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38"/>
  </p:notesMasterIdLst>
  <p:sldIdLst>
    <p:sldId id="1123" r:id="rId2"/>
    <p:sldId id="1125" r:id="rId3"/>
    <p:sldId id="1127" r:id="rId4"/>
    <p:sldId id="1128" r:id="rId5"/>
    <p:sldId id="1129" r:id="rId6"/>
    <p:sldId id="1130" r:id="rId7"/>
    <p:sldId id="1131" r:id="rId8"/>
    <p:sldId id="1132" r:id="rId9"/>
    <p:sldId id="1134" r:id="rId10"/>
    <p:sldId id="1135" r:id="rId11"/>
    <p:sldId id="1136" r:id="rId12"/>
    <p:sldId id="1137" r:id="rId13"/>
    <p:sldId id="1138" r:id="rId14"/>
    <p:sldId id="1139" r:id="rId15"/>
    <p:sldId id="1140" r:id="rId16"/>
    <p:sldId id="1141" r:id="rId17"/>
    <p:sldId id="1142" r:id="rId18"/>
    <p:sldId id="1143" r:id="rId19"/>
    <p:sldId id="1144" r:id="rId20"/>
    <p:sldId id="1145" r:id="rId21"/>
    <p:sldId id="1146" r:id="rId22"/>
    <p:sldId id="1147" r:id="rId23"/>
    <p:sldId id="1148" r:id="rId24"/>
    <p:sldId id="1149" r:id="rId25"/>
    <p:sldId id="1150" r:id="rId26"/>
    <p:sldId id="1151" r:id="rId27"/>
    <p:sldId id="1152" r:id="rId28"/>
    <p:sldId id="1155" r:id="rId29"/>
    <p:sldId id="1153" r:id="rId30"/>
    <p:sldId id="1156" r:id="rId31"/>
    <p:sldId id="1158" r:id="rId32"/>
    <p:sldId id="1159" r:id="rId33"/>
    <p:sldId id="1157" r:id="rId34"/>
    <p:sldId id="1133" r:id="rId35"/>
    <p:sldId id="1119" r:id="rId36"/>
    <p:sldId id="1079" r:id="rId37"/>
  </p:sldIdLst>
  <p:sldSz cx="12192000" cy="6858000"/>
  <p:notesSz cx="6858000" cy="91440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Caudex" panose="02040502050505030304" pitchFamily="18" charset="2"/>
      <p:regular r:id="rId43"/>
      <p:bold r:id="rId44"/>
      <p:italic r:id="rId45"/>
      <p:boldItalic r:id="rId46"/>
    </p:embeddedFont>
    <p:embeddedFont>
      <p:font typeface="Montserrat ExtraBold" pitchFamily="2" charset="77"/>
      <p:bold r:id="rId47"/>
      <p:italic r:id="rId48"/>
      <p:boldItalic r:id="rId49"/>
    </p:embeddedFont>
    <p:embeddedFont>
      <p:font typeface="Nunito Sans" pitchFamily="2" charset="77"/>
      <p:regular r:id="rId50"/>
      <p:bold r:id="rId51"/>
      <p:italic r:id="rId52"/>
      <p:boldItalic r:id="rId53"/>
    </p:embeddedFont>
    <p:embeddedFont>
      <p:font typeface="Raleway Medium" panose="020B0503030101060003" pitchFamily="34" charset="77"/>
      <p:regular r:id="rId54"/>
      <p: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nimast - Minimalist" id="{4833BC50-15A5-544A-AE78-23F12A71872A}">
          <p14:sldIdLst>
            <p14:sldId id="1123"/>
            <p14:sldId id="1125"/>
            <p14:sldId id="1127"/>
            <p14:sldId id="1128"/>
            <p14:sldId id="1129"/>
            <p14:sldId id="1130"/>
            <p14:sldId id="1131"/>
            <p14:sldId id="1132"/>
            <p14:sldId id="1134"/>
            <p14:sldId id="1135"/>
            <p14:sldId id="1136"/>
            <p14:sldId id="1137"/>
            <p14:sldId id="1138"/>
            <p14:sldId id="1139"/>
            <p14:sldId id="1140"/>
            <p14:sldId id="1141"/>
            <p14:sldId id="1142"/>
            <p14:sldId id="1143"/>
            <p14:sldId id="1144"/>
            <p14:sldId id="1145"/>
            <p14:sldId id="1146"/>
            <p14:sldId id="1147"/>
            <p14:sldId id="1148"/>
            <p14:sldId id="1149"/>
            <p14:sldId id="1150"/>
            <p14:sldId id="1151"/>
            <p14:sldId id="1152"/>
            <p14:sldId id="1155"/>
            <p14:sldId id="1153"/>
            <p14:sldId id="1156"/>
            <p14:sldId id="1158"/>
            <p14:sldId id="1159"/>
            <p14:sldId id="1157"/>
          </p14:sldIdLst>
        </p14:section>
        <p14:section name="Icons" id="{0A3B9806-5ACD-8543-B435-9E7939C58C7C}">
          <p14:sldIdLst>
            <p14:sldId id="1133"/>
            <p14:sldId id="1119"/>
            <p14:sldId id="10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zza magdy" initials="pm" lastIdx="1" clrIdx="0">
    <p:extLst>
      <p:ext uri="{19B8F6BF-5375-455C-9EA6-DF929625EA0E}">
        <p15:presenceInfo xmlns:p15="http://schemas.microsoft.com/office/powerpoint/2012/main" userId="ac1ce3788096011b" providerId="Windows Live"/>
      </p:ext>
    </p:extLst>
  </p:cmAuthor>
  <p:cmAuthor id="2" name="momen elshamy" initials="me" lastIdx="5" clrIdx="1">
    <p:extLst>
      <p:ext uri="{19B8F6BF-5375-455C-9EA6-DF929625EA0E}">
        <p15:presenceInfo xmlns:p15="http://schemas.microsoft.com/office/powerpoint/2012/main" userId="ad31ee44aa240ec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A"/>
    <a:srgbClr val="333334"/>
    <a:srgbClr val="FFFFFF"/>
    <a:srgbClr val="F2F2F2"/>
    <a:srgbClr val="FFC805"/>
    <a:srgbClr val="F7D6A7"/>
    <a:srgbClr val="CACADE"/>
    <a:srgbClr val="DCCEE4"/>
    <a:srgbClr val="7F8FA1"/>
    <a:srgbClr val="2121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455"/>
    <p:restoredTop sz="96707"/>
  </p:normalViewPr>
  <p:slideViewPr>
    <p:cSldViewPr snapToGrid="0" snapToObjects="1">
      <p:cViewPr varScale="1">
        <p:scale>
          <a:sx n="144" d="100"/>
          <a:sy n="144" d="100"/>
        </p:scale>
        <p:origin x="256" y="184"/>
      </p:cViewPr>
      <p:guideLst/>
    </p:cSldViewPr>
  </p:slideViewPr>
  <p:outlineViewPr>
    <p:cViewPr>
      <p:scale>
        <a:sx n="33" d="100"/>
        <a:sy n="33" d="100"/>
      </p:scale>
      <p:origin x="0" y="-126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font" Target="fonts/font1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1.fntdata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52" Type="http://schemas.openxmlformats.org/officeDocument/2006/relationships/font" Target="fonts/font14.fntdata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B80-FF47-BF66-5E4EF8A90D87}"/>
              </c:ext>
            </c:extLst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B80-FF47-BF66-5E4EF8A90D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80-FF47-BF66-5E4EF8A90D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38A4FE"/>
            </a:solidFill>
            <a:ln>
              <a:noFill/>
            </a:ln>
          </c:spPr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22B-6547-B517-097E51AB0E63}"/>
              </c:ext>
            </c:extLst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22B-6547-B517-097E51AB0E6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6.2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22B-6547-B517-097E51AB0E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38A4FE"/>
            </a:solidFill>
          </c:spPr>
          <c:explosion val="2"/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4A-5C4D-9C3A-782EBD1AE4CE}"/>
              </c:ext>
            </c:extLst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4A-5C4D-9C3A-782EBD1AE4CE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4A-5C4D-9C3A-782EBD1AE4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E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E95ED-00FE-AF46-85DE-8E5B7C8DA4EB}" type="datetimeFigureOut">
              <a:rPr lang="en-US" smtClean="0"/>
              <a:t>4/19/22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7B16A9-594D-E044-BF05-932AC9E199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764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007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EA6BA04-BBC1-3D45-8920-2B3BC605B5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53644" y="584200"/>
            <a:ext cx="3902528" cy="5689600"/>
          </a:xfrm>
          <a:custGeom>
            <a:avLst/>
            <a:gdLst>
              <a:gd name="connsiteX0" fmla="*/ 0 w 3902528"/>
              <a:gd name="connsiteY0" fmla="*/ 0 h 5689600"/>
              <a:gd name="connsiteX1" fmla="*/ 3902528 w 3902528"/>
              <a:gd name="connsiteY1" fmla="*/ 0 h 5689600"/>
              <a:gd name="connsiteX2" fmla="*/ 3902528 w 3902528"/>
              <a:gd name="connsiteY2" fmla="*/ 5689600 h 5689600"/>
              <a:gd name="connsiteX3" fmla="*/ 0 w 3902528"/>
              <a:gd name="connsiteY3" fmla="*/ 5689600 h 568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2528" h="5689600">
                <a:moveTo>
                  <a:pt x="0" y="0"/>
                </a:moveTo>
                <a:lnTo>
                  <a:pt x="3902528" y="0"/>
                </a:lnTo>
                <a:lnTo>
                  <a:pt x="3902528" y="5689600"/>
                </a:lnTo>
                <a:lnTo>
                  <a:pt x="0" y="56896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69874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605B5BD-9D0E-D845-ACD9-AB122640E6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660263"/>
            <a:ext cx="2626438" cy="1929742"/>
          </a:xfrm>
          <a:custGeom>
            <a:avLst/>
            <a:gdLst>
              <a:gd name="connsiteX0" fmla="*/ 0 w 2626438"/>
              <a:gd name="connsiteY0" fmla="*/ 0 h 1929742"/>
              <a:gd name="connsiteX1" fmla="*/ 2626438 w 2626438"/>
              <a:gd name="connsiteY1" fmla="*/ 0 h 1929742"/>
              <a:gd name="connsiteX2" fmla="*/ 2626438 w 2626438"/>
              <a:gd name="connsiteY2" fmla="*/ 1929742 h 1929742"/>
              <a:gd name="connsiteX3" fmla="*/ 0 w 2626438"/>
              <a:gd name="connsiteY3" fmla="*/ 1929742 h 192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438" h="1929742">
                <a:moveTo>
                  <a:pt x="0" y="0"/>
                </a:moveTo>
                <a:lnTo>
                  <a:pt x="2626438" y="0"/>
                </a:lnTo>
                <a:lnTo>
                  <a:pt x="2626438" y="1929742"/>
                </a:lnTo>
                <a:lnTo>
                  <a:pt x="0" y="192974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A9FAB5E-7AE3-9843-90ED-AB8CEE433C5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46928" y="2660263"/>
            <a:ext cx="2626438" cy="1929742"/>
          </a:xfrm>
          <a:custGeom>
            <a:avLst/>
            <a:gdLst>
              <a:gd name="connsiteX0" fmla="*/ 0 w 2626438"/>
              <a:gd name="connsiteY0" fmla="*/ 0 h 1929742"/>
              <a:gd name="connsiteX1" fmla="*/ 2626438 w 2626438"/>
              <a:gd name="connsiteY1" fmla="*/ 0 h 1929742"/>
              <a:gd name="connsiteX2" fmla="*/ 2626438 w 2626438"/>
              <a:gd name="connsiteY2" fmla="*/ 1929742 h 1929742"/>
              <a:gd name="connsiteX3" fmla="*/ 0 w 2626438"/>
              <a:gd name="connsiteY3" fmla="*/ 1929742 h 1929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6438" h="1929742">
                <a:moveTo>
                  <a:pt x="0" y="0"/>
                </a:moveTo>
                <a:lnTo>
                  <a:pt x="2626438" y="0"/>
                </a:lnTo>
                <a:lnTo>
                  <a:pt x="2626438" y="1929742"/>
                </a:lnTo>
                <a:lnTo>
                  <a:pt x="0" y="192974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7A3CAE5-0322-2248-A1AE-B0DB446167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369855" y="824592"/>
            <a:ext cx="3766458" cy="5208814"/>
          </a:xfrm>
          <a:custGeom>
            <a:avLst/>
            <a:gdLst>
              <a:gd name="connsiteX0" fmla="*/ 0 w 3766458"/>
              <a:gd name="connsiteY0" fmla="*/ 0 h 5208814"/>
              <a:gd name="connsiteX1" fmla="*/ 3766458 w 3766458"/>
              <a:gd name="connsiteY1" fmla="*/ 0 h 5208814"/>
              <a:gd name="connsiteX2" fmla="*/ 3766458 w 3766458"/>
              <a:gd name="connsiteY2" fmla="*/ 5208814 h 5208814"/>
              <a:gd name="connsiteX3" fmla="*/ 0 w 3766458"/>
              <a:gd name="connsiteY3" fmla="*/ 5208814 h 5208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6458" h="5208814">
                <a:moveTo>
                  <a:pt x="0" y="0"/>
                </a:moveTo>
                <a:lnTo>
                  <a:pt x="3766458" y="0"/>
                </a:lnTo>
                <a:lnTo>
                  <a:pt x="3766458" y="5208814"/>
                </a:lnTo>
                <a:lnTo>
                  <a:pt x="0" y="520881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97824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FE8D80-1131-5D4D-91B1-67A7456833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56659" y="1"/>
            <a:ext cx="3477279" cy="4537276"/>
          </a:xfrm>
          <a:custGeom>
            <a:avLst/>
            <a:gdLst>
              <a:gd name="connsiteX0" fmla="*/ 0 w 3477279"/>
              <a:gd name="connsiteY0" fmla="*/ 0 h 4537276"/>
              <a:gd name="connsiteX1" fmla="*/ 3477279 w 3477279"/>
              <a:gd name="connsiteY1" fmla="*/ 0 h 4537276"/>
              <a:gd name="connsiteX2" fmla="*/ 3477279 w 3477279"/>
              <a:gd name="connsiteY2" fmla="*/ 4537276 h 4537276"/>
              <a:gd name="connsiteX3" fmla="*/ 0 w 3477279"/>
              <a:gd name="connsiteY3" fmla="*/ 4537276 h 453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279" h="4537276">
                <a:moveTo>
                  <a:pt x="0" y="0"/>
                </a:moveTo>
                <a:lnTo>
                  <a:pt x="3477279" y="0"/>
                </a:lnTo>
                <a:lnTo>
                  <a:pt x="3477279" y="4537276"/>
                </a:lnTo>
                <a:lnTo>
                  <a:pt x="0" y="453727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5C116AF-5180-1E48-A8DF-E442CD2526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3002275" cy="4537276"/>
          </a:xfrm>
          <a:custGeom>
            <a:avLst/>
            <a:gdLst>
              <a:gd name="connsiteX0" fmla="*/ 0 w 3002275"/>
              <a:gd name="connsiteY0" fmla="*/ 0 h 4537276"/>
              <a:gd name="connsiteX1" fmla="*/ 3002275 w 3002275"/>
              <a:gd name="connsiteY1" fmla="*/ 0 h 4537276"/>
              <a:gd name="connsiteX2" fmla="*/ 3002275 w 3002275"/>
              <a:gd name="connsiteY2" fmla="*/ 4537276 h 4537276"/>
              <a:gd name="connsiteX3" fmla="*/ 0 w 3002275"/>
              <a:gd name="connsiteY3" fmla="*/ 4537276 h 4537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2275" h="4537276">
                <a:moveTo>
                  <a:pt x="0" y="0"/>
                </a:moveTo>
                <a:lnTo>
                  <a:pt x="3002275" y="0"/>
                </a:lnTo>
                <a:lnTo>
                  <a:pt x="3002275" y="4537276"/>
                </a:lnTo>
                <a:lnTo>
                  <a:pt x="0" y="453727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72094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B5B84D2-42B7-E14E-A2D2-EDD68C42FD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667000"/>
            <a:ext cx="3069771" cy="4188932"/>
          </a:xfrm>
          <a:custGeom>
            <a:avLst/>
            <a:gdLst>
              <a:gd name="connsiteX0" fmla="*/ 0 w 3069771"/>
              <a:gd name="connsiteY0" fmla="*/ 0 h 4188932"/>
              <a:gd name="connsiteX1" fmla="*/ 3069771 w 3069771"/>
              <a:gd name="connsiteY1" fmla="*/ 0 h 4188932"/>
              <a:gd name="connsiteX2" fmla="*/ 3069771 w 3069771"/>
              <a:gd name="connsiteY2" fmla="*/ 4188932 h 4188932"/>
              <a:gd name="connsiteX3" fmla="*/ 0 w 3069771"/>
              <a:gd name="connsiteY3" fmla="*/ 4188932 h 4188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9771" h="4188932">
                <a:moveTo>
                  <a:pt x="0" y="0"/>
                </a:moveTo>
                <a:lnTo>
                  <a:pt x="3069771" y="0"/>
                </a:lnTo>
                <a:lnTo>
                  <a:pt x="3069771" y="4188932"/>
                </a:lnTo>
                <a:lnTo>
                  <a:pt x="0" y="418893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67C574-369A-A64E-BF8B-5D7C21B3E5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52887" y="2667001"/>
            <a:ext cx="2634569" cy="1436915"/>
          </a:xfrm>
          <a:custGeom>
            <a:avLst/>
            <a:gdLst>
              <a:gd name="connsiteX0" fmla="*/ 0 w 2634569"/>
              <a:gd name="connsiteY0" fmla="*/ 0 h 1436915"/>
              <a:gd name="connsiteX1" fmla="*/ 2634569 w 2634569"/>
              <a:gd name="connsiteY1" fmla="*/ 0 h 1436915"/>
              <a:gd name="connsiteX2" fmla="*/ 2634569 w 2634569"/>
              <a:gd name="connsiteY2" fmla="*/ 1436915 h 1436915"/>
              <a:gd name="connsiteX3" fmla="*/ 0 w 2634569"/>
              <a:gd name="connsiteY3" fmla="*/ 1436915 h 143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4569" h="1436915">
                <a:moveTo>
                  <a:pt x="0" y="0"/>
                </a:moveTo>
                <a:lnTo>
                  <a:pt x="2634569" y="0"/>
                </a:lnTo>
                <a:lnTo>
                  <a:pt x="2634569" y="1436915"/>
                </a:lnTo>
                <a:lnTo>
                  <a:pt x="0" y="143691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2B303B6-B691-9D41-B7EE-D9978D7F93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46572" y="4517571"/>
            <a:ext cx="2634569" cy="1436915"/>
          </a:xfrm>
          <a:custGeom>
            <a:avLst/>
            <a:gdLst>
              <a:gd name="connsiteX0" fmla="*/ 0 w 2634569"/>
              <a:gd name="connsiteY0" fmla="*/ 0 h 1436915"/>
              <a:gd name="connsiteX1" fmla="*/ 2634569 w 2634569"/>
              <a:gd name="connsiteY1" fmla="*/ 0 h 1436915"/>
              <a:gd name="connsiteX2" fmla="*/ 2634569 w 2634569"/>
              <a:gd name="connsiteY2" fmla="*/ 1436915 h 1436915"/>
              <a:gd name="connsiteX3" fmla="*/ 0 w 2634569"/>
              <a:gd name="connsiteY3" fmla="*/ 1436915 h 1436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4569" h="1436915">
                <a:moveTo>
                  <a:pt x="0" y="0"/>
                </a:moveTo>
                <a:lnTo>
                  <a:pt x="2634569" y="0"/>
                </a:lnTo>
                <a:lnTo>
                  <a:pt x="2634569" y="1436915"/>
                </a:lnTo>
                <a:lnTo>
                  <a:pt x="0" y="143691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37544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588A507-5C96-3543-A3BC-1CC55CFD1B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842818"/>
            <a:ext cx="4082143" cy="5172364"/>
          </a:xfrm>
          <a:custGeom>
            <a:avLst/>
            <a:gdLst>
              <a:gd name="connsiteX0" fmla="*/ 0 w 4082143"/>
              <a:gd name="connsiteY0" fmla="*/ 0 h 5172364"/>
              <a:gd name="connsiteX1" fmla="*/ 4082143 w 4082143"/>
              <a:gd name="connsiteY1" fmla="*/ 0 h 5172364"/>
              <a:gd name="connsiteX2" fmla="*/ 4082143 w 4082143"/>
              <a:gd name="connsiteY2" fmla="*/ 5172364 h 5172364"/>
              <a:gd name="connsiteX3" fmla="*/ 0 w 4082143"/>
              <a:gd name="connsiteY3" fmla="*/ 5172364 h 517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2143" h="5172364">
                <a:moveTo>
                  <a:pt x="0" y="0"/>
                </a:moveTo>
                <a:lnTo>
                  <a:pt x="4082143" y="0"/>
                </a:lnTo>
                <a:lnTo>
                  <a:pt x="4082143" y="5172364"/>
                </a:lnTo>
                <a:lnTo>
                  <a:pt x="0" y="51723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AB6101-549B-9B42-A148-486894AC1A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76657" y="1565003"/>
            <a:ext cx="3015344" cy="3727995"/>
          </a:xfrm>
          <a:custGeom>
            <a:avLst/>
            <a:gdLst>
              <a:gd name="connsiteX0" fmla="*/ 0 w 3015344"/>
              <a:gd name="connsiteY0" fmla="*/ 0 h 3727995"/>
              <a:gd name="connsiteX1" fmla="*/ 3015344 w 3015344"/>
              <a:gd name="connsiteY1" fmla="*/ 0 h 3727995"/>
              <a:gd name="connsiteX2" fmla="*/ 3015344 w 3015344"/>
              <a:gd name="connsiteY2" fmla="*/ 3727995 h 3727995"/>
              <a:gd name="connsiteX3" fmla="*/ 0 w 3015344"/>
              <a:gd name="connsiteY3" fmla="*/ 3727995 h 3727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5344" h="3727995">
                <a:moveTo>
                  <a:pt x="0" y="0"/>
                </a:moveTo>
                <a:lnTo>
                  <a:pt x="3015344" y="0"/>
                </a:lnTo>
                <a:lnTo>
                  <a:pt x="3015344" y="3727995"/>
                </a:lnTo>
                <a:lnTo>
                  <a:pt x="0" y="372799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19921523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D4A03E3-A7DA-DC45-A17B-F076B09CE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4" y="584201"/>
            <a:ext cx="7304768" cy="2764971"/>
          </a:xfrm>
          <a:custGeom>
            <a:avLst/>
            <a:gdLst>
              <a:gd name="connsiteX0" fmla="*/ 0 w 7304768"/>
              <a:gd name="connsiteY0" fmla="*/ 0 h 2764971"/>
              <a:gd name="connsiteX1" fmla="*/ 7304768 w 7304768"/>
              <a:gd name="connsiteY1" fmla="*/ 0 h 2764971"/>
              <a:gd name="connsiteX2" fmla="*/ 7304768 w 7304768"/>
              <a:gd name="connsiteY2" fmla="*/ 2764971 h 2764971"/>
              <a:gd name="connsiteX3" fmla="*/ 0 w 7304768"/>
              <a:gd name="connsiteY3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4768" h="2764971">
                <a:moveTo>
                  <a:pt x="0" y="0"/>
                </a:moveTo>
                <a:lnTo>
                  <a:pt x="7304768" y="0"/>
                </a:lnTo>
                <a:lnTo>
                  <a:pt x="7304768" y="2764971"/>
                </a:lnTo>
                <a:lnTo>
                  <a:pt x="0" y="276497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CBF25AF-52D0-E343-BC6B-5866DFBA38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44541" y="584201"/>
            <a:ext cx="3564000" cy="2764971"/>
          </a:xfrm>
          <a:custGeom>
            <a:avLst/>
            <a:gdLst>
              <a:gd name="connsiteX0" fmla="*/ 0 w 3564000"/>
              <a:gd name="connsiteY0" fmla="*/ 0 h 2764971"/>
              <a:gd name="connsiteX1" fmla="*/ 3564000 w 3564000"/>
              <a:gd name="connsiteY1" fmla="*/ 0 h 2764971"/>
              <a:gd name="connsiteX2" fmla="*/ 3564000 w 3564000"/>
              <a:gd name="connsiteY2" fmla="*/ 2764971 h 2764971"/>
              <a:gd name="connsiteX3" fmla="*/ 0 w 3564000"/>
              <a:gd name="connsiteY3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2764971">
                <a:moveTo>
                  <a:pt x="0" y="0"/>
                </a:moveTo>
                <a:lnTo>
                  <a:pt x="3564000" y="0"/>
                </a:lnTo>
                <a:lnTo>
                  <a:pt x="3564000" y="2764971"/>
                </a:lnTo>
                <a:lnTo>
                  <a:pt x="0" y="276497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303D1FD-A555-CA4A-A09F-040962519E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44541" y="3508830"/>
            <a:ext cx="3564000" cy="2764971"/>
          </a:xfrm>
          <a:custGeom>
            <a:avLst/>
            <a:gdLst>
              <a:gd name="connsiteX0" fmla="*/ 0 w 3564000"/>
              <a:gd name="connsiteY0" fmla="*/ 0 h 2764971"/>
              <a:gd name="connsiteX1" fmla="*/ 3564000 w 3564000"/>
              <a:gd name="connsiteY1" fmla="*/ 0 h 2764971"/>
              <a:gd name="connsiteX2" fmla="*/ 3564000 w 3564000"/>
              <a:gd name="connsiteY2" fmla="*/ 2764971 h 2764971"/>
              <a:gd name="connsiteX3" fmla="*/ 0 w 3564000"/>
              <a:gd name="connsiteY3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2764971">
                <a:moveTo>
                  <a:pt x="0" y="0"/>
                </a:moveTo>
                <a:lnTo>
                  <a:pt x="3564000" y="0"/>
                </a:lnTo>
                <a:lnTo>
                  <a:pt x="3564000" y="2764971"/>
                </a:lnTo>
                <a:lnTo>
                  <a:pt x="0" y="276497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4D9581E-0DD2-9944-A2F9-FEAFCF306B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314000" y="3508830"/>
            <a:ext cx="3564000" cy="2764971"/>
          </a:xfrm>
          <a:custGeom>
            <a:avLst/>
            <a:gdLst>
              <a:gd name="connsiteX0" fmla="*/ 0 w 3564000"/>
              <a:gd name="connsiteY0" fmla="*/ 0 h 2764971"/>
              <a:gd name="connsiteX1" fmla="*/ 3564000 w 3564000"/>
              <a:gd name="connsiteY1" fmla="*/ 0 h 2764971"/>
              <a:gd name="connsiteX2" fmla="*/ 3564000 w 3564000"/>
              <a:gd name="connsiteY2" fmla="*/ 2764971 h 2764971"/>
              <a:gd name="connsiteX3" fmla="*/ 0 w 3564000"/>
              <a:gd name="connsiteY3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2764971">
                <a:moveTo>
                  <a:pt x="0" y="0"/>
                </a:moveTo>
                <a:lnTo>
                  <a:pt x="3564000" y="0"/>
                </a:lnTo>
                <a:lnTo>
                  <a:pt x="3564000" y="2764971"/>
                </a:lnTo>
                <a:lnTo>
                  <a:pt x="0" y="276497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3AED5C6-3ED3-B646-A789-5D6C07FB9A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374" y="3508830"/>
            <a:ext cx="3564000" cy="2764971"/>
          </a:xfrm>
          <a:custGeom>
            <a:avLst/>
            <a:gdLst>
              <a:gd name="connsiteX0" fmla="*/ 0 w 3564000"/>
              <a:gd name="connsiteY0" fmla="*/ 0 h 2764971"/>
              <a:gd name="connsiteX1" fmla="*/ 3564000 w 3564000"/>
              <a:gd name="connsiteY1" fmla="*/ 0 h 2764971"/>
              <a:gd name="connsiteX2" fmla="*/ 3564000 w 3564000"/>
              <a:gd name="connsiteY2" fmla="*/ 2764971 h 2764971"/>
              <a:gd name="connsiteX3" fmla="*/ 0 w 3564000"/>
              <a:gd name="connsiteY3" fmla="*/ 2764971 h 276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4000" h="2764971">
                <a:moveTo>
                  <a:pt x="0" y="0"/>
                </a:moveTo>
                <a:lnTo>
                  <a:pt x="3564000" y="0"/>
                </a:lnTo>
                <a:lnTo>
                  <a:pt x="3564000" y="2764971"/>
                </a:lnTo>
                <a:lnTo>
                  <a:pt x="0" y="2764971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89313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45B74B-2700-9676-4F07-EC925784A1C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1627" y="0"/>
            <a:ext cx="3744686" cy="6858000"/>
          </a:xfrm>
          <a:custGeom>
            <a:avLst/>
            <a:gdLst>
              <a:gd name="connsiteX0" fmla="*/ 0 w 3744686"/>
              <a:gd name="connsiteY0" fmla="*/ 0 h 6858000"/>
              <a:gd name="connsiteX1" fmla="*/ 3744686 w 3744686"/>
              <a:gd name="connsiteY1" fmla="*/ 0 h 6858000"/>
              <a:gd name="connsiteX2" fmla="*/ 3744686 w 3744686"/>
              <a:gd name="connsiteY2" fmla="*/ 6858000 h 6858000"/>
              <a:gd name="connsiteX3" fmla="*/ 0 w 37446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4686" h="6858000">
                <a:moveTo>
                  <a:pt x="0" y="0"/>
                </a:moveTo>
                <a:lnTo>
                  <a:pt x="3744686" y="0"/>
                </a:lnTo>
                <a:lnTo>
                  <a:pt x="3744686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E387B26-C4B1-6B8D-BA02-82053A4A9CC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95800" y="4122077"/>
            <a:ext cx="2270760" cy="1719072"/>
          </a:xfrm>
          <a:custGeom>
            <a:avLst/>
            <a:gdLst>
              <a:gd name="connsiteX0" fmla="*/ 0 w 2270760"/>
              <a:gd name="connsiteY0" fmla="*/ 0 h 1719072"/>
              <a:gd name="connsiteX1" fmla="*/ 2270760 w 2270760"/>
              <a:gd name="connsiteY1" fmla="*/ 0 h 1719072"/>
              <a:gd name="connsiteX2" fmla="*/ 2270760 w 2270760"/>
              <a:gd name="connsiteY2" fmla="*/ 1719072 h 1719072"/>
              <a:gd name="connsiteX3" fmla="*/ 0 w 2270760"/>
              <a:gd name="connsiteY3" fmla="*/ 1719072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0760" h="1719072">
                <a:moveTo>
                  <a:pt x="0" y="0"/>
                </a:moveTo>
                <a:lnTo>
                  <a:pt x="2270760" y="0"/>
                </a:lnTo>
                <a:lnTo>
                  <a:pt x="2270760" y="1719072"/>
                </a:lnTo>
                <a:lnTo>
                  <a:pt x="0" y="171907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26F44F8-07EE-524B-F29E-3DA4D028B17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524000" y="4122077"/>
            <a:ext cx="2270760" cy="1719072"/>
          </a:xfrm>
          <a:custGeom>
            <a:avLst/>
            <a:gdLst>
              <a:gd name="connsiteX0" fmla="*/ 0 w 2270760"/>
              <a:gd name="connsiteY0" fmla="*/ 0 h 1719072"/>
              <a:gd name="connsiteX1" fmla="*/ 2270760 w 2270760"/>
              <a:gd name="connsiteY1" fmla="*/ 0 h 1719072"/>
              <a:gd name="connsiteX2" fmla="*/ 2270760 w 2270760"/>
              <a:gd name="connsiteY2" fmla="*/ 1719072 h 1719072"/>
              <a:gd name="connsiteX3" fmla="*/ 0 w 2270760"/>
              <a:gd name="connsiteY3" fmla="*/ 1719072 h 1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0760" h="1719072">
                <a:moveTo>
                  <a:pt x="0" y="0"/>
                </a:moveTo>
                <a:lnTo>
                  <a:pt x="2270760" y="0"/>
                </a:lnTo>
                <a:lnTo>
                  <a:pt x="2270760" y="1719072"/>
                </a:lnTo>
                <a:lnTo>
                  <a:pt x="0" y="171907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36572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BB3F41D-FA6C-0579-292F-8B9EDC64584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35486" y="0"/>
            <a:ext cx="5856514" cy="6858000"/>
          </a:xfrm>
          <a:custGeom>
            <a:avLst/>
            <a:gdLst>
              <a:gd name="connsiteX0" fmla="*/ 0 w 5856514"/>
              <a:gd name="connsiteY0" fmla="*/ 0 h 6858000"/>
              <a:gd name="connsiteX1" fmla="*/ 5856514 w 5856514"/>
              <a:gd name="connsiteY1" fmla="*/ 0 h 6858000"/>
              <a:gd name="connsiteX2" fmla="*/ 5856514 w 5856514"/>
              <a:gd name="connsiteY2" fmla="*/ 6858000 h 6858000"/>
              <a:gd name="connsiteX3" fmla="*/ 0 w 58565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6514" h="6858000">
                <a:moveTo>
                  <a:pt x="0" y="0"/>
                </a:moveTo>
                <a:lnTo>
                  <a:pt x="5856514" y="0"/>
                </a:lnTo>
                <a:lnTo>
                  <a:pt x="5856514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53597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58F7691-D9EA-BA04-E8C2-49707ACE205D}"/>
              </a:ext>
            </a:extLst>
          </p:cNvPr>
          <p:cNvSpPr/>
          <p:nvPr/>
        </p:nvSpPr>
        <p:spPr>
          <a:xfrm>
            <a:off x="1524000" y="729205"/>
            <a:ext cx="4357036" cy="5428527"/>
          </a:xfrm>
          <a:prstGeom prst="rect">
            <a:avLst/>
          </a:prstGeom>
          <a:noFill/>
          <a:ln w="3810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ECAA5F-DF87-5362-8180-98C4DD3E37C0}"/>
              </a:ext>
            </a:extLst>
          </p:cNvPr>
          <p:cNvSpPr/>
          <p:nvPr/>
        </p:nvSpPr>
        <p:spPr>
          <a:xfrm flipH="1">
            <a:off x="1989789" y="1362746"/>
            <a:ext cx="4358072" cy="41325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6EBC6D8-5FFB-747A-FBA4-07CF443417AE}"/>
              </a:ext>
            </a:extLst>
          </p:cNvPr>
          <p:cNvCxnSpPr>
            <a:cxnSpLocks/>
          </p:cNvCxnSpPr>
          <p:nvPr/>
        </p:nvCxnSpPr>
        <p:spPr>
          <a:xfrm flipH="1">
            <a:off x="5877463" y="1944915"/>
            <a:ext cx="0" cy="2989531"/>
          </a:xfrm>
          <a:prstGeom prst="line">
            <a:avLst/>
          </a:prstGeom>
          <a:ln w="25400" cap="rnd">
            <a:solidFill>
              <a:srgbClr val="F8F4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0953A0-9C4F-8EAB-8560-8302C51993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55688" y="0"/>
            <a:ext cx="4346031" cy="4626429"/>
          </a:xfrm>
          <a:custGeom>
            <a:avLst/>
            <a:gdLst>
              <a:gd name="connsiteX0" fmla="*/ 0 w 4346031"/>
              <a:gd name="connsiteY0" fmla="*/ 0 h 4626429"/>
              <a:gd name="connsiteX1" fmla="*/ 4346031 w 4346031"/>
              <a:gd name="connsiteY1" fmla="*/ 0 h 4626429"/>
              <a:gd name="connsiteX2" fmla="*/ 4346031 w 4346031"/>
              <a:gd name="connsiteY2" fmla="*/ 4626429 h 4626429"/>
              <a:gd name="connsiteX3" fmla="*/ 0 w 4346031"/>
              <a:gd name="connsiteY3" fmla="*/ 4626429 h 4626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46031" h="4626429">
                <a:moveTo>
                  <a:pt x="0" y="0"/>
                </a:moveTo>
                <a:lnTo>
                  <a:pt x="4346031" y="0"/>
                </a:lnTo>
                <a:lnTo>
                  <a:pt x="4346031" y="4626429"/>
                </a:lnTo>
                <a:lnTo>
                  <a:pt x="0" y="462642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17843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45D7D08-253F-8B56-E86C-0ACCB93C88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1607458"/>
            <a:ext cx="2862943" cy="3312885"/>
          </a:xfrm>
          <a:custGeom>
            <a:avLst/>
            <a:gdLst>
              <a:gd name="connsiteX0" fmla="*/ 0 w 2862943"/>
              <a:gd name="connsiteY0" fmla="*/ 0 h 3312885"/>
              <a:gd name="connsiteX1" fmla="*/ 2862943 w 2862943"/>
              <a:gd name="connsiteY1" fmla="*/ 0 h 3312885"/>
              <a:gd name="connsiteX2" fmla="*/ 2862943 w 2862943"/>
              <a:gd name="connsiteY2" fmla="*/ 3312885 h 3312885"/>
              <a:gd name="connsiteX3" fmla="*/ 0 w 2862943"/>
              <a:gd name="connsiteY3" fmla="*/ 3312885 h 331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943" h="3312885">
                <a:moveTo>
                  <a:pt x="0" y="0"/>
                </a:moveTo>
                <a:lnTo>
                  <a:pt x="2862943" y="0"/>
                </a:lnTo>
                <a:lnTo>
                  <a:pt x="2862943" y="3312885"/>
                </a:lnTo>
                <a:lnTo>
                  <a:pt x="0" y="331288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99DC900-B0E2-7829-E36E-605D5309DC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64528" y="1618344"/>
            <a:ext cx="2862943" cy="3312885"/>
          </a:xfrm>
          <a:custGeom>
            <a:avLst/>
            <a:gdLst>
              <a:gd name="connsiteX0" fmla="*/ 0 w 2862943"/>
              <a:gd name="connsiteY0" fmla="*/ 0 h 3312885"/>
              <a:gd name="connsiteX1" fmla="*/ 2862943 w 2862943"/>
              <a:gd name="connsiteY1" fmla="*/ 0 h 3312885"/>
              <a:gd name="connsiteX2" fmla="*/ 2862943 w 2862943"/>
              <a:gd name="connsiteY2" fmla="*/ 3312885 h 3312885"/>
              <a:gd name="connsiteX3" fmla="*/ 0 w 2862943"/>
              <a:gd name="connsiteY3" fmla="*/ 3312885 h 331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943" h="3312885">
                <a:moveTo>
                  <a:pt x="0" y="0"/>
                </a:moveTo>
                <a:lnTo>
                  <a:pt x="2862943" y="0"/>
                </a:lnTo>
                <a:lnTo>
                  <a:pt x="2862943" y="3312885"/>
                </a:lnTo>
                <a:lnTo>
                  <a:pt x="0" y="331288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FF4C8EE-2927-FBE4-0A9C-5A827C4197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05057" y="1618344"/>
            <a:ext cx="2862943" cy="3312885"/>
          </a:xfrm>
          <a:custGeom>
            <a:avLst/>
            <a:gdLst>
              <a:gd name="connsiteX0" fmla="*/ 0 w 2862943"/>
              <a:gd name="connsiteY0" fmla="*/ 0 h 3312885"/>
              <a:gd name="connsiteX1" fmla="*/ 2862943 w 2862943"/>
              <a:gd name="connsiteY1" fmla="*/ 0 h 3312885"/>
              <a:gd name="connsiteX2" fmla="*/ 2862943 w 2862943"/>
              <a:gd name="connsiteY2" fmla="*/ 3312885 h 3312885"/>
              <a:gd name="connsiteX3" fmla="*/ 0 w 2862943"/>
              <a:gd name="connsiteY3" fmla="*/ 3312885 h 3312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2943" h="3312885">
                <a:moveTo>
                  <a:pt x="0" y="0"/>
                </a:moveTo>
                <a:lnTo>
                  <a:pt x="2862943" y="0"/>
                </a:lnTo>
                <a:lnTo>
                  <a:pt x="2862943" y="3312885"/>
                </a:lnTo>
                <a:lnTo>
                  <a:pt x="0" y="331288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5760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DF2AF39-5E15-AF4C-9FAE-F245DFE27C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096881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017A7DF-F9F2-48B2-0715-93DCF0FC32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4185469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BD087-E41A-B898-2AC9-70F13ED7B6D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66457" y="1367791"/>
            <a:ext cx="4659086" cy="3556362"/>
          </a:xfrm>
          <a:custGeom>
            <a:avLst/>
            <a:gdLst>
              <a:gd name="connsiteX0" fmla="*/ 0 w 4659086"/>
              <a:gd name="connsiteY0" fmla="*/ 0 h 3556362"/>
              <a:gd name="connsiteX1" fmla="*/ 4659086 w 4659086"/>
              <a:gd name="connsiteY1" fmla="*/ 0 h 3556362"/>
              <a:gd name="connsiteX2" fmla="*/ 4659086 w 4659086"/>
              <a:gd name="connsiteY2" fmla="*/ 3556362 h 3556362"/>
              <a:gd name="connsiteX3" fmla="*/ 0 w 4659086"/>
              <a:gd name="connsiteY3" fmla="*/ 3556362 h 355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9086" h="3556362">
                <a:moveTo>
                  <a:pt x="0" y="0"/>
                </a:moveTo>
                <a:lnTo>
                  <a:pt x="4659086" y="0"/>
                </a:lnTo>
                <a:lnTo>
                  <a:pt x="4659086" y="3556362"/>
                </a:lnTo>
                <a:lnTo>
                  <a:pt x="0" y="355636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137852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B67DFB3-8E99-B8B1-E1C4-EFF9DE3CE4E2}"/>
              </a:ext>
            </a:extLst>
          </p:cNvPr>
          <p:cNvSpPr/>
          <p:nvPr userDrawn="1"/>
        </p:nvSpPr>
        <p:spPr>
          <a:xfrm>
            <a:off x="7200673" y="-13208"/>
            <a:ext cx="3935640" cy="68844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AE3B8DC-A13E-5C0E-2D53-1D169258AE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05374" y="842818"/>
            <a:ext cx="3962627" cy="5172364"/>
          </a:xfrm>
          <a:custGeom>
            <a:avLst/>
            <a:gdLst>
              <a:gd name="connsiteX0" fmla="*/ 0 w 3962627"/>
              <a:gd name="connsiteY0" fmla="*/ 0 h 5172364"/>
              <a:gd name="connsiteX1" fmla="*/ 3962627 w 3962627"/>
              <a:gd name="connsiteY1" fmla="*/ 0 h 5172364"/>
              <a:gd name="connsiteX2" fmla="*/ 3962627 w 3962627"/>
              <a:gd name="connsiteY2" fmla="*/ 5172364 h 5172364"/>
              <a:gd name="connsiteX3" fmla="*/ 0 w 3962627"/>
              <a:gd name="connsiteY3" fmla="*/ 5172364 h 5172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2627" h="5172364">
                <a:moveTo>
                  <a:pt x="0" y="0"/>
                </a:moveTo>
                <a:lnTo>
                  <a:pt x="3962627" y="0"/>
                </a:lnTo>
                <a:lnTo>
                  <a:pt x="3962627" y="5172364"/>
                </a:lnTo>
                <a:lnTo>
                  <a:pt x="0" y="517236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447631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ABE019-C012-7488-9403-8A0907978129}"/>
              </a:ext>
            </a:extLst>
          </p:cNvPr>
          <p:cNvSpPr/>
          <p:nvPr userDrawn="1"/>
        </p:nvSpPr>
        <p:spPr>
          <a:xfrm>
            <a:off x="0" y="-13208"/>
            <a:ext cx="12191999" cy="1809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162BF2F-B1E7-6C4D-AC09-EE57F4C55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7375" y="584200"/>
            <a:ext cx="11017250" cy="5689600"/>
          </a:xfrm>
          <a:custGeom>
            <a:avLst/>
            <a:gdLst>
              <a:gd name="connsiteX0" fmla="*/ 0 w 11017250"/>
              <a:gd name="connsiteY0" fmla="*/ 0 h 5689600"/>
              <a:gd name="connsiteX1" fmla="*/ 11017250 w 11017250"/>
              <a:gd name="connsiteY1" fmla="*/ 0 h 5689600"/>
              <a:gd name="connsiteX2" fmla="*/ 11017250 w 11017250"/>
              <a:gd name="connsiteY2" fmla="*/ 5689600 h 5689600"/>
              <a:gd name="connsiteX3" fmla="*/ 0 w 11017250"/>
              <a:gd name="connsiteY3" fmla="*/ 5689600 h 568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17250" h="5689600">
                <a:moveTo>
                  <a:pt x="0" y="0"/>
                </a:moveTo>
                <a:lnTo>
                  <a:pt x="11017250" y="0"/>
                </a:lnTo>
                <a:lnTo>
                  <a:pt x="11017250" y="5689600"/>
                </a:lnTo>
                <a:lnTo>
                  <a:pt x="0" y="56896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276382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4DFFF77-40F3-862D-484F-E1C3AA9D1E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000" y="2760562"/>
            <a:ext cx="2805238" cy="3299107"/>
          </a:xfrm>
          <a:custGeom>
            <a:avLst/>
            <a:gdLst>
              <a:gd name="connsiteX0" fmla="*/ 0 w 2805238"/>
              <a:gd name="connsiteY0" fmla="*/ 0 h 3299107"/>
              <a:gd name="connsiteX1" fmla="*/ 2805238 w 2805238"/>
              <a:gd name="connsiteY1" fmla="*/ 0 h 3299107"/>
              <a:gd name="connsiteX2" fmla="*/ 2805238 w 2805238"/>
              <a:gd name="connsiteY2" fmla="*/ 3299107 h 3299107"/>
              <a:gd name="connsiteX3" fmla="*/ 0 w 2805238"/>
              <a:gd name="connsiteY3" fmla="*/ 3299107 h 3299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5238" h="3299107">
                <a:moveTo>
                  <a:pt x="0" y="0"/>
                </a:moveTo>
                <a:lnTo>
                  <a:pt x="2805238" y="0"/>
                </a:lnTo>
                <a:lnTo>
                  <a:pt x="2805238" y="3299107"/>
                </a:lnTo>
                <a:lnTo>
                  <a:pt x="0" y="329910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EEA157-3EDE-CB88-D7E7-3E2F0BDEFE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93382" y="2760562"/>
            <a:ext cx="2805238" cy="3299107"/>
          </a:xfrm>
          <a:custGeom>
            <a:avLst/>
            <a:gdLst>
              <a:gd name="connsiteX0" fmla="*/ 0 w 2805238"/>
              <a:gd name="connsiteY0" fmla="*/ 0 h 3299107"/>
              <a:gd name="connsiteX1" fmla="*/ 2805238 w 2805238"/>
              <a:gd name="connsiteY1" fmla="*/ 0 h 3299107"/>
              <a:gd name="connsiteX2" fmla="*/ 2805238 w 2805238"/>
              <a:gd name="connsiteY2" fmla="*/ 3299107 h 3299107"/>
              <a:gd name="connsiteX3" fmla="*/ 0 w 2805238"/>
              <a:gd name="connsiteY3" fmla="*/ 3299107 h 3299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5238" h="3299107">
                <a:moveTo>
                  <a:pt x="0" y="0"/>
                </a:moveTo>
                <a:lnTo>
                  <a:pt x="2805238" y="0"/>
                </a:lnTo>
                <a:lnTo>
                  <a:pt x="2805238" y="3299107"/>
                </a:lnTo>
                <a:lnTo>
                  <a:pt x="0" y="329910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6EFFE80-AC94-0595-AC42-F0B96F1955E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62762" y="2760562"/>
            <a:ext cx="2805238" cy="3299107"/>
          </a:xfrm>
          <a:custGeom>
            <a:avLst/>
            <a:gdLst>
              <a:gd name="connsiteX0" fmla="*/ 0 w 2805238"/>
              <a:gd name="connsiteY0" fmla="*/ 0 h 3299107"/>
              <a:gd name="connsiteX1" fmla="*/ 2805238 w 2805238"/>
              <a:gd name="connsiteY1" fmla="*/ 0 h 3299107"/>
              <a:gd name="connsiteX2" fmla="*/ 2805238 w 2805238"/>
              <a:gd name="connsiteY2" fmla="*/ 3299107 h 3299107"/>
              <a:gd name="connsiteX3" fmla="*/ 0 w 2805238"/>
              <a:gd name="connsiteY3" fmla="*/ 3299107 h 3299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5238" h="3299107">
                <a:moveTo>
                  <a:pt x="0" y="0"/>
                </a:moveTo>
                <a:lnTo>
                  <a:pt x="2805238" y="0"/>
                </a:lnTo>
                <a:lnTo>
                  <a:pt x="2805238" y="3299107"/>
                </a:lnTo>
                <a:lnTo>
                  <a:pt x="0" y="329910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83975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CE293BA-FB4C-27CF-F402-25CDC10F97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67018" y="1681223"/>
            <a:ext cx="3495554" cy="3495554"/>
          </a:xfrm>
          <a:custGeom>
            <a:avLst/>
            <a:gdLst>
              <a:gd name="connsiteX0" fmla="*/ 1747777 w 3495554"/>
              <a:gd name="connsiteY0" fmla="*/ 0 h 3495554"/>
              <a:gd name="connsiteX1" fmla="*/ 3495554 w 3495554"/>
              <a:gd name="connsiteY1" fmla="*/ 1747777 h 3495554"/>
              <a:gd name="connsiteX2" fmla="*/ 1747777 w 3495554"/>
              <a:gd name="connsiteY2" fmla="*/ 3495554 h 3495554"/>
              <a:gd name="connsiteX3" fmla="*/ 0 w 3495554"/>
              <a:gd name="connsiteY3" fmla="*/ 1747777 h 3495554"/>
              <a:gd name="connsiteX4" fmla="*/ 1747777 w 3495554"/>
              <a:gd name="connsiteY4" fmla="*/ 0 h 3495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5554" h="3495554">
                <a:moveTo>
                  <a:pt x="1747777" y="0"/>
                </a:moveTo>
                <a:cubicBezTo>
                  <a:pt x="2713048" y="0"/>
                  <a:pt x="3495554" y="782506"/>
                  <a:pt x="3495554" y="1747777"/>
                </a:cubicBezTo>
                <a:cubicBezTo>
                  <a:pt x="3495554" y="2713048"/>
                  <a:pt x="2713048" y="3495554"/>
                  <a:pt x="1747777" y="3495554"/>
                </a:cubicBezTo>
                <a:cubicBezTo>
                  <a:pt x="782506" y="3495554"/>
                  <a:pt x="0" y="2713048"/>
                  <a:pt x="0" y="1747777"/>
                </a:cubicBezTo>
                <a:cubicBezTo>
                  <a:pt x="0" y="782506"/>
                  <a:pt x="782506" y="0"/>
                  <a:pt x="1747777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B963DD-9E56-A964-045A-562C47612D0C}"/>
              </a:ext>
            </a:extLst>
          </p:cNvPr>
          <p:cNvSpPr>
            <a:spLocks noChangeAspect="1"/>
          </p:cNvSpPr>
          <p:nvPr userDrawn="1"/>
        </p:nvSpPr>
        <p:spPr>
          <a:xfrm>
            <a:off x="6468049" y="1482254"/>
            <a:ext cx="3893492" cy="3893492"/>
          </a:xfrm>
          <a:prstGeom prst="ellipse">
            <a:avLst/>
          </a:prstGeom>
          <a:noFill/>
          <a:ln w="19050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92800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7E404EA-23AD-CF26-F73F-3A1B23C590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5396" y="1062221"/>
            <a:ext cx="4552583" cy="4552583"/>
          </a:xfrm>
          <a:custGeom>
            <a:avLst/>
            <a:gdLst>
              <a:gd name="connsiteX0" fmla="*/ 0 w 4552583"/>
              <a:gd name="connsiteY0" fmla="*/ 0 h 4552583"/>
              <a:gd name="connsiteX1" fmla="*/ 4552583 w 4552583"/>
              <a:gd name="connsiteY1" fmla="*/ 0 h 4552583"/>
              <a:gd name="connsiteX2" fmla="*/ 4552583 w 4552583"/>
              <a:gd name="connsiteY2" fmla="*/ 4552583 h 4552583"/>
              <a:gd name="connsiteX3" fmla="*/ 0 w 4552583"/>
              <a:gd name="connsiteY3" fmla="*/ 4552583 h 4552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583" h="4552583">
                <a:moveTo>
                  <a:pt x="0" y="0"/>
                </a:moveTo>
                <a:lnTo>
                  <a:pt x="4552583" y="0"/>
                </a:lnTo>
                <a:lnTo>
                  <a:pt x="4552583" y="4552583"/>
                </a:lnTo>
                <a:lnTo>
                  <a:pt x="0" y="455258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541640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DDCF9E-7883-4427-CE01-054CA5A06B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65927" y="716568"/>
            <a:ext cx="3624324" cy="6141432"/>
          </a:xfrm>
          <a:custGeom>
            <a:avLst/>
            <a:gdLst>
              <a:gd name="connsiteX0" fmla="*/ 447640 w 3624324"/>
              <a:gd name="connsiteY0" fmla="*/ 0 h 6141432"/>
              <a:gd name="connsiteX1" fmla="*/ 3176684 w 3624324"/>
              <a:gd name="connsiteY1" fmla="*/ 0 h 6141432"/>
              <a:gd name="connsiteX2" fmla="*/ 3624324 w 3624324"/>
              <a:gd name="connsiteY2" fmla="*/ 447640 h 6141432"/>
              <a:gd name="connsiteX3" fmla="*/ 3624324 w 3624324"/>
              <a:gd name="connsiteY3" fmla="*/ 6141432 h 6141432"/>
              <a:gd name="connsiteX4" fmla="*/ 0 w 3624324"/>
              <a:gd name="connsiteY4" fmla="*/ 6141432 h 6141432"/>
              <a:gd name="connsiteX5" fmla="*/ 0 w 3624324"/>
              <a:gd name="connsiteY5" fmla="*/ 447640 h 6141432"/>
              <a:gd name="connsiteX6" fmla="*/ 447640 w 3624324"/>
              <a:gd name="connsiteY6" fmla="*/ 0 h 6141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4324" h="6141432">
                <a:moveTo>
                  <a:pt x="447640" y="0"/>
                </a:moveTo>
                <a:lnTo>
                  <a:pt x="3176684" y="0"/>
                </a:lnTo>
                <a:cubicBezTo>
                  <a:pt x="3423909" y="0"/>
                  <a:pt x="3624324" y="200415"/>
                  <a:pt x="3624324" y="447640"/>
                </a:cubicBezTo>
                <a:lnTo>
                  <a:pt x="3624324" y="6141432"/>
                </a:lnTo>
                <a:lnTo>
                  <a:pt x="0" y="6141432"/>
                </a:lnTo>
                <a:lnTo>
                  <a:pt x="0" y="447640"/>
                </a:lnTo>
                <a:cubicBezTo>
                  <a:pt x="0" y="200415"/>
                  <a:pt x="200415" y="0"/>
                  <a:pt x="44764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768330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D7872EF-AACE-CC73-0B2A-89A3A26064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38345" y="1005726"/>
            <a:ext cx="4229769" cy="4846548"/>
          </a:xfrm>
          <a:custGeom>
            <a:avLst/>
            <a:gdLst>
              <a:gd name="connsiteX0" fmla="*/ 0 w 4229769"/>
              <a:gd name="connsiteY0" fmla="*/ 0 h 4846548"/>
              <a:gd name="connsiteX1" fmla="*/ 4229769 w 4229769"/>
              <a:gd name="connsiteY1" fmla="*/ 0 h 4846548"/>
              <a:gd name="connsiteX2" fmla="*/ 4229769 w 4229769"/>
              <a:gd name="connsiteY2" fmla="*/ 4846548 h 4846548"/>
              <a:gd name="connsiteX3" fmla="*/ 0 w 4229769"/>
              <a:gd name="connsiteY3" fmla="*/ 4846548 h 484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769" h="4846548">
                <a:moveTo>
                  <a:pt x="0" y="0"/>
                </a:moveTo>
                <a:lnTo>
                  <a:pt x="4229769" y="0"/>
                </a:lnTo>
                <a:lnTo>
                  <a:pt x="4229769" y="4846548"/>
                </a:lnTo>
                <a:lnTo>
                  <a:pt x="0" y="484654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5396530-0CFD-5BEE-6AC7-433B787258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45108" y="486861"/>
            <a:ext cx="4111817" cy="5862931"/>
          </a:xfrm>
          <a:custGeom>
            <a:avLst/>
            <a:gdLst>
              <a:gd name="connsiteX0" fmla="*/ 89473 w 4111817"/>
              <a:gd name="connsiteY0" fmla="*/ 0 h 5862931"/>
              <a:gd name="connsiteX1" fmla="*/ 4022344 w 4111817"/>
              <a:gd name="connsiteY1" fmla="*/ 0 h 5862931"/>
              <a:gd name="connsiteX2" fmla="*/ 4111817 w 4111817"/>
              <a:gd name="connsiteY2" fmla="*/ 90689 h 5862931"/>
              <a:gd name="connsiteX3" fmla="*/ 4111817 w 4111817"/>
              <a:gd name="connsiteY3" fmla="*/ 5772243 h 5862931"/>
              <a:gd name="connsiteX4" fmla="*/ 4022344 w 4111817"/>
              <a:gd name="connsiteY4" fmla="*/ 5862931 h 5862931"/>
              <a:gd name="connsiteX5" fmla="*/ 89473 w 4111817"/>
              <a:gd name="connsiteY5" fmla="*/ 5862931 h 5862931"/>
              <a:gd name="connsiteX6" fmla="*/ 0 w 4111817"/>
              <a:gd name="connsiteY6" fmla="*/ 5772243 h 5862931"/>
              <a:gd name="connsiteX7" fmla="*/ 0 w 4111817"/>
              <a:gd name="connsiteY7" fmla="*/ 90689 h 5862931"/>
              <a:gd name="connsiteX8" fmla="*/ 89473 w 4111817"/>
              <a:gd name="connsiteY8" fmla="*/ 0 h 586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11817" h="5862931">
                <a:moveTo>
                  <a:pt x="89473" y="0"/>
                </a:moveTo>
                <a:lnTo>
                  <a:pt x="4022344" y="0"/>
                </a:lnTo>
                <a:cubicBezTo>
                  <a:pt x="4071759" y="0"/>
                  <a:pt x="4111817" y="40603"/>
                  <a:pt x="4111817" y="90689"/>
                </a:cubicBezTo>
                <a:lnTo>
                  <a:pt x="4111817" y="5772243"/>
                </a:lnTo>
                <a:cubicBezTo>
                  <a:pt x="4111817" y="5822329"/>
                  <a:pt x="4071759" y="5862931"/>
                  <a:pt x="4022344" y="5862931"/>
                </a:cubicBezTo>
                <a:lnTo>
                  <a:pt x="89473" y="5862931"/>
                </a:lnTo>
                <a:cubicBezTo>
                  <a:pt x="40058" y="5862931"/>
                  <a:pt x="0" y="5822329"/>
                  <a:pt x="0" y="5772243"/>
                </a:cubicBezTo>
                <a:lnTo>
                  <a:pt x="0" y="90689"/>
                </a:lnTo>
                <a:cubicBezTo>
                  <a:pt x="0" y="40603"/>
                  <a:pt x="40058" y="0"/>
                  <a:pt x="89473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53087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>
            <a:extLst>
              <a:ext uri="{FF2B5EF4-FFF2-40B4-BE49-F238E27FC236}">
                <a16:creationId xmlns:a16="http://schemas.microsoft.com/office/drawing/2014/main" id="{818A81A9-9382-D98A-E3DE-CF496196351D}"/>
              </a:ext>
            </a:extLst>
          </p:cNvPr>
          <p:cNvSpPr/>
          <p:nvPr userDrawn="1"/>
        </p:nvSpPr>
        <p:spPr>
          <a:xfrm>
            <a:off x="7674015" y="0"/>
            <a:ext cx="4517985" cy="3657600"/>
          </a:xfrm>
          <a:custGeom>
            <a:avLst/>
            <a:gdLst>
              <a:gd name="connsiteX0" fmla="*/ 0 w 4922617"/>
              <a:gd name="connsiteY0" fmla="*/ 0 h 2887662"/>
              <a:gd name="connsiteX1" fmla="*/ 4922617 w 4922617"/>
              <a:gd name="connsiteY1" fmla="*/ 0 h 2887662"/>
              <a:gd name="connsiteX2" fmla="*/ 4922617 w 4922617"/>
              <a:gd name="connsiteY2" fmla="*/ 2887662 h 2887662"/>
              <a:gd name="connsiteX3" fmla="*/ 0 w 4922617"/>
              <a:gd name="connsiteY3" fmla="*/ 2887662 h 288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2617" h="2887662">
                <a:moveTo>
                  <a:pt x="0" y="0"/>
                </a:moveTo>
                <a:lnTo>
                  <a:pt x="4922617" y="0"/>
                </a:lnTo>
                <a:lnTo>
                  <a:pt x="4922617" y="2887662"/>
                </a:lnTo>
                <a:lnTo>
                  <a:pt x="0" y="288766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algn="ctr" defTabSz="914400" rtl="1" eaLnBrk="1" latinLnBrk="0" hangingPunct="1"/>
            <a:endParaRPr lang="en-EG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7F258A-7526-0C4E-1FB8-E9362DF3702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22201" y="1521243"/>
            <a:ext cx="4922617" cy="2887662"/>
          </a:xfrm>
          <a:custGeom>
            <a:avLst/>
            <a:gdLst>
              <a:gd name="connsiteX0" fmla="*/ 0 w 4922617"/>
              <a:gd name="connsiteY0" fmla="*/ 0 h 2887662"/>
              <a:gd name="connsiteX1" fmla="*/ 4922617 w 4922617"/>
              <a:gd name="connsiteY1" fmla="*/ 0 h 2887662"/>
              <a:gd name="connsiteX2" fmla="*/ 4922617 w 4922617"/>
              <a:gd name="connsiteY2" fmla="*/ 2887662 h 2887662"/>
              <a:gd name="connsiteX3" fmla="*/ 0 w 4922617"/>
              <a:gd name="connsiteY3" fmla="*/ 2887662 h 288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2617" h="2887662">
                <a:moveTo>
                  <a:pt x="0" y="0"/>
                </a:moveTo>
                <a:lnTo>
                  <a:pt x="4922617" y="0"/>
                </a:lnTo>
                <a:lnTo>
                  <a:pt x="4922617" y="2887662"/>
                </a:lnTo>
                <a:lnTo>
                  <a:pt x="0" y="2887662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770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7E8222F6-3FB5-704E-A7A0-FC96BB8BFCA7}"/>
              </a:ext>
            </a:extLst>
          </p:cNvPr>
          <p:cNvSpPr/>
          <p:nvPr userDrawn="1"/>
        </p:nvSpPr>
        <p:spPr>
          <a:xfrm>
            <a:off x="9112468" y="0"/>
            <a:ext cx="3079531" cy="6858000"/>
          </a:xfrm>
          <a:custGeom>
            <a:avLst/>
            <a:gdLst>
              <a:gd name="connsiteX0" fmla="*/ 0 w 3079531"/>
              <a:gd name="connsiteY0" fmla="*/ 0 h 6858000"/>
              <a:gd name="connsiteX1" fmla="*/ 3079531 w 3079531"/>
              <a:gd name="connsiteY1" fmla="*/ 0 h 6858000"/>
              <a:gd name="connsiteX2" fmla="*/ 3079531 w 3079531"/>
              <a:gd name="connsiteY2" fmla="*/ 6858000 h 6858000"/>
              <a:gd name="connsiteX3" fmla="*/ 0 w 3079531"/>
              <a:gd name="connsiteY3" fmla="*/ 6858000 h 6858000"/>
              <a:gd name="connsiteX4" fmla="*/ 0 w 3079531"/>
              <a:gd name="connsiteY4" fmla="*/ 6015182 h 6858000"/>
              <a:gd name="connsiteX5" fmla="*/ 2023845 w 3079531"/>
              <a:gd name="connsiteY5" fmla="*/ 6015182 h 6858000"/>
              <a:gd name="connsiteX6" fmla="*/ 2023845 w 3079531"/>
              <a:gd name="connsiteY6" fmla="*/ 842818 h 6858000"/>
              <a:gd name="connsiteX7" fmla="*/ 0 w 3079531"/>
              <a:gd name="connsiteY7" fmla="*/ 84281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79531" h="6858000">
                <a:moveTo>
                  <a:pt x="0" y="0"/>
                </a:moveTo>
                <a:lnTo>
                  <a:pt x="3079531" y="0"/>
                </a:lnTo>
                <a:lnTo>
                  <a:pt x="3079531" y="6858000"/>
                </a:lnTo>
                <a:lnTo>
                  <a:pt x="0" y="6858000"/>
                </a:lnTo>
                <a:lnTo>
                  <a:pt x="0" y="6015182"/>
                </a:lnTo>
                <a:lnTo>
                  <a:pt x="2023845" y="6015182"/>
                </a:lnTo>
                <a:lnTo>
                  <a:pt x="2023845" y="842818"/>
                </a:lnTo>
                <a:lnTo>
                  <a:pt x="0" y="8428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algn="ctr" defTabSz="914400" rtl="0" eaLnBrk="1" latinLnBrk="0" hangingPunct="1"/>
            <a:endParaRPr lang="en-EG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F8ECA9B-1925-9B43-82CA-9CE8C7792A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8584" y="1077927"/>
            <a:ext cx="3400661" cy="4702149"/>
          </a:xfrm>
          <a:custGeom>
            <a:avLst/>
            <a:gdLst>
              <a:gd name="connsiteX0" fmla="*/ 0 w 3400661"/>
              <a:gd name="connsiteY0" fmla="*/ 0 h 4702149"/>
              <a:gd name="connsiteX1" fmla="*/ 3400661 w 3400661"/>
              <a:gd name="connsiteY1" fmla="*/ 0 h 4702149"/>
              <a:gd name="connsiteX2" fmla="*/ 3400661 w 3400661"/>
              <a:gd name="connsiteY2" fmla="*/ 4702149 h 4702149"/>
              <a:gd name="connsiteX3" fmla="*/ 0 w 3400661"/>
              <a:gd name="connsiteY3" fmla="*/ 4702149 h 470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0661" h="4702149">
                <a:moveTo>
                  <a:pt x="0" y="0"/>
                </a:moveTo>
                <a:lnTo>
                  <a:pt x="3400661" y="0"/>
                </a:lnTo>
                <a:lnTo>
                  <a:pt x="3400661" y="4702149"/>
                </a:lnTo>
                <a:lnTo>
                  <a:pt x="0" y="4702149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259551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2E439A-6B9F-CA9E-DB42-354B176B18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3676409"/>
            <a:ext cx="1866418" cy="1866418"/>
          </a:xfrm>
          <a:custGeom>
            <a:avLst/>
            <a:gdLst>
              <a:gd name="connsiteX0" fmla="*/ 0 w 1866418"/>
              <a:gd name="connsiteY0" fmla="*/ 0 h 1866418"/>
              <a:gd name="connsiteX1" fmla="*/ 1866418 w 1866418"/>
              <a:gd name="connsiteY1" fmla="*/ 0 h 1866418"/>
              <a:gd name="connsiteX2" fmla="*/ 1866418 w 1866418"/>
              <a:gd name="connsiteY2" fmla="*/ 1866418 h 1866418"/>
              <a:gd name="connsiteX3" fmla="*/ 0 w 1866418"/>
              <a:gd name="connsiteY3" fmla="*/ 1866418 h 186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418" h="1866418">
                <a:moveTo>
                  <a:pt x="0" y="0"/>
                </a:moveTo>
                <a:lnTo>
                  <a:pt x="1866418" y="0"/>
                </a:lnTo>
                <a:lnTo>
                  <a:pt x="1866418" y="1866418"/>
                </a:lnTo>
                <a:lnTo>
                  <a:pt x="0" y="186641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619BE67-CB2A-1E98-CDA7-3C5946988B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315173"/>
            <a:ext cx="1866418" cy="1866418"/>
          </a:xfrm>
          <a:custGeom>
            <a:avLst/>
            <a:gdLst>
              <a:gd name="connsiteX0" fmla="*/ 0 w 1866418"/>
              <a:gd name="connsiteY0" fmla="*/ 0 h 1866418"/>
              <a:gd name="connsiteX1" fmla="*/ 1866418 w 1866418"/>
              <a:gd name="connsiteY1" fmla="*/ 0 h 1866418"/>
              <a:gd name="connsiteX2" fmla="*/ 1866418 w 1866418"/>
              <a:gd name="connsiteY2" fmla="*/ 1866418 h 1866418"/>
              <a:gd name="connsiteX3" fmla="*/ 0 w 1866418"/>
              <a:gd name="connsiteY3" fmla="*/ 1866418 h 1866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418" h="1866418">
                <a:moveTo>
                  <a:pt x="0" y="0"/>
                </a:moveTo>
                <a:lnTo>
                  <a:pt x="1866418" y="0"/>
                </a:lnTo>
                <a:lnTo>
                  <a:pt x="1866418" y="1866418"/>
                </a:lnTo>
                <a:lnTo>
                  <a:pt x="0" y="186641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5867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208F193-E3F9-439B-4092-F32003A9A7D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689" y="2430684"/>
            <a:ext cx="10080625" cy="4427316"/>
          </a:xfrm>
          <a:custGeom>
            <a:avLst/>
            <a:gdLst>
              <a:gd name="connsiteX0" fmla="*/ 0 w 10080625"/>
              <a:gd name="connsiteY0" fmla="*/ 0 h 4427316"/>
              <a:gd name="connsiteX1" fmla="*/ 10080625 w 10080625"/>
              <a:gd name="connsiteY1" fmla="*/ 0 h 4427316"/>
              <a:gd name="connsiteX2" fmla="*/ 10080625 w 10080625"/>
              <a:gd name="connsiteY2" fmla="*/ 4427316 h 4427316"/>
              <a:gd name="connsiteX3" fmla="*/ 0 w 10080625"/>
              <a:gd name="connsiteY3" fmla="*/ 4427316 h 442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0625" h="4427316">
                <a:moveTo>
                  <a:pt x="0" y="0"/>
                </a:moveTo>
                <a:lnTo>
                  <a:pt x="10080625" y="0"/>
                </a:lnTo>
                <a:lnTo>
                  <a:pt x="10080625" y="4427316"/>
                </a:lnTo>
                <a:lnTo>
                  <a:pt x="0" y="4427316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542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0441FFD-D3A7-804B-BF68-10C4DA0893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5687" y="1722803"/>
            <a:ext cx="1440000" cy="1440000"/>
          </a:xfrm>
          <a:custGeom>
            <a:avLst/>
            <a:gdLst>
              <a:gd name="connsiteX0" fmla="*/ 0 w 1440000"/>
              <a:gd name="connsiteY0" fmla="*/ 0 h 1440000"/>
              <a:gd name="connsiteX1" fmla="*/ 1440000 w 1440000"/>
              <a:gd name="connsiteY1" fmla="*/ 0 h 1440000"/>
              <a:gd name="connsiteX2" fmla="*/ 1440000 w 1440000"/>
              <a:gd name="connsiteY2" fmla="*/ 1440000 h 1440000"/>
              <a:gd name="connsiteX3" fmla="*/ 0 w 1440000"/>
              <a:gd name="connsiteY3" fmla="*/ 144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40000" h="1440000">
                <a:moveTo>
                  <a:pt x="0" y="0"/>
                </a:moveTo>
                <a:lnTo>
                  <a:pt x="1440000" y="0"/>
                </a:lnTo>
                <a:lnTo>
                  <a:pt x="1440000" y="1440000"/>
                </a:lnTo>
                <a:lnTo>
                  <a:pt x="0" y="1440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A06C1E3-411F-9242-A22C-7B96DE916D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1031" y="1077926"/>
            <a:ext cx="3255282" cy="4702149"/>
          </a:xfrm>
          <a:custGeom>
            <a:avLst/>
            <a:gdLst>
              <a:gd name="connsiteX0" fmla="*/ 0 w 3255282"/>
              <a:gd name="connsiteY0" fmla="*/ 0 h 4702149"/>
              <a:gd name="connsiteX1" fmla="*/ 3255282 w 3255282"/>
              <a:gd name="connsiteY1" fmla="*/ 0 h 4702149"/>
              <a:gd name="connsiteX2" fmla="*/ 3255282 w 3255282"/>
              <a:gd name="connsiteY2" fmla="*/ 4702149 h 4702149"/>
              <a:gd name="connsiteX3" fmla="*/ 0 w 3255282"/>
              <a:gd name="connsiteY3" fmla="*/ 4702149 h 4702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5282" h="4702149">
                <a:moveTo>
                  <a:pt x="0" y="0"/>
                </a:moveTo>
                <a:lnTo>
                  <a:pt x="3255282" y="0"/>
                </a:lnTo>
                <a:lnTo>
                  <a:pt x="3255282" y="4702149"/>
                </a:lnTo>
                <a:lnTo>
                  <a:pt x="0" y="470214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18007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F85C7A0-C8D9-CF43-BB0E-5B55E82534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4002" y="1107197"/>
            <a:ext cx="9143998" cy="4643608"/>
          </a:xfrm>
          <a:custGeom>
            <a:avLst/>
            <a:gdLst>
              <a:gd name="connsiteX0" fmla="*/ 0 w 9143998"/>
              <a:gd name="connsiteY0" fmla="*/ 0 h 4643608"/>
              <a:gd name="connsiteX1" fmla="*/ 9143998 w 9143998"/>
              <a:gd name="connsiteY1" fmla="*/ 0 h 4643608"/>
              <a:gd name="connsiteX2" fmla="*/ 9143998 w 9143998"/>
              <a:gd name="connsiteY2" fmla="*/ 4643608 h 4643608"/>
              <a:gd name="connsiteX3" fmla="*/ 0 w 9143998"/>
              <a:gd name="connsiteY3" fmla="*/ 4643608 h 4643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3998" h="4643608">
                <a:moveTo>
                  <a:pt x="0" y="0"/>
                </a:moveTo>
                <a:lnTo>
                  <a:pt x="9143998" y="0"/>
                </a:lnTo>
                <a:lnTo>
                  <a:pt x="9143998" y="4643608"/>
                </a:lnTo>
                <a:lnTo>
                  <a:pt x="0" y="4643608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45440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7A0B2BF-95FF-414C-B8E2-764417A4F8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3767769" cy="6858000"/>
          </a:xfrm>
          <a:custGeom>
            <a:avLst/>
            <a:gdLst>
              <a:gd name="connsiteX0" fmla="*/ 0 w 3767769"/>
              <a:gd name="connsiteY0" fmla="*/ 0 h 6858000"/>
              <a:gd name="connsiteX1" fmla="*/ 3767769 w 3767769"/>
              <a:gd name="connsiteY1" fmla="*/ 0 h 6858000"/>
              <a:gd name="connsiteX2" fmla="*/ 3767769 w 3767769"/>
              <a:gd name="connsiteY2" fmla="*/ 6858000 h 6858000"/>
              <a:gd name="connsiteX3" fmla="*/ 0 w 376776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7769" h="6858000">
                <a:moveTo>
                  <a:pt x="0" y="0"/>
                </a:moveTo>
                <a:lnTo>
                  <a:pt x="3767769" y="0"/>
                </a:lnTo>
                <a:lnTo>
                  <a:pt x="3767769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BC74A10-1D58-1C41-87F1-053D4B08BC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71442" y="4514852"/>
            <a:ext cx="2243769" cy="1758949"/>
          </a:xfrm>
          <a:custGeom>
            <a:avLst/>
            <a:gdLst>
              <a:gd name="connsiteX0" fmla="*/ 0 w 2243769"/>
              <a:gd name="connsiteY0" fmla="*/ 0 h 1758949"/>
              <a:gd name="connsiteX1" fmla="*/ 2243769 w 2243769"/>
              <a:gd name="connsiteY1" fmla="*/ 0 h 1758949"/>
              <a:gd name="connsiteX2" fmla="*/ 2243769 w 2243769"/>
              <a:gd name="connsiteY2" fmla="*/ 1758949 h 1758949"/>
              <a:gd name="connsiteX3" fmla="*/ 0 w 2243769"/>
              <a:gd name="connsiteY3" fmla="*/ 1758949 h 175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769" h="1758949">
                <a:moveTo>
                  <a:pt x="0" y="0"/>
                </a:moveTo>
                <a:lnTo>
                  <a:pt x="2243769" y="0"/>
                </a:lnTo>
                <a:lnTo>
                  <a:pt x="2243769" y="1758949"/>
                </a:lnTo>
                <a:lnTo>
                  <a:pt x="0" y="175894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38917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A1D1DAC-8B6C-DA44-B192-0849F67F4C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564171" y="1102693"/>
            <a:ext cx="4645734" cy="4645734"/>
          </a:xfrm>
          <a:custGeom>
            <a:avLst/>
            <a:gdLst>
              <a:gd name="connsiteX0" fmla="*/ 2322867 w 4645734"/>
              <a:gd name="connsiteY0" fmla="*/ 0 h 4645734"/>
              <a:gd name="connsiteX1" fmla="*/ 4645734 w 4645734"/>
              <a:gd name="connsiteY1" fmla="*/ 2322867 h 4645734"/>
              <a:gd name="connsiteX2" fmla="*/ 2322867 w 4645734"/>
              <a:gd name="connsiteY2" fmla="*/ 4645734 h 4645734"/>
              <a:gd name="connsiteX3" fmla="*/ 0 w 4645734"/>
              <a:gd name="connsiteY3" fmla="*/ 2322867 h 4645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734" h="4645734">
                <a:moveTo>
                  <a:pt x="2322867" y="0"/>
                </a:moveTo>
                <a:lnTo>
                  <a:pt x="4645734" y="2322867"/>
                </a:lnTo>
                <a:lnTo>
                  <a:pt x="2322867" y="4645734"/>
                </a:lnTo>
                <a:lnTo>
                  <a:pt x="0" y="2322867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42EB07A-6380-1C44-810F-1D6F6FB13FDE}"/>
              </a:ext>
            </a:extLst>
          </p:cNvPr>
          <p:cNvSpPr/>
          <p:nvPr userDrawn="1"/>
        </p:nvSpPr>
        <p:spPr>
          <a:xfrm rot="18900000" flipH="1">
            <a:off x="6765513" y="2012886"/>
            <a:ext cx="2830068" cy="283006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090F856-6B1F-4E41-AD02-3AEF6754F6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48578" y="1287099"/>
            <a:ext cx="1968157" cy="1968157"/>
          </a:xfrm>
          <a:custGeom>
            <a:avLst/>
            <a:gdLst>
              <a:gd name="connsiteX0" fmla="*/ 984079 w 1968157"/>
              <a:gd name="connsiteY0" fmla="*/ 0 h 1968157"/>
              <a:gd name="connsiteX1" fmla="*/ 1968157 w 1968157"/>
              <a:gd name="connsiteY1" fmla="*/ 984079 h 1968157"/>
              <a:gd name="connsiteX2" fmla="*/ 984079 w 1968157"/>
              <a:gd name="connsiteY2" fmla="*/ 1968157 h 1968157"/>
              <a:gd name="connsiteX3" fmla="*/ 0 w 1968157"/>
              <a:gd name="connsiteY3" fmla="*/ 984079 h 196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8157" h="1968157">
                <a:moveTo>
                  <a:pt x="984079" y="0"/>
                </a:moveTo>
                <a:lnTo>
                  <a:pt x="1968157" y="984079"/>
                </a:lnTo>
                <a:lnTo>
                  <a:pt x="984079" y="1968157"/>
                </a:lnTo>
                <a:lnTo>
                  <a:pt x="0" y="98407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993A16D-D964-BA45-9394-C6C61BA574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41697" y="3602745"/>
            <a:ext cx="1968157" cy="1968157"/>
          </a:xfrm>
          <a:custGeom>
            <a:avLst/>
            <a:gdLst>
              <a:gd name="connsiteX0" fmla="*/ 984079 w 1968157"/>
              <a:gd name="connsiteY0" fmla="*/ 0 h 1968157"/>
              <a:gd name="connsiteX1" fmla="*/ 1968157 w 1968157"/>
              <a:gd name="connsiteY1" fmla="*/ 984079 h 1968157"/>
              <a:gd name="connsiteX2" fmla="*/ 984079 w 1968157"/>
              <a:gd name="connsiteY2" fmla="*/ 1968157 h 1968157"/>
              <a:gd name="connsiteX3" fmla="*/ 0 w 1968157"/>
              <a:gd name="connsiteY3" fmla="*/ 984079 h 1968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8157" h="1968157">
                <a:moveTo>
                  <a:pt x="984079" y="0"/>
                </a:moveTo>
                <a:lnTo>
                  <a:pt x="1968157" y="984079"/>
                </a:lnTo>
                <a:lnTo>
                  <a:pt x="984079" y="1968157"/>
                </a:lnTo>
                <a:lnTo>
                  <a:pt x="0" y="984079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6106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B0D2D9-B209-2D4F-B4D7-AEE704E084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04217" y="890238"/>
            <a:ext cx="3863783" cy="5237544"/>
          </a:xfrm>
          <a:custGeom>
            <a:avLst/>
            <a:gdLst>
              <a:gd name="connsiteX0" fmla="*/ 0 w 4332097"/>
              <a:gd name="connsiteY0" fmla="*/ 0 h 5237544"/>
              <a:gd name="connsiteX1" fmla="*/ 4332097 w 4332097"/>
              <a:gd name="connsiteY1" fmla="*/ 0 h 5237544"/>
              <a:gd name="connsiteX2" fmla="*/ 4332097 w 4332097"/>
              <a:gd name="connsiteY2" fmla="*/ 5237544 h 5237544"/>
              <a:gd name="connsiteX3" fmla="*/ 0 w 4332097"/>
              <a:gd name="connsiteY3" fmla="*/ 5237544 h 523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32097" h="5237544">
                <a:moveTo>
                  <a:pt x="0" y="0"/>
                </a:moveTo>
                <a:lnTo>
                  <a:pt x="4332097" y="0"/>
                </a:lnTo>
                <a:lnTo>
                  <a:pt x="4332097" y="5237544"/>
                </a:lnTo>
                <a:lnTo>
                  <a:pt x="0" y="523754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67329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inim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499C86-5CB7-3C4B-BEE3-35185E81E6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88697" y="890238"/>
            <a:ext cx="2450259" cy="5237544"/>
          </a:xfrm>
          <a:custGeom>
            <a:avLst/>
            <a:gdLst>
              <a:gd name="connsiteX0" fmla="*/ 0 w 2450259"/>
              <a:gd name="connsiteY0" fmla="*/ 0 h 5237544"/>
              <a:gd name="connsiteX1" fmla="*/ 2450259 w 2450259"/>
              <a:gd name="connsiteY1" fmla="*/ 0 h 5237544"/>
              <a:gd name="connsiteX2" fmla="*/ 2450259 w 2450259"/>
              <a:gd name="connsiteY2" fmla="*/ 5237544 h 5237544"/>
              <a:gd name="connsiteX3" fmla="*/ 0 w 2450259"/>
              <a:gd name="connsiteY3" fmla="*/ 5237544 h 523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0259" h="5237544">
                <a:moveTo>
                  <a:pt x="0" y="0"/>
                </a:moveTo>
                <a:lnTo>
                  <a:pt x="2450259" y="0"/>
                </a:lnTo>
                <a:lnTo>
                  <a:pt x="2450259" y="5237544"/>
                </a:lnTo>
                <a:lnTo>
                  <a:pt x="0" y="523754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F90A15F-B8A0-B44B-BDD2-C2DE49D019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58827" y="890238"/>
            <a:ext cx="2450259" cy="5237544"/>
          </a:xfrm>
          <a:custGeom>
            <a:avLst/>
            <a:gdLst>
              <a:gd name="connsiteX0" fmla="*/ 0 w 2450259"/>
              <a:gd name="connsiteY0" fmla="*/ 0 h 5237544"/>
              <a:gd name="connsiteX1" fmla="*/ 2450259 w 2450259"/>
              <a:gd name="connsiteY1" fmla="*/ 0 h 5237544"/>
              <a:gd name="connsiteX2" fmla="*/ 2450259 w 2450259"/>
              <a:gd name="connsiteY2" fmla="*/ 5237544 h 5237544"/>
              <a:gd name="connsiteX3" fmla="*/ 0 w 2450259"/>
              <a:gd name="connsiteY3" fmla="*/ 5237544 h 5237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0259" h="5237544">
                <a:moveTo>
                  <a:pt x="0" y="0"/>
                </a:moveTo>
                <a:lnTo>
                  <a:pt x="2450259" y="0"/>
                </a:lnTo>
                <a:lnTo>
                  <a:pt x="2450259" y="5237544"/>
                </a:lnTo>
                <a:lnTo>
                  <a:pt x="0" y="523754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2194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6EF23592-D260-344C-AF17-A5317BCDB7B0}"/>
              </a:ext>
            </a:extLst>
          </p:cNvPr>
          <p:cNvSpPr txBox="1">
            <a:spLocks/>
          </p:cNvSpPr>
          <p:nvPr userDrawn="1"/>
        </p:nvSpPr>
        <p:spPr>
          <a:xfrm>
            <a:off x="5988599" y="6466567"/>
            <a:ext cx="214802" cy="184666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BA69586-E6B3-B646-96E5-E7A8350A3CCE}" type="slidenum">
              <a:rPr lang="en-US" sz="1200" smtClean="0">
                <a:solidFill>
                  <a:schemeClr val="tx2"/>
                </a:solidFill>
                <a:latin typeface="Raleway Medium" panose="020B0503030101060003" pitchFamily="34" charset="77"/>
              </a:rPr>
              <a:pPr algn="ctr"/>
              <a:t>‹#›</a:t>
            </a:fld>
            <a:endParaRPr lang="en-US" sz="1200" dirty="0">
              <a:solidFill>
                <a:schemeClr val="tx2"/>
              </a:solidFill>
              <a:latin typeface="Raleway Medium" panose="020B0503030101060003" pitchFamily="34" charset="7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A9B3FD-FA98-964A-88FB-7087E0BF89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292059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745" r:id="rId2"/>
    <p:sldLayoutId id="2147483748" r:id="rId3"/>
    <p:sldLayoutId id="2147483749" r:id="rId4"/>
    <p:sldLayoutId id="2147483750" r:id="rId5"/>
    <p:sldLayoutId id="2147483752" r:id="rId6"/>
    <p:sldLayoutId id="2147483754" r:id="rId7"/>
    <p:sldLayoutId id="2147483755" r:id="rId8"/>
    <p:sldLayoutId id="2147483756" r:id="rId9"/>
    <p:sldLayoutId id="2147483757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74" r:id="rId16"/>
    <p:sldLayoutId id="2147483775" r:id="rId17"/>
    <p:sldLayoutId id="2147483776" r:id="rId18"/>
    <p:sldLayoutId id="2147483777" r:id="rId19"/>
    <p:sldLayoutId id="2147483778" r:id="rId20"/>
    <p:sldLayoutId id="2147483786" r:id="rId21"/>
    <p:sldLayoutId id="2147483787" r:id="rId22"/>
    <p:sldLayoutId id="2147483788" r:id="rId23"/>
    <p:sldLayoutId id="2147483789" r:id="rId24"/>
    <p:sldLayoutId id="2147483790" r:id="rId25"/>
    <p:sldLayoutId id="2147483791" r:id="rId26"/>
    <p:sldLayoutId id="2147483798" r:id="rId27"/>
    <p:sldLayoutId id="2147483799" r:id="rId28"/>
    <p:sldLayoutId id="2147483800" r:id="rId29"/>
    <p:sldLayoutId id="2147483801" r:id="rId30"/>
    <p:sldLayoutId id="2147483802" r:id="rId3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70" userDrawn="1">
          <p15:clr>
            <a:srgbClr val="F26B43"/>
          </p15:clr>
        </p15:guide>
        <p15:guide id="4" pos="7310" userDrawn="1">
          <p15:clr>
            <a:srgbClr val="F26B43"/>
          </p15:clr>
        </p15:guide>
        <p15:guide id="5" orient="horz" pos="368" userDrawn="1">
          <p15:clr>
            <a:srgbClr val="F26B43"/>
          </p15:clr>
        </p15:guide>
        <p15:guide id="6" orient="horz" pos="3952" userDrawn="1">
          <p15:clr>
            <a:srgbClr val="F26B43"/>
          </p15:clr>
        </p15:guide>
        <p15:guide id="7" pos="665" userDrawn="1">
          <p15:clr>
            <a:srgbClr val="F26B43"/>
          </p15:clr>
        </p15:guide>
        <p15:guide id="8" pos="7015" userDrawn="1">
          <p15:clr>
            <a:srgbClr val="F26B43"/>
          </p15:clr>
        </p15:guide>
        <p15:guide id="9" pos="960" userDrawn="1">
          <p15:clr>
            <a:srgbClr val="F26B43"/>
          </p15:clr>
        </p15:guide>
        <p15:guide id="10" pos="67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945AAC-6A9A-6A4E-83D1-6087F4A58EAC}"/>
              </a:ext>
            </a:extLst>
          </p:cNvPr>
          <p:cNvSpPr txBox="1"/>
          <p:nvPr/>
        </p:nvSpPr>
        <p:spPr>
          <a:xfrm>
            <a:off x="3502350" y="4683960"/>
            <a:ext cx="5187317" cy="55399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3600" b="1" dirty="0">
                <a:latin typeface="Caudex" panose="02040502050505030304" pitchFamily="18" charset="2"/>
              </a:rPr>
              <a:t>Minimalist</a:t>
            </a:r>
            <a:r>
              <a:rPr lang="ar-SA" sz="3600" b="1" dirty="0">
                <a:latin typeface="Caudex" panose="02040502050505030304" pitchFamily="18" charset="2"/>
              </a:rPr>
              <a:t> </a:t>
            </a:r>
            <a:r>
              <a:rPr lang="en-US" sz="3600" b="1" dirty="0">
                <a:latin typeface="Caudex" panose="02040502050505030304" pitchFamily="18" charset="2"/>
              </a:rPr>
              <a:t>Multipurpose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1A3989-6168-1E4C-ACBB-B54757901B1C}"/>
              </a:ext>
            </a:extLst>
          </p:cNvPr>
          <p:cNvSpPr txBox="1"/>
          <p:nvPr/>
        </p:nvSpPr>
        <p:spPr>
          <a:xfrm>
            <a:off x="4025567" y="2967335"/>
            <a:ext cx="41408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spc="300" dirty="0">
                <a:solidFill>
                  <a:schemeClr val="tx2"/>
                </a:solidFill>
                <a:latin typeface="Caudex" panose="02040502050505030304" pitchFamily="18" charset="2"/>
              </a:rPr>
              <a:t>MINIMAST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110F49-1C12-DB42-AF2E-F2151754FFB4}"/>
              </a:ext>
            </a:extLst>
          </p:cNvPr>
          <p:cNvSpPr txBox="1"/>
          <p:nvPr/>
        </p:nvSpPr>
        <p:spPr>
          <a:xfrm>
            <a:off x="3381315" y="5374513"/>
            <a:ext cx="5429371" cy="30777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000" spc="300" dirty="0">
                <a:solidFill>
                  <a:schemeClr val="tx2">
                    <a:alpha val="80000"/>
                  </a:schemeClr>
                </a:solidFill>
                <a:latin typeface="Caudex" panose="02040502050505030304" pitchFamily="18" charset="2"/>
              </a:rPr>
              <a:t>PowerPoint Presentation Template</a:t>
            </a:r>
          </a:p>
        </p:txBody>
      </p:sp>
      <p:sp>
        <p:nvSpPr>
          <p:cNvPr id="5" name="Graphic 7">
            <a:extLst>
              <a:ext uri="{FF2B5EF4-FFF2-40B4-BE49-F238E27FC236}">
                <a16:creationId xmlns:a16="http://schemas.microsoft.com/office/drawing/2014/main" id="{BA46131A-0A24-A84A-88D1-298C817A9EB4}"/>
              </a:ext>
            </a:extLst>
          </p:cNvPr>
          <p:cNvSpPr>
            <a:spLocks noChangeAspect="1"/>
          </p:cNvSpPr>
          <p:nvPr/>
        </p:nvSpPr>
        <p:spPr>
          <a:xfrm>
            <a:off x="5363099" y="1191466"/>
            <a:ext cx="1465802" cy="1465758"/>
          </a:xfrm>
          <a:custGeom>
            <a:avLst/>
            <a:gdLst>
              <a:gd name="connsiteX0" fmla="*/ 763342 w 1211406"/>
              <a:gd name="connsiteY0" fmla="*/ 535326 h 1211369"/>
              <a:gd name="connsiteX1" fmla="*/ 763342 w 1211406"/>
              <a:gd name="connsiteY1" fmla="*/ 549076 h 1211369"/>
              <a:gd name="connsiteX2" fmla="*/ 763342 w 1211406"/>
              <a:gd name="connsiteY2" fmla="*/ 611099 h 1211369"/>
              <a:gd name="connsiteX3" fmla="*/ 763342 w 1211406"/>
              <a:gd name="connsiteY3" fmla="*/ 613265 h 1211369"/>
              <a:gd name="connsiteX4" fmla="*/ 763455 w 1211406"/>
              <a:gd name="connsiteY4" fmla="*/ 613265 h 1211369"/>
              <a:gd name="connsiteX5" fmla="*/ 923552 w 1211406"/>
              <a:gd name="connsiteY5" fmla="*/ 797301 h 1211369"/>
              <a:gd name="connsiteX6" fmla="*/ 923345 w 1211406"/>
              <a:gd name="connsiteY6" fmla="*/ 549076 h 1211369"/>
              <a:gd name="connsiteX7" fmla="*/ 923345 w 1211406"/>
              <a:gd name="connsiteY7" fmla="*/ 517659 h 1211369"/>
              <a:gd name="connsiteX8" fmla="*/ 923082 w 1211406"/>
              <a:gd name="connsiteY8" fmla="*/ 517659 h 1211369"/>
              <a:gd name="connsiteX9" fmla="*/ 909426 w 1211406"/>
              <a:gd name="connsiteY9" fmla="*/ 414877 h 1211369"/>
              <a:gd name="connsiteX10" fmla="*/ 871267 w 1211406"/>
              <a:gd name="connsiteY10" fmla="*/ 337183 h 1211369"/>
              <a:gd name="connsiteX11" fmla="*/ 814046 w 1211406"/>
              <a:gd name="connsiteY11" fmla="*/ 296236 h 1211369"/>
              <a:gd name="connsiteX12" fmla="*/ 741927 w 1211406"/>
              <a:gd name="connsiteY12" fmla="*/ 284144 h 1211369"/>
              <a:gd name="connsiteX13" fmla="*/ 599328 w 1211406"/>
              <a:gd name="connsiteY13" fmla="*/ 393612 h 1211369"/>
              <a:gd name="connsiteX14" fmla="*/ 384949 w 1211406"/>
              <a:gd name="connsiteY14" fmla="*/ 314374 h 1211369"/>
              <a:gd name="connsiteX15" fmla="*/ 330968 w 1211406"/>
              <a:gd name="connsiteY15" fmla="*/ 363703 h 1211369"/>
              <a:gd name="connsiteX16" fmla="*/ 298421 w 1211406"/>
              <a:gd name="connsiteY16" fmla="*/ 440926 h 1211369"/>
              <a:gd name="connsiteX17" fmla="*/ 287704 w 1211406"/>
              <a:gd name="connsiteY17" fmla="*/ 541937 h 1211369"/>
              <a:gd name="connsiteX18" fmla="*/ 287704 w 1211406"/>
              <a:gd name="connsiteY18" fmla="*/ 917977 h 1211369"/>
              <a:gd name="connsiteX19" fmla="*/ 284314 w 1211406"/>
              <a:gd name="connsiteY19" fmla="*/ 914492 h 1211369"/>
              <a:gd name="connsiteX20" fmla="*/ 284314 w 1211406"/>
              <a:gd name="connsiteY20" fmla="*/ 914492 h 1211369"/>
              <a:gd name="connsiteX21" fmla="*/ 284050 w 1211406"/>
              <a:gd name="connsiteY21" fmla="*/ 914210 h 1211369"/>
              <a:gd name="connsiteX22" fmla="*/ 283466 w 1211406"/>
              <a:gd name="connsiteY22" fmla="*/ 913607 h 1211369"/>
              <a:gd name="connsiteX23" fmla="*/ 280942 w 1211406"/>
              <a:gd name="connsiteY23" fmla="*/ 910933 h 1211369"/>
              <a:gd name="connsiteX24" fmla="*/ 280415 w 1211406"/>
              <a:gd name="connsiteY24" fmla="*/ 910368 h 1211369"/>
              <a:gd name="connsiteX25" fmla="*/ 280095 w 1211406"/>
              <a:gd name="connsiteY25" fmla="*/ 910047 h 1211369"/>
              <a:gd name="connsiteX26" fmla="*/ 277590 w 1211406"/>
              <a:gd name="connsiteY26" fmla="*/ 907354 h 1211369"/>
              <a:gd name="connsiteX27" fmla="*/ 276817 w 1211406"/>
              <a:gd name="connsiteY27" fmla="*/ 906488 h 1211369"/>
              <a:gd name="connsiteX28" fmla="*/ 276817 w 1211406"/>
              <a:gd name="connsiteY28" fmla="*/ 906488 h 1211369"/>
              <a:gd name="connsiteX29" fmla="*/ 275989 w 1211406"/>
              <a:gd name="connsiteY29" fmla="*/ 905583 h 1211369"/>
              <a:gd name="connsiteX30" fmla="*/ 273540 w 1211406"/>
              <a:gd name="connsiteY30" fmla="*/ 902852 h 1211369"/>
              <a:gd name="connsiteX31" fmla="*/ 273333 w 1211406"/>
              <a:gd name="connsiteY31" fmla="*/ 902626 h 1211369"/>
              <a:gd name="connsiteX32" fmla="*/ 272730 w 1211406"/>
              <a:gd name="connsiteY32" fmla="*/ 901929 h 1211369"/>
              <a:gd name="connsiteX33" fmla="*/ 269848 w 1211406"/>
              <a:gd name="connsiteY33" fmla="*/ 898690 h 1211369"/>
              <a:gd name="connsiteX34" fmla="*/ 269848 w 1211406"/>
              <a:gd name="connsiteY34" fmla="*/ 898690 h 1211369"/>
              <a:gd name="connsiteX35" fmla="*/ 269509 w 1211406"/>
              <a:gd name="connsiteY35" fmla="*/ 898313 h 1211369"/>
              <a:gd name="connsiteX36" fmla="*/ 266345 w 1211406"/>
              <a:gd name="connsiteY36" fmla="*/ 894659 h 1211369"/>
              <a:gd name="connsiteX37" fmla="*/ 266345 w 1211406"/>
              <a:gd name="connsiteY37" fmla="*/ 894659 h 1211369"/>
              <a:gd name="connsiteX38" fmla="*/ 263181 w 1211406"/>
              <a:gd name="connsiteY38" fmla="*/ 890892 h 1211369"/>
              <a:gd name="connsiteX39" fmla="*/ 263011 w 1211406"/>
              <a:gd name="connsiteY39" fmla="*/ 890685 h 1211369"/>
              <a:gd name="connsiteX40" fmla="*/ 259659 w 1211406"/>
              <a:gd name="connsiteY40" fmla="*/ 886598 h 1211369"/>
              <a:gd name="connsiteX41" fmla="*/ 259301 w 1211406"/>
              <a:gd name="connsiteY41" fmla="*/ 886165 h 1211369"/>
              <a:gd name="connsiteX42" fmla="*/ 253217 w 1211406"/>
              <a:gd name="connsiteY42" fmla="*/ 878480 h 1211369"/>
              <a:gd name="connsiteX43" fmla="*/ 253085 w 1211406"/>
              <a:gd name="connsiteY43" fmla="*/ 878311 h 1211369"/>
              <a:gd name="connsiteX44" fmla="*/ 250241 w 1211406"/>
              <a:gd name="connsiteY44" fmla="*/ 874544 h 1211369"/>
              <a:gd name="connsiteX45" fmla="*/ 249883 w 1211406"/>
              <a:gd name="connsiteY45" fmla="*/ 874073 h 1211369"/>
              <a:gd name="connsiteX46" fmla="*/ 249883 w 1211406"/>
              <a:gd name="connsiteY46" fmla="*/ 874073 h 1211369"/>
              <a:gd name="connsiteX47" fmla="*/ 246738 w 1211406"/>
              <a:gd name="connsiteY47" fmla="*/ 869703 h 1211369"/>
              <a:gd name="connsiteX48" fmla="*/ 246587 w 1211406"/>
              <a:gd name="connsiteY48" fmla="*/ 869533 h 1211369"/>
              <a:gd name="connsiteX49" fmla="*/ 240937 w 1211406"/>
              <a:gd name="connsiteY49" fmla="*/ 861547 h 1211369"/>
              <a:gd name="connsiteX50" fmla="*/ 240617 w 1211406"/>
              <a:gd name="connsiteY50" fmla="*/ 861114 h 1211369"/>
              <a:gd name="connsiteX51" fmla="*/ 240221 w 1211406"/>
              <a:gd name="connsiteY51" fmla="*/ 860549 h 1211369"/>
              <a:gd name="connsiteX52" fmla="*/ 160097 w 1211406"/>
              <a:gd name="connsiteY52" fmla="*/ 605694 h 1211369"/>
              <a:gd name="connsiteX53" fmla="*/ 605694 w 1211406"/>
              <a:gd name="connsiteY53" fmla="*/ 160097 h 1211369"/>
              <a:gd name="connsiteX54" fmla="*/ 1051347 w 1211406"/>
              <a:gd name="connsiteY54" fmla="*/ 605694 h 1211369"/>
              <a:gd name="connsiteX55" fmla="*/ 605694 w 1211406"/>
              <a:gd name="connsiteY55" fmla="*/ 1051328 h 1211369"/>
              <a:gd name="connsiteX56" fmla="*/ 464432 w 1211406"/>
              <a:gd name="connsiteY56" fmla="*/ 1028444 h 1211369"/>
              <a:gd name="connsiteX57" fmla="*/ 343776 w 1211406"/>
              <a:gd name="connsiteY57" fmla="*/ 1134164 h 1211369"/>
              <a:gd name="connsiteX58" fmla="*/ 320401 w 1211406"/>
              <a:gd name="connsiteY58" fmla="*/ 1140060 h 1211369"/>
              <a:gd name="connsiteX59" fmla="*/ 605732 w 1211406"/>
              <a:gd name="connsiteY59" fmla="*/ 1211369 h 1211369"/>
              <a:gd name="connsiteX60" fmla="*/ 1211407 w 1211406"/>
              <a:gd name="connsiteY60" fmla="*/ 605694 h 1211369"/>
              <a:gd name="connsiteX61" fmla="*/ 605694 w 1211406"/>
              <a:gd name="connsiteY61" fmla="*/ 0 h 1211369"/>
              <a:gd name="connsiteX62" fmla="*/ 0 w 1211406"/>
              <a:gd name="connsiteY62" fmla="*/ 605694 h 1211369"/>
              <a:gd name="connsiteX63" fmla="*/ 182228 w 1211406"/>
              <a:gd name="connsiteY63" fmla="*/ 1038709 h 1211369"/>
              <a:gd name="connsiteX64" fmla="*/ 184319 w 1211406"/>
              <a:gd name="connsiteY64" fmla="*/ 1040724 h 1211369"/>
              <a:gd name="connsiteX65" fmla="*/ 208371 w 1211406"/>
              <a:gd name="connsiteY65" fmla="*/ 1060764 h 1211369"/>
              <a:gd name="connsiteX66" fmla="*/ 208371 w 1211406"/>
              <a:gd name="connsiteY66" fmla="*/ 1060764 h 1211369"/>
              <a:gd name="connsiteX67" fmla="*/ 250863 w 1211406"/>
              <a:gd name="connsiteY67" fmla="*/ 1082500 h 1211369"/>
              <a:gd name="connsiteX68" fmla="*/ 251164 w 1211406"/>
              <a:gd name="connsiteY68" fmla="*/ 1082500 h 1211369"/>
              <a:gd name="connsiteX69" fmla="*/ 252162 w 1211406"/>
              <a:gd name="connsiteY69" fmla="*/ 1082820 h 1211369"/>
              <a:gd name="connsiteX70" fmla="*/ 253293 w 1211406"/>
              <a:gd name="connsiteY70" fmla="*/ 1083178 h 1211369"/>
              <a:gd name="connsiteX71" fmla="*/ 254178 w 1211406"/>
              <a:gd name="connsiteY71" fmla="*/ 1083442 h 1211369"/>
              <a:gd name="connsiteX72" fmla="*/ 254423 w 1211406"/>
              <a:gd name="connsiteY72" fmla="*/ 1083442 h 1211369"/>
              <a:gd name="connsiteX73" fmla="*/ 255477 w 1211406"/>
              <a:gd name="connsiteY73" fmla="*/ 1083743 h 1211369"/>
              <a:gd name="connsiteX74" fmla="*/ 255477 w 1211406"/>
              <a:gd name="connsiteY74" fmla="*/ 1083743 h 1211369"/>
              <a:gd name="connsiteX75" fmla="*/ 256325 w 1211406"/>
              <a:gd name="connsiteY75" fmla="*/ 1083988 h 1211369"/>
              <a:gd name="connsiteX76" fmla="*/ 256438 w 1211406"/>
              <a:gd name="connsiteY76" fmla="*/ 1083988 h 1211369"/>
              <a:gd name="connsiteX77" fmla="*/ 256664 w 1211406"/>
              <a:gd name="connsiteY77" fmla="*/ 1083988 h 1211369"/>
              <a:gd name="connsiteX78" fmla="*/ 257154 w 1211406"/>
              <a:gd name="connsiteY78" fmla="*/ 1084120 h 1211369"/>
              <a:gd name="connsiteX79" fmla="*/ 257304 w 1211406"/>
              <a:gd name="connsiteY79" fmla="*/ 1084120 h 1211369"/>
              <a:gd name="connsiteX80" fmla="*/ 259188 w 1211406"/>
              <a:gd name="connsiteY80" fmla="*/ 1084609 h 1211369"/>
              <a:gd name="connsiteX81" fmla="*/ 259188 w 1211406"/>
              <a:gd name="connsiteY81" fmla="*/ 1084609 h 1211369"/>
              <a:gd name="connsiteX82" fmla="*/ 260186 w 1211406"/>
              <a:gd name="connsiteY82" fmla="*/ 1084873 h 1211369"/>
              <a:gd name="connsiteX83" fmla="*/ 260751 w 1211406"/>
              <a:gd name="connsiteY83" fmla="*/ 1085005 h 1211369"/>
              <a:gd name="connsiteX84" fmla="*/ 260958 w 1211406"/>
              <a:gd name="connsiteY84" fmla="*/ 1085005 h 1211369"/>
              <a:gd name="connsiteX85" fmla="*/ 261373 w 1211406"/>
              <a:gd name="connsiteY85" fmla="*/ 1085118 h 1211369"/>
              <a:gd name="connsiteX86" fmla="*/ 262578 w 1211406"/>
              <a:gd name="connsiteY86" fmla="*/ 1085382 h 1211369"/>
              <a:gd name="connsiteX87" fmla="*/ 262861 w 1211406"/>
              <a:gd name="connsiteY87" fmla="*/ 1085382 h 1211369"/>
              <a:gd name="connsiteX88" fmla="*/ 263030 w 1211406"/>
              <a:gd name="connsiteY88" fmla="*/ 1085382 h 1211369"/>
              <a:gd name="connsiteX89" fmla="*/ 263802 w 1211406"/>
              <a:gd name="connsiteY89" fmla="*/ 1085551 h 1211369"/>
              <a:gd name="connsiteX90" fmla="*/ 264518 w 1211406"/>
              <a:gd name="connsiteY90" fmla="*/ 1085683 h 1211369"/>
              <a:gd name="connsiteX91" fmla="*/ 265629 w 1211406"/>
              <a:gd name="connsiteY91" fmla="*/ 1085928 h 1211369"/>
              <a:gd name="connsiteX92" fmla="*/ 266194 w 1211406"/>
              <a:gd name="connsiteY92" fmla="*/ 1086041 h 1211369"/>
              <a:gd name="connsiteX93" fmla="*/ 267400 w 1211406"/>
              <a:gd name="connsiteY93" fmla="*/ 1086267 h 1211369"/>
              <a:gd name="connsiteX94" fmla="*/ 267551 w 1211406"/>
              <a:gd name="connsiteY94" fmla="*/ 1086267 h 1211369"/>
              <a:gd name="connsiteX95" fmla="*/ 268587 w 1211406"/>
              <a:gd name="connsiteY95" fmla="*/ 1086455 h 1211369"/>
              <a:gd name="connsiteX96" fmla="*/ 269811 w 1211406"/>
              <a:gd name="connsiteY96" fmla="*/ 1086681 h 1211369"/>
              <a:gd name="connsiteX97" fmla="*/ 269811 w 1211406"/>
              <a:gd name="connsiteY97" fmla="*/ 1086681 h 1211369"/>
              <a:gd name="connsiteX98" fmla="*/ 270979 w 1211406"/>
              <a:gd name="connsiteY98" fmla="*/ 1086870 h 1211369"/>
              <a:gd name="connsiteX99" fmla="*/ 272071 w 1211406"/>
              <a:gd name="connsiteY99" fmla="*/ 1087020 h 1211369"/>
              <a:gd name="connsiteX100" fmla="*/ 272259 w 1211406"/>
              <a:gd name="connsiteY100" fmla="*/ 1087020 h 1211369"/>
              <a:gd name="connsiteX101" fmla="*/ 273389 w 1211406"/>
              <a:gd name="connsiteY101" fmla="*/ 1087190 h 1211369"/>
              <a:gd name="connsiteX102" fmla="*/ 274331 w 1211406"/>
              <a:gd name="connsiteY102" fmla="*/ 1087303 h 1211369"/>
              <a:gd name="connsiteX103" fmla="*/ 274576 w 1211406"/>
              <a:gd name="connsiteY103" fmla="*/ 1087303 h 1211369"/>
              <a:gd name="connsiteX104" fmla="*/ 275781 w 1211406"/>
              <a:gd name="connsiteY104" fmla="*/ 1087454 h 1211369"/>
              <a:gd name="connsiteX105" fmla="*/ 276591 w 1211406"/>
              <a:gd name="connsiteY105" fmla="*/ 1087454 h 1211369"/>
              <a:gd name="connsiteX106" fmla="*/ 276968 w 1211406"/>
              <a:gd name="connsiteY106" fmla="*/ 1087454 h 1211369"/>
              <a:gd name="connsiteX107" fmla="*/ 277872 w 1211406"/>
              <a:gd name="connsiteY107" fmla="*/ 1087454 h 1211369"/>
              <a:gd name="connsiteX108" fmla="*/ 278852 w 1211406"/>
              <a:gd name="connsiteY108" fmla="*/ 1087548 h 1211369"/>
              <a:gd name="connsiteX109" fmla="*/ 279360 w 1211406"/>
              <a:gd name="connsiteY109" fmla="*/ 1087548 h 1211369"/>
              <a:gd name="connsiteX110" fmla="*/ 280547 w 1211406"/>
              <a:gd name="connsiteY110" fmla="*/ 1087548 h 1211369"/>
              <a:gd name="connsiteX111" fmla="*/ 281074 w 1211406"/>
              <a:gd name="connsiteY111" fmla="*/ 1087548 h 1211369"/>
              <a:gd name="connsiteX112" fmla="*/ 281601 w 1211406"/>
              <a:gd name="connsiteY112" fmla="*/ 1087548 h 1211369"/>
              <a:gd name="connsiteX113" fmla="*/ 281752 w 1211406"/>
              <a:gd name="connsiteY113" fmla="*/ 1087548 h 1211369"/>
              <a:gd name="connsiteX114" fmla="*/ 282939 w 1211406"/>
              <a:gd name="connsiteY114" fmla="*/ 1087548 h 1211369"/>
              <a:gd name="connsiteX115" fmla="*/ 283315 w 1211406"/>
              <a:gd name="connsiteY115" fmla="*/ 1087548 h 1211369"/>
              <a:gd name="connsiteX116" fmla="*/ 284125 w 1211406"/>
              <a:gd name="connsiteY116" fmla="*/ 1087548 h 1211369"/>
              <a:gd name="connsiteX117" fmla="*/ 285312 w 1211406"/>
              <a:gd name="connsiteY117" fmla="*/ 1087548 h 1211369"/>
              <a:gd name="connsiteX118" fmla="*/ 285538 w 1211406"/>
              <a:gd name="connsiteY118" fmla="*/ 1087548 h 1211369"/>
              <a:gd name="connsiteX119" fmla="*/ 286480 w 1211406"/>
              <a:gd name="connsiteY119" fmla="*/ 1087548 h 1211369"/>
              <a:gd name="connsiteX120" fmla="*/ 287779 w 1211406"/>
              <a:gd name="connsiteY120" fmla="*/ 1087548 h 1211369"/>
              <a:gd name="connsiteX121" fmla="*/ 288853 w 1211406"/>
              <a:gd name="connsiteY121" fmla="*/ 1087548 h 1211369"/>
              <a:gd name="connsiteX122" fmla="*/ 292375 w 1211406"/>
              <a:gd name="connsiteY122" fmla="*/ 1087548 h 1211369"/>
              <a:gd name="connsiteX123" fmla="*/ 293562 w 1211406"/>
              <a:gd name="connsiteY123" fmla="*/ 1087548 h 1211369"/>
              <a:gd name="connsiteX124" fmla="*/ 294259 w 1211406"/>
              <a:gd name="connsiteY124" fmla="*/ 1087548 h 1211369"/>
              <a:gd name="connsiteX125" fmla="*/ 294748 w 1211406"/>
              <a:gd name="connsiteY125" fmla="*/ 1087548 h 1211369"/>
              <a:gd name="connsiteX126" fmla="*/ 295671 w 1211406"/>
              <a:gd name="connsiteY126" fmla="*/ 1087548 h 1211369"/>
              <a:gd name="connsiteX127" fmla="*/ 295916 w 1211406"/>
              <a:gd name="connsiteY127" fmla="*/ 1087548 h 1211369"/>
              <a:gd name="connsiteX128" fmla="*/ 296669 w 1211406"/>
              <a:gd name="connsiteY128" fmla="*/ 1087548 h 1211369"/>
              <a:gd name="connsiteX129" fmla="*/ 297592 w 1211406"/>
              <a:gd name="connsiteY129" fmla="*/ 1087548 h 1211369"/>
              <a:gd name="connsiteX130" fmla="*/ 299043 w 1211406"/>
              <a:gd name="connsiteY130" fmla="*/ 1087454 h 1211369"/>
              <a:gd name="connsiteX131" fmla="*/ 299043 w 1211406"/>
              <a:gd name="connsiteY131" fmla="*/ 1087454 h 1211369"/>
              <a:gd name="connsiteX132" fmla="*/ 299608 w 1211406"/>
              <a:gd name="connsiteY132" fmla="*/ 1087454 h 1211369"/>
              <a:gd name="connsiteX133" fmla="*/ 300775 w 1211406"/>
              <a:gd name="connsiteY133" fmla="*/ 1087454 h 1211369"/>
              <a:gd name="connsiteX134" fmla="*/ 301227 w 1211406"/>
              <a:gd name="connsiteY134" fmla="*/ 1087454 h 1211369"/>
              <a:gd name="connsiteX135" fmla="*/ 301943 w 1211406"/>
              <a:gd name="connsiteY135" fmla="*/ 1087454 h 1211369"/>
              <a:gd name="connsiteX136" fmla="*/ 302056 w 1211406"/>
              <a:gd name="connsiteY136" fmla="*/ 1087454 h 1211369"/>
              <a:gd name="connsiteX137" fmla="*/ 303111 w 1211406"/>
              <a:gd name="connsiteY137" fmla="*/ 1087341 h 1211369"/>
              <a:gd name="connsiteX138" fmla="*/ 303450 w 1211406"/>
              <a:gd name="connsiteY138" fmla="*/ 1087341 h 1211369"/>
              <a:gd name="connsiteX139" fmla="*/ 304279 w 1211406"/>
              <a:gd name="connsiteY139" fmla="*/ 1087246 h 1211369"/>
              <a:gd name="connsiteX140" fmla="*/ 305446 w 1211406"/>
              <a:gd name="connsiteY140" fmla="*/ 1087077 h 1211369"/>
              <a:gd name="connsiteX141" fmla="*/ 305691 w 1211406"/>
              <a:gd name="connsiteY141" fmla="*/ 1087077 h 1211369"/>
              <a:gd name="connsiteX142" fmla="*/ 306577 w 1211406"/>
              <a:gd name="connsiteY142" fmla="*/ 1086964 h 1211369"/>
              <a:gd name="connsiteX143" fmla="*/ 307763 w 1211406"/>
              <a:gd name="connsiteY143" fmla="*/ 1086794 h 1211369"/>
              <a:gd name="connsiteX144" fmla="*/ 307763 w 1211406"/>
              <a:gd name="connsiteY144" fmla="*/ 1086794 h 1211369"/>
              <a:gd name="connsiteX145" fmla="*/ 308743 w 1211406"/>
              <a:gd name="connsiteY145" fmla="*/ 1086606 h 1211369"/>
              <a:gd name="connsiteX146" fmla="*/ 308893 w 1211406"/>
              <a:gd name="connsiteY146" fmla="*/ 1086606 h 1211369"/>
              <a:gd name="connsiteX147" fmla="*/ 309308 w 1211406"/>
              <a:gd name="connsiteY147" fmla="*/ 1086606 h 1211369"/>
              <a:gd name="connsiteX148" fmla="*/ 309308 w 1211406"/>
              <a:gd name="connsiteY148" fmla="*/ 1086606 h 1211369"/>
              <a:gd name="connsiteX149" fmla="*/ 309929 w 1211406"/>
              <a:gd name="connsiteY149" fmla="*/ 1086606 h 1211369"/>
              <a:gd name="connsiteX150" fmla="*/ 309929 w 1211406"/>
              <a:gd name="connsiteY150" fmla="*/ 1086606 h 1211369"/>
              <a:gd name="connsiteX151" fmla="*/ 310249 w 1211406"/>
              <a:gd name="connsiteY151" fmla="*/ 1086606 h 1211369"/>
              <a:gd name="connsiteX152" fmla="*/ 311078 w 1211406"/>
              <a:gd name="connsiteY152" fmla="*/ 1086474 h 1211369"/>
              <a:gd name="connsiteX153" fmla="*/ 312039 w 1211406"/>
              <a:gd name="connsiteY153" fmla="*/ 1086305 h 1211369"/>
              <a:gd name="connsiteX154" fmla="*/ 312246 w 1211406"/>
              <a:gd name="connsiteY154" fmla="*/ 1086305 h 1211369"/>
              <a:gd name="connsiteX155" fmla="*/ 313395 w 1211406"/>
              <a:gd name="connsiteY155" fmla="*/ 1086079 h 1211369"/>
              <a:gd name="connsiteX156" fmla="*/ 313866 w 1211406"/>
              <a:gd name="connsiteY156" fmla="*/ 1085966 h 1211369"/>
              <a:gd name="connsiteX157" fmla="*/ 314393 w 1211406"/>
              <a:gd name="connsiteY157" fmla="*/ 1085853 h 1211369"/>
              <a:gd name="connsiteX158" fmla="*/ 314581 w 1211406"/>
              <a:gd name="connsiteY158" fmla="*/ 1085853 h 1211369"/>
              <a:gd name="connsiteX159" fmla="*/ 315674 w 1211406"/>
              <a:gd name="connsiteY159" fmla="*/ 1085627 h 1211369"/>
              <a:gd name="connsiteX160" fmla="*/ 316352 w 1211406"/>
              <a:gd name="connsiteY160" fmla="*/ 1085476 h 1211369"/>
              <a:gd name="connsiteX161" fmla="*/ 316352 w 1211406"/>
              <a:gd name="connsiteY161" fmla="*/ 1085476 h 1211369"/>
              <a:gd name="connsiteX162" fmla="*/ 316804 w 1211406"/>
              <a:gd name="connsiteY162" fmla="*/ 1085363 h 1211369"/>
              <a:gd name="connsiteX163" fmla="*/ 317162 w 1211406"/>
              <a:gd name="connsiteY163" fmla="*/ 1085363 h 1211369"/>
              <a:gd name="connsiteX164" fmla="*/ 318612 w 1211406"/>
              <a:gd name="connsiteY164" fmla="*/ 1085005 h 1211369"/>
              <a:gd name="connsiteX165" fmla="*/ 319064 w 1211406"/>
              <a:gd name="connsiteY165" fmla="*/ 1084892 h 1211369"/>
              <a:gd name="connsiteX166" fmla="*/ 319403 w 1211406"/>
              <a:gd name="connsiteY166" fmla="*/ 1084892 h 1211369"/>
              <a:gd name="connsiteX167" fmla="*/ 320288 w 1211406"/>
              <a:gd name="connsiteY167" fmla="*/ 1084666 h 1211369"/>
              <a:gd name="connsiteX168" fmla="*/ 320590 w 1211406"/>
              <a:gd name="connsiteY168" fmla="*/ 1084666 h 1211369"/>
              <a:gd name="connsiteX169" fmla="*/ 321324 w 1211406"/>
              <a:gd name="connsiteY169" fmla="*/ 1084440 h 1211369"/>
              <a:gd name="connsiteX170" fmla="*/ 321663 w 1211406"/>
              <a:gd name="connsiteY170" fmla="*/ 1084346 h 1211369"/>
              <a:gd name="connsiteX171" fmla="*/ 322454 w 1211406"/>
              <a:gd name="connsiteY171" fmla="*/ 1084139 h 1211369"/>
              <a:gd name="connsiteX172" fmla="*/ 322718 w 1211406"/>
              <a:gd name="connsiteY172" fmla="*/ 1084139 h 1211369"/>
              <a:gd name="connsiteX173" fmla="*/ 323434 w 1211406"/>
              <a:gd name="connsiteY173" fmla="*/ 1083931 h 1211369"/>
              <a:gd name="connsiteX174" fmla="*/ 323585 w 1211406"/>
              <a:gd name="connsiteY174" fmla="*/ 1083931 h 1211369"/>
              <a:gd name="connsiteX175" fmla="*/ 324696 w 1211406"/>
              <a:gd name="connsiteY175" fmla="*/ 1083611 h 1211369"/>
              <a:gd name="connsiteX176" fmla="*/ 324828 w 1211406"/>
              <a:gd name="connsiteY176" fmla="*/ 1083611 h 1211369"/>
              <a:gd name="connsiteX177" fmla="*/ 325185 w 1211406"/>
              <a:gd name="connsiteY177" fmla="*/ 1083517 h 1211369"/>
              <a:gd name="connsiteX178" fmla="*/ 325299 w 1211406"/>
              <a:gd name="connsiteY178" fmla="*/ 1083517 h 1211369"/>
              <a:gd name="connsiteX179" fmla="*/ 325807 w 1211406"/>
              <a:gd name="connsiteY179" fmla="*/ 1083348 h 1211369"/>
              <a:gd name="connsiteX180" fmla="*/ 326937 w 1211406"/>
              <a:gd name="connsiteY180" fmla="*/ 1082990 h 1211369"/>
              <a:gd name="connsiteX181" fmla="*/ 331797 w 1211406"/>
              <a:gd name="connsiteY181" fmla="*/ 1081313 h 1211369"/>
              <a:gd name="connsiteX182" fmla="*/ 331797 w 1211406"/>
              <a:gd name="connsiteY182" fmla="*/ 1081313 h 1211369"/>
              <a:gd name="connsiteX183" fmla="*/ 332399 w 1211406"/>
              <a:gd name="connsiteY183" fmla="*/ 1081106 h 1211369"/>
              <a:gd name="connsiteX184" fmla="*/ 332814 w 1211406"/>
              <a:gd name="connsiteY184" fmla="*/ 1080955 h 1211369"/>
              <a:gd name="connsiteX185" fmla="*/ 333774 w 1211406"/>
              <a:gd name="connsiteY185" fmla="*/ 1080579 h 1211369"/>
              <a:gd name="connsiteX186" fmla="*/ 337108 w 1211406"/>
              <a:gd name="connsiteY186" fmla="*/ 1079279 h 1211369"/>
              <a:gd name="connsiteX187" fmla="*/ 337654 w 1211406"/>
              <a:gd name="connsiteY187" fmla="*/ 1079072 h 1211369"/>
              <a:gd name="connsiteX188" fmla="*/ 337843 w 1211406"/>
              <a:gd name="connsiteY188" fmla="*/ 1079072 h 1211369"/>
              <a:gd name="connsiteX189" fmla="*/ 338897 w 1211406"/>
              <a:gd name="connsiteY189" fmla="*/ 1078620 h 1211369"/>
              <a:gd name="connsiteX190" fmla="*/ 340479 w 1211406"/>
              <a:gd name="connsiteY190" fmla="*/ 1077942 h 1211369"/>
              <a:gd name="connsiteX191" fmla="*/ 341233 w 1211406"/>
              <a:gd name="connsiteY191" fmla="*/ 1077641 h 1211369"/>
              <a:gd name="connsiteX192" fmla="*/ 342928 w 1211406"/>
              <a:gd name="connsiteY192" fmla="*/ 1076887 h 1211369"/>
              <a:gd name="connsiteX193" fmla="*/ 343550 w 1211406"/>
              <a:gd name="connsiteY193" fmla="*/ 1076623 h 1211369"/>
              <a:gd name="connsiteX194" fmla="*/ 343832 w 1211406"/>
              <a:gd name="connsiteY194" fmla="*/ 1076473 h 1211369"/>
              <a:gd name="connsiteX195" fmla="*/ 343832 w 1211406"/>
              <a:gd name="connsiteY195" fmla="*/ 1076473 h 1211369"/>
              <a:gd name="connsiteX196" fmla="*/ 347919 w 1211406"/>
              <a:gd name="connsiteY196" fmla="*/ 1074589 h 1211369"/>
              <a:gd name="connsiteX197" fmla="*/ 347919 w 1211406"/>
              <a:gd name="connsiteY197" fmla="*/ 1074589 h 1211369"/>
              <a:gd name="connsiteX198" fmla="*/ 349803 w 1211406"/>
              <a:gd name="connsiteY198" fmla="*/ 1073629 h 1211369"/>
              <a:gd name="connsiteX199" fmla="*/ 351686 w 1211406"/>
              <a:gd name="connsiteY199" fmla="*/ 1072593 h 1211369"/>
              <a:gd name="connsiteX200" fmla="*/ 352214 w 1211406"/>
              <a:gd name="connsiteY200" fmla="*/ 1072329 h 1211369"/>
              <a:gd name="connsiteX201" fmla="*/ 352666 w 1211406"/>
              <a:gd name="connsiteY201" fmla="*/ 1072084 h 1211369"/>
              <a:gd name="connsiteX202" fmla="*/ 352797 w 1211406"/>
              <a:gd name="connsiteY202" fmla="*/ 1072084 h 1211369"/>
              <a:gd name="connsiteX203" fmla="*/ 354982 w 1211406"/>
              <a:gd name="connsiteY203" fmla="*/ 1070841 h 1211369"/>
              <a:gd name="connsiteX204" fmla="*/ 355510 w 1211406"/>
              <a:gd name="connsiteY204" fmla="*/ 1070559 h 1211369"/>
              <a:gd name="connsiteX205" fmla="*/ 356414 w 1211406"/>
              <a:gd name="connsiteY205" fmla="*/ 1070050 h 1211369"/>
              <a:gd name="connsiteX206" fmla="*/ 357393 w 1211406"/>
              <a:gd name="connsiteY206" fmla="*/ 1069466 h 1211369"/>
              <a:gd name="connsiteX207" fmla="*/ 358467 w 1211406"/>
              <a:gd name="connsiteY207" fmla="*/ 1068807 h 1211369"/>
              <a:gd name="connsiteX208" fmla="*/ 358881 w 1211406"/>
              <a:gd name="connsiteY208" fmla="*/ 1068562 h 1211369"/>
              <a:gd name="connsiteX209" fmla="*/ 359823 w 1211406"/>
              <a:gd name="connsiteY209" fmla="*/ 1067959 h 1211369"/>
              <a:gd name="connsiteX210" fmla="*/ 361932 w 1211406"/>
              <a:gd name="connsiteY210" fmla="*/ 1066641 h 1211369"/>
              <a:gd name="connsiteX211" fmla="*/ 362497 w 1211406"/>
              <a:gd name="connsiteY211" fmla="*/ 1066283 h 1211369"/>
              <a:gd name="connsiteX212" fmla="*/ 363948 w 1211406"/>
              <a:gd name="connsiteY212" fmla="*/ 1065304 h 1211369"/>
              <a:gd name="connsiteX213" fmla="*/ 366264 w 1211406"/>
              <a:gd name="connsiteY213" fmla="*/ 1063740 h 1211369"/>
              <a:gd name="connsiteX214" fmla="*/ 366264 w 1211406"/>
              <a:gd name="connsiteY214" fmla="*/ 1063740 h 1211369"/>
              <a:gd name="connsiteX215" fmla="*/ 366264 w 1211406"/>
              <a:gd name="connsiteY215" fmla="*/ 1063740 h 1211369"/>
              <a:gd name="connsiteX216" fmla="*/ 366264 w 1211406"/>
              <a:gd name="connsiteY216" fmla="*/ 1063740 h 1211369"/>
              <a:gd name="connsiteX217" fmla="*/ 368920 w 1211406"/>
              <a:gd name="connsiteY217" fmla="*/ 1061857 h 1211369"/>
              <a:gd name="connsiteX218" fmla="*/ 369090 w 1211406"/>
              <a:gd name="connsiteY218" fmla="*/ 1061744 h 1211369"/>
              <a:gd name="connsiteX219" fmla="*/ 369259 w 1211406"/>
              <a:gd name="connsiteY219" fmla="*/ 1061612 h 1211369"/>
              <a:gd name="connsiteX220" fmla="*/ 369259 w 1211406"/>
              <a:gd name="connsiteY220" fmla="*/ 1061612 h 1211369"/>
              <a:gd name="connsiteX221" fmla="*/ 369429 w 1211406"/>
              <a:gd name="connsiteY221" fmla="*/ 1061480 h 1211369"/>
              <a:gd name="connsiteX222" fmla="*/ 369429 w 1211406"/>
              <a:gd name="connsiteY222" fmla="*/ 1061480 h 1211369"/>
              <a:gd name="connsiteX223" fmla="*/ 372179 w 1211406"/>
              <a:gd name="connsiteY223" fmla="*/ 1059371 h 1211369"/>
              <a:gd name="connsiteX224" fmla="*/ 372367 w 1211406"/>
              <a:gd name="connsiteY224" fmla="*/ 1059239 h 1211369"/>
              <a:gd name="connsiteX225" fmla="*/ 372518 w 1211406"/>
              <a:gd name="connsiteY225" fmla="*/ 1059107 h 1211369"/>
              <a:gd name="connsiteX226" fmla="*/ 372518 w 1211406"/>
              <a:gd name="connsiteY226" fmla="*/ 1059107 h 1211369"/>
              <a:gd name="connsiteX227" fmla="*/ 372668 w 1211406"/>
              <a:gd name="connsiteY227" fmla="*/ 1058975 h 1211369"/>
              <a:gd name="connsiteX228" fmla="*/ 372838 w 1211406"/>
              <a:gd name="connsiteY228" fmla="*/ 1058843 h 1211369"/>
              <a:gd name="connsiteX229" fmla="*/ 375173 w 1211406"/>
              <a:gd name="connsiteY229" fmla="*/ 1056960 h 1211369"/>
              <a:gd name="connsiteX230" fmla="*/ 375362 w 1211406"/>
              <a:gd name="connsiteY230" fmla="*/ 1056828 h 1211369"/>
              <a:gd name="connsiteX231" fmla="*/ 375531 w 1211406"/>
              <a:gd name="connsiteY231" fmla="*/ 1056696 h 1211369"/>
              <a:gd name="connsiteX232" fmla="*/ 375682 w 1211406"/>
              <a:gd name="connsiteY232" fmla="*/ 1056545 h 1211369"/>
              <a:gd name="connsiteX233" fmla="*/ 375682 w 1211406"/>
              <a:gd name="connsiteY233" fmla="*/ 1056545 h 1211369"/>
              <a:gd name="connsiteX234" fmla="*/ 375795 w 1211406"/>
              <a:gd name="connsiteY234" fmla="*/ 1056432 h 1211369"/>
              <a:gd name="connsiteX235" fmla="*/ 375795 w 1211406"/>
              <a:gd name="connsiteY235" fmla="*/ 1056432 h 1211369"/>
              <a:gd name="connsiteX236" fmla="*/ 377095 w 1211406"/>
              <a:gd name="connsiteY236" fmla="*/ 1055321 h 1211369"/>
              <a:gd name="connsiteX237" fmla="*/ 378300 w 1211406"/>
              <a:gd name="connsiteY237" fmla="*/ 1054285 h 1211369"/>
              <a:gd name="connsiteX238" fmla="*/ 378827 w 1211406"/>
              <a:gd name="connsiteY238" fmla="*/ 1053814 h 1211369"/>
              <a:gd name="connsiteX239" fmla="*/ 380523 w 1211406"/>
              <a:gd name="connsiteY239" fmla="*/ 1052289 h 1211369"/>
              <a:gd name="connsiteX240" fmla="*/ 381464 w 1211406"/>
              <a:gd name="connsiteY240" fmla="*/ 1051403 h 1211369"/>
              <a:gd name="connsiteX241" fmla="*/ 382048 w 1211406"/>
              <a:gd name="connsiteY241" fmla="*/ 1050857 h 1211369"/>
              <a:gd name="connsiteX242" fmla="*/ 382048 w 1211406"/>
              <a:gd name="connsiteY242" fmla="*/ 1050857 h 1211369"/>
              <a:gd name="connsiteX243" fmla="*/ 382048 w 1211406"/>
              <a:gd name="connsiteY243" fmla="*/ 1050857 h 1211369"/>
              <a:gd name="connsiteX244" fmla="*/ 384271 w 1211406"/>
              <a:gd name="connsiteY244" fmla="*/ 1048691 h 1211369"/>
              <a:gd name="connsiteX245" fmla="*/ 384647 w 1211406"/>
              <a:gd name="connsiteY245" fmla="*/ 1048315 h 1211369"/>
              <a:gd name="connsiteX246" fmla="*/ 385344 w 1211406"/>
              <a:gd name="connsiteY246" fmla="*/ 1047655 h 1211369"/>
              <a:gd name="connsiteX247" fmla="*/ 385608 w 1211406"/>
              <a:gd name="connsiteY247" fmla="*/ 1047354 h 1211369"/>
              <a:gd name="connsiteX248" fmla="*/ 386945 w 1211406"/>
              <a:gd name="connsiteY248" fmla="*/ 1045979 h 1211369"/>
              <a:gd name="connsiteX249" fmla="*/ 386945 w 1211406"/>
              <a:gd name="connsiteY249" fmla="*/ 1045979 h 1211369"/>
              <a:gd name="connsiteX250" fmla="*/ 387039 w 1211406"/>
              <a:gd name="connsiteY250" fmla="*/ 1045885 h 1211369"/>
              <a:gd name="connsiteX251" fmla="*/ 387039 w 1211406"/>
              <a:gd name="connsiteY251" fmla="*/ 1045885 h 1211369"/>
              <a:gd name="connsiteX252" fmla="*/ 387134 w 1211406"/>
              <a:gd name="connsiteY252" fmla="*/ 1045772 h 1211369"/>
              <a:gd name="connsiteX253" fmla="*/ 387228 w 1211406"/>
              <a:gd name="connsiteY253" fmla="*/ 1045772 h 1211369"/>
              <a:gd name="connsiteX254" fmla="*/ 387228 w 1211406"/>
              <a:gd name="connsiteY254" fmla="*/ 1045772 h 1211369"/>
              <a:gd name="connsiteX255" fmla="*/ 387228 w 1211406"/>
              <a:gd name="connsiteY255" fmla="*/ 1045772 h 1211369"/>
              <a:gd name="connsiteX256" fmla="*/ 387322 w 1211406"/>
              <a:gd name="connsiteY256" fmla="*/ 1045659 h 1211369"/>
              <a:gd name="connsiteX257" fmla="*/ 387322 w 1211406"/>
              <a:gd name="connsiteY257" fmla="*/ 1045659 h 1211369"/>
              <a:gd name="connsiteX258" fmla="*/ 387416 w 1211406"/>
              <a:gd name="connsiteY258" fmla="*/ 1045565 h 1211369"/>
              <a:gd name="connsiteX259" fmla="*/ 387510 w 1211406"/>
              <a:gd name="connsiteY259" fmla="*/ 1045452 h 1211369"/>
              <a:gd name="connsiteX260" fmla="*/ 389733 w 1211406"/>
              <a:gd name="connsiteY260" fmla="*/ 1043041 h 1211369"/>
              <a:gd name="connsiteX261" fmla="*/ 389733 w 1211406"/>
              <a:gd name="connsiteY261" fmla="*/ 1043041 h 1211369"/>
              <a:gd name="connsiteX262" fmla="*/ 389733 w 1211406"/>
              <a:gd name="connsiteY262" fmla="*/ 1043041 h 1211369"/>
              <a:gd name="connsiteX263" fmla="*/ 389733 w 1211406"/>
              <a:gd name="connsiteY263" fmla="*/ 1043041 h 1211369"/>
              <a:gd name="connsiteX264" fmla="*/ 389827 w 1211406"/>
              <a:gd name="connsiteY264" fmla="*/ 1042947 h 1211369"/>
              <a:gd name="connsiteX265" fmla="*/ 389827 w 1211406"/>
              <a:gd name="connsiteY265" fmla="*/ 1042834 h 1211369"/>
              <a:gd name="connsiteX266" fmla="*/ 390901 w 1211406"/>
              <a:gd name="connsiteY266" fmla="*/ 1041609 h 1211369"/>
              <a:gd name="connsiteX267" fmla="*/ 391918 w 1211406"/>
              <a:gd name="connsiteY267" fmla="*/ 1040479 h 1211369"/>
              <a:gd name="connsiteX268" fmla="*/ 392125 w 1211406"/>
              <a:gd name="connsiteY268" fmla="*/ 1040216 h 1211369"/>
              <a:gd name="connsiteX269" fmla="*/ 392238 w 1211406"/>
              <a:gd name="connsiteY269" fmla="*/ 1040084 h 1211369"/>
              <a:gd name="connsiteX270" fmla="*/ 392407 w 1211406"/>
              <a:gd name="connsiteY270" fmla="*/ 1039895 h 1211369"/>
              <a:gd name="connsiteX271" fmla="*/ 392502 w 1211406"/>
              <a:gd name="connsiteY271" fmla="*/ 1039782 h 1211369"/>
              <a:gd name="connsiteX272" fmla="*/ 392502 w 1211406"/>
              <a:gd name="connsiteY272" fmla="*/ 1039688 h 1211369"/>
              <a:gd name="connsiteX273" fmla="*/ 394479 w 1211406"/>
              <a:gd name="connsiteY273" fmla="*/ 1037259 h 1211369"/>
              <a:gd name="connsiteX274" fmla="*/ 394573 w 1211406"/>
              <a:gd name="connsiteY274" fmla="*/ 1037259 h 1211369"/>
              <a:gd name="connsiteX275" fmla="*/ 394573 w 1211406"/>
              <a:gd name="connsiteY275" fmla="*/ 1037145 h 1211369"/>
              <a:gd name="connsiteX276" fmla="*/ 394573 w 1211406"/>
              <a:gd name="connsiteY276" fmla="*/ 1037145 h 1211369"/>
              <a:gd name="connsiteX277" fmla="*/ 394573 w 1211406"/>
              <a:gd name="connsiteY277" fmla="*/ 1037145 h 1211369"/>
              <a:gd name="connsiteX278" fmla="*/ 394573 w 1211406"/>
              <a:gd name="connsiteY278" fmla="*/ 1037032 h 1211369"/>
              <a:gd name="connsiteX279" fmla="*/ 394573 w 1211406"/>
              <a:gd name="connsiteY279" fmla="*/ 1036919 h 1211369"/>
              <a:gd name="connsiteX280" fmla="*/ 394573 w 1211406"/>
              <a:gd name="connsiteY280" fmla="*/ 1036806 h 1211369"/>
              <a:gd name="connsiteX281" fmla="*/ 394668 w 1211406"/>
              <a:gd name="connsiteY281" fmla="*/ 1036693 h 1211369"/>
              <a:gd name="connsiteX282" fmla="*/ 396419 w 1211406"/>
              <a:gd name="connsiteY282" fmla="*/ 1034452 h 1211369"/>
              <a:gd name="connsiteX283" fmla="*/ 396419 w 1211406"/>
              <a:gd name="connsiteY283" fmla="*/ 1034339 h 1211369"/>
              <a:gd name="connsiteX284" fmla="*/ 396513 w 1211406"/>
              <a:gd name="connsiteY284" fmla="*/ 1034245 h 1211369"/>
              <a:gd name="connsiteX285" fmla="*/ 396513 w 1211406"/>
              <a:gd name="connsiteY285" fmla="*/ 1034132 h 1211369"/>
              <a:gd name="connsiteX286" fmla="*/ 396513 w 1211406"/>
              <a:gd name="connsiteY286" fmla="*/ 1034000 h 1211369"/>
              <a:gd name="connsiteX287" fmla="*/ 396513 w 1211406"/>
              <a:gd name="connsiteY287" fmla="*/ 1034000 h 1211369"/>
              <a:gd name="connsiteX288" fmla="*/ 396513 w 1211406"/>
              <a:gd name="connsiteY288" fmla="*/ 1034000 h 1211369"/>
              <a:gd name="connsiteX289" fmla="*/ 396608 w 1211406"/>
              <a:gd name="connsiteY289" fmla="*/ 1033887 h 1211369"/>
              <a:gd name="connsiteX290" fmla="*/ 397210 w 1211406"/>
              <a:gd name="connsiteY290" fmla="*/ 1033096 h 1211369"/>
              <a:gd name="connsiteX291" fmla="*/ 397417 w 1211406"/>
              <a:gd name="connsiteY291" fmla="*/ 1032813 h 1211369"/>
              <a:gd name="connsiteX292" fmla="*/ 398566 w 1211406"/>
              <a:gd name="connsiteY292" fmla="*/ 1031269 h 1211369"/>
              <a:gd name="connsiteX293" fmla="*/ 399904 w 1211406"/>
              <a:gd name="connsiteY293" fmla="*/ 1029386 h 1211369"/>
              <a:gd name="connsiteX294" fmla="*/ 400450 w 1211406"/>
              <a:gd name="connsiteY294" fmla="*/ 1028632 h 1211369"/>
              <a:gd name="connsiteX295" fmla="*/ 401203 w 1211406"/>
              <a:gd name="connsiteY295" fmla="*/ 1027521 h 1211369"/>
              <a:gd name="connsiteX296" fmla="*/ 402522 w 1211406"/>
              <a:gd name="connsiteY296" fmla="*/ 1025637 h 1211369"/>
              <a:gd name="connsiteX297" fmla="*/ 403332 w 1211406"/>
              <a:gd name="connsiteY297" fmla="*/ 1024375 h 1211369"/>
              <a:gd name="connsiteX298" fmla="*/ 403539 w 1211406"/>
              <a:gd name="connsiteY298" fmla="*/ 1024074 h 1211369"/>
              <a:gd name="connsiteX299" fmla="*/ 405931 w 1211406"/>
              <a:gd name="connsiteY299" fmla="*/ 1020307 h 1211369"/>
              <a:gd name="connsiteX300" fmla="*/ 405931 w 1211406"/>
              <a:gd name="connsiteY300" fmla="*/ 1020307 h 1211369"/>
              <a:gd name="connsiteX301" fmla="*/ 406082 w 1211406"/>
              <a:gd name="connsiteY301" fmla="*/ 1020081 h 1211369"/>
              <a:gd name="connsiteX302" fmla="*/ 406213 w 1211406"/>
              <a:gd name="connsiteY302" fmla="*/ 1019855 h 1211369"/>
              <a:gd name="connsiteX303" fmla="*/ 407023 w 1211406"/>
              <a:gd name="connsiteY303" fmla="*/ 1018499 h 1211369"/>
              <a:gd name="connsiteX304" fmla="*/ 408022 w 1211406"/>
              <a:gd name="connsiteY304" fmla="*/ 1016841 h 1211369"/>
              <a:gd name="connsiteX305" fmla="*/ 408587 w 1211406"/>
              <a:gd name="connsiteY305" fmla="*/ 1015918 h 1211369"/>
              <a:gd name="connsiteX306" fmla="*/ 408737 w 1211406"/>
              <a:gd name="connsiteY306" fmla="*/ 1015636 h 1211369"/>
              <a:gd name="connsiteX307" fmla="*/ 409378 w 1211406"/>
              <a:gd name="connsiteY307" fmla="*/ 1014506 h 1211369"/>
              <a:gd name="connsiteX308" fmla="*/ 412485 w 1211406"/>
              <a:gd name="connsiteY308" fmla="*/ 1011436 h 1211369"/>
              <a:gd name="connsiteX309" fmla="*/ 413145 w 1211406"/>
              <a:gd name="connsiteY309" fmla="*/ 1010268 h 1211369"/>
              <a:gd name="connsiteX310" fmla="*/ 413578 w 1211406"/>
              <a:gd name="connsiteY310" fmla="*/ 1009477 h 1211369"/>
              <a:gd name="connsiteX311" fmla="*/ 414011 w 1211406"/>
              <a:gd name="connsiteY311" fmla="*/ 1008648 h 1211369"/>
              <a:gd name="connsiteX312" fmla="*/ 414651 w 1211406"/>
              <a:gd name="connsiteY312" fmla="*/ 1007462 h 1211369"/>
              <a:gd name="connsiteX313" fmla="*/ 415311 w 1211406"/>
              <a:gd name="connsiteY313" fmla="*/ 1006200 h 1211369"/>
              <a:gd name="connsiteX314" fmla="*/ 415989 w 1211406"/>
              <a:gd name="connsiteY314" fmla="*/ 1004900 h 1211369"/>
              <a:gd name="connsiteX315" fmla="*/ 416384 w 1211406"/>
              <a:gd name="connsiteY315" fmla="*/ 1004128 h 1211369"/>
              <a:gd name="connsiteX316" fmla="*/ 417420 w 1211406"/>
              <a:gd name="connsiteY316" fmla="*/ 1002056 h 1211369"/>
              <a:gd name="connsiteX317" fmla="*/ 418305 w 1211406"/>
              <a:gd name="connsiteY317" fmla="*/ 1000173 h 1211369"/>
              <a:gd name="connsiteX318" fmla="*/ 418437 w 1211406"/>
              <a:gd name="connsiteY318" fmla="*/ 999909 h 1211369"/>
              <a:gd name="connsiteX319" fmla="*/ 419285 w 1211406"/>
              <a:gd name="connsiteY319" fmla="*/ 998025 h 1211369"/>
              <a:gd name="connsiteX320" fmla="*/ 419417 w 1211406"/>
              <a:gd name="connsiteY320" fmla="*/ 997780 h 1211369"/>
              <a:gd name="connsiteX321" fmla="*/ 420001 w 1211406"/>
              <a:gd name="connsiteY321" fmla="*/ 996519 h 1211369"/>
              <a:gd name="connsiteX322" fmla="*/ 420377 w 1211406"/>
              <a:gd name="connsiteY322" fmla="*/ 995671 h 1211369"/>
              <a:gd name="connsiteX323" fmla="*/ 420509 w 1211406"/>
              <a:gd name="connsiteY323" fmla="*/ 995426 h 1211369"/>
              <a:gd name="connsiteX324" fmla="*/ 421338 w 1211406"/>
              <a:gd name="connsiteY324" fmla="*/ 993543 h 1211369"/>
              <a:gd name="connsiteX325" fmla="*/ 421338 w 1211406"/>
              <a:gd name="connsiteY325" fmla="*/ 993373 h 1211369"/>
              <a:gd name="connsiteX326" fmla="*/ 422167 w 1211406"/>
              <a:gd name="connsiteY326" fmla="*/ 991395 h 1211369"/>
              <a:gd name="connsiteX327" fmla="*/ 422524 w 1211406"/>
              <a:gd name="connsiteY327" fmla="*/ 990585 h 1211369"/>
              <a:gd name="connsiteX328" fmla="*/ 422524 w 1211406"/>
              <a:gd name="connsiteY328" fmla="*/ 990585 h 1211369"/>
              <a:gd name="connsiteX329" fmla="*/ 423071 w 1211406"/>
              <a:gd name="connsiteY329" fmla="*/ 989305 h 1211369"/>
              <a:gd name="connsiteX330" fmla="*/ 423466 w 1211406"/>
              <a:gd name="connsiteY330" fmla="*/ 988325 h 1211369"/>
              <a:gd name="connsiteX331" fmla="*/ 423956 w 1211406"/>
              <a:gd name="connsiteY331" fmla="*/ 987120 h 1211369"/>
              <a:gd name="connsiteX332" fmla="*/ 424314 w 1211406"/>
              <a:gd name="connsiteY332" fmla="*/ 986253 h 1211369"/>
              <a:gd name="connsiteX333" fmla="*/ 424672 w 1211406"/>
              <a:gd name="connsiteY333" fmla="*/ 985312 h 1211369"/>
              <a:gd name="connsiteX334" fmla="*/ 424841 w 1211406"/>
              <a:gd name="connsiteY334" fmla="*/ 984916 h 1211369"/>
              <a:gd name="connsiteX335" fmla="*/ 425670 w 1211406"/>
              <a:gd name="connsiteY335" fmla="*/ 982713 h 1211369"/>
              <a:gd name="connsiteX336" fmla="*/ 426404 w 1211406"/>
              <a:gd name="connsiteY336" fmla="*/ 980829 h 1211369"/>
              <a:gd name="connsiteX337" fmla="*/ 426499 w 1211406"/>
              <a:gd name="connsiteY337" fmla="*/ 980490 h 1211369"/>
              <a:gd name="connsiteX338" fmla="*/ 427308 w 1211406"/>
              <a:gd name="connsiteY338" fmla="*/ 978249 h 1211369"/>
              <a:gd name="connsiteX339" fmla="*/ 427308 w 1211406"/>
              <a:gd name="connsiteY339" fmla="*/ 978249 h 1211369"/>
              <a:gd name="connsiteX340" fmla="*/ 427930 w 1211406"/>
              <a:gd name="connsiteY340" fmla="*/ 976365 h 1211369"/>
              <a:gd name="connsiteX341" fmla="*/ 428457 w 1211406"/>
              <a:gd name="connsiteY341" fmla="*/ 974858 h 1211369"/>
              <a:gd name="connsiteX342" fmla="*/ 429135 w 1211406"/>
              <a:gd name="connsiteY342" fmla="*/ 972824 h 1211369"/>
              <a:gd name="connsiteX343" fmla="*/ 429418 w 1211406"/>
              <a:gd name="connsiteY343" fmla="*/ 971995 h 1211369"/>
              <a:gd name="connsiteX344" fmla="*/ 448272 w 1211406"/>
              <a:gd name="connsiteY344" fmla="*/ 857536 h 1211369"/>
              <a:gd name="connsiteX345" fmla="*/ 448272 w 1211406"/>
              <a:gd name="connsiteY345" fmla="*/ 857536 h 1211369"/>
              <a:gd name="connsiteX346" fmla="*/ 449666 w 1211406"/>
              <a:gd name="connsiteY346" fmla="*/ 788826 h 1211369"/>
              <a:gd name="connsiteX347" fmla="*/ 449666 w 1211406"/>
              <a:gd name="connsiteY347" fmla="*/ 533537 h 1211369"/>
              <a:gd name="connsiteX348" fmla="*/ 458028 w 1211406"/>
              <a:gd name="connsiteY348" fmla="*/ 496319 h 1211369"/>
              <a:gd name="connsiteX349" fmla="*/ 489652 w 1211406"/>
              <a:gd name="connsiteY349" fmla="*/ 479556 h 1211369"/>
              <a:gd name="connsiteX350" fmla="*/ 522726 w 1211406"/>
              <a:gd name="connsiteY350" fmla="*/ 495848 h 1211369"/>
              <a:gd name="connsiteX351" fmla="*/ 531560 w 1211406"/>
              <a:gd name="connsiteY351" fmla="*/ 533518 h 1211369"/>
              <a:gd name="connsiteX352" fmla="*/ 531560 w 1211406"/>
              <a:gd name="connsiteY352" fmla="*/ 932442 h 1211369"/>
              <a:gd name="connsiteX353" fmla="*/ 677700 w 1211406"/>
              <a:gd name="connsiteY353" fmla="*/ 808376 h 1211369"/>
              <a:gd name="connsiteX354" fmla="*/ 677700 w 1211406"/>
              <a:gd name="connsiteY354" fmla="*/ 536344 h 1211369"/>
              <a:gd name="connsiteX355" fmla="*/ 688455 w 1211406"/>
              <a:gd name="connsiteY355" fmla="*/ 490744 h 1211369"/>
              <a:gd name="connsiteX356" fmla="*/ 719608 w 1211406"/>
              <a:gd name="connsiteY356" fmla="*/ 476787 h 1211369"/>
              <a:gd name="connsiteX357" fmla="*/ 752155 w 1211406"/>
              <a:gd name="connsiteY357" fmla="*/ 490744 h 1211369"/>
              <a:gd name="connsiteX358" fmla="*/ 763324 w 1211406"/>
              <a:gd name="connsiteY358" fmla="*/ 535345 h 12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</a:cxnLst>
            <a:rect l="l" t="t" r="r" b="b"/>
            <a:pathLst>
              <a:path w="1211406" h="1211369">
                <a:moveTo>
                  <a:pt x="763342" y="535326"/>
                </a:moveTo>
                <a:lnTo>
                  <a:pt x="763342" y="549076"/>
                </a:lnTo>
                <a:cubicBezTo>
                  <a:pt x="763342" y="565669"/>
                  <a:pt x="762420" y="587405"/>
                  <a:pt x="763342" y="611099"/>
                </a:cubicBezTo>
                <a:lnTo>
                  <a:pt x="763342" y="613265"/>
                </a:lnTo>
                <a:lnTo>
                  <a:pt x="763455" y="613265"/>
                </a:lnTo>
                <a:cubicBezTo>
                  <a:pt x="766789" y="689019"/>
                  <a:pt x="789975" y="783834"/>
                  <a:pt x="923552" y="797301"/>
                </a:cubicBezTo>
                <a:lnTo>
                  <a:pt x="923345" y="549076"/>
                </a:lnTo>
                <a:lnTo>
                  <a:pt x="923345" y="517659"/>
                </a:lnTo>
                <a:lnTo>
                  <a:pt x="923082" y="517659"/>
                </a:lnTo>
                <a:cubicBezTo>
                  <a:pt x="922002" y="477277"/>
                  <a:pt x="917450" y="443016"/>
                  <a:pt x="909426" y="414877"/>
                </a:cubicBezTo>
                <a:cubicBezTo>
                  <a:pt x="900109" y="382305"/>
                  <a:pt x="887389" y="356407"/>
                  <a:pt x="871267" y="337183"/>
                </a:cubicBezTo>
                <a:cubicBezTo>
                  <a:pt x="856183" y="318678"/>
                  <a:pt x="836428" y="304541"/>
                  <a:pt x="814046" y="296236"/>
                </a:cubicBezTo>
                <a:cubicBezTo>
                  <a:pt x="790907" y="287988"/>
                  <a:pt x="766491" y="283894"/>
                  <a:pt x="741927" y="284144"/>
                </a:cubicBezTo>
                <a:cubicBezTo>
                  <a:pt x="678265" y="284144"/>
                  <a:pt x="617522" y="331984"/>
                  <a:pt x="599328" y="393612"/>
                </a:cubicBezTo>
                <a:cubicBezTo>
                  <a:pt x="569644" y="309816"/>
                  <a:pt x="462059" y="273069"/>
                  <a:pt x="384949" y="314374"/>
                </a:cubicBezTo>
                <a:cubicBezTo>
                  <a:pt x="363197" y="326162"/>
                  <a:pt x="344663" y="343098"/>
                  <a:pt x="330968" y="363703"/>
                </a:cubicBezTo>
                <a:cubicBezTo>
                  <a:pt x="316390" y="385049"/>
                  <a:pt x="305541" y="410790"/>
                  <a:pt x="298421" y="440926"/>
                </a:cubicBezTo>
                <a:cubicBezTo>
                  <a:pt x="291301" y="471062"/>
                  <a:pt x="287729" y="504732"/>
                  <a:pt x="287704" y="541937"/>
                </a:cubicBezTo>
                <a:lnTo>
                  <a:pt x="287704" y="917977"/>
                </a:lnTo>
                <a:lnTo>
                  <a:pt x="284314" y="914492"/>
                </a:lnTo>
                <a:lnTo>
                  <a:pt x="284314" y="914492"/>
                </a:lnTo>
                <a:lnTo>
                  <a:pt x="284050" y="914210"/>
                </a:lnTo>
                <a:lnTo>
                  <a:pt x="283466" y="913607"/>
                </a:lnTo>
                <a:lnTo>
                  <a:pt x="280942" y="910933"/>
                </a:lnTo>
                <a:lnTo>
                  <a:pt x="280415" y="910368"/>
                </a:lnTo>
                <a:lnTo>
                  <a:pt x="280095" y="910047"/>
                </a:lnTo>
                <a:lnTo>
                  <a:pt x="277590" y="907354"/>
                </a:lnTo>
                <a:lnTo>
                  <a:pt x="276817" y="906488"/>
                </a:lnTo>
                <a:lnTo>
                  <a:pt x="276817" y="906488"/>
                </a:lnTo>
                <a:lnTo>
                  <a:pt x="275989" y="905583"/>
                </a:lnTo>
                <a:lnTo>
                  <a:pt x="273540" y="902852"/>
                </a:lnTo>
                <a:lnTo>
                  <a:pt x="273333" y="902626"/>
                </a:lnTo>
                <a:lnTo>
                  <a:pt x="272730" y="901929"/>
                </a:lnTo>
                <a:lnTo>
                  <a:pt x="269848" y="898690"/>
                </a:lnTo>
                <a:lnTo>
                  <a:pt x="269848" y="898690"/>
                </a:lnTo>
                <a:lnTo>
                  <a:pt x="269509" y="898313"/>
                </a:lnTo>
                <a:lnTo>
                  <a:pt x="266345" y="894659"/>
                </a:lnTo>
                <a:lnTo>
                  <a:pt x="266345" y="894659"/>
                </a:lnTo>
                <a:lnTo>
                  <a:pt x="263181" y="890892"/>
                </a:lnTo>
                <a:lnTo>
                  <a:pt x="263011" y="890685"/>
                </a:lnTo>
                <a:lnTo>
                  <a:pt x="259659" y="886598"/>
                </a:lnTo>
                <a:lnTo>
                  <a:pt x="259301" y="886165"/>
                </a:lnTo>
                <a:cubicBezTo>
                  <a:pt x="257248" y="883641"/>
                  <a:pt x="255214" y="881060"/>
                  <a:pt x="253217" y="878480"/>
                </a:cubicBezTo>
                <a:lnTo>
                  <a:pt x="253085" y="878311"/>
                </a:lnTo>
                <a:lnTo>
                  <a:pt x="250241" y="874544"/>
                </a:lnTo>
                <a:lnTo>
                  <a:pt x="249883" y="874073"/>
                </a:lnTo>
                <a:lnTo>
                  <a:pt x="249883" y="874073"/>
                </a:lnTo>
                <a:lnTo>
                  <a:pt x="246738" y="869703"/>
                </a:lnTo>
                <a:lnTo>
                  <a:pt x="246587" y="869533"/>
                </a:lnTo>
                <a:cubicBezTo>
                  <a:pt x="244704" y="866897"/>
                  <a:pt x="242820" y="864222"/>
                  <a:pt x="240937" y="861547"/>
                </a:cubicBezTo>
                <a:lnTo>
                  <a:pt x="240617" y="861114"/>
                </a:lnTo>
                <a:lnTo>
                  <a:pt x="240221" y="860549"/>
                </a:lnTo>
                <a:cubicBezTo>
                  <a:pt x="187969" y="785844"/>
                  <a:pt x="159993" y="696859"/>
                  <a:pt x="160097" y="605694"/>
                </a:cubicBezTo>
                <a:cubicBezTo>
                  <a:pt x="160097" y="359559"/>
                  <a:pt x="359559" y="160097"/>
                  <a:pt x="605694" y="160097"/>
                </a:cubicBezTo>
                <a:cubicBezTo>
                  <a:pt x="851829" y="160097"/>
                  <a:pt x="1051347" y="359559"/>
                  <a:pt x="1051347" y="605694"/>
                </a:cubicBezTo>
                <a:cubicBezTo>
                  <a:pt x="1051347" y="851829"/>
                  <a:pt x="851810" y="1051328"/>
                  <a:pt x="605694" y="1051328"/>
                </a:cubicBezTo>
                <a:cubicBezTo>
                  <a:pt x="557681" y="1051366"/>
                  <a:pt x="509978" y="1043638"/>
                  <a:pt x="464432" y="1028444"/>
                </a:cubicBezTo>
                <a:cubicBezTo>
                  <a:pt x="440606" y="1076228"/>
                  <a:pt x="402880" y="1114915"/>
                  <a:pt x="343776" y="1134164"/>
                </a:cubicBezTo>
                <a:cubicBezTo>
                  <a:pt x="336130" y="1136667"/>
                  <a:pt x="328320" y="1138637"/>
                  <a:pt x="320401" y="1140060"/>
                </a:cubicBezTo>
                <a:cubicBezTo>
                  <a:pt x="408167" y="1187019"/>
                  <a:pt x="506193" y="1211518"/>
                  <a:pt x="605732" y="1211369"/>
                </a:cubicBezTo>
                <a:cubicBezTo>
                  <a:pt x="940240" y="1211369"/>
                  <a:pt x="1211407" y="940146"/>
                  <a:pt x="1211407" y="605694"/>
                </a:cubicBezTo>
                <a:cubicBezTo>
                  <a:pt x="1211407" y="271242"/>
                  <a:pt x="940202" y="0"/>
                  <a:pt x="605694" y="0"/>
                </a:cubicBezTo>
                <a:cubicBezTo>
                  <a:pt x="271186" y="0"/>
                  <a:pt x="0" y="271223"/>
                  <a:pt x="0" y="605694"/>
                </a:cubicBezTo>
                <a:cubicBezTo>
                  <a:pt x="-188" y="768711"/>
                  <a:pt x="65533" y="924881"/>
                  <a:pt x="182228" y="1038709"/>
                </a:cubicBezTo>
                <a:lnTo>
                  <a:pt x="184319" y="1040724"/>
                </a:lnTo>
                <a:cubicBezTo>
                  <a:pt x="191824" y="1047996"/>
                  <a:pt x="199864" y="1054695"/>
                  <a:pt x="208371" y="1060764"/>
                </a:cubicBezTo>
                <a:lnTo>
                  <a:pt x="208371" y="1060764"/>
                </a:lnTo>
                <a:cubicBezTo>
                  <a:pt x="221358" y="1070110"/>
                  <a:pt x="235684" y="1077438"/>
                  <a:pt x="250863" y="1082500"/>
                </a:cubicBezTo>
                <a:lnTo>
                  <a:pt x="251164" y="1082500"/>
                </a:lnTo>
                <a:lnTo>
                  <a:pt x="252162" y="1082820"/>
                </a:lnTo>
                <a:lnTo>
                  <a:pt x="253293" y="1083178"/>
                </a:lnTo>
                <a:lnTo>
                  <a:pt x="254178" y="1083442"/>
                </a:lnTo>
                <a:lnTo>
                  <a:pt x="254423" y="1083442"/>
                </a:lnTo>
                <a:lnTo>
                  <a:pt x="255477" y="1083743"/>
                </a:lnTo>
                <a:lnTo>
                  <a:pt x="255477" y="1083743"/>
                </a:lnTo>
                <a:lnTo>
                  <a:pt x="256325" y="1083988"/>
                </a:lnTo>
                <a:lnTo>
                  <a:pt x="256438" y="1083988"/>
                </a:lnTo>
                <a:lnTo>
                  <a:pt x="256664" y="1083988"/>
                </a:lnTo>
                <a:lnTo>
                  <a:pt x="257154" y="1084120"/>
                </a:lnTo>
                <a:lnTo>
                  <a:pt x="257304" y="1084120"/>
                </a:lnTo>
                <a:lnTo>
                  <a:pt x="259188" y="1084609"/>
                </a:lnTo>
                <a:lnTo>
                  <a:pt x="259188" y="1084609"/>
                </a:lnTo>
                <a:lnTo>
                  <a:pt x="260186" y="1084873"/>
                </a:lnTo>
                <a:lnTo>
                  <a:pt x="260751" y="1085005"/>
                </a:lnTo>
                <a:lnTo>
                  <a:pt x="260958" y="1085005"/>
                </a:lnTo>
                <a:lnTo>
                  <a:pt x="261373" y="1085118"/>
                </a:lnTo>
                <a:lnTo>
                  <a:pt x="262578" y="1085382"/>
                </a:lnTo>
                <a:lnTo>
                  <a:pt x="262861" y="1085382"/>
                </a:lnTo>
                <a:lnTo>
                  <a:pt x="263030" y="1085382"/>
                </a:lnTo>
                <a:lnTo>
                  <a:pt x="263802" y="1085551"/>
                </a:lnTo>
                <a:lnTo>
                  <a:pt x="264518" y="1085683"/>
                </a:lnTo>
                <a:lnTo>
                  <a:pt x="265629" y="1085928"/>
                </a:lnTo>
                <a:lnTo>
                  <a:pt x="266194" y="1086041"/>
                </a:lnTo>
                <a:lnTo>
                  <a:pt x="267400" y="1086267"/>
                </a:lnTo>
                <a:lnTo>
                  <a:pt x="267551" y="1086267"/>
                </a:lnTo>
                <a:lnTo>
                  <a:pt x="268587" y="1086455"/>
                </a:lnTo>
                <a:lnTo>
                  <a:pt x="269811" y="1086681"/>
                </a:lnTo>
                <a:lnTo>
                  <a:pt x="269811" y="1086681"/>
                </a:lnTo>
                <a:lnTo>
                  <a:pt x="270979" y="1086870"/>
                </a:lnTo>
                <a:lnTo>
                  <a:pt x="272071" y="1087020"/>
                </a:lnTo>
                <a:lnTo>
                  <a:pt x="272259" y="1087020"/>
                </a:lnTo>
                <a:lnTo>
                  <a:pt x="273389" y="1087190"/>
                </a:lnTo>
                <a:lnTo>
                  <a:pt x="274331" y="1087303"/>
                </a:lnTo>
                <a:lnTo>
                  <a:pt x="274576" y="1087303"/>
                </a:lnTo>
                <a:lnTo>
                  <a:pt x="275781" y="1087454"/>
                </a:lnTo>
                <a:lnTo>
                  <a:pt x="276591" y="1087454"/>
                </a:lnTo>
                <a:lnTo>
                  <a:pt x="276968" y="1087454"/>
                </a:lnTo>
                <a:lnTo>
                  <a:pt x="277872" y="1087454"/>
                </a:lnTo>
                <a:lnTo>
                  <a:pt x="278852" y="1087548"/>
                </a:lnTo>
                <a:lnTo>
                  <a:pt x="279360" y="1087548"/>
                </a:lnTo>
                <a:lnTo>
                  <a:pt x="280547" y="1087548"/>
                </a:lnTo>
                <a:lnTo>
                  <a:pt x="281074" y="1087548"/>
                </a:lnTo>
                <a:lnTo>
                  <a:pt x="281601" y="1087548"/>
                </a:lnTo>
                <a:lnTo>
                  <a:pt x="281752" y="1087548"/>
                </a:lnTo>
                <a:lnTo>
                  <a:pt x="282939" y="1087548"/>
                </a:lnTo>
                <a:lnTo>
                  <a:pt x="283315" y="1087548"/>
                </a:lnTo>
                <a:lnTo>
                  <a:pt x="284125" y="1087548"/>
                </a:lnTo>
                <a:lnTo>
                  <a:pt x="285312" y="1087548"/>
                </a:lnTo>
                <a:lnTo>
                  <a:pt x="285538" y="1087548"/>
                </a:lnTo>
                <a:lnTo>
                  <a:pt x="286480" y="1087548"/>
                </a:lnTo>
                <a:lnTo>
                  <a:pt x="287779" y="1087548"/>
                </a:lnTo>
                <a:lnTo>
                  <a:pt x="288853" y="1087548"/>
                </a:lnTo>
                <a:lnTo>
                  <a:pt x="292375" y="1087548"/>
                </a:lnTo>
                <a:lnTo>
                  <a:pt x="293562" y="1087548"/>
                </a:lnTo>
                <a:lnTo>
                  <a:pt x="294259" y="1087548"/>
                </a:lnTo>
                <a:lnTo>
                  <a:pt x="294748" y="1087548"/>
                </a:lnTo>
                <a:lnTo>
                  <a:pt x="295671" y="1087548"/>
                </a:lnTo>
                <a:lnTo>
                  <a:pt x="295916" y="1087548"/>
                </a:lnTo>
                <a:lnTo>
                  <a:pt x="296669" y="1087548"/>
                </a:lnTo>
                <a:lnTo>
                  <a:pt x="297592" y="1087548"/>
                </a:lnTo>
                <a:lnTo>
                  <a:pt x="299043" y="1087454"/>
                </a:lnTo>
                <a:lnTo>
                  <a:pt x="299043" y="1087454"/>
                </a:lnTo>
                <a:lnTo>
                  <a:pt x="299608" y="1087454"/>
                </a:lnTo>
                <a:lnTo>
                  <a:pt x="300775" y="1087454"/>
                </a:lnTo>
                <a:lnTo>
                  <a:pt x="301227" y="1087454"/>
                </a:lnTo>
                <a:lnTo>
                  <a:pt x="301943" y="1087454"/>
                </a:lnTo>
                <a:lnTo>
                  <a:pt x="302056" y="1087454"/>
                </a:lnTo>
                <a:lnTo>
                  <a:pt x="303111" y="1087341"/>
                </a:lnTo>
                <a:lnTo>
                  <a:pt x="303450" y="1087341"/>
                </a:lnTo>
                <a:lnTo>
                  <a:pt x="304279" y="1087246"/>
                </a:lnTo>
                <a:lnTo>
                  <a:pt x="305446" y="1087077"/>
                </a:lnTo>
                <a:lnTo>
                  <a:pt x="305691" y="1087077"/>
                </a:lnTo>
                <a:lnTo>
                  <a:pt x="306577" y="1086964"/>
                </a:lnTo>
                <a:lnTo>
                  <a:pt x="307763" y="1086794"/>
                </a:lnTo>
                <a:lnTo>
                  <a:pt x="307763" y="1086794"/>
                </a:lnTo>
                <a:lnTo>
                  <a:pt x="308743" y="1086606"/>
                </a:lnTo>
                <a:lnTo>
                  <a:pt x="308893" y="1086606"/>
                </a:lnTo>
                <a:lnTo>
                  <a:pt x="309308" y="1086606"/>
                </a:lnTo>
                <a:lnTo>
                  <a:pt x="309308" y="1086606"/>
                </a:lnTo>
                <a:lnTo>
                  <a:pt x="309929" y="1086606"/>
                </a:lnTo>
                <a:lnTo>
                  <a:pt x="309929" y="1086606"/>
                </a:lnTo>
                <a:lnTo>
                  <a:pt x="310249" y="1086606"/>
                </a:lnTo>
                <a:lnTo>
                  <a:pt x="311078" y="1086474"/>
                </a:lnTo>
                <a:lnTo>
                  <a:pt x="312039" y="1086305"/>
                </a:lnTo>
                <a:lnTo>
                  <a:pt x="312246" y="1086305"/>
                </a:lnTo>
                <a:lnTo>
                  <a:pt x="313395" y="1086079"/>
                </a:lnTo>
                <a:lnTo>
                  <a:pt x="313866" y="1085966"/>
                </a:lnTo>
                <a:lnTo>
                  <a:pt x="314393" y="1085853"/>
                </a:lnTo>
                <a:lnTo>
                  <a:pt x="314581" y="1085853"/>
                </a:lnTo>
                <a:lnTo>
                  <a:pt x="315674" y="1085627"/>
                </a:lnTo>
                <a:lnTo>
                  <a:pt x="316352" y="1085476"/>
                </a:lnTo>
                <a:lnTo>
                  <a:pt x="316352" y="1085476"/>
                </a:lnTo>
                <a:lnTo>
                  <a:pt x="316804" y="1085363"/>
                </a:lnTo>
                <a:lnTo>
                  <a:pt x="317162" y="1085363"/>
                </a:lnTo>
                <a:lnTo>
                  <a:pt x="318612" y="1085005"/>
                </a:lnTo>
                <a:lnTo>
                  <a:pt x="319064" y="1084892"/>
                </a:lnTo>
                <a:lnTo>
                  <a:pt x="319403" y="1084892"/>
                </a:lnTo>
                <a:lnTo>
                  <a:pt x="320288" y="1084666"/>
                </a:lnTo>
                <a:lnTo>
                  <a:pt x="320590" y="1084666"/>
                </a:lnTo>
                <a:lnTo>
                  <a:pt x="321324" y="1084440"/>
                </a:lnTo>
                <a:lnTo>
                  <a:pt x="321663" y="1084346"/>
                </a:lnTo>
                <a:lnTo>
                  <a:pt x="322454" y="1084139"/>
                </a:lnTo>
                <a:lnTo>
                  <a:pt x="322718" y="1084139"/>
                </a:lnTo>
                <a:lnTo>
                  <a:pt x="323434" y="1083931"/>
                </a:lnTo>
                <a:lnTo>
                  <a:pt x="323585" y="1083931"/>
                </a:lnTo>
                <a:lnTo>
                  <a:pt x="324696" y="1083611"/>
                </a:lnTo>
                <a:lnTo>
                  <a:pt x="324828" y="1083611"/>
                </a:lnTo>
                <a:lnTo>
                  <a:pt x="325185" y="1083517"/>
                </a:lnTo>
                <a:lnTo>
                  <a:pt x="325299" y="1083517"/>
                </a:lnTo>
                <a:lnTo>
                  <a:pt x="325807" y="1083348"/>
                </a:lnTo>
                <a:lnTo>
                  <a:pt x="326937" y="1082990"/>
                </a:lnTo>
                <a:cubicBezTo>
                  <a:pt x="328576" y="1082462"/>
                  <a:pt x="330196" y="1081897"/>
                  <a:pt x="331797" y="1081313"/>
                </a:cubicBezTo>
                <a:lnTo>
                  <a:pt x="331797" y="1081313"/>
                </a:lnTo>
                <a:lnTo>
                  <a:pt x="332399" y="1081106"/>
                </a:lnTo>
                <a:lnTo>
                  <a:pt x="332814" y="1080955"/>
                </a:lnTo>
                <a:lnTo>
                  <a:pt x="333774" y="1080579"/>
                </a:lnTo>
                <a:lnTo>
                  <a:pt x="337108" y="1079279"/>
                </a:lnTo>
                <a:lnTo>
                  <a:pt x="337654" y="1079072"/>
                </a:lnTo>
                <a:lnTo>
                  <a:pt x="337843" y="1079072"/>
                </a:lnTo>
                <a:lnTo>
                  <a:pt x="338897" y="1078620"/>
                </a:lnTo>
                <a:lnTo>
                  <a:pt x="340479" y="1077942"/>
                </a:lnTo>
                <a:lnTo>
                  <a:pt x="341233" y="1077641"/>
                </a:lnTo>
                <a:lnTo>
                  <a:pt x="342928" y="1076887"/>
                </a:lnTo>
                <a:lnTo>
                  <a:pt x="343550" y="1076623"/>
                </a:lnTo>
                <a:lnTo>
                  <a:pt x="343832" y="1076473"/>
                </a:lnTo>
                <a:lnTo>
                  <a:pt x="343832" y="1076473"/>
                </a:lnTo>
                <a:lnTo>
                  <a:pt x="347919" y="1074589"/>
                </a:lnTo>
                <a:lnTo>
                  <a:pt x="347919" y="1074589"/>
                </a:lnTo>
                <a:lnTo>
                  <a:pt x="349803" y="1073629"/>
                </a:lnTo>
                <a:lnTo>
                  <a:pt x="351686" y="1072593"/>
                </a:lnTo>
                <a:lnTo>
                  <a:pt x="352214" y="1072329"/>
                </a:lnTo>
                <a:lnTo>
                  <a:pt x="352666" y="1072084"/>
                </a:lnTo>
                <a:lnTo>
                  <a:pt x="352797" y="1072084"/>
                </a:lnTo>
                <a:lnTo>
                  <a:pt x="354982" y="1070841"/>
                </a:lnTo>
                <a:lnTo>
                  <a:pt x="355510" y="1070559"/>
                </a:lnTo>
                <a:lnTo>
                  <a:pt x="356414" y="1070050"/>
                </a:lnTo>
                <a:lnTo>
                  <a:pt x="357393" y="1069466"/>
                </a:lnTo>
                <a:lnTo>
                  <a:pt x="358467" y="1068807"/>
                </a:lnTo>
                <a:lnTo>
                  <a:pt x="358881" y="1068562"/>
                </a:lnTo>
                <a:lnTo>
                  <a:pt x="359823" y="1067959"/>
                </a:lnTo>
                <a:lnTo>
                  <a:pt x="361932" y="1066641"/>
                </a:lnTo>
                <a:lnTo>
                  <a:pt x="362497" y="1066283"/>
                </a:lnTo>
                <a:lnTo>
                  <a:pt x="363948" y="1065304"/>
                </a:lnTo>
                <a:cubicBezTo>
                  <a:pt x="364720" y="1064776"/>
                  <a:pt x="365511" y="1064268"/>
                  <a:pt x="366264" y="1063740"/>
                </a:cubicBezTo>
                <a:lnTo>
                  <a:pt x="366264" y="1063740"/>
                </a:lnTo>
                <a:lnTo>
                  <a:pt x="366264" y="1063740"/>
                </a:lnTo>
                <a:lnTo>
                  <a:pt x="366264" y="1063740"/>
                </a:lnTo>
                <a:cubicBezTo>
                  <a:pt x="367169" y="1063125"/>
                  <a:pt x="368054" y="1062497"/>
                  <a:pt x="368920" y="1061857"/>
                </a:cubicBezTo>
                <a:lnTo>
                  <a:pt x="369090" y="1061744"/>
                </a:lnTo>
                <a:lnTo>
                  <a:pt x="369259" y="1061612"/>
                </a:lnTo>
                <a:lnTo>
                  <a:pt x="369259" y="1061612"/>
                </a:lnTo>
                <a:lnTo>
                  <a:pt x="369429" y="1061480"/>
                </a:lnTo>
                <a:lnTo>
                  <a:pt x="369429" y="1061480"/>
                </a:lnTo>
                <a:cubicBezTo>
                  <a:pt x="370352" y="1060783"/>
                  <a:pt x="371312" y="1060086"/>
                  <a:pt x="372179" y="1059371"/>
                </a:cubicBezTo>
                <a:lnTo>
                  <a:pt x="372367" y="1059239"/>
                </a:lnTo>
                <a:lnTo>
                  <a:pt x="372518" y="1059107"/>
                </a:lnTo>
                <a:lnTo>
                  <a:pt x="372518" y="1059107"/>
                </a:lnTo>
                <a:lnTo>
                  <a:pt x="372668" y="1058975"/>
                </a:lnTo>
                <a:lnTo>
                  <a:pt x="372838" y="1058843"/>
                </a:lnTo>
                <a:lnTo>
                  <a:pt x="375173" y="1056960"/>
                </a:lnTo>
                <a:lnTo>
                  <a:pt x="375362" y="1056828"/>
                </a:lnTo>
                <a:lnTo>
                  <a:pt x="375531" y="1056696"/>
                </a:lnTo>
                <a:lnTo>
                  <a:pt x="375682" y="1056545"/>
                </a:lnTo>
                <a:lnTo>
                  <a:pt x="375682" y="1056545"/>
                </a:lnTo>
                <a:lnTo>
                  <a:pt x="375795" y="1056432"/>
                </a:lnTo>
                <a:lnTo>
                  <a:pt x="375795" y="1056432"/>
                </a:lnTo>
                <a:lnTo>
                  <a:pt x="377095" y="1055321"/>
                </a:lnTo>
                <a:lnTo>
                  <a:pt x="378300" y="1054285"/>
                </a:lnTo>
                <a:lnTo>
                  <a:pt x="378827" y="1053814"/>
                </a:lnTo>
                <a:lnTo>
                  <a:pt x="380523" y="1052289"/>
                </a:lnTo>
                <a:lnTo>
                  <a:pt x="381464" y="1051403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4271" y="1048691"/>
                </a:lnTo>
                <a:lnTo>
                  <a:pt x="384647" y="1048315"/>
                </a:lnTo>
                <a:lnTo>
                  <a:pt x="385344" y="1047655"/>
                </a:lnTo>
                <a:lnTo>
                  <a:pt x="385608" y="1047354"/>
                </a:lnTo>
                <a:lnTo>
                  <a:pt x="386945" y="1045979"/>
                </a:lnTo>
                <a:lnTo>
                  <a:pt x="386945" y="1045979"/>
                </a:lnTo>
                <a:lnTo>
                  <a:pt x="387039" y="1045885"/>
                </a:lnTo>
                <a:lnTo>
                  <a:pt x="387039" y="1045885"/>
                </a:lnTo>
                <a:lnTo>
                  <a:pt x="387134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322" y="1045659"/>
                </a:lnTo>
                <a:lnTo>
                  <a:pt x="387322" y="1045659"/>
                </a:lnTo>
                <a:lnTo>
                  <a:pt x="387416" y="1045565"/>
                </a:lnTo>
                <a:lnTo>
                  <a:pt x="387510" y="1045452"/>
                </a:lnTo>
                <a:cubicBezTo>
                  <a:pt x="388264" y="1044661"/>
                  <a:pt x="388998" y="1043869"/>
                  <a:pt x="389733" y="1043041"/>
                </a:cubicBezTo>
                <a:lnTo>
                  <a:pt x="389733" y="1043041"/>
                </a:lnTo>
                <a:lnTo>
                  <a:pt x="389733" y="1043041"/>
                </a:lnTo>
                <a:lnTo>
                  <a:pt x="389733" y="1043041"/>
                </a:lnTo>
                <a:lnTo>
                  <a:pt x="389827" y="1042947"/>
                </a:lnTo>
                <a:lnTo>
                  <a:pt x="389827" y="1042834"/>
                </a:lnTo>
                <a:lnTo>
                  <a:pt x="390901" y="1041609"/>
                </a:lnTo>
                <a:lnTo>
                  <a:pt x="391918" y="1040479"/>
                </a:lnTo>
                <a:lnTo>
                  <a:pt x="392125" y="1040216"/>
                </a:lnTo>
                <a:lnTo>
                  <a:pt x="392238" y="1040084"/>
                </a:lnTo>
                <a:lnTo>
                  <a:pt x="392407" y="1039895"/>
                </a:lnTo>
                <a:lnTo>
                  <a:pt x="392502" y="1039782"/>
                </a:lnTo>
                <a:lnTo>
                  <a:pt x="392502" y="1039688"/>
                </a:lnTo>
                <a:cubicBezTo>
                  <a:pt x="393161" y="1038878"/>
                  <a:pt x="393839" y="1038087"/>
                  <a:pt x="394479" y="1037259"/>
                </a:cubicBezTo>
                <a:lnTo>
                  <a:pt x="394573" y="1037259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032"/>
                </a:lnTo>
                <a:lnTo>
                  <a:pt x="394573" y="1036919"/>
                </a:lnTo>
                <a:lnTo>
                  <a:pt x="394573" y="1036806"/>
                </a:lnTo>
                <a:lnTo>
                  <a:pt x="394668" y="1036693"/>
                </a:lnTo>
                <a:lnTo>
                  <a:pt x="396419" y="1034452"/>
                </a:lnTo>
                <a:lnTo>
                  <a:pt x="396419" y="1034339"/>
                </a:lnTo>
                <a:lnTo>
                  <a:pt x="396513" y="1034245"/>
                </a:lnTo>
                <a:lnTo>
                  <a:pt x="396513" y="1034132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608" y="1033887"/>
                </a:lnTo>
                <a:lnTo>
                  <a:pt x="397210" y="1033096"/>
                </a:lnTo>
                <a:lnTo>
                  <a:pt x="397417" y="1032813"/>
                </a:lnTo>
                <a:lnTo>
                  <a:pt x="398566" y="1031269"/>
                </a:lnTo>
                <a:lnTo>
                  <a:pt x="399904" y="1029386"/>
                </a:lnTo>
                <a:lnTo>
                  <a:pt x="400450" y="1028632"/>
                </a:lnTo>
                <a:lnTo>
                  <a:pt x="401203" y="1027521"/>
                </a:lnTo>
                <a:lnTo>
                  <a:pt x="402522" y="1025637"/>
                </a:lnTo>
                <a:lnTo>
                  <a:pt x="403332" y="1024375"/>
                </a:lnTo>
                <a:lnTo>
                  <a:pt x="403539" y="1024074"/>
                </a:lnTo>
                <a:cubicBezTo>
                  <a:pt x="404349" y="1022831"/>
                  <a:pt x="405140" y="1021569"/>
                  <a:pt x="405931" y="1020307"/>
                </a:cubicBezTo>
                <a:lnTo>
                  <a:pt x="405931" y="1020307"/>
                </a:lnTo>
                <a:lnTo>
                  <a:pt x="406082" y="1020081"/>
                </a:lnTo>
                <a:lnTo>
                  <a:pt x="406213" y="1019855"/>
                </a:lnTo>
                <a:lnTo>
                  <a:pt x="407023" y="1018499"/>
                </a:lnTo>
                <a:lnTo>
                  <a:pt x="408022" y="1016841"/>
                </a:lnTo>
                <a:lnTo>
                  <a:pt x="408587" y="1015918"/>
                </a:lnTo>
                <a:lnTo>
                  <a:pt x="408737" y="1015636"/>
                </a:lnTo>
                <a:lnTo>
                  <a:pt x="409378" y="1014506"/>
                </a:lnTo>
                <a:lnTo>
                  <a:pt x="412485" y="1011436"/>
                </a:lnTo>
                <a:lnTo>
                  <a:pt x="413145" y="1010268"/>
                </a:lnTo>
                <a:lnTo>
                  <a:pt x="413578" y="1009477"/>
                </a:lnTo>
                <a:lnTo>
                  <a:pt x="414011" y="1008648"/>
                </a:lnTo>
                <a:lnTo>
                  <a:pt x="414651" y="1007462"/>
                </a:lnTo>
                <a:lnTo>
                  <a:pt x="415311" y="1006200"/>
                </a:lnTo>
                <a:lnTo>
                  <a:pt x="415989" y="1004900"/>
                </a:lnTo>
                <a:lnTo>
                  <a:pt x="416384" y="1004128"/>
                </a:lnTo>
                <a:lnTo>
                  <a:pt x="417420" y="1002056"/>
                </a:lnTo>
                <a:lnTo>
                  <a:pt x="418305" y="1000173"/>
                </a:lnTo>
                <a:lnTo>
                  <a:pt x="418437" y="999909"/>
                </a:lnTo>
                <a:lnTo>
                  <a:pt x="419285" y="998025"/>
                </a:lnTo>
                <a:lnTo>
                  <a:pt x="419417" y="997780"/>
                </a:lnTo>
                <a:lnTo>
                  <a:pt x="420001" y="996519"/>
                </a:lnTo>
                <a:lnTo>
                  <a:pt x="420377" y="995671"/>
                </a:lnTo>
                <a:lnTo>
                  <a:pt x="420509" y="995426"/>
                </a:lnTo>
                <a:lnTo>
                  <a:pt x="421338" y="993543"/>
                </a:lnTo>
                <a:lnTo>
                  <a:pt x="421338" y="993373"/>
                </a:lnTo>
                <a:lnTo>
                  <a:pt x="422167" y="991395"/>
                </a:lnTo>
                <a:lnTo>
                  <a:pt x="422524" y="990585"/>
                </a:lnTo>
                <a:lnTo>
                  <a:pt x="422524" y="990585"/>
                </a:lnTo>
                <a:lnTo>
                  <a:pt x="423071" y="989305"/>
                </a:lnTo>
                <a:lnTo>
                  <a:pt x="423466" y="988325"/>
                </a:lnTo>
                <a:lnTo>
                  <a:pt x="423956" y="987120"/>
                </a:lnTo>
                <a:lnTo>
                  <a:pt x="424314" y="986253"/>
                </a:lnTo>
                <a:lnTo>
                  <a:pt x="424672" y="985312"/>
                </a:lnTo>
                <a:lnTo>
                  <a:pt x="424841" y="984916"/>
                </a:lnTo>
                <a:lnTo>
                  <a:pt x="425670" y="982713"/>
                </a:lnTo>
                <a:lnTo>
                  <a:pt x="426404" y="980829"/>
                </a:lnTo>
                <a:lnTo>
                  <a:pt x="426499" y="980490"/>
                </a:lnTo>
                <a:lnTo>
                  <a:pt x="427308" y="978249"/>
                </a:lnTo>
                <a:lnTo>
                  <a:pt x="427308" y="978249"/>
                </a:lnTo>
                <a:lnTo>
                  <a:pt x="427930" y="976365"/>
                </a:lnTo>
                <a:lnTo>
                  <a:pt x="428457" y="974858"/>
                </a:lnTo>
                <a:lnTo>
                  <a:pt x="429135" y="972824"/>
                </a:lnTo>
                <a:lnTo>
                  <a:pt x="429418" y="971995"/>
                </a:lnTo>
                <a:cubicBezTo>
                  <a:pt x="441416" y="936096"/>
                  <a:pt x="446388" y="896053"/>
                  <a:pt x="448272" y="857536"/>
                </a:cubicBezTo>
                <a:lnTo>
                  <a:pt x="448272" y="857536"/>
                </a:lnTo>
                <a:cubicBezTo>
                  <a:pt x="449515" y="833559"/>
                  <a:pt x="449666" y="810203"/>
                  <a:pt x="449666" y="788826"/>
                </a:cubicBezTo>
                <a:lnTo>
                  <a:pt x="449666" y="533537"/>
                </a:lnTo>
                <a:cubicBezTo>
                  <a:pt x="449509" y="520648"/>
                  <a:pt x="452373" y="507902"/>
                  <a:pt x="458028" y="496319"/>
                </a:cubicBezTo>
                <a:cubicBezTo>
                  <a:pt x="463578" y="485144"/>
                  <a:pt x="474120" y="479556"/>
                  <a:pt x="489652" y="479556"/>
                </a:cubicBezTo>
                <a:cubicBezTo>
                  <a:pt x="505812" y="479556"/>
                  <a:pt x="516869" y="485037"/>
                  <a:pt x="522726" y="495848"/>
                </a:cubicBezTo>
                <a:cubicBezTo>
                  <a:pt x="528785" y="507465"/>
                  <a:pt x="531823" y="520419"/>
                  <a:pt x="531560" y="533518"/>
                </a:cubicBezTo>
                <a:lnTo>
                  <a:pt x="531560" y="932442"/>
                </a:lnTo>
                <a:cubicBezTo>
                  <a:pt x="606655" y="925511"/>
                  <a:pt x="673594" y="883339"/>
                  <a:pt x="677700" y="808376"/>
                </a:cubicBezTo>
                <a:lnTo>
                  <a:pt x="677700" y="536344"/>
                </a:lnTo>
                <a:cubicBezTo>
                  <a:pt x="677700" y="515273"/>
                  <a:pt x="681285" y="500074"/>
                  <a:pt x="688455" y="490744"/>
                </a:cubicBezTo>
                <a:cubicBezTo>
                  <a:pt x="695625" y="481415"/>
                  <a:pt x="706009" y="476762"/>
                  <a:pt x="719608" y="476787"/>
                </a:cubicBezTo>
                <a:cubicBezTo>
                  <a:pt x="733860" y="476787"/>
                  <a:pt x="744708" y="481440"/>
                  <a:pt x="752155" y="490744"/>
                </a:cubicBezTo>
                <a:cubicBezTo>
                  <a:pt x="759500" y="499917"/>
                  <a:pt x="763192" y="514796"/>
                  <a:pt x="763324" y="535345"/>
                </a:cubicBezTo>
                <a:close/>
              </a:path>
            </a:pathLst>
          </a:custGeom>
          <a:solidFill>
            <a:schemeClr val="accent1"/>
          </a:solidFill>
          <a:ln w="1881" cap="flat">
            <a:noFill/>
            <a:prstDash val="solid"/>
            <a:miter/>
          </a:ln>
        </p:spPr>
        <p:txBody>
          <a:bodyPr rtlCol="0" anchor="ctr"/>
          <a:lstStyle/>
          <a:p>
            <a:pPr marL="0" algn="r" defTabSz="914400" rtl="1" eaLnBrk="1" latinLnBrk="0" hangingPunct="1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9624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58F24E2-941B-E0EC-FA7C-920329D4E4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D68BF1-AA9D-0A4B-B56A-3F3EA62D6907}"/>
              </a:ext>
            </a:extLst>
          </p:cNvPr>
          <p:cNvSpPr/>
          <p:nvPr/>
        </p:nvSpPr>
        <p:spPr>
          <a:xfrm>
            <a:off x="7391627" y="1365813"/>
            <a:ext cx="3744686" cy="4126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C9586C-F443-F946-B53D-51E658FDD293}"/>
              </a:ext>
            </a:extLst>
          </p:cNvPr>
          <p:cNvSpPr/>
          <p:nvPr/>
        </p:nvSpPr>
        <p:spPr>
          <a:xfrm>
            <a:off x="1055688" y="3103245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237B5C1-F585-7C47-8FC0-8253B1ED8863}"/>
              </a:ext>
            </a:extLst>
          </p:cNvPr>
          <p:cNvGrpSpPr/>
          <p:nvPr/>
        </p:nvGrpSpPr>
        <p:grpSpPr>
          <a:xfrm>
            <a:off x="1986567" y="2976075"/>
            <a:ext cx="2226621" cy="905851"/>
            <a:chOff x="7164550" y="3794017"/>
            <a:chExt cx="2226621" cy="90585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BDE0905-81E4-1346-B045-B4E8AABD07E7}"/>
                </a:ext>
              </a:extLst>
            </p:cNvPr>
            <p:cNvSpPr txBox="1"/>
            <p:nvPr/>
          </p:nvSpPr>
          <p:spPr>
            <a:xfrm>
              <a:off x="7164550" y="3794017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MISSION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09FAB9-CF2A-6848-8E7B-DB6F883CDB26}"/>
                </a:ext>
              </a:extLst>
            </p:cNvPr>
            <p:cNvSpPr txBox="1"/>
            <p:nvPr/>
          </p:nvSpPr>
          <p:spPr>
            <a:xfrm>
              <a:off x="7164550" y="4029813"/>
              <a:ext cx="2226621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53EFCE35-BBC6-5444-AFCC-756F84A13EE9}"/>
              </a:ext>
            </a:extLst>
          </p:cNvPr>
          <p:cNvSpPr/>
          <p:nvPr/>
        </p:nvSpPr>
        <p:spPr>
          <a:xfrm>
            <a:off x="1055688" y="1607512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AE89B7-B8CF-CE49-BEE1-49A9C1CFF704}"/>
              </a:ext>
            </a:extLst>
          </p:cNvPr>
          <p:cNvGrpSpPr/>
          <p:nvPr/>
        </p:nvGrpSpPr>
        <p:grpSpPr>
          <a:xfrm>
            <a:off x="1986567" y="1480342"/>
            <a:ext cx="2226621" cy="905851"/>
            <a:chOff x="7164550" y="3794017"/>
            <a:chExt cx="2226621" cy="90585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E85148-946B-B646-8448-05C0F7543C29}"/>
                </a:ext>
              </a:extLst>
            </p:cNvPr>
            <p:cNvSpPr txBox="1"/>
            <p:nvPr/>
          </p:nvSpPr>
          <p:spPr>
            <a:xfrm>
              <a:off x="7164550" y="3794017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MISSION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1E22C0-A7CB-F449-9594-E2DF443A1F4F}"/>
                </a:ext>
              </a:extLst>
            </p:cNvPr>
            <p:cNvSpPr txBox="1"/>
            <p:nvPr/>
          </p:nvSpPr>
          <p:spPr>
            <a:xfrm>
              <a:off x="7164550" y="4029813"/>
              <a:ext cx="2226621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49970950-BED0-B743-8816-596D9FFE0141}"/>
              </a:ext>
            </a:extLst>
          </p:cNvPr>
          <p:cNvSpPr/>
          <p:nvPr/>
        </p:nvSpPr>
        <p:spPr>
          <a:xfrm>
            <a:off x="1055688" y="4598977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6ADCC59-B87F-C843-B30D-B114D209A79D}"/>
              </a:ext>
            </a:extLst>
          </p:cNvPr>
          <p:cNvGrpSpPr/>
          <p:nvPr/>
        </p:nvGrpSpPr>
        <p:grpSpPr>
          <a:xfrm>
            <a:off x="1986567" y="4471807"/>
            <a:ext cx="2226621" cy="905851"/>
            <a:chOff x="7164550" y="3794017"/>
            <a:chExt cx="2226621" cy="9058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E806CF9-4A30-8547-959F-5C8C86FD9CFF}"/>
                </a:ext>
              </a:extLst>
            </p:cNvPr>
            <p:cNvSpPr txBox="1"/>
            <p:nvPr/>
          </p:nvSpPr>
          <p:spPr>
            <a:xfrm>
              <a:off x="7164550" y="3794017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MISSION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01FCEE4-11A7-AD4D-A4B7-3C337AC0AAC7}"/>
                </a:ext>
              </a:extLst>
            </p:cNvPr>
            <p:cNvSpPr txBox="1"/>
            <p:nvPr/>
          </p:nvSpPr>
          <p:spPr>
            <a:xfrm>
              <a:off x="7164550" y="4029813"/>
              <a:ext cx="2226621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C0FBEDD-55B0-1246-9B2E-A038D2933436}"/>
              </a:ext>
            </a:extLst>
          </p:cNvPr>
          <p:cNvGrpSpPr/>
          <p:nvPr/>
        </p:nvGrpSpPr>
        <p:grpSpPr>
          <a:xfrm>
            <a:off x="7871416" y="2414468"/>
            <a:ext cx="2785108" cy="2029064"/>
            <a:chOff x="7882892" y="2194042"/>
            <a:chExt cx="2785108" cy="202906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4D32C32-8DF3-D34C-A59C-1F54E936DECA}"/>
                </a:ext>
              </a:extLst>
            </p:cNvPr>
            <p:cNvGrpSpPr/>
            <p:nvPr/>
          </p:nvGrpSpPr>
          <p:grpSpPr>
            <a:xfrm>
              <a:off x="7882892" y="2194042"/>
              <a:ext cx="2768387" cy="733630"/>
              <a:chOff x="3093761" y="1959237"/>
              <a:chExt cx="2768387" cy="73363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E4BEF13-F6B7-6E4E-9D59-35ADE025232A}"/>
                  </a:ext>
                </a:extLst>
              </p:cNvPr>
              <p:cNvSpPr txBox="1"/>
              <p:nvPr/>
            </p:nvSpPr>
            <p:spPr>
              <a:xfrm>
                <a:off x="3093761" y="1959237"/>
                <a:ext cx="276838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en-US" sz="3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OUR MISSION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DA53015-61D3-DD4E-A5CF-F79EB661D248}"/>
                  </a:ext>
                </a:extLst>
              </p:cNvPr>
              <p:cNvSpPr txBox="1"/>
              <p:nvPr/>
            </p:nvSpPr>
            <p:spPr>
              <a:xfrm>
                <a:off x="3846658" y="2523590"/>
                <a:ext cx="196528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en-US" sz="11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SOMETHING TAGLINE HERE</a:t>
                </a:r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5D55926-FDE5-8441-90BE-F9B11E1687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3761" y="2608229"/>
                <a:ext cx="65112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A40FEDC-7951-1048-9E07-B325718F1EBF}"/>
                </a:ext>
              </a:extLst>
            </p:cNvPr>
            <p:cNvSpPr txBox="1"/>
            <p:nvPr/>
          </p:nvSpPr>
          <p:spPr>
            <a:xfrm>
              <a:off x="7882892" y="3232065"/>
              <a:ext cx="2785108" cy="9910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et dolore magna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aliqua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ipsum nunc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enim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facilisis</a:t>
              </a:r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.</a:t>
              </a:r>
            </a:p>
          </p:txBody>
        </p:sp>
      </p:grpSp>
      <p:sp>
        <p:nvSpPr>
          <p:cNvPr id="35" name="Freeform 34">
            <a:extLst>
              <a:ext uri="{FF2B5EF4-FFF2-40B4-BE49-F238E27FC236}">
                <a16:creationId xmlns:a16="http://schemas.microsoft.com/office/drawing/2014/main" id="{DDDDE6F9-0FC2-3346-A069-24B7D1495708}"/>
              </a:ext>
            </a:extLst>
          </p:cNvPr>
          <p:cNvSpPr>
            <a:spLocks noChangeAspect="1"/>
          </p:cNvSpPr>
          <p:nvPr/>
        </p:nvSpPr>
        <p:spPr>
          <a:xfrm>
            <a:off x="1245299" y="4717260"/>
            <a:ext cx="272289" cy="414944"/>
          </a:xfrm>
          <a:custGeom>
            <a:avLst/>
            <a:gdLst>
              <a:gd name="connsiteX0" fmla="*/ 238873 w 329470"/>
              <a:gd name="connsiteY0" fmla="*/ 415341 h 502082"/>
              <a:gd name="connsiteX1" fmla="*/ 228134 w 329470"/>
              <a:gd name="connsiteY1" fmla="*/ 415382 h 502082"/>
              <a:gd name="connsiteX2" fmla="*/ 227628 w 329470"/>
              <a:gd name="connsiteY2" fmla="*/ 415899 h 502082"/>
              <a:gd name="connsiteX3" fmla="*/ 102318 w 329470"/>
              <a:gd name="connsiteY3" fmla="*/ 415899 h 502082"/>
              <a:gd name="connsiteX4" fmla="*/ 102275 w 329470"/>
              <a:gd name="connsiteY4" fmla="*/ 415855 h 502082"/>
              <a:gd name="connsiteX5" fmla="*/ 90536 w 329470"/>
              <a:gd name="connsiteY5" fmla="*/ 415899 h 502082"/>
              <a:gd name="connsiteX6" fmla="*/ 87591 w 329470"/>
              <a:gd name="connsiteY6" fmla="*/ 418967 h 502082"/>
              <a:gd name="connsiteX7" fmla="*/ 87591 w 329470"/>
              <a:gd name="connsiteY7" fmla="*/ 441977 h 502082"/>
              <a:gd name="connsiteX8" fmla="*/ 177156 w 329470"/>
              <a:gd name="connsiteY8" fmla="*/ 441977 h 502082"/>
              <a:gd name="connsiteX9" fmla="*/ 186299 w 329470"/>
              <a:gd name="connsiteY9" fmla="*/ 449327 h 502082"/>
              <a:gd name="connsiteX10" fmla="*/ 179243 w 329470"/>
              <a:gd name="connsiteY10" fmla="*/ 458851 h 502082"/>
              <a:gd name="connsiteX11" fmla="*/ 177156 w 329470"/>
              <a:gd name="connsiteY11" fmla="*/ 458851 h 502082"/>
              <a:gd name="connsiteX12" fmla="*/ 87646 w 329470"/>
              <a:gd name="connsiteY12" fmla="*/ 458851 h 502082"/>
              <a:gd name="connsiteX13" fmla="*/ 94916 w 329470"/>
              <a:gd name="connsiteY13" fmla="*/ 477202 h 502082"/>
              <a:gd name="connsiteX14" fmla="*/ 112626 w 329470"/>
              <a:gd name="connsiteY14" fmla="*/ 484929 h 502082"/>
              <a:gd name="connsiteX15" fmla="*/ 216649 w 329470"/>
              <a:gd name="connsiteY15" fmla="*/ 484929 h 502082"/>
              <a:gd name="connsiteX16" fmla="*/ 241818 w 329470"/>
              <a:gd name="connsiteY16" fmla="*/ 458712 h 502082"/>
              <a:gd name="connsiteX17" fmla="*/ 241818 w 329470"/>
              <a:gd name="connsiteY17" fmla="*/ 418409 h 502082"/>
              <a:gd name="connsiteX18" fmla="*/ 238873 w 329470"/>
              <a:gd name="connsiteY18" fmla="*/ 415341 h 502082"/>
              <a:gd name="connsiteX19" fmla="*/ 100543 w 329470"/>
              <a:gd name="connsiteY19" fmla="*/ 357188 h 502082"/>
              <a:gd name="connsiteX20" fmla="*/ 110220 w 329470"/>
              <a:gd name="connsiteY20" fmla="*/ 398467 h 502082"/>
              <a:gd name="connsiteX21" fmla="*/ 219052 w 329470"/>
              <a:gd name="connsiteY21" fmla="*/ 398467 h 502082"/>
              <a:gd name="connsiteX22" fmla="*/ 228338 w 329470"/>
              <a:gd name="connsiteY22" fmla="*/ 357188 h 502082"/>
              <a:gd name="connsiteX23" fmla="*/ 194654 w 329470"/>
              <a:gd name="connsiteY23" fmla="*/ 210022 h 502082"/>
              <a:gd name="connsiteX24" fmla="*/ 203797 w 329470"/>
              <a:gd name="connsiteY24" fmla="*/ 217372 h 502082"/>
              <a:gd name="connsiteX25" fmla="*/ 203797 w 329470"/>
              <a:gd name="connsiteY25" fmla="*/ 219546 h 502082"/>
              <a:gd name="connsiteX26" fmla="*/ 203797 w 329470"/>
              <a:gd name="connsiteY26" fmla="*/ 260546 h 502082"/>
              <a:gd name="connsiteX27" fmla="*/ 195630 w 329470"/>
              <a:gd name="connsiteY27" fmla="*/ 269052 h 502082"/>
              <a:gd name="connsiteX28" fmla="*/ 187597 w 329470"/>
              <a:gd name="connsiteY28" fmla="*/ 260686 h 502082"/>
              <a:gd name="connsiteX29" fmla="*/ 187598 w 329470"/>
              <a:gd name="connsiteY29" fmla="*/ 260546 h 502082"/>
              <a:gd name="connsiteX30" fmla="*/ 187598 w 329470"/>
              <a:gd name="connsiteY30" fmla="*/ 219546 h 502082"/>
              <a:gd name="connsiteX31" fmla="*/ 194654 w 329470"/>
              <a:gd name="connsiteY31" fmla="*/ 210022 h 502082"/>
              <a:gd name="connsiteX32" fmla="*/ 132937 w 329470"/>
              <a:gd name="connsiteY32" fmla="*/ 210022 h 502082"/>
              <a:gd name="connsiteX33" fmla="*/ 142080 w 329470"/>
              <a:gd name="connsiteY33" fmla="*/ 217372 h 502082"/>
              <a:gd name="connsiteX34" fmla="*/ 142080 w 329470"/>
              <a:gd name="connsiteY34" fmla="*/ 219546 h 502082"/>
              <a:gd name="connsiteX35" fmla="*/ 142080 w 329470"/>
              <a:gd name="connsiteY35" fmla="*/ 260546 h 502082"/>
              <a:gd name="connsiteX36" fmla="*/ 133913 w 329470"/>
              <a:gd name="connsiteY36" fmla="*/ 269052 h 502082"/>
              <a:gd name="connsiteX37" fmla="*/ 125880 w 329470"/>
              <a:gd name="connsiteY37" fmla="*/ 260686 h 502082"/>
              <a:gd name="connsiteX38" fmla="*/ 125881 w 329470"/>
              <a:gd name="connsiteY38" fmla="*/ 260546 h 502082"/>
              <a:gd name="connsiteX39" fmla="*/ 125881 w 329470"/>
              <a:gd name="connsiteY39" fmla="*/ 219546 h 502082"/>
              <a:gd name="connsiteX40" fmla="*/ 132937 w 329470"/>
              <a:gd name="connsiteY40" fmla="*/ 210022 h 502082"/>
              <a:gd name="connsiteX41" fmla="*/ 122667 w 329470"/>
              <a:gd name="connsiteY41" fmla="*/ 151352 h 502082"/>
              <a:gd name="connsiteX42" fmla="*/ 143017 w 329470"/>
              <a:gd name="connsiteY42" fmla="*/ 154838 h 502082"/>
              <a:gd name="connsiteX43" fmla="*/ 185991 w 329470"/>
              <a:gd name="connsiteY43" fmla="*/ 154838 h 502082"/>
              <a:gd name="connsiteX44" fmla="*/ 206475 w 329470"/>
              <a:gd name="connsiteY44" fmla="*/ 151352 h 502082"/>
              <a:gd name="connsiteX45" fmla="*/ 243291 w 329470"/>
              <a:gd name="connsiteY45" fmla="*/ 207134 h 502082"/>
              <a:gd name="connsiteX46" fmla="*/ 243291 w 329470"/>
              <a:gd name="connsiteY46" fmla="*/ 260546 h 502082"/>
              <a:gd name="connsiteX47" fmla="*/ 235394 w 329470"/>
              <a:gd name="connsiteY47" fmla="*/ 269052 h 502082"/>
              <a:gd name="connsiteX48" fmla="*/ 235392 w 329470"/>
              <a:gd name="connsiteY48" fmla="*/ 269052 h 502082"/>
              <a:gd name="connsiteX49" fmla="*/ 227226 w 329470"/>
              <a:gd name="connsiteY49" fmla="*/ 260546 h 502082"/>
              <a:gd name="connsiteX50" fmla="*/ 227226 w 329470"/>
              <a:gd name="connsiteY50" fmla="*/ 207134 h 502082"/>
              <a:gd name="connsiteX51" fmla="*/ 200852 w 329470"/>
              <a:gd name="connsiteY51" fmla="*/ 167389 h 502082"/>
              <a:gd name="connsiteX52" fmla="*/ 196835 w 329470"/>
              <a:gd name="connsiteY52" fmla="*/ 167389 h 502082"/>
              <a:gd name="connsiteX53" fmla="*/ 132574 w 329470"/>
              <a:gd name="connsiteY53" fmla="*/ 167389 h 502082"/>
              <a:gd name="connsiteX54" fmla="*/ 128692 w 329470"/>
              <a:gd name="connsiteY54" fmla="*/ 167389 h 502082"/>
              <a:gd name="connsiteX55" fmla="*/ 101916 w 329470"/>
              <a:gd name="connsiteY55" fmla="*/ 207692 h 502082"/>
              <a:gd name="connsiteX56" fmla="*/ 101916 w 329470"/>
              <a:gd name="connsiteY56" fmla="*/ 261103 h 502082"/>
              <a:gd name="connsiteX57" fmla="*/ 94860 w 329470"/>
              <a:gd name="connsiteY57" fmla="*/ 270627 h 502082"/>
              <a:gd name="connsiteX58" fmla="*/ 85717 w 329470"/>
              <a:gd name="connsiteY58" fmla="*/ 263277 h 502082"/>
              <a:gd name="connsiteX59" fmla="*/ 85717 w 329470"/>
              <a:gd name="connsiteY59" fmla="*/ 261103 h 502082"/>
              <a:gd name="connsiteX60" fmla="*/ 85717 w 329470"/>
              <a:gd name="connsiteY60" fmla="*/ 207134 h 502082"/>
              <a:gd name="connsiteX61" fmla="*/ 122667 w 329470"/>
              <a:gd name="connsiteY61" fmla="*/ 151352 h 502082"/>
              <a:gd name="connsiteX62" fmla="*/ 282517 w 329470"/>
              <a:gd name="connsiteY62" fmla="*/ 150515 h 502082"/>
              <a:gd name="connsiteX63" fmla="*/ 291869 w 329470"/>
              <a:gd name="connsiteY63" fmla="*/ 157233 h 502082"/>
              <a:gd name="connsiteX64" fmla="*/ 291889 w 329470"/>
              <a:gd name="connsiteY64" fmla="*/ 157349 h 502082"/>
              <a:gd name="connsiteX65" fmla="*/ 293629 w 329470"/>
              <a:gd name="connsiteY65" fmla="*/ 179801 h 502082"/>
              <a:gd name="connsiteX66" fmla="*/ 285732 w 329470"/>
              <a:gd name="connsiteY66" fmla="*/ 188306 h 502082"/>
              <a:gd name="connsiteX67" fmla="*/ 285597 w 329470"/>
              <a:gd name="connsiteY67" fmla="*/ 188308 h 502082"/>
              <a:gd name="connsiteX68" fmla="*/ 277430 w 329470"/>
              <a:gd name="connsiteY68" fmla="*/ 179801 h 502082"/>
              <a:gd name="connsiteX69" fmla="*/ 275824 w 329470"/>
              <a:gd name="connsiteY69" fmla="*/ 160277 h 502082"/>
              <a:gd name="connsiteX70" fmla="*/ 282517 w 329470"/>
              <a:gd name="connsiteY70" fmla="*/ 150515 h 502082"/>
              <a:gd name="connsiteX71" fmla="*/ 258687 w 329470"/>
              <a:gd name="connsiteY71" fmla="*/ 99754 h 502082"/>
              <a:gd name="connsiteX72" fmla="*/ 269881 w 329470"/>
              <a:gd name="connsiteY72" fmla="*/ 101768 h 502082"/>
              <a:gd name="connsiteX73" fmla="*/ 269932 w 329470"/>
              <a:gd name="connsiteY73" fmla="*/ 101845 h 502082"/>
              <a:gd name="connsiteX74" fmla="*/ 283320 w 329470"/>
              <a:gd name="connsiteY74" fmla="*/ 128063 h 502082"/>
              <a:gd name="connsiteX75" fmla="*/ 279036 w 329470"/>
              <a:gd name="connsiteY75" fmla="*/ 139023 h 502082"/>
              <a:gd name="connsiteX76" fmla="*/ 278902 w 329470"/>
              <a:gd name="connsiteY76" fmla="*/ 139080 h 502082"/>
              <a:gd name="connsiteX77" fmla="*/ 276358 w 329470"/>
              <a:gd name="connsiteY77" fmla="*/ 140196 h 502082"/>
              <a:gd name="connsiteX78" fmla="*/ 268861 w 329470"/>
              <a:gd name="connsiteY78" fmla="*/ 135036 h 502082"/>
              <a:gd name="connsiteX79" fmla="*/ 256678 w 329470"/>
              <a:gd name="connsiteY79" fmla="*/ 111607 h 502082"/>
              <a:gd name="connsiteX80" fmla="*/ 258679 w 329470"/>
              <a:gd name="connsiteY80" fmla="*/ 99759 h 502082"/>
              <a:gd name="connsiteX81" fmla="*/ 258687 w 329470"/>
              <a:gd name="connsiteY81" fmla="*/ 99754 h 502082"/>
              <a:gd name="connsiteX82" fmla="*/ 232033 w 329470"/>
              <a:gd name="connsiteY82" fmla="*/ 65558 h 502082"/>
              <a:gd name="connsiteX83" fmla="*/ 233518 w 329470"/>
              <a:gd name="connsiteY83" fmla="*/ 66563 h 502082"/>
              <a:gd name="connsiteX84" fmla="*/ 250788 w 329470"/>
              <a:gd name="connsiteY84" fmla="*/ 80509 h 502082"/>
              <a:gd name="connsiteX85" fmla="*/ 250808 w 329470"/>
              <a:gd name="connsiteY85" fmla="*/ 92342 h 502082"/>
              <a:gd name="connsiteX86" fmla="*/ 250788 w 329470"/>
              <a:gd name="connsiteY86" fmla="*/ 92362 h 502082"/>
              <a:gd name="connsiteX87" fmla="*/ 245299 w 329470"/>
              <a:gd name="connsiteY87" fmla="*/ 94454 h 502082"/>
              <a:gd name="connsiteX88" fmla="*/ 239944 w 329470"/>
              <a:gd name="connsiteY88" fmla="*/ 92362 h 502082"/>
              <a:gd name="connsiteX89" fmla="*/ 224816 w 329470"/>
              <a:gd name="connsiteY89" fmla="*/ 80509 h 502082"/>
              <a:gd name="connsiteX90" fmla="*/ 221248 w 329470"/>
              <a:gd name="connsiteY90" fmla="*/ 69274 h 502082"/>
              <a:gd name="connsiteX91" fmla="*/ 232033 w 329470"/>
              <a:gd name="connsiteY91" fmla="*/ 65558 h 502082"/>
              <a:gd name="connsiteX92" fmla="*/ 164705 w 329470"/>
              <a:gd name="connsiteY92" fmla="*/ 63494 h 502082"/>
              <a:gd name="connsiteX93" fmla="*/ 140340 w 329470"/>
              <a:gd name="connsiteY93" fmla="*/ 88875 h 502082"/>
              <a:gd name="connsiteX94" fmla="*/ 164705 w 329470"/>
              <a:gd name="connsiteY94" fmla="*/ 114256 h 502082"/>
              <a:gd name="connsiteX95" fmla="*/ 189071 w 329470"/>
              <a:gd name="connsiteY95" fmla="*/ 88875 h 502082"/>
              <a:gd name="connsiteX96" fmla="*/ 164974 w 329470"/>
              <a:gd name="connsiteY96" fmla="*/ 63494 h 502082"/>
              <a:gd name="connsiteX97" fmla="*/ 164705 w 329470"/>
              <a:gd name="connsiteY97" fmla="*/ 63494 h 502082"/>
              <a:gd name="connsiteX98" fmla="*/ 164705 w 329470"/>
              <a:gd name="connsiteY98" fmla="*/ 47457 h 502082"/>
              <a:gd name="connsiteX99" fmla="*/ 204869 w 329470"/>
              <a:gd name="connsiteY99" fmla="*/ 89294 h 502082"/>
              <a:gd name="connsiteX100" fmla="*/ 164705 w 329470"/>
              <a:gd name="connsiteY100" fmla="*/ 131130 h 502082"/>
              <a:gd name="connsiteX101" fmla="*/ 124542 w 329470"/>
              <a:gd name="connsiteY101" fmla="*/ 89294 h 502082"/>
              <a:gd name="connsiteX102" fmla="*/ 164705 w 329470"/>
              <a:gd name="connsiteY102" fmla="*/ 47457 h 502082"/>
              <a:gd name="connsiteX103" fmla="*/ 147301 w 329470"/>
              <a:gd name="connsiteY103" fmla="*/ 17893 h 502082"/>
              <a:gd name="connsiteX104" fmla="*/ 17211 w 329470"/>
              <a:gd name="connsiteY104" fmla="*/ 189573 h 502082"/>
              <a:gd name="connsiteX105" fmla="*/ 58674 w 329470"/>
              <a:gd name="connsiteY105" fmla="*/ 279791 h 502082"/>
              <a:gd name="connsiteX106" fmla="*/ 95197 w 329470"/>
              <a:gd name="connsiteY106" fmla="*/ 334383 h 502082"/>
              <a:gd name="connsiteX107" fmla="*/ 96588 w 329470"/>
              <a:gd name="connsiteY107" fmla="*/ 340314 h 502082"/>
              <a:gd name="connsiteX108" fmla="*/ 232134 w 329470"/>
              <a:gd name="connsiteY108" fmla="*/ 340314 h 502082"/>
              <a:gd name="connsiteX109" fmla="*/ 233350 w 329470"/>
              <a:gd name="connsiteY109" fmla="*/ 334909 h 502082"/>
              <a:gd name="connsiteX110" fmla="*/ 269531 w 329470"/>
              <a:gd name="connsiteY110" fmla="*/ 280906 h 502082"/>
              <a:gd name="connsiteX111" fmla="*/ 269630 w 329470"/>
              <a:gd name="connsiteY111" fmla="*/ 62189 h 502082"/>
              <a:gd name="connsiteX112" fmla="*/ 147301 w 329470"/>
              <a:gd name="connsiteY112" fmla="*/ 17893 h 502082"/>
              <a:gd name="connsiteX113" fmla="*/ 145828 w 329470"/>
              <a:gd name="connsiteY113" fmla="*/ 1158 h 502082"/>
              <a:gd name="connsiteX114" fmla="*/ 328373 w 329470"/>
              <a:gd name="connsiteY114" fmla="*/ 151785 h 502082"/>
              <a:gd name="connsiteX115" fmla="*/ 281179 w 329470"/>
              <a:gd name="connsiteY115" fmla="*/ 292899 h 502082"/>
              <a:gd name="connsiteX116" fmla="*/ 247462 w 329470"/>
              <a:gd name="connsiteY116" fmla="*/ 343877 h 502082"/>
              <a:gd name="connsiteX117" fmla="*/ 236467 w 329470"/>
              <a:gd name="connsiteY117" fmla="*/ 398467 h 502082"/>
              <a:gd name="connsiteX118" fmla="*/ 238873 w 329470"/>
              <a:gd name="connsiteY118" fmla="*/ 398467 h 502082"/>
              <a:gd name="connsiteX119" fmla="*/ 258017 w 329470"/>
              <a:gd name="connsiteY119" fmla="*/ 418409 h 502082"/>
              <a:gd name="connsiteX120" fmla="*/ 258017 w 329470"/>
              <a:gd name="connsiteY120" fmla="*/ 458154 h 502082"/>
              <a:gd name="connsiteX121" fmla="*/ 217460 w 329470"/>
              <a:gd name="connsiteY121" fmla="*/ 502074 h 502082"/>
              <a:gd name="connsiteX122" fmla="*/ 216649 w 329470"/>
              <a:gd name="connsiteY122" fmla="*/ 502082 h 502082"/>
              <a:gd name="connsiteX123" fmla="*/ 112626 w 329470"/>
              <a:gd name="connsiteY123" fmla="*/ 502082 h 502082"/>
              <a:gd name="connsiteX124" fmla="*/ 71258 w 329470"/>
              <a:gd name="connsiteY124" fmla="*/ 458991 h 502082"/>
              <a:gd name="connsiteX125" fmla="*/ 71258 w 329470"/>
              <a:gd name="connsiteY125" fmla="*/ 452286 h 502082"/>
              <a:gd name="connsiteX126" fmla="*/ 70282 w 329470"/>
              <a:gd name="connsiteY126" fmla="*/ 451501 h 502082"/>
              <a:gd name="connsiteX127" fmla="*/ 71258 w 329470"/>
              <a:gd name="connsiteY127" fmla="*/ 450184 h 502082"/>
              <a:gd name="connsiteX128" fmla="*/ 71258 w 329470"/>
              <a:gd name="connsiteY128" fmla="*/ 418409 h 502082"/>
              <a:gd name="connsiteX129" fmla="*/ 90536 w 329470"/>
              <a:gd name="connsiteY129" fmla="*/ 398467 h 502082"/>
              <a:gd name="connsiteX130" fmla="*/ 92593 w 329470"/>
              <a:gd name="connsiteY130" fmla="*/ 398467 h 502082"/>
              <a:gd name="connsiteX131" fmla="*/ 81519 w 329470"/>
              <a:gd name="connsiteY131" fmla="*/ 343989 h 502082"/>
              <a:gd name="connsiteX132" fmla="*/ 47161 w 329470"/>
              <a:gd name="connsiteY132" fmla="*/ 291505 h 502082"/>
              <a:gd name="connsiteX133" fmla="*/ 1910 w 329470"/>
              <a:gd name="connsiteY133" fmla="*/ 145634 h 502082"/>
              <a:gd name="connsiteX134" fmla="*/ 145828 w 329470"/>
              <a:gd name="connsiteY134" fmla="*/ 1158 h 50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329470" h="502082">
                <a:moveTo>
                  <a:pt x="238873" y="415341"/>
                </a:moveTo>
                <a:lnTo>
                  <a:pt x="228134" y="415382"/>
                </a:lnTo>
                <a:lnTo>
                  <a:pt x="227628" y="415899"/>
                </a:lnTo>
                <a:lnTo>
                  <a:pt x="102318" y="415899"/>
                </a:lnTo>
                <a:lnTo>
                  <a:pt x="102275" y="415855"/>
                </a:lnTo>
                <a:lnTo>
                  <a:pt x="90536" y="415899"/>
                </a:lnTo>
                <a:cubicBezTo>
                  <a:pt x="88910" y="415899"/>
                  <a:pt x="87591" y="417273"/>
                  <a:pt x="87591" y="418967"/>
                </a:cubicBezTo>
                <a:lnTo>
                  <a:pt x="87591" y="441977"/>
                </a:lnTo>
                <a:lnTo>
                  <a:pt x="177156" y="441977"/>
                </a:lnTo>
                <a:cubicBezTo>
                  <a:pt x="181629" y="441376"/>
                  <a:pt x="185722" y="444667"/>
                  <a:pt x="186299" y="449327"/>
                </a:cubicBezTo>
                <a:cubicBezTo>
                  <a:pt x="186875" y="453986"/>
                  <a:pt x="183716" y="458251"/>
                  <a:pt x="179243" y="458851"/>
                </a:cubicBezTo>
                <a:cubicBezTo>
                  <a:pt x="178550" y="458944"/>
                  <a:pt x="177848" y="458944"/>
                  <a:pt x="177156" y="458851"/>
                </a:cubicBezTo>
                <a:lnTo>
                  <a:pt x="87646" y="458851"/>
                </a:lnTo>
                <a:lnTo>
                  <a:pt x="94916" y="477202"/>
                </a:lnTo>
                <a:cubicBezTo>
                  <a:pt x="99443" y="481943"/>
                  <a:pt x="105702" y="484891"/>
                  <a:pt x="112626" y="484929"/>
                </a:cubicBezTo>
                <a:lnTo>
                  <a:pt x="216649" y="484929"/>
                </a:lnTo>
                <a:cubicBezTo>
                  <a:pt x="230550" y="484929"/>
                  <a:pt x="241818" y="473191"/>
                  <a:pt x="241818" y="458712"/>
                </a:cubicBezTo>
                <a:lnTo>
                  <a:pt x="241818" y="418409"/>
                </a:lnTo>
                <a:cubicBezTo>
                  <a:pt x="241818" y="416715"/>
                  <a:pt x="240499" y="415341"/>
                  <a:pt x="238873" y="415341"/>
                </a:cubicBezTo>
                <a:close/>
                <a:moveTo>
                  <a:pt x="100543" y="357188"/>
                </a:moveTo>
                <a:lnTo>
                  <a:pt x="110220" y="398467"/>
                </a:lnTo>
                <a:lnTo>
                  <a:pt x="219052" y="398467"/>
                </a:lnTo>
                <a:lnTo>
                  <a:pt x="228338" y="357188"/>
                </a:lnTo>
                <a:close/>
                <a:moveTo>
                  <a:pt x="194654" y="210022"/>
                </a:moveTo>
                <a:cubicBezTo>
                  <a:pt x="199127" y="209421"/>
                  <a:pt x="203221" y="212712"/>
                  <a:pt x="203797" y="217372"/>
                </a:cubicBezTo>
                <a:cubicBezTo>
                  <a:pt x="203886" y="218093"/>
                  <a:pt x="203886" y="218824"/>
                  <a:pt x="203797" y="219546"/>
                </a:cubicBezTo>
                <a:lnTo>
                  <a:pt x="203797" y="260546"/>
                </a:lnTo>
                <a:cubicBezTo>
                  <a:pt x="203797" y="265244"/>
                  <a:pt x="200141" y="269052"/>
                  <a:pt x="195630" y="269052"/>
                </a:cubicBezTo>
                <a:cubicBezTo>
                  <a:pt x="191194" y="269053"/>
                  <a:pt x="187597" y="265307"/>
                  <a:pt x="187597" y="260686"/>
                </a:cubicBezTo>
                <a:cubicBezTo>
                  <a:pt x="187597" y="260639"/>
                  <a:pt x="187597" y="260592"/>
                  <a:pt x="187598" y="260546"/>
                </a:cubicBezTo>
                <a:lnTo>
                  <a:pt x="187598" y="219546"/>
                </a:lnTo>
                <a:cubicBezTo>
                  <a:pt x="187022" y="214886"/>
                  <a:pt x="190181" y="210622"/>
                  <a:pt x="194654" y="210022"/>
                </a:cubicBezTo>
                <a:close/>
                <a:moveTo>
                  <a:pt x="132937" y="210022"/>
                </a:moveTo>
                <a:cubicBezTo>
                  <a:pt x="137410" y="209421"/>
                  <a:pt x="141504" y="212712"/>
                  <a:pt x="142080" y="217372"/>
                </a:cubicBezTo>
                <a:cubicBezTo>
                  <a:pt x="142169" y="218093"/>
                  <a:pt x="142169" y="218824"/>
                  <a:pt x="142080" y="219546"/>
                </a:cubicBezTo>
                <a:lnTo>
                  <a:pt x="142080" y="260546"/>
                </a:lnTo>
                <a:cubicBezTo>
                  <a:pt x="142080" y="265244"/>
                  <a:pt x="138424" y="269052"/>
                  <a:pt x="133913" y="269052"/>
                </a:cubicBezTo>
                <a:cubicBezTo>
                  <a:pt x="129477" y="269053"/>
                  <a:pt x="125880" y="265307"/>
                  <a:pt x="125880" y="260686"/>
                </a:cubicBezTo>
                <a:cubicBezTo>
                  <a:pt x="125880" y="260639"/>
                  <a:pt x="125880" y="260592"/>
                  <a:pt x="125881" y="260546"/>
                </a:cubicBezTo>
                <a:lnTo>
                  <a:pt x="125881" y="219546"/>
                </a:lnTo>
                <a:cubicBezTo>
                  <a:pt x="125305" y="214886"/>
                  <a:pt x="128464" y="210622"/>
                  <a:pt x="132937" y="210022"/>
                </a:cubicBezTo>
                <a:close/>
                <a:moveTo>
                  <a:pt x="122667" y="151352"/>
                </a:moveTo>
                <a:cubicBezTo>
                  <a:pt x="129549" y="148520"/>
                  <a:pt x="137368" y="149860"/>
                  <a:pt x="143017" y="154838"/>
                </a:cubicBezTo>
                <a:cubicBezTo>
                  <a:pt x="155430" y="165740"/>
                  <a:pt x="173578" y="165740"/>
                  <a:pt x="185991" y="154838"/>
                </a:cubicBezTo>
                <a:cubicBezTo>
                  <a:pt x="191682" y="149835"/>
                  <a:pt x="199551" y="148496"/>
                  <a:pt x="206475" y="151352"/>
                </a:cubicBezTo>
                <a:cubicBezTo>
                  <a:pt x="228515" y="160391"/>
                  <a:pt x="243082" y="182461"/>
                  <a:pt x="243291" y="207134"/>
                </a:cubicBezTo>
                <a:lnTo>
                  <a:pt x="243291" y="260546"/>
                </a:lnTo>
                <a:cubicBezTo>
                  <a:pt x="243365" y="265166"/>
                  <a:pt x="239830" y="268975"/>
                  <a:pt x="235394" y="269052"/>
                </a:cubicBezTo>
                <a:cubicBezTo>
                  <a:pt x="235394" y="269052"/>
                  <a:pt x="235393" y="269052"/>
                  <a:pt x="235392" y="269052"/>
                </a:cubicBezTo>
                <a:cubicBezTo>
                  <a:pt x="230882" y="269052"/>
                  <a:pt x="227226" y="265244"/>
                  <a:pt x="227226" y="260546"/>
                </a:cubicBezTo>
                <a:lnTo>
                  <a:pt x="227226" y="207134"/>
                </a:lnTo>
                <a:cubicBezTo>
                  <a:pt x="226917" y="189563"/>
                  <a:pt x="216522" y="173899"/>
                  <a:pt x="200852" y="167389"/>
                </a:cubicBezTo>
                <a:cubicBezTo>
                  <a:pt x="199617" y="166612"/>
                  <a:pt x="198070" y="166612"/>
                  <a:pt x="196835" y="167389"/>
                </a:cubicBezTo>
                <a:cubicBezTo>
                  <a:pt x="178300" y="183768"/>
                  <a:pt x="151109" y="183768"/>
                  <a:pt x="132574" y="167389"/>
                </a:cubicBezTo>
                <a:cubicBezTo>
                  <a:pt x="131390" y="166604"/>
                  <a:pt x="129876" y="166604"/>
                  <a:pt x="128692" y="167389"/>
                </a:cubicBezTo>
                <a:cubicBezTo>
                  <a:pt x="112661" y="173811"/>
                  <a:pt x="102038" y="189801"/>
                  <a:pt x="101916" y="207692"/>
                </a:cubicBezTo>
                <a:lnTo>
                  <a:pt x="101916" y="261103"/>
                </a:lnTo>
                <a:cubicBezTo>
                  <a:pt x="102492" y="265763"/>
                  <a:pt x="99333" y="270027"/>
                  <a:pt x="94860" y="270627"/>
                </a:cubicBezTo>
                <a:cubicBezTo>
                  <a:pt x="90387" y="271228"/>
                  <a:pt x="86293" y="267937"/>
                  <a:pt x="85717" y="263277"/>
                </a:cubicBezTo>
                <a:cubicBezTo>
                  <a:pt x="85628" y="262556"/>
                  <a:pt x="85628" y="261825"/>
                  <a:pt x="85717" y="261103"/>
                </a:cubicBezTo>
                <a:lnTo>
                  <a:pt x="85717" y="207134"/>
                </a:lnTo>
                <a:cubicBezTo>
                  <a:pt x="85948" y="182427"/>
                  <a:pt x="100574" y="160346"/>
                  <a:pt x="122667" y="151352"/>
                </a:cubicBezTo>
                <a:close/>
                <a:moveTo>
                  <a:pt x="282517" y="150515"/>
                </a:moveTo>
                <a:cubicBezTo>
                  <a:pt x="286881" y="149680"/>
                  <a:pt x="291068" y="152688"/>
                  <a:pt x="291869" y="157233"/>
                </a:cubicBezTo>
                <a:cubicBezTo>
                  <a:pt x="291876" y="157271"/>
                  <a:pt x="291883" y="157310"/>
                  <a:pt x="291889" y="157349"/>
                </a:cubicBezTo>
                <a:cubicBezTo>
                  <a:pt x="293072" y="164769"/>
                  <a:pt x="293654" y="172279"/>
                  <a:pt x="293629" y="179801"/>
                </a:cubicBezTo>
                <a:cubicBezTo>
                  <a:pt x="293703" y="184421"/>
                  <a:pt x="290167" y="188229"/>
                  <a:pt x="285732" y="188306"/>
                </a:cubicBezTo>
                <a:cubicBezTo>
                  <a:pt x="285687" y="188307"/>
                  <a:pt x="285642" y="188308"/>
                  <a:pt x="285597" y="188308"/>
                </a:cubicBezTo>
                <a:cubicBezTo>
                  <a:pt x="281086" y="188308"/>
                  <a:pt x="277430" y="184499"/>
                  <a:pt x="277430" y="179801"/>
                </a:cubicBezTo>
                <a:cubicBezTo>
                  <a:pt x="277433" y="173257"/>
                  <a:pt x="276896" y="166725"/>
                  <a:pt x="275824" y="160277"/>
                </a:cubicBezTo>
                <a:cubicBezTo>
                  <a:pt x="275098" y="155659"/>
                  <a:pt x="278088" y="151298"/>
                  <a:pt x="282517" y="150515"/>
                </a:cubicBezTo>
                <a:close/>
                <a:moveTo>
                  <a:pt x="258687" y="99754"/>
                </a:moveTo>
                <a:cubicBezTo>
                  <a:pt x="262312" y="97090"/>
                  <a:pt x="267324" y="97992"/>
                  <a:pt x="269881" y="101768"/>
                </a:cubicBezTo>
                <a:cubicBezTo>
                  <a:pt x="269898" y="101794"/>
                  <a:pt x="269915" y="101819"/>
                  <a:pt x="269932" y="101845"/>
                </a:cubicBezTo>
                <a:cubicBezTo>
                  <a:pt x="275367" y="110007"/>
                  <a:pt x="279860" y="118807"/>
                  <a:pt x="283320" y="128063"/>
                </a:cubicBezTo>
                <a:cubicBezTo>
                  <a:pt x="285043" y="132322"/>
                  <a:pt x="283125" y="137228"/>
                  <a:pt x="279036" y="139023"/>
                </a:cubicBezTo>
                <a:cubicBezTo>
                  <a:pt x="278992" y="139042"/>
                  <a:pt x="278947" y="139061"/>
                  <a:pt x="278902" y="139080"/>
                </a:cubicBezTo>
                <a:cubicBezTo>
                  <a:pt x="278146" y="139648"/>
                  <a:pt x="277276" y="140029"/>
                  <a:pt x="276358" y="140196"/>
                </a:cubicBezTo>
                <a:cubicBezTo>
                  <a:pt x="273104" y="140155"/>
                  <a:pt x="270173" y="138138"/>
                  <a:pt x="268861" y="135036"/>
                </a:cubicBezTo>
                <a:cubicBezTo>
                  <a:pt x="265713" y="126747"/>
                  <a:pt x="261623" y="118882"/>
                  <a:pt x="256678" y="111607"/>
                </a:cubicBezTo>
                <a:cubicBezTo>
                  <a:pt x="254090" y="107760"/>
                  <a:pt x="254986" y="102455"/>
                  <a:pt x="258679" y="99759"/>
                </a:cubicBezTo>
                <a:cubicBezTo>
                  <a:pt x="258682" y="99757"/>
                  <a:pt x="258684" y="99755"/>
                  <a:pt x="258687" y="99754"/>
                </a:cubicBezTo>
                <a:close/>
                <a:moveTo>
                  <a:pt x="232033" y="65558"/>
                </a:moveTo>
                <a:cubicBezTo>
                  <a:pt x="232562" y="65835"/>
                  <a:pt x="233060" y="66172"/>
                  <a:pt x="233518" y="66563"/>
                </a:cubicBezTo>
                <a:cubicBezTo>
                  <a:pt x="239634" y="70708"/>
                  <a:pt x="245410" y="75372"/>
                  <a:pt x="250788" y="80509"/>
                </a:cubicBezTo>
                <a:cubicBezTo>
                  <a:pt x="253930" y="83771"/>
                  <a:pt x="253939" y="89069"/>
                  <a:pt x="250808" y="92342"/>
                </a:cubicBezTo>
                <a:cubicBezTo>
                  <a:pt x="250801" y="92349"/>
                  <a:pt x="250795" y="92356"/>
                  <a:pt x="250788" y="92362"/>
                </a:cubicBezTo>
                <a:cubicBezTo>
                  <a:pt x="249297" y="93791"/>
                  <a:pt x="247323" y="94543"/>
                  <a:pt x="245299" y="94454"/>
                </a:cubicBezTo>
                <a:cubicBezTo>
                  <a:pt x="243328" y="94465"/>
                  <a:pt x="241422" y="93720"/>
                  <a:pt x="239944" y="92362"/>
                </a:cubicBezTo>
                <a:cubicBezTo>
                  <a:pt x="235224" y="87983"/>
                  <a:pt x="230164" y="84019"/>
                  <a:pt x="224816" y="80509"/>
                </a:cubicBezTo>
                <a:cubicBezTo>
                  <a:pt x="220852" y="78433"/>
                  <a:pt x="219255" y="73403"/>
                  <a:pt x="221248" y="69274"/>
                </a:cubicBezTo>
                <a:cubicBezTo>
                  <a:pt x="223241" y="65146"/>
                  <a:pt x="228069" y="63482"/>
                  <a:pt x="232033" y="65558"/>
                </a:cubicBezTo>
                <a:close/>
                <a:moveTo>
                  <a:pt x="164705" y="63494"/>
                </a:moveTo>
                <a:cubicBezTo>
                  <a:pt x="151248" y="63494"/>
                  <a:pt x="140340" y="74858"/>
                  <a:pt x="140340" y="88875"/>
                </a:cubicBezTo>
                <a:cubicBezTo>
                  <a:pt x="140340" y="102893"/>
                  <a:pt x="151248" y="114256"/>
                  <a:pt x="164705" y="114256"/>
                </a:cubicBezTo>
                <a:cubicBezTo>
                  <a:pt x="178162" y="114256"/>
                  <a:pt x="189071" y="102893"/>
                  <a:pt x="189071" y="88875"/>
                </a:cubicBezTo>
                <a:cubicBezTo>
                  <a:pt x="189145" y="74935"/>
                  <a:pt x="178356" y="63572"/>
                  <a:pt x="164974" y="63494"/>
                </a:cubicBezTo>
                <a:cubicBezTo>
                  <a:pt x="164884" y="63494"/>
                  <a:pt x="164795" y="63494"/>
                  <a:pt x="164705" y="63494"/>
                </a:cubicBezTo>
                <a:close/>
                <a:moveTo>
                  <a:pt x="164705" y="47457"/>
                </a:moveTo>
                <a:cubicBezTo>
                  <a:pt x="186887" y="47457"/>
                  <a:pt x="204869" y="66188"/>
                  <a:pt x="204869" y="89294"/>
                </a:cubicBezTo>
                <a:cubicBezTo>
                  <a:pt x="204869" y="112399"/>
                  <a:pt x="186887" y="131130"/>
                  <a:pt x="164705" y="131130"/>
                </a:cubicBezTo>
                <a:cubicBezTo>
                  <a:pt x="142524" y="131130"/>
                  <a:pt x="124542" y="112399"/>
                  <a:pt x="124542" y="89294"/>
                </a:cubicBezTo>
                <a:cubicBezTo>
                  <a:pt x="124542" y="66188"/>
                  <a:pt x="142524" y="47457"/>
                  <a:pt x="164705" y="47457"/>
                </a:cubicBezTo>
                <a:close/>
                <a:moveTo>
                  <a:pt x="147301" y="17893"/>
                </a:moveTo>
                <a:cubicBezTo>
                  <a:pt x="65866" y="27881"/>
                  <a:pt x="7622" y="104745"/>
                  <a:pt x="17211" y="189573"/>
                </a:cubicBezTo>
                <a:cubicBezTo>
                  <a:pt x="21057" y="223599"/>
                  <a:pt x="35641" y="255332"/>
                  <a:pt x="58674" y="279791"/>
                </a:cubicBezTo>
                <a:cubicBezTo>
                  <a:pt x="74110" y="295621"/>
                  <a:pt x="86435" y="314164"/>
                  <a:pt x="95197" y="334383"/>
                </a:cubicBezTo>
                <a:lnTo>
                  <a:pt x="96588" y="340314"/>
                </a:lnTo>
                <a:lnTo>
                  <a:pt x="232134" y="340314"/>
                </a:lnTo>
                <a:lnTo>
                  <a:pt x="233350" y="334909"/>
                </a:lnTo>
                <a:cubicBezTo>
                  <a:pt x="241939" y="314860"/>
                  <a:pt x="254155" y="296497"/>
                  <a:pt x="269531" y="280906"/>
                </a:cubicBezTo>
                <a:cubicBezTo>
                  <a:pt x="327540" y="220538"/>
                  <a:pt x="327584" y="122615"/>
                  <a:pt x="269630" y="62189"/>
                </a:cubicBezTo>
                <a:cubicBezTo>
                  <a:pt x="237511" y="28700"/>
                  <a:pt x="192437" y="12379"/>
                  <a:pt x="147301" y="17893"/>
                </a:cubicBezTo>
                <a:close/>
                <a:moveTo>
                  <a:pt x="145828" y="1158"/>
                </a:moveTo>
                <a:cubicBezTo>
                  <a:pt x="236167" y="-9756"/>
                  <a:pt x="317895" y="57682"/>
                  <a:pt x="328373" y="151785"/>
                </a:cubicBezTo>
                <a:cubicBezTo>
                  <a:pt x="334172" y="203864"/>
                  <a:pt x="316787" y="255846"/>
                  <a:pt x="281179" y="292899"/>
                </a:cubicBezTo>
                <a:cubicBezTo>
                  <a:pt x="266663" y="307540"/>
                  <a:pt x="255269" y="324908"/>
                  <a:pt x="247462" y="343877"/>
                </a:cubicBezTo>
                <a:lnTo>
                  <a:pt x="236467" y="398467"/>
                </a:lnTo>
                <a:lnTo>
                  <a:pt x="238873" y="398467"/>
                </a:lnTo>
                <a:cubicBezTo>
                  <a:pt x="249446" y="398467"/>
                  <a:pt x="258017" y="407395"/>
                  <a:pt x="258017" y="418409"/>
                </a:cubicBezTo>
                <a:lnTo>
                  <a:pt x="258017" y="458154"/>
                </a:lnTo>
                <a:cubicBezTo>
                  <a:pt x="258461" y="481948"/>
                  <a:pt x="240303" y="501612"/>
                  <a:pt x="217460" y="502074"/>
                </a:cubicBezTo>
                <a:cubicBezTo>
                  <a:pt x="217190" y="502080"/>
                  <a:pt x="216919" y="502083"/>
                  <a:pt x="216649" y="502082"/>
                </a:cubicBezTo>
                <a:lnTo>
                  <a:pt x="112626" y="502082"/>
                </a:lnTo>
                <a:cubicBezTo>
                  <a:pt x="89779" y="502082"/>
                  <a:pt x="71258" y="482790"/>
                  <a:pt x="71258" y="458991"/>
                </a:cubicBezTo>
                <a:lnTo>
                  <a:pt x="71258" y="452286"/>
                </a:lnTo>
                <a:lnTo>
                  <a:pt x="70282" y="451501"/>
                </a:lnTo>
                <a:lnTo>
                  <a:pt x="71258" y="450184"/>
                </a:lnTo>
                <a:lnTo>
                  <a:pt x="71258" y="418409"/>
                </a:lnTo>
                <a:cubicBezTo>
                  <a:pt x="71332" y="407373"/>
                  <a:pt x="79941" y="398467"/>
                  <a:pt x="90536" y="398467"/>
                </a:cubicBezTo>
                <a:lnTo>
                  <a:pt x="92593" y="398467"/>
                </a:lnTo>
                <a:lnTo>
                  <a:pt x="81519" y="343989"/>
                </a:lnTo>
                <a:cubicBezTo>
                  <a:pt x="73534" y="324512"/>
                  <a:pt x="61929" y="306645"/>
                  <a:pt x="47161" y="291505"/>
                </a:cubicBezTo>
                <a:cubicBezTo>
                  <a:pt x="10805" y="253056"/>
                  <a:pt x="-5972" y="198974"/>
                  <a:pt x="1910" y="145634"/>
                </a:cubicBezTo>
                <a:cubicBezTo>
                  <a:pt x="13473" y="69372"/>
                  <a:pt x="72239" y="10378"/>
                  <a:pt x="145828" y="1158"/>
                </a:cubicBezTo>
                <a:close/>
              </a:path>
            </a:pathLst>
          </a:custGeom>
          <a:solidFill>
            <a:schemeClr val="accent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937A476A-8114-774C-9CAD-71DAE2E6ECD7}"/>
              </a:ext>
            </a:extLst>
          </p:cNvPr>
          <p:cNvSpPr>
            <a:spLocks noChangeAspect="1"/>
          </p:cNvSpPr>
          <p:nvPr/>
        </p:nvSpPr>
        <p:spPr>
          <a:xfrm>
            <a:off x="1171370" y="1723134"/>
            <a:ext cx="420147" cy="420267"/>
          </a:xfrm>
          <a:custGeom>
            <a:avLst/>
            <a:gdLst>
              <a:gd name="connsiteX0" fmla="*/ 434366 w 508378"/>
              <a:gd name="connsiteY0" fmla="*/ 393333 h 508523"/>
              <a:gd name="connsiteX1" fmla="*/ 393227 w 508378"/>
              <a:gd name="connsiteY1" fmla="*/ 434473 h 508523"/>
              <a:gd name="connsiteX2" fmla="*/ 441896 w 508378"/>
              <a:gd name="connsiteY2" fmla="*/ 483142 h 508523"/>
              <a:gd name="connsiteX3" fmla="*/ 483036 w 508378"/>
              <a:gd name="connsiteY3" fmla="*/ 480582 h 508523"/>
              <a:gd name="connsiteX4" fmla="*/ 483036 w 508378"/>
              <a:gd name="connsiteY4" fmla="*/ 442003 h 508523"/>
              <a:gd name="connsiteX5" fmla="*/ 400339 w 508378"/>
              <a:gd name="connsiteY5" fmla="*/ 359306 h 508523"/>
              <a:gd name="connsiteX6" fmla="*/ 400260 w 508378"/>
              <a:gd name="connsiteY6" fmla="*/ 359385 h 508523"/>
              <a:gd name="connsiteX7" fmla="*/ 359200 w 508378"/>
              <a:gd name="connsiteY7" fmla="*/ 400446 h 508523"/>
              <a:gd name="connsiteX8" fmla="*/ 381373 w 508378"/>
              <a:gd name="connsiteY8" fmla="*/ 422619 h 508523"/>
              <a:gd name="connsiteX9" fmla="*/ 422512 w 508378"/>
              <a:gd name="connsiteY9" fmla="*/ 381479 h 508523"/>
              <a:gd name="connsiteX10" fmla="*/ 389182 w 508378"/>
              <a:gd name="connsiteY10" fmla="*/ 304221 h 508523"/>
              <a:gd name="connsiteX11" fmla="*/ 386012 w 508378"/>
              <a:gd name="connsiteY11" fmla="*/ 308488 h 508523"/>
              <a:gd name="connsiteX12" fmla="*/ 379899 w 508378"/>
              <a:gd name="connsiteY12" fmla="*/ 320393 h 508523"/>
              <a:gd name="connsiteX13" fmla="*/ 352923 w 508378"/>
              <a:gd name="connsiteY13" fmla="*/ 353728 h 508523"/>
              <a:gd name="connsiteX14" fmla="*/ 344082 w 508378"/>
              <a:gd name="connsiteY14" fmla="*/ 359596 h 508523"/>
              <a:gd name="connsiteX15" fmla="*/ 304114 w 508378"/>
              <a:gd name="connsiteY15" fmla="*/ 389289 h 508523"/>
              <a:gd name="connsiteX16" fmla="*/ 312621 w 508378"/>
              <a:gd name="connsiteY16" fmla="*/ 397796 h 508523"/>
              <a:gd name="connsiteX17" fmla="*/ 338002 w 508378"/>
              <a:gd name="connsiteY17" fmla="*/ 397796 h 508523"/>
              <a:gd name="connsiteX18" fmla="*/ 340848 w 508378"/>
              <a:gd name="connsiteY18" fmla="*/ 394943 h 508523"/>
              <a:gd name="connsiteX19" fmla="*/ 341209 w 508378"/>
              <a:gd name="connsiteY19" fmla="*/ 394030 h 508523"/>
              <a:gd name="connsiteX20" fmla="*/ 394342 w 508378"/>
              <a:gd name="connsiteY20" fmla="*/ 340897 h 508523"/>
              <a:gd name="connsiteX21" fmla="*/ 394768 w 508378"/>
              <a:gd name="connsiteY21" fmla="*/ 340897 h 508523"/>
              <a:gd name="connsiteX22" fmla="*/ 397689 w 508378"/>
              <a:gd name="connsiteY22" fmla="*/ 337969 h 508523"/>
              <a:gd name="connsiteX23" fmla="*/ 397689 w 508378"/>
              <a:gd name="connsiteY23" fmla="*/ 312728 h 508523"/>
              <a:gd name="connsiteX24" fmla="*/ 239866 w 508378"/>
              <a:gd name="connsiteY24" fmla="*/ 251688 h 508523"/>
              <a:gd name="connsiteX25" fmla="*/ 247216 w 508378"/>
              <a:gd name="connsiteY25" fmla="*/ 259038 h 508523"/>
              <a:gd name="connsiteX26" fmla="*/ 247216 w 508378"/>
              <a:gd name="connsiteY26" fmla="*/ 284419 h 508523"/>
              <a:gd name="connsiteX27" fmla="*/ 238989 w 508378"/>
              <a:gd name="connsiteY27" fmla="*/ 292924 h 508523"/>
              <a:gd name="connsiteX28" fmla="*/ 238849 w 508378"/>
              <a:gd name="connsiteY28" fmla="*/ 292925 h 508523"/>
              <a:gd name="connsiteX29" fmla="*/ 230342 w 508378"/>
              <a:gd name="connsiteY29" fmla="*/ 284419 h 508523"/>
              <a:gd name="connsiteX30" fmla="*/ 230342 w 508378"/>
              <a:gd name="connsiteY30" fmla="*/ 259038 h 508523"/>
              <a:gd name="connsiteX31" fmla="*/ 239866 w 508378"/>
              <a:gd name="connsiteY31" fmla="*/ 251688 h 508523"/>
              <a:gd name="connsiteX32" fmla="*/ 180458 w 508378"/>
              <a:gd name="connsiteY32" fmla="*/ 251688 h 508523"/>
              <a:gd name="connsiteX33" fmla="*/ 187808 w 508378"/>
              <a:gd name="connsiteY33" fmla="*/ 259038 h 508523"/>
              <a:gd name="connsiteX34" fmla="*/ 187808 w 508378"/>
              <a:gd name="connsiteY34" fmla="*/ 284419 h 508523"/>
              <a:gd name="connsiteX35" fmla="*/ 179302 w 508378"/>
              <a:gd name="connsiteY35" fmla="*/ 292925 h 508523"/>
              <a:gd name="connsiteX36" fmla="*/ 179301 w 508378"/>
              <a:gd name="connsiteY36" fmla="*/ 292925 h 508523"/>
              <a:gd name="connsiteX37" fmla="*/ 170933 w 508378"/>
              <a:gd name="connsiteY37" fmla="*/ 284559 h 508523"/>
              <a:gd name="connsiteX38" fmla="*/ 170934 w 508378"/>
              <a:gd name="connsiteY38" fmla="*/ 284419 h 508523"/>
              <a:gd name="connsiteX39" fmla="*/ 170934 w 508378"/>
              <a:gd name="connsiteY39" fmla="*/ 259038 h 508523"/>
              <a:gd name="connsiteX40" fmla="*/ 180458 w 508378"/>
              <a:gd name="connsiteY40" fmla="*/ 251688 h 508523"/>
              <a:gd name="connsiteX41" fmla="*/ 209145 w 508378"/>
              <a:gd name="connsiteY41" fmla="*/ 184847 h 508523"/>
              <a:gd name="connsiteX42" fmla="*/ 240941 w 508378"/>
              <a:gd name="connsiteY42" fmla="*/ 185823 h 508523"/>
              <a:gd name="connsiteX43" fmla="*/ 284312 w 508378"/>
              <a:gd name="connsiteY43" fmla="*/ 234353 h 508523"/>
              <a:gd name="connsiteX44" fmla="*/ 284311 w 508378"/>
              <a:gd name="connsiteY44" fmla="*/ 284139 h 508523"/>
              <a:gd name="connsiteX45" fmla="*/ 274787 w 508378"/>
              <a:gd name="connsiteY45" fmla="*/ 291489 h 508523"/>
              <a:gd name="connsiteX46" fmla="*/ 267437 w 508378"/>
              <a:gd name="connsiteY46" fmla="*/ 284139 h 508523"/>
              <a:gd name="connsiteX47" fmla="*/ 267437 w 508378"/>
              <a:gd name="connsiteY47" fmla="*/ 234353 h 508523"/>
              <a:gd name="connsiteX48" fmla="*/ 239546 w 508378"/>
              <a:gd name="connsiteY48" fmla="*/ 202697 h 508523"/>
              <a:gd name="connsiteX49" fmla="*/ 209145 w 508378"/>
              <a:gd name="connsiteY49" fmla="*/ 201721 h 508523"/>
              <a:gd name="connsiteX50" fmla="*/ 179023 w 508378"/>
              <a:gd name="connsiteY50" fmla="*/ 202836 h 508523"/>
              <a:gd name="connsiteX51" fmla="*/ 151131 w 508378"/>
              <a:gd name="connsiteY51" fmla="*/ 234632 h 508523"/>
              <a:gd name="connsiteX52" fmla="*/ 151131 w 508378"/>
              <a:gd name="connsiteY52" fmla="*/ 284418 h 508523"/>
              <a:gd name="connsiteX53" fmla="*/ 142905 w 508378"/>
              <a:gd name="connsiteY53" fmla="*/ 292924 h 508523"/>
              <a:gd name="connsiteX54" fmla="*/ 142764 w 508378"/>
              <a:gd name="connsiteY54" fmla="*/ 292925 h 508523"/>
              <a:gd name="connsiteX55" fmla="*/ 142485 w 508378"/>
              <a:gd name="connsiteY55" fmla="*/ 292925 h 508523"/>
              <a:gd name="connsiteX56" fmla="*/ 133980 w 508378"/>
              <a:gd name="connsiteY56" fmla="*/ 284698 h 508523"/>
              <a:gd name="connsiteX57" fmla="*/ 133978 w 508378"/>
              <a:gd name="connsiteY57" fmla="*/ 284557 h 508523"/>
              <a:gd name="connsiteX58" fmla="*/ 133978 w 508378"/>
              <a:gd name="connsiteY58" fmla="*/ 234632 h 508523"/>
              <a:gd name="connsiteX59" fmla="*/ 177070 w 508378"/>
              <a:gd name="connsiteY59" fmla="*/ 185962 h 508523"/>
              <a:gd name="connsiteX60" fmla="*/ 209145 w 508378"/>
              <a:gd name="connsiteY60" fmla="*/ 184847 h 508523"/>
              <a:gd name="connsiteX61" fmla="*/ 209145 w 508378"/>
              <a:gd name="connsiteY61" fmla="*/ 113306 h 508523"/>
              <a:gd name="connsiteX62" fmla="*/ 194502 w 508378"/>
              <a:gd name="connsiteY62" fmla="*/ 119442 h 508523"/>
              <a:gd name="connsiteX63" fmla="*/ 188506 w 508378"/>
              <a:gd name="connsiteY63" fmla="*/ 133388 h 508523"/>
              <a:gd name="connsiteX64" fmla="*/ 208575 w 508378"/>
              <a:gd name="connsiteY64" fmla="*/ 154853 h 508523"/>
              <a:gd name="connsiteX65" fmla="*/ 209145 w 508378"/>
              <a:gd name="connsiteY65" fmla="*/ 154864 h 508523"/>
              <a:gd name="connsiteX66" fmla="*/ 229924 w 508378"/>
              <a:gd name="connsiteY66" fmla="*/ 133946 h 508523"/>
              <a:gd name="connsiteX67" fmla="*/ 209145 w 508378"/>
              <a:gd name="connsiteY67" fmla="*/ 113306 h 508523"/>
              <a:gd name="connsiteX68" fmla="*/ 374191 w 508378"/>
              <a:gd name="connsiteY68" fmla="*/ 100128 h 508523"/>
              <a:gd name="connsiteX69" fmla="*/ 385696 w 508378"/>
              <a:gd name="connsiteY69" fmla="*/ 103266 h 508523"/>
              <a:gd name="connsiteX70" fmla="*/ 401873 w 508378"/>
              <a:gd name="connsiteY70" fmla="*/ 138548 h 508523"/>
              <a:gd name="connsiteX71" fmla="*/ 396820 w 508378"/>
              <a:gd name="connsiteY71" fmla="*/ 149248 h 508523"/>
              <a:gd name="connsiteX72" fmla="*/ 396713 w 508378"/>
              <a:gd name="connsiteY72" fmla="*/ 149286 h 508523"/>
              <a:gd name="connsiteX73" fmla="*/ 393924 w 508378"/>
              <a:gd name="connsiteY73" fmla="*/ 149704 h 508523"/>
              <a:gd name="connsiteX74" fmla="*/ 385975 w 508378"/>
              <a:gd name="connsiteY74" fmla="*/ 144126 h 508523"/>
              <a:gd name="connsiteX75" fmla="*/ 371053 w 508378"/>
              <a:gd name="connsiteY75" fmla="*/ 111633 h 508523"/>
              <a:gd name="connsiteX76" fmla="*/ 374191 w 508378"/>
              <a:gd name="connsiteY76" fmla="*/ 100128 h 508523"/>
              <a:gd name="connsiteX77" fmla="*/ 209145 w 508378"/>
              <a:gd name="connsiteY77" fmla="*/ 96432 h 508523"/>
              <a:gd name="connsiteX78" fmla="*/ 246798 w 508378"/>
              <a:gd name="connsiteY78" fmla="*/ 134085 h 508523"/>
              <a:gd name="connsiteX79" fmla="*/ 209145 w 508378"/>
              <a:gd name="connsiteY79" fmla="*/ 171738 h 508523"/>
              <a:gd name="connsiteX80" fmla="*/ 182648 w 508378"/>
              <a:gd name="connsiteY80" fmla="*/ 160721 h 508523"/>
              <a:gd name="connsiteX81" fmla="*/ 171492 w 508378"/>
              <a:gd name="connsiteY81" fmla="*/ 134085 h 508523"/>
              <a:gd name="connsiteX82" fmla="*/ 209145 w 508378"/>
              <a:gd name="connsiteY82" fmla="*/ 96432 h 508523"/>
              <a:gd name="connsiteX83" fmla="*/ 206774 w 508378"/>
              <a:gd name="connsiteY83" fmla="*/ 63660 h 508523"/>
              <a:gd name="connsiteX84" fmla="*/ 63498 w 508378"/>
              <a:gd name="connsiteY84" fmla="*/ 206826 h 508523"/>
              <a:gd name="connsiteX85" fmla="*/ 206663 w 508378"/>
              <a:gd name="connsiteY85" fmla="*/ 350102 h 508523"/>
              <a:gd name="connsiteX86" fmla="*/ 308019 w 508378"/>
              <a:gd name="connsiteY86" fmla="*/ 308126 h 508523"/>
              <a:gd name="connsiteX87" fmla="*/ 342743 w 508378"/>
              <a:gd name="connsiteY87" fmla="*/ 251088 h 508523"/>
              <a:gd name="connsiteX88" fmla="*/ 251055 w 508378"/>
              <a:gd name="connsiteY88" fmla="*/ 70706 h 508523"/>
              <a:gd name="connsiteX89" fmla="*/ 206774 w 508378"/>
              <a:gd name="connsiteY89" fmla="*/ 63660 h 508523"/>
              <a:gd name="connsiteX90" fmla="*/ 210540 w 508378"/>
              <a:gd name="connsiteY90" fmla="*/ 48063 h 508523"/>
              <a:gd name="connsiteX91" fmla="*/ 368044 w 508378"/>
              <a:gd name="connsiteY91" fmla="*/ 209333 h 508523"/>
              <a:gd name="connsiteX92" fmla="*/ 320709 w 508378"/>
              <a:gd name="connsiteY92" fmla="*/ 320816 h 508523"/>
              <a:gd name="connsiteX93" fmla="*/ 206774 w 508378"/>
              <a:gd name="connsiteY93" fmla="*/ 366837 h 508523"/>
              <a:gd name="connsiteX94" fmla="*/ 49270 w 508378"/>
              <a:gd name="connsiteY94" fmla="*/ 205567 h 508523"/>
              <a:gd name="connsiteX95" fmla="*/ 210540 w 508378"/>
              <a:gd name="connsiteY95" fmla="*/ 48063 h 508523"/>
              <a:gd name="connsiteX96" fmla="*/ 334655 w 508378"/>
              <a:gd name="connsiteY96" fmla="*/ 44834 h 508523"/>
              <a:gd name="connsiteX97" fmla="*/ 352366 w 508378"/>
              <a:gd name="connsiteY97" fmla="*/ 60592 h 508523"/>
              <a:gd name="connsiteX98" fmla="*/ 362546 w 508378"/>
              <a:gd name="connsiteY98" fmla="*/ 71609 h 508523"/>
              <a:gd name="connsiteX99" fmla="*/ 362649 w 508378"/>
              <a:gd name="connsiteY99" fmla="*/ 83639 h 508523"/>
              <a:gd name="connsiteX100" fmla="*/ 362546 w 508378"/>
              <a:gd name="connsiteY100" fmla="*/ 83742 h 508523"/>
              <a:gd name="connsiteX101" fmla="*/ 356828 w 508378"/>
              <a:gd name="connsiteY101" fmla="*/ 85555 h 508523"/>
              <a:gd name="connsiteX102" fmla="*/ 350414 w 508378"/>
              <a:gd name="connsiteY102" fmla="*/ 82626 h 508523"/>
              <a:gd name="connsiteX103" fmla="*/ 340931 w 508378"/>
              <a:gd name="connsiteY103" fmla="*/ 72585 h 508523"/>
              <a:gd name="connsiteX104" fmla="*/ 324614 w 508378"/>
              <a:gd name="connsiteY104" fmla="*/ 58640 h 508523"/>
              <a:gd name="connsiteX105" fmla="*/ 322732 w 508378"/>
              <a:gd name="connsiteY105" fmla="*/ 46716 h 508523"/>
              <a:gd name="connsiteX106" fmla="*/ 334655 w 508378"/>
              <a:gd name="connsiteY106" fmla="*/ 44834 h 508523"/>
              <a:gd name="connsiteX107" fmla="*/ 266740 w 508378"/>
              <a:gd name="connsiteY107" fmla="*/ 8296 h 508523"/>
              <a:gd name="connsiteX108" fmla="*/ 302580 w 508378"/>
              <a:gd name="connsiteY108" fmla="*/ 23637 h 508523"/>
              <a:gd name="connsiteX109" fmla="*/ 307010 w 508378"/>
              <a:gd name="connsiteY109" fmla="*/ 34396 h 508523"/>
              <a:gd name="connsiteX110" fmla="*/ 306764 w 508378"/>
              <a:gd name="connsiteY110" fmla="*/ 34932 h 508523"/>
              <a:gd name="connsiteX111" fmla="*/ 298676 w 508378"/>
              <a:gd name="connsiteY111" fmla="*/ 39534 h 508523"/>
              <a:gd name="connsiteX112" fmla="*/ 294771 w 508378"/>
              <a:gd name="connsiteY112" fmla="*/ 38558 h 508523"/>
              <a:gd name="connsiteX113" fmla="*/ 261859 w 508378"/>
              <a:gd name="connsiteY113" fmla="*/ 24613 h 508523"/>
              <a:gd name="connsiteX114" fmla="*/ 256137 w 508378"/>
              <a:gd name="connsiteY114" fmla="*/ 14030 h 508523"/>
              <a:gd name="connsiteX115" fmla="*/ 256142 w 508378"/>
              <a:gd name="connsiteY115" fmla="*/ 14014 h 508523"/>
              <a:gd name="connsiteX116" fmla="*/ 266740 w 508378"/>
              <a:gd name="connsiteY116" fmla="*/ 8296 h 508523"/>
              <a:gd name="connsiteX117" fmla="*/ 204600 w 508378"/>
              <a:gd name="connsiteY117" fmla="*/ 69 h 508523"/>
              <a:gd name="connsiteX118" fmla="*/ 206774 w 508378"/>
              <a:gd name="connsiteY118" fmla="*/ 69 h 508523"/>
              <a:gd name="connsiteX119" fmla="*/ 228668 w 508378"/>
              <a:gd name="connsiteY119" fmla="*/ 1184 h 508523"/>
              <a:gd name="connsiteX120" fmla="*/ 236199 w 508378"/>
              <a:gd name="connsiteY120" fmla="*/ 10528 h 508523"/>
              <a:gd name="connsiteX121" fmla="*/ 227831 w 508378"/>
              <a:gd name="connsiteY121" fmla="*/ 18058 h 508523"/>
              <a:gd name="connsiteX122" fmla="*/ 226855 w 508378"/>
              <a:gd name="connsiteY122" fmla="*/ 18058 h 508523"/>
              <a:gd name="connsiteX123" fmla="*/ 206774 w 508378"/>
              <a:gd name="connsiteY123" fmla="*/ 16943 h 508523"/>
              <a:gd name="connsiteX124" fmla="*/ 16800 w 508378"/>
              <a:gd name="connsiteY124" fmla="*/ 206567 h 508523"/>
              <a:gd name="connsiteX125" fmla="*/ 72478 w 508378"/>
              <a:gd name="connsiteY125" fmla="*/ 341038 h 508523"/>
              <a:gd name="connsiteX126" fmla="*/ 341092 w 508378"/>
              <a:gd name="connsiteY126" fmla="*/ 340767 h 508523"/>
              <a:gd name="connsiteX127" fmla="*/ 341711 w 508378"/>
              <a:gd name="connsiteY127" fmla="*/ 339917 h 508523"/>
              <a:gd name="connsiteX128" fmla="*/ 376839 w 508378"/>
              <a:gd name="connsiteY128" fmla="*/ 289663 h 508523"/>
              <a:gd name="connsiteX129" fmla="*/ 393949 w 508378"/>
              <a:gd name="connsiteY129" fmla="*/ 238150 h 508523"/>
              <a:gd name="connsiteX130" fmla="*/ 396409 w 508378"/>
              <a:gd name="connsiteY130" fmla="*/ 199313 h 508523"/>
              <a:gd name="connsiteX131" fmla="*/ 396016 w 508378"/>
              <a:gd name="connsiteY131" fmla="*/ 198933 h 508523"/>
              <a:gd name="connsiteX132" fmla="*/ 394063 w 508378"/>
              <a:gd name="connsiteY132" fmla="*/ 178712 h 508523"/>
              <a:gd name="connsiteX133" fmla="*/ 401147 w 508378"/>
              <a:gd name="connsiteY133" fmla="*/ 169233 h 508523"/>
              <a:gd name="connsiteX134" fmla="*/ 401175 w 508378"/>
              <a:gd name="connsiteY134" fmla="*/ 169229 h 508523"/>
              <a:gd name="connsiteX135" fmla="*/ 410798 w 508378"/>
              <a:gd name="connsiteY135" fmla="*/ 176341 h 508523"/>
              <a:gd name="connsiteX136" fmla="*/ 412705 w 508378"/>
              <a:gd name="connsiteY136" fmla="*/ 196294 h 508523"/>
              <a:gd name="connsiteX137" fmla="*/ 413307 w 508378"/>
              <a:gd name="connsiteY137" fmla="*/ 196759 h 508523"/>
              <a:gd name="connsiteX138" fmla="*/ 413307 w 508378"/>
              <a:gd name="connsiteY138" fmla="*/ 198933 h 508523"/>
              <a:gd name="connsiteX139" fmla="*/ 399285 w 508378"/>
              <a:gd name="connsiteY139" fmla="*/ 282638 h 508523"/>
              <a:gd name="connsiteX140" fmla="*/ 396672 w 508378"/>
              <a:gd name="connsiteY140" fmla="*/ 287725 h 508523"/>
              <a:gd name="connsiteX141" fmla="*/ 409682 w 508378"/>
              <a:gd name="connsiteY141" fmla="*/ 300735 h 508523"/>
              <a:gd name="connsiteX142" fmla="*/ 419855 w 508378"/>
              <a:gd name="connsiteY142" fmla="*/ 325349 h 508523"/>
              <a:gd name="connsiteX143" fmla="*/ 411352 w 508378"/>
              <a:gd name="connsiteY143" fmla="*/ 345922 h 508523"/>
              <a:gd name="connsiteX144" fmla="*/ 494889 w 508378"/>
              <a:gd name="connsiteY144" fmla="*/ 429591 h 508523"/>
              <a:gd name="connsiteX145" fmla="*/ 494990 w 508378"/>
              <a:gd name="connsiteY145" fmla="*/ 494476 h 508523"/>
              <a:gd name="connsiteX146" fmla="*/ 494889 w 508378"/>
              <a:gd name="connsiteY146" fmla="*/ 494577 h 508523"/>
              <a:gd name="connsiteX147" fmla="*/ 462396 w 508378"/>
              <a:gd name="connsiteY147" fmla="*/ 508523 h 508523"/>
              <a:gd name="connsiteX148" fmla="*/ 429903 w 508378"/>
              <a:gd name="connsiteY148" fmla="*/ 494577 h 508523"/>
              <a:gd name="connsiteX149" fmla="*/ 375960 w 508378"/>
              <a:gd name="connsiteY149" fmla="*/ 440719 h 508523"/>
              <a:gd name="connsiteX150" fmla="*/ 375376 w 508378"/>
              <a:gd name="connsiteY150" fmla="*/ 440469 h 508523"/>
              <a:gd name="connsiteX151" fmla="*/ 375370 w 508378"/>
              <a:gd name="connsiteY151" fmla="*/ 440130 h 508523"/>
              <a:gd name="connsiteX152" fmla="*/ 346412 w 508378"/>
              <a:gd name="connsiteY152" fmla="*/ 411218 h 508523"/>
              <a:gd name="connsiteX153" fmla="*/ 325311 w 508378"/>
              <a:gd name="connsiteY153" fmla="*/ 419969 h 508523"/>
              <a:gd name="connsiteX154" fmla="*/ 300628 w 508378"/>
              <a:gd name="connsiteY154" fmla="*/ 409789 h 508523"/>
              <a:gd name="connsiteX155" fmla="*/ 287794 w 508378"/>
              <a:gd name="connsiteY155" fmla="*/ 396955 h 508523"/>
              <a:gd name="connsiteX156" fmla="*/ 285832 w 508378"/>
              <a:gd name="connsiteY156" fmla="*/ 398258 h 508523"/>
              <a:gd name="connsiteX157" fmla="*/ 206774 w 508378"/>
              <a:gd name="connsiteY157" fmla="*/ 413555 h 508523"/>
              <a:gd name="connsiteX158" fmla="*/ 0 w 508378"/>
              <a:gd name="connsiteY158" fmla="*/ 206703 h 508523"/>
              <a:gd name="connsiteX159" fmla="*/ 60485 w 508378"/>
              <a:gd name="connsiteY159" fmla="*/ 60593 h 508523"/>
              <a:gd name="connsiteX160" fmla="*/ 166206 w 508378"/>
              <a:gd name="connsiteY160" fmla="*/ 3986 h 508523"/>
              <a:gd name="connsiteX161" fmla="*/ 204425 w 508378"/>
              <a:gd name="connsiteY161" fmla="*/ 296 h 50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508378" h="508523">
                <a:moveTo>
                  <a:pt x="434366" y="393333"/>
                </a:moveTo>
                <a:lnTo>
                  <a:pt x="393227" y="434473"/>
                </a:lnTo>
                <a:lnTo>
                  <a:pt x="441896" y="483142"/>
                </a:lnTo>
                <a:cubicBezTo>
                  <a:pt x="453964" y="493795"/>
                  <a:pt x="472382" y="492649"/>
                  <a:pt x="483036" y="480582"/>
                </a:cubicBezTo>
                <a:cubicBezTo>
                  <a:pt x="492764" y="469562"/>
                  <a:pt x="492764" y="453022"/>
                  <a:pt x="483036" y="442003"/>
                </a:cubicBezTo>
                <a:close/>
                <a:moveTo>
                  <a:pt x="400339" y="359306"/>
                </a:moveTo>
                <a:lnTo>
                  <a:pt x="400260" y="359385"/>
                </a:lnTo>
                <a:lnTo>
                  <a:pt x="359200" y="400446"/>
                </a:lnTo>
                <a:lnTo>
                  <a:pt x="381373" y="422619"/>
                </a:lnTo>
                <a:lnTo>
                  <a:pt x="422512" y="381479"/>
                </a:lnTo>
                <a:close/>
                <a:moveTo>
                  <a:pt x="389182" y="304221"/>
                </a:moveTo>
                <a:lnTo>
                  <a:pt x="386012" y="308488"/>
                </a:lnTo>
                <a:lnTo>
                  <a:pt x="379899" y="320393"/>
                </a:lnTo>
                <a:cubicBezTo>
                  <a:pt x="372145" y="332312"/>
                  <a:pt x="363125" y="343494"/>
                  <a:pt x="352923" y="353728"/>
                </a:cubicBezTo>
                <a:lnTo>
                  <a:pt x="344082" y="359596"/>
                </a:lnTo>
                <a:lnTo>
                  <a:pt x="304114" y="389289"/>
                </a:lnTo>
                <a:lnTo>
                  <a:pt x="312621" y="397796"/>
                </a:lnTo>
                <a:cubicBezTo>
                  <a:pt x="319639" y="404781"/>
                  <a:pt x="330983" y="404781"/>
                  <a:pt x="338002" y="397796"/>
                </a:cubicBezTo>
                <a:lnTo>
                  <a:pt x="340848" y="394943"/>
                </a:lnTo>
                <a:lnTo>
                  <a:pt x="341209" y="394030"/>
                </a:lnTo>
                <a:lnTo>
                  <a:pt x="394342" y="340897"/>
                </a:lnTo>
                <a:lnTo>
                  <a:pt x="394768" y="340897"/>
                </a:lnTo>
                <a:lnTo>
                  <a:pt x="397689" y="337969"/>
                </a:lnTo>
                <a:cubicBezTo>
                  <a:pt x="404658" y="330999"/>
                  <a:pt x="404658" y="319699"/>
                  <a:pt x="397689" y="312728"/>
                </a:cubicBezTo>
                <a:close/>
                <a:moveTo>
                  <a:pt x="239866" y="251688"/>
                </a:moveTo>
                <a:cubicBezTo>
                  <a:pt x="243702" y="252182"/>
                  <a:pt x="246722" y="255202"/>
                  <a:pt x="247216" y="259038"/>
                </a:cubicBezTo>
                <a:lnTo>
                  <a:pt x="247216" y="284419"/>
                </a:lnTo>
                <a:cubicBezTo>
                  <a:pt x="247293" y="289039"/>
                  <a:pt x="243610" y="292847"/>
                  <a:pt x="238989" y="292924"/>
                </a:cubicBezTo>
                <a:cubicBezTo>
                  <a:pt x="238943" y="292925"/>
                  <a:pt x="238896" y="292925"/>
                  <a:pt x="238849" y="292925"/>
                </a:cubicBezTo>
                <a:cubicBezTo>
                  <a:pt x="234151" y="292925"/>
                  <a:pt x="230342" y="289117"/>
                  <a:pt x="230342" y="284419"/>
                </a:cubicBezTo>
                <a:lnTo>
                  <a:pt x="230342" y="259038"/>
                </a:lnTo>
                <a:cubicBezTo>
                  <a:pt x="230942" y="254378"/>
                  <a:pt x="235206" y="251087"/>
                  <a:pt x="239866" y="251688"/>
                </a:cubicBezTo>
                <a:close/>
                <a:moveTo>
                  <a:pt x="180458" y="251688"/>
                </a:moveTo>
                <a:cubicBezTo>
                  <a:pt x="184294" y="252182"/>
                  <a:pt x="187314" y="255202"/>
                  <a:pt x="187808" y="259038"/>
                </a:cubicBezTo>
                <a:lnTo>
                  <a:pt x="187808" y="284419"/>
                </a:lnTo>
                <a:cubicBezTo>
                  <a:pt x="187808" y="289117"/>
                  <a:pt x="184000" y="292925"/>
                  <a:pt x="179302" y="292925"/>
                </a:cubicBezTo>
                <a:lnTo>
                  <a:pt x="179301" y="292925"/>
                </a:lnTo>
                <a:cubicBezTo>
                  <a:pt x="174680" y="292926"/>
                  <a:pt x="170934" y="289180"/>
                  <a:pt x="170933" y="284559"/>
                </a:cubicBezTo>
                <a:cubicBezTo>
                  <a:pt x="170933" y="284512"/>
                  <a:pt x="170933" y="284466"/>
                  <a:pt x="170934" y="284419"/>
                </a:cubicBezTo>
                <a:lnTo>
                  <a:pt x="170934" y="259038"/>
                </a:lnTo>
                <a:cubicBezTo>
                  <a:pt x="171534" y="254378"/>
                  <a:pt x="175799" y="251087"/>
                  <a:pt x="180458" y="251688"/>
                </a:cubicBezTo>
                <a:close/>
                <a:moveTo>
                  <a:pt x="209145" y="184847"/>
                </a:moveTo>
                <a:cubicBezTo>
                  <a:pt x="219754" y="184575"/>
                  <a:pt x="230369" y="184901"/>
                  <a:pt x="240941" y="185823"/>
                </a:cubicBezTo>
                <a:cubicBezTo>
                  <a:pt x="265648" y="188593"/>
                  <a:pt x="284324" y="209492"/>
                  <a:pt x="284312" y="234353"/>
                </a:cubicBezTo>
                <a:lnTo>
                  <a:pt x="284311" y="284139"/>
                </a:lnTo>
                <a:cubicBezTo>
                  <a:pt x="283711" y="288799"/>
                  <a:pt x="279447" y="292089"/>
                  <a:pt x="274787" y="291489"/>
                </a:cubicBezTo>
                <a:cubicBezTo>
                  <a:pt x="270951" y="290995"/>
                  <a:pt x="267932" y="287975"/>
                  <a:pt x="267437" y="284139"/>
                </a:cubicBezTo>
                <a:lnTo>
                  <a:pt x="267437" y="234353"/>
                </a:lnTo>
                <a:cubicBezTo>
                  <a:pt x="267426" y="218288"/>
                  <a:pt x="255482" y="204731"/>
                  <a:pt x="239546" y="202697"/>
                </a:cubicBezTo>
                <a:cubicBezTo>
                  <a:pt x="229443" y="201741"/>
                  <a:pt x="219289" y="201415"/>
                  <a:pt x="209145" y="201721"/>
                </a:cubicBezTo>
                <a:cubicBezTo>
                  <a:pt x="199091" y="201542"/>
                  <a:pt x="189035" y="201914"/>
                  <a:pt x="179023" y="202836"/>
                </a:cubicBezTo>
                <a:cubicBezTo>
                  <a:pt x="163034" y="204878"/>
                  <a:pt x="151072" y="218514"/>
                  <a:pt x="151131" y="234632"/>
                </a:cubicBezTo>
                <a:lnTo>
                  <a:pt x="151131" y="284418"/>
                </a:lnTo>
                <a:cubicBezTo>
                  <a:pt x="151208" y="289038"/>
                  <a:pt x="147525" y="292847"/>
                  <a:pt x="142905" y="292924"/>
                </a:cubicBezTo>
                <a:cubicBezTo>
                  <a:pt x="142858" y="292924"/>
                  <a:pt x="142811" y="292925"/>
                  <a:pt x="142764" y="292925"/>
                </a:cubicBezTo>
                <a:lnTo>
                  <a:pt x="142485" y="292925"/>
                </a:lnTo>
                <a:cubicBezTo>
                  <a:pt x="137865" y="293002"/>
                  <a:pt x="134057" y="289319"/>
                  <a:pt x="133980" y="284698"/>
                </a:cubicBezTo>
                <a:cubicBezTo>
                  <a:pt x="133979" y="284651"/>
                  <a:pt x="133978" y="284604"/>
                  <a:pt x="133978" y="284557"/>
                </a:cubicBezTo>
                <a:lnTo>
                  <a:pt x="133978" y="234632"/>
                </a:lnTo>
                <a:cubicBezTo>
                  <a:pt x="133878" y="209812"/>
                  <a:pt x="152421" y="188870"/>
                  <a:pt x="177070" y="185962"/>
                </a:cubicBezTo>
                <a:cubicBezTo>
                  <a:pt x="187732" y="184981"/>
                  <a:pt x="198441" y="184609"/>
                  <a:pt x="209145" y="184847"/>
                </a:cubicBezTo>
                <a:close/>
                <a:moveTo>
                  <a:pt x="209145" y="113306"/>
                </a:moveTo>
                <a:cubicBezTo>
                  <a:pt x="203641" y="113317"/>
                  <a:pt x="198370" y="115526"/>
                  <a:pt x="194502" y="119442"/>
                </a:cubicBezTo>
                <a:cubicBezTo>
                  <a:pt x="190743" y="123118"/>
                  <a:pt x="188588" y="128130"/>
                  <a:pt x="188506" y="133388"/>
                </a:cubicBezTo>
                <a:cubicBezTo>
                  <a:pt x="188120" y="144857"/>
                  <a:pt x="197106" y="154467"/>
                  <a:pt x="208575" y="154853"/>
                </a:cubicBezTo>
                <a:cubicBezTo>
                  <a:pt x="208765" y="154859"/>
                  <a:pt x="208955" y="154863"/>
                  <a:pt x="209145" y="154864"/>
                </a:cubicBezTo>
                <a:cubicBezTo>
                  <a:pt x="220643" y="154787"/>
                  <a:pt x="229924" y="145444"/>
                  <a:pt x="229924" y="133946"/>
                </a:cubicBezTo>
                <a:cubicBezTo>
                  <a:pt x="229847" y="122524"/>
                  <a:pt x="220567" y="113306"/>
                  <a:pt x="209145" y="113306"/>
                </a:cubicBezTo>
                <a:close/>
                <a:moveTo>
                  <a:pt x="374191" y="100128"/>
                </a:moveTo>
                <a:cubicBezTo>
                  <a:pt x="378234" y="97817"/>
                  <a:pt x="383385" y="99222"/>
                  <a:pt x="385696" y="103266"/>
                </a:cubicBezTo>
                <a:cubicBezTo>
                  <a:pt x="392265" y="114450"/>
                  <a:pt x="397685" y="126271"/>
                  <a:pt x="401873" y="138548"/>
                </a:cubicBezTo>
                <a:cubicBezTo>
                  <a:pt x="403432" y="142898"/>
                  <a:pt x="401170" y="147689"/>
                  <a:pt x="396820" y="149248"/>
                </a:cubicBezTo>
                <a:cubicBezTo>
                  <a:pt x="396785" y="149261"/>
                  <a:pt x="396749" y="149274"/>
                  <a:pt x="396713" y="149286"/>
                </a:cubicBezTo>
                <a:cubicBezTo>
                  <a:pt x="395811" y="149572"/>
                  <a:pt x="394870" y="149714"/>
                  <a:pt x="393924" y="149704"/>
                </a:cubicBezTo>
                <a:cubicBezTo>
                  <a:pt x="390356" y="149730"/>
                  <a:pt x="387164" y="147490"/>
                  <a:pt x="385975" y="144126"/>
                </a:cubicBezTo>
                <a:cubicBezTo>
                  <a:pt x="382061" y="132839"/>
                  <a:pt x="377064" y="121957"/>
                  <a:pt x="371053" y="111633"/>
                </a:cubicBezTo>
                <a:cubicBezTo>
                  <a:pt x="368742" y="107589"/>
                  <a:pt x="370147" y="102438"/>
                  <a:pt x="374191" y="100128"/>
                </a:cubicBezTo>
                <a:close/>
                <a:moveTo>
                  <a:pt x="209145" y="96432"/>
                </a:moveTo>
                <a:cubicBezTo>
                  <a:pt x="229940" y="96432"/>
                  <a:pt x="246798" y="113290"/>
                  <a:pt x="246798" y="134085"/>
                </a:cubicBezTo>
                <a:cubicBezTo>
                  <a:pt x="246798" y="154880"/>
                  <a:pt x="229940" y="171738"/>
                  <a:pt x="209145" y="171738"/>
                </a:cubicBezTo>
                <a:cubicBezTo>
                  <a:pt x="199193" y="171769"/>
                  <a:pt x="189645" y="167799"/>
                  <a:pt x="182648" y="160721"/>
                </a:cubicBezTo>
                <a:cubicBezTo>
                  <a:pt x="175589" y="153644"/>
                  <a:pt x="171583" y="144081"/>
                  <a:pt x="171492" y="134085"/>
                </a:cubicBezTo>
                <a:cubicBezTo>
                  <a:pt x="171492" y="113290"/>
                  <a:pt x="188350" y="96432"/>
                  <a:pt x="209145" y="96432"/>
                </a:cubicBezTo>
                <a:close/>
                <a:moveTo>
                  <a:pt x="206774" y="63660"/>
                </a:moveTo>
                <a:cubicBezTo>
                  <a:pt x="127675" y="63630"/>
                  <a:pt x="63528" y="127727"/>
                  <a:pt x="63498" y="206826"/>
                </a:cubicBezTo>
                <a:cubicBezTo>
                  <a:pt x="63467" y="285924"/>
                  <a:pt x="127565" y="350071"/>
                  <a:pt x="206663" y="350102"/>
                </a:cubicBezTo>
                <a:cubicBezTo>
                  <a:pt x="244681" y="350117"/>
                  <a:pt x="281144" y="335015"/>
                  <a:pt x="308019" y="308126"/>
                </a:cubicBezTo>
                <a:cubicBezTo>
                  <a:pt x="324007" y="292178"/>
                  <a:pt x="335918" y="272614"/>
                  <a:pt x="342743" y="251088"/>
                </a:cubicBezTo>
                <a:cubicBezTo>
                  <a:pt x="367235" y="175958"/>
                  <a:pt x="326185" y="95198"/>
                  <a:pt x="251055" y="70706"/>
                </a:cubicBezTo>
                <a:cubicBezTo>
                  <a:pt x="236756" y="66045"/>
                  <a:pt x="221813" y="63667"/>
                  <a:pt x="206774" y="63660"/>
                </a:cubicBezTo>
                <a:close/>
                <a:moveTo>
                  <a:pt x="210540" y="48063"/>
                </a:moveTo>
                <a:cubicBezTo>
                  <a:pt x="298567" y="49103"/>
                  <a:pt x="369083" y="121306"/>
                  <a:pt x="368044" y="209333"/>
                </a:cubicBezTo>
                <a:cubicBezTo>
                  <a:pt x="367548" y="251274"/>
                  <a:pt x="350541" y="291330"/>
                  <a:pt x="320709" y="320816"/>
                </a:cubicBezTo>
                <a:cubicBezTo>
                  <a:pt x="290364" y="350701"/>
                  <a:pt x="249362" y="367262"/>
                  <a:pt x="206774" y="366837"/>
                </a:cubicBezTo>
                <a:cubicBezTo>
                  <a:pt x="118747" y="365797"/>
                  <a:pt x="48230" y="293594"/>
                  <a:pt x="49270" y="205567"/>
                </a:cubicBezTo>
                <a:cubicBezTo>
                  <a:pt x="50310" y="117540"/>
                  <a:pt x="122513" y="47023"/>
                  <a:pt x="210540" y="48063"/>
                </a:cubicBezTo>
                <a:close/>
                <a:moveTo>
                  <a:pt x="334655" y="44834"/>
                </a:moveTo>
                <a:cubicBezTo>
                  <a:pt x="340850" y="49749"/>
                  <a:pt x="346763" y="55011"/>
                  <a:pt x="352366" y="60592"/>
                </a:cubicBezTo>
                <a:cubicBezTo>
                  <a:pt x="355992" y="64218"/>
                  <a:pt x="359339" y="67844"/>
                  <a:pt x="362546" y="71609"/>
                </a:cubicBezTo>
                <a:cubicBezTo>
                  <a:pt x="365896" y="74903"/>
                  <a:pt x="365942" y="80289"/>
                  <a:pt x="362649" y="83639"/>
                </a:cubicBezTo>
                <a:cubicBezTo>
                  <a:pt x="362615" y="83674"/>
                  <a:pt x="362581" y="83708"/>
                  <a:pt x="362546" y="83742"/>
                </a:cubicBezTo>
                <a:cubicBezTo>
                  <a:pt x="360918" y="85009"/>
                  <a:pt x="358890" y="85652"/>
                  <a:pt x="356828" y="85555"/>
                </a:cubicBezTo>
                <a:cubicBezTo>
                  <a:pt x="354363" y="85571"/>
                  <a:pt x="352016" y="84500"/>
                  <a:pt x="350414" y="82626"/>
                </a:cubicBezTo>
                <a:cubicBezTo>
                  <a:pt x="347346" y="79279"/>
                  <a:pt x="344277" y="75793"/>
                  <a:pt x="340931" y="72585"/>
                </a:cubicBezTo>
                <a:cubicBezTo>
                  <a:pt x="335741" y="67653"/>
                  <a:pt x="330295" y="62998"/>
                  <a:pt x="324614" y="58640"/>
                </a:cubicBezTo>
                <a:cubicBezTo>
                  <a:pt x="320802" y="55867"/>
                  <a:pt x="319959" y="50529"/>
                  <a:pt x="322732" y="46716"/>
                </a:cubicBezTo>
                <a:cubicBezTo>
                  <a:pt x="325504" y="42904"/>
                  <a:pt x="330843" y="42061"/>
                  <a:pt x="334655" y="44834"/>
                </a:cubicBezTo>
                <a:close/>
                <a:moveTo>
                  <a:pt x="266740" y="8296"/>
                </a:moveTo>
                <a:cubicBezTo>
                  <a:pt x="279144" y="12267"/>
                  <a:pt x="291145" y="17403"/>
                  <a:pt x="302580" y="23637"/>
                </a:cubicBezTo>
                <a:cubicBezTo>
                  <a:pt x="306775" y="25384"/>
                  <a:pt x="308758" y="30202"/>
                  <a:pt x="307010" y="34396"/>
                </a:cubicBezTo>
                <a:cubicBezTo>
                  <a:pt x="306935" y="34578"/>
                  <a:pt x="306852" y="34757"/>
                  <a:pt x="306764" y="34932"/>
                </a:cubicBezTo>
                <a:cubicBezTo>
                  <a:pt x="305220" y="37936"/>
                  <a:pt x="302046" y="39742"/>
                  <a:pt x="298676" y="39534"/>
                </a:cubicBezTo>
                <a:cubicBezTo>
                  <a:pt x="297312" y="39543"/>
                  <a:pt x="295969" y="39207"/>
                  <a:pt x="294771" y="38558"/>
                </a:cubicBezTo>
                <a:cubicBezTo>
                  <a:pt x="284240" y="32933"/>
                  <a:pt x="273226" y="28265"/>
                  <a:pt x="261859" y="24613"/>
                </a:cubicBezTo>
                <a:cubicBezTo>
                  <a:pt x="257357" y="23271"/>
                  <a:pt x="254795" y="18533"/>
                  <a:pt x="256137" y="14030"/>
                </a:cubicBezTo>
                <a:cubicBezTo>
                  <a:pt x="256138" y="14025"/>
                  <a:pt x="256140" y="14020"/>
                  <a:pt x="256142" y="14014"/>
                </a:cubicBezTo>
                <a:cubicBezTo>
                  <a:pt x="257548" y="9557"/>
                  <a:pt x="262243" y="7024"/>
                  <a:pt x="266740" y="8296"/>
                </a:cubicBezTo>
                <a:close/>
                <a:moveTo>
                  <a:pt x="204600" y="69"/>
                </a:moveTo>
                <a:cubicBezTo>
                  <a:pt x="205321" y="-24"/>
                  <a:pt x="206052" y="-24"/>
                  <a:pt x="206774" y="69"/>
                </a:cubicBezTo>
                <a:cubicBezTo>
                  <a:pt x="214025" y="69"/>
                  <a:pt x="221416" y="69"/>
                  <a:pt x="228668" y="1184"/>
                </a:cubicBezTo>
                <a:cubicBezTo>
                  <a:pt x="233322" y="1696"/>
                  <a:pt x="236687" y="5872"/>
                  <a:pt x="236199" y="10528"/>
                </a:cubicBezTo>
                <a:cubicBezTo>
                  <a:pt x="235707" y="14788"/>
                  <a:pt x="232120" y="18016"/>
                  <a:pt x="227831" y="18058"/>
                </a:cubicBezTo>
                <a:lnTo>
                  <a:pt x="226855" y="18058"/>
                </a:lnTo>
                <a:cubicBezTo>
                  <a:pt x="220186" y="17335"/>
                  <a:pt x="213482" y="16963"/>
                  <a:pt x="206774" y="16943"/>
                </a:cubicBezTo>
                <a:cubicBezTo>
                  <a:pt x="101951" y="16846"/>
                  <a:pt x="16896" y="101744"/>
                  <a:pt x="16800" y="206567"/>
                </a:cubicBezTo>
                <a:cubicBezTo>
                  <a:pt x="16753" y="257008"/>
                  <a:pt x="36787" y="305394"/>
                  <a:pt x="72478" y="341038"/>
                </a:cubicBezTo>
                <a:cubicBezTo>
                  <a:pt x="146728" y="415139"/>
                  <a:pt x="266991" y="415017"/>
                  <a:pt x="341092" y="340767"/>
                </a:cubicBezTo>
                <a:lnTo>
                  <a:pt x="341711" y="339917"/>
                </a:lnTo>
                <a:lnTo>
                  <a:pt x="376839" y="289663"/>
                </a:lnTo>
                <a:lnTo>
                  <a:pt x="393949" y="238150"/>
                </a:lnTo>
                <a:lnTo>
                  <a:pt x="396409" y="199313"/>
                </a:lnTo>
                <a:lnTo>
                  <a:pt x="396016" y="198933"/>
                </a:lnTo>
                <a:cubicBezTo>
                  <a:pt x="395711" y="192163"/>
                  <a:pt x="395059" y="185414"/>
                  <a:pt x="394063" y="178712"/>
                </a:cubicBezTo>
                <a:cubicBezTo>
                  <a:pt x="393402" y="174138"/>
                  <a:pt x="396573" y="169894"/>
                  <a:pt x="401147" y="169233"/>
                </a:cubicBezTo>
                <a:cubicBezTo>
                  <a:pt x="401156" y="169231"/>
                  <a:pt x="401166" y="169230"/>
                  <a:pt x="401175" y="169229"/>
                </a:cubicBezTo>
                <a:cubicBezTo>
                  <a:pt x="405790" y="168562"/>
                  <a:pt x="410082" y="171734"/>
                  <a:pt x="410798" y="176341"/>
                </a:cubicBezTo>
                <a:lnTo>
                  <a:pt x="412705" y="196294"/>
                </a:lnTo>
                <a:lnTo>
                  <a:pt x="413307" y="196759"/>
                </a:lnTo>
                <a:cubicBezTo>
                  <a:pt x="413400" y="197480"/>
                  <a:pt x="413400" y="198211"/>
                  <a:pt x="413307" y="198933"/>
                </a:cubicBezTo>
                <a:cubicBezTo>
                  <a:pt x="414462" y="227811"/>
                  <a:pt x="409568" y="256276"/>
                  <a:pt x="399285" y="282638"/>
                </a:cubicBezTo>
                <a:lnTo>
                  <a:pt x="396672" y="287725"/>
                </a:lnTo>
                <a:lnTo>
                  <a:pt x="409682" y="300735"/>
                </a:lnTo>
                <a:cubicBezTo>
                  <a:pt x="416464" y="307538"/>
                  <a:pt x="419855" y="316443"/>
                  <a:pt x="419855" y="325349"/>
                </a:cubicBezTo>
                <a:lnTo>
                  <a:pt x="411352" y="345922"/>
                </a:lnTo>
                <a:lnTo>
                  <a:pt x="494889" y="429591"/>
                </a:lnTo>
                <a:cubicBezTo>
                  <a:pt x="512835" y="447481"/>
                  <a:pt x="512880" y="476531"/>
                  <a:pt x="494990" y="494476"/>
                </a:cubicBezTo>
                <a:cubicBezTo>
                  <a:pt x="494957" y="494510"/>
                  <a:pt x="494923" y="494544"/>
                  <a:pt x="494889" y="494577"/>
                </a:cubicBezTo>
                <a:cubicBezTo>
                  <a:pt x="486393" y="503433"/>
                  <a:pt x="474669" y="508465"/>
                  <a:pt x="462396" y="508523"/>
                </a:cubicBezTo>
                <a:cubicBezTo>
                  <a:pt x="450127" y="508449"/>
                  <a:pt x="438409" y="503420"/>
                  <a:pt x="429903" y="494577"/>
                </a:cubicBezTo>
                <a:lnTo>
                  <a:pt x="375960" y="440719"/>
                </a:lnTo>
                <a:lnTo>
                  <a:pt x="375376" y="440469"/>
                </a:lnTo>
                <a:lnTo>
                  <a:pt x="375370" y="440130"/>
                </a:lnTo>
                <a:lnTo>
                  <a:pt x="346412" y="411218"/>
                </a:lnTo>
                <a:lnTo>
                  <a:pt x="325311" y="419969"/>
                </a:lnTo>
                <a:cubicBezTo>
                  <a:pt x="316068" y="419940"/>
                  <a:pt x="307204" y="416285"/>
                  <a:pt x="300628" y="409789"/>
                </a:cubicBezTo>
                <a:lnTo>
                  <a:pt x="287794" y="396955"/>
                </a:lnTo>
                <a:lnTo>
                  <a:pt x="285832" y="398258"/>
                </a:lnTo>
                <a:cubicBezTo>
                  <a:pt x="260986" y="408429"/>
                  <a:pt x="234147" y="413727"/>
                  <a:pt x="206774" y="413555"/>
                </a:cubicBezTo>
                <a:cubicBezTo>
                  <a:pt x="92554" y="413533"/>
                  <a:pt x="-21" y="320923"/>
                  <a:pt x="0" y="206703"/>
                </a:cubicBezTo>
                <a:cubicBezTo>
                  <a:pt x="10" y="151910"/>
                  <a:pt x="21764" y="99361"/>
                  <a:pt x="60485" y="60593"/>
                </a:cubicBezTo>
                <a:cubicBezTo>
                  <a:pt x="89530" y="31420"/>
                  <a:pt x="126421" y="11868"/>
                  <a:pt x="166206" y="3986"/>
                </a:cubicBezTo>
                <a:lnTo>
                  <a:pt x="204425" y="296"/>
                </a:ln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57D32D92-2315-0947-8807-D663B38F7373}"/>
              </a:ext>
            </a:extLst>
          </p:cNvPr>
          <p:cNvSpPr>
            <a:spLocks noChangeAspect="1"/>
          </p:cNvSpPr>
          <p:nvPr/>
        </p:nvSpPr>
        <p:spPr>
          <a:xfrm>
            <a:off x="1176290" y="3221546"/>
            <a:ext cx="410306" cy="414908"/>
          </a:xfrm>
          <a:custGeom>
            <a:avLst/>
            <a:gdLst>
              <a:gd name="connsiteX0" fmla="*/ 403841 w 496471"/>
              <a:gd name="connsiteY0" fmla="*/ 407359 h 502039"/>
              <a:gd name="connsiteX1" fmla="*/ 406063 w 496471"/>
              <a:gd name="connsiteY1" fmla="*/ 419182 h 502039"/>
              <a:gd name="connsiteX2" fmla="*/ 404848 w 496471"/>
              <a:gd name="connsiteY2" fmla="*/ 420598 h 502039"/>
              <a:gd name="connsiteX3" fmla="*/ 369426 w 496471"/>
              <a:gd name="connsiteY3" fmla="*/ 453788 h 502039"/>
              <a:gd name="connsiteX4" fmla="*/ 364406 w 496471"/>
              <a:gd name="connsiteY4" fmla="*/ 455462 h 502039"/>
              <a:gd name="connsiteX5" fmla="*/ 355988 w 496471"/>
              <a:gd name="connsiteY5" fmla="*/ 446866 h 502039"/>
              <a:gd name="connsiteX6" fmla="*/ 359246 w 496471"/>
              <a:gd name="connsiteY6" fmla="*/ 440261 h 502039"/>
              <a:gd name="connsiteX7" fmla="*/ 392018 w 496471"/>
              <a:gd name="connsiteY7" fmla="*/ 409581 h 502039"/>
              <a:gd name="connsiteX8" fmla="*/ 403841 w 496471"/>
              <a:gd name="connsiteY8" fmla="*/ 407359 h 502039"/>
              <a:gd name="connsiteX9" fmla="*/ 228158 w 496471"/>
              <a:gd name="connsiteY9" fmla="*/ 34445 h 502039"/>
              <a:gd name="connsiteX10" fmla="*/ 236665 w 496471"/>
              <a:gd name="connsiteY10" fmla="*/ 42952 h 502039"/>
              <a:gd name="connsiteX11" fmla="*/ 236665 w 496471"/>
              <a:gd name="connsiteY11" fmla="*/ 259108 h 502039"/>
              <a:gd name="connsiteX12" fmla="*/ 453518 w 496471"/>
              <a:gd name="connsiteY12" fmla="*/ 259108 h 502039"/>
              <a:gd name="connsiteX13" fmla="*/ 461885 w 496471"/>
              <a:gd name="connsiteY13" fmla="*/ 267475 h 502039"/>
              <a:gd name="connsiteX14" fmla="*/ 444175 w 496471"/>
              <a:gd name="connsiteY14" fmla="*/ 357145 h 502039"/>
              <a:gd name="connsiteX15" fmla="*/ 444175 w 496471"/>
              <a:gd name="connsiteY15" fmla="*/ 357145 h 502039"/>
              <a:gd name="connsiteX16" fmla="*/ 444175 w 496471"/>
              <a:gd name="connsiteY16" fmla="*/ 357146 h 502039"/>
              <a:gd name="connsiteX17" fmla="*/ 432740 w 496471"/>
              <a:gd name="connsiteY17" fmla="*/ 380853 h 502039"/>
              <a:gd name="connsiteX18" fmla="*/ 425349 w 496471"/>
              <a:gd name="connsiteY18" fmla="*/ 385176 h 502039"/>
              <a:gd name="connsiteX19" fmla="*/ 421165 w 496471"/>
              <a:gd name="connsiteY19" fmla="*/ 384061 h 502039"/>
              <a:gd name="connsiteX20" fmla="*/ 417927 w 496471"/>
              <a:gd name="connsiteY20" fmla="*/ 372679 h 502039"/>
              <a:gd name="connsiteX21" fmla="*/ 417957 w 496471"/>
              <a:gd name="connsiteY21" fmla="*/ 372625 h 502039"/>
              <a:gd name="connsiteX22" fmla="*/ 428556 w 496471"/>
              <a:gd name="connsiteY22" fmla="*/ 350731 h 502039"/>
              <a:gd name="connsiteX23" fmla="*/ 428557 w 496471"/>
              <a:gd name="connsiteY23" fmla="*/ 350731 h 502039"/>
              <a:gd name="connsiteX24" fmla="*/ 428556 w 496471"/>
              <a:gd name="connsiteY24" fmla="*/ 350730 h 502039"/>
              <a:gd name="connsiteX25" fmla="*/ 444872 w 496471"/>
              <a:gd name="connsiteY25" fmla="*/ 275982 h 502039"/>
              <a:gd name="connsiteX26" fmla="*/ 228158 w 496471"/>
              <a:gd name="connsiteY26" fmla="*/ 275982 h 502039"/>
              <a:gd name="connsiteX27" fmla="*/ 219789 w 496471"/>
              <a:gd name="connsiteY27" fmla="*/ 267616 h 502039"/>
              <a:gd name="connsiteX28" fmla="*/ 219791 w 496471"/>
              <a:gd name="connsiteY28" fmla="*/ 267475 h 502039"/>
              <a:gd name="connsiteX29" fmla="*/ 219791 w 496471"/>
              <a:gd name="connsiteY29" fmla="*/ 50901 h 502039"/>
              <a:gd name="connsiteX30" fmla="*/ 11667 w 496471"/>
              <a:gd name="connsiteY30" fmla="*/ 276145 h 502039"/>
              <a:gd name="connsiteX31" fmla="*/ 236911 w 496471"/>
              <a:gd name="connsiteY31" fmla="*/ 484269 h 502039"/>
              <a:gd name="connsiteX32" fmla="*/ 298165 w 496471"/>
              <a:gd name="connsiteY32" fmla="*/ 472893 h 502039"/>
              <a:gd name="connsiteX33" fmla="*/ 298390 w 496471"/>
              <a:gd name="connsiteY33" fmla="*/ 473003 h 502039"/>
              <a:gd name="connsiteX34" fmla="*/ 298444 w 496471"/>
              <a:gd name="connsiteY34" fmla="*/ 472894 h 502039"/>
              <a:gd name="connsiteX35" fmla="*/ 321035 w 496471"/>
              <a:gd name="connsiteY35" fmla="*/ 463690 h 502039"/>
              <a:gd name="connsiteX36" fmla="*/ 332262 w 496471"/>
              <a:gd name="connsiteY36" fmla="*/ 467664 h 502039"/>
              <a:gd name="connsiteX37" fmla="*/ 328287 w 496471"/>
              <a:gd name="connsiteY37" fmla="*/ 478890 h 502039"/>
              <a:gd name="connsiteX38" fmla="*/ 303882 w 496471"/>
              <a:gd name="connsiteY38" fmla="*/ 488792 h 502039"/>
              <a:gd name="connsiteX39" fmla="*/ 301233 w 496471"/>
              <a:gd name="connsiteY39" fmla="*/ 489210 h 502039"/>
              <a:gd name="connsiteX40" fmla="*/ 301230 w 496471"/>
              <a:gd name="connsiteY40" fmla="*/ 489208 h 502039"/>
              <a:gd name="connsiteX41" fmla="*/ 228158 w 496471"/>
              <a:gd name="connsiteY41" fmla="*/ 502039 h 502039"/>
              <a:gd name="connsiteX42" fmla="*/ 71 w 496471"/>
              <a:gd name="connsiteY42" fmla="*/ 262532 h 502039"/>
              <a:gd name="connsiteX43" fmla="*/ 228158 w 496471"/>
              <a:gd name="connsiteY43" fmla="*/ 34445 h 502039"/>
              <a:gd name="connsiteX44" fmla="*/ 270413 w 496471"/>
              <a:gd name="connsiteY44" fmla="*/ 17013 h 502039"/>
              <a:gd name="connsiteX45" fmla="*/ 270413 w 496471"/>
              <a:gd name="connsiteY45" fmla="*/ 225360 h 502039"/>
              <a:gd name="connsiteX46" fmla="*/ 478620 w 496471"/>
              <a:gd name="connsiteY46" fmla="*/ 225360 h 502039"/>
              <a:gd name="connsiteX47" fmla="*/ 270413 w 496471"/>
              <a:gd name="connsiteY47" fmla="*/ 17013 h 502039"/>
              <a:gd name="connsiteX48" fmla="*/ 261907 w 496471"/>
              <a:gd name="connsiteY48" fmla="*/ 0 h 502039"/>
              <a:gd name="connsiteX49" fmla="*/ 496470 w 496471"/>
              <a:gd name="connsiteY49" fmla="*/ 233447 h 502039"/>
              <a:gd name="connsiteX50" fmla="*/ 496471 w 496471"/>
              <a:gd name="connsiteY50" fmla="*/ 233727 h 502039"/>
              <a:gd name="connsiteX51" fmla="*/ 487993 w 496471"/>
              <a:gd name="connsiteY51" fmla="*/ 242263 h 502039"/>
              <a:gd name="connsiteX52" fmla="*/ 487267 w 496471"/>
              <a:gd name="connsiteY52" fmla="*/ 242234 h 502039"/>
              <a:gd name="connsiteX53" fmla="*/ 261907 w 496471"/>
              <a:gd name="connsiteY53" fmla="*/ 242234 h 502039"/>
              <a:gd name="connsiteX54" fmla="*/ 253538 w 496471"/>
              <a:gd name="connsiteY54" fmla="*/ 233868 h 502039"/>
              <a:gd name="connsiteX55" fmla="*/ 253539 w 496471"/>
              <a:gd name="connsiteY55" fmla="*/ 233727 h 502039"/>
              <a:gd name="connsiteX56" fmla="*/ 253539 w 496471"/>
              <a:gd name="connsiteY56" fmla="*/ 8506 h 502039"/>
              <a:gd name="connsiteX57" fmla="*/ 261766 w 496471"/>
              <a:gd name="connsiteY57" fmla="*/ 1 h 502039"/>
              <a:gd name="connsiteX58" fmla="*/ 261907 w 496471"/>
              <a:gd name="connsiteY58" fmla="*/ 0 h 50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6471" h="502039">
                <a:moveTo>
                  <a:pt x="403841" y="407359"/>
                </a:moveTo>
                <a:cubicBezTo>
                  <a:pt x="407720" y="410010"/>
                  <a:pt x="408715" y="415304"/>
                  <a:pt x="406063" y="419182"/>
                </a:cubicBezTo>
                <a:cubicBezTo>
                  <a:pt x="405711" y="419697"/>
                  <a:pt x="405304" y="420172"/>
                  <a:pt x="404848" y="420598"/>
                </a:cubicBezTo>
                <a:cubicBezTo>
                  <a:pt x="394181" y="432819"/>
                  <a:pt x="382314" y="443938"/>
                  <a:pt x="369426" y="453788"/>
                </a:cubicBezTo>
                <a:cubicBezTo>
                  <a:pt x="367978" y="454875"/>
                  <a:pt x="366216" y="455462"/>
                  <a:pt x="364406" y="455462"/>
                </a:cubicBezTo>
                <a:cubicBezTo>
                  <a:pt x="359708" y="455413"/>
                  <a:pt x="355939" y="451564"/>
                  <a:pt x="355988" y="446866"/>
                </a:cubicBezTo>
                <a:cubicBezTo>
                  <a:pt x="356016" y="444284"/>
                  <a:pt x="357214" y="441854"/>
                  <a:pt x="359246" y="440261"/>
                </a:cubicBezTo>
                <a:cubicBezTo>
                  <a:pt x="371217" y="431214"/>
                  <a:pt x="382202" y="420930"/>
                  <a:pt x="392018" y="409581"/>
                </a:cubicBezTo>
                <a:cubicBezTo>
                  <a:pt x="394669" y="405702"/>
                  <a:pt x="399963" y="404708"/>
                  <a:pt x="403841" y="407359"/>
                </a:cubicBezTo>
                <a:close/>
                <a:moveTo>
                  <a:pt x="228158" y="34445"/>
                </a:moveTo>
                <a:cubicBezTo>
                  <a:pt x="232856" y="34445"/>
                  <a:pt x="236665" y="38254"/>
                  <a:pt x="236665" y="42952"/>
                </a:cubicBezTo>
                <a:lnTo>
                  <a:pt x="236665" y="259108"/>
                </a:lnTo>
                <a:lnTo>
                  <a:pt x="453518" y="259108"/>
                </a:lnTo>
                <a:cubicBezTo>
                  <a:pt x="458139" y="259108"/>
                  <a:pt x="461885" y="262854"/>
                  <a:pt x="461885" y="267475"/>
                </a:cubicBezTo>
                <a:cubicBezTo>
                  <a:pt x="461930" y="298238"/>
                  <a:pt x="455911" y="328709"/>
                  <a:pt x="444175" y="357145"/>
                </a:cubicBezTo>
                <a:lnTo>
                  <a:pt x="444175" y="357145"/>
                </a:lnTo>
                <a:lnTo>
                  <a:pt x="444175" y="357146"/>
                </a:lnTo>
                <a:cubicBezTo>
                  <a:pt x="440787" y="365246"/>
                  <a:pt x="436970" y="373159"/>
                  <a:pt x="432740" y="380853"/>
                </a:cubicBezTo>
                <a:cubicBezTo>
                  <a:pt x="431213" y="383499"/>
                  <a:pt x="428403" y="385142"/>
                  <a:pt x="425349" y="385176"/>
                </a:cubicBezTo>
                <a:cubicBezTo>
                  <a:pt x="423875" y="385222"/>
                  <a:pt x="422420" y="384834"/>
                  <a:pt x="421165" y="384061"/>
                </a:cubicBezTo>
                <a:cubicBezTo>
                  <a:pt x="417128" y="381812"/>
                  <a:pt x="415678" y="376716"/>
                  <a:pt x="417927" y="372679"/>
                </a:cubicBezTo>
                <a:cubicBezTo>
                  <a:pt x="417937" y="372661"/>
                  <a:pt x="417947" y="372643"/>
                  <a:pt x="417957" y="372625"/>
                </a:cubicBezTo>
                <a:cubicBezTo>
                  <a:pt x="421862" y="365513"/>
                  <a:pt x="425349" y="358680"/>
                  <a:pt x="428556" y="350731"/>
                </a:cubicBezTo>
                <a:lnTo>
                  <a:pt x="428557" y="350731"/>
                </a:lnTo>
                <a:lnTo>
                  <a:pt x="428556" y="350730"/>
                </a:lnTo>
                <a:cubicBezTo>
                  <a:pt x="438413" y="326988"/>
                  <a:pt x="443939" y="301672"/>
                  <a:pt x="444872" y="275982"/>
                </a:cubicBezTo>
                <a:lnTo>
                  <a:pt x="228158" y="275982"/>
                </a:lnTo>
                <a:cubicBezTo>
                  <a:pt x="223537" y="275983"/>
                  <a:pt x="219790" y="272237"/>
                  <a:pt x="219789" y="267616"/>
                </a:cubicBezTo>
                <a:cubicBezTo>
                  <a:pt x="219789" y="267569"/>
                  <a:pt x="219790" y="267522"/>
                  <a:pt x="219791" y="267475"/>
                </a:cubicBezTo>
                <a:lnTo>
                  <a:pt x="219791" y="50901"/>
                </a:lnTo>
                <a:cubicBezTo>
                  <a:pt x="100119" y="55628"/>
                  <a:pt x="6939" y="156474"/>
                  <a:pt x="11667" y="276145"/>
                </a:cubicBezTo>
                <a:cubicBezTo>
                  <a:pt x="16394" y="395817"/>
                  <a:pt x="117240" y="488997"/>
                  <a:pt x="236911" y="484269"/>
                </a:cubicBezTo>
                <a:cubicBezTo>
                  <a:pt x="257770" y="483445"/>
                  <a:pt x="278401" y="479614"/>
                  <a:pt x="298165" y="472893"/>
                </a:cubicBezTo>
                <a:lnTo>
                  <a:pt x="298390" y="473003"/>
                </a:lnTo>
                <a:lnTo>
                  <a:pt x="298444" y="472894"/>
                </a:lnTo>
                <a:cubicBezTo>
                  <a:pt x="306144" y="470260"/>
                  <a:pt x="313687" y="467187"/>
                  <a:pt x="321035" y="463690"/>
                </a:cubicBezTo>
                <a:cubicBezTo>
                  <a:pt x="325233" y="461687"/>
                  <a:pt x="330259" y="463466"/>
                  <a:pt x="332262" y="467664"/>
                </a:cubicBezTo>
                <a:cubicBezTo>
                  <a:pt x="334264" y="471862"/>
                  <a:pt x="332485" y="476888"/>
                  <a:pt x="328287" y="478890"/>
                </a:cubicBezTo>
                <a:cubicBezTo>
                  <a:pt x="320359" y="482680"/>
                  <a:pt x="312209" y="485986"/>
                  <a:pt x="303882" y="488792"/>
                </a:cubicBezTo>
                <a:cubicBezTo>
                  <a:pt x="303026" y="489066"/>
                  <a:pt x="302132" y="489207"/>
                  <a:pt x="301233" y="489210"/>
                </a:cubicBezTo>
                <a:lnTo>
                  <a:pt x="301230" y="489208"/>
                </a:lnTo>
                <a:lnTo>
                  <a:pt x="228158" y="502039"/>
                </a:lnTo>
                <a:cubicBezTo>
                  <a:pt x="99035" y="498886"/>
                  <a:pt x="-3083" y="391654"/>
                  <a:pt x="71" y="262532"/>
                </a:cubicBezTo>
                <a:cubicBezTo>
                  <a:pt x="3117" y="137846"/>
                  <a:pt x="103472" y="37490"/>
                  <a:pt x="228158" y="34445"/>
                </a:cubicBezTo>
                <a:close/>
                <a:moveTo>
                  <a:pt x="270413" y="17013"/>
                </a:moveTo>
                <a:lnTo>
                  <a:pt x="270413" y="225360"/>
                </a:lnTo>
                <a:lnTo>
                  <a:pt x="478620" y="225360"/>
                </a:lnTo>
                <a:cubicBezTo>
                  <a:pt x="474067" y="112287"/>
                  <a:pt x="383483" y="21643"/>
                  <a:pt x="270413" y="17013"/>
                </a:cubicBezTo>
                <a:close/>
                <a:moveTo>
                  <a:pt x="261907" y="0"/>
                </a:moveTo>
                <a:cubicBezTo>
                  <a:pt x="391144" y="-308"/>
                  <a:pt x="496162" y="104210"/>
                  <a:pt x="496470" y="233447"/>
                </a:cubicBezTo>
                <a:cubicBezTo>
                  <a:pt x="496471" y="233541"/>
                  <a:pt x="496471" y="233634"/>
                  <a:pt x="496471" y="233727"/>
                </a:cubicBezTo>
                <a:cubicBezTo>
                  <a:pt x="496487" y="238425"/>
                  <a:pt x="492691" y="242247"/>
                  <a:pt x="487993" y="242263"/>
                </a:cubicBezTo>
                <a:cubicBezTo>
                  <a:pt x="487750" y="242263"/>
                  <a:pt x="487508" y="242254"/>
                  <a:pt x="487267" y="242234"/>
                </a:cubicBezTo>
                <a:lnTo>
                  <a:pt x="261907" y="242234"/>
                </a:lnTo>
                <a:cubicBezTo>
                  <a:pt x="257285" y="242235"/>
                  <a:pt x="253539" y="238489"/>
                  <a:pt x="253538" y="233868"/>
                </a:cubicBezTo>
                <a:cubicBezTo>
                  <a:pt x="253538" y="233821"/>
                  <a:pt x="253538" y="233774"/>
                  <a:pt x="253539" y="233727"/>
                </a:cubicBezTo>
                <a:lnTo>
                  <a:pt x="253539" y="8506"/>
                </a:lnTo>
                <a:cubicBezTo>
                  <a:pt x="253462" y="3886"/>
                  <a:pt x="257145" y="78"/>
                  <a:pt x="261766" y="1"/>
                </a:cubicBezTo>
                <a:cubicBezTo>
                  <a:pt x="261813" y="0"/>
                  <a:pt x="261860" y="0"/>
                  <a:pt x="261907" y="0"/>
                </a:cubicBez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A52F642-8257-9A41-9505-01A764107B34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8632A5E-4439-4D41-893E-04A045D50CA9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40" name="Graphic 7">
              <a:extLst>
                <a:ext uri="{FF2B5EF4-FFF2-40B4-BE49-F238E27FC236}">
                  <a16:creationId xmlns:a16="http://schemas.microsoft.com/office/drawing/2014/main" id="{DB239ACC-9827-F243-BF3B-67DFACB109B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AF94DA2-688F-3743-B87D-BF642831D234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577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A4A3C9B-4112-A340-B54A-D0723DBE99F9}"/>
              </a:ext>
            </a:extLst>
          </p:cNvPr>
          <p:cNvGrpSpPr/>
          <p:nvPr/>
        </p:nvGrpSpPr>
        <p:grpSpPr>
          <a:xfrm>
            <a:off x="1524000" y="1066787"/>
            <a:ext cx="2981585" cy="1226071"/>
            <a:chOff x="3093761" y="1466796"/>
            <a:chExt cx="2981585" cy="122607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C96AF6A-2CF7-414A-89D1-E43048333AD2}"/>
                </a:ext>
              </a:extLst>
            </p:cNvPr>
            <p:cNvSpPr txBox="1"/>
            <p:nvPr/>
          </p:nvSpPr>
          <p:spPr>
            <a:xfrm>
              <a:off x="3093761" y="1466796"/>
              <a:ext cx="2981585" cy="984885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ELEGANT</a:t>
              </a:r>
            </a:p>
            <a:p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PORTFOLIO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50C1AB3-9EE9-3E4F-A652-4E412C0C27A5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B7BE02A-8A9B-DC44-8176-6F041289DF1F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2F800A-2D38-3948-A0C6-5EBE8B5795BF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3E3051-EE36-9B45-9C1B-9EA21C9AC4B3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12" name="Graphic 7">
              <a:extLst>
                <a:ext uri="{FF2B5EF4-FFF2-40B4-BE49-F238E27FC236}">
                  <a16:creationId xmlns:a16="http://schemas.microsoft.com/office/drawing/2014/main" id="{0DB8246C-1A31-A44B-8621-3DE7CDD6BC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12FEA1-C9EC-6D46-A176-A8E1B03D0764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47E20EF-BC94-FC41-8283-65179769CABE}"/>
              </a:ext>
            </a:extLst>
          </p:cNvPr>
          <p:cNvSpPr txBox="1"/>
          <p:nvPr/>
        </p:nvSpPr>
        <p:spPr>
          <a:xfrm>
            <a:off x="1524000" y="4956142"/>
            <a:ext cx="4572000" cy="9910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sagittis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arcu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at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varius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vel pharetra.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C3EA1D-E0F7-42CF-BA4A-EE44AFB018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F19A0A0-34DD-8AB8-3F93-1962A703AE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A3AB638-93CB-2DB3-CE9F-344C45BFFBE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73653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41BE5C26-EE5A-3A4B-911E-906BA5155D69}"/>
              </a:ext>
            </a:extLst>
          </p:cNvPr>
          <p:cNvGrpSpPr/>
          <p:nvPr/>
        </p:nvGrpSpPr>
        <p:grpSpPr>
          <a:xfrm>
            <a:off x="587375" y="4905071"/>
            <a:ext cx="2226621" cy="675019"/>
            <a:chOff x="1055688" y="4883299"/>
            <a:chExt cx="2226621" cy="675019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586F81-DCEF-F44E-A257-FE839E053BC6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7085F56-753D-1D45-A753-86A178C54682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604095A-1EB5-B84A-B078-37A40DBD01C7}"/>
              </a:ext>
            </a:extLst>
          </p:cNvPr>
          <p:cNvGrpSpPr/>
          <p:nvPr/>
        </p:nvGrpSpPr>
        <p:grpSpPr>
          <a:xfrm>
            <a:off x="3944033" y="4905071"/>
            <a:ext cx="2226621" cy="675019"/>
            <a:chOff x="1055688" y="4883299"/>
            <a:chExt cx="2226621" cy="67501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6A2CF65-7726-1846-90A4-14014663D0F4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FE80D41-E0E3-D147-A346-B1D3129DF79E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F3EB93D-06EF-BA46-88E4-6DDBC810F6F5}"/>
              </a:ext>
            </a:extLst>
          </p:cNvPr>
          <p:cNvGrpSpPr/>
          <p:nvPr/>
        </p:nvGrpSpPr>
        <p:grpSpPr>
          <a:xfrm>
            <a:off x="7347284" y="2202929"/>
            <a:ext cx="2718179" cy="1226071"/>
            <a:chOff x="3093761" y="1466796"/>
            <a:chExt cx="2718179" cy="122607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9F7522A-7B0C-1A48-8659-112592383B29}"/>
                </a:ext>
              </a:extLst>
            </p:cNvPr>
            <p:cNvSpPr txBox="1"/>
            <p:nvPr/>
          </p:nvSpPr>
          <p:spPr>
            <a:xfrm>
              <a:off x="3093761" y="1466796"/>
              <a:ext cx="2356414" cy="984885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BEST</a:t>
              </a:r>
            </a:p>
            <a:p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PORTFOLIO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1243857-7C3E-F04D-8624-B88965AB63EF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DC50AA0-DE11-7141-9CB2-584D6BB3AA3D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DC8E3D8-1DE0-5547-8C9E-E678A425DE93}"/>
              </a:ext>
            </a:extLst>
          </p:cNvPr>
          <p:cNvSpPr txBox="1"/>
          <p:nvPr/>
        </p:nvSpPr>
        <p:spPr>
          <a:xfrm>
            <a:off x="7347284" y="3765884"/>
            <a:ext cx="3320716" cy="124495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sagittis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arcu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Bibendum.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80CF235-8DAB-1941-B7EC-00648D3EB44D}"/>
              </a:ext>
            </a:extLst>
          </p:cNvPr>
          <p:cNvGrpSpPr/>
          <p:nvPr/>
        </p:nvGrpSpPr>
        <p:grpSpPr>
          <a:xfrm>
            <a:off x="11459636" y="451275"/>
            <a:ext cx="289977" cy="5822524"/>
            <a:chOff x="442387" y="451275"/>
            <a:chExt cx="289977" cy="582252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FE5C841-9149-7A40-8C1C-42D29F22545A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29" name="Graphic 7">
              <a:extLst>
                <a:ext uri="{FF2B5EF4-FFF2-40B4-BE49-F238E27FC236}">
                  <a16:creationId xmlns:a16="http://schemas.microsoft.com/office/drawing/2014/main" id="{B0755E8D-4ABB-AB4D-BBDE-9E391F6D5B3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FAE1805-3167-9044-A7AE-587137CD3010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E74062-9DDA-C185-0411-5AE862DE30E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04BD7D9-1C91-B4DD-AF12-A617663282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87149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959D4E8-8D56-F843-9767-22171E969D72}"/>
              </a:ext>
            </a:extLst>
          </p:cNvPr>
          <p:cNvGrpSpPr/>
          <p:nvPr/>
        </p:nvGrpSpPr>
        <p:grpSpPr>
          <a:xfrm>
            <a:off x="1524000" y="1058802"/>
            <a:ext cx="3374322" cy="733628"/>
            <a:chOff x="3093761" y="1959239"/>
            <a:chExt cx="3374322" cy="73362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503F11-645D-5644-AB1E-8EE2726622FC}"/>
                </a:ext>
              </a:extLst>
            </p:cNvPr>
            <p:cNvSpPr txBox="1"/>
            <p:nvPr/>
          </p:nvSpPr>
          <p:spPr>
            <a:xfrm>
              <a:off x="3093761" y="1959239"/>
              <a:ext cx="3374322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PORTFOLIO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D71C6D9-8ED2-984A-825D-0AD515E22B60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8D1696-A539-CC40-8BCB-DDA7482875C2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DEA567-0F78-3C46-B833-64E9C77EFF46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F9258C8-1261-9941-8A6D-26DD9BE93319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13" name="Graphic 7">
              <a:extLst>
                <a:ext uri="{FF2B5EF4-FFF2-40B4-BE49-F238E27FC236}">
                  <a16:creationId xmlns:a16="http://schemas.microsoft.com/office/drawing/2014/main" id="{C1C2E1F0-5277-2243-8F2D-DB0C6C67F2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78B68E-26C9-7149-A4BF-8B6669BF6641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DCDB1C-A0DB-9C4D-91CE-F54DD4C8ACB0}"/>
              </a:ext>
            </a:extLst>
          </p:cNvPr>
          <p:cNvGrpSpPr/>
          <p:nvPr/>
        </p:nvGrpSpPr>
        <p:grpSpPr>
          <a:xfrm>
            <a:off x="5156861" y="5170661"/>
            <a:ext cx="2226621" cy="675019"/>
            <a:chOff x="1055688" y="4883299"/>
            <a:chExt cx="2226621" cy="67501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C26861A-3C08-624B-ACF0-9E1DE3AE8EF0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E4D25B-70A3-B747-AA9B-E6611C03C213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D0582FB-78BD-2E4D-95C9-63C7F78988D5}"/>
              </a:ext>
            </a:extLst>
          </p:cNvPr>
          <p:cNvSpPr txBox="1"/>
          <p:nvPr/>
        </p:nvSpPr>
        <p:spPr>
          <a:xfrm>
            <a:off x="6096000" y="1116943"/>
            <a:ext cx="4572000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9B4BD25-3D77-4647-A13C-7E84BCF3F49B}"/>
              </a:ext>
            </a:extLst>
          </p:cNvPr>
          <p:cNvGrpSpPr>
            <a:grpSpLocks noChangeAspect="1"/>
          </p:cNvGrpSpPr>
          <p:nvPr/>
        </p:nvGrpSpPr>
        <p:grpSpPr>
          <a:xfrm>
            <a:off x="5156861" y="4615913"/>
            <a:ext cx="380584" cy="380584"/>
            <a:chOff x="6408811" y="4602045"/>
            <a:chExt cx="380584" cy="38058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5D04FCA-CDFE-7B46-AD12-3ABD989A50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A762D7E-2F0E-5C40-987F-ACB3AB4E70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02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554CD2-D9ED-A74B-A712-894CF0903C66}"/>
              </a:ext>
            </a:extLst>
          </p:cNvPr>
          <p:cNvGrpSpPr/>
          <p:nvPr/>
        </p:nvGrpSpPr>
        <p:grpSpPr>
          <a:xfrm>
            <a:off x="8150546" y="3319880"/>
            <a:ext cx="2226621" cy="675019"/>
            <a:chOff x="1055688" y="4883299"/>
            <a:chExt cx="2226621" cy="67501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6D01235-3D03-0D4A-BF40-4EDA85F6F02F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30E74BF-17FE-3F46-B111-41742F4814C3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C55F638-7E58-F84C-BAB9-887C73A62BD0}"/>
              </a:ext>
            </a:extLst>
          </p:cNvPr>
          <p:cNvGrpSpPr>
            <a:grpSpLocks noChangeAspect="1"/>
          </p:cNvGrpSpPr>
          <p:nvPr/>
        </p:nvGrpSpPr>
        <p:grpSpPr>
          <a:xfrm>
            <a:off x="8150546" y="2776017"/>
            <a:ext cx="380584" cy="380584"/>
            <a:chOff x="6408811" y="4602045"/>
            <a:chExt cx="380584" cy="38058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D0D787F-7019-4C4F-B58F-AF4EC50A5F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E90F348-5643-934E-BBB5-2698946FB8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57F384-0D80-2C1D-D72F-0153C5DD2A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87F134-C8E1-6705-1D50-C1F3FDE025D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04AB8B0-93D2-9155-F51E-B42FBD19AB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17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94037A6-C960-054F-AEFF-396079F8D256}"/>
              </a:ext>
            </a:extLst>
          </p:cNvPr>
          <p:cNvGrpSpPr/>
          <p:nvPr/>
        </p:nvGrpSpPr>
        <p:grpSpPr>
          <a:xfrm>
            <a:off x="4942239" y="1249508"/>
            <a:ext cx="3374322" cy="733628"/>
            <a:chOff x="3093761" y="1959239"/>
            <a:chExt cx="3374322" cy="73362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8FBAC10-A3D3-634B-A2A2-2185F5C546D1}"/>
                </a:ext>
              </a:extLst>
            </p:cNvPr>
            <p:cNvSpPr txBox="1"/>
            <p:nvPr/>
          </p:nvSpPr>
          <p:spPr>
            <a:xfrm>
              <a:off x="3093761" y="1959239"/>
              <a:ext cx="3374322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PORTFOLIO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C45090-D231-9640-B69F-F8DD3276E488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FD7AA23-D916-DD4A-BFEA-3FC4CD383010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B397CE4-6C99-0F43-A150-8410B0B8201B}"/>
              </a:ext>
            </a:extLst>
          </p:cNvPr>
          <p:cNvSpPr/>
          <p:nvPr/>
        </p:nvSpPr>
        <p:spPr>
          <a:xfrm>
            <a:off x="4942239" y="2645774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3C5793-32A4-B94A-916E-8888E87AE45A}"/>
              </a:ext>
            </a:extLst>
          </p:cNvPr>
          <p:cNvGrpSpPr/>
          <p:nvPr/>
        </p:nvGrpSpPr>
        <p:grpSpPr>
          <a:xfrm>
            <a:off x="5873118" y="2649924"/>
            <a:ext cx="2297885" cy="643211"/>
            <a:chOff x="7164550" y="3935535"/>
            <a:chExt cx="2297885" cy="64321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722AF05-D083-7E4F-863D-C5CE67A54C83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7090EB-C205-2A4E-95E0-D2B6E7AA68EE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30282E3-DA9F-8C47-B0F3-2E15457E1B25}"/>
              </a:ext>
            </a:extLst>
          </p:cNvPr>
          <p:cNvSpPr/>
          <p:nvPr/>
        </p:nvSpPr>
        <p:spPr>
          <a:xfrm>
            <a:off x="4942239" y="3777889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0D37F5F-3186-8841-961D-3F54662A042E}"/>
              </a:ext>
            </a:extLst>
          </p:cNvPr>
          <p:cNvGrpSpPr/>
          <p:nvPr/>
        </p:nvGrpSpPr>
        <p:grpSpPr>
          <a:xfrm>
            <a:off x="5873118" y="3782039"/>
            <a:ext cx="2297885" cy="643211"/>
            <a:chOff x="7164550" y="3935535"/>
            <a:chExt cx="2297885" cy="64321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A6FC052-C1FF-D54B-9EC8-ED7F83B54239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1532A5C-578C-704B-A43C-35C6839DB22A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323D5101-5CDE-2E4E-8C62-FD7F25F6D024}"/>
              </a:ext>
            </a:extLst>
          </p:cNvPr>
          <p:cNvSpPr/>
          <p:nvPr/>
        </p:nvSpPr>
        <p:spPr>
          <a:xfrm>
            <a:off x="4942239" y="4956983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7F59403-3298-9E4E-B263-55371705E17A}"/>
              </a:ext>
            </a:extLst>
          </p:cNvPr>
          <p:cNvGrpSpPr/>
          <p:nvPr/>
        </p:nvGrpSpPr>
        <p:grpSpPr>
          <a:xfrm>
            <a:off x="5873118" y="4961133"/>
            <a:ext cx="2297885" cy="643211"/>
            <a:chOff x="7164550" y="3935535"/>
            <a:chExt cx="2297885" cy="64321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2313B96-4997-4242-8EDB-6B445C8C30B1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PORTFOLIO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02158B1-585D-A34B-8256-3C118952B328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41" name="Freeform 40">
            <a:extLst>
              <a:ext uri="{FF2B5EF4-FFF2-40B4-BE49-F238E27FC236}">
                <a16:creationId xmlns:a16="http://schemas.microsoft.com/office/drawing/2014/main" id="{342320E2-9EED-F54F-9544-05277FC9D8C7}"/>
              </a:ext>
            </a:extLst>
          </p:cNvPr>
          <p:cNvSpPr>
            <a:spLocks noChangeAspect="1"/>
          </p:cNvSpPr>
          <p:nvPr/>
        </p:nvSpPr>
        <p:spPr>
          <a:xfrm>
            <a:off x="5113556" y="2778213"/>
            <a:ext cx="308877" cy="386632"/>
          </a:xfrm>
          <a:custGeom>
            <a:avLst/>
            <a:gdLst>
              <a:gd name="connsiteX0" fmla="*/ 51407 w 411115"/>
              <a:gd name="connsiteY0" fmla="*/ 446101 h 514606"/>
              <a:gd name="connsiteX1" fmla="*/ 283213 w 411115"/>
              <a:gd name="connsiteY1" fmla="*/ 446101 h 514606"/>
              <a:gd name="connsiteX2" fmla="*/ 292525 w 411115"/>
              <a:gd name="connsiteY2" fmla="*/ 453323 h 514606"/>
              <a:gd name="connsiteX3" fmla="*/ 285338 w 411115"/>
              <a:gd name="connsiteY3" fmla="*/ 462679 h 514606"/>
              <a:gd name="connsiteX4" fmla="*/ 283213 w 411115"/>
              <a:gd name="connsiteY4" fmla="*/ 462679 h 514606"/>
              <a:gd name="connsiteX5" fmla="*/ 51407 w 411115"/>
              <a:gd name="connsiteY5" fmla="*/ 462679 h 514606"/>
              <a:gd name="connsiteX6" fmla="*/ 44220 w 411115"/>
              <a:gd name="connsiteY6" fmla="*/ 453323 h 514606"/>
              <a:gd name="connsiteX7" fmla="*/ 51407 w 411115"/>
              <a:gd name="connsiteY7" fmla="*/ 446101 h 514606"/>
              <a:gd name="connsiteX8" fmla="*/ 51407 w 411115"/>
              <a:gd name="connsiteY8" fmla="*/ 401162 h 514606"/>
              <a:gd name="connsiteX9" fmla="*/ 283213 w 411115"/>
              <a:gd name="connsiteY9" fmla="*/ 401162 h 514606"/>
              <a:gd name="connsiteX10" fmla="*/ 292525 w 411115"/>
              <a:gd name="connsiteY10" fmla="*/ 408384 h 514606"/>
              <a:gd name="connsiteX11" fmla="*/ 285338 w 411115"/>
              <a:gd name="connsiteY11" fmla="*/ 417740 h 514606"/>
              <a:gd name="connsiteX12" fmla="*/ 283213 w 411115"/>
              <a:gd name="connsiteY12" fmla="*/ 417740 h 514606"/>
              <a:gd name="connsiteX13" fmla="*/ 51407 w 411115"/>
              <a:gd name="connsiteY13" fmla="*/ 417740 h 514606"/>
              <a:gd name="connsiteX14" fmla="*/ 44220 w 411115"/>
              <a:gd name="connsiteY14" fmla="*/ 408384 h 514606"/>
              <a:gd name="connsiteX15" fmla="*/ 51407 w 411115"/>
              <a:gd name="connsiteY15" fmla="*/ 401162 h 514606"/>
              <a:gd name="connsiteX16" fmla="*/ 51407 w 411115"/>
              <a:gd name="connsiteY16" fmla="*/ 356223 h 514606"/>
              <a:gd name="connsiteX17" fmla="*/ 283213 w 411115"/>
              <a:gd name="connsiteY17" fmla="*/ 356223 h 514606"/>
              <a:gd name="connsiteX18" fmla="*/ 292525 w 411115"/>
              <a:gd name="connsiteY18" fmla="*/ 363445 h 514606"/>
              <a:gd name="connsiteX19" fmla="*/ 285338 w 411115"/>
              <a:gd name="connsiteY19" fmla="*/ 372801 h 514606"/>
              <a:gd name="connsiteX20" fmla="*/ 283213 w 411115"/>
              <a:gd name="connsiteY20" fmla="*/ 372801 h 514606"/>
              <a:gd name="connsiteX21" fmla="*/ 51407 w 411115"/>
              <a:gd name="connsiteY21" fmla="*/ 372801 h 514606"/>
              <a:gd name="connsiteX22" fmla="*/ 44220 w 411115"/>
              <a:gd name="connsiteY22" fmla="*/ 363445 h 514606"/>
              <a:gd name="connsiteX23" fmla="*/ 51407 w 411115"/>
              <a:gd name="connsiteY23" fmla="*/ 356223 h 514606"/>
              <a:gd name="connsiteX24" fmla="*/ 204535 w 411115"/>
              <a:gd name="connsiteY24" fmla="*/ 228258 h 514606"/>
              <a:gd name="connsiteX25" fmla="*/ 202217 w 411115"/>
              <a:gd name="connsiteY25" fmla="*/ 229080 h 514606"/>
              <a:gd name="connsiteX26" fmla="*/ 173583 w 411115"/>
              <a:gd name="connsiteY26" fmla="*/ 267168 h 514606"/>
              <a:gd name="connsiteX27" fmla="*/ 161317 w 411115"/>
              <a:gd name="connsiteY27" fmla="*/ 268545 h 514606"/>
              <a:gd name="connsiteX28" fmla="*/ 159947 w 411115"/>
              <a:gd name="connsiteY28" fmla="*/ 267168 h 514606"/>
              <a:gd name="connsiteX29" fmla="*/ 131721 w 411115"/>
              <a:gd name="connsiteY29" fmla="*/ 228669 h 514606"/>
              <a:gd name="connsiteX30" fmla="*/ 129676 w 411115"/>
              <a:gd name="connsiteY30" fmla="*/ 228669 h 514606"/>
              <a:gd name="connsiteX31" fmla="*/ 127085 w 411115"/>
              <a:gd name="connsiteY31" fmla="*/ 228669 h 514606"/>
              <a:gd name="connsiteX32" fmla="*/ 94359 w 411115"/>
              <a:gd name="connsiteY32" fmla="*/ 261688 h 514606"/>
              <a:gd name="connsiteX33" fmla="*/ 94359 w 411115"/>
              <a:gd name="connsiteY33" fmla="*/ 301421 h 514606"/>
              <a:gd name="connsiteX34" fmla="*/ 240261 w 411115"/>
              <a:gd name="connsiteY34" fmla="*/ 301421 h 514606"/>
              <a:gd name="connsiteX35" fmla="*/ 240261 w 411115"/>
              <a:gd name="connsiteY35" fmla="*/ 261277 h 514606"/>
              <a:gd name="connsiteX36" fmla="*/ 207399 w 411115"/>
              <a:gd name="connsiteY36" fmla="*/ 228258 h 514606"/>
              <a:gd name="connsiteX37" fmla="*/ 127085 w 411115"/>
              <a:gd name="connsiteY37" fmla="*/ 211680 h 514606"/>
              <a:gd name="connsiteX38" fmla="*/ 129676 w 411115"/>
              <a:gd name="connsiteY38" fmla="*/ 211680 h 514606"/>
              <a:gd name="connsiteX39" fmla="*/ 144675 w 411115"/>
              <a:gd name="connsiteY39" fmla="*/ 218256 h 514606"/>
              <a:gd name="connsiteX40" fmla="*/ 167310 w 411115"/>
              <a:gd name="connsiteY40" fmla="*/ 248398 h 514606"/>
              <a:gd name="connsiteX41" fmla="*/ 189673 w 411115"/>
              <a:gd name="connsiteY41" fmla="*/ 219215 h 514606"/>
              <a:gd name="connsiteX42" fmla="*/ 204535 w 411115"/>
              <a:gd name="connsiteY42" fmla="*/ 211680 h 514606"/>
              <a:gd name="connsiteX43" fmla="*/ 207126 w 411115"/>
              <a:gd name="connsiteY43" fmla="*/ 211680 h 514606"/>
              <a:gd name="connsiteX44" fmla="*/ 256487 w 411115"/>
              <a:gd name="connsiteY44" fmla="*/ 261277 h 514606"/>
              <a:gd name="connsiteX45" fmla="*/ 256487 w 411115"/>
              <a:gd name="connsiteY45" fmla="*/ 309093 h 514606"/>
              <a:gd name="connsiteX46" fmla="*/ 248578 w 411115"/>
              <a:gd name="connsiteY46" fmla="*/ 317451 h 514606"/>
              <a:gd name="connsiteX47" fmla="*/ 86042 w 411115"/>
              <a:gd name="connsiteY47" fmla="*/ 317451 h 514606"/>
              <a:gd name="connsiteX48" fmla="*/ 77724 w 411115"/>
              <a:gd name="connsiteY48" fmla="*/ 309093 h 514606"/>
              <a:gd name="connsiteX49" fmla="*/ 77724 w 411115"/>
              <a:gd name="connsiteY49" fmla="*/ 261277 h 514606"/>
              <a:gd name="connsiteX50" fmla="*/ 127085 w 411115"/>
              <a:gd name="connsiteY50" fmla="*/ 211680 h 514606"/>
              <a:gd name="connsiteX51" fmla="*/ 167310 w 411115"/>
              <a:gd name="connsiteY51" fmla="*/ 125364 h 514606"/>
              <a:gd name="connsiteX52" fmla="*/ 132676 w 411115"/>
              <a:gd name="connsiteY52" fmla="*/ 159890 h 514606"/>
              <a:gd name="connsiteX53" fmla="*/ 167037 w 411115"/>
              <a:gd name="connsiteY53" fmla="*/ 194690 h 514606"/>
              <a:gd name="connsiteX54" fmla="*/ 201671 w 411115"/>
              <a:gd name="connsiteY54" fmla="*/ 160164 h 514606"/>
              <a:gd name="connsiteX55" fmla="*/ 201671 w 411115"/>
              <a:gd name="connsiteY55" fmla="*/ 159890 h 514606"/>
              <a:gd name="connsiteX56" fmla="*/ 167310 w 411115"/>
              <a:gd name="connsiteY56" fmla="*/ 125364 h 514606"/>
              <a:gd name="connsiteX57" fmla="*/ 167037 w 411115"/>
              <a:gd name="connsiteY57" fmla="*/ 108649 h 514606"/>
              <a:gd name="connsiteX58" fmla="*/ 218170 w 411115"/>
              <a:gd name="connsiteY58" fmla="*/ 159753 h 514606"/>
              <a:gd name="connsiteX59" fmla="*/ 218171 w 411115"/>
              <a:gd name="connsiteY59" fmla="*/ 159890 h 514606"/>
              <a:gd name="connsiteX60" fmla="*/ 167310 w 411115"/>
              <a:gd name="connsiteY60" fmla="*/ 211132 h 514606"/>
              <a:gd name="connsiteX61" fmla="*/ 116176 w 411115"/>
              <a:gd name="connsiteY61" fmla="*/ 160027 h 514606"/>
              <a:gd name="connsiteX62" fmla="*/ 167037 w 411115"/>
              <a:gd name="connsiteY62" fmla="*/ 108649 h 514606"/>
              <a:gd name="connsiteX63" fmla="*/ 32316 w 411115"/>
              <a:gd name="connsiteY63" fmla="*/ 91248 h 514606"/>
              <a:gd name="connsiteX64" fmla="*/ 16499 w 411115"/>
              <a:gd name="connsiteY64" fmla="*/ 107141 h 514606"/>
              <a:gd name="connsiteX65" fmla="*/ 16499 w 411115"/>
              <a:gd name="connsiteY65" fmla="*/ 107278 h 514606"/>
              <a:gd name="connsiteX66" fmla="*/ 16499 w 411115"/>
              <a:gd name="connsiteY66" fmla="*/ 482135 h 514606"/>
              <a:gd name="connsiteX67" fmla="*/ 32316 w 411115"/>
              <a:gd name="connsiteY67" fmla="*/ 498028 h 514606"/>
              <a:gd name="connsiteX68" fmla="*/ 302166 w 411115"/>
              <a:gd name="connsiteY68" fmla="*/ 498028 h 514606"/>
              <a:gd name="connsiteX69" fmla="*/ 317983 w 411115"/>
              <a:gd name="connsiteY69" fmla="*/ 482135 h 514606"/>
              <a:gd name="connsiteX70" fmla="*/ 317983 w 411115"/>
              <a:gd name="connsiteY70" fmla="*/ 107278 h 514606"/>
              <a:gd name="connsiteX71" fmla="*/ 302303 w 411115"/>
              <a:gd name="connsiteY71" fmla="*/ 91249 h 514606"/>
              <a:gd name="connsiteX72" fmla="*/ 46498 w 411115"/>
              <a:gd name="connsiteY72" fmla="*/ 91249 h 514606"/>
              <a:gd name="connsiteX73" fmla="*/ 46497 w 411115"/>
              <a:gd name="connsiteY73" fmla="*/ 91248 h 514606"/>
              <a:gd name="connsiteX74" fmla="*/ 70633 w 411115"/>
              <a:gd name="connsiteY74" fmla="*/ 53982 h 514606"/>
              <a:gd name="connsiteX75" fmla="*/ 54546 w 411115"/>
              <a:gd name="connsiteY75" fmla="*/ 69599 h 514606"/>
              <a:gd name="connsiteX76" fmla="*/ 54543 w 411115"/>
              <a:gd name="connsiteY76" fmla="*/ 69875 h 514606"/>
              <a:gd name="connsiteX77" fmla="*/ 54543 w 411115"/>
              <a:gd name="connsiteY77" fmla="*/ 74670 h 514606"/>
              <a:gd name="connsiteX78" fmla="*/ 302166 w 411115"/>
              <a:gd name="connsiteY78" fmla="*/ 74670 h 514606"/>
              <a:gd name="connsiteX79" fmla="*/ 302167 w 411115"/>
              <a:gd name="connsiteY79" fmla="*/ 74670 h 514606"/>
              <a:gd name="connsiteX80" fmla="*/ 321380 w 411115"/>
              <a:gd name="connsiteY80" fmla="*/ 82714 h 514606"/>
              <a:gd name="connsiteX81" fmla="*/ 325074 w 411115"/>
              <a:gd name="connsiteY81" fmla="*/ 84260 h 514606"/>
              <a:gd name="connsiteX82" fmla="*/ 325075 w 411115"/>
              <a:gd name="connsiteY82" fmla="*/ 84261 h 514606"/>
              <a:gd name="connsiteX83" fmla="*/ 334619 w 411115"/>
              <a:gd name="connsiteY83" fmla="*/ 107279 h 514606"/>
              <a:gd name="connsiteX84" fmla="*/ 335028 w 411115"/>
              <a:gd name="connsiteY84" fmla="*/ 460625 h 514606"/>
              <a:gd name="connsiteX85" fmla="*/ 340892 w 411115"/>
              <a:gd name="connsiteY85" fmla="*/ 460625 h 514606"/>
              <a:gd name="connsiteX86" fmla="*/ 356709 w 411115"/>
              <a:gd name="connsiteY86" fmla="*/ 444732 h 514606"/>
              <a:gd name="connsiteX87" fmla="*/ 356709 w 411115"/>
              <a:gd name="connsiteY87" fmla="*/ 69875 h 514606"/>
              <a:gd name="connsiteX88" fmla="*/ 340892 w 411115"/>
              <a:gd name="connsiteY88" fmla="*/ 53982 h 514606"/>
              <a:gd name="connsiteX89" fmla="*/ 84815 w 411115"/>
              <a:gd name="connsiteY89" fmla="*/ 53982 h 514606"/>
              <a:gd name="connsiteX90" fmla="*/ 109086 w 411115"/>
              <a:gd name="connsiteY90" fmla="*/ 16578 h 514606"/>
              <a:gd name="connsiteX91" fmla="*/ 93133 w 411115"/>
              <a:gd name="connsiteY91" fmla="*/ 32334 h 514606"/>
              <a:gd name="connsiteX92" fmla="*/ 93132 w 411115"/>
              <a:gd name="connsiteY92" fmla="*/ 32471 h 514606"/>
              <a:gd name="connsiteX93" fmla="*/ 93132 w 411115"/>
              <a:gd name="connsiteY93" fmla="*/ 37404 h 514606"/>
              <a:gd name="connsiteX94" fmla="*/ 340892 w 411115"/>
              <a:gd name="connsiteY94" fmla="*/ 37404 h 514606"/>
              <a:gd name="connsiteX95" fmla="*/ 372799 w 411115"/>
              <a:gd name="connsiteY95" fmla="*/ 69875 h 514606"/>
              <a:gd name="connsiteX96" fmla="*/ 372799 w 411115"/>
              <a:gd name="connsiteY96" fmla="*/ 423358 h 514606"/>
              <a:gd name="connsiteX97" fmla="*/ 378799 w 411115"/>
              <a:gd name="connsiteY97" fmla="*/ 423358 h 514606"/>
              <a:gd name="connsiteX98" fmla="*/ 394616 w 411115"/>
              <a:gd name="connsiteY98" fmla="*/ 407465 h 514606"/>
              <a:gd name="connsiteX99" fmla="*/ 394616 w 411115"/>
              <a:gd name="connsiteY99" fmla="*/ 32471 h 514606"/>
              <a:gd name="connsiteX100" fmla="*/ 378799 w 411115"/>
              <a:gd name="connsiteY100" fmla="*/ 16578 h 514606"/>
              <a:gd name="connsiteX101" fmla="*/ 109086 w 411115"/>
              <a:gd name="connsiteY101" fmla="*/ 0 h 514606"/>
              <a:gd name="connsiteX102" fmla="*/ 378799 w 411115"/>
              <a:gd name="connsiteY102" fmla="*/ 0 h 514606"/>
              <a:gd name="connsiteX103" fmla="*/ 411115 w 411115"/>
              <a:gd name="connsiteY103" fmla="*/ 32471 h 514606"/>
              <a:gd name="connsiteX104" fmla="*/ 411115 w 411115"/>
              <a:gd name="connsiteY104" fmla="*/ 407465 h 514606"/>
              <a:gd name="connsiteX105" fmla="*/ 378799 w 411115"/>
              <a:gd name="connsiteY105" fmla="*/ 439936 h 514606"/>
              <a:gd name="connsiteX106" fmla="*/ 372799 w 411115"/>
              <a:gd name="connsiteY106" fmla="*/ 439936 h 514606"/>
              <a:gd name="connsiteX107" fmla="*/ 372799 w 411115"/>
              <a:gd name="connsiteY107" fmla="*/ 444732 h 514606"/>
              <a:gd name="connsiteX108" fmla="*/ 340892 w 411115"/>
              <a:gd name="connsiteY108" fmla="*/ 477340 h 514606"/>
              <a:gd name="connsiteX109" fmla="*/ 334618 w 411115"/>
              <a:gd name="connsiteY109" fmla="*/ 477340 h 514606"/>
              <a:gd name="connsiteX110" fmla="*/ 334618 w 411115"/>
              <a:gd name="connsiteY110" fmla="*/ 482135 h 514606"/>
              <a:gd name="connsiteX111" fmla="*/ 302166 w 411115"/>
              <a:gd name="connsiteY111" fmla="*/ 514606 h 514606"/>
              <a:gd name="connsiteX112" fmla="*/ 32316 w 411115"/>
              <a:gd name="connsiteY112" fmla="*/ 514606 h 514606"/>
              <a:gd name="connsiteX113" fmla="*/ 0 w 411115"/>
              <a:gd name="connsiteY113" fmla="*/ 482135 h 514606"/>
              <a:gd name="connsiteX114" fmla="*/ 0 w 411115"/>
              <a:gd name="connsiteY114" fmla="*/ 107278 h 514606"/>
              <a:gd name="connsiteX115" fmla="*/ 32316 w 411115"/>
              <a:gd name="connsiteY115" fmla="*/ 74670 h 514606"/>
              <a:gd name="connsiteX116" fmla="*/ 38317 w 411115"/>
              <a:gd name="connsiteY116" fmla="*/ 74670 h 514606"/>
              <a:gd name="connsiteX117" fmla="*/ 38317 w 411115"/>
              <a:gd name="connsiteY117" fmla="*/ 69327 h 514606"/>
              <a:gd name="connsiteX118" fmla="*/ 70633 w 411115"/>
              <a:gd name="connsiteY118" fmla="*/ 37404 h 514606"/>
              <a:gd name="connsiteX119" fmla="*/ 76633 w 411115"/>
              <a:gd name="connsiteY119" fmla="*/ 37404 h 514606"/>
              <a:gd name="connsiteX120" fmla="*/ 76633 w 411115"/>
              <a:gd name="connsiteY120" fmla="*/ 31923 h 514606"/>
              <a:gd name="connsiteX121" fmla="*/ 109086 w 411115"/>
              <a:gd name="connsiteY121" fmla="*/ 0 h 514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11115" h="514606">
                <a:moveTo>
                  <a:pt x="51407" y="446101"/>
                </a:moveTo>
                <a:lnTo>
                  <a:pt x="283213" y="446101"/>
                </a:lnTo>
                <a:cubicBezTo>
                  <a:pt x="287769" y="445512"/>
                  <a:pt x="291938" y="448745"/>
                  <a:pt x="292525" y="453323"/>
                </a:cubicBezTo>
                <a:cubicBezTo>
                  <a:pt x="293112" y="457901"/>
                  <a:pt x="289894" y="462090"/>
                  <a:pt x="285338" y="462679"/>
                </a:cubicBezTo>
                <a:cubicBezTo>
                  <a:pt x="284633" y="462771"/>
                  <a:pt x="283918" y="462771"/>
                  <a:pt x="283213" y="462679"/>
                </a:cubicBezTo>
                <a:lnTo>
                  <a:pt x="51407" y="462679"/>
                </a:lnTo>
                <a:cubicBezTo>
                  <a:pt x="46851" y="462090"/>
                  <a:pt x="43633" y="457901"/>
                  <a:pt x="44220" y="453323"/>
                </a:cubicBezTo>
                <a:cubicBezTo>
                  <a:pt x="44703" y="449554"/>
                  <a:pt x="47656" y="446587"/>
                  <a:pt x="51407" y="446101"/>
                </a:cubicBezTo>
                <a:close/>
                <a:moveTo>
                  <a:pt x="51407" y="401162"/>
                </a:moveTo>
                <a:lnTo>
                  <a:pt x="283213" y="401162"/>
                </a:lnTo>
                <a:cubicBezTo>
                  <a:pt x="287769" y="400573"/>
                  <a:pt x="291938" y="403806"/>
                  <a:pt x="292525" y="408384"/>
                </a:cubicBezTo>
                <a:cubicBezTo>
                  <a:pt x="293112" y="412962"/>
                  <a:pt x="289894" y="417151"/>
                  <a:pt x="285338" y="417740"/>
                </a:cubicBezTo>
                <a:cubicBezTo>
                  <a:pt x="284633" y="417832"/>
                  <a:pt x="283918" y="417832"/>
                  <a:pt x="283213" y="417740"/>
                </a:cubicBezTo>
                <a:lnTo>
                  <a:pt x="51407" y="417740"/>
                </a:lnTo>
                <a:cubicBezTo>
                  <a:pt x="46851" y="417151"/>
                  <a:pt x="43633" y="412961"/>
                  <a:pt x="44220" y="408384"/>
                </a:cubicBezTo>
                <a:cubicBezTo>
                  <a:pt x="44703" y="404615"/>
                  <a:pt x="47656" y="401648"/>
                  <a:pt x="51407" y="401162"/>
                </a:cubicBezTo>
                <a:close/>
                <a:moveTo>
                  <a:pt x="51407" y="356223"/>
                </a:moveTo>
                <a:lnTo>
                  <a:pt x="283213" y="356223"/>
                </a:lnTo>
                <a:cubicBezTo>
                  <a:pt x="287769" y="355634"/>
                  <a:pt x="291938" y="358867"/>
                  <a:pt x="292525" y="363445"/>
                </a:cubicBezTo>
                <a:cubicBezTo>
                  <a:pt x="293112" y="368023"/>
                  <a:pt x="289894" y="372212"/>
                  <a:pt x="285338" y="372801"/>
                </a:cubicBezTo>
                <a:cubicBezTo>
                  <a:pt x="284633" y="372893"/>
                  <a:pt x="283918" y="372893"/>
                  <a:pt x="283213" y="372801"/>
                </a:cubicBezTo>
                <a:lnTo>
                  <a:pt x="51407" y="372801"/>
                </a:lnTo>
                <a:cubicBezTo>
                  <a:pt x="46851" y="372212"/>
                  <a:pt x="43633" y="368022"/>
                  <a:pt x="44220" y="363445"/>
                </a:cubicBezTo>
                <a:cubicBezTo>
                  <a:pt x="44703" y="359676"/>
                  <a:pt x="47656" y="356709"/>
                  <a:pt x="51407" y="356223"/>
                </a:cubicBezTo>
                <a:close/>
                <a:moveTo>
                  <a:pt x="204535" y="228258"/>
                </a:moveTo>
                <a:cubicBezTo>
                  <a:pt x="203686" y="228219"/>
                  <a:pt x="202854" y="228514"/>
                  <a:pt x="202217" y="229080"/>
                </a:cubicBezTo>
                <a:lnTo>
                  <a:pt x="173583" y="267168"/>
                </a:lnTo>
                <a:cubicBezTo>
                  <a:pt x="170574" y="270952"/>
                  <a:pt x="165083" y="271568"/>
                  <a:pt x="161317" y="268545"/>
                </a:cubicBezTo>
                <a:cubicBezTo>
                  <a:pt x="160811" y="268139"/>
                  <a:pt x="160351" y="267677"/>
                  <a:pt x="159947" y="267168"/>
                </a:cubicBezTo>
                <a:lnTo>
                  <a:pt x="131721" y="228669"/>
                </a:lnTo>
                <a:cubicBezTo>
                  <a:pt x="131047" y="228524"/>
                  <a:pt x="130350" y="228524"/>
                  <a:pt x="129676" y="228669"/>
                </a:cubicBezTo>
                <a:lnTo>
                  <a:pt x="127085" y="228669"/>
                </a:lnTo>
                <a:cubicBezTo>
                  <a:pt x="108989" y="228744"/>
                  <a:pt x="94359" y="243505"/>
                  <a:pt x="94359" y="261688"/>
                </a:cubicBezTo>
                <a:lnTo>
                  <a:pt x="94359" y="301421"/>
                </a:lnTo>
                <a:lnTo>
                  <a:pt x="240261" y="301421"/>
                </a:lnTo>
                <a:lnTo>
                  <a:pt x="240261" y="261277"/>
                </a:lnTo>
                <a:cubicBezTo>
                  <a:pt x="240261" y="243041"/>
                  <a:pt x="225548" y="228258"/>
                  <a:pt x="207399" y="228258"/>
                </a:cubicBezTo>
                <a:close/>
                <a:moveTo>
                  <a:pt x="127085" y="211680"/>
                </a:moveTo>
                <a:lnTo>
                  <a:pt x="129676" y="211680"/>
                </a:lnTo>
                <a:cubicBezTo>
                  <a:pt x="135401" y="211518"/>
                  <a:pt x="140900" y="213929"/>
                  <a:pt x="144675" y="218256"/>
                </a:cubicBezTo>
                <a:lnTo>
                  <a:pt x="167310" y="248398"/>
                </a:lnTo>
                <a:lnTo>
                  <a:pt x="189673" y="219215"/>
                </a:lnTo>
                <a:cubicBezTo>
                  <a:pt x="193269" y="214613"/>
                  <a:pt x="198714" y="211852"/>
                  <a:pt x="204535" y="211680"/>
                </a:cubicBezTo>
                <a:lnTo>
                  <a:pt x="207126" y="211680"/>
                </a:lnTo>
                <a:cubicBezTo>
                  <a:pt x="234387" y="211680"/>
                  <a:pt x="256487" y="233885"/>
                  <a:pt x="256487" y="261277"/>
                </a:cubicBezTo>
                <a:lnTo>
                  <a:pt x="256487" y="309093"/>
                </a:lnTo>
                <a:cubicBezTo>
                  <a:pt x="256564" y="313581"/>
                  <a:pt x="253044" y="317302"/>
                  <a:pt x="248578" y="317451"/>
                </a:cubicBezTo>
                <a:lnTo>
                  <a:pt x="86042" y="317451"/>
                </a:lnTo>
                <a:cubicBezTo>
                  <a:pt x="81448" y="317451"/>
                  <a:pt x="77724" y="313709"/>
                  <a:pt x="77724" y="309093"/>
                </a:cubicBezTo>
                <a:lnTo>
                  <a:pt x="77724" y="261277"/>
                </a:lnTo>
                <a:cubicBezTo>
                  <a:pt x="77799" y="233916"/>
                  <a:pt x="99855" y="211755"/>
                  <a:pt x="127085" y="211680"/>
                </a:cubicBezTo>
                <a:close/>
                <a:moveTo>
                  <a:pt x="167310" y="125364"/>
                </a:moveTo>
                <a:cubicBezTo>
                  <a:pt x="148257" y="125288"/>
                  <a:pt x="132751" y="140746"/>
                  <a:pt x="132676" y="159890"/>
                </a:cubicBezTo>
                <a:cubicBezTo>
                  <a:pt x="132600" y="179034"/>
                  <a:pt x="147985" y="194614"/>
                  <a:pt x="167037" y="194690"/>
                </a:cubicBezTo>
                <a:cubicBezTo>
                  <a:pt x="186090" y="194765"/>
                  <a:pt x="201596" y="179307"/>
                  <a:pt x="201671" y="160164"/>
                </a:cubicBezTo>
                <a:cubicBezTo>
                  <a:pt x="201672" y="160072"/>
                  <a:pt x="201672" y="159981"/>
                  <a:pt x="201671" y="159890"/>
                </a:cubicBezTo>
                <a:cubicBezTo>
                  <a:pt x="201671" y="140822"/>
                  <a:pt x="186287" y="125364"/>
                  <a:pt x="167310" y="125364"/>
                </a:cubicBezTo>
                <a:close/>
                <a:moveTo>
                  <a:pt x="167037" y="108649"/>
                </a:moveTo>
                <a:cubicBezTo>
                  <a:pt x="195202" y="108574"/>
                  <a:pt x="218095" y="131454"/>
                  <a:pt x="218170" y="159753"/>
                </a:cubicBezTo>
                <a:cubicBezTo>
                  <a:pt x="218170" y="159799"/>
                  <a:pt x="218171" y="159845"/>
                  <a:pt x="218171" y="159890"/>
                </a:cubicBezTo>
                <a:cubicBezTo>
                  <a:pt x="218171" y="188137"/>
                  <a:pt x="195421" y="211056"/>
                  <a:pt x="167310" y="211132"/>
                </a:cubicBezTo>
                <a:cubicBezTo>
                  <a:pt x="139145" y="211207"/>
                  <a:pt x="116251" y="188327"/>
                  <a:pt x="116176" y="160027"/>
                </a:cubicBezTo>
                <a:cubicBezTo>
                  <a:pt x="116101" y="131728"/>
                  <a:pt x="138872" y="108725"/>
                  <a:pt x="167037" y="108649"/>
                </a:cubicBezTo>
                <a:close/>
                <a:moveTo>
                  <a:pt x="32316" y="91248"/>
                </a:moveTo>
                <a:cubicBezTo>
                  <a:pt x="23581" y="91248"/>
                  <a:pt x="16499" y="98363"/>
                  <a:pt x="16499" y="107141"/>
                </a:cubicBezTo>
                <a:cubicBezTo>
                  <a:pt x="16499" y="107186"/>
                  <a:pt x="16499" y="107232"/>
                  <a:pt x="16499" y="107278"/>
                </a:cubicBezTo>
                <a:lnTo>
                  <a:pt x="16499" y="482135"/>
                </a:lnTo>
                <a:cubicBezTo>
                  <a:pt x="16499" y="490912"/>
                  <a:pt x="23581" y="498028"/>
                  <a:pt x="32316" y="498028"/>
                </a:cubicBezTo>
                <a:lnTo>
                  <a:pt x="302166" y="498028"/>
                </a:lnTo>
                <a:cubicBezTo>
                  <a:pt x="310901" y="498028"/>
                  <a:pt x="317983" y="490912"/>
                  <a:pt x="317983" y="482135"/>
                </a:cubicBezTo>
                <a:lnTo>
                  <a:pt x="317983" y="107278"/>
                </a:lnTo>
                <a:cubicBezTo>
                  <a:pt x="318058" y="98501"/>
                  <a:pt x="311038" y="91324"/>
                  <a:pt x="302303" y="91249"/>
                </a:cubicBezTo>
                <a:lnTo>
                  <a:pt x="46498" y="91249"/>
                </a:lnTo>
                <a:lnTo>
                  <a:pt x="46497" y="91248"/>
                </a:lnTo>
                <a:close/>
                <a:moveTo>
                  <a:pt x="70633" y="53982"/>
                </a:moveTo>
                <a:cubicBezTo>
                  <a:pt x="61899" y="53831"/>
                  <a:pt x="54696" y="60823"/>
                  <a:pt x="54546" y="69599"/>
                </a:cubicBezTo>
                <a:cubicBezTo>
                  <a:pt x="54544" y="69691"/>
                  <a:pt x="54543" y="69783"/>
                  <a:pt x="54543" y="69875"/>
                </a:cubicBezTo>
                <a:lnTo>
                  <a:pt x="54543" y="74670"/>
                </a:lnTo>
                <a:lnTo>
                  <a:pt x="302166" y="74670"/>
                </a:lnTo>
                <a:lnTo>
                  <a:pt x="302167" y="74670"/>
                </a:lnTo>
                <a:lnTo>
                  <a:pt x="321380" y="82714"/>
                </a:lnTo>
                <a:lnTo>
                  <a:pt x="325074" y="84260"/>
                </a:lnTo>
                <a:lnTo>
                  <a:pt x="325075" y="84261"/>
                </a:lnTo>
                <a:cubicBezTo>
                  <a:pt x="330942" y="90156"/>
                  <a:pt x="334582" y="98290"/>
                  <a:pt x="334619" y="107279"/>
                </a:cubicBezTo>
                <a:lnTo>
                  <a:pt x="335028" y="460625"/>
                </a:lnTo>
                <a:lnTo>
                  <a:pt x="340892" y="460625"/>
                </a:lnTo>
                <a:cubicBezTo>
                  <a:pt x="349627" y="460625"/>
                  <a:pt x="356709" y="453509"/>
                  <a:pt x="356709" y="444732"/>
                </a:cubicBezTo>
                <a:lnTo>
                  <a:pt x="356709" y="69875"/>
                </a:lnTo>
                <a:cubicBezTo>
                  <a:pt x="356709" y="61098"/>
                  <a:pt x="349627" y="53982"/>
                  <a:pt x="340892" y="53982"/>
                </a:cubicBezTo>
                <a:lnTo>
                  <a:pt x="84815" y="53982"/>
                </a:lnTo>
                <a:close/>
                <a:moveTo>
                  <a:pt x="109086" y="16578"/>
                </a:moveTo>
                <a:cubicBezTo>
                  <a:pt x="100351" y="16503"/>
                  <a:pt x="93208" y="23557"/>
                  <a:pt x="93133" y="32334"/>
                </a:cubicBezTo>
                <a:cubicBezTo>
                  <a:pt x="93132" y="32380"/>
                  <a:pt x="93132" y="32426"/>
                  <a:pt x="93132" y="32471"/>
                </a:cubicBezTo>
                <a:lnTo>
                  <a:pt x="93132" y="37404"/>
                </a:lnTo>
                <a:lnTo>
                  <a:pt x="340892" y="37404"/>
                </a:lnTo>
                <a:cubicBezTo>
                  <a:pt x="358580" y="37629"/>
                  <a:pt x="372801" y="52101"/>
                  <a:pt x="372799" y="69875"/>
                </a:cubicBezTo>
                <a:lnTo>
                  <a:pt x="372799" y="423358"/>
                </a:lnTo>
                <a:lnTo>
                  <a:pt x="378799" y="423358"/>
                </a:lnTo>
                <a:cubicBezTo>
                  <a:pt x="387534" y="423358"/>
                  <a:pt x="394616" y="416242"/>
                  <a:pt x="394616" y="407465"/>
                </a:cubicBezTo>
                <a:lnTo>
                  <a:pt x="394616" y="32471"/>
                </a:lnTo>
                <a:cubicBezTo>
                  <a:pt x="394616" y="23694"/>
                  <a:pt x="387534" y="16578"/>
                  <a:pt x="378799" y="16578"/>
                </a:cubicBezTo>
                <a:close/>
                <a:moveTo>
                  <a:pt x="109086" y="0"/>
                </a:moveTo>
                <a:lnTo>
                  <a:pt x="378799" y="0"/>
                </a:lnTo>
                <a:cubicBezTo>
                  <a:pt x="396647" y="0"/>
                  <a:pt x="411115" y="14538"/>
                  <a:pt x="411115" y="32471"/>
                </a:cubicBezTo>
                <a:lnTo>
                  <a:pt x="411115" y="407465"/>
                </a:lnTo>
                <a:cubicBezTo>
                  <a:pt x="411041" y="425367"/>
                  <a:pt x="396616" y="439861"/>
                  <a:pt x="378799" y="439936"/>
                </a:cubicBezTo>
                <a:lnTo>
                  <a:pt x="372799" y="439936"/>
                </a:lnTo>
                <a:lnTo>
                  <a:pt x="372799" y="444732"/>
                </a:lnTo>
                <a:cubicBezTo>
                  <a:pt x="372802" y="462529"/>
                  <a:pt x="358602" y="477041"/>
                  <a:pt x="340892" y="477340"/>
                </a:cubicBezTo>
                <a:lnTo>
                  <a:pt x="334618" y="477340"/>
                </a:lnTo>
                <a:lnTo>
                  <a:pt x="334618" y="482135"/>
                </a:lnTo>
                <a:cubicBezTo>
                  <a:pt x="334543" y="500090"/>
                  <a:pt x="320036" y="514606"/>
                  <a:pt x="302166" y="514606"/>
                </a:cubicBezTo>
                <a:lnTo>
                  <a:pt x="32316" y="514606"/>
                </a:lnTo>
                <a:cubicBezTo>
                  <a:pt x="14469" y="514606"/>
                  <a:pt x="0" y="500068"/>
                  <a:pt x="0" y="482135"/>
                </a:cubicBezTo>
                <a:lnTo>
                  <a:pt x="0" y="107278"/>
                </a:lnTo>
                <a:cubicBezTo>
                  <a:pt x="0" y="89323"/>
                  <a:pt x="14447" y="74745"/>
                  <a:pt x="32316" y="74670"/>
                </a:cubicBezTo>
                <a:lnTo>
                  <a:pt x="38317" y="74670"/>
                </a:lnTo>
                <a:lnTo>
                  <a:pt x="38317" y="69327"/>
                </a:lnTo>
                <a:cubicBezTo>
                  <a:pt x="38615" y="51608"/>
                  <a:pt x="52996" y="37401"/>
                  <a:pt x="70633" y="37404"/>
                </a:cubicBezTo>
                <a:lnTo>
                  <a:pt x="76633" y="37404"/>
                </a:lnTo>
                <a:lnTo>
                  <a:pt x="76633" y="31923"/>
                </a:lnTo>
                <a:cubicBezTo>
                  <a:pt x="76932" y="14151"/>
                  <a:pt x="91396" y="-77"/>
                  <a:pt x="109086" y="0"/>
                </a:cubicBezTo>
                <a:close/>
              </a:path>
            </a:pathLst>
          </a:custGeom>
          <a:solidFill>
            <a:schemeClr val="accent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E0EA4739-4E10-E442-9C0C-12D0D6D915B8}"/>
              </a:ext>
            </a:extLst>
          </p:cNvPr>
          <p:cNvSpPr>
            <a:spLocks noChangeAspect="1"/>
          </p:cNvSpPr>
          <p:nvPr/>
        </p:nvSpPr>
        <p:spPr>
          <a:xfrm>
            <a:off x="5080355" y="5092907"/>
            <a:ext cx="375278" cy="379663"/>
          </a:xfrm>
          <a:custGeom>
            <a:avLst/>
            <a:gdLst>
              <a:gd name="connsiteX0" fmla="*/ 335608 w 499496"/>
              <a:gd name="connsiteY0" fmla="*/ 398003 h 505331"/>
              <a:gd name="connsiteX1" fmla="*/ 334792 w 499496"/>
              <a:gd name="connsiteY1" fmla="*/ 405449 h 505331"/>
              <a:gd name="connsiteX2" fmla="*/ 319773 w 499496"/>
              <a:gd name="connsiteY2" fmla="*/ 454239 h 505331"/>
              <a:gd name="connsiteX3" fmla="*/ 310236 w 499496"/>
              <a:gd name="connsiteY3" fmla="*/ 473114 h 505331"/>
              <a:gd name="connsiteX4" fmla="*/ 339419 w 499496"/>
              <a:gd name="connsiteY4" fmla="*/ 459276 h 505331"/>
              <a:gd name="connsiteX5" fmla="*/ 396104 w 499496"/>
              <a:gd name="connsiteY5" fmla="*/ 408035 h 505331"/>
              <a:gd name="connsiteX6" fmla="*/ 400967 w 499496"/>
              <a:gd name="connsiteY6" fmla="*/ 398003 h 505331"/>
              <a:gd name="connsiteX7" fmla="*/ 245035 w 499496"/>
              <a:gd name="connsiteY7" fmla="*/ 398003 h 505331"/>
              <a:gd name="connsiteX8" fmla="*/ 245035 w 499496"/>
              <a:gd name="connsiteY8" fmla="*/ 486565 h 505331"/>
              <a:gd name="connsiteX9" fmla="*/ 260012 w 499496"/>
              <a:gd name="connsiteY9" fmla="*/ 485946 h 505331"/>
              <a:gd name="connsiteX10" fmla="*/ 268351 w 499496"/>
              <a:gd name="connsiteY10" fmla="*/ 484876 h 505331"/>
              <a:gd name="connsiteX11" fmla="*/ 288905 w 499496"/>
              <a:gd name="connsiteY11" fmla="*/ 479797 h 505331"/>
              <a:gd name="connsiteX12" fmla="*/ 305853 w 499496"/>
              <a:gd name="connsiteY12" fmla="*/ 444889 h 505331"/>
              <a:gd name="connsiteX13" fmla="*/ 319459 w 499496"/>
              <a:gd name="connsiteY13" fmla="*/ 398868 h 505331"/>
              <a:gd name="connsiteX14" fmla="*/ 319550 w 499496"/>
              <a:gd name="connsiteY14" fmla="*/ 398003 h 505331"/>
              <a:gd name="connsiteX15" fmla="*/ 154712 w 499496"/>
              <a:gd name="connsiteY15" fmla="*/ 398003 h 505331"/>
              <a:gd name="connsiteX16" fmla="*/ 155347 w 499496"/>
              <a:gd name="connsiteY16" fmla="*/ 403261 h 505331"/>
              <a:gd name="connsiteX17" fmla="*/ 168699 w 499496"/>
              <a:gd name="connsiteY17" fmla="*/ 446825 h 505331"/>
              <a:gd name="connsiteX18" fmla="*/ 185484 w 499496"/>
              <a:gd name="connsiteY18" fmla="*/ 481049 h 505331"/>
              <a:gd name="connsiteX19" fmla="*/ 185804 w 499496"/>
              <a:gd name="connsiteY19" fmla="*/ 481204 h 505331"/>
              <a:gd name="connsiteX20" fmla="*/ 221563 w 499496"/>
              <a:gd name="connsiteY20" fmla="*/ 486946 h 505331"/>
              <a:gd name="connsiteX21" fmla="*/ 225040 w 499496"/>
              <a:gd name="connsiteY21" fmla="*/ 487392 h 505331"/>
              <a:gd name="connsiteX22" fmla="*/ 228617 w 499496"/>
              <a:gd name="connsiteY22" fmla="*/ 487244 h 505331"/>
              <a:gd name="connsiteX23" fmla="*/ 228617 w 499496"/>
              <a:gd name="connsiteY23" fmla="*/ 398003 h 505331"/>
              <a:gd name="connsiteX24" fmla="*/ 71970 w 499496"/>
              <a:gd name="connsiteY24" fmla="*/ 398003 h 505331"/>
              <a:gd name="connsiteX25" fmla="*/ 117047 w 499496"/>
              <a:gd name="connsiteY25" fmla="*/ 447869 h 505331"/>
              <a:gd name="connsiteX26" fmla="*/ 162310 w 499496"/>
              <a:gd name="connsiteY26" fmla="*/ 469814 h 505331"/>
              <a:gd name="connsiteX27" fmla="*/ 155247 w 499496"/>
              <a:gd name="connsiteY27" fmla="*/ 455969 h 505331"/>
              <a:gd name="connsiteX28" fmla="*/ 140472 w 499496"/>
              <a:gd name="connsiteY28" fmla="*/ 409112 h 505331"/>
              <a:gd name="connsiteX29" fmla="*/ 139127 w 499496"/>
              <a:gd name="connsiteY29" fmla="*/ 398003 h 505331"/>
              <a:gd name="connsiteX30" fmla="*/ 39335 w 499496"/>
              <a:gd name="connsiteY30" fmla="*/ 316590 h 505331"/>
              <a:gd name="connsiteX31" fmla="*/ 49021 w 499496"/>
              <a:gd name="connsiteY31" fmla="*/ 355785 h 505331"/>
              <a:gd name="connsiteX32" fmla="*/ 61254 w 499496"/>
              <a:gd name="connsiteY32" fmla="*/ 381585 h 505331"/>
              <a:gd name="connsiteX33" fmla="*/ 137139 w 499496"/>
              <a:gd name="connsiteY33" fmla="*/ 381585 h 505331"/>
              <a:gd name="connsiteX34" fmla="*/ 129843 w 499496"/>
              <a:gd name="connsiteY34" fmla="*/ 321316 h 505331"/>
              <a:gd name="connsiteX35" fmla="*/ 108535 w 499496"/>
              <a:gd name="connsiteY35" fmla="*/ 356754 h 505331"/>
              <a:gd name="connsiteX36" fmla="*/ 108527 w 499496"/>
              <a:gd name="connsiteY36" fmla="*/ 356759 h 505331"/>
              <a:gd name="connsiteX37" fmla="*/ 91557 w 499496"/>
              <a:gd name="connsiteY37" fmla="*/ 368718 h 505331"/>
              <a:gd name="connsiteX38" fmla="*/ 88951 w 499496"/>
              <a:gd name="connsiteY38" fmla="*/ 368267 h 505331"/>
              <a:gd name="connsiteX39" fmla="*/ 86147 w 499496"/>
              <a:gd name="connsiteY39" fmla="*/ 369915 h 505331"/>
              <a:gd name="connsiteX40" fmla="*/ 81047 w 499496"/>
              <a:gd name="connsiteY40" fmla="*/ 366898 h 505331"/>
              <a:gd name="connsiteX41" fmla="*/ 71092 w 499496"/>
              <a:gd name="connsiteY41" fmla="*/ 365173 h 505331"/>
              <a:gd name="connsiteX42" fmla="*/ 62673 w 499496"/>
              <a:gd name="connsiteY42" fmla="*/ 356753 h 505331"/>
              <a:gd name="connsiteX43" fmla="*/ 346588 w 499496"/>
              <a:gd name="connsiteY43" fmla="*/ 297730 h 505331"/>
              <a:gd name="connsiteX44" fmla="*/ 337405 w 499496"/>
              <a:gd name="connsiteY44" fmla="*/ 381585 h 505331"/>
              <a:gd name="connsiteX45" fmla="*/ 408927 w 499496"/>
              <a:gd name="connsiteY45" fmla="*/ 381585 h 505331"/>
              <a:gd name="connsiteX46" fmla="*/ 429439 w 499496"/>
              <a:gd name="connsiteY46" fmla="*/ 339277 h 505331"/>
              <a:gd name="connsiteX47" fmla="*/ 435650 w 499496"/>
              <a:gd name="connsiteY47" fmla="*/ 300596 h 505331"/>
              <a:gd name="connsiteX48" fmla="*/ 435531 w 499496"/>
              <a:gd name="connsiteY48" fmla="*/ 297730 h 505331"/>
              <a:gd name="connsiteX49" fmla="*/ 245035 w 499496"/>
              <a:gd name="connsiteY49" fmla="*/ 297730 h 505331"/>
              <a:gd name="connsiteX50" fmla="*/ 245035 w 499496"/>
              <a:gd name="connsiteY50" fmla="*/ 381585 h 505331"/>
              <a:gd name="connsiteX51" fmla="*/ 321273 w 499496"/>
              <a:gd name="connsiteY51" fmla="*/ 381585 h 505331"/>
              <a:gd name="connsiteX52" fmla="*/ 330071 w 499496"/>
              <a:gd name="connsiteY52" fmla="*/ 297730 h 505331"/>
              <a:gd name="connsiteX53" fmla="*/ 144157 w 499496"/>
              <a:gd name="connsiteY53" fmla="*/ 297730 h 505331"/>
              <a:gd name="connsiteX54" fmla="*/ 142863 w 499496"/>
              <a:gd name="connsiteY54" fmla="*/ 299901 h 505331"/>
              <a:gd name="connsiteX55" fmla="*/ 152729 w 499496"/>
              <a:gd name="connsiteY55" fmla="*/ 381585 h 505331"/>
              <a:gd name="connsiteX56" fmla="*/ 228617 w 499496"/>
              <a:gd name="connsiteY56" fmla="*/ 381585 h 505331"/>
              <a:gd name="connsiteX57" fmla="*/ 228617 w 499496"/>
              <a:gd name="connsiteY57" fmla="*/ 297730 h 505331"/>
              <a:gd name="connsiteX58" fmla="*/ 64979 w 499496"/>
              <a:gd name="connsiteY58" fmla="*/ 223510 h 505331"/>
              <a:gd name="connsiteX59" fmla="*/ 107449 w 499496"/>
              <a:gd name="connsiteY59" fmla="*/ 223510 h 505331"/>
              <a:gd name="connsiteX60" fmla="*/ 137572 w 499496"/>
              <a:gd name="connsiteY60" fmla="*/ 253632 h 505331"/>
              <a:gd name="connsiteX61" fmla="*/ 137572 w 499496"/>
              <a:gd name="connsiteY61" fmla="*/ 268829 h 505331"/>
              <a:gd name="connsiteX62" fmla="*/ 129295 w 499496"/>
              <a:gd name="connsiteY62" fmla="*/ 277106 h 505331"/>
              <a:gd name="connsiteX63" fmla="*/ 121152 w 499496"/>
              <a:gd name="connsiteY63" fmla="*/ 268966 h 505331"/>
              <a:gd name="connsiteX64" fmla="*/ 121153 w 499496"/>
              <a:gd name="connsiteY64" fmla="*/ 268829 h 505331"/>
              <a:gd name="connsiteX65" fmla="*/ 121153 w 499496"/>
              <a:gd name="connsiteY65" fmla="*/ 253632 h 505331"/>
              <a:gd name="connsiteX66" fmla="*/ 107585 w 499496"/>
              <a:gd name="connsiteY66" fmla="*/ 240064 h 505331"/>
              <a:gd name="connsiteX67" fmla="*/ 64844 w 499496"/>
              <a:gd name="connsiteY67" fmla="*/ 240064 h 505331"/>
              <a:gd name="connsiteX68" fmla="*/ 51275 w 499496"/>
              <a:gd name="connsiteY68" fmla="*/ 253632 h 505331"/>
              <a:gd name="connsiteX69" fmla="*/ 51275 w 499496"/>
              <a:gd name="connsiteY69" fmla="*/ 268829 h 505331"/>
              <a:gd name="connsiteX70" fmla="*/ 44123 w 499496"/>
              <a:gd name="connsiteY70" fmla="*/ 278095 h 505331"/>
              <a:gd name="connsiteX71" fmla="*/ 34857 w 499496"/>
              <a:gd name="connsiteY71" fmla="*/ 270945 h 505331"/>
              <a:gd name="connsiteX72" fmla="*/ 34857 w 499496"/>
              <a:gd name="connsiteY72" fmla="*/ 268829 h 505331"/>
              <a:gd name="connsiteX73" fmla="*/ 34857 w 499496"/>
              <a:gd name="connsiteY73" fmla="*/ 253632 h 505331"/>
              <a:gd name="connsiteX74" fmla="*/ 64979 w 499496"/>
              <a:gd name="connsiteY74" fmla="*/ 223510 h 505331"/>
              <a:gd name="connsiteX75" fmla="*/ 337420 w 499496"/>
              <a:gd name="connsiteY75" fmla="*/ 197594 h 505331"/>
              <a:gd name="connsiteX76" fmla="*/ 346574 w 499496"/>
              <a:gd name="connsiteY76" fmla="*/ 281312 h 505331"/>
              <a:gd name="connsiteX77" fmla="*/ 434853 w 499496"/>
              <a:gd name="connsiteY77" fmla="*/ 281312 h 505331"/>
              <a:gd name="connsiteX78" fmla="*/ 433982 w 499496"/>
              <a:gd name="connsiteY78" fmla="*/ 260256 h 505331"/>
              <a:gd name="connsiteX79" fmla="*/ 426855 w 499496"/>
              <a:gd name="connsiteY79" fmla="*/ 228801 h 505331"/>
              <a:gd name="connsiteX80" fmla="*/ 413761 w 499496"/>
              <a:gd name="connsiteY80" fmla="*/ 232075 h 505331"/>
              <a:gd name="connsiteX81" fmla="*/ 413558 w 499496"/>
              <a:gd name="connsiteY81" fmla="*/ 232193 h 505331"/>
              <a:gd name="connsiteX82" fmla="*/ 413478 w 499496"/>
              <a:gd name="connsiteY82" fmla="*/ 232146 h 505331"/>
              <a:gd name="connsiteX83" fmla="*/ 413287 w 499496"/>
              <a:gd name="connsiteY83" fmla="*/ 232193 h 505331"/>
              <a:gd name="connsiteX84" fmla="*/ 390356 w 499496"/>
              <a:gd name="connsiteY84" fmla="*/ 218625 h 505331"/>
              <a:gd name="connsiteX85" fmla="*/ 377852 w 499496"/>
              <a:gd name="connsiteY85" fmla="*/ 197594 h 505331"/>
              <a:gd name="connsiteX86" fmla="*/ 245035 w 499496"/>
              <a:gd name="connsiteY86" fmla="*/ 197594 h 505331"/>
              <a:gd name="connsiteX87" fmla="*/ 245035 w 499496"/>
              <a:gd name="connsiteY87" fmla="*/ 281312 h 505331"/>
              <a:gd name="connsiteX88" fmla="*/ 330057 w 499496"/>
              <a:gd name="connsiteY88" fmla="*/ 281312 h 505331"/>
              <a:gd name="connsiteX89" fmla="*/ 321277 w 499496"/>
              <a:gd name="connsiteY89" fmla="*/ 197594 h 505331"/>
              <a:gd name="connsiteX90" fmla="*/ 165799 w 499496"/>
              <a:gd name="connsiteY90" fmla="*/ 197594 h 505331"/>
              <a:gd name="connsiteX91" fmla="*/ 169474 w 499496"/>
              <a:gd name="connsiteY91" fmla="*/ 214109 h 505331"/>
              <a:gd name="connsiteX92" fmla="*/ 172256 w 499496"/>
              <a:gd name="connsiteY92" fmla="*/ 222247 h 505331"/>
              <a:gd name="connsiteX93" fmla="*/ 171738 w 499496"/>
              <a:gd name="connsiteY93" fmla="*/ 224285 h 505331"/>
              <a:gd name="connsiteX94" fmla="*/ 172637 w 499496"/>
              <a:gd name="connsiteY94" fmla="*/ 228325 h 505331"/>
              <a:gd name="connsiteX95" fmla="*/ 159689 w 499496"/>
              <a:gd name="connsiteY95" fmla="*/ 271678 h 505331"/>
              <a:gd name="connsiteX96" fmla="*/ 159636 w 499496"/>
              <a:gd name="connsiteY96" fmla="*/ 271766 h 505331"/>
              <a:gd name="connsiteX97" fmla="*/ 153945 w 499496"/>
              <a:gd name="connsiteY97" fmla="*/ 281312 h 505331"/>
              <a:gd name="connsiteX98" fmla="*/ 228617 w 499496"/>
              <a:gd name="connsiteY98" fmla="*/ 281312 h 505331"/>
              <a:gd name="connsiteX99" fmla="*/ 228617 w 499496"/>
              <a:gd name="connsiteY99" fmla="*/ 197594 h 505331"/>
              <a:gd name="connsiteX100" fmla="*/ 86147 w 499496"/>
              <a:gd name="connsiteY100" fmla="*/ 178191 h 505331"/>
              <a:gd name="connsiteX101" fmla="*/ 74206 w 499496"/>
              <a:gd name="connsiteY101" fmla="*/ 190131 h 505331"/>
              <a:gd name="connsiteX102" fmla="*/ 86147 w 499496"/>
              <a:gd name="connsiteY102" fmla="*/ 202072 h 505331"/>
              <a:gd name="connsiteX103" fmla="*/ 98087 w 499496"/>
              <a:gd name="connsiteY103" fmla="*/ 190131 h 505331"/>
              <a:gd name="connsiteX104" fmla="*/ 86147 w 499496"/>
              <a:gd name="connsiteY104" fmla="*/ 178462 h 505331"/>
              <a:gd name="connsiteX105" fmla="*/ 85876 w 499496"/>
              <a:gd name="connsiteY105" fmla="*/ 161908 h 505331"/>
              <a:gd name="connsiteX106" fmla="*/ 114505 w 499496"/>
              <a:gd name="connsiteY106" fmla="*/ 190267 h 505331"/>
              <a:gd name="connsiteX107" fmla="*/ 86147 w 499496"/>
              <a:gd name="connsiteY107" fmla="*/ 218897 h 505331"/>
              <a:gd name="connsiteX108" fmla="*/ 57517 w 499496"/>
              <a:gd name="connsiteY108" fmla="*/ 190538 h 505331"/>
              <a:gd name="connsiteX109" fmla="*/ 85876 w 499496"/>
              <a:gd name="connsiteY109" fmla="*/ 161908 h 505331"/>
              <a:gd name="connsiteX110" fmla="*/ 78750 w 499496"/>
              <a:gd name="connsiteY110" fmla="*/ 154581 h 505331"/>
              <a:gd name="connsiteX111" fmla="*/ 47553 w 499496"/>
              <a:gd name="connsiteY111" fmla="*/ 165880 h 505331"/>
              <a:gd name="connsiteX112" fmla="*/ 25224 w 499496"/>
              <a:gd name="connsiteY112" fmla="*/ 191488 h 505331"/>
              <a:gd name="connsiteX113" fmla="*/ 27123 w 499496"/>
              <a:gd name="connsiteY113" fmla="*/ 263130 h 505331"/>
              <a:gd name="connsiteX114" fmla="*/ 77327 w 499496"/>
              <a:gd name="connsiteY114" fmla="*/ 348341 h 505331"/>
              <a:gd name="connsiteX115" fmla="*/ 91748 w 499496"/>
              <a:gd name="connsiteY115" fmla="*/ 351559 h 505331"/>
              <a:gd name="connsiteX116" fmla="*/ 94966 w 499496"/>
              <a:gd name="connsiteY116" fmla="*/ 348341 h 505331"/>
              <a:gd name="connsiteX117" fmla="*/ 145577 w 499496"/>
              <a:gd name="connsiteY117" fmla="*/ 263130 h 505331"/>
              <a:gd name="connsiteX118" fmla="*/ 148528 w 499496"/>
              <a:gd name="connsiteY118" fmla="*/ 252949 h 505331"/>
              <a:gd name="connsiteX119" fmla="*/ 155179 w 499496"/>
              <a:gd name="connsiteY119" fmla="*/ 224822 h 505331"/>
              <a:gd name="connsiteX120" fmla="*/ 152272 w 499496"/>
              <a:gd name="connsiteY120" fmla="*/ 212343 h 505331"/>
              <a:gd name="connsiteX121" fmla="*/ 151479 w 499496"/>
              <a:gd name="connsiteY121" fmla="*/ 208938 h 505331"/>
              <a:gd name="connsiteX122" fmla="*/ 143262 w 499496"/>
              <a:gd name="connsiteY122" fmla="*/ 186926 h 505331"/>
              <a:gd name="connsiteX123" fmla="*/ 125148 w 499496"/>
              <a:gd name="connsiteY123" fmla="*/ 166152 h 505331"/>
              <a:gd name="connsiteX124" fmla="*/ 93202 w 499496"/>
              <a:gd name="connsiteY124" fmla="*/ 154581 h 505331"/>
              <a:gd name="connsiteX125" fmla="*/ 310628 w 499496"/>
              <a:gd name="connsiteY125" fmla="*/ 106655 h 505331"/>
              <a:gd name="connsiteX126" fmla="*/ 319773 w 499496"/>
              <a:gd name="connsiteY126" fmla="*/ 124711 h 505331"/>
              <a:gd name="connsiteX127" fmla="*/ 334792 w 499496"/>
              <a:gd name="connsiteY127" fmla="*/ 173561 h 505331"/>
              <a:gd name="connsiteX128" fmla="*/ 335625 w 499496"/>
              <a:gd name="connsiteY128" fmla="*/ 181176 h 505331"/>
              <a:gd name="connsiteX129" fmla="*/ 368091 w 499496"/>
              <a:gd name="connsiteY129" fmla="*/ 181176 h 505331"/>
              <a:gd name="connsiteX130" fmla="*/ 340016 w 499496"/>
              <a:gd name="connsiteY130" fmla="*/ 133956 h 505331"/>
              <a:gd name="connsiteX131" fmla="*/ 331332 w 499496"/>
              <a:gd name="connsiteY131" fmla="*/ 114010 h 505331"/>
              <a:gd name="connsiteX132" fmla="*/ 164829 w 499496"/>
              <a:gd name="connsiteY132" fmla="*/ 104772 h 505331"/>
              <a:gd name="connsiteX133" fmla="*/ 156538 w 499496"/>
              <a:gd name="connsiteY133" fmla="*/ 107018 h 505331"/>
              <a:gd name="connsiteX134" fmla="*/ 105143 w 499496"/>
              <a:gd name="connsiteY134" fmla="*/ 139926 h 505331"/>
              <a:gd name="connsiteX135" fmla="*/ 128929 w 499496"/>
              <a:gd name="connsiteY135" fmla="*/ 150908 h 505331"/>
              <a:gd name="connsiteX136" fmla="*/ 133613 w 499496"/>
              <a:gd name="connsiteY136" fmla="*/ 152569 h 505331"/>
              <a:gd name="connsiteX137" fmla="*/ 134360 w 499496"/>
              <a:gd name="connsiteY137" fmla="*/ 153416 h 505331"/>
              <a:gd name="connsiteX138" fmla="*/ 138964 w 499496"/>
              <a:gd name="connsiteY138" fmla="*/ 155542 h 505331"/>
              <a:gd name="connsiteX139" fmla="*/ 143403 w 499496"/>
              <a:gd name="connsiteY139" fmla="*/ 160870 h 505331"/>
              <a:gd name="connsiteX140" fmla="*/ 153246 w 499496"/>
              <a:gd name="connsiteY140" fmla="*/ 128046 h 505331"/>
              <a:gd name="connsiteX141" fmla="*/ 245035 w 499496"/>
              <a:gd name="connsiteY141" fmla="*/ 92532 h 505331"/>
              <a:gd name="connsiteX142" fmla="*/ 245035 w 499496"/>
              <a:gd name="connsiteY142" fmla="*/ 181176 h 505331"/>
              <a:gd name="connsiteX143" fmla="*/ 319556 w 499496"/>
              <a:gd name="connsiteY143" fmla="*/ 181176 h 505331"/>
              <a:gd name="connsiteX144" fmla="*/ 319459 w 499496"/>
              <a:gd name="connsiteY144" fmla="*/ 180260 h 505331"/>
              <a:gd name="connsiteX145" fmla="*/ 305853 w 499496"/>
              <a:gd name="connsiteY145" fmla="*/ 134233 h 505331"/>
              <a:gd name="connsiteX146" fmla="*/ 288645 w 499496"/>
              <a:gd name="connsiteY146" fmla="*/ 98845 h 505331"/>
              <a:gd name="connsiteX147" fmla="*/ 280044 w 499496"/>
              <a:gd name="connsiteY147" fmla="*/ 95789 h 505331"/>
              <a:gd name="connsiteX148" fmla="*/ 258940 w 499496"/>
              <a:gd name="connsiteY148" fmla="*/ 93038 h 505331"/>
              <a:gd name="connsiteX149" fmla="*/ 224470 w 499496"/>
              <a:gd name="connsiteY149" fmla="*/ 91784 h 505331"/>
              <a:gd name="connsiteX150" fmla="*/ 201933 w 499496"/>
              <a:gd name="connsiteY150" fmla="*/ 94722 h 505331"/>
              <a:gd name="connsiteX151" fmla="*/ 185170 w 499496"/>
              <a:gd name="connsiteY151" fmla="*/ 99262 h 505331"/>
              <a:gd name="connsiteX152" fmla="*/ 155754 w 499496"/>
              <a:gd name="connsiteY152" fmla="*/ 173984 h 505331"/>
              <a:gd name="connsiteX153" fmla="*/ 156745 w 499496"/>
              <a:gd name="connsiteY153" fmla="*/ 176882 h 505331"/>
              <a:gd name="connsiteX154" fmla="*/ 160323 w 499496"/>
              <a:gd name="connsiteY154" fmla="*/ 181176 h 505331"/>
              <a:gd name="connsiteX155" fmla="*/ 228617 w 499496"/>
              <a:gd name="connsiteY155" fmla="*/ 181176 h 505331"/>
              <a:gd name="connsiteX156" fmla="*/ 228617 w 499496"/>
              <a:gd name="connsiteY156" fmla="*/ 91935 h 505331"/>
              <a:gd name="connsiteX157" fmla="*/ 392255 w 499496"/>
              <a:gd name="connsiteY157" fmla="*/ 85924 h 505331"/>
              <a:gd name="connsiteX158" fmla="*/ 434997 w 499496"/>
              <a:gd name="connsiteY158" fmla="*/ 85924 h 505331"/>
              <a:gd name="connsiteX159" fmla="*/ 464983 w 499496"/>
              <a:gd name="connsiteY159" fmla="*/ 115911 h 505331"/>
              <a:gd name="connsiteX160" fmla="*/ 464983 w 499496"/>
              <a:gd name="connsiteY160" fmla="*/ 131243 h 505331"/>
              <a:gd name="connsiteX161" fmla="*/ 456842 w 499496"/>
              <a:gd name="connsiteY161" fmla="*/ 139520 h 505331"/>
              <a:gd name="connsiteX162" fmla="*/ 448565 w 499496"/>
              <a:gd name="connsiteY162" fmla="*/ 131243 h 505331"/>
              <a:gd name="connsiteX163" fmla="*/ 448565 w 499496"/>
              <a:gd name="connsiteY163" fmla="*/ 115911 h 505331"/>
              <a:gd name="connsiteX164" fmla="*/ 434997 w 499496"/>
              <a:gd name="connsiteY164" fmla="*/ 102342 h 505331"/>
              <a:gd name="connsiteX165" fmla="*/ 392255 w 499496"/>
              <a:gd name="connsiteY165" fmla="*/ 102342 h 505331"/>
              <a:gd name="connsiteX166" fmla="*/ 378687 w 499496"/>
              <a:gd name="connsiteY166" fmla="*/ 115911 h 505331"/>
              <a:gd name="connsiteX167" fmla="*/ 378687 w 499496"/>
              <a:gd name="connsiteY167" fmla="*/ 131243 h 505331"/>
              <a:gd name="connsiteX168" fmla="*/ 370410 w 499496"/>
              <a:gd name="connsiteY168" fmla="*/ 139520 h 505331"/>
              <a:gd name="connsiteX169" fmla="*/ 362133 w 499496"/>
              <a:gd name="connsiteY169" fmla="*/ 131243 h 505331"/>
              <a:gd name="connsiteX170" fmla="*/ 362133 w 499496"/>
              <a:gd name="connsiteY170" fmla="*/ 115911 h 505331"/>
              <a:gd name="connsiteX171" fmla="*/ 392255 w 499496"/>
              <a:gd name="connsiteY171" fmla="*/ 85924 h 505331"/>
              <a:gd name="connsiteX172" fmla="*/ 413558 w 499496"/>
              <a:gd name="connsiteY172" fmla="*/ 41012 h 505331"/>
              <a:gd name="connsiteX173" fmla="*/ 401618 w 499496"/>
              <a:gd name="connsiteY173" fmla="*/ 52952 h 505331"/>
              <a:gd name="connsiteX174" fmla="*/ 413558 w 499496"/>
              <a:gd name="connsiteY174" fmla="*/ 64892 h 505331"/>
              <a:gd name="connsiteX175" fmla="*/ 425499 w 499496"/>
              <a:gd name="connsiteY175" fmla="*/ 52952 h 505331"/>
              <a:gd name="connsiteX176" fmla="*/ 413558 w 499496"/>
              <a:gd name="connsiteY176" fmla="*/ 41012 h 505331"/>
              <a:gd name="connsiteX177" fmla="*/ 413829 w 499496"/>
              <a:gd name="connsiteY177" fmla="*/ 25001 h 505331"/>
              <a:gd name="connsiteX178" fmla="*/ 442052 w 499496"/>
              <a:gd name="connsiteY178" fmla="*/ 53359 h 505331"/>
              <a:gd name="connsiteX179" fmla="*/ 413558 w 499496"/>
              <a:gd name="connsiteY179" fmla="*/ 81718 h 505331"/>
              <a:gd name="connsiteX180" fmla="*/ 385335 w 499496"/>
              <a:gd name="connsiteY180" fmla="*/ 53224 h 505331"/>
              <a:gd name="connsiteX181" fmla="*/ 413829 w 499496"/>
              <a:gd name="connsiteY181" fmla="*/ 25001 h 505331"/>
              <a:gd name="connsiteX182" fmla="*/ 407045 w 499496"/>
              <a:gd name="connsiteY182" fmla="*/ 16723 h 505331"/>
              <a:gd name="connsiteX183" fmla="*/ 352770 w 499496"/>
              <a:gd name="connsiteY183" fmla="*/ 54580 h 505331"/>
              <a:gd name="connsiteX184" fmla="*/ 354670 w 499496"/>
              <a:gd name="connsiteY184" fmla="*/ 125951 h 505331"/>
              <a:gd name="connsiteX185" fmla="*/ 405193 w 499496"/>
              <a:gd name="connsiteY185" fmla="*/ 211014 h 505331"/>
              <a:gd name="connsiteX186" fmla="*/ 413558 w 499496"/>
              <a:gd name="connsiteY186" fmla="*/ 215775 h 505331"/>
              <a:gd name="connsiteX187" fmla="*/ 422513 w 499496"/>
              <a:gd name="connsiteY187" fmla="*/ 210755 h 505331"/>
              <a:gd name="connsiteX188" fmla="*/ 431740 w 499496"/>
              <a:gd name="connsiteY188" fmla="*/ 195151 h 505331"/>
              <a:gd name="connsiteX189" fmla="*/ 432058 w 499496"/>
              <a:gd name="connsiteY189" fmla="*/ 195965 h 505331"/>
              <a:gd name="connsiteX190" fmla="*/ 473531 w 499496"/>
              <a:gd name="connsiteY190" fmla="*/ 125951 h 505331"/>
              <a:gd name="connsiteX191" fmla="*/ 474888 w 499496"/>
              <a:gd name="connsiteY191" fmla="*/ 54580 h 505331"/>
              <a:gd name="connsiteX192" fmla="*/ 420613 w 499496"/>
              <a:gd name="connsiteY192" fmla="*/ 17402 h 505331"/>
              <a:gd name="connsiteX193" fmla="*/ 413558 w 499496"/>
              <a:gd name="connsiteY193" fmla="*/ 16723 h 505331"/>
              <a:gd name="connsiteX194" fmla="*/ 405688 w 499496"/>
              <a:gd name="connsiteY194" fmla="*/ 305 h 505331"/>
              <a:gd name="connsiteX195" fmla="*/ 421427 w 499496"/>
              <a:gd name="connsiteY195" fmla="*/ 305 h 505331"/>
              <a:gd name="connsiteX196" fmla="*/ 489271 w 499496"/>
              <a:gd name="connsiteY196" fmla="*/ 46303 h 505331"/>
              <a:gd name="connsiteX197" fmla="*/ 486964 w 499496"/>
              <a:gd name="connsiteY197" fmla="*/ 133549 h 505331"/>
              <a:gd name="connsiteX198" fmla="*/ 438917 w 499496"/>
              <a:gd name="connsiteY198" fmla="*/ 214572 h 505331"/>
              <a:gd name="connsiteX199" fmla="*/ 449654 w 499496"/>
              <a:gd name="connsiteY199" fmla="*/ 252830 h 505331"/>
              <a:gd name="connsiteX200" fmla="*/ 434770 w 499496"/>
              <a:gd name="connsiteY200" fmla="*/ 375848 h 505331"/>
              <a:gd name="connsiteX201" fmla="*/ 421021 w 499496"/>
              <a:gd name="connsiteY201" fmla="*/ 395794 h 505331"/>
              <a:gd name="connsiteX202" fmla="*/ 421021 w 499496"/>
              <a:gd name="connsiteY202" fmla="*/ 398003 h 505331"/>
              <a:gd name="connsiteX203" fmla="*/ 419498 w 499496"/>
              <a:gd name="connsiteY203" fmla="*/ 398003 h 505331"/>
              <a:gd name="connsiteX204" fmla="*/ 387831 w 499496"/>
              <a:gd name="connsiteY204" fmla="*/ 443944 h 505331"/>
              <a:gd name="connsiteX205" fmla="*/ 315857 w 499496"/>
              <a:gd name="connsiteY205" fmla="*/ 490411 h 505331"/>
              <a:gd name="connsiteX206" fmla="*/ 299981 w 499496"/>
              <a:gd name="connsiteY206" fmla="*/ 493411 h 505331"/>
              <a:gd name="connsiteX207" fmla="*/ 299717 w 499496"/>
              <a:gd name="connsiteY207" fmla="*/ 493933 h 505331"/>
              <a:gd name="connsiteX208" fmla="*/ 297953 w 499496"/>
              <a:gd name="connsiteY208" fmla="*/ 496511 h 505331"/>
              <a:gd name="connsiteX209" fmla="*/ 294968 w 499496"/>
              <a:gd name="connsiteY209" fmla="*/ 497461 h 505331"/>
              <a:gd name="connsiteX210" fmla="*/ 236894 w 499496"/>
              <a:gd name="connsiteY210" fmla="*/ 505331 h 505331"/>
              <a:gd name="connsiteX211" fmla="*/ 236865 w 499496"/>
              <a:gd name="connsiteY211" fmla="*/ 505327 h 505331"/>
              <a:gd name="connsiteX212" fmla="*/ 193418 w 499496"/>
              <a:gd name="connsiteY212" fmla="*/ 500926 h 505331"/>
              <a:gd name="connsiteX213" fmla="*/ 184933 w 499496"/>
              <a:gd name="connsiteY213" fmla="*/ 498290 h 505331"/>
              <a:gd name="connsiteX214" fmla="*/ 178820 w 499496"/>
              <a:gd name="connsiteY214" fmla="*/ 497461 h 505331"/>
              <a:gd name="connsiteX215" fmla="*/ 176378 w 499496"/>
              <a:gd name="connsiteY215" fmla="*/ 496511 h 505331"/>
              <a:gd name="connsiteX216" fmla="*/ 175614 w 499496"/>
              <a:gd name="connsiteY216" fmla="*/ 495394 h 505331"/>
              <a:gd name="connsiteX217" fmla="*/ 152921 w 499496"/>
              <a:gd name="connsiteY217" fmla="*/ 488344 h 505331"/>
              <a:gd name="connsiteX218" fmla="*/ 84334 w 499496"/>
              <a:gd name="connsiteY218" fmla="*/ 442110 h 505331"/>
              <a:gd name="connsiteX219" fmla="*/ 54562 w 499496"/>
              <a:gd name="connsiteY219" fmla="*/ 398003 h 505331"/>
              <a:gd name="connsiteX220" fmla="*/ 52632 w 499496"/>
              <a:gd name="connsiteY220" fmla="*/ 398003 h 505331"/>
              <a:gd name="connsiteX221" fmla="*/ 52632 w 499496"/>
              <a:gd name="connsiteY221" fmla="*/ 395145 h 505331"/>
              <a:gd name="connsiteX222" fmla="*/ 38057 w 499496"/>
              <a:gd name="connsiteY222" fmla="*/ 373551 h 505331"/>
              <a:gd name="connsiteX223" fmla="*/ 21017 w 499496"/>
              <a:gd name="connsiteY223" fmla="*/ 289589 h 505331"/>
              <a:gd name="connsiteX224" fmla="*/ 21017 w 499496"/>
              <a:gd name="connsiteY224" fmla="*/ 285751 h 505331"/>
              <a:gd name="connsiteX225" fmla="*/ 12605 w 499496"/>
              <a:gd name="connsiteY225" fmla="*/ 271678 h 505331"/>
              <a:gd name="connsiteX226" fmla="*/ 10162 w 499496"/>
              <a:gd name="connsiteY226" fmla="*/ 184432 h 505331"/>
              <a:gd name="connsiteX227" fmla="*/ 78006 w 499496"/>
              <a:gd name="connsiteY227" fmla="*/ 138434 h 505331"/>
              <a:gd name="connsiteX228" fmla="*/ 84835 w 499496"/>
              <a:gd name="connsiteY228" fmla="*/ 138434 h 505331"/>
              <a:gd name="connsiteX229" fmla="*/ 138675 w 499496"/>
              <a:gd name="connsiteY229" fmla="*/ 98065 h 505331"/>
              <a:gd name="connsiteX230" fmla="*/ 173840 w 499496"/>
              <a:gd name="connsiteY230" fmla="*/ 86666 h 505331"/>
              <a:gd name="connsiteX231" fmla="*/ 174614 w 499496"/>
              <a:gd name="connsiteY231" fmla="*/ 85110 h 505331"/>
              <a:gd name="connsiteX232" fmla="*/ 176378 w 499496"/>
              <a:gd name="connsiteY232" fmla="*/ 82532 h 505331"/>
              <a:gd name="connsiteX233" fmla="*/ 178820 w 499496"/>
              <a:gd name="connsiteY233" fmla="*/ 81718 h 505331"/>
              <a:gd name="connsiteX234" fmla="*/ 196556 w 499496"/>
              <a:gd name="connsiteY234" fmla="*/ 79302 h 505331"/>
              <a:gd name="connsiteX235" fmla="*/ 205066 w 499496"/>
              <a:gd name="connsiteY235" fmla="*/ 76543 h 505331"/>
              <a:gd name="connsiteX236" fmla="*/ 215923 w 499496"/>
              <a:gd name="connsiteY236" fmla="*/ 76664 h 505331"/>
              <a:gd name="connsiteX237" fmla="*/ 236894 w 499496"/>
              <a:gd name="connsiteY237" fmla="*/ 73806 h 505331"/>
              <a:gd name="connsiteX238" fmla="*/ 261580 w 499496"/>
              <a:gd name="connsiteY238" fmla="*/ 77170 h 505331"/>
              <a:gd name="connsiteX239" fmla="*/ 274854 w 499496"/>
              <a:gd name="connsiteY239" fmla="*/ 77317 h 505331"/>
              <a:gd name="connsiteX240" fmla="*/ 282454 w 499496"/>
              <a:gd name="connsiteY240" fmla="*/ 80013 h 505331"/>
              <a:gd name="connsiteX241" fmla="*/ 294968 w 499496"/>
              <a:gd name="connsiteY241" fmla="*/ 81718 h 505331"/>
              <a:gd name="connsiteX242" fmla="*/ 297953 w 499496"/>
              <a:gd name="connsiteY242" fmla="*/ 82532 h 505331"/>
              <a:gd name="connsiteX243" fmla="*/ 299717 w 499496"/>
              <a:gd name="connsiteY243" fmla="*/ 85110 h 505331"/>
              <a:gd name="connsiteX244" fmla="*/ 300352 w 499496"/>
              <a:gd name="connsiteY244" fmla="*/ 86364 h 505331"/>
              <a:gd name="connsiteX245" fmla="*/ 329190 w 499496"/>
              <a:gd name="connsiteY245" fmla="*/ 96596 h 505331"/>
              <a:gd name="connsiteX246" fmla="*/ 327447 w 499496"/>
              <a:gd name="connsiteY246" fmla="*/ 90583 h 505331"/>
              <a:gd name="connsiteX247" fmla="*/ 337573 w 499496"/>
              <a:gd name="connsiteY247" fmla="*/ 46574 h 505331"/>
              <a:gd name="connsiteX248" fmla="*/ 405688 w 499496"/>
              <a:gd name="connsiteY248" fmla="*/ 305 h 50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499496" h="505331">
                <a:moveTo>
                  <a:pt x="335608" y="398003"/>
                </a:moveTo>
                <a:lnTo>
                  <a:pt x="334792" y="405449"/>
                </a:lnTo>
                <a:cubicBezTo>
                  <a:pt x="330688" y="422978"/>
                  <a:pt x="325650" y="439366"/>
                  <a:pt x="319773" y="454239"/>
                </a:cubicBezTo>
                <a:lnTo>
                  <a:pt x="310236" y="473114"/>
                </a:lnTo>
                <a:lnTo>
                  <a:pt x="339419" y="459276"/>
                </a:lnTo>
                <a:cubicBezTo>
                  <a:pt x="361601" y="445921"/>
                  <a:pt x="380798" y="428438"/>
                  <a:pt x="396104" y="408035"/>
                </a:cubicBezTo>
                <a:lnTo>
                  <a:pt x="400967" y="398003"/>
                </a:lnTo>
                <a:close/>
                <a:moveTo>
                  <a:pt x="245035" y="398003"/>
                </a:moveTo>
                <a:lnTo>
                  <a:pt x="245035" y="486565"/>
                </a:lnTo>
                <a:lnTo>
                  <a:pt x="260012" y="485946"/>
                </a:lnTo>
                <a:lnTo>
                  <a:pt x="268351" y="484876"/>
                </a:lnTo>
                <a:lnTo>
                  <a:pt x="288905" y="479797"/>
                </a:lnTo>
                <a:lnTo>
                  <a:pt x="305853" y="444889"/>
                </a:lnTo>
                <a:cubicBezTo>
                  <a:pt x="311183" y="430852"/>
                  <a:pt x="315745" y="415396"/>
                  <a:pt x="319459" y="398868"/>
                </a:cubicBezTo>
                <a:lnTo>
                  <a:pt x="319550" y="398003"/>
                </a:lnTo>
                <a:close/>
                <a:moveTo>
                  <a:pt x="154712" y="398003"/>
                </a:moveTo>
                <a:lnTo>
                  <a:pt x="155347" y="403261"/>
                </a:lnTo>
                <a:cubicBezTo>
                  <a:pt x="159061" y="418899"/>
                  <a:pt x="163539" y="433527"/>
                  <a:pt x="168699" y="446825"/>
                </a:cubicBezTo>
                <a:lnTo>
                  <a:pt x="185484" y="481049"/>
                </a:lnTo>
                <a:lnTo>
                  <a:pt x="185804" y="481204"/>
                </a:lnTo>
                <a:lnTo>
                  <a:pt x="221563" y="486946"/>
                </a:lnTo>
                <a:lnTo>
                  <a:pt x="225040" y="487392"/>
                </a:lnTo>
                <a:lnTo>
                  <a:pt x="228617" y="487244"/>
                </a:lnTo>
                <a:lnTo>
                  <a:pt x="228617" y="398003"/>
                </a:lnTo>
                <a:close/>
                <a:moveTo>
                  <a:pt x="71970" y="398003"/>
                </a:moveTo>
                <a:lnTo>
                  <a:pt x="117047" y="447869"/>
                </a:lnTo>
                <a:lnTo>
                  <a:pt x="162310" y="469814"/>
                </a:lnTo>
                <a:lnTo>
                  <a:pt x="155247" y="455969"/>
                </a:lnTo>
                <a:cubicBezTo>
                  <a:pt x="149525" y="441707"/>
                  <a:pt x="144568" y="425963"/>
                  <a:pt x="140472" y="409112"/>
                </a:cubicBezTo>
                <a:lnTo>
                  <a:pt x="139127" y="398003"/>
                </a:lnTo>
                <a:close/>
                <a:moveTo>
                  <a:pt x="39335" y="316590"/>
                </a:moveTo>
                <a:cubicBezTo>
                  <a:pt x="41280" y="330213"/>
                  <a:pt x="44558" y="343315"/>
                  <a:pt x="49021" y="355785"/>
                </a:cubicBezTo>
                <a:lnTo>
                  <a:pt x="61254" y="381585"/>
                </a:lnTo>
                <a:lnTo>
                  <a:pt x="137139" y="381585"/>
                </a:lnTo>
                <a:lnTo>
                  <a:pt x="129843" y="321316"/>
                </a:lnTo>
                <a:lnTo>
                  <a:pt x="108535" y="356754"/>
                </a:lnTo>
                <a:lnTo>
                  <a:pt x="108527" y="356759"/>
                </a:lnTo>
                <a:lnTo>
                  <a:pt x="91557" y="368718"/>
                </a:lnTo>
                <a:lnTo>
                  <a:pt x="88951" y="368267"/>
                </a:lnTo>
                <a:lnTo>
                  <a:pt x="86147" y="369915"/>
                </a:lnTo>
                <a:lnTo>
                  <a:pt x="81047" y="366898"/>
                </a:lnTo>
                <a:lnTo>
                  <a:pt x="71092" y="365173"/>
                </a:lnTo>
                <a:cubicBezTo>
                  <a:pt x="67697" y="363024"/>
                  <a:pt x="64821" y="360148"/>
                  <a:pt x="62673" y="356753"/>
                </a:cubicBezTo>
                <a:close/>
                <a:moveTo>
                  <a:pt x="346588" y="297730"/>
                </a:moveTo>
                <a:lnTo>
                  <a:pt x="337405" y="381585"/>
                </a:lnTo>
                <a:lnTo>
                  <a:pt x="408927" y="381585"/>
                </a:lnTo>
                <a:lnTo>
                  <a:pt x="429439" y="339277"/>
                </a:lnTo>
                <a:cubicBezTo>
                  <a:pt x="432747" y="326761"/>
                  <a:pt x="434855" y="313817"/>
                  <a:pt x="435650" y="300596"/>
                </a:cubicBezTo>
                <a:lnTo>
                  <a:pt x="435531" y="297730"/>
                </a:lnTo>
                <a:close/>
                <a:moveTo>
                  <a:pt x="245035" y="297730"/>
                </a:moveTo>
                <a:lnTo>
                  <a:pt x="245035" y="381585"/>
                </a:lnTo>
                <a:lnTo>
                  <a:pt x="321273" y="381585"/>
                </a:lnTo>
                <a:lnTo>
                  <a:pt x="330071" y="297730"/>
                </a:lnTo>
                <a:close/>
                <a:moveTo>
                  <a:pt x="144157" y="297730"/>
                </a:moveTo>
                <a:lnTo>
                  <a:pt x="142863" y="299901"/>
                </a:lnTo>
                <a:lnTo>
                  <a:pt x="152729" y="381585"/>
                </a:lnTo>
                <a:lnTo>
                  <a:pt x="228617" y="381585"/>
                </a:lnTo>
                <a:lnTo>
                  <a:pt x="228617" y="297730"/>
                </a:lnTo>
                <a:close/>
                <a:moveTo>
                  <a:pt x="64979" y="223510"/>
                </a:moveTo>
                <a:lnTo>
                  <a:pt x="107449" y="223510"/>
                </a:lnTo>
                <a:cubicBezTo>
                  <a:pt x="124085" y="223510"/>
                  <a:pt x="137572" y="236996"/>
                  <a:pt x="137572" y="253632"/>
                </a:cubicBezTo>
                <a:lnTo>
                  <a:pt x="137572" y="268829"/>
                </a:lnTo>
                <a:cubicBezTo>
                  <a:pt x="137572" y="273401"/>
                  <a:pt x="133866" y="277106"/>
                  <a:pt x="129295" y="277106"/>
                </a:cubicBezTo>
                <a:cubicBezTo>
                  <a:pt x="124798" y="277106"/>
                  <a:pt x="121153" y="273463"/>
                  <a:pt x="121152" y="268966"/>
                </a:cubicBezTo>
                <a:cubicBezTo>
                  <a:pt x="121152" y="268920"/>
                  <a:pt x="121153" y="268875"/>
                  <a:pt x="121153" y="268829"/>
                </a:cubicBezTo>
                <a:lnTo>
                  <a:pt x="121153" y="253632"/>
                </a:lnTo>
                <a:cubicBezTo>
                  <a:pt x="121153" y="246138"/>
                  <a:pt x="115079" y="240064"/>
                  <a:pt x="107585" y="240064"/>
                </a:cubicBezTo>
                <a:lnTo>
                  <a:pt x="64844" y="240064"/>
                </a:lnTo>
                <a:cubicBezTo>
                  <a:pt x="57350" y="240064"/>
                  <a:pt x="51275" y="246138"/>
                  <a:pt x="51275" y="253632"/>
                </a:cubicBezTo>
                <a:lnTo>
                  <a:pt x="51275" y="268829"/>
                </a:lnTo>
                <a:cubicBezTo>
                  <a:pt x="51859" y="273363"/>
                  <a:pt x="48657" y="277512"/>
                  <a:pt x="44123" y="278095"/>
                </a:cubicBezTo>
                <a:cubicBezTo>
                  <a:pt x="39590" y="278680"/>
                  <a:pt x="35441" y="275478"/>
                  <a:pt x="34857" y="270945"/>
                </a:cubicBezTo>
                <a:cubicBezTo>
                  <a:pt x="34766" y="270242"/>
                  <a:pt x="34766" y="269531"/>
                  <a:pt x="34857" y="268829"/>
                </a:cubicBezTo>
                <a:lnTo>
                  <a:pt x="34857" y="253632"/>
                </a:lnTo>
                <a:cubicBezTo>
                  <a:pt x="34857" y="236996"/>
                  <a:pt x="48343" y="223510"/>
                  <a:pt x="64979" y="223510"/>
                </a:cubicBezTo>
                <a:close/>
                <a:moveTo>
                  <a:pt x="337420" y="197594"/>
                </a:moveTo>
                <a:lnTo>
                  <a:pt x="346574" y="281312"/>
                </a:lnTo>
                <a:lnTo>
                  <a:pt x="434853" y="281312"/>
                </a:lnTo>
                <a:lnTo>
                  <a:pt x="433982" y="260256"/>
                </a:lnTo>
                <a:cubicBezTo>
                  <a:pt x="432459" y="249596"/>
                  <a:pt x="430076" y="239077"/>
                  <a:pt x="426855" y="228801"/>
                </a:cubicBezTo>
                <a:lnTo>
                  <a:pt x="413761" y="232075"/>
                </a:lnTo>
                <a:lnTo>
                  <a:pt x="413558" y="232193"/>
                </a:lnTo>
                <a:lnTo>
                  <a:pt x="413478" y="232146"/>
                </a:lnTo>
                <a:lnTo>
                  <a:pt x="413287" y="232193"/>
                </a:lnTo>
                <a:cubicBezTo>
                  <a:pt x="403795" y="231992"/>
                  <a:pt x="395101" y="226847"/>
                  <a:pt x="390356" y="218625"/>
                </a:cubicBezTo>
                <a:lnTo>
                  <a:pt x="377852" y="197594"/>
                </a:lnTo>
                <a:close/>
                <a:moveTo>
                  <a:pt x="245035" y="197594"/>
                </a:moveTo>
                <a:lnTo>
                  <a:pt x="245035" y="281312"/>
                </a:lnTo>
                <a:lnTo>
                  <a:pt x="330057" y="281312"/>
                </a:lnTo>
                <a:lnTo>
                  <a:pt x="321277" y="197594"/>
                </a:lnTo>
                <a:close/>
                <a:moveTo>
                  <a:pt x="165799" y="197594"/>
                </a:moveTo>
                <a:lnTo>
                  <a:pt x="169474" y="214109"/>
                </a:lnTo>
                <a:lnTo>
                  <a:pt x="172256" y="222247"/>
                </a:lnTo>
                <a:lnTo>
                  <a:pt x="171738" y="224285"/>
                </a:lnTo>
                <a:lnTo>
                  <a:pt x="172637" y="228325"/>
                </a:lnTo>
                <a:cubicBezTo>
                  <a:pt x="172099" y="243406"/>
                  <a:pt x="167766" y="258350"/>
                  <a:pt x="159689" y="271678"/>
                </a:cubicBezTo>
                <a:lnTo>
                  <a:pt x="159636" y="271766"/>
                </a:lnTo>
                <a:lnTo>
                  <a:pt x="153945" y="281312"/>
                </a:lnTo>
                <a:lnTo>
                  <a:pt x="228617" y="281312"/>
                </a:lnTo>
                <a:lnTo>
                  <a:pt x="228617" y="197594"/>
                </a:lnTo>
                <a:close/>
                <a:moveTo>
                  <a:pt x="86147" y="178191"/>
                </a:moveTo>
                <a:cubicBezTo>
                  <a:pt x="79552" y="178191"/>
                  <a:pt x="74206" y="183537"/>
                  <a:pt x="74206" y="190131"/>
                </a:cubicBezTo>
                <a:cubicBezTo>
                  <a:pt x="74206" y="196725"/>
                  <a:pt x="79552" y="202072"/>
                  <a:pt x="86147" y="202072"/>
                </a:cubicBezTo>
                <a:cubicBezTo>
                  <a:pt x="92741" y="202072"/>
                  <a:pt x="98087" y="196725"/>
                  <a:pt x="98087" y="190131"/>
                </a:cubicBezTo>
                <a:cubicBezTo>
                  <a:pt x="97939" y="183643"/>
                  <a:pt x="92637" y="178461"/>
                  <a:pt x="86147" y="178462"/>
                </a:cubicBezTo>
                <a:close/>
                <a:moveTo>
                  <a:pt x="85876" y="161908"/>
                </a:moveTo>
                <a:cubicBezTo>
                  <a:pt x="101612" y="161834"/>
                  <a:pt x="114430" y="174530"/>
                  <a:pt x="114505" y="190267"/>
                </a:cubicBezTo>
                <a:cubicBezTo>
                  <a:pt x="114580" y="206004"/>
                  <a:pt x="101884" y="218822"/>
                  <a:pt x="86147" y="218897"/>
                </a:cubicBezTo>
                <a:cubicBezTo>
                  <a:pt x="70410" y="218971"/>
                  <a:pt x="57592" y="206275"/>
                  <a:pt x="57517" y="190538"/>
                </a:cubicBezTo>
                <a:cubicBezTo>
                  <a:pt x="57443" y="174801"/>
                  <a:pt x="70139" y="161984"/>
                  <a:pt x="85876" y="161908"/>
                </a:cubicBezTo>
                <a:close/>
                <a:moveTo>
                  <a:pt x="78750" y="154581"/>
                </a:moveTo>
                <a:lnTo>
                  <a:pt x="47553" y="165880"/>
                </a:lnTo>
                <a:cubicBezTo>
                  <a:pt x="38205" y="172284"/>
                  <a:pt x="30459" y="181027"/>
                  <a:pt x="25224" y="191488"/>
                </a:cubicBezTo>
                <a:cubicBezTo>
                  <a:pt x="13284" y="214058"/>
                  <a:pt x="14004" y="241225"/>
                  <a:pt x="27123" y="263130"/>
                </a:cubicBezTo>
                <a:lnTo>
                  <a:pt x="77327" y="348341"/>
                </a:lnTo>
                <a:cubicBezTo>
                  <a:pt x="80420" y="353212"/>
                  <a:pt x="86877" y="354653"/>
                  <a:pt x="91748" y="351559"/>
                </a:cubicBezTo>
                <a:cubicBezTo>
                  <a:pt x="93044" y="350736"/>
                  <a:pt x="94143" y="349637"/>
                  <a:pt x="94966" y="348341"/>
                </a:cubicBezTo>
                <a:lnTo>
                  <a:pt x="145577" y="263130"/>
                </a:lnTo>
                <a:lnTo>
                  <a:pt x="148528" y="252949"/>
                </a:lnTo>
                <a:lnTo>
                  <a:pt x="155179" y="224822"/>
                </a:lnTo>
                <a:lnTo>
                  <a:pt x="152272" y="212343"/>
                </a:lnTo>
                <a:lnTo>
                  <a:pt x="151479" y="208938"/>
                </a:lnTo>
                <a:lnTo>
                  <a:pt x="143262" y="186926"/>
                </a:lnTo>
                <a:lnTo>
                  <a:pt x="125148" y="166152"/>
                </a:lnTo>
                <a:cubicBezTo>
                  <a:pt x="115799" y="159748"/>
                  <a:pt x="104848" y="155684"/>
                  <a:pt x="93202" y="154581"/>
                </a:cubicBezTo>
                <a:close/>
                <a:moveTo>
                  <a:pt x="310628" y="106655"/>
                </a:moveTo>
                <a:lnTo>
                  <a:pt x="319773" y="124711"/>
                </a:lnTo>
                <a:cubicBezTo>
                  <a:pt x="325650" y="139584"/>
                  <a:pt x="330688" y="155998"/>
                  <a:pt x="334792" y="173561"/>
                </a:cubicBezTo>
                <a:lnTo>
                  <a:pt x="335625" y="181176"/>
                </a:lnTo>
                <a:lnTo>
                  <a:pt x="368091" y="181176"/>
                </a:lnTo>
                <a:lnTo>
                  <a:pt x="340016" y="133956"/>
                </a:lnTo>
                <a:cubicBezTo>
                  <a:pt x="336355" y="127668"/>
                  <a:pt x="333441" y="120974"/>
                  <a:pt x="331332" y="114010"/>
                </a:cubicBezTo>
                <a:close/>
                <a:moveTo>
                  <a:pt x="164829" y="104772"/>
                </a:moveTo>
                <a:lnTo>
                  <a:pt x="156538" y="107018"/>
                </a:lnTo>
                <a:cubicBezTo>
                  <a:pt x="138135" y="115131"/>
                  <a:pt x="120770" y="126127"/>
                  <a:pt x="105143" y="139926"/>
                </a:cubicBezTo>
                <a:lnTo>
                  <a:pt x="128929" y="150908"/>
                </a:lnTo>
                <a:lnTo>
                  <a:pt x="133613" y="152569"/>
                </a:lnTo>
                <a:lnTo>
                  <a:pt x="134360" y="153416"/>
                </a:lnTo>
                <a:lnTo>
                  <a:pt x="138964" y="155542"/>
                </a:lnTo>
                <a:lnTo>
                  <a:pt x="143403" y="160870"/>
                </a:lnTo>
                <a:lnTo>
                  <a:pt x="153246" y="128046"/>
                </a:lnTo>
                <a:close/>
                <a:moveTo>
                  <a:pt x="245035" y="92532"/>
                </a:moveTo>
                <a:lnTo>
                  <a:pt x="245035" y="181176"/>
                </a:lnTo>
                <a:lnTo>
                  <a:pt x="319556" y="181176"/>
                </a:lnTo>
                <a:lnTo>
                  <a:pt x="319459" y="180260"/>
                </a:lnTo>
                <a:cubicBezTo>
                  <a:pt x="315745" y="163724"/>
                  <a:pt x="311183" y="148264"/>
                  <a:pt x="305853" y="134233"/>
                </a:cubicBezTo>
                <a:lnTo>
                  <a:pt x="288645" y="98845"/>
                </a:lnTo>
                <a:lnTo>
                  <a:pt x="280044" y="95789"/>
                </a:lnTo>
                <a:lnTo>
                  <a:pt x="258940" y="93038"/>
                </a:lnTo>
                <a:close/>
                <a:moveTo>
                  <a:pt x="224470" y="91784"/>
                </a:moveTo>
                <a:lnTo>
                  <a:pt x="201933" y="94722"/>
                </a:lnTo>
                <a:lnTo>
                  <a:pt x="185170" y="99262"/>
                </a:lnTo>
                <a:lnTo>
                  <a:pt x="155754" y="173984"/>
                </a:lnTo>
                <a:lnTo>
                  <a:pt x="156745" y="176882"/>
                </a:lnTo>
                <a:lnTo>
                  <a:pt x="160323" y="181176"/>
                </a:lnTo>
                <a:lnTo>
                  <a:pt x="228617" y="181176"/>
                </a:lnTo>
                <a:lnTo>
                  <a:pt x="228617" y="91935"/>
                </a:lnTo>
                <a:close/>
                <a:moveTo>
                  <a:pt x="392255" y="85924"/>
                </a:moveTo>
                <a:lnTo>
                  <a:pt x="434997" y="85924"/>
                </a:lnTo>
                <a:cubicBezTo>
                  <a:pt x="451559" y="85924"/>
                  <a:pt x="464983" y="99349"/>
                  <a:pt x="464983" y="115911"/>
                </a:cubicBezTo>
                <a:lnTo>
                  <a:pt x="464983" y="131243"/>
                </a:lnTo>
                <a:cubicBezTo>
                  <a:pt x="464983" y="135762"/>
                  <a:pt x="461361" y="139446"/>
                  <a:pt x="456842" y="139520"/>
                </a:cubicBezTo>
                <a:cubicBezTo>
                  <a:pt x="452271" y="139520"/>
                  <a:pt x="448565" y="135814"/>
                  <a:pt x="448565" y="131243"/>
                </a:cubicBezTo>
                <a:lnTo>
                  <a:pt x="448565" y="115911"/>
                </a:lnTo>
                <a:cubicBezTo>
                  <a:pt x="448565" y="108417"/>
                  <a:pt x="442491" y="102342"/>
                  <a:pt x="434997" y="102342"/>
                </a:cubicBezTo>
                <a:lnTo>
                  <a:pt x="392255" y="102342"/>
                </a:lnTo>
                <a:cubicBezTo>
                  <a:pt x="384761" y="102342"/>
                  <a:pt x="378687" y="108417"/>
                  <a:pt x="378687" y="115911"/>
                </a:cubicBezTo>
                <a:lnTo>
                  <a:pt x="378687" y="131243"/>
                </a:lnTo>
                <a:cubicBezTo>
                  <a:pt x="378687" y="135814"/>
                  <a:pt x="374981" y="139520"/>
                  <a:pt x="370410" y="139520"/>
                </a:cubicBezTo>
                <a:cubicBezTo>
                  <a:pt x="365839" y="139520"/>
                  <a:pt x="362133" y="135814"/>
                  <a:pt x="362133" y="131243"/>
                </a:cubicBezTo>
                <a:lnTo>
                  <a:pt x="362133" y="115911"/>
                </a:lnTo>
                <a:cubicBezTo>
                  <a:pt x="362208" y="99328"/>
                  <a:pt x="375672" y="85924"/>
                  <a:pt x="392255" y="85924"/>
                </a:cubicBezTo>
                <a:close/>
                <a:moveTo>
                  <a:pt x="413558" y="41012"/>
                </a:moveTo>
                <a:cubicBezTo>
                  <a:pt x="406964" y="41012"/>
                  <a:pt x="401618" y="46358"/>
                  <a:pt x="401618" y="52952"/>
                </a:cubicBezTo>
                <a:cubicBezTo>
                  <a:pt x="401618" y="59547"/>
                  <a:pt x="406964" y="64892"/>
                  <a:pt x="413558" y="64892"/>
                </a:cubicBezTo>
                <a:cubicBezTo>
                  <a:pt x="420152" y="64892"/>
                  <a:pt x="425499" y="59547"/>
                  <a:pt x="425499" y="52952"/>
                </a:cubicBezTo>
                <a:cubicBezTo>
                  <a:pt x="425499" y="46358"/>
                  <a:pt x="420152" y="41012"/>
                  <a:pt x="413558" y="41012"/>
                </a:cubicBezTo>
                <a:close/>
                <a:moveTo>
                  <a:pt x="413829" y="25001"/>
                </a:moveTo>
                <a:cubicBezTo>
                  <a:pt x="429438" y="25076"/>
                  <a:pt x="442052" y="37750"/>
                  <a:pt x="442052" y="53359"/>
                </a:cubicBezTo>
                <a:cubicBezTo>
                  <a:pt x="441978" y="69043"/>
                  <a:pt x="429242" y="81718"/>
                  <a:pt x="413558" y="81718"/>
                </a:cubicBezTo>
                <a:cubicBezTo>
                  <a:pt x="397896" y="81643"/>
                  <a:pt x="385261" y="68886"/>
                  <a:pt x="385335" y="53224"/>
                </a:cubicBezTo>
                <a:cubicBezTo>
                  <a:pt x="385410" y="37562"/>
                  <a:pt x="398167" y="24926"/>
                  <a:pt x="413829" y="25001"/>
                </a:cubicBezTo>
                <a:close/>
                <a:moveTo>
                  <a:pt x="407045" y="16723"/>
                </a:moveTo>
                <a:cubicBezTo>
                  <a:pt x="383541" y="18883"/>
                  <a:pt x="362917" y="33270"/>
                  <a:pt x="352770" y="54580"/>
                </a:cubicBezTo>
                <a:cubicBezTo>
                  <a:pt x="341012" y="77096"/>
                  <a:pt x="341731" y="104092"/>
                  <a:pt x="354670" y="125951"/>
                </a:cubicBezTo>
                <a:lnTo>
                  <a:pt x="405193" y="211014"/>
                </a:lnTo>
                <a:lnTo>
                  <a:pt x="413558" y="215775"/>
                </a:lnTo>
                <a:cubicBezTo>
                  <a:pt x="417231" y="215840"/>
                  <a:pt x="420653" y="213922"/>
                  <a:pt x="422513" y="210755"/>
                </a:cubicBezTo>
                <a:lnTo>
                  <a:pt x="431740" y="195151"/>
                </a:lnTo>
                <a:lnTo>
                  <a:pt x="432058" y="195965"/>
                </a:lnTo>
                <a:lnTo>
                  <a:pt x="473531" y="125951"/>
                </a:lnTo>
                <a:cubicBezTo>
                  <a:pt x="486378" y="104019"/>
                  <a:pt x="486892" y="76984"/>
                  <a:pt x="474888" y="54580"/>
                </a:cubicBezTo>
                <a:cubicBezTo>
                  <a:pt x="464603" y="33496"/>
                  <a:pt x="443988" y="19375"/>
                  <a:pt x="420613" y="17402"/>
                </a:cubicBezTo>
                <a:lnTo>
                  <a:pt x="413558" y="16723"/>
                </a:lnTo>
                <a:close/>
                <a:moveTo>
                  <a:pt x="405688" y="305"/>
                </a:moveTo>
                <a:cubicBezTo>
                  <a:pt x="410927" y="-102"/>
                  <a:pt x="416189" y="-102"/>
                  <a:pt x="421427" y="305"/>
                </a:cubicBezTo>
                <a:cubicBezTo>
                  <a:pt x="450478" y="2864"/>
                  <a:pt x="476140" y="20263"/>
                  <a:pt x="489271" y="46303"/>
                </a:cubicBezTo>
                <a:cubicBezTo>
                  <a:pt x="503685" y="73817"/>
                  <a:pt x="502811" y="106835"/>
                  <a:pt x="486964" y="133549"/>
                </a:cubicBezTo>
                <a:lnTo>
                  <a:pt x="438917" y="214572"/>
                </a:lnTo>
                <a:lnTo>
                  <a:pt x="449654" y="252830"/>
                </a:lnTo>
                <a:cubicBezTo>
                  <a:pt x="457024" y="295199"/>
                  <a:pt x="451327" y="337892"/>
                  <a:pt x="434770" y="375848"/>
                </a:cubicBezTo>
                <a:lnTo>
                  <a:pt x="421021" y="395794"/>
                </a:lnTo>
                <a:lnTo>
                  <a:pt x="421021" y="398003"/>
                </a:lnTo>
                <a:lnTo>
                  <a:pt x="419498" y="398003"/>
                </a:lnTo>
                <a:lnTo>
                  <a:pt x="387831" y="443944"/>
                </a:lnTo>
                <a:cubicBezTo>
                  <a:pt x="367794" y="463538"/>
                  <a:pt x="343585" y="479527"/>
                  <a:pt x="315857" y="490411"/>
                </a:cubicBezTo>
                <a:lnTo>
                  <a:pt x="299981" y="493411"/>
                </a:lnTo>
                <a:lnTo>
                  <a:pt x="299717" y="493933"/>
                </a:lnTo>
                <a:lnTo>
                  <a:pt x="297953" y="496511"/>
                </a:lnTo>
                <a:lnTo>
                  <a:pt x="294968" y="497461"/>
                </a:lnTo>
                <a:cubicBezTo>
                  <a:pt x="276057" y="502707"/>
                  <a:pt x="256520" y="505354"/>
                  <a:pt x="236894" y="505331"/>
                </a:cubicBezTo>
                <a:lnTo>
                  <a:pt x="236865" y="505327"/>
                </a:lnTo>
                <a:lnTo>
                  <a:pt x="193418" y="500926"/>
                </a:lnTo>
                <a:lnTo>
                  <a:pt x="184933" y="498290"/>
                </a:lnTo>
                <a:lnTo>
                  <a:pt x="178820" y="497461"/>
                </a:lnTo>
                <a:lnTo>
                  <a:pt x="176378" y="496511"/>
                </a:lnTo>
                <a:lnTo>
                  <a:pt x="175614" y="495394"/>
                </a:lnTo>
                <a:lnTo>
                  <a:pt x="152921" y="488344"/>
                </a:lnTo>
                <a:cubicBezTo>
                  <a:pt x="127110" y="477423"/>
                  <a:pt x="103863" y="461627"/>
                  <a:pt x="84334" y="442110"/>
                </a:cubicBezTo>
                <a:lnTo>
                  <a:pt x="54562" y="398003"/>
                </a:lnTo>
                <a:lnTo>
                  <a:pt x="52632" y="398003"/>
                </a:lnTo>
                <a:lnTo>
                  <a:pt x="52632" y="395145"/>
                </a:lnTo>
                <a:lnTo>
                  <a:pt x="38057" y="373551"/>
                </a:lnTo>
                <a:cubicBezTo>
                  <a:pt x="27119" y="347747"/>
                  <a:pt x="21055" y="319375"/>
                  <a:pt x="21017" y="289589"/>
                </a:cubicBezTo>
                <a:lnTo>
                  <a:pt x="21017" y="285751"/>
                </a:lnTo>
                <a:lnTo>
                  <a:pt x="12605" y="271678"/>
                </a:lnTo>
                <a:cubicBezTo>
                  <a:pt x="-3286" y="244988"/>
                  <a:pt x="-4210" y="211970"/>
                  <a:pt x="10162" y="184432"/>
                </a:cubicBezTo>
                <a:cubicBezTo>
                  <a:pt x="23273" y="158375"/>
                  <a:pt x="48946" y="140968"/>
                  <a:pt x="78006" y="138434"/>
                </a:cubicBezTo>
                <a:lnTo>
                  <a:pt x="84835" y="138434"/>
                </a:lnTo>
                <a:lnTo>
                  <a:pt x="138675" y="98065"/>
                </a:lnTo>
                <a:lnTo>
                  <a:pt x="173840" y="86666"/>
                </a:lnTo>
                <a:lnTo>
                  <a:pt x="174614" y="85110"/>
                </a:lnTo>
                <a:lnTo>
                  <a:pt x="176378" y="82532"/>
                </a:lnTo>
                <a:lnTo>
                  <a:pt x="178820" y="81718"/>
                </a:lnTo>
                <a:lnTo>
                  <a:pt x="196556" y="79302"/>
                </a:lnTo>
                <a:lnTo>
                  <a:pt x="205066" y="76543"/>
                </a:lnTo>
                <a:lnTo>
                  <a:pt x="215923" y="76664"/>
                </a:lnTo>
                <a:lnTo>
                  <a:pt x="236894" y="73806"/>
                </a:lnTo>
                <a:lnTo>
                  <a:pt x="261580" y="77170"/>
                </a:lnTo>
                <a:lnTo>
                  <a:pt x="274854" y="77317"/>
                </a:lnTo>
                <a:lnTo>
                  <a:pt x="282454" y="80013"/>
                </a:lnTo>
                <a:lnTo>
                  <a:pt x="294968" y="81718"/>
                </a:lnTo>
                <a:lnTo>
                  <a:pt x="297953" y="82532"/>
                </a:lnTo>
                <a:lnTo>
                  <a:pt x="299717" y="85110"/>
                </a:lnTo>
                <a:lnTo>
                  <a:pt x="300352" y="86364"/>
                </a:lnTo>
                <a:lnTo>
                  <a:pt x="329190" y="96596"/>
                </a:lnTo>
                <a:lnTo>
                  <a:pt x="327447" y="90583"/>
                </a:lnTo>
                <a:cubicBezTo>
                  <a:pt x="327027" y="75528"/>
                  <a:pt x="330388" y="60367"/>
                  <a:pt x="337573" y="46574"/>
                </a:cubicBezTo>
                <a:cubicBezTo>
                  <a:pt x="350744" y="20406"/>
                  <a:pt x="376507" y="2905"/>
                  <a:pt x="405688" y="305"/>
                </a:cubicBezTo>
                <a:close/>
              </a:path>
            </a:pathLst>
          </a:custGeom>
          <a:solidFill>
            <a:schemeClr val="accent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B9EDEADB-BDEA-D544-9623-22C53D969E37}"/>
              </a:ext>
            </a:extLst>
          </p:cNvPr>
          <p:cNvSpPr>
            <a:spLocks noChangeAspect="1"/>
          </p:cNvSpPr>
          <p:nvPr/>
        </p:nvSpPr>
        <p:spPr>
          <a:xfrm>
            <a:off x="5080606" y="3916347"/>
            <a:ext cx="374777" cy="374595"/>
          </a:xfrm>
          <a:custGeom>
            <a:avLst/>
            <a:gdLst>
              <a:gd name="connsiteX0" fmla="*/ 101356 w 498828"/>
              <a:gd name="connsiteY0" fmla="*/ 410013 h 498586"/>
              <a:gd name="connsiteX1" fmla="*/ 63391 w 498828"/>
              <a:gd name="connsiteY1" fmla="*/ 447979 h 498586"/>
              <a:gd name="connsiteX2" fmla="*/ 64809 w 498828"/>
              <a:gd name="connsiteY2" fmla="*/ 470685 h 498586"/>
              <a:gd name="connsiteX3" fmla="*/ 102184 w 498828"/>
              <a:gd name="connsiteY3" fmla="*/ 433450 h 498586"/>
              <a:gd name="connsiteX4" fmla="*/ 65507 w 498828"/>
              <a:gd name="connsiteY4" fmla="*/ 397052 h 498586"/>
              <a:gd name="connsiteX5" fmla="*/ 28412 w 498828"/>
              <a:gd name="connsiteY5" fmla="*/ 434426 h 498586"/>
              <a:gd name="connsiteX6" fmla="*/ 51765 w 498828"/>
              <a:gd name="connsiteY6" fmla="*/ 435757 h 498586"/>
              <a:gd name="connsiteX7" fmla="*/ 89894 w 498828"/>
              <a:gd name="connsiteY7" fmla="*/ 397629 h 498586"/>
              <a:gd name="connsiteX8" fmla="*/ 490592 w 498828"/>
              <a:gd name="connsiteY8" fmla="*/ 250661 h 498586"/>
              <a:gd name="connsiteX9" fmla="*/ 498784 w 498828"/>
              <a:gd name="connsiteY9" fmla="*/ 259473 h 498586"/>
              <a:gd name="connsiteX10" fmla="*/ 498656 w 498828"/>
              <a:gd name="connsiteY10" fmla="*/ 260665 h 498586"/>
              <a:gd name="connsiteX11" fmla="*/ 493496 w 498828"/>
              <a:gd name="connsiteY11" fmla="*/ 290927 h 498586"/>
              <a:gd name="connsiteX12" fmla="*/ 493148 w 498828"/>
              <a:gd name="connsiteY12" fmla="*/ 291181 h 498586"/>
              <a:gd name="connsiteX13" fmla="*/ 462045 w 498828"/>
              <a:gd name="connsiteY13" fmla="*/ 363534 h 498586"/>
              <a:gd name="connsiteX14" fmla="*/ 263255 w 498828"/>
              <a:gd name="connsiteY14" fmla="*/ 471662 h 498586"/>
              <a:gd name="connsiteX15" fmla="*/ 263255 w 498828"/>
              <a:gd name="connsiteY15" fmla="*/ 471522 h 498586"/>
              <a:gd name="connsiteX16" fmla="*/ 146391 w 498828"/>
              <a:gd name="connsiteY16" fmla="*/ 440563 h 498586"/>
              <a:gd name="connsiteX17" fmla="*/ 143178 w 498828"/>
              <a:gd name="connsiteY17" fmla="*/ 429380 h 498586"/>
              <a:gd name="connsiteX18" fmla="*/ 143323 w 498828"/>
              <a:gd name="connsiteY18" fmla="*/ 429128 h 498586"/>
              <a:gd name="connsiteX19" fmla="*/ 154677 w 498828"/>
              <a:gd name="connsiteY19" fmla="*/ 425796 h 498586"/>
              <a:gd name="connsiteX20" fmla="*/ 154898 w 498828"/>
              <a:gd name="connsiteY20" fmla="*/ 425920 h 498586"/>
              <a:gd name="connsiteX21" fmla="*/ 454298 w 498828"/>
              <a:gd name="connsiteY21" fmla="*/ 343927 h 498586"/>
              <a:gd name="connsiteX22" fmla="*/ 477040 w 498828"/>
              <a:gd name="connsiteY22" fmla="*/ 286465 h 498586"/>
              <a:gd name="connsiteX23" fmla="*/ 477093 w 498828"/>
              <a:gd name="connsiteY23" fmla="*/ 286432 h 498586"/>
              <a:gd name="connsiteX24" fmla="*/ 481782 w 498828"/>
              <a:gd name="connsiteY24" fmla="*/ 258852 h 498586"/>
              <a:gd name="connsiteX25" fmla="*/ 490592 w 498828"/>
              <a:gd name="connsiteY25" fmla="*/ 250661 h 498586"/>
              <a:gd name="connsiteX26" fmla="*/ 273296 w 498828"/>
              <a:gd name="connsiteY26" fmla="*/ 215481 h 498586"/>
              <a:gd name="connsiteX27" fmla="*/ 276770 w 498828"/>
              <a:gd name="connsiteY27" fmla="*/ 216963 h 498586"/>
              <a:gd name="connsiteX28" fmla="*/ 279432 w 498828"/>
              <a:gd name="connsiteY28" fmla="*/ 216598 h 498586"/>
              <a:gd name="connsiteX29" fmla="*/ 280181 w 498828"/>
              <a:gd name="connsiteY29" fmla="*/ 218417 h 498586"/>
              <a:gd name="connsiteX30" fmla="*/ 282779 w 498828"/>
              <a:gd name="connsiteY30" fmla="*/ 219525 h 498586"/>
              <a:gd name="connsiteX31" fmla="*/ 282286 w 498828"/>
              <a:gd name="connsiteY31" fmla="*/ 223528 h 498586"/>
              <a:gd name="connsiteX32" fmla="*/ 283337 w 498828"/>
              <a:gd name="connsiteY32" fmla="*/ 226081 h 498586"/>
              <a:gd name="connsiteX33" fmla="*/ 274272 w 498828"/>
              <a:gd name="connsiteY33" fmla="*/ 260526 h 498586"/>
              <a:gd name="connsiteX34" fmla="*/ 266184 w 498828"/>
              <a:gd name="connsiteY34" fmla="*/ 266523 h 498586"/>
              <a:gd name="connsiteX35" fmla="*/ 263953 w 498828"/>
              <a:gd name="connsiteY35" fmla="*/ 266523 h 498586"/>
              <a:gd name="connsiteX36" fmla="*/ 257956 w 498828"/>
              <a:gd name="connsiteY36" fmla="*/ 256203 h 498586"/>
              <a:gd name="connsiteX37" fmla="*/ 258971 w 498828"/>
              <a:gd name="connsiteY37" fmla="*/ 252398 h 498586"/>
              <a:gd name="connsiteX38" fmla="*/ 117760 w 498828"/>
              <a:gd name="connsiteY38" fmla="*/ 393609 h 498586"/>
              <a:gd name="connsiteX39" fmla="*/ 118779 w 498828"/>
              <a:gd name="connsiteY39" fmla="*/ 436658 h 498586"/>
              <a:gd name="connsiteX40" fmla="*/ 116408 w 498828"/>
              <a:gd name="connsiteY40" fmla="*/ 442794 h 498586"/>
              <a:gd name="connsiteX41" fmla="*/ 63275 w 498828"/>
              <a:gd name="connsiteY41" fmla="*/ 495926 h 498586"/>
              <a:gd name="connsiteX42" fmla="*/ 57279 w 498828"/>
              <a:gd name="connsiteY42" fmla="*/ 498437 h 498586"/>
              <a:gd name="connsiteX43" fmla="*/ 54211 w 498828"/>
              <a:gd name="connsiteY43" fmla="*/ 498437 h 498586"/>
              <a:gd name="connsiteX44" fmla="*/ 48772 w 498828"/>
              <a:gd name="connsiteY44" fmla="*/ 491045 h 498586"/>
              <a:gd name="connsiteX45" fmla="*/ 46541 w 498828"/>
              <a:gd name="connsiteY45" fmla="*/ 452416 h 498586"/>
              <a:gd name="connsiteX46" fmla="*/ 8469 w 498828"/>
              <a:gd name="connsiteY46" fmla="*/ 450045 h 498586"/>
              <a:gd name="connsiteX47" fmla="*/ 520 w 498828"/>
              <a:gd name="connsiteY47" fmla="*/ 445304 h 498586"/>
              <a:gd name="connsiteX48" fmla="*/ 2473 w 498828"/>
              <a:gd name="connsiteY48" fmla="*/ 436379 h 498586"/>
              <a:gd name="connsiteX49" fmla="*/ 56303 w 498828"/>
              <a:gd name="connsiteY49" fmla="*/ 382549 h 498586"/>
              <a:gd name="connsiteX50" fmla="*/ 62439 w 498828"/>
              <a:gd name="connsiteY50" fmla="*/ 380178 h 498586"/>
              <a:gd name="connsiteX51" fmla="*/ 106306 w 498828"/>
              <a:gd name="connsiteY51" fmla="*/ 381217 h 498586"/>
              <a:gd name="connsiteX52" fmla="*/ 247489 w 498828"/>
              <a:gd name="connsiteY52" fmla="*/ 240034 h 498586"/>
              <a:gd name="connsiteX53" fmla="*/ 247493 w 498828"/>
              <a:gd name="connsiteY53" fmla="*/ 239887 h 498586"/>
              <a:gd name="connsiteX54" fmla="*/ 243313 w 498828"/>
              <a:gd name="connsiteY54" fmla="*/ 240862 h 498586"/>
              <a:gd name="connsiteX55" fmla="*/ 233031 w 498828"/>
              <a:gd name="connsiteY55" fmla="*/ 235006 h 498586"/>
              <a:gd name="connsiteX56" fmla="*/ 232993 w 498828"/>
              <a:gd name="connsiteY56" fmla="*/ 234865 h 498586"/>
              <a:gd name="connsiteX57" fmla="*/ 238990 w 498828"/>
              <a:gd name="connsiteY57" fmla="*/ 224546 h 498586"/>
              <a:gd name="connsiteX58" fmla="*/ 268368 w 498828"/>
              <a:gd name="connsiteY58" fmla="*/ 159514 h 498586"/>
              <a:gd name="connsiteX59" fmla="*/ 335616 w 498828"/>
              <a:gd name="connsiteY59" fmla="*/ 209624 h 498586"/>
              <a:gd name="connsiteX60" fmla="*/ 289883 w 498828"/>
              <a:gd name="connsiteY60" fmla="*/ 306677 h 498586"/>
              <a:gd name="connsiteX61" fmla="*/ 264231 w 498828"/>
              <a:gd name="connsiteY61" fmla="*/ 311148 h 498586"/>
              <a:gd name="connsiteX62" fmla="*/ 263673 w 498828"/>
              <a:gd name="connsiteY62" fmla="*/ 311148 h 498586"/>
              <a:gd name="connsiteX63" fmla="*/ 249728 w 498828"/>
              <a:gd name="connsiteY63" fmla="*/ 309753 h 498586"/>
              <a:gd name="connsiteX64" fmla="*/ 243002 w 498828"/>
              <a:gd name="connsiteY64" fmla="*/ 300018 h 498586"/>
              <a:gd name="connsiteX65" fmla="*/ 243034 w 498828"/>
              <a:gd name="connsiteY65" fmla="*/ 299852 h 498586"/>
              <a:gd name="connsiteX66" fmla="*/ 252935 w 498828"/>
              <a:gd name="connsiteY66" fmla="*/ 293158 h 498586"/>
              <a:gd name="connsiteX67" fmla="*/ 322133 w 498828"/>
              <a:gd name="connsiteY67" fmla="*/ 246562 h 498586"/>
              <a:gd name="connsiteX68" fmla="*/ 275537 w 498828"/>
              <a:gd name="connsiteY68" fmla="*/ 177364 h 498586"/>
              <a:gd name="connsiteX69" fmla="*/ 206339 w 498828"/>
              <a:gd name="connsiteY69" fmla="*/ 223960 h 498586"/>
              <a:gd name="connsiteX70" fmla="*/ 208728 w 498828"/>
              <a:gd name="connsiteY70" fmla="*/ 255226 h 498586"/>
              <a:gd name="connsiteX71" fmla="*/ 202355 w 498828"/>
              <a:gd name="connsiteY71" fmla="*/ 265430 h 498586"/>
              <a:gd name="connsiteX72" fmla="*/ 192830 w 498828"/>
              <a:gd name="connsiteY72" fmla="*/ 260944 h 498586"/>
              <a:gd name="connsiteX73" fmla="*/ 238563 w 498828"/>
              <a:gd name="connsiteY73" fmla="*/ 163891 h 498586"/>
              <a:gd name="connsiteX74" fmla="*/ 268368 w 498828"/>
              <a:gd name="connsiteY74" fmla="*/ 159514 h 498586"/>
              <a:gd name="connsiteX75" fmla="*/ 478434 w 498828"/>
              <a:gd name="connsiteY75" fmla="*/ 158723 h 498586"/>
              <a:gd name="connsiteX76" fmla="*/ 488912 w 498828"/>
              <a:gd name="connsiteY76" fmla="*/ 163785 h 498586"/>
              <a:gd name="connsiteX77" fmla="*/ 489033 w 498828"/>
              <a:gd name="connsiteY77" fmla="*/ 164161 h 498586"/>
              <a:gd name="connsiteX78" fmla="*/ 498795 w 498828"/>
              <a:gd name="connsiteY78" fmla="*/ 211716 h 498586"/>
              <a:gd name="connsiteX79" fmla="*/ 491264 w 498828"/>
              <a:gd name="connsiteY79" fmla="*/ 220920 h 498586"/>
              <a:gd name="connsiteX80" fmla="*/ 490288 w 498828"/>
              <a:gd name="connsiteY80" fmla="*/ 220920 h 498586"/>
              <a:gd name="connsiteX81" fmla="*/ 481921 w 498828"/>
              <a:gd name="connsiteY81" fmla="*/ 213389 h 498586"/>
              <a:gd name="connsiteX82" fmla="*/ 472856 w 498828"/>
              <a:gd name="connsiteY82" fmla="*/ 169182 h 498586"/>
              <a:gd name="connsiteX83" fmla="*/ 478406 w 498828"/>
              <a:gd name="connsiteY83" fmla="*/ 158731 h 498586"/>
              <a:gd name="connsiteX84" fmla="*/ 478434 w 498828"/>
              <a:gd name="connsiteY84" fmla="*/ 158723 h 498586"/>
              <a:gd name="connsiteX85" fmla="*/ 284409 w 498828"/>
              <a:gd name="connsiteY85" fmla="*/ 88223 h 498586"/>
              <a:gd name="connsiteX86" fmla="*/ 368544 w 498828"/>
              <a:gd name="connsiteY86" fmla="*/ 130414 h 498586"/>
              <a:gd name="connsiteX87" fmla="*/ 368444 w 498828"/>
              <a:gd name="connsiteY87" fmla="*/ 340255 h 498586"/>
              <a:gd name="connsiteX88" fmla="*/ 263255 w 498828"/>
              <a:gd name="connsiteY88" fmla="*/ 383665 h 498586"/>
              <a:gd name="connsiteX89" fmla="*/ 192133 w 498828"/>
              <a:gd name="connsiteY89" fmla="*/ 365397 h 498586"/>
              <a:gd name="connsiteX90" fmla="*/ 188730 w 498828"/>
              <a:gd name="connsiteY90" fmla="*/ 354063 h 498586"/>
              <a:gd name="connsiteX91" fmla="*/ 188786 w 498828"/>
              <a:gd name="connsiteY91" fmla="*/ 353961 h 498586"/>
              <a:gd name="connsiteX92" fmla="*/ 200361 w 498828"/>
              <a:gd name="connsiteY92" fmla="*/ 350614 h 498586"/>
              <a:gd name="connsiteX93" fmla="*/ 356690 w 498828"/>
              <a:gd name="connsiteY93" fmla="*/ 328301 h 498586"/>
              <a:gd name="connsiteX94" fmla="*/ 356690 w 498828"/>
              <a:gd name="connsiteY94" fmla="*/ 142268 h 498586"/>
              <a:gd name="connsiteX95" fmla="*/ 170657 w 498828"/>
              <a:gd name="connsiteY95" fmla="*/ 142268 h 498586"/>
              <a:gd name="connsiteX96" fmla="*/ 148204 w 498828"/>
              <a:gd name="connsiteY96" fmla="*/ 298597 h 498586"/>
              <a:gd name="connsiteX97" fmla="*/ 144857 w 498828"/>
              <a:gd name="connsiteY97" fmla="*/ 310033 h 498586"/>
              <a:gd name="connsiteX98" fmla="*/ 133422 w 498828"/>
              <a:gd name="connsiteY98" fmla="*/ 306686 h 498586"/>
              <a:gd name="connsiteX99" fmla="*/ 191821 w 498828"/>
              <a:gd name="connsiteY99" fmla="*/ 105133 h 498586"/>
              <a:gd name="connsiteX100" fmla="*/ 284409 w 498828"/>
              <a:gd name="connsiteY100" fmla="*/ 88223 h 498586"/>
              <a:gd name="connsiteX101" fmla="*/ 440445 w 498828"/>
              <a:gd name="connsiteY101" fmla="*/ 78577 h 498586"/>
              <a:gd name="connsiteX102" fmla="*/ 441757 w 498828"/>
              <a:gd name="connsiteY102" fmla="*/ 80070 h 498586"/>
              <a:gd name="connsiteX103" fmla="*/ 469648 w 498828"/>
              <a:gd name="connsiteY103" fmla="*/ 119675 h 498586"/>
              <a:gd name="connsiteX104" fmla="*/ 466494 w 498828"/>
              <a:gd name="connsiteY104" fmla="*/ 131080 h 498586"/>
              <a:gd name="connsiteX105" fmla="*/ 466441 w 498828"/>
              <a:gd name="connsiteY105" fmla="*/ 131111 h 498586"/>
              <a:gd name="connsiteX106" fmla="*/ 462397 w 498828"/>
              <a:gd name="connsiteY106" fmla="*/ 132226 h 498586"/>
              <a:gd name="connsiteX107" fmla="*/ 455006 w 498828"/>
              <a:gd name="connsiteY107" fmla="*/ 127903 h 498586"/>
              <a:gd name="connsiteX108" fmla="*/ 429067 w 498828"/>
              <a:gd name="connsiteY108" fmla="*/ 91226 h 498586"/>
              <a:gd name="connsiteX109" fmla="*/ 428432 w 498828"/>
              <a:gd name="connsiteY109" fmla="*/ 79213 h 498586"/>
              <a:gd name="connsiteX110" fmla="*/ 440445 w 498828"/>
              <a:gd name="connsiteY110" fmla="*/ 78577 h 498586"/>
              <a:gd name="connsiteX111" fmla="*/ 287842 w 498828"/>
              <a:gd name="connsiteY111" fmla="*/ 31222 h 498586"/>
              <a:gd name="connsiteX112" fmla="*/ 409125 w 498828"/>
              <a:gd name="connsiteY112" fmla="*/ 89135 h 498586"/>
              <a:gd name="connsiteX113" fmla="*/ 409539 w 498828"/>
              <a:gd name="connsiteY113" fmla="*/ 381020 h 498586"/>
              <a:gd name="connsiteX114" fmla="*/ 263394 w 498828"/>
              <a:gd name="connsiteY114" fmla="*/ 441679 h 498586"/>
              <a:gd name="connsiteX115" fmla="*/ 160197 w 498828"/>
              <a:gd name="connsiteY115" fmla="*/ 413788 h 498586"/>
              <a:gd name="connsiteX116" fmla="*/ 156009 w 498828"/>
              <a:gd name="connsiteY116" fmla="*/ 402510 h 498586"/>
              <a:gd name="connsiteX117" fmla="*/ 167287 w 498828"/>
              <a:gd name="connsiteY117" fmla="*/ 398322 h 498586"/>
              <a:gd name="connsiteX118" fmla="*/ 168704 w 498828"/>
              <a:gd name="connsiteY118" fmla="*/ 399145 h 498586"/>
              <a:gd name="connsiteX119" fmla="*/ 427629 w 498828"/>
              <a:gd name="connsiteY119" fmla="*/ 329909 h 498586"/>
              <a:gd name="connsiteX120" fmla="*/ 358392 w 498828"/>
              <a:gd name="connsiteY120" fmla="*/ 70984 h 498586"/>
              <a:gd name="connsiteX121" fmla="*/ 99468 w 498828"/>
              <a:gd name="connsiteY121" fmla="*/ 140220 h 498586"/>
              <a:gd name="connsiteX122" fmla="*/ 102602 w 498828"/>
              <a:gd name="connsiteY122" fmla="*/ 335135 h 498586"/>
              <a:gd name="connsiteX123" fmla="*/ 99952 w 498828"/>
              <a:gd name="connsiteY123" fmla="*/ 346849 h 498586"/>
              <a:gd name="connsiteX124" fmla="*/ 88431 w 498828"/>
              <a:gd name="connsiteY124" fmla="*/ 344148 h 498586"/>
              <a:gd name="connsiteX125" fmla="*/ 88377 w 498828"/>
              <a:gd name="connsiteY125" fmla="*/ 344060 h 498586"/>
              <a:gd name="connsiteX126" fmla="*/ 156616 w 498828"/>
              <a:gd name="connsiteY126" fmla="*/ 60263 h 498586"/>
              <a:gd name="connsiteX127" fmla="*/ 287842 w 498828"/>
              <a:gd name="connsiteY127" fmla="*/ 31222 h 498586"/>
              <a:gd name="connsiteX128" fmla="*/ 265425 w 498828"/>
              <a:gd name="connsiteY128" fmla="*/ 0 h 498586"/>
              <a:gd name="connsiteX129" fmla="*/ 380816 w 498828"/>
              <a:gd name="connsiteY129" fmla="*/ 30006 h 498586"/>
              <a:gd name="connsiteX130" fmla="*/ 406337 w 498828"/>
              <a:gd name="connsiteY130" fmla="*/ 46880 h 498586"/>
              <a:gd name="connsiteX131" fmla="*/ 408010 w 498828"/>
              <a:gd name="connsiteY131" fmla="*/ 58733 h 498586"/>
              <a:gd name="connsiteX132" fmla="*/ 401177 w 498828"/>
              <a:gd name="connsiteY132" fmla="*/ 62080 h 498586"/>
              <a:gd name="connsiteX133" fmla="*/ 396156 w 498828"/>
              <a:gd name="connsiteY133" fmla="*/ 60407 h 498586"/>
              <a:gd name="connsiteX134" fmla="*/ 372466 w 498828"/>
              <a:gd name="connsiteY134" fmla="*/ 44660 h 498586"/>
              <a:gd name="connsiteX135" fmla="*/ 372448 w 498828"/>
              <a:gd name="connsiteY135" fmla="*/ 44649 h 498586"/>
              <a:gd name="connsiteX136" fmla="*/ 73037 w 498828"/>
              <a:gd name="connsiteY136" fmla="*/ 126601 h 498586"/>
              <a:gd name="connsiteX137" fmla="*/ 73037 w 498828"/>
              <a:gd name="connsiteY137" fmla="*/ 344060 h 498586"/>
              <a:gd name="connsiteX138" fmla="*/ 69830 w 498828"/>
              <a:gd name="connsiteY138" fmla="*/ 355635 h 498586"/>
              <a:gd name="connsiteX139" fmla="*/ 65646 w 498828"/>
              <a:gd name="connsiteY139" fmla="*/ 356750 h 498586"/>
              <a:gd name="connsiteX140" fmla="*/ 58255 w 498828"/>
              <a:gd name="connsiteY140" fmla="*/ 352427 h 498586"/>
              <a:gd name="connsiteX141" fmla="*/ 150021 w 498828"/>
              <a:gd name="connsiteY141" fmla="*/ 29956 h 498586"/>
              <a:gd name="connsiteX142" fmla="*/ 265425 w 498828"/>
              <a:gd name="connsiteY142" fmla="*/ 0 h 4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98828" h="498586">
                <a:moveTo>
                  <a:pt x="101356" y="410013"/>
                </a:moveTo>
                <a:lnTo>
                  <a:pt x="63391" y="447979"/>
                </a:lnTo>
                <a:lnTo>
                  <a:pt x="64809" y="470685"/>
                </a:lnTo>
                <a:lnTo>
                  <a:pt x="102184" y="433450"/>
                </a:lnTo>
                <a:close/>
                <a:moveTo>
                  <a:pt x="65507" y="397052"/>
                </a:moveTo>
                <a:lnTo>
                  <a:pt x="28412" y="434426"/>
                </a:lnTo>
                <a:lnTo>
                  <a:pt x="51765" y="435757"/>
                </a:lnTo>
                <a:lnTo>
                  <a:pt x="89894" y="397629"/>
                </a:lnTo>
                <a:close/>
                <a:moveTo>
                  <a:pt x="490592" y="250661"/>
                </a:moveTo>
                <a:cubicBezTo>
                  <a:pt x="495288" y="250832"/>
                  <a:pt x="498956" y="254777"/>
                  <a:pt x="498784" y="259473"/>
                </a:cubicBezTo>
                <a:cubicBezTo>
                  <a:pt x="498769" y="259873"/>
                  <a:pt x="498727" y="260271"/>
                  <a:pt x="498656" y="260665"/>
                </a:cubicBezTo>
                <a:cubicBezTo>
                  <a:pt x="497571" y="270851"/>
                  <a:pt x="495847" y="280957"/>
                  <a:pt x="493496" y="290927"/>
                </a:cubicBezTo>
                <a:lnTo>
                  <a:pt x="493148" y="291181"/>
                </a:lnTo>
                <a:lnTo>
                  <a:pt x="462045" y="363534"/>
                </a:lnTo>
                <a:cubicBezTo>
                  <a:pt x="419306" y="429453"/>
                  <a:pt x="345290" y="471600"/>
                  <a:pt x="263255" y="471662"/>
                </a:cubicBezTo>
                <a:lnTo>
                  <a:pt x="263255" y="471522"/>
                </a:lnTo>
                <a:cubicBezTo>
                  <a:pt x="222265" y="471585"/>
                  <a:pt x="181975" y="460911"/>
                  <a:pt x="146391" y="440563"/>
                </a:cubicBezTo>
                <a:cubicBezTo>
                  <a:pt x="142415" y="438363"/>
                  <a:pt x="140977" y="433355"/>
                  <a:pt x="143178" y="429380"/>
                </a:cubicBezTo>
                <a:cubicBezTo>
                  <a:pt x="143224" y="429295"/>
                  <a:pt x="143273" y="429211"/>
                  <a:pt x="143323" y="429128"/>
                </a:cubicBezTo>
                <a:cubicBezTo>
                  <a:pt x="145538" y="425072"/>
                  <a:pt x="150622" y="423580"/>
                  <a:pt x="154677" y="425796"/>
                </a:cubicBezTo>
                <a:cubicBezTo>
                  <a:pt x="154751" y="425837"/>
                  <a:pt x="154825" y="425877"/>
                  <a:pt x="154898" y="425920"/>
                </a:cubicBezTo>
                <a:cubicBezTo>
                  <a:pt x="260216" y="485956"/>
                  <a:pt x="394262" y="449247"/>
                  <a:pt x="454298" y="343927"/>
                </a:cubicBezTo>
                <a:cubicBezTo>
                  <a:pt x="464551" y="325942"/>
                  <a:pt x="472207" y="306595"/>
                  <a:pt x="477040" y="286465"/>
                </a:cubicBezTo>
                <a:lnTo>
                  <a:pt x="477093" y="286432"/>
                </a:lnTo>
                <a:lnTo>
                  <a:pt x="481782" y="258852"/>
                </a:lnTo>
                <a:cubicBezTo>
                  <a:pt x="481953" y="254157"/>
                  <a:pt x="485898" y="250491"/>
                  <a:pt x="490592" y="250661"/>
                </a:cubicBezTo>
                <a:close/>
                <a:moveTo>
                  <a:pt x="273296" y="215481"/>
                </a:moveTo>
                <a:lnTo>
                  <a:pt x="276770" y="216963"/>
                </a:lnTo>
                <a:lnTo>
                  <a:pt x="279432" y="216598"/>
                </a:lnTo>
                <a:lnTo>
                  <a:pt x="280181" y="218417"/>
                </a:lnTo>
                <a:lnTo>
                  <a:pt x="282779" y="219525"/>
                </a:lnTo>
                <a:lnTo>
                  <a:pt x="282286" y="223528"/>
                </a:lnTo>
                <a:lnTo>
                  <a:pt x="283337" y="226081"/>
                </a:lnTo>
                <a:lnTo>
                  <a:pt x="274272" y="260526"/>
                </a:lnTo>
                <a:cubicBezTo>
                  <a:pt x="273215" y="264104"/>
                  <a:pt x="269916" y="266551"/>
                  <a:pt x="266184" y="266523"/>
                </a:cubicBezTo>
                <a:lnTo>
                  <a:pt x="263953" y="266523"/>
                </a:lnTo>
                <a:cubicBezTo>
                  <a:pt x="259519" y="265235"/>
                  <a:pt x="256879" y="260692"/>
                  <a:pt x="257956" y="256203"/>
                </a:cubicBezTo>
                <a:lnTo>
                  <a:pt x="258971" y="252398"/>
                </a:lnTo>
                <a:lnTo>
                  <a:pt x="117760" y="393609"/>
                </a:lnTo>
                <a:lnTo>
                  <a:pt x="118779" y="436658"/>
                </a:lnTo>
                <a:cubicBezTo>
                  <a:pt x="118843" y="438938"/>
                  <a:pt x="117989" y="441150"/>
                  <a:pt x="116408" y="442794"/>
                </a:cubicBezTo>
                <a:lnTo>
                  <a:pt x="63275" y="495926"/>
                </a:lnTo>
                <a:cubicBezTo>
                  <a:pt x="61697" y="497537"/>
                  <a:pt x="59534" y="498442"/>
                  <a:pt x="57279" y="498437"/>
                </a:cubicBezTo>
                <a:cubicBezTo>
                  <a:pt x="56266" y="498636"/>
                  <a:pt x="55224" y="498636"/>
                  <a:pt x="54211" y="498437"/>
                </a:cubicBezTo>
                <a:cubicBezTo>
                  <a:pt x="51132" y="497218"/>
                  <a:pt x="49020" y="494348"/>
                  <a:pt x="48772" y="491045"/>
                </a:cubicBezTo>
                <a:lnTo>
                  <a:pt x="46541" y="452416"/>
                </a:lnTo>
                <a:lnTo>
                  <a:pt x="8469" y="450045"/>
                </a:lnTo>
                <a:cubicBezTo>
                  <a:pt x="5088" y="450287"/>
                  <a:pt x="1915" y="448394"/>
                  <a:pt x="520" y="445304"/>
                </a:cubicBezTo>
                <a:cubicBezTo>
                  <a:pt x="-617" y="442202"/>
                  <a:pt x="144" y="438722"/>
                  <a:pt x="2473" y="436379"/>
                </a:cubicBezTo>
                <a:lnTo>
                  <a:pt x="56303" y="382549"/>
                </a:lnTo>
                <a:cubicBezTo>
                  <a:pt x="57939" y="380954"/>
                  <a:pt x="60156" y="380097"/>
                  <a:pt x="62439" y="380178"/>
                </a:cubicBezTo>
                <a:lnTo>
                  <a:pt x="106306" y="381217"/>
                </a:lnTo>
                <a:lnTo>
                  <a:pt x="247489" y="240034"/>
                </a:lnTo>
                <a:lnTo>
                  <a:pt x="247493" y="239887"/>
                </a:lnTo>
                <a:lnTo>
                  <a:pt x="243313" y="240862"/>
                </a:lnTo>
                <a:cubicBezTo>
                  <a:pt x="238856" y="242084"/>
                  <a:pt x="234252" y="239462"/>
                  <a:pt x="233031" y="235006"/>
                </a:cubicBezTo>
                <a:cubicBezTo>
                  <a:pt x="233017" y="234959"/>
                  <a:pt x="233006" y="234913"/>
                  <a:pt x="232993" y="234865"/>
                </a:cubicBezTo>
                <a:cubicBezTo>
                  <a:pt x="231917" y="230376"/>
                  <a:pt x="234556" y="225833"/>
                  <a:pt x="238990" y="224546"/>
                </a:cubicBezTo>
                <a:close/>
                <a:moveTo>
                  <a:pt x="268368" y="159514"/>
                </a:moveTo>
                <a:cubicBezTo>
                  <a:pt x="297887" y="161142"/>
                  <a:pt x="324986" y="180052"/>
                  <a:pt x="335616" y="209624"/>
                </a:cubicBezTo>
                <a:cubicBezTo>
                  <a:pt x="349787" y="249054"/>
                  <a:pt x="329311" y="292505"/>
                  <a:pt x="289883" y="306677"/>
                </a:cubicBezTo>
                <a:cubicBezTo>
                  <a:pt x="281653" y="309635"/>
                  <a:pt x="272975" y="311146"/>
                  <a:pt x="264231" y="311148"/>
                </a:cubicBezTo>
                <a:lnTo>
                  <a:pt x="263673" y="311148"/>
                </a:lnTo>
                <a:cubicBezTo>
                  <a:pt x="258990" y="311138"/>
                  <a:pt x="254320" y="310671"/>
                  <a:pt x="249728" y="309753"/>
                </a:cubicBezTo>
                <a:cubicBezTo>
                  <a:pt x="245182" y="308922"/>
                  <a:pt x="242171" y="304563"/>
                  <a:pt x="243002" y="300018"/>
                </a:cubicBezTo>
                <a:cubicBezTo>
                  <a:pt x="243012" y="299962"/>
                  <a:pt x="243023" y="299906"/>
                  <a:pt x="243034" y="299852"/>
                </a:cubicBezTo>
                <a:cubicBezTo>
                  <a:pt x="243947" y="295287"/>
                  <a:pt x="248360" y="292304"/>
                  <a:pt x="252935" y="293158"/>
                </a:cubicBezTo>
                <a:cubicBezTo>
                  <a:pt x="284911" y="299399"/>
                  <a:pt x="315893" y="278537"/>
                  <a:pt x="322133" y="246562"/>
                </a:cubicBezTo>
                <a:cubicBezTo>
                  <a:pt x="328375" y="214586"/>
                  <a:pt x="307513" y="183604"/>
                  <a:pt x="275537" y="177364"/>
                </a:cubicBezTo>
                <a:cubicBezTo>
                  <a:pt x="243561" y="171122"/>
                  <a:pt x="212581" y="191984"/>
                  <a:pt x="206339" y="223960"/>
                </a:cubicBezTo>
                <a:cubicBezTo>
                  <a:pt x="204300" y="234407"/>
                  <a:pt x="205126" y="245210"/>
                  <a:pt x="208728" y="255226"/>
                </a:cubicBezTo>
                <a:cubicBezTo>
                  <a:pt x="209785" y="259803"/>
                  <a:pt x="206932" y="264371"/>
                  <a:pt x="202355" y="265430"/>
                </a:cubicBezTo>
                <a:cubicBezTo>
                  <a:pt x="198524" y="266314"/>
                  <a:pt x="194587" y="264459"/>
                  <a:pt x="192830" y="260944"/>
                </a:cubicBezTo>
                <a:cubicBezTo>
                  <a:pt x="178658" y="221514"/>
                  <a:pt x="199133" y="178062"/>
                  <a:pt x="238563" y="163891"/>
                </a:cubicBezTo>
                <a:cubicBezTo>
                  <a:pt x="248420" y="160349"/>
                  <a:pt x="258529" y="158971"/>
                  <a:pt x="268368" y="159514"/>
                </a:cubicBezTo>
                <a:close/>
                <a:moveTo>
                  <a:pt x="478434" y="158723"/>
                </a:moveTo>
                <a:cubicBezTo>
                  <a:pt x="482725" y="157228"/>
                  <a:pt x="487417" y="159494"/>
                  <a:pt x="488912" y="163785"/>
                </a:cubicBezTo>
                <a:cubicBezTo>
                  <a:pt x="488955" y="163909"/>
                  <a:pt x="488995" y="164035"/>
                  <a:pt x="489033" y="164161"/>
                </a:cubicBezTo>
                <a:cubicBezTo>
                  <a:pt x="493886" y="179642"/>
                  <a:pt x="497156" y="195575"/>
                  <a:pt x="498795" y="211716"/>
                </a:cubicBezTo>
                <a:cubicBezTo>
                  <a:pt x="499202" y="216321"/>
                  <a:pt x="495858" y="220408"/>
                  <a:pt x="491264" y="220920"/>
                </a:cubicBezTo>
                <a:lnTo>
                  <a:pt x="490288" y="220920"/>
                </a:lnTo>
                <a:cubicBezTo>
                  <a:pt x="486000" y="220878"/>
                  <a:pt x="482413" y="217650"/>
                  <a:pt x="481921" y="213389"/>
                </a:cubicBezTo>
                <a:cubicBezTo>
                  <a:pt x="480448" y="198378"/>
                  <a:pt x="477409" y="183561"/>
                  <a:pt x="472856" y="169182"/>
                </a:cubicBezTo>
                <a:cubicBezTo>
                  <a:pt x="471503" y="164764"/>
                  <a:pt x="473988" y="160084"/>
                  <a:pt x="478406" y="158731"/>
                </a:cubicBezTo>
                <a:cubicBezTo>
                  <a:pt x="478416" y="158728"/>
                  <a:pt x="478424" y="158726"/>
                  <a:pt x="478434" y="158723"/>
                </a:cubicBezTo>
                <a:close/>
                <a:moveTo>
                  <a:pt x="284409" y="88223"/>
                </a:moveTo>
                <a:cubicBezTo>
                  <a:pt x="315511" y="92673"/>
                  <a:pt x="345203" y="106972"/>
                  <a:pt x="368544" y="130414"/>
                </a:cubicBezTo>
                <a:cubicBezTo>
                  <a:pt x="426463" y="188388"/>
                  <a:pt x="426418" y="282337"/>
                  <a:pt x="368444" y="340255"/>
                </a:cubicBezTo>
                <a:cubicBezTo>
                  <a:pt x="340543" y="368130"/>
                  <a:pt x="302693" y="383750"/>
                  <a:pt x="263255" y="383665"/>
                </a:cubicBezTo>
                <a:cubicBezTo>
                  <a:pt x="238385" y="383685"/>
                  <a:pt x="213916" y="377399"/>
                  <a:pt x="192133" y="365397"/>
                </a:cubicBezTo>
                <a:cubicBezTo>
                  <a:pt x="188064" y="363207"/>
                  <a:pt x="186541" y="358132"/>
                  <a:pt x="188730" y="354063"/>
                </a:cubicBezTo>
                <a:cubicBezTo>
                  <a:pt x="188748" y="354029"/>
                  <a:pt x="188766" y="353995"/>
                  <a:pt x="188786" y="353961"/>
                </a:cubicBezTo>
                <a:cubicBezTo>
                  <a:pt x="191104" y="349899"/>
                  <a:pt x="196233" y="348415"/>
                  <a:pt x="200361" y="350614"/>
                </a:cubicBezTo>
                <a:cubicBezTo>
                  <a:pt x="251668" y="378582"/>
                  <a:pt x="315255" y="369506"/>
                  <a:pt x="356690" y="328301"/>
                </a:cubicBezTo>
                <a:cubicBezTo>
                  <a:pt x="408062" y="276930"/>
                  <a:pt x="408062" y="193639"/>
                  <a:pt x="356690" y="142268"/>
                </a:cubicBezTo>
                <a:cubicBezTo>
                  <a:pt x="305319" y="90896"/>
                  <a:pt x="222028" y="90896"/>
                  <a:pt x="170657" y="142268"/>
                </a:cubicBezTo>
                <a:cubicBezTo>
                  <a:pt x="129492" y="183712"/>
                  <a:pt x="120368" y="247243"/>
                  <a:pt x="148204" y="298597"/>
                </a:cubicBezTo>
                <a:cubicBezTo>
                  <a:pt x="150438" y="302679"/>
                  <a:pt x="148939" y="307799"/>
                  <a:pt x="144857" y="310033"/>
                </a:cubicBezTo>
                <a:cubicBezTo>
                  <a:pt x="140776" y="312267"/>
                  <a:pt x="135656" y="310768"/>
                  <a:pt x="133422" y="306686"/>
                </a:cubicBezTo>
                <a:cubicBezTo>
                  <a:pt x="93891" y="234902"/>
                  <a:pt x="120037" y="144665"/>
                  <a:pt x="191821" y="105133"/>
                </a:cubicBezTo>
                <a:cubicBezTo>
                  <a:pt x="220798" y="89175"/>
                  <a:pt x="253308" y="83774"/>
                  <a:pt x="284409" y="88223"/>
                </a:cubicBezTo>
                <a:close/>
                <a:moveTo>
                  <a:pt x="440445" y="78577"/>
                </a:moveTo>
                <a:cubicBezTo>
                  <a:pt x="440940" y="79022"/>
                  <a:pt x="441379" y="79523"/>
                  <a:pt x="441757" y="80070"/>
                </a:cubicBezTo>
                <a:cubicBezTo>
                  <a:pt x="452416" y="92258"/>
                  <a:pt x="461765" y="105533"/>
                  <a:pt x="469648" y="119675"/>
                </a:cubicBezTo>
                <a:cubicBezTo>
                  <a:pt x="471927" y="123696"/>
                  <a:pt x="470515" y="128802"/>
                  <a:pt x="466494" y="131080"/>
                </a:cubicBezTo>
                <a:cubicBezTo>
                  <a:pt x="466477" y="131090"/>
                  <a:pt x="466459" y="131100"/>
                  <a:pt x="466441" y="131111"/>
                </a:cubicBezTo>
                <a:cubicBezTo>
                  <a:pt x="465219" y="131844"/>
                  <a:pt x="463822" y="132230"/>
                  <a:pt x="462397" y="132226"/>
                </a:cubicBezTo>
                <a:cubicBezTo>
                  <a:pt x="459326" y="132250"/>
                  <a:pt x="456489" y="130591"/>
                  <a:pt x="455006" y="127903"/>
                </a:cubicBezTo>
                <a:cubicBezTo>
                  <a:pt x="447661" y="114807"/>
                  <a:pt x="438967" y="102515"/>
                  <a:pt x="429067" y="91226"/>
                </a:cubicBezTo>
                <a:cubicBezTo>
                  <a:pt x="425574" y="88084"/>
                  <a:pt x="425289" y="82705"/>
                  <a:pt x="428432" y="79213"/>
                </a:cubicBezTo>
                <a:cubicBezTo>
                  <a:pt x="431574" y="75720"/>
                  <a:pt x="436953" y="75435"/>
                  <a:pt x="440445" y="78577"/>
                </a:cubicBezTo>
                <a:close/>
                <a:moveTo>
                  <a:pt x="287842" y="31222"/>
                </a:moveTo>
                <a:cubicBezTo>
                  <a:pt x="332422" y="36320"/>
                  <a:pt x="375345" y="55909"/>
                  <a:pt x="409125" y="89135"/>
                </a:cubicBezTo>
                <a:cubicBezTo>
                  <a:pt x="489840" y="169623"/>
                  <a:pt x="490026" y="300304"/>
                  <a:pt x="409539" y="381020"/>
                </a:cubicBezTo>
                <a:cubicBezTo>
                  <a:pt x="370817" y="419852"/>
                  <a:pt x="318233" y="441677"/>
                  <a:pt x="263394" y="441679"/>
                </a:cubicBezTo>
                <a:cubicBezTo>
                  <a:pt x="227142" y="441606"/>
                  <a:pt x="191549" y="431986"/>
                  <a:pt x="160197" y="413788"/>
                </a:cubicBezTo>
                <a:cubicBezTo>
                  <a:pt x="155927" y="411830"/>
                  <a:pt x="154051" y="406780"/>
                  <a:pt x="156009" y="402510"/>
                </a:cubicBezTo>
                <a:cubicBezTo>
                  <a:pt x="157967" y="398238"/>
                  <a:pt x="163017" y="396364"/>
                  <a:pt x="167287" y="398322"/>
                </a:cubicBezTo>
                <a:cubicBezTo>
                  <a:pt x="167785" y="398549"/>
                  <a:pt x="168259" y="398825"/>
                  <a:pt x="168704" y="399145"/>
                </a:cubicBezTo>
                <a:cubicBezTo>
                  <a:pt x="259323" y="451526"/>
                  <a:pt x="375247" y="420529"/>
                  <a:pt x="427629" y="329909"/>
                </a:cubicBezTo>
                <a:cubicBezTo>
                  <a:pt x="480010" y="239290"/>
                  <a:pt x="449012" y="123365"/>
                  <a:pt x="358392" y="70984"/>
                </a:cubicBezTo>
                <a:cubicBezTo>
                  <a:pt x="267774" y="18603"/>
                  <a:pt x="151849" y="49601"/>
                  <a:pt x="99468" y="140220"/>
                </a:cubicBezTo>
                <a:cubicBezTo>
                  <a:pt x="64456" y="200790"/>
                  <a:pt x="65661" y="275721"/>
                  <a:pt x="102602" y="335135"/>
                </a:cubicBezTo>
                <a:cubicBezTo>
                  <a:pt x="105096" y="339102"/>
                  <a:pt x="103912" y="344341"/>
                  <a:pt x="99952" y="346849"/>
                </a:cubicBezTo>
                <a:cubicBezTo>
                  <a:pt x="96025" y="349284"/>
                  <a:pt x="90867" y="348075"/>
                  <a:pt x="88431" y="344148"/>
                </a:cubicBezTo>
                <a:cubicBezTo>
                  <a:pt x="88413" y="344118"/>
                  <a:pt x="88395" y="344089"/>
                  <a:pt x="88377" y="344060"/>
                </a:cubicBezTo>
                <a:cubicBezTo>
                  <a:pt x="28852" y="246848"/>
                  <a:pt x="59403" y="119788"/>
                  <a:pt x="156616" y="60263"/>
                </a:cubicBezTo>
                <a:cubicBezTo>
                  <a:pt x="197025" y="35520"/>
                  <a:pt x="243262" y="26125"/>
                  <a:pt x="287842" y="31222"/>
                </a:cubicBezTo>
                <a:close/>
                <a:moveTo>
                  <a:pt x="265425" y="0"/>
                </a:moveTo>
                <a:cubicBezTo>
                  <a:pt x="305189" y="9"/>
                  <a:pt x="344951" y="10011"/>
                  <a:pt x="380816" y="30006"/>
                </a:cubicBezTo>
                <a:cubicBezTo>
                  <a:pt x="389677" y="35075"/>
                  <a:pt x="398202" y="40711"/>
                  <a:pt x="406337" y="46880"/>
                </a:cubicBezTo>
                <a:cubicBezTo>
                  <a:pt x="410050" y="49703"/>
                  <a:pt x="410798" y="54992"/>
                  <a:pt x="408010" y="58733"/>
                </a:cubicBezTo>
                <a:cubicBezTo>
                  <a:pt x="406401" y="60880"/>
                  <a:pt x="403860" y="62125"/>
                  <a:pt x="401177" y="62080"/>
                </a:cubicBezTo>
                <a:cubicBezTo>
                  <a:pt x="399369" y="62061"/>
                  <a:pt x="397614" y="61476"/>
                  <a:pt x="396156" y="60407"/>
                </a:cubicBezTo>
                <a:lnTo>
                  <a:pt x="372466" y="44660"/>
                </a:lnTo>
                <a:lnTo>
                  <a:pt x="372448" y="44649"/>
                </a:lnTo>
                <a:cubicBezTo>
                  <a:pt x="267137" y="-15401"/>
                  <a:pt x="133087" y="21291"/>
                  <a:pt x="73037" y="126601"/>
                </a:cubicBezTo>
                <a:cubicBezTo>
                  <a:pt x="34609" y="193995"/>
                  <a:pt x="34609" y="276667"/>
                  <a:pt x="73037" y="344060"/>
                </a:cubicBezTo>
                <a:cubicBezTo>
                  <a:pt x="75260" y="348153"/>
                  <a:pt x="73842" y="353269"/>
                  <a:pt x="69830" y="355635"/>
                </a:cubicBezTo>
                <a:cubicBezTo>
                  <a:pt x="68548" y="356344"/>
                  <a:pt x="67111" y="356728"/>
                  <a:pt x="65646" y="356750"/>
                </a:cubicBezTo>
                <a:cubicBezTo>
                  <a:pt x="62592" y="356715"/>
                  <a:pt x="59782" y="355073"/>
                  <a:pt x="58255" y="352427"/>
                </a:cubicBezTo>
                <a:cubicBezTo>
                  <a:pt x="-5453" y="238039"/>
                  <a:pt x="35632" y="93664"/>
                  <a:pt x="150021" y="29956"/>
                </a:cubicBezTo>
                <a:cubicBezTo>
                  <a:pt x="185895" y="9977"/>
                  <a:pt x="225661" y="-9"/>
                  <a:pt x="265425" y="0"/>
                </a:cubicBez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98C7E6-B5EE-AFED-AA93-6BED393972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971E42-1A3E-74B2-0CAA-DCEBFC87EF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3530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78875A-D681-1460-55DD-ED7D8386F6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EB5BE2-8F16-3046-817D-607DEB57ADAD}"/>
              </a:ext>
            </a:extLst>
          </p:cNvPr>
          <p:cNvSpPr/>
          <p:nvPr/>
        </p:nvSpPr>
        <p:spPr>
          <a:xfrm>
            <a:off x="587375" y="584200"/>
            <a:ext cx="7304768" cy="2764971"/>
          </a:xfrm>
          <a:prstGeom prst="rect">
            <a:avLst/>
          </a:prstGeom>
          <a:solidFill>
            <a:srgbClr val="29292A">
              <a:alpha val="9048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6C8C87C-82D8-F947-B0D2-02F119670EE1}"/>
              </a:ext>
            </a:extLst>
          </p:cNvPr>
          <p:cNvGrpSpPr/>
          <p:nvPr/>
        </p:nvGrpSpPr>
        <p:grpSpPr>
          <a:xfrm>
            <a:off x="1524000" y="1353650"/>
            <a:ext cx="2718179" cy="1226071"/>
            <a:chOff x="3093761" y="1466796"/>
            <a:chExt cx="2718179" cy="122607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999232-38D2-C44E-BA9C-C324F8AF530C}"/>
                </a:ext>
              </a:extLst>
            </p:cNvPr>
            <p:cNvSpPr txBox="1"/>
            <p:nvPr/>
          </p:nvSpPr>
          <p:spPr>
            <a:xfrm>
              <a:off x="3093761" y="1466796"/>
              <a:ext cx="2356414" cy="984885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OUR BEST</a:t>
              </a:r>
            </a:p>
            <a:p>
              <a:r>
                <a:rPr lang="en-US" sz="3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PORTFOLIO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3C7CFFC-367F-0B43-A104-05262D170731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4BEC9B6-047A-CD4C-B6E3-79028669644B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071BB9-9252-3346-D685-5B6ECAE0FC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18314DC-F083-AB5C-8325-A91EF17803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9529B52-A628-1683-AF22-85B6D8A4A9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5F2CF98-3283-6AB9-2EF5-0396252F52E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638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8A9B999-175C-C72E-8950-A2167F8998ED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B9A512A-166D-A1FD-2A4F-8A062A0F7C93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9" name="Graphic 7">
              <a:extLst>
                <a:ext uri="{FF2B5EF4-FFF2-40B4-BE49-F238E27FC236}">
                  <a16:creationId xmlns:a16="http://schemas.microsoft.com/office/drawing/2014/main" id="{2C8C44E2-4DBF-2DA4-C502-EF6B5B2733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068F4B-F148-D97C-B2BB-292AA200E2CF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924714E-BA50-5CAF-E59B-36E1ED20A25A}"/>
              </a:ext>
            </a:extLst>
          </p:cNvPr>
          <p:cNvGrpSpPr/>
          <p:nvPr/>
        </p:nvGrpSpPr>
        <p:grpSpPr>
          <a:xfrm>
            <a:off x="1524000" y="1016851"/>
            <a:ext cx="2987997" cy="733628"/>
            <a:chOff x="3093761" y="1959239"/>
            <a:chExt cx="2987997" cy="73362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64D3B42-8A55-E07E-4287-4BDFC2A46C82}"/>
                </a:ext>
              </a:extLst>
            </p:cNvPr>
            <p:cNvSpPr txBox="1"/>
            <p:nvPr/>
          </p:nvSpPr>
          <p:spPr>
            <a:xfrm>
              <a:off x="3093761" y="1959239"/>
              <a:ext cx="2987997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WHAT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WE DO?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504DB2B-192D-F056-C2DD-12534BA19853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D469E03-B5FC-C23D-22B2-7AEEEA7F624C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65FF45-AF6B-418A-A486-58937595792E}"/>
              </a:ext>
            </a:extLst>
          </p:cNvPr>
          <p:cNvGrpSpPr/>
          <p:nvPr/>
        </p:nvGrpSpPr>
        <p:grpSpPr>
          <a:xfrm>
            <a:off x="1524000" y="2887229"/>
            <a:ext cx="2226621" cy="905851"/>
            <a:chOff x="1055688" y="4883299"/>
            <a:chExt cx="2226621" cy="90585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634609-38B4-3083-E16C-189564B03BB2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F1808D-2270-E2C5-57FE-5A1ECDFC47F3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F2817E-E414-A79D-9B29-055D2B69A19D}"/>
              </a:ext>
            </a:extLst>
          </p:cNvPr>
          <p:cNvGrpSpPr>
            <a:grpSpLocks noChangeAspect="1"/>
          </p:cNvGrpSpPr>
          <p:nvPr/>
        </p:nvGrpSpPr>
        <p:grpSpPr>
          <a:xfrm>
            <a:off x="1524000" y="2343366"/>
            <a:ext cx="380584" cy="380584"/>
            <a:chOff x="6408811" y="4602045"/>
            <a:chExt cx="380584" cy="38058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7040CB1-DF26-342D-BA7F-F65C01F8FB7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51CCAF3E-1BC8-394E-5ABA-B2F6E19593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ED6214A-9923-1410-0BF1-61272B1A664C}"/>
              </a:ext>
            </a:extLst>
          </p:cNvPr>
          <p:cNvGrpSpPr/>
          <p:nvPr/>
        </p:nvGrpSpPr>
        <p:grpSpPr>
          <a:xfrm>
            <a:off x="4495800" y="2887229"/>
            <a:ext cx="2226621" cy="905851"/>
            <a:chOff x="1055688" y="4883299"/>
            <a:chExt cx="2226621" cy="90585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9F2A86-0E7B-5739-8D3A-3C0D906ED99E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6293F86-3E15-49CF-B971-C83AFCAAD254}"/>
                </a:ext>
              </a:extLst>
            </p:cNvPr>
            <p:cNvSpPr txBox="1"/>
            <p:nvPr/>
          </p:nvSpPr>
          <p:spPr>
            <a:xfrm>
              <a:off x="1055688" y="5119095"/>
              <a:ext cx="2226621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0C00250-B777-C593-0906-16EDB560E1F8}"/>
              </a:ext>
            </a:extLst>
          </p:cNvPr>
          <p:cNvGrpSpPr>
            <a:grpSpLocks noChangeAspect="1"/>
          </p:cNvGrpSpPr>
          <p:nvPr/>
        </p:nvGrpSpPr>
        <p:grpSpPr>
          <a:xfrm>
            <a:off x="4495800" y="2343366"/>
            <a:ext cx="380584" cy="380584"/>
            <a:chOff x="6408811" y="4602045"/>
            <a:chExt cx="380584" cy="38058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0BEB743-A76F-E0FD-325A-5837F0694B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D7317D7-A3A6-57BB-6D00-4ED115AD1BE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46C7B0F-0BEC-6078-EB76-8D6F660E4F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8339184-8FC3-DB5D-53E4-13BC23AB86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C2D196A0-6195-F03F-6497-D0533F54F5B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29548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A896A0-9F2E-87B2-81B3-1EFFA63099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0B02A6-8D06-BFC7-5433-CE47049064C8}"/>
              </a:ext>
            </a:extLst>
          </p:cNvPr>
          <p:cNvGrpSpPr/>
          <p:nvPr/>
        </p:nvGrpSpPr>
        <p:grpSpPr>
          <a:xfrm>
            <a:off x="7060797" y="956259"/>
            <a:ext cx="3645229" cy="733627"/>
            <a:chOff x="3093761" y="1959240"/>
            <a:chExt cx="3645229" cy="73362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BB0E64F-15A2-D225-D7F1-AC1AD0B21305}"/>
                </a:ext>
              </a:extLst>
            </p:cNvPr>
            <p:cNvSpPr txBox="1"/>
            <p:nvPr/>
          </p:nvSpPr>
          <p:spPr>
            <a:xfrm>
              <a:off x="3093761" y="1959240"/>
              <a:ext cx="3645229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solidFill>
                    <a:srgbClr val="29292A"/>
                  </a:solidFill>
                  <a:latin typeface="Caudex" panose="02040502050505030304" pitchFamily="18" charset="2"/>
                </a:rPr>
                <a:t>WHY</a:t>
              </a:r>
              <a:r>
                <a:rPr lang="en-US" sz="3200" b="1" dirty="0">
                  <a:latin typeface="Caudex" panose="02040502050505030304" pitchFamily="18" charset="2"/>
                </a:rPr>
                <a:t>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CHOOSE US?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311F6C2-51A7-CCD5-4B35-1088B7F9FB7E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rgbClr val="29292A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6CA2FC7-46FD-D3C2-05A5-B88C0C989170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EE4D45A9-CCC3-47CC-FC09-CCE8F0D80227}"/>
              </a:ext>
            </a:extLst>
          </p:cNvPr>
          <p:cNvSpPr txBox="1"/>
          <p:nvPr/>
        </p:nvSpPr>
        <p:spPr>
          <a:xfrm>
            <a:off x="7060797" y="1882209"/>
            <a:ext cx="3747911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29292A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rgbClr val="29292A"/>
                </a:solidFill>
                <a:latin typeface="Caudex" panose="02040502050505030304" pitchFamily="18" charset="2"/>
              </a:rPr>
              <a:t> gravida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5D33A7-5F15-57B2-A522-C47748229308}"/>
              </a:ext>
            </a:extLst>
          </p:cNvPr>
          <p:cNvSpPr/>
          <p:nvPr/>
        </p:nvSpPr>
        <p:spPr>
          <a:xfrm>
            <a:off x="1524000" y="1349330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E917C43-0EED-13E3-AA71-8F4D0C6646C2}"/>
              </a:ext>
            </a:extLst>
          </p:cNvPr>
          <p:cNvGrpSpPr/>
          <p:nvPr/>
        </p:nvGrpSpPr>
        <p:grpSpPr>
          <a:xfrm>
            <a:off x="2454879" y="1353480"/>
            <a:ext cx="2297885" cy="643211"/>
            <a:chOff x="7164550" y="3935535"/>
            <a:chExt cx="2297885" cy="64321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FCC55D-B4B0-1522-4737-32CD224D3B99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ONE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C4970BD-1A47-C721-9A21-D697D49256A8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5884A365-63D5-B711-D28B-5033CE0AFC3C}"/>
              </a:ext>
            </a:extLst>
          </p:cNvPr>
          <p:cNvSpPr>
            <a:spLocks noChangeAspect="1"/>
          </p:cNvSpPr>
          <p:nvPr/>
        </p:nvSpPr>
        <p:spPr>
          <a:xfrm>
            <a:off x="1695317" y="1481769"/>
            <a:ext cx="308877" cy="386632"/>
          </a:xfrm>
          <a:custGeom>
            <a:avLst/>
            <a:gdLst>
              <a:gd name="connsiteX0" fmla="*/ 51407 w 411115"/>
              <a:gd name="connsiteY0" fmla="*/ 446101 h 514606"/>
              <a:gd name="connsiteX1" fmla="*/ 283213 w 411115"/>
              <a:gd name="connsiteY1" fmla="*/ 446101 h 514606"/>
              <a:gd name="connsiteX2" fmla="*/ 292525 w 411115"/>
              <a:gd name="connsiteY2" fmla="*/ 453323 h 514606"/>
              <a:gd name="connsiteX3" fmla="*/ 285338 w 411115"/>
              <a:gd name="connsiteY3" fmla="*/ 462679 h 514606"/>
              <a:gd name="connsiteX4" fmla="*/ 283213 w 411115"/>
              <a:gd name="connsiteY4" fmla="*/ 462679 h 514606"/>
              <a:gd name="connsiteX5" fmla="*/ 51407 w 411115"/>
              <a:gd name="connsiteY5" fmla="*/ 462679 h 514606"/>
              <a:gd name="connsiteX6" fmla="*/ 44220 w 411115"/>
              <a:gd name="connsiteY6" fmla="*/ 453323 h 514606"/>
              <a:gd name="connsiteX7" fmla="*/ 51407 w 411115"/>
              <a:gd name="connsiteY7" fmla="*/ 446101 h 514606"/>
              <a:gd name="connsiteX8" fmla="*/ 51407 w 411115"/>
              <a:gd name="connsiteY8" fmla="*/ 401162 h 514606"/>
              <a:gd name="connsiteX9" fmla="*/ 283213 w 411115"/>
              <a:gd name="connsiteY9" fmla="*/ 401162 h 514606"/>
              <a:gd name="connsiteX10" fmla="*/ 292525 w 411115"/>
              <a:gd name="connsiteY10" fmla="*/ 408384 h 514606"/>
              <a:gd name="connsiteX11" fmla="*/ 285338 w 411115"/>
              <a:gd name="connsiteY11" fmla="*/ 417740 h 514606"/>
              <a:gd name="connsiteX12" fmla="*/ 283213 w 411115"/>
              <a:gd name="connsiteY12" fmla="*/ 417740 h 514606"/>
              <a:gd name="connsiteX13" fmla="*/ 51407 w 411115"/>
              <a:gd name="connsiteY13" fmla="*/ 417740 h 514606"/>
              <a:gd name="connsiteX14" fmla="*/ 44220 w 411115"/>
              <a:gd name="connsiteY14" fmla="*/ 408384 h 514606"/>
              <a:gd name="connsiteX15" fmla="*/ 51407 w 411115"/>
              <a:gd name="connsiteY15" fmla="*/ 401162 h 514606"/>
              <a:gd name="connsiteX16" fmla="*/ 51407 w 411115"/>
              <a:gd name="connsiteY16" fmla="*/ 356223 h 514606"/>
              <a:gd name="connsiteX17" fmla="*/ 283213 w 411115"/>
              <a:gd name="connsiteY17" fmla="*/ 356223 h 514606"/>
              <a:gd name="connsiteX18" fmla="*/ 292525 w 411115"/>
              <a:gd name="connsiteY18" fmla="*/ 363445 h 514606"/>
              <a:gd name="connsiteX19" fmla="*/ 285338 w 411115"/>
              <a:gd name="connsiteY19" fmla="*/ 372801 h 514606"/>
              <a:gd name="connsiteX20" fmla="*/ 283213 w 411115"/>
              <a:gd name="connsiteY20" fmla="*/ 372801 h 514606"/>
              <a:gd name="connsiteX21" fmla="*/ 51407 w 411115"/>
              <a:gd name="connsiteY21" fmla="*/ 372801 h 514606"/>
              <a:gd name="connsiteX22" fmla="*/ 44220 w 411115"/>
              <a:gd name="connsiteY22" fmla="*/ 363445 h 514606"/>
              <a:gd name="connsiteX23" fmla="*/ 51407 w 411115"/>
              <a:gd name="connsiteY23" fmla="*/ 356223 h 514606"/>
              <a:gd name="connsiteX24" fmla="*/ 204535 w 411115"/>
              <a:gd name="connsiteY24" fmla="*/ 228258 h 514606"/>
              <a:gd name="connsiteX25" fmla="*/ 202217 w 411115"/>
              <a:gd name="connsiteY25" fmla="*/ 229080 h 514606"/>
              <a:gd name="connsiteX26" fmla="*/ 173583 w 411115"/>
              <a:gd name="connsiteY26" fmla="*/ 267168 h 514606"/>
              <a:gd name="connsiteX27" fmla="*/ 161317 w 411115"/>
              <a:gd name="connsiteY27" fmla="*/ 268545 h 514606"/>
              <a:gd name="connsiteX28" fmla="*/ 159947 w 411115"/>
              <a:gd name="connsiteY28" fmla="*/ 267168 h 514606"/>
              <a:gd name="connsiteX29" fmla="*/ 131721 w 411115"/>
              <a:gd name="connsiteY29" fmla="*/ 228669 h 514606"/>
              <a:gd name="connsiteX30" fmla="*/ 129676 w 411115"/>
              <a:gd name="connsiteY30" fmla="*/ 228669 h 514606"/>
              <a:gd name="connsiteX31" fmla="*/ 127085 w 411115"/>
              <a:gd name="connsiteY31" fmla="*/ 228669 h 514606"/>
              <a:gd name="connsiteX32" fmla="*/ 94359 w 411115"/>
              <a:gd name="connsiteY32" fmla="*/ 261688 h 514606"/>
              <a:gd name="connsiteX33" fmla="*/ 94359 w 411115"/>
              <a:gd name="connsiteY33" fmla="*/ 301421 h 514606"/>
              <a:gd name="connsiteX34" fmla="*/ 240261 w 411115"/>
              <a:gd name="connsiteY34" fmla="*/ 301421 h 514606"/>
              <a:gd name="connsiteX35" fmla="*/ 240261 w 411115"/>
              <a:gd name="connsiteY35" fmla="*/ 261277 h 514606"/>
              <a:gd name="connsiteX36" fmla="*/ 207399 w 411115"/>
              <a:gd name="connsiteY36" fmla="*/ 228258 h 514606"/>
              <a:gd name="connsiteX37" fmla="*/ 127085 w 411115"/>
              <a:gd name="connsiteY37" fmla="*/ 211680 h 514606"/>
              <a:gd name="connsiteX38" fmla="*/ 129676 w 411115"/>
              <a:gd name="connsiteY38" fmla="*/ 211680 h 514606"/>
              <a:gd name="connsiteX39" fmla="*/ 144675 w 411115"/>
              <a:gd name="connsiteY39" fmla="*/ 218256 h 514606"/>
              <a:gd name="connsiteX40" fmla="*/ 167310 w 411115"/>
              <a:gd name="connsiteY40" fmla="*/ 248398 h 514606"/>
              <a:gd name="connsiteX41" fmla="*/ 189673 w 411115"/>
              <a:gd name="connsiteY41" fmla="*/ 219215 h 514606"/>
              <a:gd name="connsiteX42" fmla="*/ 204535 w 411115"/>
              <a:gd name="connsiteY42" fmla="*/ 211680 h 514606"/>
              <a:gd name="connsiteX43" fmla="*/ 207126 w 411115"/>
              <a:gd name="connsiteY43" fmla="*/ 211680 h 514606"/>
              <a:gd name="connsiteX44" fmla="*/ 256487 w 411115"/>
              <a:gd name="connsiteY44" fmla="*/ 261277 h 514606"/>
              <a:gd name="connsiteX45" fmla="*/ 256487 w 411115"/>
              <a:gd name="connsiteY45" fmla="*/ 309093 h 514606"/>
              <a:gd name="connsiteX46" fmla="*/ 248578 w 411115"/>
              <a:gd name="connsiteY46" fmla="*/ 317451 h 514606"/>
              <a:gd name="connsiteX47" fmla="*/ 86042 w 411115"/>
              <a:gd name="connsiteY47" fmla="*/ 317451 h 514606"/>
              <a:gd name="connsiteX48" fmla="*/ 77724 w 411115"/>
              <a:gd name="connsiteY48" fmla="*/ 309093 h 514606"/>
              <a:gd name="connsiteX49" fmla="*/ 77724 w 411115"/>
              <a:gd name="connsiteY49" fmla="*/ 261277 h 514606"/>
              <a:gd name="connsiteX50" fmla="*/ 127085 w 411115"/>
              <a:gd name="connsiteY50" fmla="*/ 211680 h 514606"/>
              <a:gd name="connsiteX51" fmla="*/ 167310 w 411115"/>
              <a:gd name="connsiteY51" fmla="*/ 125364 h 514606"/>
              <a:gd name="connsiteX52" fmla="*/ 132676 w 411115"/>
              <a:gd name="connsiteY52" fmla="*/ 159890 h 514606"/>
              <a:gd name="connsiteX53" fmla="*/ 167037 w 411115"/>
              <a:gd name="connsiteY53" fmla="*/ 194690 h 514606"/>
              <a:gd name="connsiteX54" fmla="*/ 201671 w 411115"/>
              <a:gd name="connsiteY54" fmla="*/ 160164 h 514606"/>
              <a:gd name="connsiteX55" fmla="*/ 201671 w 411115"/>
              <a:gd name="connsiteY55" fmla="*/ 159890 h 514606"/>
              <a:gd name="connsiteX56" fmla="*/ 167310 w 411115"/>
              <a:gd name="connsiteY56" fmla="*/ 125364 h 514606"/>
              <a:gd name="connsiteX57" fmla="*/ 167037 w 411115"/>
              <a:gd name="connsiteY57" fmla="*/ 108649 h 514606"/>
              <a:gd name="connsiteX58" fmla="*/ 218170 w 411115"/>
              <a:gd name="connsiteY58" fmla="*/ 159753 h 514606"/>
              <a:gd name="connsiteX59" fmla="*/ 218171 w 411115"/>
              <a:gd name="connsiteY59" fmla="*/ 159890 h 514606"/>
              <a:gd name="connsiteX60" fmla="*/ 167310 w 411115"/>
              <a:gd name="connsiteY60" fmla="*/ 211132 h 514606"/>
              <a:gd name="connsiteX61" fmla="*/ 116176 w 411115"/>
              <a:gd name="connsiteY61" fmla="*/ 160027 h 514606"/>
              <a:gd name="connsiteX62" fmla="*/ 167037 w 411115"/>
              <a:gd name="connsiteY62" fmla="*/ 108649 h 514606"/>
              <a:gd name="connsiteX63" fmla="*/ 32316 w 411115"/>
              <a:gd name="connsiteY63" fmla="*/ 91248 h 514606"/>
              <a:gd name="connsiteX64" fmla="*/ 16499 w 411115"/>
              <a:gd name="connsiteY64" fmla="*/ 107141 h 514606"/>
              <a:gd name="connsiteX65" fmla="*/ 16499 w 411115"/>
              <a:gd name="connsiteY65" fmla="*/ 107278 h 514606"/>
              <a:gd name="connsiteX66" fmla="*/ 16499 w 411115"/>
              <a:gd name="connsiteY66" fmla="*/ 482135 h 514606"/>
              <a:gd name="connsiteX67" fmla="*/ 32316 w 411115"/>
              <a:gd name="connsiteY67" fmla="*/ 498028 h 514606"/>
              <a:gd name="connsiteX68" fmla="*/ 302166 w 411115"/>
              <a:gd name="connsiteY68" fmla="*/ 498028 h 514606"/>
              <a:gd name="connsiteX69" fmla="*/ 317983 w 411115"/>
              <a:gd name="connsiteY69" fmla="*/ 482135 h 514606"/>
              <a:gd name="connsiteX70" fmla="*/ 317983 w 411115"/>
              <a:gd name="connsiteY70" fmla="*/ 107278 h 514606"/>
              <a:gd name="connsiteX71" fmla="*/ 302303 w 411115"/>
              <a:gd name="connsiteY71" fmla="*/ 91249 h 514606"/>
              <a:gd name="connsiteX72" fmla="*/ 46498 w 411115"/>
              <a:gd name="connsiteY72" fmla="*/ 91249 h 514606"/>
              <a:gd name="connsiteX73" fmla="*/ 46497 w 411115"/>
              <a:gd name="connsiteY73" fmla="*/ 91248 h 514606"/>
              <a:gd name="connsiteX74" fmla="*/ 70633 w 411115"/>
              <a:gd name="connsiteY74" fmla="*/ 53982 h 514606"/>
              <a:gd name="connsiteX75" fmla="*/ 54546 w 411115"/>
              <a:gd name="connsiteY75" fmla="*/ 69599 h 514606"/>
              <a:gd name="connsiteX76" fmla="*/ 54543 w 411115"/>
              <a:gd name="connsiteY76" fmla="*/ 69875 h 514606"/>
              <a:gd name="connsiteX77" fmla="*/ 54543 w 411115"/>
              <a:gd name="connsiteY77" fmla="*/ 74670 h 514606"/>
              <a:gd name="connsiteX78" fmla="*/ 302166 w 411115"/>
              <a:gd name="connsiteY78" fmla="*/ 74670 h 514606"/>
              <a:gd name="connsiteX79" fmla="*/ 302167 w 411115"/>
              <a:gd name="connsiteY79" fmla="*/ 74670 h 514606"/>
              <a:gd name="connsiteX80" fmla="*/ 321380 w 411115"/>
              <a:gd name="connsiteY80" fmla="*/ 82714 h 514606"/>
              <a:gd name="connsiteX81" fmla="*/ 325074 w 411115"/>
              <a:gd name="connsiteY81" fmla="*/ 84260 h 514606"/>
              <a:gd name="connsiteX82" fmla="*/ 325075 w 411115"/>
              <a:gd name="connsiteY82" fmla="*/ 84261 h 514606"/>
              <a:gd name="connsiteX83" fmla="*/ 334619 w 411115"/>
              <a:gd name="connsiteY83" fmla="*/ 107279 h 514606"/>
              <a:gd name="connsiteX84" fmla="*/ 335028 w 411115"/>
              <a:gd name="connsiteY84" fmla="*/ 460625 h 514606"/>
              <a:gd name="connsiteX85" fmla="*/ 340892 w 411115"/>
              <a:gd name="connsiteY85" fmla="*/ 460625 h 514606"/>
              <a:gd name="connsiteX86" fmla="*/ 356709 w 411115"/>
              <a:gd name="connsiteY86" fmla="*/ 444732 h 514606"/>
              <a:gd name="connsiteX87" fmla="*/ 356709 w 411115"/>
              <a:gd name="connsiteY87" fmla="*/ 69875 h 514606"/>
              <a:gd name="connsiteX88" fmla="*/ 340892 w 411115"/>
              <a:gd name="connsiteY88" fmla="*/ 53982 h 514606"/>
              <a:gd name="connsiteX89" fmla="*/ 84815 w 411115"/>
              <a:gd name="connsiteY89" fmla="*/ 53982 h 514606"/>
              <a:gd name="connsiteX90" fmla="*/ 109086 w 411115"/>
              <a:gd name="connsiteY90" fmla="*/ 16578 h 514606"/>
              <a:gd name="connsiteX91" fmla="*/ 93133 w 411115"/>
              <a:gd name="connsiteY91" fmla="*/ 32334 h 514606"/>
              <a:gd name="connsiteX92" fmla="*/ 93132 w 411115"/>
              <a:gd name="connsiteY92" fmla="*/ 32471 h 514606"/>
              <a:gd name="connsiteX93" fmla="*/ 93132 w 411115"/>
              <a:gd name="connsiteY93" fmla="*/ 37404 h 514606"/>
              <a:gd name="connsiteX94" fmla="*/ 340892 w 411115"/>
              <a:gd name="connsiteY94" fmla="*/ 37404 h 514606"/>
              <a:gd name="connsiteX95" fmla="*/ 372799 w 411115"/>
              <a:gd name="connsiteY95" fmla="*/ 69875 h 514606"/>
              <a:gd name="connsiteX96" fmla="*/ 372799 w 411115"/>
              <a:gd name="connsiteY96" fmla="*/ 423358 h 514606"/>
              <a:gd name="connsiteX97" fmla="*/ 378799 w 411115"/>
              <a:gd name="connsiteY97" fmla="*/ 423358 h 514606"/>
              <a:gd name="connsiteX98" fmla="*/ 394616 w 411115"/>
              <a:gd name="connsiteY98" fmla="*/ 407465 h 514606"/>
              <a:gd name="connsiteX99" fmla="*/ 394616 w 411115"/>
              <a:gd name="connsiteY99" fmla="*/ 32471 h 514606"/>
              <a:gd name="connsiteX100" fmla="*/ 378799 w 411115"/>
              <a:gd name="connsiteY100" fmla="*/ 16578 h 514606"/>
              <a:gd name="connsiteX101" fmla="*/ 109086 w 411115"/>
              <a:gd name="connsiteY101" fmla="*/ 0 h 514606"/>
              <a:gd name="connsiteX102" fmla="*/ 378799 w 411115"/>
              <a:gd name="connsiteY102" fmla="*/ 0 h 514606"/>
              <a:gd name="connsiteX103" fmla="*/ 411115 w 411115"/>
              <a:gd name="connsiteY103" fmla="*/ 32471 h 514606"/>
              <a:gd name="connsiteX104" fmla="*/ 411115 w 411115"/>
              <a:gd name="connsiteY104" fmla="*/ 407465 h 514606"/>
              <a:gd name="connsiteX105" fmla="*/ 378799 w 411115"/>
              <a:gd name="connsiteY105" fmla="*/ 439936 h 514606"/>
              <a:gd name="connsiteX106" fmla="*/ 372799 w 411115"/>
              <a:gd name="connsiteY106" fmla="*/ 439936 h 514606"/>
              <a:gd name="connsiteX107" fmla="*/ 372799 w 411115"/>
              <a:gd name="connsiteY107" fmla="*/ 444732 h 514606"/>
              <a:gd name="connsiteX108" fmla="*/ 340892 w 411115"/>
              <a:gd name="connsiteY108" fmla="*/ 477340 h 514606"/>
              <a:gd name="connsiteX109" fmla="*/ 334618 w 411115"/>
              <a:gd name="connsiteY109" fmla="*/ 477340 h 514606"/>
              <a:gd name="connsiteX110" fmla="*/ 334618 w 411115"/>
              <a:gd name="connsiteY110" fmla="*/ 482135 h 514606"/>
              <a:gd name="connsiteX111" fmla="*/ 302166 w 411115"/>
              <a:gd name="connsiteY111" fmla="*/ 514606 h 514606"/>
              <a:gd name="connsiteX112" fmla="*/ 32316 w 411115"/>
              <a:gd name="connsiteY112" fmla="*/ 514606 h 514606"/>
              <a:gd name="connsiteX113" fmla="*/ 0 w 411115"/>
              <a:gd name="connsiteY113" fmla="*/ 482135 h 514606"/>
              <a:gd name="connsiteX114" fmla="*/ 0 w 411115"/>
              <a:gd name="connsiteY114" fmla="*/ 107278 h 514606"/>
              <a:gd name="connsiteX115" fmla="*/ 32316 w 411115"/>
              <a:gd name="connsiteY115" fmla="*/ 74670 h 514606"/>
              <a:gd name="connsiteX116" fmla="*/ 38317 w 411115"/>
              <a:gd name="connsiteY116" fmla="*/ 74670 h 514606"/>
              <a:gd name="connsiteX117" fmla="*/ 38317 w 411115"/>
              <a:gd name="connsiteY117" fmla="*/ 69327 h 514606"/>
              <a:gd name="connsiteX118" fmla="*/ 70633 w 411115"/>
              <a:gd name="connsiteY118" fmla="*/ 37404 h 514606"/>
              <a:gd name="connsiteX119" fmla="*/ 76633 w 411115"/>
              <a:gd name="connsiteY119" fmla="*/ 37404 h 514606"/>
              <a:gd name="connsiteX120" fmla="*/ 76633 w 411115"/>
              <a:gd name="connsiteY120" fmla="*/ 31923 h 514606"/>
              <a:gd name="connsiteX121" fmla="*/ 109086 w 411115"/>
              <a:gd name="connsiteY121" fmla="*/ 0 h 514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11115" h="514606">
                <a:moveTo>
                  <a:pt x="51407" y="446101"/>
                </a:moveTo>
                <a:lnTo>
                  <a:pt x="283213" y="446101"/>
                </a:lnTo>
                <a:cubicBezTo>
                  <a:pt x="287769" y="445512"/>
                  <a:pt x="291938" y="448745"/>
                  <a:pt x="292525" y="453323"/>
                </a:cubicBezTo>
                <a:cubicBezTo>
                  <a:pt x="293112" y="457901"/>
                  <a:pt x="289894" y="462090"/>
                  <a:pt x="285338" y="462679"/>
                </a:cubicBezTo>
                <a:cubicBezTo>
                  <a:pt x="284633" y="462771"/>
                  <a:pt x="283918" y="462771"/>
                  <a:pt x="283213" y="462679"/>
                </a:cubicBezTo>
                <a:lnTo>
                  <a:pt x="51407" y="462679"/>
                </a:lnTo>
                <a:cubicBezTo>
                  <a:pt x="46851" y="462090"/>
                  <a:pt x="43633" y="457901"/>
                  <a:pt x="44220" y="453323"/>
                </a:cubicBezTo>
                <a:cubicBezTo>
                  <a:pt x="44703" y="449554"/>
                  <a:pt x="47656" y="446587"/>
                  <a:pt x="51407" y="446101"/>
                </a:cubicBezTo>
                <a:close/>
                <a:moveTo>
                  <a:pt x="51407" y="401162"/>
                </a:moveTo>
                <a:lnTo>
                  <a:pt x="283213" y="401162"/>
                </a:lnTo>
                <a:cubicBezTo>
                  <a:pt x="287769" y="400573"/>
                  <a:pt x="291938" y="403806"/>
                  <a:pt x="292525" y="408384"/>
                </a:cubicBezTo>
                <a:cubicBezTo>
                  <a:pt x="293112" y="412962"/>
                  <a:pt x="289894" y="417151"/>
                  <a:pt x="285338" y="417740"/>
                </a:cubicBezTo>
                <a:cubicBezTo>
                  <a:pt x="284633" y="417832"/>
                  <a:pt x="283918" y="417832"/>
                  <a:pt x="283213" y="417740"/>
                </a:cubicBezTo>
                <a:lnTo>
                  <a:pt x="51407" y="417740"/>
                </a:lnTo>
                <a:cubicBezTo>
                  <a:pt x="46851" y="417151"/>
                  <a:pt x="43633" y="412961"/>
                  <a:pt x="44220" y="408384"/>
                </a:cubicBezTo>
                <a:cubicBezTo>
                  <a:pt x="44703" y="404615"/>
                  <a:pt x="47656" y="401648"/>
                  <a:pt x="51407" y="401162"/>
                </a:cubicBezTo>
                <a:close/>
                <a:moveTo>
                  <a:pt x="51407" y="356223"/>
                </a:moveTo>
                <a:lnTo>
                  <a:pt x="283213" y="356223"/>
                </a:lnTo>
                <a:cubicBezTo>
                  <a:pt x="287769" y="355634"/>
                  <a:pt x="291938" y="358867"/>
                  <a:pt x="292525" y="363445"/>
                </a:cubicBezTo>
                <a:cubicBezTo>
                  <a:pt x="293112" y="368023"/>
                  <a:pt x="289894" y="372212"/>
                  <a:pt x="285338" y="372801"/>
                </a:cubicBezTo>
                <a:cubicBezTo>
                  <a:pt x="284633" y="372893"/>
                  <a:pt x="283918" y="372893"/>
                  <a:pt x="283213" y="372801"/>
                </a:cubicBezTo>
                <a:lnTo>
                  <a:pt x="51407" y="372801"/>
                </a:lnTo>
                <a:cubicBezTo>
                  <a:pt x="46851" y="372212"/>
                  <a:pt x="43633" y="368022"/>
                  <a:pt x="44220" y="363445"/>
                </a:cubicBezTo>
                <a:cubicBezTo>
                  <a:pt x="44703" y="359676"/>
                  <a:pt x="47656" y="356709"/>
                  <a:pt x="51407" y="356223"/>
                </a:cubicBezTo>
                <a:close/>
                <a:moveTo>
                  <a:pt x="204535" y="228258"/>
                </a:moveTo>
                <a:cubicBezTo>
                  <a:pt x="203686" y="228219"/>
                  <a:pt x="202854" y="228514"/>
                  <a:pt x="202217" y="229080"/>
                </a:cubicBezTo>
                <a:lnTo>
                  <a:pt x="173583" y="267168"/>
                </a:lnTo>
                <a:cubicBezTo>
                  <a:pt x="170574" y="270952"/>
                  <a:pt x="165083" y="271568"/>
                  <a:pt x="161317" y="268545"/>
                </a:cubicBezTo>
                <a:cubicBezTo>
                  <a:pt x="160811" y="268139"/>
                  <a:pt x="160351" y="267677"/>
                  <a:pt x="159947" y="267168"/>
                </a:cubicBezTo>
                <a:lnTo>
                  <a:pt x="131721" y="228669"/>
                </a:lnTo>
                <a:cubicBezTo>
                  <a:pt x="131047" y="228524"/>
                  <a:pt x="130350" y="228524"/>
                  <a:pt x="129676" y="228669"/>
                </a:cubicBezTo>
                <a:lnTo>
                  <a:pt x="127085" y="228669"/>
                </a:lnTo>
                <a:cubicBezTo>
                  <a:pt x="108989" y="228744"/>
                  <a:pt x="94359" y="243505"/>
                  <a:pt x="94359" y="261688"/>
                </a:cubicBezTo>
                <a:lnTo>
                  <a:pt x="94359" y="301421"/>
                </a:lnTo>
                <a:lnTo>
                  <a:pt x="240261" y="301421"/>
                </a:lnTo>
                <a:lnTo>
                  <a:pt x="240261" y="261277"/>
                </a:lnTo>
                <a:cubicBezTo>
                  <a:pt x="240261" y="243041"/>
                  <a:pt x="225548" y="228258"/>
                  <a:pt x="207399" y="228258"/>
                </a:cubicBezTo>
                <a:close/>
                <a:moveTo>
                  <a:pt x="127085" y="211680"/>
                </a:moveTo>
                <a:lnTo>
                  <a:pt x="129676" y="211680"/>
                </a:lnTo>
                <a:cubicBezTo>
                  <a:pt x="135401" y="211518"/>
                  <a:pt x="140900" y="213929"/>
                  <a:pt x="144675" y="218256"/>
                </a:cubicBezTo>
                <a:lnTo>
                  <a:pt x="167310" y="248398"/>
                </a:lnTo>
                <a:lnTo>
                  <a:pt x="189673" y="219215"/>
                </a:lnTo>
                <a:cubicBezTo>
                  <a:pt x="193269" y="214613"/>
                  <a:pt x="198714" y="211852"/>
                  <a:pt x="204535" y="211680"/>
                </a:cubicBezTo>
                <a:lnTo>
                  <a:pt x="207126" y="211680"/>
                </a:lnTo>
                <a:cubicBezTo>
                  <a:pt x="234387" y="211680"/>
                  <a:pt x="256487" y="233885"/>
                  <a:pt x="256487" y="261277"/>
                </a:cubicBezTo>
                <a:lnTo>
                  <a:pt x="256487" y="309093"/>
                </a:lnTo>
                <a:cubicBezTo>
                  <a:pt x="256564" y="313581"/>
                  <a:pt x="253044" y="317302"/>
                  <a:pt x="248578" y="317451"/>
                </a:cubicBezTo>
                <a:lnTo>
                  <a:pt x="86042" y="317451"/>
                </a:lnTo>
                <a:cubicBezTo>
                  <a:pt x="81448" y="317451"/>
                  <a:pt x="77724" y="313709"/>
                  <a:pt x="77724" y="309093"/>
                </a:cubicBezTo>
                <a:lnTo>
                  <a:pt x="77724" y="261277"/>
                </a:lnTo>
                <a:cubicBezTo>
                  <a:pt x="77799" y="233916"/>
                  <a:pt x="99855" y="211755"/>
                  <a:pt x="127085" y="211680"/>
                </a:cubicBezTo>
                <a:close/>
                <a:moveTo>
                  <a:pt x="167310" y="125364"/>
                </a:moveTo>
                <a:cubicBezTo>
                  <a:pt x="148257" y="125288"/>
                  <a:pt x="132751" y="140746"/>
                  <a:pt x="132676" y="159890"/>
                </a:cubicBezTo>
                <a:cubicBezTo>
                  <a:pt x="132600" y="179034"/>
                  <a:pt x="147985" y="194614"/>
                  <a:pt x="167037" y="194690"/>
                </a:cubicBezTo>
                <a:cubicBezTo>
                  <a:pt x="186090" y="194765"/>
                  <a:pt x="201596" y="179307"/>
                  <a:pt x="201671" y="160164"/>
                </a:cubicBezTo>
                <a:cubicBezTo>
                  <a:pt x="201672" y="160072"/>
                  <a:pt x="201672" y="159981"/>
                  <a:pt x="201671" y="159890"/>
                </a:cubicBezTo>
                <a:cubicBezTo>
                  <a:pt x="201671" y="140822"/>
                  <a:pt x="186287" y="125364"/>
                  <a:pt x="167310" y="125364"/>
                </a:cubicBezTo>
                <a:close/>
                <a:moveTo>
                  <a:pt x="167037" y="108649"/>
                </a:moveTo>
                <a:cubicBezTo>
                  <a:pt x="195202" y="108574"/>
                  <a:pt x="218095" y="131454"/>
                  <a:pt x="218170" y="159753"/>
                </a:cubicBezTo>
                <a:cubicBezTo>
                  <a:pt x="218170" y="159799"/>
                  <a:pt x="218171" y="159845"/>
                  <a:pt x="218171" y="159890"/>
                </a:cubicBezTo>
                <a:cubicBezTo>
                  <a:pt x="218171" y="188137"/>
                  <a:pt x="195421" y="211056"/>
                  <a:pt x="167310" y="211132"/>
                </a:cubicBezTo>
                <a:cubicBezTo>
                  <a:pt x="139145" y="211207"/>
                  <a:pt x="116251" y="188327"/>
                  <a:pt x="116176" y="160027"/>
                </a:cubicBezTo>
                <a:cubicBezTo>
                  <a:pt x="116101" y="131728"/>
                  <a:pt x="138872" y="108725"/>
                  <a:pt x="167037" y="108649"/>
                </a:cubicBezTo>
                <a:close/>
                <a:moveTo>
                  <a:pt x="32316" y="91248"/>
                </a:moveTo>
                <a:cubicBezTo>
                  <a:pt x="23581" y="91248"/>
                  <a:pt x="16499" y="98363"/>
                  <a:pt x="16499" y="107141"/>
                </a:cubicBezTo>
                <a:cubicBezTo>
                  <a:pt x="16499" y="107186"/>
                  <a:pt x="16499" y="107232"/>
                  <a:pt x="16499" y="107278"/>
                </a:cubicBezTo>
                <a:lnTo>
                  <a:pt x="16499" y="482135"/>
                </a:lnTo>
                <a:cubicBezTo>
                  <a:pt x="16499" y="490912"/>
                  <a:pt x="23581" y="498028"/>
                  <a:pt x="32316" y="498028"/>
                </a:cubicBezTo>
                <a:lnTo>
                  <a:pt x="302166" y="498028"/>
                </a:lnTo>
                <a:cubicBezTo>
                  <a:pt x="310901" y="498028"/>
                  <a:pt x="317983" y="490912"/>
                  <a:pt x="317983" y="482135"/>
                </a:cubicBezTo>
                <a:lnTo>
                  <a:pt x="317983" y="107278"/>
                </a:lnTo>
                <a:cubicBezTo>
                  <a:pt x="318058" y="98501"/>
                  <a:pt x="311038" y="91324"/>
                  <a:pt x="302303" y="91249"/>
                </a:cubicBezTo>
                <a:lnTo>
                  <a:pt x="46498" y="91249"/>
                </a:lnTo>
                <a:lnTo>
                  <a:pt x="46497" y="91248"/>
                </a:lnTo>
                <a:close/>
                <a:moveTo>
                  <a:pt x="70633" y="53982"/>
                </a:moveTo>
                <a:cubicBezTo>
                  <a:pt x="61899" y="53831"/>
                  <a:pt x="54696" y="60823"/>
                  <a:pt x="54546" y="69599"/>
                </a:cubicBezTo>
                <a:cubicBezTo>
                  <a:pt x="54544" y="69691"/>
                  <a:pt x="54543" y="69783"/>
                  <a:pt x="54543" y="69875"/>
                </a:cubicBezTo>
                <a:lnTo>
                  <a:pt x="54543" y="74670"/>
                </a:lnTo>
                <a:lnTo>
                  <a:pt x="302166" y="74670"/>
                </a:lnTo>
                <a:lnTo>
                  <a:pt x="302167" y="74670"/>
                </a:lnTo>
                <a:lnTo>
                  <a:pt x="321380" y="82714"/>
                </a:lnTo>
                <a:lnTo>
                  <a:pt x="325074" y="84260"/>
                </a:lnTo>
                <a:lnTo>
                  <a:pt x="325075" y="84261"/>
                </a:lnTo>
                <a:cubicBezTo>
                  <a:pt x="330942" y="90156"/>
                  <a:pt x="334582" y="98290"/>
                  <a:pt x="334619" y="107279"/>
                </a:cubicBezTo>
                <a:lnTo>
                  <a:pt x="335028" y="460625"/>
                </a:lnTo>
                <a:lnTo>
                  <a:pt x="340892" y="460625"/>
                </a:lnTo>
                <a:cubicBezTo>
                  <a:pt x="349627" y="460625"/>
                  <a:pt x="356709" y="453509"/>
                  <a:pt x="356709" y="444732"/>
                </a:cubicBezTo>
                <a:lnTo>
                  <a:pt x="356709" y="69875"/>
                </a:lnTo>
                <a:cubicBezTo>
                  <a:pt x="356709" y="61098"/>
                  <a:pt x="349627" y="53982"/>
                  <a:pt x="340892" y="53982"/>
                </a:cubicBezTo>
                <a:lnTo>
                  <a:pt x="84815" y="53982"/>
                </a:lnTo>
                <a:close/>
                <a:moveTo>
                  <a:pt x="109086" y="16578"/>
                </a:moveTo>
                <a:cubicBezTo>
                  <a:pt x="100351" y="16503"/>
                  <a:pt x="93208" y="23557"/>
                  <a:pt x="93133" y="32334"/>
                </a:cubicBezTo>
                <a:cubicBezTo>
                  <a:pt x="93132" y="32380"/>
                  <a:pt x="93132" y="32426"/>
                  <a:pt x="93132" y="32471"/>
                </a:cubicBezTo>
                <a:lnTo>
                  <a:pt x="93132" y="37404"/>
                </a:lnTo>
                <a:lnTo>
                  <a:pt x="340892" y="37404"/>
                </a:lnTo>
                <a:cubicBezTo>
                  <a:pt x="358580" y="37629"/>
                  <a:pt x="372801" y="52101"/>
                  <a:pt x="372799" y="69875"/>
                </a:cubicBezTo>
                <a:lnTo>
                  <a:pt x="372799" y="423358"/>
                </a:lnTo>
                <a:lnTo>
                  <a:pt x="378799" y="423358"/>
                </a:lnTo>
                <a:cubicBezTo>
                  <a:pt x="387534" y="423358"/>
                  <a:pt x="394616" y="416242"/>
                  <a:pt x="394616" y="407465"/>
                </a:cubicBezTo>
                <a:lnTo>
                  <a:pt x="394616" y="32471"/>
                </a:lnTo>
                <a:cubicBezTo>
                  <a:pt x="394616" y="23694"/>
                  <a:pt x="387534" y="16578"/>
                  <a:pt x="378799" y="16578"/>
                </a:cubicBezTo>
                <a:close/>
                <a:moveTo>
                  <a:pt x="109086" y="0"/>
                </a:moveTo>
                <a:lnTo>
                  <a:pt x="378799" y="0"/>
                </a:lnTo>
                <a:cubicBezTo>
                  <a:pt x="396647" y="0"/>
                  <a:pt x="411115" y="14538"/>
                  <a:pt x="411115" y="32471"/>
                </a:cubicBezTo>
                <a:lnTo>
                  <a:pt x="411115" y="407465"/>
                </a:lnTo>
                <a:cubicBezTo>
                  <a:pt x="411041" y="425367"/>
                  <a:pt x="396616" y="439861"/>
                  <a:pt x="378799" y="439936"/>
                </a:cubicBezTo>
                <a:lnTo>
                  <a:pt x="372799" y="439936"/>
                </a:lnTo>
                <a:lnTo>
                  <a:pt x="372799" y="444732"/>
                </a:lnTo>
                <a:cubicBezTo>
                  <a:pt x="372802" y="462529"/>
                  <a:pt x="358602" y="477041"/>
                  <a:pt x="340892" y="477340"/>
                </a:cubicBezTo>
                <a:lnTo>
                  <a:pt x="334618" y="477340"/>
                </a:lnTo>
                <a:lnTo>
                  <a:pt x="334618" y="482135"/>
                </a:lnTo>
                <a:cubicBezTo>
                  <a:pt x="334543" y="500090"/>
                  <a:pt x="320036" y="514606"/>
                  <a:pt x="302166" y="514606"/>
                </a:cubicBezTo>
                <a:lnTo>
                  <a:pt x="32316" y="514606"/>
                </a:lnTo>
                <a:cubicBezTo>
                  <a:pt x="14469" y="514606"/>
                  <a:pt x="0" y="500068"/>
                  <a:pt x="0" y="482135"/>
                </a:cubicBezTo>
                <a:lnTo>
                  <a:pt x="0" y="107278"/>
                </a:lnTo>
                <a:cubicBezTo>
                  <a:pt x="0" y="89323"/>
                  <a:pt x="14447" y="74745"/>
                  <a:pt x="32316" y="74670"/>
                </a:cubicBezTo>
                <a:lnTo>
                  <a:pt x="38317" y="74670"/>
                </a:lnTo>
                <a:lnTo>
                  <a:pt x="38317" y="69327"/>
                </a:lnTo>
                <a:cubicBezTo>
                  <a:pt x="38615" y="51608"/>
                  <a:pt x="52996" y="37401"/>
                  <a:pt x="70633" y="37404"/>
                </a:cubicBezTo>
                <a:lnTo>
                  <a:pt x="76633" y="37404"/>
                </a:lnTo>
                <a:lnTo>
                  <a:pt x="76633" y="31923"/>
                </a:lnTo>
                <a:cubicBezTo>
                  <a:pt x="76932" y="14151"/>
                  <a:pt x="91396" y="-77"/>
                  <a:pt x="109086" y="0"/>
                </a:cubicBezTo>
                <a:close/>
              </a:path>
            </a:pathLst>
          </a:custGeom>
          <a:solidFill>
            <a:schemeClr val="accent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346162B-DA5A-212F-1543-01830B32AA82}"/>
              </a:ext>
            </a:extLst>
          </p:cNvPr>
          <p:cNvSpPr/>
          <p:nvPr/>
        </p:nvSpPr>
        <p:spPr>
          <a:xfrm>
            <a:off x="1524000" y="4857161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E38ACE-64F4-3856-A6E6-AB6BE59CB371}"/>
              </a:ext>
            </a:extLst>
          </p:cNvPr>
          <p:cNvGrpSpPr/>
          <p:nvPr/>
        </p:nvGrpSpPr>
        <p:grpSpPr>
          <a:xfrm>
            <a:off x="2454879" y="4861311"/>
            <a:ext cx="2297885" cy="643211"/>
            <a:chOff x="7164550" y="3935535"/>
            <a:chExt cx="2297885" cy="643211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1CF5CBB-B9CB-18A6-F244-A1996461C790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THREE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4763C2A-8654-5EB7-B817-E6A2910D90A9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2" name="Freeform 21">
            <a:extLst>
              <a:ext uri="{FF2B5EF4-FFF2-40B4-BE49-F238E27FC236}">
                <a16:creationId xmlns:a16="http://schemas.microsoft.com/office/drawing/2014/main" id="{652B457D-D106-6C36-362E-DCF4259A6890}"/>
              </a:ext>
            </a:extLst>
          </p:cNvPr>
          <p:cNvSpPr>
            <a:spLocks noChangeAspect="1"/>
          </p:cNvSpPr>
          <p:nvPr/>
        </p:nvSpPr>
        <p:spPr>
          <a:xfrm>
            <a:off x="1662116" y="4993085"/>
            <a:ext cx="375278" cy="379663"/>
          </a:xfrm>
          <a:custGeom>
            <a:avLst/>
            <a:gdLst>
              <a:gd name="connsiteX0" fmla="*/ 335608 w 499496"/>
              <a:gd name="connsiteY0" fmla="*/ 398003 h 505331"/>
              <a:gd name="connsiteX1" fmla="*/ 334792 w 499496"/>
              <a:gd name="connsiteY1" fmla="*/ 405449 h 505331"/>
              <a:gd name="connsiteX2" fmla="*/ 319773 w 499496"/>
              <a:gd name="connsiteY2" fmla="*/ 454239 h 505331"/>
              <a:gd name="connsiteX3" fmla="*/ 310236 w 499496"/>
              <a:gd name="connsiteY3" fmla="*/ 473114 h 505331"/>
              <a:gd name="connsiteX4" fmla="*/ 339419 w 499496"/>
              <a:gd name="connsiteY4" fmla="*/ 459276 h 505331"/>
              <a:gd name="connsiteX5" fmla="*/ 396104 w 499496"/>
              <a:gd name="connsiteY5" fmla="*/ 408035 h 505331"/>
              <a:gd name="connsiteX6" fmla="*/ 400967 w 499496"/>
              <a:gd name="connsiteY6" fmla="*/ 398003 h 505331"/>
              <a:gd name="connsiteX7" fmla="*/ 245035 w 499496"/>
              <a:gd name="connsiteY7" fmla="*/ 398003 h 505331"/>
              <a:gd name="connsiteX8" fmla="*/ 245035 w 499496"/>
              <a:gd name="connsiteY8" fmla="*/ 486565 h 505331"/>
              <a:gd name="connsiteX9" fmla="*/ 260012 w 499496"/>
              <a:gd name="connsiteY9" fmla="*/ 485946 h 505331"/>
              <a:gd name="connsiteX10" fmla="*/ 268351 w 499496"/>
              <a:gd name="connsiteY10" fmla="*/ 484876 h 505331"/>
              <a:gd name="connsiteX11" fmla="*/ 288905 w 499496"/>
              <a:gd name="connsiteY11" fmla="*/ 479797 h 505331"/>
              <a:gd name="connsiteX12" fmla="*/ 305853 w 499496"/>
              <a:gd name="connsiteY12" fmla="*/ 444889 h 505331"/>
              <a:gd name="connsiteX13" fmla="*/ 319459 w 499496"/>
              <a:gd name="connsiteY13" fmla="*/ 398868 h 505331"/>
              <a:gd name="connsiteX14" fmla="*/ 319550 w 499496"/>
              <a:gd name="connsiteY14" fmla="*/ 398003 h 505331"/>
              <a:gd name="connsiteX15" fmla="*/ 154712 w 499496"/>
              <a:gd name="connsiteY15" fmla="*/ 398003 h 505331"/>
              <a:gd name="connsiteX16" fmla="*/ 155347 w 499496"/>
              <a:gd name="connsiteY16" fmla="*/ 403261 h 505331"/>
              <a:gd name="connsiteX17" fmla="*/ 168699 w 499496"/>
              <a:gd name="connsiteY17" fmla="*/ 446825 h 505331"/>
              <a:gd name="connsiteX18" fmla="*/ 185484 w 499496"/>
              <a:gd name="connsiteY18" fmla="*/ 481049 h 505331"/>
              <a:gd name="connsiteX19" fmla="*/ 185804 w 499496"/>
              <a:gd name="connsiteY19" fmla="*/ 481204 h 505331"/>
              <a:gd name="connsiteX20" fmla="*/ 221563 w 499496"/>
              <a:gd name="connsiteY20" fmla="*/ 486946 h 505331"/>
              <a:gd name="connsiteX21" fmla="*/ 225040 w 499496"/>
              <a:gd name="connsiteY21" fmla="*/ 487392 h 505331"/>
              <a:gd name="connsiteX22" fmla="*/ 228617 w 499496"/>
              <a:gd name="connsiteY22" fmla="*/ 487244 h 505331"/>
              <a:gd name="connsiteX23" fmla="*/ 228617 w 499496"/>
              <a:gd name="connsiteY23" fmla="*/ 398003 h 505331"/>
              <a:gd name="connsiteX24" fmla="*/ 71970 w 499496"/>
              <a:gd name="connsiteY24" fmla="*/ 398003 h 505331"/>
              <a:gd name="connsiteX25" fmla="*/ 117047 w 499496"/>
              <a:gd name="connsiteY25" fmla="*/ 447869 h 505331"/>
              <a:gd name="connsiteX26" fmla="*/ 162310 w 499496"/>
              <a:gd name="connsiteY26" fmla="*/ 469814 h 505331"/>
              <a:gd name="connsiteX27" fmla="*/ 155247 w 499496"/>
              <a:gd name="connsiteY27" fmla="*/ 455969 h 505331"/>
              <a:gd name="connsiteX28" fmla="*/ 140472 w 499496"/>
              <a:gd name="connsiteY28" fmla="*/ 409112 h 505331"/>
              <a:gd name="connsiteX29" fmla="*/ 139127 w 499496"/>
              <a:gd name="connsiteY29" fmla="*/ 398003 h 505331"/>
              <a:gd name="connsiteX30" fmla="*/ 39335 w 499496"/>
              <a:gd name="connsiteY30" fmla="*/ 316590 h 505331"/>
              <a:gd name="connsiteX31" fmla="*/ 49021 w 499496"/>
              <a:gd name="connsiteY31" fmla="*/ 355785 h 505331"/>
              <a:gd name="connsiteX32" fmla="*/ 61254 w 499496"/>
              <a:gd name="connsiteY32" fmla="*/ 381585 h 505331"/>
              <a:gd name="connsiteX33" fmla="*/ 137139 w 499496"/>
              <a:gd name="connsiteY33" fmla="*/ 381585 h 505331"/>
              <a:gd name="connsiteX34" fmla="*/ 129843 w 499496"/>
              <a:gd name="connsiteY34" fmla="*/ 321316 h 505331"/>
              <a:gd name="connsiteX35" fmla="*/ 108535 w 499496"/>
              <a:gd name="connsiteY35" fmla="*/ 356754 h 505331"/>
              <a:gd name="connsiteX36" fmla="*/ 108527 w 499496"/>
              <a:gd name="connsiteY36" fmla="*/ 356759 h 505331"/>
              <a:gd name="connsiteX37" fmla="*/ 91557 w 499496"/>
              <a:gd name="connsiteY37" fmla="*/ 368718 h 505331"/>
              <a:gd name="connsiteX38" fmla="*/ 88951 w 499496"/>
              <a:gd name="connsiteY38" fmla="*/ 368267 h 505331"/>
              <a:gd name="connsiteX39" fmla="*/ 86147 w 499496"/>
              <a:gd name="connsiteY39" fmla="*/ 369915 h 505331"/>
              <a:gd name="connsiteX40" fmla="*/ 81047 w 499496"/>
              <a:gd name="connsiteY40" fmla="*/ 366898 h 505331"/>
              <a:gd name="connsiteX41" fmla="*/ 71092 w 499496"/>
              <a:gd name="connsiteY41" fmla="*/ 365173 h 505331"/>
              <a:gd name="connsiteX42" fmla="*/ 62673 w 499496"/>
              <a:gd name="connsiteY42" fmla="*/ 356753 h 505331"/>
              <a:gd name="connsiteX43" fmla="*/ 346588 w 499496"/>
              <a:gd name="connsiteY43" fmla="*/ 297730 h 505331"/>
              <a:gd name="connsiteX44" fmla="*/ 337405 w 499496"/>
              <a:gd name="connsiteY44" fmla="*/ 381585 h 505331"/>
              <a:gd name="connsiteX45" fmla="*/ 408927 w 499496"/>
              <a:gd name="connsiteY45" fmla="*/ 381585 h 505331"/>
              <a:gd name="connsiteX46" fmla="*/ 429439 w 499496"/>
              <a:gd name="connsiteY46" fmla="*/ 339277 h 505331"/>
              <a:gd name="connsiteX47" fmla="*/ 435650 w 499496"/>
              <a:gd name="connsiteY47" fmla="*/ 300596 h 505331"/>
              <a:gd name="connsiteX48" fmla="*/ 435531 w 499496"/>
              <a:gd name="connsiteY48" fmla="*/ 297730 h 505331"/>
              <a:gd name="connsiteX49" fmla="*/ 245035 w 499496"/>
              <a:gd name="connsiteY49" fmla="*/ 297730 h 505331"/>
              <a:gd name="connsiteX50" fmla="*/ 245035 w 499496"/>
              <a:gd name="connsiteY50" fmla="*/ 381585 h 505331"/>
              <a:gd name="connsiteX51" fmla="*/ 321273 w 499496"/>
              <a:gd name="connsiteY51" fmla="*/ 381585 h 505331"/>
              <a:gd name="connsiteX52" fmla="*/ 330071 w 499496"/>
              <a:gd name="connsiteY52" fmla="*/ 297730 h 505331"/>
              <a:gd name="connsiteX53" fmla="*/ 144157 w 499496"/>
              <a:gd name="connsiteY53" fmla="*/ 297730 h 505331"/>
              <a:gd name="connsiteX54" fmla="*/ 142863 w 499496"/>
              <a:gd name="connsiteY54" fmla="*/ 299901 h 505331"/>
              <a:gd name="connsiteX55" fmla="*/ 152729 w 499496"/>
              <a:gd name="connsiteY55" fmla="*/ 381585 h 505331"/>
              <a:gd name="connsiteX56" fmla="*/ 228617 w 499496"/>
              <a:gd name="connsiteY56" fmla="*/ 381585 h 505331"/>
              <a:gd name="connsiteX57" fmla="*/ 228617 w 499496"/>
              <a:gd name="connsiteY57" fmla="*/ 297730 h 505331"/>
              <a:gd name="connsiteX58" fmla="*/ 64979 w 499496"/>
              <a:gd name="connsiteY58" fmla="*/ 223510 h 505331"/>
              <a:gd name="connsiteX59" fmla="*/ 107449 w 499496"/>
              <a:gd name="connsiteY59" fmla="*/ 223510 h 505331"/>
              <a:gd name="connsiteX60" fmla="*/ 137572 w 499496"/>
              <a:gd name="connsiteY60" fmla="*/ 253632 h 505331"/>
              <a:gd name="connsiteX61" fmla="*/ 137572 w 499496"/>
              <a:gd name="connsiteY61" fmla="*/ 268829 h 505331"/>
              <a:gd name="connsiteX62" fmla="*/ 129295 w 499496"/>
              <a:gd name="connsiteY62" fmla="*/ 277106 h 505331"/>
              <a:gd name="connsiteX63" fmla="*/ 121152 w 499496"/>
              <a:gd name="connsiteY63" fmla="*/ 268966 h 505331"/>
              <a:gd name="connsiteX64" fmla="*/ 121153 w 499496"/>
              <a:gd name="connsiteY64" fmla="*/ 268829 h 505331"/>
              <a:gd name="connsiteX65" fmla="*/ 121153 w 499496"/>
              <a:gd name="connsiteY65" fmla="*/ 253632 h 505331"/>
              <a:gd name="connsiteX66" fmla="*/ 107585 w 499496"/>
              <a:gd name="connsiteY66" fmla="*/ 240064 h 505331"/>
              <a:gd name="connsiteX67" fmla="*/ 64844 w 499496"/>
              <a:gd name="connsiteY67" fmla="*/ 240064 h 505331"/>
              <a:gd name="connsiteX68" fmla="*/ 51275 w 499496"/>
              <a:gd name="connsiteY68" fmla="*/ 253632 h 505331"/>
              <a:gd name="connsiteX69" fmla="*/ 51275 w 499496"/>
              <a:gd name="connsiteY69" fmla="*/ 268829 h 505331"/>
              <a:gd name="connsiteX70" fmla="*/ 44123 w 499496"/>
              <a:gd name="connsiteY70" fmla="*/ 278095 h 505331"/>
              <a:gd name="connsiteX71" fmla="*/ 34857 w 499496"/>
              <a:gd name="connsiteY71" fmla="*/ 270945 h 505331"/>
              <a:gd name="connsiteX72" fmla="*/ 34857 w 499496"/>
              <a:gd name="connsiteY72" fmla="*/ 268829 h 505331"/>
              <a:gd name="connsiteX73" fmla="*/ 34857 w 499496"/>
              <a:gd name="connsiteY73" fmla="*/ 253632 h 505331"/>
              <a:gd name="connsiteX74" fmla="*/ 64979 w 499496"/>
              <a:gd name="connsiteY74" fmla="*/ 223510 h 505331"/>
              <a:gd name="connsiteX75" fmla="*/ 337420 w 499496"/>
              <a:gd name="connsiteY75" fmla="*/ 197594 h 505331"/>
              <a:gd name="connsiteX76" fmla="*/ 346574 w 499496"/>
              <a:gd name="connsiteY76" fmla="*/ 281312 h 505331"/>
              <a:gd name="connsiteX77" fmla="*/ 434853 w 499496"/>
              <a:gd name="connsiteY77" fmla="*/ 281312 h 505331"/>
              <a:gd name="connsiteX78" fmla="*/ 433982 w 499496"/>
              <a:gd name="connsiteY78" fmla="*/ 260256 h 505331"/>
              <a:gd name="connsiteX79" fmla="*/ 426855 w 499496"/>
              <a:gd name="connsiteY79" fmla="*/ 228801 h 505331"/>
              <a:gd name="connsiteX80" fmla="*/ 413761 w 499496"/>
              <a:gd name="connsiteY80" fmla="*/ 232075 h 505331"/>
              <a:gd name="connsiteX81" fmla="*/ 413558 w 499496"/>
              <a:gd name="connsiteY81" fmla="*/ 232193 h 505331"/>
              <a:gd name="connsiteX82" fmla="*/ 413478 w 499496"/>
              <a:gd name="connsiteY82" fmla="*/ 232146 h 505331"/>
              <a:gd name="connsiteX83" fmla="*/ 413287 w 499496"/>
              <a:gd name="connsiteY83" fmla="*/ 232193 h 505331"/>
              <a:gd name="connsiteX84" fmla="*/ 390356 w 499496"/>
              <a:gd name="connsiteY84" fmla="*/ 218625 h 505331"/>
              <a:gd name="connsiteX85" fmla="*/ 377852 w 499496"/>
              <a:gd name="connsiteY85" fmla="*/ 197594 h 505331"/>
              <a:gd name="connsiteX86" fmla="*/ 245035 w 499496"/>
              <a:gd name="connsiteY86" fmla="*/ 197594 h 505331"/>
              <a:gd name="connsiteX87" fmla="*/ 245035 w 499496"/>
              <a:gd name="connsiteY87" fmla="*/ 281312 h 505331"/>
              <a:gd name="connsiteX88" fmla="*/ 330057 w 499496"/>
              <a:gd name="connsiteY88" fmla="*/ 281312 h 505331"/>
              <a:gd name="connsiteX89" fmla="*/ 321277 w 499496"/>
              <a:gd name="connsiteY89" fmla="*/ 197594 h 505331"/>
              <a:gd name="connsiteX90" fmla="*/ 165799 w 499496"/>
              <a:gd name="connsiteY90" fmla="*/ 197594 h 505331"/>
              <a:gd name="connsiteX91" fmla="*/ 169474 w 499496"/>
              <a:gd name="connsiteY91" fmla="*/ 214109 h 505331"/>
              <a:gd name="connsiteX92" fmla="*/ 172256 w 499496"/>
              <a:gd name="connsiteY92" fmla="*/ 222247 h 505331"/>
              <a:gd name="connsiteX93" fmla="*/ 171738 w 499496"/>
              <a:gd name="connsiteY93" fmla="*/ 224285 h 505331"/>
              <a:gd name="connsiteX94" fmla="*/ 172637 w 499496"/>
              <a:gd name="connsiteY94" fmla="*/ 228325 h 505331"/>
              <a:gd name="connsiteX95" fmla="*/ 159689 w 499496"/>
              <a:gd name="connsiteY95" fmla="*/ 271678 h 505331"/>
              <a:gd name="connsiteX96" fmla="*/ 159636 w 499496"/>
              <a:gd name="connsiteY96" fmla="*/ 271766 h 505331"/>
              <a:gd name="connsiteX97" fmla="*/ 153945 w 499496"/>
              <a:gd name="connsiteY97" fmla="*/ 281312 h 505331"/>
              <a:gd name="connsiteX98" fmla="*/ 228617 w 499496"/>
              <a:gd name="connsiteY98" fmla="*/ 281312 h 505331"/>
              <a:gd name="connsiteX99" fmla="*/ 228617 w 499496"/>
              <a:gd name="connsiteY99" fmla="*/ 197594 h 505331"/>
              <a:gd name="connsiteX100" fmla="*/ 86147 w 499496"/>
              <a:gd name="connsiteY100" fmla="*/ 178191 h 505331"/>
              <a:gd name="connsiteX101" fmla="*/ 74206 w 499496"/>
              <a:gd name="connsiteY101" fmla="*/ 190131 h 505331"/>
              <a:gd name="connsiteX102" fmla="*/ 86147 w 499496"/>
              <a:gd name="connsiteY102" fmla="*/ 202072 h 505331"/>
              <a:gd name="connsiteX103" fmla="*/ 98087 w 499496"/>
              <a:gd name="connsiteY103" fmla="*/ 190131 h 505331"/>
              <a:gd name="connsiteX104" fmla="*/ 86147 w 499496"/>
              <a:gd name="connsiteY104" fmla="*/ 178462 h 505331"/>
              <a:gd name="connsiteX105" fmla="*/ 85876 w 499496"/>
              <a:gd name="connsiteY105" fmla="*/ 161908 h 505331"/>
              <a:gd name="connsiteX106" fmla="*/ 114505 w 499496"/>
              <a:gd name="connsiteY106" fmla="*/ 190267 h 505331"/>
              <a:gd name="connsiteX107" fmla="*/ 86147 w 499496"/>
              <a:gd name="connsiteY107" fmla="*/ 218897 h 505331"/>
              <a:gd name="connsiteX108" fmla="*/ 57517 w 499496"/>
              <a:gd name="connsiteY108" fmla="*/ 190538 h 505331"/>
              <a:gd name="connsiteX109" fmla="*/ 85876 w 499496"/>
              <a:gd name="connsiteY109" fmla="*/ 161908 h 505331"/>
              <a:gd name="connsiteX110" fmla="*/ 78750 w 499496"/>
              <a:gd name="connsiteY110" fmla="*/ 154581 h 505331"/>
              <a:gd name="connsiteX111" fmla="*/ 47553 w 499496"/>
              <a:gd name="connsiteY111" fmla="*/ 165880 h 505331"/>
              <a:gd name="connsiteX112" fmla="*/ 25224 w 499496"/>
              <a:gd name="connsiteY112" fmla="*/ 191488 h 505331"/>
              <a:gd name="connsiteX113" fmla="*/ 27123 w 499496"/>
              <a:gd name="connsiteY113" fmla="*/ 263130 h 505331"/>
              <a:gd name="connsiteX114" fmla="*/ 77327 w 499496"/>
              <a:gd name="connsiteY114" fmla="*/ 348341 h 505331"/>
              <a:gd name="connsiteX115" fmla="*/ 91748 w 499496"/>
              <a:gd name="connsiteY115" fmla="*/ 351559 h 505331"/>
              <a:gd name="connsiteX116" fmla="*/ 94966 w 499496"/>
              <a:gd name="connsiteY116" fmla="*/ 348341 h 505331"/>
              <a:gd name="connsiteX117" fmla="*/ 145577 w 499496"/>
              <a:gd name="connsiteY117" fmla="*/ 263130 h 505331"/>
              <a:gd name="connsiteX118" fmla="*/ 148528 w 499496"/>
              <a:gd name="connsiteY118" fmla="*/ 252949 h 505331"/>
              <a:gd name="connsiteX119" fmla="*/ 155179 w 499496"/>
              <a:gd name="connsiteY119" fmla="*/ 224822 h 505331"/>
              <a:gd name="connsiteX120" fmla="*/ 152272 w 499496"/>
              <a:gd name="connsiteY120" fmla="*/ 212343 h 505331"/>
              <a:gd name="connsiteX121" fmla="*/ 151479 w 499496"/>
              <a:gd name="connsiteY121" fmla="*/ 208938 h 505331"/>
              <a:gd name="connsiteX122" fmla="*/ 143262 w 499496"/>
              <a:gd name="connsiteY122" fmla="*/ 186926 h 505331"/>
              <a:gd name="connsiteX123" fmla="*/ 125148 w 499496"/>
              <a:gd name="connsiteY123" fmla="*/ 166152 h 505331"/>
              <a:gd name="connsiteX124" fmla="*/ 93202 w 499496"/>
              <a:gd name="connsiteY124" fmla="*/ 154581 h 505331"/>
              <a:gd name="connsiteX125" fmla="*/ 310628 w 499496"/>
              <a:gd name="connsiteY125" fmla="*/ 106655 h 505331"/>
              <a:gd name="connsiteX126" fmla="*/ 319773 w 499496"/>
              <a:gd name="connsiteY126" fmla="*/ 124711 h 505331"/>
              <a:gd name="connsiteX127" fmla="*/ 334792 w 499496"/>
              <a:gd name="connsiteY127" fmla="*/ 173561 h 505331"/>
              <a:gd name="connsiteX128" fmla="*/ 335625 w 499496"/>
              <a:gd name="connsiteY128" fmla="*/ 181176 h 505331"/>
              <a:gd name="connsiteX129" fmla="*/ 368091 w 499496"/>
              <a:gd name="connsiteY129" fmla="*/ 181176 h 505331"/>
              <a:gd name="connsiteX130" fmla="*/ 340016 w 499496"/>
              <a:gd name="connsiteY130" fmla="*/ 133956 h 505331"/>
              <a:gd name="connsiteX131" fmla="*/ 331332 w 499496"/>
              <a:gd name="connsiteY131" fmla="*/ 114010 h 505331"/>
              <a:gd name="connsiteX132" fmla="*/ 164829 w 499496"/>
              <a:gd name="connsiteY132" fmla="*/ 104772 h 505331"/>
              <a:gd name="connsiteX133" fmla="*/ 156538 w 499496"/>
              <a:gd name="connsiteY133" fmla="*/ 107018 h 505331"/>
              <a:gd name="connsiteX134" fmla="*/ 105143 w 499496"/>
              <a:gd name="connsiteY134" fmla="*/ 139926 h 505331"/>
              <a:gd name="connsiteX135" fmla="*/ 128929 w 499496"/>
              <a:gd name="connsiteY135" fmla="*/ 150908 h 505331"/>
              <a:gd name="connsiteX136" fmla="*/ 133613 w 499496"/>
              <a:gd name="connsiteY136" fmla="*/ 152569 h 505331"/>
              <a:gd name="connsiteX137" fmla="*/ 134360 w 499496"/>
              <a:gd name="connsiteY137" fmla="*/ 153416 h 505331"/>
              <a:gd name="connsiteX138" fmla="*/ 138964 w 499496"/>
              <a:gd name="connsiteY138" fmla="*/ 155542 h 505331"/>
              <a:gd name="connsiteX139" fmla="*/ 143403 w 499496"/>
              <a:gd name="connsiteY139" fmla="*/ 160870 h 505331"/>
              <a:gd name="connsiteX140" fmla="*/ 153246 w 499496"/>
              <a:gd name="connsiteY140" fmla="*/ 128046 h 505331"/>
              <a:gd name="connsiteX141" fmla="*/ 245035 w 499496"/>
              <a:gd name="connsiteY141" fmla="*/ 92532 h 505331"/>
              <a:gd name="connsiteX142" fmla="*/ 245035 w 499496"/>
              <a:gd name="connsiteY142" fmla="*/ 181176 h 505331"/>
              <a:gd name="connsiteX143" fmla="*/ 319556 w 499496"/>
              <a:gd name="connsiteY143" fmla="*/ 181176 h 505331"/>
              <a:gd name="connsiteX144" fmla="*/ 319459 w 499496"/>
              <a:gd name="connsiteY144" fmla="*/ 180260 h 505331"/>
              <a:gd name="connsiteX145" fmla="*/ 305853 w 499496"/>
              <a:gd name="connsiteY145" fmla="*/ 134233 h 505331"/>
              <a:gd name="connsiteX146" fmla="*/ 288645 w 499496"/>
              <a:gd name="connsiteY146" fmla="*/ 98845 h 505331"/>
              <a:gd name="connsiteX147" fmla="*/ 280044 w 499496"/>
              <a:gd name="connsiteY147" fmla="*/ 95789 h 505331"/>
              <a:gd name="connsiteX148" fmla="*/ 258940 w 499496"/>
              <a:gd name="connsiteY148" fmla="*/ 93038 h 505331"/>
              <a:gd name="connsiteX149" fmla="*/ 224470 w 499496"/>
              <a:gd name="connsiteY149" fmla="*/ 91784 h 505331"/>
              <a:gd name="connsiteX150" fmla="*/ 201933 w 499496"/>
              <a:gd name="connsiteY150" fmla="*/ 94722 h 505331"/>
              <a:gd name="connsiteX151" fmla="*/ 185170 w 499496"/>
              <a:gd name="connsiteY151" fmla="*/ 99262 h 505331"/>
              <a:gd name="connsiteX152" fmla="*/ 155754 w 499496"/>
              <a:gd name="connsiteY152" fmla="*/ 173984 h 505331"/>
              <a:gd name="connsiteX153" fmla="*/ 156745 w 499496"/>
              <a:gd name="connsiteY153" fmla="*/ 176882 h 505331"/>
              <a:gd name="connsiteX154" fmla="*/ 160323 w 499496"/>
              <a:gd name="connsiteY154" fmla="*/ 181176 h 505331"/>
              <a:gd name="connsiteX155" fmla="*/ 228617 w 499496"/>
              <a:gd name="connsiteY155" fmla="*/ 181176 h 505331"/>
              <a:gd name="connsiteX156" fmla="*/ 228617 w 499496"/>
              <a:gd name="connsiteY156" fmla="*/ 91935 h 505331"/>
              <a:gd name="connsiteX157" fmla="*/ 392255 w 499496"/>
              <a:gd name="connsiteY157" fmla="*/ 85924 h 505331"/>
              <a:gd name="connsiteX158" fmla="*/ 434997 w 499496"/>
              <a:gd name="connsiteY158" fmla="*/ 85924 h 505331"/>
              <a:gd name="connsiteX159" fmla="*/ 464983 w 499496"/>
              <a:gd name="connsiteY159" fmla="*/ 115911 h 505331"/>
              <a:gd name="connsiteX160" fmla="*/ 464983 w 499496"/>
              <a:gd name="connsiteY160" fmla="*/ 131243 h 505331"/>
              <a:gd name="connsiteX161" fmla="*/ 456842 w 499496"/>
              <a:gd name="connsiteY161" fmla="*/ 139520 h 505331"/>
              <a:gd name="connsiteX162" fmla="*/ 448565 w 499496"/>
              <a:gd name="connsiteY162" fmla="*/ 131243 h 505331"/>
              <a:gd name="connsiteX163" fmla="*/ 448565 w 499496"/>
              <a:gd name="connsiteY163" fmla="*/ 115911 h 505331"/>
              <a:gd name="connsiteX164" fmla="*/ 434997 w 499496"/>
              <a:gd name="connsiteY164" fmla="*/ 102342 h 505331"/>
              <a:gd name="connsiteX165" fmla="*/ 392255 w 499496"/>
              <a:gd name="connsiteY165" fmla="*/ 102342 h 505331"/>
              <a:gd name="connsiteX166" fmla="*/ 378687 w 499496"/>
              <a:gd name="connsiteY166" fmla="*/ 115911 h 505331"/>
              <a:gd name="connsiteX167" fmla="*/ 378687 w 499496"/>
              <a:gd name="connsiteY167" fmla="*/ 131243 h 505331"/>
              <a:gd name="connsiteX168" fmla="*/ 370410 w 499496"/>
              <a:gd name="connsiteY168" fmla="*/ 139520 h 505331"/>
              <a:gd name="connsiteX169" fmla="*/ 362133 w 499496"/>
              <a:gd name="connsiteY169" fmla="*/ 131243 h 505331"/>
              <a:gd name="connsiteX170" fmla="*/ 362133 w 499496"/>
              <a:gd name="connsiteY170" fmla="*/ 115911 h 505331"/>
              <a:gd name="connsiteX171" fmla="*/ 392255 w 499496"/>
              <a:gd name="connsiteY171" fmla="*/ 85924 h 505331"/>
              <a:gd name="connsiteX172" fmla="*/ 413558 w 499496"/>
              <a:gd name="connsiteY172" fmla="*/ 41012 h 505331"/>
              <a:gd name="connsiteX173" fmla="*/ 401618 w 499496"/>
              <a:gd name="connsiteY173" fmla="*/ 52952 h 505331"/>
              <a:gd name="connsiteX174" fmla="*/ 413558 w 499496"/>
              <a:gd name="connsiteY174" fmla="*/ 64892 h 505331"/>
              <a:gd name="connsiteX175" fmla="*/ 425499 w 499496"/>
              <a:gd name="connsiteY175" fmla="*/ 52952 h 505331"/>
              <a:gd name="connsiteX176" fmla="*/ 413558 w 499496"/>
              <a:gd name="connsiteY176" fmla="*/ 41012 h 505331"/>
              <a:gd name="connsiteX177" fmla="*/ 413829 w 499496"/>
              <a:gd name="connsiteY177" fmla="*/ 25001 h 505331"/>
              <a:gd name="connsiteX178" fmla="*/ 442052 w 499496"/>
              <a:gd name="connsiteY178" fmla="*/ 53359 h 505331"/>
              <a:gd name="connsiteX179" fmla="*/ 413558 w 499496"/>
              <a:gd name="connsiteY179" fmla="*/ 81718 h 505331"/>
              <a:gd name="connsiteX180" fmla="*/ 385335 w 499496"/>
              <a:gd name="connsiteY180" fmla="*/ 53224 h 505331"/>
              <a:gd name="connsiteX181" fmla="*/ 413829 w 499496"/>
              <a:gd name="connsiteY181" fmla="*/ 25001 h 505331"/>
              <a:gd name="connsiteX182" fmla="*/ 407045 w 499496"/>
              <a:gd name="connsiteY182" fmla="*/ 16723 h 505331"/>
              <a:gd name="connsiteX183" fmla="*/ 352770 w 499496"/>
              <a:gd name="connsiteY183" fmla="*/ 54580 h 505331"/>
              <a:gd name="connsiteX184" fmla="*/ 354670 w 499496"/>
              <a:gd name="connsiteY184" fmla="*/ 125951 h 505331"/>
              <a:gd name="connsiteX185" fmla="*/ 405193 w 499496"/>
              <a:gd name="connsiteY185" fmla="*/ 211014 h 505331"/>
              <a:gd name="connsiteX186" fmla="*/ 413558 w 499496"/>
              <a:gd name="connsiteY186" fmla="*/ 215775 h 505331"/>
              <a:gd name="connsiteX187" fmla="*/ 422513 w 499496"/>
              <a:gd name="connsiteY187" fmla="*/ 210755 h 505331"/>
              <a:gd name="connsiteX188" fmla="*/ 431740 w 499496"/>
              <a:gd name="connsiteY188" fmla="*/ 195151 h 505331"/>
              <a:gd name="connsiteX189" fmla="*/ 432058 w 499496"/>
              <a:gd name="connsiteY189" fmla="*/ 195965 h 505331"/>
              <a:gd name="connsiteX190" fmla="*/ 473531 w 499496"/>
              <a:gd name="connsiteY190" fmla="*/ 125951 h 505331"/>
              <a:gd name="connsiteX191" fmla="*/ 474888 w 499496"/>
              <a:gd name="connsiteY191" fmla="*/ 54580 h 505331"/>
              <a:gd name="connsiteX192" fmla="*/ 420613 w 499496"/>
              <a:gd name="connsiteY192" fmla="*/ 17402 h 505331"/>
              <a:gd name="connsiteX193" fmla="*/ 413558 w 499496"/>
              <a:gd name="connsiteY193" fmla="*/ 16723 h 505331"/>
              <a:gd name="connsiteX194" fmla="*/ 405688 w 499496"/>
              <a:gd name="connsiteY194" fmla="*/ 305 h 505331"/>
              <a:gd name="connsiteX195" fmla="*/ 421427 w 499496"/>
              <a:gd name="connsiteY195" fmla="*/ 305 h 505331"/>
              <a:gd name="connsiteX196" fmla="*/ 489271 w 499496"/>
              <a:gd name="connsiteY196" fmla="*/ 46303 h 505331"/>
              <a:gd name="connsiteX197" fmla="*/ 486964 w 499496"/>
              <a:gd name="connsiteY197" fmla="*/ 133549 h 505331"/>
              <a:gd name="connsiteX198" fmla="*/ 438917 w 499496"/>
              <a:gd name="connsiteY198" fmla="*/ 214572 h 505331"/>
              <a:gd name="connsiteX199" fmla="*/ 449654 w 499496"/>
              <a:gd name="connsiteY199" fmla="*/ 252830 h 505331"/>
              <a:gd name="connsiteX200" fmla="*/ 434770 w 499496"/>
              <a:gd name="connsiteY200" fmla="*/ 375848 h 505331"/>
              <a:gd name="connsiteX201" fmla="*/ 421021 w 499496"/>
              <a:gd name="connsiteY201" fmla="*/ 395794 h 505331"/>
              <a:gd name="connsiteX202" fmla="*/ 421021 w 499496"/>
              <a:gd name="connsiteY202" fmla="*/ 398003 h 505331"/>
              <a:gd name="connsiteX203" fmla="*/ 419498 w 499496"/>
              <a:gd name="connsiteY203" fmla="*/ 398003 h 505331"/>
              <a:gd name="connsiteX204" fmla="*/ 387831 w 499496"/>
              <a:gd name="connsiteY204" fmla="*/ 443944 h 505331"/>
              <a:gd name="connsiteX205" fmla="*/ 315857 w 499496"/>
              <a:gd name="connsiteY205" fmla="*/ 490411 h 505331"/>
              <a:gd name="connsiteX206" fmla="*/ 299981 w 499496"/>
              <a:gd name="connsiteY206" fmla="*/ 493411 h 505331"/>
              <a:gd name="connsiteX207" fmla="*/ 299717 w 499496"/>
              <a:gd name="connsiteY207" fmla="*/ 493933 h 505331"/>
              <a:gd name="connsiteX208" fmla="*/ 297953 w 499496"/>
              <a:gd name="connsiteY208" fmla="*/ 496511 h 505331"/>
              <a:gd name="connsiteX209" fmla="*/ 294968 w 499496"/>
              <a:gd name="connsiteY209" fmla="*/ 497461 h 505331"/>
              <a:gd name="connsiteX210" fmla="*/ 236894 w 499496"/>
              <a:gd name="connsiteY210" fmla="*/ 505331 h 505331"/>
              <a:gd name="connsiteX211" fmla="*/ 236865 w 499496"/>
              <a:gd name="connsiteY211" fmla="*/ 505327 h 505331"/>
              <a:gd name="connsiteX212" fmla="*/ 193418 w 499496"/>
              <a:gd name="connsiteY212" fmla="*/ 500926 h 505331"/>
              <a:gd name="connsiteX213" fmla="*/ 184933 w 499496"/>
              <a:gd name="connsiteY213" fmla="*/ 498290 h 505331"/>
              <a:gd name="connsiteX214" fmla="*/ 178820 w 499496"/>
              <a:gd name="connsiteY214" fmla="*/ 497461 h 505331"/>
              <a:gd name="connsiteX215" fmla="*/ 176378 w 499496"/>
              <a:gd name="connsiteY215" fmla="*/ 496511 h 505331"/>
              <a:gd name="connsiteX216" fmla="*/ 175614 w 499496"/>
              <a:gd name="connsiteY216" fmla="*/ 495394 h 505331"/>
              <a:gd name="connsiteX217" fmla="*/ 152921 w 499496"/>
              <a:gd name="connsiteY217" fmla="*/ 488344 h 505331"/>
              <a:gd name="connsiteX218" fmla="*/ 84334 w 499496"/>
              <a:gd name="connsiteY218" fmla="*/ 442110 h 505331"/>
              <a:gd name="connsiteX219" fmla="*/ 54562 w 499496"/>
              <a:gd name="connsiteY219" fmla="*/ 398003 h 505331"/>
              <a:gd name="connsiteX220" fmla="*/ 52632 w 499496"/>
              <a:gd name="connsiteY220" fmla="*/ 398003 h 505331"/>
              <a:gd name="connsiteX221" fmla="*/ 52632 w 499496"/>
              <a:gd name="connsiteY221" fmla="*/ 395145 h 505331"/>
              <a:gd name="connsiteX222" fmla="*/ 38057 w 499496"/>
              <a:gd name="connsiteY222" fmla="*/ 373551 h 505331"/>
              <a:gd name="connsiteX223" fmla="*/ 21017 w 499496"/>
              <a:gd name="connsiteY223" fmla="*/ 289589 h 505331"/>
              <a:gd name="connsiteX224" fmla="*/ 21017 w 499496"/>
              <a:gd name="connsiteY224" fmla="*/ 285751 h 505331"/>
              <a:gd name="connsiteX225" fmla="*/ 12605 w 499496"/>
              <a:gd name="connsiteY225" fmla="*/ 271678 h 505331"/>
              <a:gd name="connsiteX226" fmla="*/ 10162 w 499496"/>
              <a:gd name="connsiteY226" fmla="*/ 184432 h 505331"/>
              <a:gd name="connsiteX227" fmla="*/ 78006 w 499496"/>
              <a:gd name="connsiteY227" fmla="*/ 138434 h 505331"/>
              <a:gd name="connsiteX228" fmla="*/ 84835 w 499496"/>
              <a:gd name="connsiteY228" fmla="*/ 138434 h 505331"/>
              <a:gd name="connsiteX229" fmla="*/ 138675 w 499496"/>
              <a:gd name="connsiteY229" fmla="*/ 98065 h 505331"/>
              <a:gd name="connsiteX230" fmla="*/ 173840 w 499496"/>
              <a:gd name="connsiteY230" fmla="*/ 86666 h 505331"/>
              <a:gd name="connsiteX231" fmla="*/ 174614 w 499496"/>
              <a:gd name="connsiteY231" fmla="*/ 85110 h 505331"/>
              <a:gd name="connsiteX232" fmla="*/ 176378 w 499496"/>
              <a:gd name="connsiteY232" fmla="*/ 82532 h 505331"/>
              <a:gd name="connsiteX233" fmla="*/ 178820 w 499496"/>
              <a:gd name="connsiteY233" fmla="*/ 81718 h 505331"/>
              <a:gd name="connsiteX234" fmla="*/ 196556 w 499496"/>
              <a:gd name="connsiteY234" fmla="*/ 79302 h 505331"/>
              <a:gd name="connsiteX235" fmla="*/ 205066 w 499496"/>
              <a:gd name="connsiteY235" fmla="*/ 76543 h 505331"/>
              <a:gd name="connsiteX236" fmla="*/ 215923 w 499496"/>
              <a:gd name="connsiteY236" fmla="*/ 76664 h 505331"/>
              <a:gd name="connsiteX237" fmla="*/ 236894 w 499496"/>
              <a:gd name="connsiteY237" fmla="*/ 73806 h 505331"/>
              <a:gd name="connsiteX238" fmla="*/ 261580 w 499496"/>
              <a:gd name="connsiteY238" fmla="*/ 77170 h 505331"/>
              <a:gd name="connsiteX239" fmla="*/ 274854 w 499496"/>
              <a:gd name="connsiteY239" fmla="*/ 77317 h 505331"/>
              <a:gd name="connsiteX240" fmla="*/ 282454 w 499496"/>
              <a:gd name="connsiteY240" fmla="*/ 80013 h 505331"/>
              <a:gd name="connsiteX241" fmla="*/ 294968 w 499496"/>
              <a:gd name="connsiteY241" fmla="*/ 81718 h 505331"/>
              <a:gd name="connsiteX242" fmla="*/ 297953 w 499496"/>
              <a:gd name="connsiteY242" fmla="*/ 82532 h 505331"/>
              <a:gd name="connsiteX243" fmla="*/ 299717 w 499496"/>
              <a:gd name="connsiteY243" fmla="*/ 85110 h 505331"/>
              <a:gd name="connsiteX244" fmla="*/ 300352 w 499496"/>
              <a:gd name="connsiteY244" fmla="*/ 86364 h 505331"/>
              <a:gd name="connsiteX245" fmla="*/ 329190 w 499496"/>
              <a:gd name="connsiteY245" fmla="*/ 96596 h 505331"/>
              <a:gd name="connsiteX246" fmla="*/ 327447 w 499496"/>
              <a:gd name="connsiteY246" fmla="*/ 90583 h 505331"/>
              <a:gd name="connsiteX247" fmla="*/ 337573 w 499496"/>
              <a:gd name="connsiteY247" fmla="*/ 46574 h 505331"/>
              <a:gd name="connsiteX248" fmla="*/ 405688 w 499496"/>
              <a:gd name="connsiteY248" fmla="*/ 305 h 50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499496" h="505331">
                <a:moveTo>
                  <a:pt x="335608" y="398003"/>
                </a:moveTo>
                <a:lnTo>
                  <a:pt x="334792" y="405449"/>
                </a:lnTo>
                <a:cubicBezTo>
                  <a:pt x="330688" y="422978"/>
                  <a:pt x="325650" y="439366"/>
                  <a:pt x="319773" y="454239"/>
                </a:cubicBezTo>
                <a:lnTo>
                  <a:pt x="310236" y="473114"/>
                </a:lnTo>
                <a:lnTo>
                  <a:pt x="339419" y="459276"/>
                </a:lnTo>
                <a:cubicBezTo>
                  <a:pt x="361601" y="445921"/>
                  <a:pt x="380798" y="428438"/>
                  <a:pt x="396104" y="408035"/>
                </a:cubicBezTo>
                <a:lnTo>
                  <a:pt x="400967" y="398003"/>
                </a:lnTo>
                <a:close/>
                <a:moveTo>
                  <a:pt x="245035" y="398003"/>
                </a:moveTo>
                <a:lnTo>
                  <a:pt x="245035" y="486565"/>
                </a:lnTo>
                <a:lnTo>
                  <a:pt x="260012" y="485946"/>
                </a:lnTo>
                <a:lnTo>
                  <a:pt x="268351" y="484876"/>
                </a:lnTo>
                <a:lnTo>
                  <a:pt x="288905" y="479797"/>
                </a:lnTo>
                <a:lnTo>
                  <a:pt x="305853" y="444889"/>
                </a:lnTo>
                <a:cubicBezTo>
                  <a:pt x="311183" y="430852"/>
                  <a:pt x="315745" y="415396"/>
                  <a:pt x="319459" y="398868"/>
                </a:cubicBezTo>
                <a:lnTo>
                  <a:pt x="319550" y="398003"/>
                </a:lnTo>
                <a:close/>
                <a:moveTo>
                  <a:pt x="154712" y="398003"/>
                </a:moveTo>
                <a:lnTo>
                  <a:pt x="155347" y="403261"/>
                </a:lnTo>
                <a:cubicBezTo>
                  <a:pt x="159061" y="418899"/>
                  <a:pt x="163539" y="433527"/>
                  <a:pt x="168699" y="446825"/>
                </a:cubicBezTo>
                <a:lnTo>
                  <a:pt x="185484" y="481049"/>
                </a:lnTo>
                <a:lnTo>
                  <a:pt x="185804" y="481204"/>
                </a:lnTo>
                <a:lnTo>
                  <a:pt x="221563" y="486946"/>
                </a:lnTo>
                <a:lnTo>
                  <a:pt x="225040" y="487392"/>
                </a:lnTo>
                <a:lnTo>
                  <a:pt x="228617" y="487244"/>
                </a:lnTo>
                <a:lnTo>
                  <a:pt x="228617" y="398003"/>
                </a:lnTo>
                <a:close/>
                <a:moveTo>
                  <a:pt x="71970" y="398003"/>
                </a:moveTo>
                <a:lnTo>
                  <a:pt x="117047" y="447869"/>
                </a:lnTo>
                <a:lnTo>
                  <a:pt x="162310" y="469814"/>
                </a:lnTo>
                <a:lnTo>
                  <a:pt x="155247" y="455969"/>
                </a:lnTo>
                <a:cubicBezTo>
                  <a:pt x="149525" y="441707"/>
                  <a:pt x="144568" y="425963"/>
                  <a:pt x="140472" y="409112"/>
                </a:cubicBezTo>
                <a:lnTo>
                  <a:pt x="139127" y="398003"/>
                </a:lnTo>
                <a:close/>
                <a:moveTo>
                  <a:pt x="39335" y="316590"/>
                </a:moveTo>
                <a:cubicBezTo>
                  <a:pt x="41280" y="330213"/>
                  <a:pt x="44558" y="343315"/>
                  <a:pt x="49021" y="355785"/>
                </a:cubicBezTo>
                <a:lnTo>
                  <a:pt x="61254" y="381585"/>
                </a:lnTo>
                <a:lnTo>
                  <a:pt x="137139" y="381585"/>
                </a:lnTo>
                <a:lnTo>
                  <a:pt x="129843" y="321316"/>
                </a:lnTo>
                <a:lnTo>
                  <a:pt x="108535" y="356754"/>
                </a:lnTo>
                <a:lnTo>
                  <a:pt x="108527" y="356759"/>
                </a:lnTo>
                <a:lnTo>
                  <a:pt x="91557" y="368718"/>
                </a:lnTo>
                <a:lnTo>
                  <a:pt x="88951" y="368267"/>
                </a:lnTo>
                <a:lnTo>
                  <a:pt x="86147" y="369915"/>
                </a:lnTo>
                <a:lnTo>
                  <a:pt x="81047" y="366898"/>
                </a:lnTo>
                <a:lnTo>
                  <a:pt x="71092" y="365173"/>
                </a:lnTo>
                <a:cubicBezTo>
                  <a:pt x="67697" y="363024"/>
                  <a:pt x="64821" y="360148"/>
                  <a:pt x="62673" y="356753"/>
                </a:cubicBezTo>
                <a:close/>
                <a:moveTo>
                  <a:pt x="346588" y="297730"/>
                </a:moveTo>
                <a:lnTo>
                  <a:pt x="337405" y="381585"/>
                </a:lnTo>
                <a:lnTo>
                  <a:pt x="408927" y="381585"/>
                </a:lnTo>
                <a:lnTo>
                  <a:pt x="429439" y="339277"/>
                </a:lnTo>
                <a:cubicBezTo>
                  <a:pt x="432747" y="326761"/>
                  <a:pt x="434855" y="313817"/>
                  <a:pt x="435650" y="300596"/>
                </a:cubicBezTo>
                <a:lnTo>
                  <a:pt x="435531" y="297730"/>
                </a:lnTo>
                <a:close/>
                <a:moveTo>
                  <a:pt x="245035" y="297730"/>
                </a:moveTo>
                <a:lnTo>
                  <a:pt x="245035" y="381585"/>
                </a:lnTo>
                <a:lnTo>
                  <a:pt x="321273" y="381585"/>
                </a:lnTo>
                <a:lnTo>
                  <a:pt x="330071" y="297730"/>
                </a:lnTo>
                <a:close/>
                <a:moveTo>
                  <a:pt x="144157" y="297730"/>
                </a:moveTo>
                <a:lnTo>
                  <a:pt x="142863" y="299901"/>
                </a:lnTo>
                <a:lnTo>
                  <a:pt x="152729" y="381585"/>
                </a:lnTo>
                <a:lnTo>
                  <a:pt x="228617" y="381585"/>
                </a:lnTo>
                <a:lnTo>
                  <a:pt x="228617" y="297730"/>
                </a:lnTo>
                <a:close/>
                <a:moveTo>
                  <a:pt x="64979" y="223510"/>
                </a:moveTo>
                <a:lnTo>
                  <a:pt x="107449" y="223510"/>
                </a:lnTo>
                <a:cubicBezTo>
                  <a:pt x="124085" y="223510"/>
                  <a:pt x="137572" y="236996"/>
                  <a:pt x="137572" y="253632"/>
                </a:cubicBezTo>
                <a:lnTo>
                  <a:pt x="137572" y="268829"/>
                </a:lnTo>
                <a:cubicBezTo>
                  <a:pt x="137572" y="273401"/>
                  <a:pt x="133866" y="277106"/>
                  <a:pt x="129295" y="277106"/>
                </a:cubicBezTo>
                <a:cubicBezTo>
                  <a:pt x="124798" y="277106"/>
                  <a:pt x="121153" y="273463"/>
                  <a:pt x="121152" y="268966"/>
                </a:cubicBezTo>
                <a:cubicBezTo>
                  <a:pt x="121152" y="268920"/>
                  <a:pt x="121153" y="268875"/>
                  <a:pt x="121153" y="268829"/>
                </a:cubicBezTo>
                <a:lnTo>
                  <a:pt x="121153" y="253632"/>
                </a:lnTo>
                <a:cubicBezTo>
                  <a:pt x="121153" y="246138"/>
                  <a:pt x="115079" y="240064"/>
                  <a:pt x="107585" y="240064"/>
                </a:cubicBezTo>
                <a:lnTo>
                  <a:pt x="64844" y="240064"/>
                </a:lnTo>
                <a:cubicBezTo>
                  <a:pt x="57350" y="240064"/>
                  <a:pt x="51275" y="246138"/>
                  <a:pt x="51275" y="253632"/>
                </a:cubicBezTo>
                <a:lnTo>
                  <a:pt x="51275" y="268829"/>
                </a:lnTo>
                <a:cubicBezTo>
                  <a:pt x="51859" y="273363"/>
                  <a:pt x="48657" y="277512"/>
                  <a:pt x="44123" y="278095"/>
                </a:cubicBezTo>
                <a:cubicBezTo>
                  <a:pt x="39590" y="278680"/>
                  <a:pt x="35441" y="275478"/>
                  <a:pt x="34857" y="270945"/>
                </a:cubicBezTo>
                <a:cubicBezTo>
                  <a:pt x="34766" y="270242"/>
                  <a:pt x="34766" y="269531"/>
                  <a:pt x="34857" y="268829"/>
                </a:cubicBezTo>
                <a:lnTo>
                  <a:pt x="34857" y="253632"/>
                </a:lnTo>
                <a:cubicBezTo>
                  <a:pt x="34857" y="236996"/>
                  <a:pt x="48343" y="223510"/>
                  <a:pt x="64979" y="223510"/>
                </a:cubicBezTo>
                <a:close/>
                <a:moveTo>
                  <a:pt x="337420" y="197594"/>
                </a:moveTo>
                <a:lnTo>
                  <a:pt x="346574" y="281312"/>
                </a:lnTo>
                <a:lnTo>
                  <a:pt x="434853" y="281312"/>
                </a:lnTo>
                <a:lnTo>
                  <a:pt x="433982" y="260256"/>
                </a:lnTo>
                <a:cubicBezTo>
                  <a:pt x="432459" y="249596"/>
                  <a:pt x="430076" y="239077"/>
                  <a:pt x="426855" y="228801"/>
                </a:cubicBezTo>
                <a:lnTo>
                  <a:pt x="413761" y="232075"/>
                </a:lnTo>
                <a:lnTo>
                  <a:pt x="413558" y="232193"/>
                </a:lnTo>
                <a:lnTo>
                  <a:pt x="413478" y="232146"/>
                </a:lnTo>
                <a:lnTo>
                  <a:pt x="413287" y="232193"/>
                </a:lnTo>
                <a:cubicBezTo>
                  <a:pt x="403795" y="231992"/>
                  <a:pt x="395101" y="226847"/>
                  <a:pt x="390356" y="218625"/>
                </a:cubicBezTo>
                <a:lnTo>
                  <a:pt x="377852" y="197594"/>
                </a:lnTo>
                <a:close/>
                <a:moveTo>
                  <a:pt x="245035" y="197594"/>
                </a:moveTo>
                <a:lnTo>
                  <a:pt x="245035" y="281312"/>
                </a:lnTo>
                <a:lnTo>
                  <a:pt x="330057" y="281312"/>
                </a:lnTo>
                <a:lnTo>
                  <a:pt x="321277" y="197594"/>
                </a:lnTo>
                <a:close/>
                <a:moveTo>
                  <a:pt x="165799" y="197594"/>
                </a:moveTo>
                <a:lnTo>
                  <a:pt x="169474" y="214109"/>
                </a:lnTo>
                <a:lnTo>
                  <a:pt x="172256" y="222247"/>
                </a:lnTo>
                <a:lnTo>
                  <a:pt x="171738" y="224285"/>
                </a:lnTo>
                <a:lnTo>
                  <a:pt x="172637" y="228325"/>
                </a:lnTo>
                <a:cubicBezTo>
                  <a:pt x="172099" y="243406"/>
                  <a:pt x="167766" y="258350"/>
                  <a:pt x="159689" y="271678"/>
                </a:cubicBezTo>
                <a:lnTo>
                  <a:pt x="159636" y="271766"/>
                </a:lnTo>
                <a:lnTo>
                  <a:pt x="153945" y="281312"/>
                </a:lnTo>
                <a:lnTo>
                  <a:pt x="228617" y="281312"/>
                </a:lnTo>
                <a:lnTo>
                  <a:pt x="228617" y="197594"/>
                </a:lnTo>
                <a:close/>
                <a:moveTo>
                  <a:pt x="86147" y="178191"/>
                </a:moveTo>
                <a:cubicBezTo>
                  <a:pt x="79552" y="178191"/>
                  <a:pt x="74206" y="183537"/>
                  <a:pt x="74206" y="190131"/>
                </a:cubicBezTo>
                <a:cubicBezTo>
                  <a:pt x="74206" y="196725"/>
                  <a:pt x="79552" y="202072"/>
                  <a:pt x="86147" y="202072"/>
                </a:cubicBezTo>
                <a:cubicBezTo>
                  <a:pt x="92741" y="202072"/>
                  <a:pt x="98087" y="196725"/>
                  <a:pt x="98087" y="190131"/>
                </a:cubicBezTo>
                <a:cubicBezTo>
                  <a:pt x="97939" y="183643"/>
                  <a:pt x="92637" y="178461"/>
                  <a:pt x="86147" y="178462"/>
                </a:cubicBezTo>
                <a:close/>
                <a:moveTo>
                  <a:pt x="85876" y="161908"/>
                </a:moveTo>
                <a:cubicBezTo>
                  <a:pt x="101612" y="161834"/>
                  <a:pt x="114430" y="174530"/>
                  <a:pt x="114505" y="190267"/>
                </a:cubicBezTo>
                <a:cubicBezTo>
                  <a:pt x="114580" y="206004"/>
                  <a:pt x="101884" y="218822"/>
                  <a:pt x="86147" y="218897"/>
                </a:cubicBezTo>
                <a:cubicBezTo>
                  <a:pt x="70410" y="218971"/>
                  <a:pt x="57592" y="206275"/>
                  <a:pt x="57517" y="190538"/>
                </a:cubicBezTo>
                <a:cubicBezTo>
                  <a:pt x="57443" y="174801"/>
                  <a:pt x="70139" y="161984"/>
                  <a:pt x="85876" y="161908"/>
                </a:cubicBezTo>
                <a:close/>
                <a:moveTo>
                  <a:pt x="78750" y="154581"/>
                </a:moveTo>
                <a:lnTo>
                  <a:pt x="47553" y="165880"/>
                </a:lnTo>
                <a:cubicBezTo>
                  <a:pt x="38205" y="172284"/>
                  <a:pt x="30459" y="181027"/>
                  <a:pt x="25224" y="191488"/>
                </a:cubicBezTo>
                <a:cubicBezTo>
                  <a:pt x="13284" y="214058"/>
                  <a:pt x="14004" y="241225"/>
                  <a:pt x="27123" y="263130"/>
                </a:cubicBezTo>
                <a:lnTo>
                  <a:pt x="77327" y="348341"/>
                </a:lnTo>
                <a:cubicBezTo>
                  <a:pt x="80420" y="353212"/>
                  <a:pt x="86877" y="354653"/>
                  <a:pt x="91748" y="351559"/>
                </a:cubicBezTo>
                <a:cubicBezTo>
                  <a:pt x="93044" y="350736"/>
                  <a:pt x="94143" y="349637"/>
                  <a:pt x="94966" y="348341"/>
                </a:cubicBezTo>
                <a:lnTo>
                  <a:pt x="145577" y="263130"/>
                </a:lnTo>
                <a:lnTo>
                  <a:pt x="148528" y="252949"/>
                </a:lnTo>
                <a:lnTo>
                  <a:pt x="155179" y="224822"/>
                </a:lnTo>
                <a:lnTo>
                  <a:pt x="152272" y="212343"/>
                </a:lnTo>
                <a:lnTo>
                  <a:pt x="151479" y="208938"/>
                </a:lnTo>
                <a:lnTo>
                  <a:pt x="143262" y="186926"/>
                </a:lnTo>
                <a:lnTo>
                  <a:pt x="125148" y="166152"/>
                </a:lnTo>
                <a:cubicBezTo>
                  <a:pt x="115799" y="159748"/>
                  <a:pt x="104848" y="155684"/>
                  <a:pt x="93202" y="154581"/>
                </a:cubicBezTo>
                <a:close/>
                <a:moveTo>
                  <a:pt x="310628" y="106655"/>
                </a:moveTo>
                <a:lnTo>
                  <a:pt x="319773" y="124711"/>
                </a:lnTo>
                <a:cubicBezTo>
                  <a:pt x="325650" y="139584"/>
                  <a:pt x="330688" y="155998"/>
                  <a:pt x="334792" y="173561"/>
                </a:cubicBezTo>
                <a:lnTo>
                  <a:pt x="335625" y="181176"/>
                </a:lnTo>
                <a:lnTo>
                  <a:pt x="368091" y="181176"/>
                </a:lnTo>
                <a:lnTo>
                  <a:pt x="340016" y="133956"/>
                </a:lnTo>
                <a:cubicBezTo>
                  <a:pt x="336355" y="127668"/>
                  <a:pt x="333441" y="120974"/>
                  <a:pt x="331332" y="114010"/>
                </a:cubicBezTo>
                <a:close/>
                <a:moveTo>
                  <a:pt x="164829" y="104772"/>
                </a:moveTo>
                <a:lnTo>
                  <a:pt x="156538" y="107018"/>
                </a:lnTo>
                <a:cubicBezTo>
                  <a:pt x="138135" y="115131"/>
                  <a:pt x="120770" y="126127"/>
                  <a:pt x="105143" y="139926"/>
                </a:cubicBezTo>
                <a:lnTo>
                  <a:pt x="128929" y="150908"/>
                </a:lnTo>
                <a:lnTo>
                  <a:pt x="133613" y="152569"/>
                </a:lnTo>
                <a:lnTo>
                  <a:pt x="134360" y="153416"/>
                </a:lnTo>
                <a:lnTo>
                  <a:pt x="138964" y="155542"/>
                </a:lnTo>
                <a:lnTo>
                  <a:pt x="143403" y="160870"/>
                </a:lnTo>
                <a:lnTo>
                  <a:pt x="153246" y="128046"/>
                </a:lnTo>
                <a:close/>
                <a:moveTo>
                  <a:pt x="245035" y="92532"/>
                </a:moveTo>
                <a:lnTo>
                  <a:pt x="245035" y="181176"/>
                </a:lnTo>
                <a:lnTo>
                  <a:pt x="319556" y="181176"/>
                </a:lnTo>
                <a:lnTo>
                  <a:pt x="319459" y="180260"/>
                </a:lnTo>
                <a:cubicBezTo>
                  <a:pt x="315745" y="163724"/>
                  <a:pt x="311183" y="148264"/>
                  <a:pt x="305853" y="134233"/>
                </a:cubicBezTo>
                <a:lnTo>
                  <a:pt x="288645" y="98845"/>
                </a:lnTo>
                <a:lnTo>
                  <a:pt x="280044" y="95789"/>
                </a:lnTo>
                <a:lnTo>
                  <a:pt x="258940" y="93038"/>
                </a:lnTo>
                <a:close/>
                <a:moveTo>
                  <a:pt x="224470" y="91784"/>
                </a:moveTo>
                <a:lnTo>
                  <a:pt x="201933" y="94722"/>
                </a:lnTo>
                <a:lnTo>
                  <a:pt x="185170" y="99262"/>
                </a:lnTo>
                <a:lnTo>
                  <a:pt x="155754" y="173984"/>
                </a:lnTo>
                <a:lnTo>
                  <a:pt x="156745" y="176882"/>
                </a:lnTo>
                <a:lnTo>
                  <a:pt x="160323" y="181176"/>
                </a:lnTo>
                <a:lnTo>
                  <a:pt x="228617" y="181176"/>
                </a:lnTo>
                <a:lnTo>
                  <a:pt x="228617" y="91935"/>
                </a:lnTo>
                <a:close/>
                <a:moveTo>
                  <a:pt x="392255" y="85924"/>
                </a:moveTo>
                <a:lnTo>
                  <a:pt x="434997" y="85924"/>
                </a:lnTo>
                <a:cubicBezTo>
                  <a:pt x="451559" y="85924"/>
                  <a:pt x="464983" y="99349"/>
                  <a:pt x="464983" y="115911"/>
                </a:cubicBezTo>
                <a:lnTo>
                  <a:pt x="464983" y="131243"/>
                </a:lnTo>
                <a:cubicBezTo>
                  <a:pt x="464983" y="135762"/>
                  <a:pt x="461361" y="139446"/>
                  <a:pt x="456842" y="139520"/>
                </a:cubicBezTo>
                <a:cubicBezTo>
                  <a:pt x="452271" y="139520"/>
                  <a:pt x="448565" y="135814"/>
                  <a:pt x="448565" y="131243"/>
                </a:cubicBezTo>
                <a:lnTo>
                  <a:pt x="448565" y="115911"/>
                </a:lnTo>
                <a:cubicBezTo>
                  <a:pt x="448565" y="108417"/>
                  <a:pt x="442491" y="102342"/>
                  <a:pt x="434997" y="102342"/>
                </a:cubicBezTo>
                <a:lnTo>
                  <a:pt x="392255" y="102342"/>
                </a:lnTo>
                <a:cubicBezTo>
                  <a:pt x="384761" y="102342"/>
                  <a:pt x="378687" y="108417"/>
                  <a:pt x="378687" y="115911"/>
                </a:cubicBezTo>
                <a:lnTo>
                  <a:pt x="378687" y="131243"/>
                </a:lnTo>
                <a:cubicBezTo>
                  <a:pt x="378687" y="135814"/>
                  <a:pt x="374981" y="139520"/>
                  <a:pt x="370410" y="139520"/>
                </a:cubicBezTo>
                <a:cubicBezTo>
                  <a:pt x="365839" y="139520"/>
                  <a:pt x="362133" y="135814"/>
                  <a:pt x="362133" y="131243"/>
                </a:cubicBezTo>
                <a:lnTo>
                  <a:pt x="362133" y="115911"/>
                </a:lnTo>
                <a:cubicBezTo>
                  <a:pt x="362208" y="99328"/>
                  <a:pt x="375672" y="85924"/>
                  <a:pt x="392255" y="85924"/>
                </a:cubicBezTo>
                <a:close/>
                <a:moveTo>
                  <a:pt x="413558" y="41012"/>
                </a:moveTo>
                <a:cubicBezTo>
                  <a:pt x="406964" y="41012"/>
                  <a:pt x="401618" y="46358"/>
                  <a:pt x="401618" y="52952"/>
                </a:cubicBezTo>
                <a:cubicBezTo>
                  <a:pt x="401618" y="59547"/>
                  <a:pt x="406964" y="64892"/>
                  <a:pt x="413558" y="64892"/>
                </a:cubicBezTo>
                <a:cubicBezTo>
                  <a:pt x="420152" y="64892"/>
                  <a:pt x="425499" y="59547"/>
                  <a:pt x="425499" y="52952"/>
                </a:cubicBezTo>
                <a:cubicBezTo>
                  <a:pt x="425499" y="46358"/>
                  <a:pt x="420152" y="41012"/>
                  <a:pt x="413558" y="41012"/>
                </a:cubicBezTo>
                <a:close/>
                <a:moveTo>
                  <a:pt x="413829" y="25001"/>
                </a:moveTo>
                <a:cubicBezTo>
                  <a:pt x="429438" y="25076"/>
                  <a:pt x="442052" y="37750"/>
                  <a:pt x="442052" y="53359"/>
                </a:cubicBezTo>
                <a:cubicBezTo>
                  <a:pt x="441978" y="69043"/>
                  <a:pt x="429242" y="81718"/>
                  <a:pt x="413558" y="81718"/>
                </a:cubicBezTo>
                <a:cubicBezTo>
                  <a:pt x="397896" y="81643"/>
                  <a:pt x="385261" y="68886"/>
                  <a:pt x="385335" y="53224"/>
                </a:cubicBezTo>
                <a:cubicBezTo>
                  <a:pt x="385410" y="37562"/>
                  <a:pt x="398167" y="24926"/>
                  <a:pt x="413829" y="25001"/>
                </a:cubicBezTo>
                <a:close/>
                <a:moveTo>
                  <a:pt x="407045" y="16723"/>
                </a:moveTo>
                <a:cubicBezTo>
                  <a:pt x="383541" y="18883"/>
                  <a:pt x="362917" y="33270"/>
                  <a:pt x="352770" y="54580"/>
                </a:cubicBezTo>
                <a:cubicBezTo>
                  <a:pt x="341012" y="77096"/>
                  <a:pt x="341731" y="104092"/>
                  <a:pt x="354670" y="125951"/>
                </a:cubicBezTo>
                <a:lnTo>
                  <a:pt x="405193" y="211014"/>
                </a:lnTo>
                <a:lnTo>
                  <a:pt x="413558" y="215775"/>
                </a:lnTo>
                <a:cubicBezTo>
                  <a:pt x="417231" y="215840"/>
                  <a:pt x="420653" y="213922"/>
                  <a:pt x="422513" y="210755"/>
                </a:cubicBezTo>
                <a:lnTo>
                  <a:pt x="431740" y="195151"/>
                </a:lnTo>
                <a:lnTo>
                  <a:pt x="432058" y="195965"/>
                </a:lnTo>
                <a:lnTo>
                  <a:pt x="473531" y="125951"/>
                </a:lnTo>
                <a:cubicBezTo>
                  <a:pt x="486378" y="104019"/>
                  <a:pt x="486892" y="76984"/>
                  <a:pt x="474888" y="54580"/>
                </a:cubicBezTo>
                <a:cubicBezTo>
                  <a:pt x="464603" y="33496"/>
                  <a:pt x="443988" y="19375"/>
                  <a:pt x="420613" y="17402"/>
                </a:cubicBezTo>
                <a:lnTo>
                  <a:pt x="413558" y="16723"/>
                </a:lnTo>
                <a:close/>
                <a:moveTo>
                  <a:pt x="405688" y="305"/>
                </a:moveTo>
                <a:cubicBezTo>
                  <a:pt x="410927" y="-102"/>
                  <a:pt x="416189" y="-102"/>
                  <a:pt x="421427" y="305"/>
                </a:cubicBezTo>
                <a:cubicBezTo>
                  <a:pt x="450478" y="2864"/>
                  <a:pt x="476140" y="20263"/>
                  <a:pt x="489271" y="46303"/>
                </a:cubicBezTo>
                <a:cubicBezTo>
                  <a:pt x="503685" y="73817"/>
                  <a:pt x="502811" y="106835"/>
                  <a:pt x="486964" y="133549"/>
                </a:cubicBezTo>
                <a:lnTo>
                  <a:pt x="438917" y="214572"/>
                </a:lnTo>
                <a:lnTo>
                  <a:pt x="449654" y="252830"/>
                </a:lnTo>
                <a:cubicBezTo>
                  <a:pt x="457024" y="295199"/>
                  <a:pt x="451327" y="337892"/>
                  <a:pt x="434770" y="375848"/>
                </a:cubicBezTo>
                <a:lnTo>
                  <a:pt x="421021" y="395794"/>
                </a:lnTo>
                <a:lnTo>
                  <a:pt x="421021" y="398003"/>
                </a:lnTo>
                <a:lnTo>
                  <a:pt x="419498" y="398003"/>
                </a:lnTo>
                <a:lnTo>
                  <a:pt x="387831" y="443944"/>
                </a:lnTo>
                <a:cubicBezTo>
                  <a:pt x="367794" y="463538"/>
                  <a:pt x="343585" y="479527"/>
                  <a:pt x="315857" y="490411"/>
                </a:cubicBezTo>
                <a:lnTo>
                  <a:pt x="299981" y="493411"/>
                </a:lnTo>
                <a:lnTo>
                  <a:pt x="299717" y="493933"/>
                </a:lnTo>
                <a:lnTo>
                  <a:pt x="297953" y="496511"/>
                </a:lnTo>
                <a:lnTo>
                  <a:pt x="294968" y="497461"/>
                </a:lnTo>
                <a:cubicBezTo>
                  <a:pt x="276057" y="502707"/>
                  <a:pt x="256520" y="505354"/>
                  <a:pt x="236894" y="505331"/>
                </a:cubicBezTo>
                <a:lnTo>
                  <a:pt x="236865" y="505327"/>
                </a:lnTo>
                <a:lnTo>
                  <a:pt x="193418" y="500926"/>
                </a:lnTo>
                <a:lnTo>
                  <a:pt x="184933" y="498290"/>
                </a:lnTo>
                <a:lnTo>
                  <a:pt x="178820" y="497461"/>
                </a:lnTo>
                <a:lnTo>
                  <a:pt x="176378" y="496511"/>
                </a:lnTo>
                <a:lnTo>
                  <a:pt x="175614" y="495394"/>
                </a:lnTo>
                <a:lnTo>
                  <a:pt x="152921" y="488344"/>
                </a:lnTo>
                <a:cubicBezTo>
                  <a:pt x="127110" y="477423"/>
                  <a:pt x="103863" y="461627"/>
                  <a:pt x="84334" y="442110"/>
                </a:cubicBezTo>
                <a:lnTo>
                  <a:pt x="54562" y="398003"/>
                </a:lnTo>
                <a:lnTo>
                  <a:pt x="52632" y="398003"/>
                </a:lnTo>
                <a:lnTo>
                  <a:pt x="52632" y="395145"/>
                </a:lnTo>
                <a:lnTo>
                  <a:pt x="38057" y="373551"/>
                </a:lnTo>
                <a:cubicBezTo>
                  <a:pt x="27119" y="347747"/>
                  <a:pt x="21055" y="319375"/>
                  <a:pt x="21017" y="289589"/>
                </a:cubicBezTo>
                <a:lnTo>
                  <a:pt x="21017" y="285751"/>
                </a:lnTo>
                <a:lnTo>
                  <a:pt x="12605" y="271678"/>
                </a:lnTo>
                <a:cubicBezTo>
                  <a:pt x="-3286" y="244988"/>
                  <a:pt x="-4210" y="211970"/>
                  <a:pt x="10162" y="184432"/>
                </a:cubicBezTo>
                <a:cubicBezTo>
                  <a:pt x="23273" y="158375"/>
                  <a:pt x="48946" y="140968"/>
                  <a:pt x="78006" y="138434"/>
                </a:cubicBezTo>
                <a:lnTo>
                  <a:pt x="84835" y="138434"/>
                </a:lnTo>
                <a:lnTo>
                  <a:pt x="138675" y="98065"/>
                </a:lnTo>
                <a:lnTo>
                  <a:pt x="173840" y="86666"/>
                </a:lnTo>
                <a:lnTo>
                  <a:pt x="174614" y="85110"/>
                </a:lnTo>
                <a:lnTo>
                  <a:pt x="176378" y="82532"/>
                </a:lnTo>
                <a:lnTo>
                  <a:pt x="178820" y="81718"/>
                </a:lnTo>
                <a:lnTo>
                  <a:pt x="196556" y="79302"/>
                </a:lnTo>
                <a:lnTo>
                  <a:pt x="205066" y="76543"/>
                </a:lnTo>
                <a:lnTo>
                  <a:pt x="215923" y="76664"/>
                </a:lnTo>
                <a:lnTo>
                  <a:pt x="236894" y="73806"/>
                </a:lnTo>
                <a:lnTo>
                  <a:pt x="261580" y="77170"/>
                </a:lnTo>
                <a:lnTo>
                  <a:pt x="274854" y="77317"/>
                </a:lnTo>
                <a:lnTo>
                  <a:pt x="282454" y="80013"/>
                </a:lnTo>
                <a:lnTo>
                  <a:pt x="294968" y="81718"/>
                </a:lnTo>
                <a:lnTo>
                  <a:pt x="297953" y="82532"/>
                </a:lnTo>
                <a:lnTo>
                  <a:pt x="299717" y="85110"/>
                </a:lnTo>
                <a:lnTo>
                  <a:pt x="300352" y="86364"/>
                </a:lnTo>
                <a:lnTo>
                  <a:pt x="329190" y="96596"/>
                </a:lnTo>
                <a:lnTo>
                  <a:pt x="327447" y="90583"/>
                </a:lnTo>
                <a:cubicBezTo>
                  <a:pt x="327027" y="75528"/>
                  <a:pt x="330388" y="60367"/>
                  <a:pt x="337573" y="46574"/>
                </a:cubicBezTo>
                <a:cubicBezTo>
                  <a:pt x="350744" y="20406"/>
                  <a:pt x="376507" y="2905"/>
                  <a:pt x="405688" y="305"/>
                </a:cubicBezTo>
                <a:close/>
              </a:path>
            </a:pathLst>
          </a:custGeom>
          <a:solidFill>
            <a:schemeClr val="accent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B5188F-839B-4665-D977-5C950A4B2569}"/>
              </a:ext>
            </a:extLst>
          </p:cNvPr>
          <p:cNvSpPr/>
          <p:nvPr/>
        </p:nvSpPr>
        <p:spPr>
          <a:xfrm>
            <a:off x="1524000" y="3103246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83400A-75A4-9D58-5C0C-53938F147543}"/>
              </a:ext>
            </a:extLst>
          </p:cNvPr>
          <p:cNvGrpSpPr/>
          <p:nvPr/>
        </p:nvGrpSpPr>
        <p:grpSpPr>
          <a:xfrm>
            <a:off x="2454879" y="3107396"/>
            <a:ext cx="2297885" cy="643211"/>
            <a:chOff x="7164550" y="3935535"/>
            <a:chExt cx="2297885" cy="64321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0D4A3E-86CA-EC0B-035D-AEF992E75C8B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TWO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3657ED-D981-055F-031C-67E47A764DAC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3" name="Freeform 22">
            <a:extLst>
              <a:ext uri="{FF2B5EF4-FFF2-40B4-BE49-F238E27FC236}">
                <a16:creationId xmlns:a16="http://schemas.microsoft.com/office/drawing/2014/main" id="{2C819B7F-DBD3-BF71-AAE2-B60FD5AD15AB}"/>
              </a:ext>
            </a:extLst>
          </p:cNvPr>
          <p:cNvSpPr>
            <a:spLocks noChangeAspect="1"/>
          </p:cNvSpPr>
          <p:nvPr/>
        </p:nvSpPr>
        <p:spPr>
          <a:xfrm>
            <a:off x="1662367" y="3241704"/>
            <a:ext cx="374777" cy="374595"/>
          </a:xfrm>
          <a:custGeom>
            <a:avLst/>
            <a:gdLst>
              <a:gd name="connsiteX0" fmla="*/ 101356 w 498828"/>
              <a:gd name="connsiteY0" fmla="*/ 410013 h 498586"/>
              <a:gd name="connsiteX1" fmla="*/ 63391 w 498828"/>
              <a:gd name="connsiteY1" fmla="*/ 447979 h 498586"/>
              <a:gd name="connsiteX2" fmla="*/ 64809 w 498828"/>
              <a:gd name="connsiteY2" fmla="*/ 470685 h 498586"/>
              <a:gd name="connsiteX3" fmla="*/ 102184 w 498828"/>
              <a:gd name="connsiteY3" fmla="*/ 433450 h 498586"/>
              <a:gd name="connsiteX4" fmla="*/ 65507 w 498828"/>
              <a:gd name="connsiteY4" fmla="*/ 397052 h 498586"/>
              <a:gd name="connsiteX5" fmla="*/ 28412 w 498828"/>
              <a:gd name="connsiteY5" fmla="*/ 434426 h 498586"/>
              <a:gd name="connsiteX6" fmla="*/ 51765 w 498828"/>
              <a:gd name="connsiteY6" fmla="*/ 435757 h 498586"/>
              <a:gd name="connsiteX7" fmla="*/ 89894 w 498828"/>
              <a:gd name="connsiteY7" fmla="*/ 397629 h 498586"/>
              <a:gd name="connsiteX8" fmla="*/ 490592 w 498828"/>
              <a:gd name="connsiteY8" fmla="*/ 250661 h 498586"/>
              <a:gd name="connsiteX9" fmla="*/ 498784 w 498828"/>
              <a:gd name="connsiteY9" fmla="*/ 259473 h 498586"/>
              <a:gd name="connsiteX10" fmla="*/ 498656 w 498828"/>
              <a:gd name="connsiteY10" fmla="*/ 260665 h 498586"/>
              <a:gd name="connsiteX11" fmla="*/ 493496 w 498828"/>
              <a:gd name="connsiteY11" fmla="*/ 290927 h 498586"/>
              <a:gd name="connsiteX12" fmla="*/ 493148 w 498828"/>
              <a:gd name="connsiteY12" fmla="*/ 291181 h 498586"/>
              <a:gd name="connsiteX13" fmla="*/ 462045 w 498828"/>
              <a:gd name="connsiteY13" fmla="*/ 363534 h 498586"/>
              <a:gd name="connsiteX14" fmla="*/ 263255 w 498828"/>
              <a:gd name="connsiteY14" fmla="*/ 471662 h 498586"/>
              <a:gd name="connsiteX15" fmla="*/ 263255 w 498828"/>
              <a:gd name="connsiteY15" fmla="*/ 471522 h 498586"/>
              <a:gd name="connsiteX16" fmla="*/ 146391 w 498828"/>
              <a:gd name="connsiteY16" fmla="*/ 440563 h 498586"/>
              <a:gd name="connsiteX17" fmla="*/ 143178 w 498828"/>
              <a:gd name="connsiteY17" fmla="*/ 429380 h 498586"/>
              <a:gd name="connsiteX18" fmla="*/ 143323 w 498828"/>
              <a:gd name="connsiteY18" fmla="*/ 429128 h 498586"/>
              <a:gd name="connsiteX19" fmla="*/ 154677 w 498828"/>
              <a:gd name="connsiteY19" fmla="*/ 425796 h 498586"/>
              <a:gd name="connsiteX20" fmla="*/ 154898 w 498828"/>
              <a:gd name="connsiteY20" fmla="*/ 425920 h 498586"/>
              <a:gd name="connsiteX21" fmla="*/ 454298 w 498828"/>
              <a:gd name="connsiteY21" fmla="*/ 343927 h 498586"/>
              <a:gd name="connsiteX22" fmla="*/ 477040 w 498828"/>
              <a:gd name="connsiteY22" fmla="*/ 286465 h 498586"/>
              <a:gd name="connsiteX23" fmla="*/ 477093 w 498828"/>
              <a:gd name="connsiteY23" fmla="*/ 286432 h 498586"/>
              <a:gd name="connsiteX24" fmla="*/ 481782 w 498828"/>
              <a:gd name="connsiteY24" fmla="*/ 258852 h 498586"/>
              <a:gd name="connsiteX25" fmla="*/ 490592 w 498828"/>
              <a:gd name="connsiteY25" fmla="*/ 250661 h 498586"/>
              <a:gd name="connsiteX26" fmla="*/ 273296 w 498828"/>
              <a:gd name="connsiteY26" fmla="*/ 215481 h 498586"/>
              <a:gd name="connsiteX27" fmla="*/ 276770 w 498828"/>
              <a:gd name="connsiteY27" fmla="*/ 216963 h 498586"/>
              <a:gd name="connsiteX28" fmla="*/ 279432 w 498828"/>
              <a:gd name="connsiteY28" fmla="*/ 216598 h 498586"/>
              <a:gd name="connsiteX29" fmla="*/ 280181 w 498828"/>
              <a:gd name="connsiteY29" fmla="*/ 218417 h 498586"/>
              <a:gd name="connsiteX30" fmla="*/ 282779 w 498828"/>
              <a:gd name="connsiteY30" fmla="*/ 219525 h 498586"/>
              <a:gd name="connsiteX31" fmla="*/ 282286 w 498828"/>
              <a:gd name="connsiteY31" fmla="*/ 223528 h 498586"/>
              <a:gd name="connsiteX32" fmla="*/ 283337 w 498828"/>
              <a:gd name="connsiteY32" fmla="*/ 226081 h 498586"/>
              <a:gd name="connsiteX33" fmla="*/ 274272 w 498828"/>
              <a:gd name="connsiteY33" fmla="*/ 260526 h 498586"/>
              <a:gd name="connsiteX34" fmla="*/ 266184 w 498828"/>
              <a:gd name="connsiteY34" fmla="*/ 266523 h 498586"/>
              <a:gd name="connsiteX35" fmla="*/ 263953 w 498828"/>
              <a:gd name="connsiteY35" fmla="*/ 266523 h 498586"/>
              <a:gd name="connsiteX36" fmla="*/ 257956 w 498828"/>
              <a:gd name="connsiteY36" fmla="*/ 256203 h 498586"/>
              <a:gd name="connsiteX37" fmla="*/ 258971 w 498828"/>
              <a:gd name="connsiteY37" fmla="*/ 252398 h 498586"/>
              <a:gd name="connsiteX38" fmla="*/ 117760 w 498828"/>
              <a:gd name="connsiteY38" fmla="*/ 393609 h 498586"/>
              <a:gd name="connsiteX39" fmla="*/ 118779 w 498828"/>
              <a:gd name="connsiteY39" fmla="*/ 436658 h 498586"/>
              <a:gd name="connsiteX40" fmla="*/ 116408 w 498828"/>
              <a:gd name="connsiteY40" fmla="*/ 442794 h 498586"/>
              <a:gd name="connsiteX41" fmla="*/ 63275 w 498828"/>
              <a:gd name="connsiteY41" fmla="*/ 495926 h 498586"/>
              <a:gd name="connsiteX42" fmla="*/ 57279 w 498828"/>
              <a:gd name="connsiteY42" fmla="*/ 498437 h 498586"/>
              <a:gd name="connsiteX43" fmla="*/ 54211 w 498828"/>
              <a:gd name="connsiteY43" fmla="*/ 498437 h 498586"/>
              <a:gd name="connsiteX44" fmla="*/ 48772 w 498828"/>
              <a:gd name="connsiteY44" fmla="*/ 491045 h 498586"/>
              <a:gd name="connsiteX45" fmla="*/ 46541 w 498828"/>
              <a:gd name="connsiteY45" fmla="*/ 452416 h 498586"/>
              <a:gd name="connsiteX46" fmla="*/ 8469 w 498828"/>
              <a:gd name="connsiteY46" fmla="*/ 450045 h 498586"/>
              <a:gd name="connsiteX47" fmla="*/ 520 w 498828"/>
              <a:gd name="connsiteY47" fmla="*/ 445304 h 498586"/>
              <a:gd name="connsiteX48" fmla="*/ 2473 w 498828"/>
              <a:gd name="connsiteY48" fmla="*/ 436379 h 498586"/>
              <a:gd name="connsiteX49" fmla="*/ 56303 w 498828"/>
              <a:gd name="connsiteY49" fmla="*/ 382549 h 498586"/>
              <a:gd name="connsiteX50" fmla="*/ 62439 w 498828"/>
              <a:gd name="connsiteY50" fmla="*/ 380178 h 498586"/>
              <a:gd name="connsiteX51" fmla="*/ 106306 w 498828"/>
              <a:gd name="connsiteY51" fmla="*/ 381217 h 498586"/>
              <a:gd name="connsiteX52" fmla="*/ 247489 w 498828"/>
              <a:gd name="connsiteY52" fmla="*/ 240034 h 498586"/>
              <a:gd name="connsiteX53" fmla="*/ 247493 w 498828"/>
              <a:gd name="connsiteY53" fmla="*/ 239887 h 498586"/>
              <a:gd name="connsiteX54" fmla="*/ 243313 w 498828"/>
              <a:gd name="connsiteY54" fmla="*/ 240862 h 498586"/>
              <a:gd name="connsiteX55" fmla="*/ 233031 w 498828"/>
              <a:gd name="connsiteY55" fmla="*/ 235006 h 498586"/>
              <a:gd name="connsiteX56" fmla="*/ 232993 w 498828"/>
              <a:gd name="connsiteY56" fmla="*/ 234865 h 498586"/>
              <a:gd name="connsiteX57" fmla="*/ 238990 w 498828"/>
              <a:gd name="connsiteY57" fmla="*/ 224546 h 498586"/>
              <a:gd name="connsiteX58" fmla="*/ 268368 w 498828"/>
              <a:gd name="connsiteY58" fmla="*/ 159514 h 498586"/>
              <a:gd name="connsiteX59" fmla="*/ 335616 w 498828"/>
              <a:gd name="connsiteY59" fmla="*/ 209624 h 498586"/>
              <a:gd name="connsiteX60" fmla="*/ 289883 w 498828"/>
              <a:gd name="connsiteY60" fmla="*/ 306677 h 498586"/>
              <a:gd name="connsiteX61" fmla="*/ 264231 w 498828"/>
              <a:gd name="connsiteY61" fmla="*/ 311148 h 498586"/>
              <a:gd name="connsiteX62" fmla="*/ 263673 w 498828"/>
              <a:gd name="connsiteY62" fmla="*/ 311148 h 498586"/>
              <a:gd name="connsiteX63" fmla="*/ 249728 w 498828"/>
              <a:gd name="connsiteY63" fmla="*/ 309753 h 498586"/>
              <a:gd name="connsiteX64" fmla="*/ 243002 w 498828"/>
              <a:gd name="connsiteY64" fmla="*/ 300018 h 498586"/>
              <a:gd name="connsiteX65" fmla="*/ 243034 w 498828"/>
              <a:gd name="connsiteY65" fmla="*/ 299852 h 498586"/>
              <a:gd name="connsiteX66" fmla="*/ 252935 w 498828"/>
              <a:gd name="connsiteY66" fmla="*/ 293158 h 498586"/>
              <a:gd name="connsiteX67" fmla="*/ 322133 w 498828"/>
              <a:gd name="connsiteY67" fmla="*/ 246562 h 498586"/>
              <a:gd name="connsiteX68" fmla="*/ 275537 w 498828"/>
              <a:gd name="connsiteY68" fmla="*/ 177364 h 498586"/>
              <a:gd name="connsiteX69" fmla="*/ 206339 w 498828"/>
              <a:gd name="connsiteY69" fmla="*/ 223960 h 498586"/>
              <a:gd name="connsiteX70" fmla="*/ 208728 w 498828"/>
              <a:gd name="connsiteY70" fmla="*/ 255226 h 498586"/>
              <a:gd name="connsiteX71" fmla="*/ 202355 w 498828"/>
              <a:gd name="connsiteY71" fmla="*/ 265430 h 498586"/>
              <a:gd name="connsiteX72" fmla="*/ 192830 w 498828"/>
              <a:gd name="connsiteY72" fmla="*/ 260944 h 498586"/>
              <a:gd name="connsiteX73" fmla="*/ 238563 w 498828"/>
              <a:gd name="connsiteY73" fmla="*/ 163891 h 498586"/>
              <a:gd name="connsiteX74" fmla="*/ 268368 w 498828"/>
              <a:gd name="connsiteY74" fmla="*/ 159514 h 498586"/>
              <a:gd name="connsiteX75" fmla="*/ 478434 w 498828"/>
              <a:gd name="connsiteY75" fmla="*/ 158723 h 498586"/>
              <a:gd name="connsiteX76" fmla="*/ 488912 w 498828"/>
              <a:gd name="connsiteY76" fmla="*/ 163785 h 498586"/>
              <a:gd name="connsiteX77" fmla="*/ 489033 w 498828"/>
              <a:gd name="connsiteY77" fmla="*/ 164161 h 498586"/>
              <a:gd name="connsiteX78" fmla="*/ 498795 w 498828"/>
              <a:gd name="connsiteY78" fmla="*/ 211716 h 498586"/>
              <a:gd name="connsiteX79" fmla="*/ 491264 w 498828"/>
              <a:gd name="connsiteY79" fmla="*/ 220920 h 498586"/>
              <a:gd name="connsiteX80" fmla="*/ 490288 w 498828"/>
              <a:gd name="connsiteY80" fmla="*/ 220920 h 498586"/>
              <a:gd name="connsiteX81" fmla="*/ 481921 w 498828"/>
              <a:gd name="connsiteY81" fmla="*/ 213389 h 498586"/>
              <a:gd name="connsiteX82" fmla="*/ 472856 w 498828"/>
              <a:gd name="connsiteY82" fmla="*/ 169182 h 498586"/>
              <a:gd name="connsiteX83" fmla="*/ 478406 w 498828"/>
              <a:gd name="connsiteY83" fmla="*/ 158731 h 498586"/>
              <a:gd name="connsiteX84" fmla="*/ 478434 w 498828"/>
              <a:gd name="connsiteY84" fmla="*/ 158723 h 498586"/>
              <a:gd name="connsiteX85" fmla="*/ 284409 w 498828"/>
              <a:gd name="connsiteY85" fmla="*/ 88223 h 498586"/>
              <a:gd name="connsiteX86" fmla="*/ 368544 w 498828"/>
              <a:gd name="connsiteY86" fmla="*/ 130414 h 498586"/>
              <a:gd name="connsiteX87" fmla="*/ 368444 w 498828"/>
              <a:gd name="connsiteY87" fmla="*/ 340255 h 498586"/>
              <a:gd name="connsiteX88" fmla="*/ 263255 w 498828"/>
              <a:gd name="connsiteY88" fmla="*/ 383665 h 498586"/>
              <a:gd name="connsiteX89" fmla="*/ 192133 w 498828"/>
              <a:gd name="connsiteY89" fmla="*/ 365397 h 498586"/>
              <a:gd name="connsiteX90" fmla="*/ 188730 w 498828"/>
              <a:gd name="connsiteY90" fmla="*/ 354063 h 498586"/>
              <a:gd name="connsiteX91" fmla="*/ 188786 w 498828"/>
              <a:gd name="connsiteY91" fmla="*/ 353961 h 498586"/>
              <a:gd name="connsiteX92" fmla="*/ 200361 w 498828"/>
              <a:gd name="connsiteY92" fmla="*/ 350614 h 498586"/>
              <a:gd name="connsiteX93" fmla="*/ 356690 w 498828"/>
              <a:gd name="connsiteY93" fmla="*/ 328301 h 498586"/>
              <a:gd name="connsiteX94" fmla="*/ 356690 w 498828"/>
              <a:gd name="connsiteY94" fmla="*/ 142268 h 498586"/>
              <a:gd name="connsiteX95" fmla="*/ 170657 w 498828"/>
              <a:gd name="connsiteY95" fmla="*/ 142268 h 498586"/>
              <a:gd name="connsiteX96" fmla="*/ 148204 w 498828"/>
              <a:gd name="connsiteY96" fmla="*/ 298597 h 498586"/>
              <a:gd name="connsiteX97" fmla="*/ 144857 w 498828"/>
              <a:gd name="connsiteY97" fmla="*/ 310033 h 498586"/>
              <a:gd name="connsiteX98" fmla="*/ 133422 w 498828"/>
              <a:gd name="connsiteY98" fmla="*/ 306686 h 498586"/>
              <a:gd name="connsiteX99" fmla="*/ 191821 w 498828"/>
              <a:gd name="connsiteY99" fmla="*/ 105133 h 498586"/>
              <a:gd name="connsiteX100" fmla="*/ 284409 w 498828"/>
              <a:gd name="connsiteY100" fmla="*/ 88223 h 498586"/>
              <a:gd name="connsiteX101" fmla="*/ 440445 w 498828"/>
              <a:gd name="connsiteY101" fmla="*/ 78577 h 498586"/>
              <a:gd name="connsiteX102" fmla="*/ 441757 w 498828"/>
              <a:gd name="connsiteY102" fmla="*/ 80070 h 498586"/>
              <a:gd name="connsiteX103" fmla="*/ 469648 w 498828"/>
              <a:gd name="connsiteY103" fmla="*/ 119675 h 498586"/>
              <a:gd name="connsiteX104" fmla="*/ 466494 w 498828"/>
              <a:gd name="connsiteY104" fmla="*/ 131080 h 498586"/>
              <a:gd name="connsiteX105" fmla="*/ 466441 w 498828"/>
              <a:gd name="connsiteY105" fmla="*/ 131111 h 498586"/>
              <a:gd name="connsiteX106" fmla="*/ 462397 w 498828"/>
              <a:gd name="connsiteY106" fmla="*/ 132226 h 498586"/>
              <a:gd name="connsiteX107" fmla="*/ 455006 w 498828"/>
              <a:gd name="connsiteY107" fmla="*/ 127903 h 498586"/>
              <a:gd name="connsiteX108" fmla="*/ 429067 w 498828"/>
              <a:gd name="connsiteY108" fmla="*/ 91226 h 498586"/>
              <a:gd name="connsiteX109" fmla="*/ 428432 w 498828"/>
              <a:gd name="connsiteY109" fmla="*/ 79213 h 498586"/>
              <a:gd name="connsiteX110" fmla="*/ 440445 w 498828"/>
              <a:gd name="connsiteY110" fmla="*/ 78577 h 498586"/>
              <a:gd name="connsiteX111" fmla="*/ 287842 w 498828"/>
              <a:gd name="connsiteY111" fmla="*/ 31222 h 498586"/>
              <a:gd name="connsiteX112" fmla="*/ 409125 w 498828"/>
              <a:gd name="connsiteY112" fmla="*/ 89135 h 498586"/>
              <a:gd name="connsiteX113" fmla="*/ 409539 w 498828"/>
              <a:gd name="connsiteY113" fmla="*/ 381020 h 498586"/>
              <a:gd name="connsiteX114" fmla="*/ 263394 w 498828"/>
              <a:gd name="connsiteY114" fmla="*/ 441679 h 498586"/>
              <a:gd name="connsiteX115" fmla="*/ 160197 w 498828"/>
              <a:gd name="connsiteY115" fmla="*/ 413788 h 498586"/>
              <a:gd name="connsiteX116" fmla="*/ 156009 w 498828"/>
              <a:gd name="connsiteY116" fmla="*/ 402510 h 498586"/>
              <a:gd name="connsiteX117" fmla="*/ 167287 w 498828"/>
              <a:gd name="connsiteY117" fmla="*/ 398322 h 498586"/>
              <a:gd name="connsiteX118" fmla="*/ 168704 w 498828"/>
              <a:gd name="connsiteY118" fmla="*/ 399145 h 498586"/>
              <a:gd name="connsiteX119" fmla="*/ 427629 w 498828"/>
              <a:gd name="connsiteY119" fmla="*/ 329909 h 498586"/>
              <a:gd name="connsiteX120" fmla="*/ 358392 w 498828"/>
              <a:gd name="connsiteY120" fmla="*/ 70984 h 498586"/>
              <a:gd name="connsiteX121" fmla="*/ 99468 w 498828"/>
              <a:gd name="connsiteY121" fmla="*/ 140220 h 498586"/>
              <a:gd name="connsiteX122" fmla="*/ 102602 w 498828"/>
              <a:gd name="connsiteY122" fmla="*/ 335135 h 498586"/>
              <a:gd name="connsiteX123" fmla="*/ 99952 w 498828"/>
              <a:gd name="connsiteY123" fmla="*/ 346849 h 498586"/>
              <a:gd name="connsiteX124" fmla="*/ 88431 w 498828"/>
              <a:gd name="connsiteY124" fmla="*/ 344148 h 498586"/>
              <a:gd name="connsiteX125" fmla="*/ 88377 w 498828"/>
              <a:gd name="connsiteY125" fmla="*/ 344060 h 498586"/>
              <a:gd name="connsiteX126" fmla="*/ 156616 w 498828"/>
              <a:gd name="connsiteY126" fmla="*/ 60263 h 498586"/>
              <a:gd name="connsiteX127" fmla="*/ 287842 w 498828"/>
              <a:gd name="connsiteY127" fmla="*/ 31222 h 498586"/>
              <a:gd name="connsiteX128" fmla="*/ 265425 w 498828"/>
              <a:gd name="connsiteY128" fmla="*/ 0 h 498586"/>
              <a:gd name="connsiteX129" fmla="*/ 380816 w 498828"/>
              <a:gd name="connsiteY129" fmla="*/ 30006 h 498586"/>
              <a:gd name="connsiteX130" fmla="*/ 406337 w 498828"/>
              <a:gd name="connsiteY130" fmla="*/ 46880 h 498586"/>
              <a:gd name="connsiteX131" fmla="*/ 408010 w 498828"/>
              <a:gd name="connsiteY131" fmla="*/ 58733 h 498586"/>
              <a:gd name="connsiteX132" fmla="*/ 401177 w 498828"/>
              <a:gd name="connsiteY132" fmla="*/ 62080 h 498586"/>
              <a:gd name="connsiteX133" fmla="*/ 396156 w 498828"/>
              <a:gd name="connsiteY133" fmla="*/ 60407 h 498586"/>
              <a:gd name="connsiteX134" fmla="*/ 372466 w 498828"/>
              <a:gd name="connsiteY134" fmla="*/ 44660 h 498586"/>
              <a:gd name="connsiteX135" fmla="*/ 372448 w 498828"/>
              <a:gd name="connsiteY135" fmla="*/ 44649 h 498586"/>
              <a:gd name="connsiteX136" fmla="*/ 73037 w 498828"/>
              <a:gd name="connsiteY136" fmla="*/ 126601 h 498586"/>
              <a:gd name="connsiteX137" fmla="*/ 73037 w 498828"/>
              <a:gd name="connsiteY137" fmla="*/ 344060 h 498586"/>
              <a:gd name="connsiteX138" fmla="*/ 69830 w 498828"/>
              <a:gd name="connsiteY138" fmla="*/ 355635 h 498586"/>
              <a:gd name="connsiteX139" fmla="*/ 65646 w 498828"/>
              <a:gd name="connsiteY139" fmla="*/ 356750 h 498586"/>
              <a:gd name="connsiteX140" fmla="*/ 58255 w 498828"/>
              <a:gd name="connsiteY140" fmla="*/ 352427 h 498586"/>
              <a:gd name="connsiteX141" fmla="*/ 150021 w 498828"/>
              <a:gd name="connsiteY141" fmla="*/ 29956 h 498586"/>
              <a:gd name="connsiteX142" fmla="*/ 265425 w 498828"/>
              <a:gd name="connsiteY142" fmla="*/ 0 h 4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98828" h="498586">
                <a:moveTo>
                  <a:pt x="101356" y="410013"/>
                </a:moveTo>
                <a:lnTo>
                  <a:pt x="63391" y="447979"/>
                </a:lnTo>
                <a:lnTo>
                  <a:pt x="64809" y="470685"/>
                </a:lnTo>
                <a:lnTo>
                  <a:pt x="102184" y="433450"/>
                </a:lnTo>
                <a:close/>
                <a:moveTo>
                  <a:pt x="65507" y="397052"/>
                </a:moveTo>
                <a:lnTo>
                  <a:pt x="28412" y="434426"/>
                </a:lnTo>
                <a:lnTo>
                  <a:pt x="51765" y="435757"/>
                </a:lnTo>
                <a:lnTo>
                  <a:pt x="89894" y="397629"/>
                </a:lnTo>
                <a:close/>
                <a:moveTo>
                  <a:pt x="490592" y="250661"/>
                </a:moveTo>
                <a:cubicBezTo>
                  <a:pt x="495288" y="250832"/>
                  <a:pt x="498956" y="254777"/>
                  <a:pt x="498784" y="259473"/>
                </a:cubicBezTo>
                <a:cubicBezTo>
                  <a:pt x="498769" y="259873"/>
                  <a:pt x="498727" y="260271"/>
                  <a:pt x="498656" y="260665"/>
                </a:cubicBezTo>
                <a:cubicBezTo>
                  <a:pt x="497571" y="270851"/>
                  <a:pt x="495847" y="280957"/>
                  <a:pt x="493496" y="290927"/>
                </a:cubicBezTo>
                <a:lnTo>
                  <a:pt x="493148" y="291181"/>
                </a:lnTo>
                <a:lnTo>
                  <a:pt x="462045" y="363534"/>
                </a:lnTo>
                <a:cubicBezTo>
                  <a:pt x="419306" y="429453"/>
                  <a:pt x="345290" y="471600"/>
                  <a:pt x="263255" y="471662"/>
                </a:cubicBezTo>
                <a:lnTo>
                  <a:pt x="263255" y="471522"/>
                </a:lnTo>
                <a:cubicBezTo>
                  <a:pt x="222265" y="471585"/>
                  <a:pt x="181975" y="460911"/>
                  <a:pt x="146391" y="440563"/>
                </a:cubicBezTo>
                <a:cubicBezTo>
                  <a:pt x="142415" y="438363"/>
                  <a:pt x="140977" y="433355"/>
                  <a:pt x="143178" y="429380"/>
                </a:cubicBezTo>
                <a:cubicBezTo>
                  <a:pt x="143224" y="429295"/>
                  <a:pt x="143273" y="429211"/>
                  <a:pt x="143323" y="429128"/>
                </a:cubicBezTo>
                <a:cubicBezTo>
                  <a:pt x="145538" y="425072"/>
                  <a:pt x="150622" y="423580"/>
                  <a:pt x="154677" y="425796"/>
                </a:cubicBezTo>
                <a:cubicBezTo>
                  <a:pt x="154751" y="425837"/>
                  <a:pt x="154825" y="425877"/>
                  <a:pt x="154898" y="425920"/>
                </a:cubicBezTo>
                <a:cubicBezTo>
                  <a:pt x="260216" y="485956"/>
                  <a:pt x="394262" y="449247"/>
                  <a:pt x="454298" y="343927"/>
                </a:cubicBezTo>
                <a:cubicBezTo>
                  <a:pt x="464551" y="325942"/>
                  <a:pt x="472207" y="306595"/>
                  <a:pt x="477040" y="286465"/>
                </a:cubicBezTo>
                <a:lnTo>
                  <a:pt x="477093" y="286432"/>
                </a:lnTo>
                <a:lnTo>
                  <a:pt x="481782" y="258852"/>
                </a:lnTo>
                <a:cubicBezTo>
                  <a:pt x="481953" y="254157"/>
                  <a:pt x="485898" y="250491"/>
                  <a:pt x="490592" y="250661"/>
                </a:cubicBezTo>
                <a:close/>
                <a:moveTo>
                  <a:pt x="273296" y="215481"/>
                </a:moveTo>
                <a:lnTo>
                  <a:pt x="276770" y="216963"/>
                </a:lnTo>
                <a:lnTo>
                  <a:pt x="279432" y="216598"/>
                </a:lnTo>
                <a:lnTo>
                  <a:pt x="280181" y="218417"/>
                </a:lnTo>
                <a:lnTo>
                  <a:pt x="282779" y="219525"/>
                </a:lnTo>
                <a:lnTo>
                  <a:pt x="282286" y="223528"/>
                </a:lnTo>
                <a:lnTo>
                  <a:pt x="283337" y="226081"/>
                </a:lnTo>
                <a:lnTo>
                  <a:pt x="274272" y="260526"/>
                </a:lnTo>
                <a:cubicBezTo>
                  <a:pt x="273215" y="264104"/>
                  <a:pt x="269916" y="266551"/>
                  <a:pt x="266184" y="266523"/>
                </a:cubicBezTo>
                <a:lnTo>
                  <a:pt x="263953" y="266523"/>
                </a:lnTo>
                <a:cubicBezTo>
                  <a:pt x="259519" y="265235"/>
                  <a:pt x="256879" y="260692"/>
                  <a:pt x="257956" y="256203"/>
                </a:cubicBezTo>
                <a:lnTo>
                  <a:pt x="258971" y="252398"/>
                </a:lnTo>
                <a:lnTo>
                  <a:pt x="117760" y="393609"/>
                </a:lnTo>
                <a:lnTo>
                  <a:pt x="118779" y="436658"/>
                </a:lnTo>
                <a:cubicBezTo>
                  <a:pt x="118843" y="438938"/>
                  <a:pt x="117989" y="441150"/>
                  <a:pt x="116408" y="442794"/>
                </a:cubicBezTo>
                <a:lnTo>
                  <a:pt x="63275" y="495926"/>
                </a:lnTo>
                <a:cubicBezTo>
                  <a:pt x="61697" y="497537"/>
                  <a:pt x="59534" y="498442"/>
                  <a:pt x="57279" y="498437"/>
                </a:cubicBezTo>
                <a:cubicBezTo>
                  <a:pt x="56266" y="498636"/>
                  <a:pt x="55224" y="498636"/>
                  <a:pt x="54211" y="498437"/>
                </a:cubicBezTo>
                <a:cubicBezTo>
                  <a:pt x="51132" y="497218"/>
                  <a:pt x="49020" y="494348"/>
                  <a:pt x="48772" y="491045"/>
                </a:cubicBezTo>
                <a:lnTo>
                  <a:pt x="46541" y="452416"/>
                </a:lnTo>
                <a:lnTo>
                  <a:pt x="8469" y="450045"/>
                </a:lnTo>
                <a:cubicBezTo>
                  <a:pt x="5088" y="450287"/>
                  <a:pt x="1915" y="448394"/>
                  <a:pt x="520" y="445304"/>
                </a:cubicBezTo>
                <a:cubicBezTo>
                  <a:pt x="-617" y="442202"/>
                  <a:pt x="144" y="438722"/>
                  <a:pt x="2473" y="436379"/>
                </a:cubicBezTo>
                <a:lnTo>
                  <a:pt x="56303" y="382549"/>
                </a:lnTo>
                <a:cubicBezTo>
                  <a:pt x="57939" y="380954"/>
                  <a:pt x="60156" y="380097"/>
                  <a:pt x="62439" y="380178"/>
                </a:cubicBezTo>
                <a:lnTo>
                  <a:pt x="106306" y="381217"/>
                </a:lnTo>
                <a:lnTo>
                  <a:pt x="247489" y="240034"/>
                </a:lnTo>
                <a:lnTo>
                  <a:pt x="247493" y="239887"/>
                </a:lnTo>
                <a:lnTo>
                  <a:pt x="243313" y="240862"/>
                </a:lnTo>
                <a:cubicBezTo>
                  <a:pt x="238856" y="242084"/>
                  <a:pt x="234252" y="239462"/>
                  <a:pt x="233031" y="235006"/>
                </a:cubicBezTo>
                <a:cubicBezTo>
                  <a:pt x="233017" y="234959"/>
                  <a:pt x="233006" y="234913"/>
                  <a:pt x="232993" y="234865"/>
                </a:cubicBezTo>
                <a:cubicBezTo>
                  <a:pt x="231917" y="230376"/>
                  <a:pt x="234556" y="225833"/>
                  <a:pt x="238990" y="224546"/>
                </a:cubicBezTo>
                <a:close/>
                <a:moveTo>
                  <a:pt x="268368" y="159514"/>
                </a:moveTo>
                <a:cubicBezTo>
                  <a:pt x="297887" y="161142"/>
                  <a:pt x="324986" y="180052"/>
                  <a:pt x="335616" y="209624"/>
                </a:cubicBezTo>
                <a:cubicBezTo>
                  <a:pt x="349787" y="249054"/>
                  <a:pt x="329311" y="292505"/>
                  <a:pt x="289883" y="306677"/>
                </a:cubicBezTo>
                <a:cubicBezTo>
                  <a:pt x="281653" y="309635"/>
                  <a:pt x="272975" y="311146"/>
                  <a:pt x="264231" y="311148"/>
                </a:cubicBezTo>
                <a:lnTo>
                  <a:pt x="263673" y="311148"/>
                </a:lnTo>
                <a:cubicBezTo>
                  <a:pt x="258990" y="311138"/>
                  <a:pt x="254320" y="310671"/>
                  <a:pt x="249728" y="309753"/>
                </a:cubicBezTo>
                <a:cubicBezTo>
                  <a:pt x="245182" y="308922"/>
                  <a:pt x="242171" y="304563"/>
                  <a:pt x="243002" y="300018"/>
                </a:cubicBezTo>
                <a:cubicBezTo>
                  <a:pt x="243012" y="299962"/>
                  <a:pt x="243023" y="299906"/>
                  <a:pt x="243034" y="299852"/>
                </a:cubicBezTo>
                <a:cubicBezTo>
                  <a:pt x="243947" y="295287"/>
                  <a:pt x="248360" y="292304"/>
                  <a:pt x="252935" y="293158"/>
                </a:cubicBezTo>
                <a:cubicBezTo>
                  <a:pt x="284911" y="299399"/>
                  <a:pt x="315893" y="278537"/>
                  <a:pt x="322133" y="246562"/>
                </a:cubicBezTo>
                <a:cubicBezTo>
                  <a:pt x="328375" y="214586"/>
                  <a:pt x="307513" y="183604"/>
                  <a:pt x="275537" y="177364"/>
                </a:cubicBezTo>
                <a:cubicBezTo>
                  <a:pt x="243561" y="171122"/>
                  <a:pt x="212581" y="191984"/>
                  <a:pt x="206339" y="223960"/>
                </a:cubicBezTo>
                <a:cubicBezTo>
                  <a:pt x="204300" y="234407"/>
                  <a:pt x="205126" y="245210"/>
                  <a:pt x="208728" y="255226"/>
                </a:cubicBezTo>
                <a:cubicBezTo>
                  <a:pt x="209785" y="259803"/>
                  <a:pt x="206932" y="264371"/>
                  <a:pt x="202355" y="265430"/>
                </a:cubicBezTo>
                <a:cubicBezTo>
                  <a:pt x="198524" y="266314"/>
                  <a:pt x="194587" y="264459"/>
                  <a:pt x="192830" y="260944"/>
                </a:cubicBezTo>
                <a:cubicBezTo>
                  <a:pt x="178658" y="221514"/>
                  <a:pt x="199133" y="178062"/>
                  <a:pt x="238563" y="163891"/>
                </a:cubicBezTo>
                <a:cubicBezTo>
                  <a:pt x="248420" y="160349"/>
                  <a:pt x="258529" y="158971"/>
                  <a:pt x="268368" y="159514"/>
                </a:cubicBezTo>
                <a:close/>
                <a:moveTo>
                  <a:pt x="478434" y="158723"/>
                </a:moveTo>
                <a:cubicBezTo>
                  <a:pt x="482725" y="157228"/>
                  <a:pt x="487417" y="159494"/>
                  <a:pt x="488912" y="163785"/>
                </a:cubicBezTo>
                <a:cubicBezTo>
                  <a:pt x="488955" y="163909"/>
                  <a:pt x="488995" y="164035"/>
                  <a:pt x="489033" y="164161"/>
                </a:cubicBezTo>
                <a:cubicBezTo>
                  <a:pt x="493886" y="179642"/>
                  <a:pt x="497156" y="195575"/>
                  <a:pt x="498795" y="211716"/>
                </a:cubicBezTo>
                <a:cubicBezTo>
                  <a:pt x="499202" y="216321"/>
                  <a:pt x="495858" y="220408"/>
                  <a:pt x="491264" y="220920"/>
                </a:cubicBezTo>
                <a:lnTo>
                  <a:pt x="490288" y="220920"/>
                </a:lnTo>
                <a:cubicBezTo>
                  <a:pt x="486000" y="220878"/>
                  <a:pt x="482413" y="217650"/>
                  <a:pt x="481921" y="213389"/>
                </a:cubicBezTo>
                <a:cubicBezTo>
                  <a:pt x="480448" y="198378"/>
                  <a:pt x="477409" y="183561"/>
                  <a:pt x="472856" y="169182"/>
                </a:cubicBezTo>
                <a:cubicBezTo>
                  <a:pt x="471503" y="164764"/>
                  <a:pt x="473988" y="160084"/>
                  <a:pt x="478406" y="158731"/>
                </a:cubicBezTo>
                <a:cubicBezTo>
                  <a:pt x="478416" y="158728"/>
                  <a:pt x="478424" y="158726"/>
                  <a:pt x="478434" y="158723"/>
                </a:cubicBezTo>
                <a:close/>
                <a:moveTo>
                  <a:pt x="284409" y="88223"/>
                </a:moveTo>
                <a:cubicBezTo>
                  <a:pt x="315511" y="92673"/>
                  <a:pt x="345203" y="106972"/>
                  <a:pt x="368544" y="130414"/>
                </a:cubicBezTo>
                <a:cubicBezTo>
                  <a:pt x="426463" y="188388"/>
                  <a:pt x="426418" y="282337"/>
                  <a:pt x="368444" y="340255"/>
                </a:cubicBezTo>
                <a:cubicBezTo>
                  <a:pt x="340543" y="368130"/>
                  <a:pt x="302693" y="383750"/>
                  <a:pt x="263255" y="383665"/>
                </a:cubicBezTo>
                <a:cubicBezTo>
                  <a:pt x="238385" y="383685"/>
                  <a:pt x="213916" y="377399"/>
                  <a:pt x="192133" y="365397"/>
                </a:cubicBezTo>
                <a:cubicBezTo>
                  <a:pt x="188064" y="363207"/>
                  <a:pt x="186541" y="358132"/>
                  <a:pt x="188730" y="354063"/>
                </a:cubicBezTo>
                <a:cubicBezTo>
                  <a:pt x="188748" y="354029"/>
                  <a:pt x="188766" y="353995"/>
                  <a:pt x="188786" y="353961"/>
                </a:cubicBezTo>
                <a:cubicBezTo>
                  <a:pt x="191104" y="349899"/>
                  <a:pt x="196233" y="348415"/>
                  <a:pt x="200361" y="350614"/>
                </a:cubicBezTo>
                <a:cubicBezTo>
                  <a:pt x="251668" y="378582"/>
                  <a:pt x="315255" y="369506"/>
                  <a:pt x="356690" y="328301"/>
                </a:cubicBezTo>
                <a:cubicBezTo>
                  <a:pt x="408062" y="276930"/>
                  <a:pt x="408062" y="193639"/>
                  <a:pt x="356690" y="142268"/>
                </a:cubicBezTo>
                <a:cubicBezTo>
                  <a:pt x="305319" y="90896"/>
                  <a:pt x="222028" y="90896"/>
                  <a:pt x="170657" y="142268"/>
                </a:cubicBezTo>
                <a:cubicBezTo>
                  <a:pt x="129492" y="183712"/>
                  <a:pt x="120368" y="247243"/>
                  <a:pt x="148204" y="298597"/>
                </a:cubicBezTo>
                <a:cubicBezTo>
                  <a:pt x="150438" y="302679"/>
                  <a:pt x="148939" y="307799"/>
                  <a:pt x="144857" y="310033"/>
                </a:cubicBezTo>
                <a:cubicBezTo>
                  <a:pt x="140776" y="312267"/>
                  <a:pt x="135656" y="310768"/>
                  <a:pt x="133422" y="306686"/>
                </a:cubicBezTo>
                <a:cubicBezTo>
                  <a:pt x="93891" y="234902"/>
                  <a:pt x="120037" y="144665"/>
                  <a:pt x="191821" y="105133"/>
                </a:cubicBezTo>
                <a:cubicBezTo>
                  <a:pt x="220798" y="89175"/>
                  <a:pt x="253308" y="83774"/>
                  <a:pt x="284409" y="88223"/>
                </a:cubicBezTo>
                <a:close/>
                <a:moveTo>
                  <a:pt x="440445" y="78577"/>
                </a:moveTo>
                <a:cubicBezTo>
                  <a:pt x="440940" y="79022"/>
                  <a:pt x="441379" y="79523"/>
                  <a:pt x="441757" y="80070"/>
                </a:cubicBezTo>
                <a:cubicBezTo>
                  <a:pt x="452416" y="92258"/>
                  <a:pt x="461765" y="105533"/>
                  <a:pt x="469648" y="119675"/>
                </a:cubicBezTo>
                <a:cubicBezTo>
                  <a:pt x="471927" y="123696"/>
                  <a:pt x="470515" y="128802"/>
                  <a:pt x="466494" y="131080"/>
                </a:cubicBezTo>
                <a:cubicBezTo>
                  <a:pt x="466477" y="131090"/>
                  <a:pt x="466459" y="131100"/>
                  <a:pt x="466441" y="131111"/>
                </a:cubicBezTo>
                <a:cubicBezTo>
                  <a:pt x="465219" y="131844"/>
                  <a:pt x="463822" y="132230"/>
                  <a:pt x="462397" y="132226"/>
                </a:cubicBezTo>
                <a:cubicBezTo>
                  <a:pt x="459326" y="132250"/>
                  <a:pt x="456489" y="130591"/>
                  <a:pt x="455006" y="127903"/>
                </a:cubicBezTo>
                <a:cubicBezTo>
                  <a:pt x="447661" y="114807"/>
                  <a:pt x="438967" y="102515"/>
                  <a:pt x="429067" y="91226"/>
                </a:cubicBezTo>
                <a:cubicBezTo>
                  <a:pt x="425574" y="88084"/>
                  <a:pt x="425289" y="82705"/>
                  <a:pt x="428432" y="79213"/>
                </a:cubicBezTo>
                <a:cubicBezTo>
                  <a:pt x="431574" y="75720"/>
                  <a:pt x="436953" y="75435"/>
                  <a:pt x="440445" y="78577"/>
                </a:cubicBezTo>
                <a:close/>
                <a:moveTo>
                  <a:pt x="287842" y="31222"/>
                </a:moveTo>
                <a:cubicBezTo>
                  <a:pt x="332422" y="36320"/>
                  <a:pt x="375345" y="55909"/>
                  <a:pt x="409125" y="89135"/>
                </a:cubicBezTo>
                <a:cubicBezTo>
                  <a:pt x="489840" y="169623"/>
                  <a:pt x="490026" y="300304"/>
                  <a:pt x="409539" y="381020"/>
                </a:cubicBezTo>
                <a:cubicBezTo>
                  <a:pt x="370817" y="419852"/>
                  <a:pt x="318233" y="441677"/>
                  <a:pt x="263394" y="441679"/>
                </a:cubicBezTo>
                <a:cubicBezTo>
                  <a:pt x="227142" y="441606"/>
                  <a:pt x="191549" y="431986"/>
                  <a:pt x="160197" y="413788"/>
                </a:cubicBezTo>
                <a:cubicBezTo>
                  <a:pt x="155927" y="411830"/>
                  <a:pt x="154051" y="406780"/>
                  <a:pt x="156009" y="402510"/>
                </a:cubicBezTo>
                <a:cubicBezTo>
                  <a:pt x="157967" y="398238"/>
                  <a:pt x="163017" y="396364"/>
                  <a:pt x="167287" y="398322"/>
                </a:cubicBezTo>
                <a:cubicBezTo>
                  <a:pt x="167785" y="398549"/>
                  <a:pt x="168259" y="398825"/>
                  <a:pt x="168704" y="399145"/>
                </a:cubicBezTo>
                <a:cubicBezTo>
                  <a:pt x="259323" y="451526"/>
                  <a:pt x="375247" y="420529"/>
                  <a:pt x="427629" y="329909"/>
                </a:cubicBezTo>
                <a:cubicBezTo>
                  <a:pt x="480010" y="239290"/>
                  <a:pt x="449012" y="123365"/>
                  <a:pt x="358392" y="70984"/>
                </a:cubicBezTo>
                <a:cubicBezTo>
                  <a:pt x="267774" y="18603"/>
                  <a:pt x="151849" y="49601"/>
                  <a:pt x="99468" y="140220"/>
                </a:cubicBezTo>
                <a:cubicBezTo>
                  <a:pt x="64456" y="200790"/>
                  <a:pt x="65661" y="275721"/>
                  <a:pt x="102602" y="335135"/>
                </a:cubicBezTo>
                <a:cubicBezTo>
                  <a:pt x="105096" y="339102"/>
                  <a:pt x="103912" y="344341"/>
                  <a:pt x="99952" y="346849"/>
                </a:cubicBezTo>
                <a:cubicBezTo>
                  <a:pt x="96025" y="349284"/>
                  <a:pt x="90867" y="348075"/>
                  <a:pt x="88431" y="344148"/>
                </a:cubicBezTo>
                <a:cubicBezTo>
                  <a:pt x="88413" y="344118"/>
                  <a:pt x="88395" y="344089"/>
                  <a:pt x="88377" y="344060"/>
                </a:cubicBezTo>
                <a:cubicBezTo>
                  <a:pt x="28852" y="246848"/>
                  <a:pt x="59403" y="119788"/>
                  <a:pt x="156616" y="60263"/>
                </a:cubicBezTo>
                <a:cubicBezTo>
                  <a:pt x="197025" y="35520"/>
                  <a:pt x="243262" y="26125"/>
                  <a:pt x="287842" y="31222"/>
                </a:cubicBezTo>
                <a:close/>
                <a:moveTo>
                  <a:pt x="265425" y="0"/>
                </a:moveTo>
                <a:cubicBezTo>
                  <a:pt x="305189" y="9"/>
                  <a:pt x="344951" y="10011"/>
                  <a:pt x="380816" y="30006"/>
                </a:cubicBezTo>
                <a:cubicBezTo>
                  <a:pt x="389677" y="35075"/>
                  <a:pt x="398202" y="40711"/>
                  <a:pt x="406337" y="46880"/>
                </a:cubicBezTo>
                <a:cubicBezTo>
                  <a:pt x="410050" y="49703"/>
                  <a:pt x="410798" y="54992"/>
                  <a:pt x="408010" y="58733"/>
                </a:cubicBezTo>
                <a:cubicBezTo>
                  <a:pt x="406401" y="60880"/>
                  <a:pt x="403860" y="62125"/>
                  <a:pt x="401177" y="62080"/>
                </a:cubicBezTo>
                <a:cubicBezTo>
                  <a:pt x="399369" y="62061"/>
                  <a:pt x="397614" y="61476"/>
                  <a:pt x="396156" y="60407"/>
                </a:cubicBezTo>
                <a:lnTo>
                  <a:pt x="372466" y="44660"/>
                </a:lnTo>
                <a:lnTo>
                  <a:pt x="372448" y="44649"/>
                </a:lnTo>
                <a:cubicBezTo>
                  <a:pt x="267137" y="-15401"/>
                  <a:pt x="133087" y="21291"/>
                  <a:pt x="73037" y="126601"/>
                </a:cubicBezTo>
                <a:cubicBezTo>
                  <a:pt x="34609" y="193995"/>
                  <a:pt x="34609" y="276667"/>
                  <a:pt x="73037" y="344060"/>
                </a:cubicBezTo>
                <a:cubicBezTo>
                  <a:pt x="75260" y="348153"/>
                  <a:pt x="73842" y="353269"/>
                  <a:pt x="69830" y="355635"/>
                </a:cubicBezTo>
                <a:cubicBezTo>
                  <a:pt x="68548" y="356344"/>
                  <a:pt x="67111" y="356728"/>
                  <a:pt x="65646" y="356750"/>
                </a:cubicBezTo>
                <a:cubicBezTo>
                  <a:pt x="62592" y="356715"/>
                  <a:pt x="59782" y="355073"/>
                  <a:pt x="58255" y="352427"/>
                </a:cubicBezTo>
                <a:cubicBezTo>
                  <a:pt x="-5453" y="238039"/>
                  <a:pt x="35632" y="93664"/>
                  <a:pt x="150021" y="29956"/>
                </a:cubicBezTo>
                <a:cubicBezTo>
                  <a:pt x="185895" y="9977"/>
                  <a:pt x="225661" y="-9"/>
                  <a:pt x="265425" y="0"/>
                </a:cubicBez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2B0E702-A592-4AC9-49B2-B8C7B0971B5D}"/>
              </a:ext>
            </a:extLst>
          </p:cNvPr>
          <p:cNvCxnSpPr>
            <a:cxnSpLocks/>
          </p:cNvCxnSpPr>
          <p:nvPr/>
        </p:nvCxnSpPr>
        <p:spPr>
          <a:xfrm>
            <a:off x="1524000" y="2552043"/>
            <a:ext cx="3126183" cy="0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4498A03-141C-F67F-F43C-4BE960A55A0F}"/>
              </a:ext>
            </a:extLst>
          </p:cNvPr>
          <p:cNvCxnSpPr>
            <a:cxnSpLocks/>
          </p:cNvCxnSpPr>
          <p:nvPr/>
        </p:nvCxnSpPr>
        <p:spPr>
          <a:xfrm>
            <a:off x="1524000" y="4305959"/>
            <a:ext cx="3126183" cy="0"/>
          </a:xfrm>
          <a:prstGeom prst="line">
            <a:avLst/>
          </a:prstGeom>
          <a:ln w="12700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7A830FC-03D0-22AC-640E-C2985B93A5E9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80DDC12-EBF2-4C69-C21D-FD610D70FE46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3" name="Graphic 7">
              <a:extLst>
                <a:ext uri="{FF2B5EF4-FFF2-40B4-BE49-F238E27FC236}">
                  <a16:creationId xmlns:a16="http://schemas.microsoft.com/office/drawing/2014/main" id="{D79D3A85-4537-1C15-1B91-ED61840570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3103CA-EF75-C6C6-8799-609A4E7BBB34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23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5E985078-6D5F-C658-0C03-F092DA20B575}"/>
              </a:ext>
            </a:extLst>
          </p:cNvPr>
          <p:cNvGrpSpPr/>
          <p:nvPr/>
        </p:nvGrpSpPr>
        <p:grpSpPr>
          <a:xfrm>
            <a:off x="6920089" y="989122"/>
            <a:ext cx="2726708" cy="733626"/>
            <a:chOff x="3093761" y="1959241"/>
            <a:chExt cx="2726708" cy="73362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303FD36-0B87-0144-F336-4A03E35E4315}"/>
                </a:ext>
              </a:extLst>
            </p:cNvPr>
            <p:cNvSpPr txBox="1"/>
            <p:nvPr/>
          </p:nvSpPr>
          <p:spPr>
            <a:xfrm>
              <a:off x="3093761" y="1959241"/>
              <a:ext cx="2726708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SERVICE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88F46F-71CC-6277-8220-8E21EC0EAD7E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740CFEF-5A7A-BE7E-2FB6-867EC5480037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B2C7A7D-E128-A5E7-DB07-4B6AF5F68960}"/>
              </a:ext>
            </a:extLst>
          </p:cNvPr>
          <p:cNvSpPr txBox="1"/>
          <p:nvPr/>
        </p:nvSpPr>
        <p:spPr>
          <a:xfrm>
            <a:off x="6920089" y="1915071"/>
            <a:ext cx="3747911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1CEC9B0-F85F-0ECF-E3E5-D88D5E3956A4}"/>
              </a:ext>
            </a:extLst>
          </p:cNvPr>
          <p:cNvGrpSpPr/>
          <p:nvPr/>
        </p:nvGrpSpPr>
        <p:grpSpPr>
          <a:xfrm>
            <a:off x="6920089" y="3660319"/>
            <a:ext cx="3385456" cy="673673"/>
            <a:chOff x="1055688" y="4883299"/>
            <a:chExt cx="3385456" cy="67367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B70C536-635E-A62D-DAAA-81B9B5D86EF6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C6632D-D2CD-6E3E-E3D6-B93AAC2FA7E6}"/>
                </a:ext>
              </a:extLst>
            </p:cNvPr>
            <p:cNvSpPr txBox="1"/>
            <p:nvPr/>
          </p:nvSpPr>
          <p:spPr>
            <a:xfrm>
              <a:off x="1055688" y="5119095"/>
              <a:ext cx="3385456" cy="4378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020F36-94C7-3A78-9E40-7963CB0E8454}"/>
              </a:ext>
            </a:extLst>
          </p:cNvPr>
          <p:cNvGrpSpPr>
            <a:grpSpLocks noChangeAspect="1"/>
          </p:cNvGrpSpPr>
          <p:nvPr/>
        </p:nvGrpSpPr>
        <p:grpSpPr>
          <a:xfrm>
            <a:off x="6920089" y="3116456"/>
            <a:ext cx="380584" cy="380584"/>
            <a:chOff x="6408811" y="4602045"/>
            <a:chExt cx="380584" cy="38058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66BB270-C55C-23E1-63AD-300BEACEA1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4356BC5-6943-A288-57D2-8382DF6F97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8A0781-2370-4AB3-2436-7B20434F6F49}"/>
              </a:ext>
            </a:extLst>
          </p:cNvPr>
          <p:cNvGrpSpPr/>
          <p:nvPr/>
        </p:nvGrpSpPr>
        <p:grpSpPr>
          <a:xfrm>
            <a:off x="6920089" y="5195205"/>
            <a:ext cx="3385456" cy="673673"/>
            <a:chOff x="1055688" y="4883299"/>
            <a:chExt cx="3385456" cy="67367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BF98A8-78B7-4C73-00D4-474F7E9DF76E}"/>
                </a:ext>
              </a:extLst>
            </p:cNvPr>
            <p:cNvSpPr txBox="1"/>
            <p:nvPr/>
          </p:nvSpPr>
          <p:spPr>
            <a:xfrm>
              <a:off x="1055688" y="4883299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1C7F03B-01EE-9B1D-848D-3DD0A946AF3B}"/>
                </a:ext>
              </a:extLst>
            </p:cNvPr>
            <p:cNvSpPr txBox="1"/>
            <p:nvPr/>
          </p:nvSpPr>
          <p:spPr>
            <a:xfrm>
              <a:off x="1055688" y="5119095"/>
              <a:ext cx="3385456" cy="4378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8010B94-17F3-9CBA-C08C-4EA5F678445B}"/>
              </a:ext>
            </a:extLst>
          </p:cNvPr>
          <p:cNvGrpSpPr>
            <a:grpSpLocks noChangeAspect="1"/>
          </p:cNvGrpSpPr>
          <p:nvPr/>
        </p:nvGrpSpPr>
        <p:grpSpPr>
          <a:xfrm>
            <a:off x="6920089" y="4651342"/>
            <a:ext cx="380584" cy="380584"/>
            <a:chOff x="6408811" y="4602045"/>
            <a:chExt cx="380584" cy="380584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42BE701-7A95-A904-DFC1-B7ADEB2376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313CD9CB-F1C3-A46D-9177-4AEB63CF6D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ar-SA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</a:t>
              </a:r>
              <a:r>
                <a:rPr lang="en-US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2</a:t>
              </a:r>
              <a:endParaRPr lang="en-EG" sz="1200" b="1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932A3BF-3AF9-1919-BF0B-0539F3728CDC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20B1159-5B0C-14D3-1624-EF13C82EEEA2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42" name="Graphic 7">
              <a:extLst>
                <a:ext uri="{FF2B5EF4-FFF2-40B4-BE49-F238E27FC236}">
                  <a16:creationId xmlns:a16="http://schemas.microsoft.com/office/drawing/2014/main" id="{3EDD0724-E879-CED5-9BAD-BB053C14CB0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CB9F960-1FC8-8B5C-454C-67C8D6A1542C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7CD2F2-C8BE-CE63-D9D9-21A9AFD6939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4890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CE9012-511F-A604-86FA-B9CFD9A8CA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055BCE-6C77-E06C-C355-50A0176D72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B8B007E-6F2B-6060-4380-072AD25BD1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59E9F85-6094-36E6-82F9-889500B00E12}"/>
              </a:ext>
            </a:extLst>
          </p:cNvPr>
          <p:cNvGrpSpPr/>
          <p:nvPr/>
        </p:nvGrpSpPr>
        <p:grpSpPr>
          <a:xfrm>
            <a:off x="4732646" y="584200"/>
            <a:ext cx="2726708" cy="733626"/>
            <a:chOff x="3093761" y="1959241"/>
            <a:chExt cx="2726708" cy="73362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CB066D2-01C0-0436-E220-669B786C3584}"/>
                </a:ext>
              </a:extLst>
            </p:cNvPr>
            <p:cNvSpPr txBox="1"/>
            <p:nvPr/>
          </p:nvSpPr>
          <p:spPr>
            <a:xfrm>
              <a:off x="3093761" y="1959241"/>
              <a:ext cx="2726708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ctr"/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SERVICE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5C6B3F7-7B31-15A5-BDF7-41563ECEC842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2757B45-E54D-E184-4ED9-F9658D95E53A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697B93C-A3C6-7542-60ED-CEAE8DB775A8}"/>
              </a:ext>
            </a:extLst>
          </p:cNvPr>
          <p:cNvGrpSpPr/>
          <p:nvPr/>
        </p:nvGrpSpPr>
        <p:grpSpPr>
          <a:xfrm>
            <a:off x="1806529" y="5500938"/>
            <a:ext cx="2297885" cy="643211"/>
            <a:chOff x="7164550" y="3935535"/>
            <a:chExt cx="2297885" cy="643211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5F6B262-05A6-5EA1-13D2-61C9306174F6}"/>
                </a:ext>
              </a:extLst>
            </p:cNvPr>
            <p:cNvSpPr txBox="1"/>
            <p:nvPr/>
          </p:nvSpPr>
          <p:spPr>
            <a:xfrm>
              <a:off x="7222758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ONE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CE69C2-D341-F0B1-8988-C3F64AB5E5F8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956525C-5657-263A-8A19-87334D6A4FC4}"/>
              </a:ext>
            </a:extLst>
          </p:cNvPr>
          <p:cNvSpPr/>
          <p:nvPr/>
        </p:nvSpPr>
        <p:spPr>
          <a:xfrm>
            <a:off x="2629716" y="4625929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C5ACF6-0717-166E-F31F-99F8BF4E86C9}"/>
              </a:ext>
            </a:extLst>
          </p:cNvPr>
          <p:cNvGrpSpPr/>
          <p:nvPr/>
        </p:nvGrpSpPr>
        <p:grpSpPr>
          <a:xfrm>
            <a:off x="4947057" y="5500938"/>
            <a:ext cx="2297885" cy="643211"/>
            <a:chOff x="7164550" y="3935535"/>
            <a:chExt cx="2297885" cy="64321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698479-E88B-7CC6-C2FE-9157EDE25AF2}"/>
                </a:ext>
              </a:extLst>
            </p:cNvPr>
            <p:cNvSpPr txBox="1"/>
            <p:nvPr/>
          </p:nvSpPr>
          <p:spPr>
            <a:xfrm>
              <a:off x="7222758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TWO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DDB063-C808-8BCE-F0AF-60D9A46C3C9B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56B397E-F132-1C14-404A-314F7AC5441C}"/>
              </a:ext>
            </a:extLst>
          </p:cNvPr>
          <p:cNvSpPr/>
          <p:nvPr/>
        </p:nvSpPr>
        <p:spPr>
          <a:xfrm>
            <a:off x="5770244" y="4625929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2E5AC45-EA40-35FD-C15A-3484BCBBAD8D}"/>
              </a:ext>
            </a:extLst>
          </p:cNvPr>
          <p:cNvGrpSpPr/>
          <p:nvPr/>
        </p:nvGrpSpPr>
        <p:grpSpPr>
          <a:xfrm>
            <a:off x="8087586" y="5500938"/>
            <a:ext cx="2297885" cy="643211"/>
            <a:chOff x="7164550" y="3935535"/>
            <a:chExt cx="2297885" cy="64321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843358-0EC0-CFB9-1B3F-88E765973E34}"/>
                </a:ext>
              </a:extLst>
            </p:cNvPr>
            <p:cNvSpPr txBox="1"/>
            <p:nvPr/>
          </p:nvSpPr>
          <p:spPr>
            <a:xfrm>
              <a:off x="7222758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SERVICE THREE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8003A75-A099-7835-B088-237DE3B49F53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B3EA0F00-DFD2-45D3-EA97-79513E221B98}"/>
              </a:ext>
            </a:extLst>
          </p:cNvPr>
          <p:cNvSpPr/>
          <p:nvPr/>
        </p:nvSpPr>
        <p:spPr>
          <a:xfrm>
            <a:off x="8910773" y="4625929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4510E606-B3D1-C702-D54A-202E1D848CD2}"/>
              </a:ext>
            </a:extLst>
          </p:cNvPr>
          <p:cNvSpPr>
            <a:spLocks noChangeAspect="1"/>
          </p:cNvSpPr>
          <p:nvPr/>
        </p:nvSpPr>
        <p:spPr>
          <a:xfrm>
            <a:off x="5889122" y="4750486"/>
            <a:ext cx="413756" cy="402396"/>
          </a:xfrm>
          <a:custGeom>
            <a:avLst/>
            <a:gdLst>
              <a:gd name="connsiteX0" fmla="*/ 130531 w 500645"/>
              <a:gd name="connsiteY0" fmla="*/ 409410 h 486900"/>
              <a:gd name="connsiteX1" fmla="*/ 99851 w 500645"/>
              <a:gd name="connsiteY1" fmla="*/ 439798 h 486900"/>
              <a:gd name="connsiteX2" fmla="*/ 130531 w 500645"/>
              <a:gd name="connsiteY2" fmla="*/ 470186 h 486900"/>
              <a:gd name="connsiteX3" fmla="*/ 369977 w 500645"/>
              <a:gd name="connsiteY3" fmla="*/ 470186 h 486900"/>
              <a:gd name="connsiteX4" fmla="*/ 400657 w 500645"/>
              <a:gd name="connsiteY4" fmla="*/ 439798 h 486900"/>
              <a:gd name="connsiteX5" fmla="*/ 369977 w 500645"/>
              <a:gd name="connsiteY5" fmla="*/ 409410 h 486900"/>
              <a:gd name="connsiteX6" fmla="*/ 325351 w 500645"/>
              <a:gd name="connsiteY6" fmla="*/ 409410 h 486900"/>
              <a:gd name="connsiteX7" fmla="*/ 175296 w 500645"/>
              <a:gd name="connsiteY7" fmla="*/ 409410 h 486900"/>
              <a:gd name="connsiteX8" fmla="*/ 183664 w 500645"/>
              <a:gd name="connsiteY8" fmla="*/ 347115 h 486900"/>
              <a:gd name="connsiteX9" fmla="*/ 183664 w 500645"/>
              <a:gd name="connsiteY9" fmla="*/ 392697 h 486900"/>
              <a:gd name="connsiteX10" fmla="*/ 316844 w 500645"/>
              <a:gd name="connsiteY10" fmla="*/ 392697 h 486900"/>
              <a:gd name="connsiteX11" fmla="*/ 316844 w 500645"/>
              <a:gd name="connsiteY11" fmla="*/ 347115 h 486900"/>
              <a:gd name="connsiteX12" fmla="*/ 241259 w 500645"/>
              <a:gd name="connsiteY12" fmla="*/ 113265 h 486900"/>
              <a:gd name="connsiteX13" fmla="*/ 186194 w 500645"/>
              <a:gd name="connsiteY13" fmla="*/ 184677 h 486900"/>
              <a:gd name="connsiteX14" fmla="*/ 258293 w 500645"/>
              <a:gd name="connsiteY14" fmla="*/ 239217 h 486900"/>
              <a:gd name="connsiteX15" fmla="*/ 313357 w 500645"/>
              <a:gd name="connsiteY15" fmla="*/ 184677 h 486900"/>
              <a:gd name="connsiteX16" fmla="*/ 303456 w 500645"/>
              <a:gd name="connsiteY16" fmla="*/ 184677 h 486900"/>
              <a:gd name="connsiteX17" fmla="*/ 241259 w 500645"/>
              <a:gd name="connsiteY17" fmla="*/ 229495 h 486900"/>
              <a:gd name="connsiteX18" fmla="*/ 196009 w 500645"/>
              <a:gd name="connsiteY18" fmla="*/ 167891 h 486900"/>
              <a:gd name="connsiteX19" fmla="*/ 241259 w 500645"/>
              <a:gd name="connsiteY19" fmla="*/ 123072 h 486900"/>
              <a:gd name="connsiteX20" fmla="*/ 233305 w 500645"/>
              <a:gd name="connsiteY20" fmla="*/ 96689 h 486900"/>
              <a:gd name="connsiteX21" fmla="*/ 249766 w 500645"/>
              <a:gd name="connsiteY21" fmla="*/ 96689 h 486900"/>
              <a:gd name="connsiteX22" fmla="*/ 258134 w 500645"/>
              <a:gd name="connsiteY22" fmla="*/ 104976 h 486900"/>
              <a:gd name="connsiteX23" fmla="*/ 258133 w 500645"/>
              <a:gd name="connsiteY23" fmla="*/ 105115 h 486900"/>
              <a:gd name="connsiteX24" fmla="*/ 258133 w 500645"/>
              <a:gd name="connsiteY24" fmla="*/ 130807 h 486900"/>
              <a:gd name="connsiteX25" fmla="*/ 249766 w 500645"/>
              <a:gd name="connsiteY25" fmla="*/ 139095 h 486900"/>
              <a:gd name="connsiteX26" fmla="*/ 212252 w 500645"/>
              <a:gd name="connsiteY26" fmla="*/ 176251 h 486900"/>
              <a:gd name="connsiteX27" fmla="*/ 249766 w 500645"/>
              <a:gd name="connsiteY27" fmla="*/ 213407 h 486900"/>
              <a:gd name="connsiteX28" fmla="*/ 287279 w 500645"/>
              <a:gd name="connsiteY28" fmla="*/ 176251 h 486900"/>
              <a:gd name="connsiteX29" fmla="*/ 295647 w 500645"/>
              <a:gd name="connsiteY29" fmla="*/ 167963 h 486900"/>
              <a:gd name="connsiteX30" fmla="*/ 322283 w 500645"/>
              <a:gd name="connsiteY30" fmla="*/ 167963 h 486900"/>
              <a:gd name="connsiteX31" fmla="*/ 330788 w 500645"/>
              <a:gd name="connsiteY31" fmla="*/ 176112 h 486900"/>
              <a:gd name="connsiteX32" fmla="*/ 330789 w 500645"/>
              <a:gd name="connsiteY32" fmla="*/ 176251 h 486900"/>
              <a:gd name="connsiteX33" fmla="*/ 249766 w 500645"/>
              <a:gd name="connsiteY33" fmla="*/ 256641 h 486900"/>
              <a:gd name="connsiteX34" fmla="*/ 160791 w 500645"/>
              <a:gd name="connsiteY34" fmla="*/ 184817 h 486900"/>
              <a:gd name="connsiteX35" fmla="*/ 233305 w 500645"/>
              <a:gd name="connsiteY35" fmla="*/ 96689 h 486900"/>
              <a:gd name="connsiteX36" fmla="*/ 280306 w 500645"/>
              <a:gd name="connsiteY36" fmla="*/ 90197 h 486900"/>
              <a:gd name="connsiteX37" fmla="*/ 280306 w 500645"/>
              <a:gd name="connsiteY37" fmla="*/ 100004 h 486900"/>
              <a:gd name="connsiteX38" fmla="*/ 326187 w 500645"/>
              <a:gd name="connsiteY38" fmla="*/ 145448 h 486900"/>
              <a:gd name="connsiteX39" fmla="*/ 336089 w 500645"/>
              <a:gd name="connsiteY39" fmla="*/ 145448 h 486900"/>
              <a:gd name="connsiteX40" fmla="*/ 280306 w 500645"/>
              <a:gd name="connsiteY40" fmla="*/ 90197 h 486900"/>
              <a:gd name="connsiteX41" fmla="*/ 272497 w 500645"/>
              <a:gd name="connsiteY41" fmla="*/ 73484 h 486900"/>
              <a:gd name="connsiteX42" fmla="*/ 353520 w 500645"/>
              <a:gd name="connsiteY42" fmla="*/ 153736 h 486900"/>
              <a:gd name="connsiteX43" fmla="*/ 345014 w 500645"/>
              <a:gd name="connsiteY43" fmla="*/ 162162 h 486900"/>
              <a:gd name="connsiteX44" fmla="*/ 318378 w 500645"/>
              <a:gd name="connsiteY44" fmla="*/ 162162 h 486900"/>
              <a:gd name="connsiteX45" fmla="*/ 310009 w 500645"/>
              <a:gd name="connsiteY45" fmla="*/ 153875 h 486900"/>
              <a:gd name="connsiteX46" fmla="*/ 310010 w 500645"/>
              <a:gd name="connsiteY46" fmla="*/ 153736 h 486900"/>
              <a:gd name="connsiteX47" fmla="*/ 272497 w 500645"/>
              <a:gd name="connsiteY47" fmla="*/ 116580 h 486900"/>
              <a:gd name="connsiteX48" fmla="*/ 263991 w 500645"/>
              <a:gd name="connsiteY48" fmla="*/ 108431 h 486900"/>
              <a:gd name="connsiteX49" fmla="*/ 263990 w 500645"/>
              <a:gd name="connsiteY49" fmla="*/ 108292 h 486900"/>
              <a:gd name="connsiteX50" fmla="*/ 263990 w 500645"/>
              <a:gd name="connsiteY50" fmla="*/ 81910 h 486900"/>
              <a:gd name="connsiteX51" fmla="*/ 272497 w 500645"/>
              <a:gd name="connsiteY51" fmla="*/ 73484 h 486900"/>
              <a:gd name="connsiteX52" fmla="*/ 61082 w 500645"/>
              <a:gd name="connsiteY52" fmla="*/ 58291 h 486900"/>
              <a:gd name="connsiteX53" fmla="*/ 61082 w 500645"/>
              <a:gd name="connsiteY53" fmla="*/ 288825 h 486900"/>
              <a:gd name="connsiteX54" fmla="*/ 439564 w 500645"/>
              <a:gd name="connsiteY54" fmla="*/ 288825 h 486900"/>
              <a:gd name="connsiteX55" fmla="*/ 439564 w 500645"/>
              <a:gd name="connsiteY55" fmla="*/ 58291 h 486900"/>
              <a:gd name="connsiteX56" fmla="*/ 52575 w 500645"/>
              <a:gd name="connsiteY56" fmla="*/ 41439 h 486900"/>
              <a:gd name="connsiteX57" fmla="*/ 448071 w 500645"/>
              <a:gd name="connsiteY57" fmla="*/ 41439 h 486900"/>
              <a:gd name="connsiteX58" fmla="*/ 456438 w 500645"/>
              <a:gd name="connsiteY58" fmla="*/ 49727 h 486900"/>
              <a:gd name="connsiteX59" fmla="*/ 456438 w 500645"/>
              <a:gd name="connsiteY59" fmla="*/ 297251 h 486900"/>
              <a:gd name="connsiteX60" fmla="*/ 448071 w 500645"/>
              <a:gd name="connsiteY60" fmla="*/ 305539 h 486900"/>
              <a:gd name="connsiteX61" fmla="*/ 52575 w 500645"/>
              <a:gd name="connsiteY61" fmla="*/ 305539 h 486900"/>
              <a:gd name="connsiteX62" fmla="*/ 44068 w 500645"/>
              <a:gd name="connsiteY62" fmla="*/ 297251 h 486900"/>
              <a:gd name="connsiteX63" fmla="*/ 44068 w 500645"/>
              <a:gd name="connsiteY63" fmla="*/ 49865 h 486900"/>
              <a:gd name="connsiteX64" fmla="*/ 52575 w 500645"/>
              <a:gd name="connsiteY64" fmla="*/ 41439 h 486900"/>
              <a:gd name="connsiteX65" fmla="*/ 24544 w 500645"/>
              <a:gd name="connsiteY65" fmla="*/ 16713 h 486900"/>
              <a:gd name="connsiteX66" fmla="*/ 16874 w 500645"/>
              <a:gd name="connsiteY66" fmla="*/ 24310 h 486900"/>
              <a:gd name="connsiteX67" fmla="*/ 16874 w 500645"/>
              <a:gd name="connsiteY67" fmla="*/ 322804 h 486900"/>
              <a:gd name="connsiteX68" fmla="*/ 24544 w 500645"/>
              <a:gd name="connsiteY68" fmla="*/ 330401 h 486900"/>
              <a:gd name="connsiteX69" fmla="*/ 175713 w 500645"/>
              <a:gd name="connsiteY69" fmla="*/ 330401 h 486900"/>
              <a:gd name="connsiteX70" fmla="*/ 175714 w 500645"/>
              <a:gd name="connsiteY70" fmla="*/ 330400 h 486900"/>
              <a:gd name="connsiteX71" fmla="*/ 175854 w 500645"/>
              <a:gd name="connsiteY71" fmla="*/ 330401 h 486900"/>
              <a:gd name="connsiteX72" fmla="*/ 325351 w 500645"/>
              <a:gd name="connsiteY72" fmla="*/ 330401 h 486900"/>
              <a:gd name="connsiteX73" fmla="*/ 476101 w 500645"/>
              <a:gd name="connsiteY73" fmla="*/ 330401 h 486900"/>
              <a:gd name="connsiteX74" fmla="*/ 483632 w 500645"/>
              <a:gd name="connsiteY74" fmla="*/ 322804 h 486900"/>
              <a:gd name="connsiteX75" fmla="*/ 483632 w 500645"/>
              <a:gd name="connsiteY75" fmla="*/ 24310 h 486900"/>
              <a:gd name="connsiteX76" fmla="*/ 476101 w 500645"/>
              <a:gd name="connsiteY76" fmla="*/ 16713 h 486900"/>
              <a:gd name="connsiteX77" fmla="*/ 24544 w 500645"/>
              <a:gd name="connsiteY77" fmla="*/ 0 h 486900"/>
              <a:gd name="connsiteX78" fmla="*/ 476101 w 500645"/>
              <a:gd name="connsiteY78" fmla="*/ 0 h 486900"/>
              <a:gd name="connsiteX79" fmla="*/ 500645 w 500645"/>
              <a:gd name="connsiteY79" fmla="*/ 24310 h 486900"/>
              <a:gd name="connsiteX80" fmla="*/ 500645 w 500645"/>
              <a:gd name="connsiteY80" fmla="*/ 322804 h 486900"/>
              <a:gd name="connsiteX81" fmla="*/ 476101 w 500645"/>
              <a:gd name="connsiteY81" fmla="*/ 347114 h 486900"/>
              <a:gd name="connsiteX82" fmla="*/ 333718 w 500645"/>
              <a:gd name="connsiteY82" fmla="*/ 347114 h 486900"/>
              <a:gd name="connsiteX83" fmla="*/ 333718 w 500645"/>
              <a:gd name="connsiteY83" fmla="*/ 392697 h 486900"/>
              <a:gd name="connsiteX84" fmla="*/ 369977 w 500645"/>
              <a:gd name="connsiteY84" fmla="*/ 392697 h 486900"/>
              <a:gd name="connsiteX85" fmla="*/ 417531 w 500645"/>
              <a:gd name="connsiteY85" fmla="*/ 439798 h 486900"/>
              <a:gd name="connsiteX86" fmla="*/ 369977 w 500645"/>
              <a:gd name="connsiteY86" fmla="*/ 486900 h 486900"/>
              <a:gd name="connsiteX87" fmla="*/ 130531 w 500645"/>
              <a:gd name="connsiteY87" fmla="*/ 486900 h 486900"/>
              <a:gd name="connsiteX88" fmla="*/ 82977 w 500645"/>
              <a:gd name="connsiteY88" fmla="*/ 439798 h 486900"/>
              <a:gd name="connsiteX89" fmla="*/ 130531 w 500645"/>
              <a:gd name="connsiteY89" fmla="*/ 392697 h 486900"/>
              <a:gd name="connsiteX90" fmla="*/ 167347 w 500645"/>
              <a:gd name="connsiteY90" fmla="*/ 392697 h 486900"/>
              <a:gd name="connsiteX91" fmla="*/ 167347 w 500645"/>
              <a:gd name="connsiteY91" fmla="*/ 347114 h 486900"/>
              <a:gd name="connsiteX92" fmla="*/ 24544 w 500645"/>
              <a:gd name="connsiteY92" fmla="*/ 347114 h 486900"/>
              <a:gd name="connsiteX93" fmla="*/ 0 w 500645"/>
              <a:gd name="connsiteY93" fmla="*/ 322804 h 486900"/>
              <a:gd name="connsiteX94" fmla="*/ 0 w 500645"/>
              <a:gd name="connsiteY94" fmla="*/ 24310 h 486900"/>
              <a:gd name="connsiteX95" fmla="*/ 24544 w 500645"/>
              <a:gd name="connsiteY95" fmla="*/ 0 h 48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00645" h="486900">
                <a:moveTo>
                  <a:pt x="130531" y="409410"/>
                </a:moveTo>
                <a:cubicBezTo>
                  <a:pt x="113587" y="409410"/>
                  <a:pt x="99851" y="423016"/>
                  <a:pt x="99851" y="439798"/>
                </a:cubicBezTo>
                <a:cubicBezTo>
                  <a:pt x="99851" y="456581"/>
                  <a:pt x="113587" y="470186"/>
                  <a:pt x="130531" y="470186"/>
                </a:cubicBezTo>
                <a:lnTo>
                  <a:pt x="369977" y="470186"/>
                </a:lnTo>
                <a:cubicBezTo>
                  <a:pt x="386921" y="470186"/>
                  <a:pt x="400657" y="456581"/>
                  <a:pt x="400657" y="439798"/>
                </a:cubicBezTo>
                <a:cubicBezTo>
                  <a:pt x="400657" y="423016"/>
                  <a:pt x="386921" y="409410"/>
                  <a:pt x="369977" y="409410"/>
                </a:cubicBezTo>
                <a:lnTo>
                  <a:pt x="325351" y="409410"/>
                </a:lnTo>
                <a:lnTo>
                  <a:pt x="175296" y="409410"/>
                </a:lnTo>
                <a:close/>
                <a:moveTo>
                  <a:pt x="183664" y="347115"/>
                </a:moveTo>
                <a:lnTo>
                  <a:pt x="183664" y="392697"/>
                </a:lnTo>
                <a:lnTo>
                  <a:pt x="316844" y="392697"/>
                </a:lnTo>
                <a:lnTo>
                  <a:pt x="316844" y="347115"/>
                </a:lnTo>
                <a:close/>
                <a:moveTo>
                  <a:pt x="241259" y="113265"/>
                </a:moveTo>
                <a:cubicBezTo>
                  <a:pt x="206144" y="117924"/>
                  <a:pt x="181490" y="149896"/>
                  <a:pt x="186194" y="184677"/>
                </a:cubicBezTo>
                <a:cubicBezTo>
                  <a:pt x="190898" y="219457"/>
                  <a:pt x="223177" y="243876"/>
                  <a:pt x="258293" y="239217"/>
                </a:cubicBezTo>
                <a:cubicBezTo>
                  <a:pt x="286963" y="235413"/>
                  <a:pt x="309517" y="213074"/>
                  <a:pt x="313357" y="184677"/>
                </a:cubicBezTo>
                <a:lnTo>
                  <a:pt x="303456" y="184677"/>
                </a:lnTo>
                <a:cubicBezTo>
                  <a:pt x="298776" y="214065"/>
                  <a:pt x="270930" y="234131"/>
                  <a:pt x="241259" y="229495"/>
                </a:cubicBezTo>
                <a:cubicBezTo>
                  <a:pt x="211588" y="224860"/>
                  <a:pt x="191329" y="197279"/>
                  <a:pt x="196009" y="167891"/>
                </a:cubicBezTo>
                <a:cubicBezTo>
                  <a:pt x="199684" y="144813"/>
                  <a:pt x="217959" y="126712"/>
                  <a:pt x="241259" y="123072"/>
                </a:cubicBezTo>
                <a:close/>
                <a:moveTo>
                  <a:pt x="233305" y="96689"/>
                </a:moveTo>
                <a:cubicBezTo>
                  <a:pt x="238778" y="96137"/>
                  <a:pt x="244293" y="96137"/>
                  <a:pt x="249766" y="96689"/>
                </a:cubicBezTo>
                <a:cubicBezTo>
                  <a:pt x="254387" y="96689"/>
                  <a:pt x="258133" y="100399"/>
                  <a:pt x="258134" y="104976"/>
                </a:cubicBezTo>
                <a:cubicBezTo>
                  <a:pt x="258134" y="105022"/>
                  <a:pt x="258134" y="105069"/>
                  <a:pt x="258133" y="105115"/>
                </a:cubicBezTo>
                <a:lnTo>
                  <a:pt x="258133" y="130807"/>
                </a:lnTo>
                <a:cubicBezTo>
                  <a:pt x="258133" y="135384"/>
                  <a:pt x="254387" y="139095"/>
                  <a:pt x="249766" y="139095"/>
                </a:cubicBezTo>
                <a:cubicBezTo>
                  <a:pt x="229047" y="139095"/>
                  <a:pt x="212252" y="155730"/>
                  <a:pt x="212252" y="176251"/>
                </a:cubicBezTo>
                <a:cubicBezTo>
                  <a:pt x="212252" y="196772"/>
                  <a:pt x="229047" y="213407"/>
                  <a:pt x="249766" y="213407"/>
                </a:cubicBezTo>
                <a:cubicBezTo>
                  <a:pt x="270484" y="213407"/>
                  <a:pt x="287279" y="196772"/>
                  <a:pt x="287279" y="176251"/>
                </a:cubicBezTo>
                <a:cubicBezTo>
                  <a:pt x="287279" y="171674"/>
                  <a:pt x="291025" y="167963"/>
                  <a:pt x="295647" y="167963"/>
                </a:cubicBezTo>
                <a:lnTo>
                  <a:pt x="322283" y="167963"/>
                </a:lnTo>
                <a:cubicBezTo>
                  <a:pt x="326903" y="167887"/>
                  <a:pt x="330711" y="171535"/>
                  <a:pt x="330788" y="176112"/>
                </a:cubicBezTo>
                <a:cubicBezTo>
                  <a:pt x="330789" y="176158"/>
                  <a:pt x="330789" y="176204"/>
                  <a:pt x="330789" y="176251"/>
                </a:cubicBezTo>
                <a:cubicBezTo>
                  <a:pt x="330789" y="220595"/>
                  <a:pt x="294536" y="256565"/>
                  <a:pt x="249766" y="256641"/>
                </a:cubicBezTo>
                <a:cubicBezTo>
                  <a:pt x="205172" y="261143"/>
                  <a:pt x="165336" y="228986"/>
                  <a:pt x="160791" y="184817"/>
                </a:cubicBezTo>
                <a:cubicBezTo>
                  <a:pt x="156245" y="140648"/>
                  <a:pt x="188711" y="101192"/>
                  <a:pt x="233305" y="96689"/>
                </a:cubicBezTo>
                <a:close/>
                <a:moveTo>
                  <a:pt x="280306" y="90197"/>
                </a:moveTo>
                <a:lnTo>
                  <a:pt x="280306" y="100004"/>
                </a:lnTo>
                <a:cubicBezTo>
                  <a:pt x="304025" y="103511"/>
                  <a:pt x="322647" y="121955"/>
                  <a:pt x="326187" y="145448"/>
                </a:cubicBezTo>
                <a:lnTo>
                  <a:pt x="336089" y="145448"/>
                </a:lnTo>
                <a:cubicBezTo>
                  <a:pt x="332335" y="116614"/>
                  <a:pt x="309418" y="93915"/>
                  <a:pt x="280306" y="90197"/>
                </a:cubicBezTo>
                <a:close/>
                <a:moveTo>
                  <a:pt x="272497" y="73484"/>
                </a:moveTo>
                <a:cubicBezTo>
                  <a:pt x="317213" y="73560"/>
                  <a:pt x="353444" y="109446"/>
                  <a:pt x="353520" y="153736"/>
                </a:cubicBezTo>
                <a:cubicBezTo>
                  <a:pt x="353520" y="158389"/>
                  <a:pt x="349712" y="162162"/>
                  <a:pt x="345014" y="162162"/>
                </a:cubicBezTo>
                <a:lnTo>
                  <a:pt x="318378" y="162162"/>
                </a:lnTo>
                <a:cubicBezTo>
                  <a:pt x="313757" y="162162"/>
                  <a:pt x="310010" y="158452"/>
                  <a:pt x="310009" y="153875"/>
                </a:cubicBezTo>
                <a:cubicBezTo>
                  <a:pt x="310009" y="153829"/>
                  <a:pt x="310010" y="153782"/>
                  <a:pt x="310010" y="153736"/>
                </a:cubicBezTo>
                <a:cubicBezTo>
                  <a:pt x="309934" y="133247"/>
                  <a:pt x="293183" y="116656"/>
                  <a:pt x="272497" y="116580"/>
                </a:cubicBezTo>
                <a:cubicBezTo>
                  <a:pt x="267876" y="116656"/>
                  <a:pt x="264068" y="113008"/>
                  <a:pt x="263991" y="108431"/>
                </a:cubicBezTo>
                <a:cubicBezTo>
                  <a:pt x="263990" y="108385"/>
                  <a:pt x="263990" y="108339"/>
                  <a:pt x="263990" y="108292"/>
                </a:cubicBezTo>
                <a:lnTo>
                  <a:pt x="263990" y="81910"/>
                </a:lnTo>
                <a:cubicBezTo>
                  <a:pt x="263990" y="77256"/>
                  <a:pt x="267799" y="73484"/>
                  <a:pt x="272497" y="73484"/>
                </a:cubicBezTo>
                <a:close/>
                <a:moveTo>
                  <a:pt x="61082" y="58291"/>
                </a:moveTo>
                <a:lnTo>
                  <a:pt x="61082" y="288825"/>
                </a:lnTo>
                <a:lnTo>
                  <a:pt x="439564" y="288825"/>
                </a:lnTo>
                <a:lnTo>
                  <a:pt x="439564" y="58291"/>
                </a:lnTo>
                <a:close/>
                <a:moveTo>
                  <a:pt x="52575" y="41439"/>
                </a:moveTo>
                <a:lnTo>
                  <a:pt x="448071" y="41439"/>
                </a:lnTo>
                <a:cubicBezTo>
                  <a:pt x="452692" y="41439"/>
                  <a:pt x="456438" y="45150"/>
                  <a:pt x="456438" y="49727"/>
                </a:cubicBezTo>
                <a:lnTo>
                  <a:pt x="456438" y="297251"/>
                </a:lnTo>
                <a:cubicBezTo>
                  <a:pt x="456438" y="301828"/>
                  <a:pt x="452692" y="305539"/>
                  <a:pt x="448071" y="305539"/>
                </a:cubicBezTo>
                <a:lnTo>
                  <a:pt x="52575" y="305539"/>
                </a:lnTo>
                <a:cubicBezTo>
                  <a:pt x="47931" y="305539"/>
                  <a:pt x="44144" y="301850"/>
                  <a:pt x="44068" y="297251"/>
                </a:cubicBezTo>
                <a:lnTo>
                  <a:pt x="44068" y="49865"/>
                </a:lnTo>
                <a:cubicBezTo>
                  <a:pt x="44068" y="45211"/>
                  <a:pt x="47877" y="41439"/>
                  <a:pt x="52575" y="41439"/>
                </a:cubicBezTo>
                <a:close/>
                <a:moveTo>
                  <a:pt x="24544" y="16713"/>
                </a:moveTo>
                <a:cubicBezTo>
                  <a:pt x="20308" y="16713"/>
                  <a:pt x="16874" y="20115"/>
                  <a:pt x="16874" y="24310"/>
                </a:cubicBezTo>
                <a:lnTo>
                  <a:pt x="16874" y="322804"/>
                </a:lnTo>
                <a:cubicBezTo>
                  <a:pt x="16874" y="327000"/>
                  <a:pt x="20308" y="330401"/>
                  <a:pt x="24544" y="330401"/>
                </a:cubicBezTo>
                <a:lnTo>
                  <a:pt x="175713" y="330401"/>
                </a:lnTo>
                <a:lnTo>
                  <a:pt x="175714" y="330400"/>
                </a:lnTo>
                <a:cubicBezTo>
                  <a:pt x="175760" y="330400"/>
                  <a:pt x="175807" y="330400"/>
                  <a:pt x="175854" y="330401"/>
                </a:cubicBezTo>
                <a:lnTo>
                  <a:pt x="325351" y="330401"/>
                </a:lnTo>
                <a:lnTo>
                  <a:pt x="476101" y="330401"/>
                </a:lnTo>
                <a:cubicBezTo>
                  <a:pt x="480283" y="330326"/>
                  <a:pt x="483633" y="326946"/>
                  <a:pt x="483632" y="322804"/>
                </a:cubicBezTo>
                <a:lnTo>
                  <a:pt x="483632" y="24310"/>
                </a:lnTo>
                <a:cubicBezTo>
                  <a:pt x="483633" y="20168"/>
                  <a:pt x="480283" y="16789"/>
                  <a:pt x="476101" y="16713"/>
                </a:cubicBezTo>
                <a:close/>
                <a:moveTo>
                  <a:pt x="24544" y="0"/>
                </a:moveTo>
                <a:lnTo>
                  <a:pt x="476101" y="0"/>
                </a:lnTo>
                <a:cubicBezTo>
                  <a:pt x="489657" y="0"/>
                  <a:pt x="500645" y="10884"/>
                  <a:pt x="500645" y="24310"/>
                </a:cubicBezTo>
                <a:lnTo>
                  <a:pt x="500645" y="322804"/>
                </a:lnTo>
                <a:cubicBezTo>
                  <a:pt x="500645" y="336230"/>
                  <a:pt x="489657" y="347114"/>
                  <a:pt x="476101" y="347114"/>
                </a:cubicBezTo>
                <a:lnTo>
                  <a:pt x="333718" y="347114"/>
                </a:lnTo>
                <a:lnTo>
                  <a:pt x="333718" y="392697"/>
                </a:lnTo>
                <a:lnTo>
                  <a:pt x="369977" y="392697"/>
                </a:lnTo>
                <a:cubicBezTo>
                  <a:pt x="396240" y="392697"/>
                  <a:pt x="417531" y="413785"/>
                  <a:pt x="417531" y="439798"/>
                </a:cubicBezTo>
                <a:cubicBezTo>
                  <a:pt x="417531" y="465812"/>
                  <a:pt x="396240" y="486900"/>
                  <a:pt x="369977" y="486900"/>
                </a:cubicBezTo>
                <a:lnTo>
                  <a:pt x="130531" y="486900"/>
                </a:lnTo>
                <a:cubicBezTo>
                  <a:pt x="104268" y="486900"/>
                  <a:pt x="82977" y="465812"/>
                  <a:pt x="82977" y="439798"/>
                </a:cubicBezTo>
                <a:cubicBezTo>
                  <a:pt x="82977" y="413785"/>
                  <a:pt x="104268" y="392697"/>
                  <a:pt x="130531" y="392697"/>
                </a:cubicBezTo>
                <a:lnTo>
                  <a:pt x="167347" y="392697"/>
                </a:lnTo>
                <a:lnTo>
                  <a:pt x="167347" y="347114"/>
                </a:lnTo>
                <a:lnTo>
                  <a:pt x="24544" y="347114"/>
                </a:lnTo>
                <a:cubicBezTo>
                  <a:pt x="10989" y="347114"/>
                  <a:pt x="0" y="336230"/>
                  <a:pt x="0" y="322804"/>
                </a:cubicBezTo>
                <a:lnTo>
                  <a:pt x="0" y="24310"/>
                </a:lnTo>
                <a:cubicBezTo>
                  <a:pt x="0" y="10884"/>
                  <a:pt x="10989" y="0"/>
                  <a:pt x="24544" y="0"/>
                </a:cubicBez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5A72297D-C1C4-1657-73B6-712365C7B0EF}"/>
              </a:ext>
            </a:extLst>
          </p:cNvPr>
          <p:cNvSpPr>
            <a:spLocks noChangeAspect="1"/>
          </p:cNvSpPr>
          <p:nvPr/>
        </p:nvSpPr>
        <p:spPr>
          <a:xfrm>
            <a:off x="2768414" y="4769287"/>
            <a:ext cx="374115" cy="364795"/>
          </a:xfrm>
          <a:custGeom>
            <a:avLst/>
            <a:gdLst>
              <a:gd name="connsiteX0" fmla="*/ 234488 w 452680"/>
              <a:gd name="connsiteY0" fmla="*/ 285489 h 441401"/>
              <a:gd name="connsiteX1" fmla="*/ 234488 w 452680"/>
              <a:gd name="connsiteY1" fmla="*/ 338526 h 441401"/>
              <a:gd name="connsiteX2" fmla="*/ 246692 w 452680"/>
              <a:gd name="connsiteY2" fmla="*/ 336075 h 441401"/>
              <a:gd name="connsiteX3" fmla="*/ 258261 w 452680"/>
              <a:gd name="connsiteY3" fmla="*/ 318373 h 441401"/>
              <a:gd name="connsiteX4" fmla="*/ 237138 w 452680"/>
              <a:gd name="connsiteY4" fmla="*/ 285489 h 441401"/>
              <a:gd name="connsiteX5" fmla="*/ 445485 w 452680"/>
              <a:gd name="connsiteY5" fmla="*/ 244391 h 441401"/>
              <a:gd name="connsiteX6" fmla="*/ 452613 w 452680"/>
              <a:gd name="connsiteY6" fmla="*/ 251741 h 441401"/>
              <a:gd name="connsiteX7" fmla="*/ 452613 w 452680"/>
              <a:gd name="connsiteY7" fmla="*/ 296506 h 441401"/>
              <a:gd name="connsiteX8" fmla="*/ 444635 w 452680"/>
              <a:gd name="connsiteY8" fmla="*/ 305012 h 441401"/>
              <a:gd name="connsiteX9" fmla="*/ 444499 w 452680"/>
              <a:gd name="connsiteY9" fmla="*/ 305013 h 441401"/>
              <a:gd name="connsiteX10" fmla="*/ 436250 w 452680"/>
              <a:gd name="connsiteY10" fmla="*/ 296506 h 441401"/>
              <a:gd name="connsiteX11" fmla="*/ 436250 w 452680"/>
              <a:gd name="connsiteY11" fmla="*/ 251741 h 441401"/>
              <a:gd name="connsiteX12" fmla="*/ 445485 w 452680"/>
              <a:gd name="connsiteY12" fmla="*/ 244391 h 441401"/>
              <a:gd name="connsiteX13" fmla="*/ 218125 w 452680"/>
              <a:gd name="connsiteY13" fmla="*/ 217153 h 441401"/>
              <a:gd name="connsiteX14" fmla="*/ 206404 w 452680"/>
              <a:gd name="connsiteY14" fmla="*/ 221508 h 441401"/>
              <a:gd name="connsiteX15" fmla="*/ 197299 w 452680"/>
              <a:gd name="connsiteY15" fmla="*/ 241282 h 441401"/>
              <a:gd name="connsiteX16" fmla="*/ 206148 w 452680"/>
              <a:gd name="connsiteY16" fmla="*/ 261404 h 441401"/>
              <a:gd name="connsiteX17" fmla="*/ 218125 w 452680"/>
              <a:gd name="connsiteY17" fmla="*/ 266048 h 441401"/>
              <a:gd name="connsiteX18" fmla="*/ 227360 w 452680"/>
              <a:gd name="connsiteY18" fmla="*/ 183170 h 441401"/>
              <a:gd name="connsiteX19" fmla="*/ 234488 w 452680"/>
              <a:gd name="connsiteY19" fmla="*/ 190520 h 441401"/>
              <a:gd name="connsiteX20" fmla="*/ 234488 w 452680"/>
              <a:gd name="connsiteY20" fmla="*/ 199677 h 441401"/>
              <a:gd name="connsiteX21" fmla="*/ 258436 w 452680"/>
              <a:gd name="connsiteY21" fmla="*/ 210705 h 441401"/>
              <a:gd name="connsiteX22" fmla="*/ 271676 w 452680"/>
              <a:gd name="connsiteY22" fmla="*/ 241282 h 441401"/>
              <a:gd name="connsiteX23" fmla="*/ 264548 w 452680"/>
              <a:gd name="connsiteY23" fmla="*/ 250806 h 441401"/>
              <a:gd name="connsiteX24" fmla="*/ 255313 w 452680"/>
              <a:gd name="connsiteY24" fmla="*/ 243456 h 441401"/>
              <a:gd name="connsiteX25" fmla="*/ 255313 w 452680"/>
              <a:gd name="connsiteY25" fmla="*/ 241282 h 441401"/>
              <a:gd name="connsiteX26" fmla="*/ 246294 w 452680"/>
              <a:gd name="connsiteY26" fmla="*/ 221516 h 441401"/>
              <a:gd name="connsiteX27" fmla="*/ 234488 w 452680"/>
              <a:gd name="connsiteY27" fmla="*/ 217114 h 441401"/>
              <a:gd name="connsiteX28" fmla="*/ 234488 w 452680"/>
              <a:gd name="connsiteY28" fmla="*/ 272639 h 441401"/>
              <a:gd name="connsiteX29" fmla="*/ 256686 w 452680"/>
              <a:gd name="connsiteY29" fmla="*/ 282122 h 441401"/>
              <a:gd name="connsiteX30" fmla="*/ 269242 w 452680"/>
              <a:gd name="connsiteY30" fmla="*/ 313381 h 441401"/>
              <a:gd name="connsiteX31" fmla="*/ 256686 w 452680"/>
              <a:gd name="connsiteY31" fmla="*/ 344640 h 441401"/>
              <a:gd name="connsiteX32" fmla="*/ 234488 w 452680"/>
              <a:gd name="connsiteY32" fmla="*/ 354122 h 441401"/>
              <a:gd name="connsiteX33" fmla="*/ 234488 w 452680"/>
              <a:gd name="connsiteY33" fmla="*/ 362469 h 441401"/>
              <a:gd name="connsiteX34" fmla="*/ 226374 w 452680"/>
              <a:gd name="connsiteY34" fmla="*/ 370975 h 441401"/>
              <a:gd name="connsiteX35" fmla="*/ 218125 w 452680"/>
              <a:gd name="connsiteY35" fmla="*/ 362469 h 441401"/>
              <a:gd name="connsiteX36" fmla="*/ 218125 w 452680"/>
              <a:gd name="connsiteY36" fmla="*/ 355004 h 441401"/>
              <a:gd name="connsiteX37" fmla="*/ 209095 w 452680"/>
              <a:gd name="connsiteY37" fmla="*/ 353396 h 441401"/>
              <a:gd name="connsiteX38" fmla="*/ 180937 w 452680"/>
              <a:gd name="connsiteY38" fmla="*/ 312265 h 441401"/>
              <a:gd name="connsiteX39" fmla="*/ 188064 w 452680"/>
              <a:gd name="connsiteY39" fmla="*/ 302741 h 441401"/>
              <a:gd name="connsiteX40" fmla="*/ 197299 w 452680"/>
              <a:gd name="connsiteY40" fmla="*/ 310091 h 441401"/>
              <a:gd name="connsiteX41" fmla="*/ 197299 w 452680"/>
              <a:gd name="connsiteY41" fmla="*/ 312265 h 441401"/>
              <a:gd name="connsiteX42" fmla="*/ 206148 w 452680"/>
              <a:gd name="connsiteY42" fmla="*/ 332386 h 441401"/>
              <a:gd name="connsiteX43" fmla="*/ 218125 w 452680"/>
              <a:gd name="connsiteY43" fmla="*/ 337030 h 441401"/>
              <a:gd name="connsiteX44" fmla="*/ 218125 w 452680"/>
              <a:gd name="connsiteY44" fmla="*/ 284021 h 441401"/>
              <a:gd name="connsiteX45" fmla="*/ 209095 w 452680"/>
              <a:gd name="connsiteY45" fmla="*/ 282413 h 441401"/>
              <a:gd name="connsiteX46" fmla="*/ 180937 w 452680"/>
              <a:gd name="connsiteY46" fmla="*/ 241282 h 441401"/>
              <a:gd name="connsiteX47" fmla="*/ 210930 w 452680"/>
              <a:gd name="connsiteY47" fmla="*/ 199732 h 441401"/>
              <a:gd name="connsiteX48" fmla="*/ 218125 w 452680"/>
              <a:gd name="connsiteY48" fmla="*/ 198651 h 441401"/>
              <a:gd name="connsiteX49" fmla="*/ 218125 w 452680"/>
              <a:gd name="connsiteY49" fmla="*/ 190520 h 441401"/>
              <a:gd name="connsiteX50" fmla="*/ 227360 w 452680"/>
              <a:gd name="connsiteY50" fmla="*/ 183170 h 441401"/>
              <a:gd name="connsiteX51" fmla="*/ 226374 w 452680"/>
              <a:gd name="connsiteY51" fmla="*/ 175459 h 441401"/>
              <a:gd name="connsiteX52" fmla="*/ 128468 w 452680"/>
              <a:gd name="connsiteY52" fmla="*/ 276703 h 441401"/>
              <a:gd name="connsiteX53" fmla="*/ 226645 w 452680"/>
              <a:gd name="connsiteY53" fmla="*/ 377669 h 441401"/>
              <a:gd name="connsiteX54" fmla="*/ 324551 w 452680"/>
              <a:gd name="connsiteY54" fmla="*/ 276564 h 441401"/>
              <a:gd name="connsiteX55" fmla="*/ 226374 w 452680"/>
              <a:gd name="connsiteY55" fmla="*/ 175459 h 441401"/>
              <a:gd name="connsiteX56" fmla="*/ 226104 w 452680"/>
              <a:gd name="connsiteY56" fmla="*/ 158445 h 441401"/>
              <a:gd name="connsiteX57" fmla="*/ 340644 w 452680"/>
              <a:gd name="connsiteY57" fmla="*/ 276285 h 441401"/>
              <a:gd name="connsiteX58" fmla="*/ 340644 w 452680"/>
              <a:gd name="connsiteY58" fmla="*/ 276564 h 441401"/>
              <a:gd name="connsiteX59" fmla="*/ 226374 w 452680"/>
              <a:gd name="connsiteY59" fmla="*/ 394404 h 441401"/>
              <a:gd name="connsiteX60" fmla="*/ 111835 w 452680"/>
              <a:gd name="connsiteY60" fmla="*/ 276564 h 441401"/>
              <a:gd name="connsiteX61" fmla="*/ 226104 w 452680"/>
              <a:gd name="connsiteY61" fmla="*/ 158445 h 441401"/>
              <a:gd name="connsiteX62" fmla="*/ 226374 w 452680"/>
              <a:gd name="connsiteY62" fmla="*/ 130973 h 441401"/>
              <a:gd name="connsiteX63" fmla="*/ 85059 w 452680"/>
              <a:gd name="connsiteY63" fmla="*/ 276425 h 441401"/>
              <a:gd name="connsiteX64" fmla="*/ 226103 w 452680"/>
              <a:gd name="connsiteY64" fmla="*/ 422156 h 441401"/>
              <a:gd name="connsiteX65" fmla="*/ 367418 w 452680"/>
              <a:gd name="connsiteY65" fmla="*/ 276704 h 441401"/>
              <a:gd name="connsiteX66" fmla="*/ 367418 w 452680"/>
              <a:gd name="connsiteY66" fmla="*/ 276564 h 441401"/>
              <a:gd name="connsiteX67" fmla="*/ 226374 w 452680"/>
              <a:gd name="connsiteY67" fmla="*/ 130973 h 441401"/>
              <a:gd name="connsiteX68" fmla="*/ 15822 w 452680"/>
              <a:gd name="connsiteY68" fmla="*/ 130972 h 441401"/>
              <a:gd name="connsiteX69" fmla="*/ 15822 w 452680"/>
              <a:gd name="connsiteY69" fmla="*/ 413091 h 441401"/>
              <a:gd name="connsiteX70" fmla="*/ 27046 w 452680"/>
              <a:gd name="connsiteY70" fmla="*/ 424527 h 441401"/>
              <a:gd name="connsiteX71" fmla="*/ 162662 w 452680"/>
              <a:gd name="connsiteY71" fmla="*/ 424527 h 441401"/>
              <a:gd name="connsiteX72" fmla="*/ 114935 w 452680"/>
              <a:gd name="connsiteY72" fmla="*/ 391405 h 441401"/>
              <a:gd name="connsiteX73" fmla="*/ 68696 w 452680"/>
              <a:gd name="connsiteY73" fmla="*/ 276564 h 441401"/>
              <a:gd name="connsiteX74" fmla="*/ 114744 w 452680"/>
              <a:gd name="connsiteY74" fmla="*/ 161643 h 441401"/>
              <a:gd name="connsiteX75" fmla="*/ 158774 w 452680"/>
              <a:gd name="connsiteY75" fmla="*/ 130972 h 441401"/>
              <a:gd name="connsiteX76" fmla="*/ 27046 w 452680"/>
              <a:gd name="connsiteY76" fmla="*/ 59432 h 441401"/>
              <a:gd name="connsiteX77" fmla="*/ 15822 w 452680"/>
              <a:gd name="connsiteY77" fmla="*/ 70867 h 441401"/>
              <a:gd name="connsiteX78" fmla="*/ 15822 w 452680"/>
              <a:gd name="connsiteY78" fmla="*/ 114098 h 441401"/>
              <a:gd name="connsiteX79" fmla="*/ 225439 w 452680"/>
              <a:gd name="connsiteY79" fmla="*/ 114098 h 441401"/>
              <a:gd name="connsiteX80" fmla="*/ 226103 w 452680"/>
              <a:gd name="connsiteY80" fmla="*/ 113959 h 441401"/>
              <a:gd name="connsiteX81" fmla="*/ 226774 w 452680"/>
              <a:gd name="connsiteY81" fmla="*/ 114098 h 441401"/>
              <a:gd name="connsiteX82" fmla="*/ 436251 w 452680"/>
              <a:gd name="connsiteY82" fmla="*/ 114098 h 441401"/>
              <a:gd name="connsiteX83" fmla="*/ 436251 w 452680"/>
              <a:gd name="connsiteY83" fmla="*/ 70867 h 441401"/>
              <a:gd name="connsiteX84" fmla="*/ 425162 w 452680"/>
              <a:gd name="connsiteY84" fmla="*/ 59432 h 441401"/>
              <a:gd name="connsiteX85" fmla="*/ 373368 w 452680"/>
              <a:gd name="connsiteY85" fmla="*/ 59432 h 441401"/>
              <a:gd name="connsiteX86" fmla="*/ 373368 w 452680"/>
              <a:gd name="connsiteY86" fmla="*/ 80907 h 441401"/>
              <a:gd name="connsiteX87" fmla="*/ 365119 w 452680"/>
              <a:gd name="connsiteY87" fmla="*/ 89414 h 441401"/>
              <a:gd name="connsiteX88" fmla="*/ 357004 w 452680"/>
              <a:gd name="connsiteY88" fmla="*/ 81048 h 441401"/>
              <a:gd name="connsiteX89" fmla="*/ 357006 w 452680"/>
              <a:gd name="connsiteY89" fmla="*/ 80908 h 441401"/>
              <a:gd name="connsiteX90" fmla="*/ 357006 w 452680"/>
              <a:gd name="connsiteY90" fmla="*/ 59432 h 441401"/>
              <a:gd name="connsiteX91" fmla="*/ 304131 w 452680"/>
              <a:gd name="connsiteY91" fmla="*/ 59432 h 441401"/>
              <a:gd name="connsiteX92" fmla="*/ 304131 w 452680"/>
              <a:gd name="connsiteY92" fmla="*/ 80907 h 441401"/>
              <a:gd name="connsiteX93" fmla="*/ 296154 w 452680"/>
              <a:gd name="connsiteY93" fmla="*/ 89413 h 441401"/>
              <a:gd name="connsiteX94" fmla="*/ 296018 w 452680"/>
              <a:gd name="connsiteY94" fmla="*/ 89414 h 441401"/>
              <a:gd name="connsiteX95" fmla="*/ 287768 w 452680"/>
              <a:gd name="connsiteY95" fmla="*/ 80907 h 441401"/>
              <a:gd name="connsiteX96" fmla="*/ 287769 w 452680"/>
              <a:gd name="connsiteY96" fmla="*/ 59432 h 441401"/>
              <a:gd name="connsiteX97" fmla="*/ 234487 w 452680"/>
              <a:gd name="connsiteY97" fmla="*/ 59432 h 441401"/>
              <a:gd name="connsiteX98" fmla="*/ 234487 w 452680"/>
              <a:gd name="connsiteY98" fmla="*/ 80907 h 441401"/>
              <a:gd name="connsiteX99" fmla="*/ 226510 w 452680"/>
              <a:gd name="connsiteY99" fmla="*/ 89413 h 441401"/>
              <a:gd name="connsiteX100" fmla="*/ 226374 w 452680"/>
              <a:gd name="connsiteY100" fmla="*/ 89414 h 441401"/>
              <a:gd name="connsiteX101" fmla="*/ 218125 w 452680"/>
              <a:gd name="connsiteY101" fmla="*/ 80907 h 441401"/>
              <a:gd name="connsiteX102" fmla="*/ 218125 w 452680"/>
              <a:gd name="connsiteY102" fmla="*/ 59432 h 441401"/>
              <a:gd name="connsiteX103" fmla="*/ 165115 w 452680"/>
              <a:gd name="connsiteY103" fmla="*/ 59432 h 441401"/>
              <a:gd name="connsiteX104" fmla="*/ 165115 w 452680"/>
              <a:gd name="connsiteY104" fmla="*/ 80907 h 441401"/>
              <a:gd name="connsiteX105" fmla="*/ 157143 w 452680"/>
              <a:gd name="connsiteY105" fmla="*/ 89418 h 441401"/>
              <a:gd name="connsiteX106" fmla="*/ 156731 w 452680"/>
              <a:gd name="connsiteY106" fmla="*/ 89414 h 441401"/>
              <a:gd name="connsiteX107" fmla="*/ 148753 w 452680"/>
              <a:gd name="connsiteY107" fmla="*/ 80907 h 441401"/>
              <a:gd name="connsiteX108" fmla="*/ 148753 w 452680"/>
              <a:gd name="connsiteY108" fmla="*/ 59432 h 441401"/>
              <a:gd name="connsiteX109" fmla="*/ 94661 w 452680"/>
              <a:gd name="connsiteY109" fmla="*/ 59432 h 441401"/>
              <a:gd name="connsiteX110" fmla="*/ 94661 w 452680"/>
              <a:gd name="connsiteY110" fmla="*/ 80350 h 441401"/>
              <a:gd name="connsiteX111" fmla="*/ 87269 w 452680"/>
              <a:gd name="connsiteY111" fmla="*/ 89401 h 441401"/>
              <a:gd name="connsiteX112" fmla="*/ 87088 w 452680"/>
              <a:gd name="connsiteY112" fmla="*/ 89414 h 441401"/>
              <a:gd name="connsiteX113" fmla="*/ 78839 w 452680"/>
              <a:gd name="connsiteY113" fmla="*/ 80908 h 441401"/>
              <a:gd name="connsiteX114" fmla="*/ 78839 w 452680"/>
              <a:gd name="connsiteY114" fmla="*/ 59432 h 441401"/>
              <a:gd name="connsiteX115" fmla="*/ 84079 w 452680"/>
              <a:gd name="connsiteY115" fmla="*/ 432 h 441401"/>
              <a:gd name="connsiteX116" fmla="*/ 94502 w 452680"/>
              <a:gd name="connsiteY116" fmla="*/ 5836 h 441401"/>
              <a:gd name="connsiteX117" fmla="*/ 94661 w 452680"/>
              <a:gd name="connsiteY117" fmla="*/ 10622 h 441401"/>
              <a:gd name="connsiteX118" fmla="*/ 94661 w 452680"/>
              <a:gd name="connsiteY118" fmla="*/ 42976 h 441401"/>
              <a:gd name="connsiteX119" fmla="*/ 148753 w 452680"/>
              <a:gd name="connsiteY119" fmla="*/ 42976 h 441401"/>
              <a:gd name="connsiteX120" fmla="*/ 148753 w 452680"/>
              <a:gd name="connsiteY120" fmla="*/ 11180 h 441401"/>
              <a:gd name="connsiteX121" fmla="*/ 155880 w 452680"/>
              <a:gd name="connsiteY121" fmla="*/ 1656 h 441401"/>
              <a:gd name="connsiteX122" fmla="*/ 165115 w 452680"/>
              <a:gd name="connsiteY122" fmla="*/ 9006 h 441401"/>
              <a:gd name="connsiteX123" fmla="*/ 165115 w 452680"/>
              <a:gd name="connsiteY123" fmla="*/ 11180 h 441401"/>
              <a:gd name="connsiteX124" fmla="*/ 165115 w 452680"/>
              <a:gd name="connsiteY124" fmla="*/ 42976 h 441401"/>
              <a:gd name="connsiteX125" fmla="*/ 218125 w 452680"/>
              <a:gd name="connsiteY125" fmla="*/ 42976 h 441401"/>
              <a:gd name="connsiteX126" fmla="*/ 218125 w 452680"/>
              <a:gd name="connsiteY126" fmla="*/ 11180 h 441401"/>
              <a:gd name="connsiteX127" fmla="*/ 225252 w 452680"/>
              <a:gd name="connsiteY127" fmla="*/ 1656 h 441401"/>
              <a:gd name="connsiteX128" fmla="*/ 234487 w 452680"/>
              <a:gd name="connsiteY128" fmla="*/ 9006 h 441401"/>
              <a:gd name="connsiteX129" fmla="*/ 234487 w 452680"/>
              <a:gd name="connsiteY129" fmla="*/ 11180 h 441401"/>
              <a:gd name="connsiteX130" fmla="*/ 234487 w 452680"/>
              <a:gd name="connsiteY130" fmla="*/ 42976 h 441401"/>
              <a:gd name="connsiteX131" fmla="*/ 287769 w 452680"/>
              <a:gd name="connsiteY131" fmla="*/ 42976 h 441401"/>
              <a:gd name="connsiteX132" fmla="*/ 287769 w 452680"/>
              <a:gd name="connsiteY132" fmla="*/ 11180 h 441401"/>
              <a:gd name="connsiteX133" fmla="*/ 294896 w 452680"/>
              <a:gd name="connsiteY133" fmla="*/ 1656 h 441401"/>
              <a:gd name="connsiteX134" fmla="*/ 304131 w 452680"/>
              <a:gd name="connsiteY134" fmla="*/ 9006 h 441401"/>
              <a:gd name="connsiteX135" fmla="*/ 304131 w 452680"/>
              <a:gd name="connsiteY135" fmla="*/ 11180 h 441401"/>
              <a:gd name="connsiteX136" fmla="*/ 304131 w 452680"/>
              <a:gd name="connsiteY136" fmla="*/ 42976 h 441401"/>
              <a:gd name="connsiteX137" fmla="*/ 357006 w 452680"/>
              <a:gd name="connsiteY137" fmla="*/ 42976 h 441401"/>
              <a:gd name="connsiteX138" fmla="*/ 357006 w 452680"/>
              <a:gd name="connsiteY138" fmla="*/ 11180 h 441401"/>
              <a:gd name="connsiteX139" fmla="*/ 364133 w 452680"/>
              <a:gd name="connsiteY139" fmla="*/ 1656 h 441401"/>
              <a:gd name="connsiteX140" fmla="*/ 373368 w 452680"/>
              <a:gd name="connsiteY140" fmla="*/ 9006 h 441401"/>
              <a:gd name="connsiteX141" fmla="*/ 373368 w 452680"/>
              <a:gd name="connsiteY141" fmla="*/ 11180 h 441401"/>
              <a:gd name="connsiteX142" fmla="*/ 373368 w 452680"/>
              <a:gd name="connsiteY142" fmla="*/ 42976 h 441401"/>
              <a:gd name="connsiteX143" fmla="*/ 424621 w 452680"/>
              <a:gd name="connsiteY143" fmla="*/ 42976 h 441401"/>
              <a:gd name="connsiteX144" fmla="*/ 451667 w 452680"/>
              <a:gd name="connsiteY144" fmla="*/ 70867 h 441401"/>
              <a:gd name="connsiteX145" fmla="*/ 451667 w 452680"/>
              <a:gd name="connsiteY145" fmla="*/ 182991 h 441401"/>
              <a:gd name="connsiteX146" fmla="*/ 452613 w 452680"/>
              <a:gd name="connsiteY146" fmla="*/ 183744 h 441401"/>
              <a:gd name="connsiteX147" fmla="*/ 452613 w 452680"/>
              <a:gd name="connsiteY147" fmla="*/ 185918 h 441401"/>
              <a:gd name="connsiteX148" fmla="*/ 452613 w 452680"/>
              <a:gd name="connsiteY148" fmla="*/ 206975 h 441401"/>
              <a:gd name="connsiteX149" fmla="*/ 444636 w 452680"/>
              <a:gd name="connsiteY149" fmla="*/ 215481 h 441401"/>
              <a:gd name="connsiteX150" fmla="*/ 444500 w 452680"/>
              <a:gd name="connsiteY150" fmla="*/ 215482 h 441401"/>
              <a:gd name="connsiteX151" fmla="*/ 436251 w 452680"/>
              <a:gd name="connsiteY151" fmla="*/ 206975 h 441401"/>
              <a:gd name="connsiteX152" fmla="*/ 436251 w 452680"/>
              <a:gd name="connsiteY152" fmla="*/ 185918 h 441401"/>
              <a:gd name="connsiteX153" fmla="*/ 436251 w 452680"/>
              <a:gd name="connsiteY153" fmla="*/ 130972 h 441401"/>
              <a:gd name="connsiteX154" fmla="*/ 293633 w 452680"/>
              <a:gd name="connsiteY154" fmla="*/ 130972 h 441401"/>
              <a:gd name="connsiteX155" fmla="*/ 337543 w 452680"/>
              <a:gd name="connsiteY155" fmla="*/ 161446 h 441401"/>
              <a:gd name="connsiteX156" fmla="*/ 383781 w 452680"/>
              <a:gd name="connsiteY156" fmla="*/ 276285 h 441401"/>
              <a:gd name="connsiteX157" fmla="*/ 383781 w 452680"/>
              <a:gd name="connsiteY157" fmla="*/ 276564 h 441401"/>
              <a:gd name="connsiteX158" fmla="*/ 337639 w 452680"/>
              <a:gd name="connsiteY158" fmla="*/ 391306 h 441401"/>
              <a:gd name="connsiteX159" fmla="*/ 289879 w 452680"/>
              <a:gd name="connsiteY159" fmla="*/ 424527 h 441401"/>
              <a:gd name="connsiteX160" fmla="*/ 424621 w 452680"/>
              <a:gd name="connsiteY160" fmla="*/ 424527 h 441401"/>
              <a:gd name="connsiteX161" fmla="*/ 435710 w 452680"/>
              <a:gd name="connsiteY161" fmla="*/ 413091 h 441401"/>
              <a:gd name="connsiteX162" fmla="*/ 435710 w 452680"/>
              <a:gd name="connsiteY162" fmla="*/ 362469 h 441401"/>
              <a:gd name="connsiteX163" fmla="*/ 436250 w 452680"/>
              <a:gd name="connsiteY163" fmla="*/ 362469 h 441401"/>
              <a:gd name="connsiteX164" fmla="*/ 436250 w 452680"/>
              <a:gd name="connsiteY164" fmla="*/ 341272 h 441401"/>
              <a:gd name="connsiteX165" fmla="*/ 445485 w 452680"/>
              <a:gd name="connsiteY165" fmla="*/ 333922 h 441401"/>
              <a:gd name="connsiteX166" fmla="*/ 452613 w 452680"/>
              <a:gd name="connsiteY166" fmla="*/ 341272 h 441401"/>
              <a:gd name="connsiteX167" fmla="*/ 452613 w 452680"/>
              <a:gd name="connsiteY167" fmla="*/ 362469 h 441401"/>
              <a:gd name="connsiteX168" fmla="*/ 452073 w 452680"/>
              <a:gd name="connsiteY168" fmla="*/ 363026 h 441401"/>
              <a:gd name="connsiteX169" fmla="*/ 452073 w 452680"/>
              <a:gd name="connsiteY169" fmla="*/ 413091 h 441401"/>
              <a:gd name="connsiteX170" fmla="*/ 425436 w 452680"/>
              <a:gd name="connsiteY170" fmla="*/ 441398 h 441401"/>
              <a:gd name="connsiteX171" fmla="*/ 425162 w 452680"/>
              <a:gd name="connsiteY171" fmla="*/ 441401 h 441401"/>
              <a:gd name="connsiteX172" fmla="*/ 27046 w 452680"/>
              <a:gd name="connsiteY172" fmla="*/ 441401 h 441401"/>
              <a:gd name="connsiteX173" fmla="*/ 0 w 452680"/>
              <a:gd name="connsiteY173" fmla="*/ 413510 h 441401"/>
              <a:gd name="connsiteX174" fmla="*/ 0 w 452680"/>
              <a:gd name="connsiteY174" fmla="*/ 70867 h 441401"/>
              <a:gd name="connsiteX175" fmla="*/ 27046 w 452680"/>
              <a:gd name="connsiteY175" fmla="*/ 42976 h 441401"/>
              <a:gd name="connsiteX176" fmla="*/ 78839 w 452680"/>
              <a:gd name="connsiteY176" fmla="*/ 42976 h 441401"/>
              <a:gd name="connsiteX177" fmla="*/ 78839 w 452680"/>
              <a:gd name="connsiteY177" fmla="*/ 11180 h 441401"/>
              <a:gd name="connsiteX178" fmla="*/ 84079 w 452680"/>
              <a:gd name="connsiteY178" fmla="*/ 432 h 4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452680" h="441401">
                <a:moveTo>
                  <a:pt x="234488" y="285489"/>
                </a:moveTo>
                <a:lnTo>
                  <a:pt x="234488" y="338526"/>
                </a:lnTo>
                <a:lnTo>
                  <a:pt x="246692" y="336075"/>
                </a:lnTo>
                <a:cubicBezTo>
                  <a:pt x="252463" y="332133"/>
                  <a:pt x="256775" y="325921"/>
                  <a:pt x="258261" y="318373"/>
                </a:cubicBezTo>
                <a:cubicBezTo>
                  <a:pt x="261233" y="303277"/>
                  <a:pt x="251776" y="288555"/>
                  <a:pt x="237138" y="285489"/>
                </a:cubicBezTo>
                <a:close/>
                <a:moveTo>
                  <a:pt x="445485" y="244391"/>
                </a:moveTo>
                <a:cubicBezTo>
                  <a:pt x="449205" y="244885"/>
                  <a:pt x="452134" y="247905"/>
                  <a:pt x="452613" y="251741"/>
                </a:cubicBezTo>
                <a:lnTo>
                  <a:pt x="452613" y="296506"/>
                </a:lnTo>
                <a:cubicBezTo>
                  <a:pt x="452688" y="301127"/>
                  <a:pt x="449116" y="304935"/>
                  <a:pt x="444635" y="305012"/>
                </a:cubicBezTo>
                <a:cubicBezTo>
                  <a:pt x="444590" y="305012"/>
                  <a:pt x="444545" y="305013"/>
                  <a:pt x="444499" y="305013"/>
                </a:cubicBezTo>
                <a:cubicBezTo>
                  <a:pt x="439943" y="305013"/>
                  <a:pt x="436250" y="301204"/>
                  <a:pt x="436250" y="296506"/>
                </a:cubicBezTo>
                <a:lnTo>
                  <a:pt x="436250" y="251741"/>
                </a:lnTo>
                <a:cubicBezTo>
                  <a:pt x="436832" y="247081"/>
                  <a:pt x="440967" y="243790"/>
                  <a:pt x="445485" y="244391"/>
                </a:cubicBezTo>
                <a:close/>
                <a:moveTo>
                  <a:pt x="218125" y="217153"/>
                </a:moveTo>
                <a:lnTo>
                  <a:pt x="206404" y="221508"/>
                </a:lnTo>
                <a:cubicBezTo>
                  <a:pt x="201147" y="226425"/>
                  <a:pt x="197700" y="233401"/>
                  <a:pt x="197299" y="241282"/>
                </a:cubicBezTo>
                <a:cubicBezTo>
                  <a:pt x="197555" y="249249"/>
                  <a:pt x="200918" y="256355"/>
                  <a:pt x="206148" y="261404"/>
                </a:cubicBezTo>
                <a:lnTo>
                  <a:pt x="218125" y="266048"/>
                </a:lnTo>
                <a:close/>
                <a:moveTo>
                  <a:pt x="227360" y="183170"/>
                </a:moveTo>
                <a:cubicBezTo>
                  <a:pt x="231080" y="183664"/>
                  <a:pt x="234009" y="186684"/>
                  <a:pt x="234488" y="190520"/>
                </a:cubicBezTo>
                <a:lnTo>
                  <a:pt x="234488" y="199677"/>
                </a:lnTo>
                <a:lnTo>
                  <a:pt x="258436" y="210705"/>
                </a:lnTo>
                <a:cubicBezTo>
                  <a:pt x="266107" y="218616"/>
                  <a:pt x="271044" y="229348"/>
                  <a:pt x="271676" y="241282"/>
                </a:cubicBezTo>
                <a:cubicBezTo>
                  <a:pt x="272258" y="245942"/>
                  <a:pt x="269067" y="250206"/>
                  <a:pt x="264548" y="250806"/>
                </a:cubicBezTo>
                <a:cubicBezTo>
                  <a:pt x="260030" y="251406"/>
                  <a:pt x="255895" y="248116"/>
                  <a:pt x="255313" y="243456"/>
                </a:cubicBezTo>
                <a:cubicBezTo>
                  <a:pt x="255223" y="242734"/>
                  <a:pt x="255223" y="242004"/>
                  <a:pt x="255313" y="241282"/>
                </a:cubicBezTo>
                <a:cubicBezTo>
                  <a:pt x="254948" y="233412"/>
                  <a:pt x="251530" y="226436"/>
                  <a:pt x="246294" y="221516"/>
                </a:cubicBezTo>
                <a:lnTo>
                  <a:pt x="234488" y="217114"/>
                </a:lnTo>
                <a:lnTo>
                  <a:pt x="234488" y="272639"/>
                </a:lnTo>
                <a:lnTo>
                  <a:pt x="256686" y="282122"/>
                </a:lnTo>
                <a:cubicBezTo>
                  <a:pt x="264444" y="290122"/>
                  <a:pt x="269242" y="301174"/>
                  <a:pt x="269242" y="313381"/>
                </a:cubicBezTo>
                <a:cubicBezTo>
                  <a:pt x="269242" y="325589"/>
                  <a:pt x="264444" y="336640"/>
                  <a:pt x="256686" y="344640"/>
                </a:cubicBezTo>
                <a:lnTo>
                  <a:pt x="234488" y="354122"/>
                </a:lnTo>
                <a:lnTo>
                  <a:pt x="234488" y="362469"/>
                </a:lnTo>
                <a:cubicBezTo>
                  <a:pt x="234488" y="367113"/>
                  <a:pt x="230877" y="370899"/>
                  <a:pt x="226374" y="370975"/>
                </a:cubicBezTo>
                <a:cubicBezTo>
                  <a:pt x="221818" y="370975"/>
                  <a:pt x="218125" y="367167"/>
                  <a:pt x="218125" y="362469"/>
                </a:cubicBezTo>
                <a:lnTo>
                  <a:pt x="218125" y="355004"/>
                </a:lnTo>
                <a:lnTo>
                  <a:pt x="209095" y="353396"/>
                </a:lnTo>
                <a:cubicBezTo>
                  <a:pt x="193061" y="346953"/>
                  <a:pt x="181489" y="331116"/>
                  <a:pt x="180937" y="312265"/>
                </a:cubicBezTo>
                <a:cubicBezTo>
                  <a:pt x="180354" y="307605"/>
                  <a:pt x="183545" y="303341"/>
                  <a:pt x="188064" y="302741"/>
                </a:cubicBezTo>
                <a:cubicBezTo>
                  <a:pt x="192582" y="302141"/>
                  <a:pt x="196717" y="305431"/>
                  <a:pt x="197299" y="310091"/>
                </a:cubicBezTo>
                <a:cubicBezTo>
                  <a:pt x="197389" y="310813"/>
                  <a:pt x="197389" y="311543"/>
                  <a:pt x="197299" y="312265"/>
                </a:cubicBezTo>
                <a:cubicBezTo>
                  <a:pt x="197555" y="320232"/>
                  <a:pt x="200918" y="327338"/>
                  <a:pt x="206148" y="332386"/>
                </a:cubicBezTo>
                <a:lnTo>
                  <a:pt x="218125" y="337030"/>
                </a:lnTo>
                <a:lnTo>
                  <a:pt x="218125" y="284021"/>
                </a:lnTo>
                <a:lnTo>
                  <a:pt x="209095" y="282413"/>
                </a:lnTo>
                <a:cubicBezTo>
                  <a:pt x="193061" y="275970"/>
                  <a:pt x="181489" y="260133"/>
                  <a:pt x="180937" y="241282"/>
                </a:cubicBezTo>
                <a:cubicBezTo>
                  <a:pt x="181963" y="221902"/>
                  <a:pt x="194270" y="205918"/>
                  <a:pt x="210930" y="199732"/>
                </a:cubicBezTo>
                <a:lnTo>
                  <a:pt x="218125" y="198651"/>
                </a:lnTo>
                <a:lnTo>
                  <a:pt x="218125" y="190520"/>
                </a:lnTo>
                <a:cubicBezTo>
                  <a:pt x="218707" y="185860"/>
                  <a:pt x="222842" y="182569"/>
                  <a:pt x="227360" y="183170"/>
                </a:cubicBezTo>
                <a:close/>
                <a:moveTo>
                  <a:pt x="226374" y="175459"/>
                </a:moveTo>
                <a:cubicBezTo>
                  <a:pt x="172228" y="175536"/>
                  <a:pt x="128394" y="220864"/>
                  <a:pt x="128468" y="276703"/>
                </a:cubicBezTo>
                <a:cubicBezTo>
                  <a:pt x="128543" y="332542"/>
                  <a:pt x="172498" y="377746"/>
                  <a:pt x="226645" y="377669"/>
                </a:cubicBezTo>
                <a:cubicBezTo>
                  <a:pt x="280739" y="377592"/>
                  <a:pt x="324551" y="332348"/>
                  <a:pt x="324551" y="276564"/>
                </a:cubicBezTo>
                <a:cubicBezTo>
                  <a:pt x="324477" y="220702"/>
                  <a:pt x="280543" y="175458"/>
                  <a:pt x="226374" y="175459"/>
                </a:cubicBezTo>
                <a:close/>
                <a:moveTo>
                  <a:pt x="226104" y="158445"/>
                </a:moveTo>
                <a:cubicBezTo>
                  <a:pt x="289288" y="158368"/>
                  <a:pt x="340569" y="211127"/>
                  <a:pt x="340644" y="276285"/>
                </a:cubicBezTo>
                <a:cubicBezTo>
                  <a:pt x="340644" y="276378"/>
                  <a:pt x="340644" y="276471"/>
                  <a:pt x="340644" y="276564"/>
                </a:cubicBezTo>
                <a:cubicBezTo>
                  <a:pt x="340569" y="341613"/>
                  <a:pt x="289453" y="394327"/>
                  <a:pt x="226374" y="394404"/>
                </a:cubicBezTo>
                <a:cubicBezTo>
                  <a:pt x="163191" y="394481"/>
                  <a:pt x="111910" y="341722"/>
                  <a:pt x="111835" y="276564"/>
                </a:cubicBezTo>
                <a:cubicBezTo>
                  <a:pt x="111760" y="211406"/>
                  <a:pt x="162920" y="158522"/>
                  <a:pt x="226104" y="158445"/>
                </a:cubicBezTo>
                <a:close/>
                <a:moveTo>
                  <a:pt x="226374" y="130973"/>
                </a:moveTo>
                <a:cubicBezTo>
                  <a:pt x="148402" y="130896"/>
                  <a:pt x="85133" y="196017"/>
                  <a:pt x="85059" y="276425"/>
                </a:cubicBezTo>
                <a:cubicBezTo>
                  <a:pt x="84984" y="356833"/>
                  <a:pt x="148132" y="422079"/>
                  <a:pt x="226103" y="422156"/>
                </a:cubicBezTo>
                <a:cubicBezTo>
                  <a:pt x="304075" y="422233"/>
                  <a:pt x="367344" y="357112"/>
                  <a:pt x="367418" y="276704"/>
                </a:cubicBezTo>
                <a:cubicBezTo>
                  <a:pt x="367418" y="276657"/>
                  <a:pt x="367418" y="276611"/>
                  <a:pt x="367418" y="276564"/>
                </a:cubicBezTo>
                <a:cubicBezTo>
                  <a:pt x="367344" y="196242"/>
                  <a:pt x="304262" y="131126"/>
                  <a:pt x="226374" y="130973"/>
                </a:cubicBezTo>
                <a:close/>
                <a:moveTo>
                  <a:pt x="15822" y="130972"/>
                </a:moveTo>
                <a:lnTo>
                  <a:pt x="15822" y="413091"/>
                </a:lnTo>
                <a:cubicBezTo>
                  <a:pt x="15896" y="419429"/>
                  <a:pt x="20899" y="424527"/>
                  <a:pt x="27046" y="424527"/>
                </a:cubicBezTo>
                <a:lnTo>
                  <a:pt x="162662" y="424527"/>
                </a:lnTo>
                <a:lnTo>
                  <a:pt x="114935" y="391405"/>
                </a:lnTo>
                <a:cubicBezTo>
                  <a:pt x="86401" y="362029"/>
                  <a:pt x="68734" y="321428"/>
                  <a:pt x="68696" y="276564"/>
                </a:cubicBezTo>
                <a:cubicBezTo>
                  <a:pt x="68658" y="231701"/>
                  <a:pt x="86259" y="191069"/>
                  <a:pt x="114744" y="161643"/>
                </a:cubicBezTo>
                <a:lnTo>
                  <a:pt x="158774" y="130972"/>
                </a:lnTo>
                <a:close/>
                <a:moveTo>
                  <a:pt x="27046" y="59432"/>
                </a:moveTo>
                <a:cubicBezTo>
                  <a:pt x="20899" y="59431"/>
                  <a:pt x="15896" y="64529"/>
                  <a:pt x="15822" y="70867"/>
                </a:cubicBezTo>
                <a:lnTo>
                  <a:pt x="15822" y="114098"/>
                </a:lnTo>
                <a:lnTo>
                  <a:pt x="225439" y="114098"/>
                </a:lnTo>
                <a:lnTo>
                  <a:pt x="226103" y="113959"/>
                </a:lnTo>
                <a:lnTo>
                  <a:pt x="226774" y="114098"/>
                </a:lnTo>
                <a:lnTo>
                  <a:pt x="436251" y="114098"/>
                </a:lnTo>
                <a:lnTo>
                  <a:pt x="436251" y="70867"/>
                </a:lnTo>
                <a:cubicBezTo>
                  <a:pt x="436251" y="64552"/>
                  <a:pt x="431286" y="59432"/>
                  <a:pt x="425162" y="59432"/>
                </a:cubicBezTo>
                <a:lnTo>
                  <a:pt x="373368" y="59432"/>
                </a:lnTo>
                <a:lnTo>
                  <a:pt x="373368" y="80907"/>
                </a:lnTo>
                <a:cubicBezTo>
                  <a:pt x="373368" y="85606"/>
                  <a:pt x="369675" y="89414"/>
                  <a:pt x="365119" y="89414"/>
                </a:cubicBezTo>
                <a:cubicBezTo>
                  <a:pt x="360638" y="89415"/>
                  <a:pt x="357005" y="85669"/>
                  <a:pt x="357004" y="81048"/>
                </a:cubicBezTo>
                <a:cubicBezTo>
                  <a:pt x="357004" y="81001"/>
                  <a:pt x="357005" y="80954"/>
                  <a:pt x="357006" y="80908"/>
                </a:cubicBezTo>
                <a:lnTo>
                  <a:pt x="357006" y="59432"/>
                </a:lnTo>
                <a:lnTo>
                  <a:pt x="304131" y="59432"/>
                </a:lnTo>
                <a:lnTo>
                  <a:pt x="304131" y="80907"/>
                </a:lnTo>
                <a:cubicBezTo>
                  <a:pt x="304206" y="85528"/>
                  <a:pt x="300634" y="89336"/>
                  <a:pt x="296154" y="89413"/>
                </a:cubicBezTo>
                <a:cubicBezTo>
                  <a:pt x="296108" y="89414"/>
                  <a:pt x="296063" y="89414"/>
                  <a:pt x="296018" y="89414"/>
                </a:cubicBezTo>
                <a:cubicBezTo>
                  <a:pt x="291462" y="89414"/>
                  <a:pt x="287768" y="85606"/>
                  <a:pt x="287768" y="80907"/>
                </a:cubicBezTo>
                <a:lnTo>
                  <a:pt x="287769" y="59432"/>
                </a:lnTo>
                <a:lnTo>
                  <a:pt x="234487" y="59432"/>
                </a:lnTo>
                <a:lnTo>
                  <a:pt x="234487" y="80907"/>
                </a:lnTo>
                <a:cubicBezTo>
                  <a:pt x="234562" y="85528"/>
                  <a:pt x="230990" y="89336"/>
                  <a:pt x="226510" y="89413"/>
                </a:cubicBezTo>
                <a:cubicBezTo>
                  <a:pt x="226464" y="89414"/>
                  <a:pt x="226419" y="89414"/>
                  <a:pt x="226374" y="89414"/>
                </a:cubicBezTo>
                <a:cubicBezTo>
                  <a:pt x="221818" y="89414"/>
                  <a:pt x="218125" y="85606"/>
                  <a:pt x="218125" y="80907"/>
                </a:cubicBezTo>
                <a:lnTo>
                  <a:pt x="218125" y="59432"/>
                </a:lnTo>
                <a:lnTo>
                  <a:pt x="165115" y="59432"/>
                </a:lnTo>
                <a:lnTo>
                  <a:pt x="165115" y="80907"/>
                </a:lnTo>
                <a:cubicBezTo>
                  <a:pt x="165193" y="85528"/>
                  <a:pt x="161623" y="89338"/>
                  <a:pt x="157143" y="89418"/>
                </a:cubicBezTo>
                <a:cubicBezTo>
                  <a:pt x="157005" y="89420"/>
                  <a:pt x="156868" y="89419"/>
                  <a:pt x="156731" y="89414"/>
                </a:cubicBezTo>
                <a:cubicBezTo>
                  <a:pt x="152281" y="89264"/>
                  <a:pt x="148750" y="85499"/>
                  <a:pt x="148753" y="80907"/>
                </a:cubicBezTo>
                <a:lnTo>
                  <a:pt x="148753" y="59432"/>
                </a:lnTo>
                <a:lnTo>
                  <a:pt x="94661" y="59432"/>
                </a:lnTo>
                <a:lnTo>
                  <a:pt x="94661" y="80350"/>
                </a:lnTo>
                <a:cubicBezTo>
                  <a:pt x="95043" y="84954"/>
                  <a:pt x="91733" y="89006"/>
                  <a:pt x="87269" y="89401"/>
                </a:cubicBezTo>
                <a:cubicBezTo>
                  <a:pt x="87208" y="89406"/>
                  <a:pt x="87148" y="89411"/>
                  <a:pt x="87088" y="89414"/>
                </a:cubicBezTo>
                <a:cubicBezTo>
                  <a:pt x="82532" y="89414"/>
                  <a:pt x="78839" y="85606"/>
                  <a:pt x="78839" y="80908"/>
                </a:cubicBezTo>
                <a:lnTo>
                  <a:pt x="78839" y="59432"/>
                </a:lnTo>
                <a:close/>
                <a:moveTo>
                  <a:pt x="84079" y="432"/>
                </a:moveTo>
                <a:cubicBezTo>
                  <a:pt x="88405" y="-1044"/>
                  <a:pt x="93071" y="1376"/>
                  <a:pt x="94502" y="5836"/>
                </a:cubicBezTo>
                <a:cubicBezTo>
                  <a:pt x="94998" y="7383"/>
                  <a:pt x="95053" y="9044"/>
                  <a:pt x="94661" y="10622"/>
                </a:cubicBezTo>
                <a:lnTo>
                  <a:pt x="94661" y="42976"/>
                </a:lnTo>
                <a:lnTo>
                  <a:pt x="148753" y="42976"/>
                </a:lnTo>
                <a:lnTo>
                  <a:pt x="148753" y="11180"/>
                </a:lnTo>
                <a:cubicBezTo>
                  <a:pt x="148170" y="6520"/>
                  <a:pt x="151361" y="2256"/>
                  <a:pt x="155880" y="1656"/>
                </a:cubicBezTo>
                <a:cubicBezTo>
                  <a:pt x="160398" y="1055"/>
                  <a:pt x="164533" y="4346"/>
                  <a:pt x="165115" y="9006"/>
                </a:cubicBezTo>
                <a:cubicBezTo>
                  <a:pt x="165205" y="9727"/>
                  <a:pt x="165205" y="10458"/>
                  <a:pt x="165115" y="11180"/>
                </a:cubicBezTo>
                <a:lnTo>
                  <a:pt x="165115" y="42976"/>
                </a:lnTo>
                <a:lnTo>
                  <a:pt x="218125" y="42976"/>
                </a:lnTo>
                <a:lnTo>
                  <a:pt x="218125" y="11180"/>
                </a:lnTo>
                <a:cubicBezTo>
                  <a:pt x="217542" y="6520"/>
                  <a:pt x="220733" y="2256"/>
                  <a:pt x="225252" y="1656"/>
                </a:cubicBezTo>
                <a:cubicBezTo>
                  <a:pt x="229770" y="1055"/>
                  <a:pt x="233905" y="4346"/>
                  <a:pt x="234487" y="9006"/>
                </a:cubicBezTo>
                <a:cubicBezTo>
                  <a:pt x="234577" y="9727"/>
                  <a:pt x="234577" y="10458"/>
                  <a:pt x="234487" y="11180"/>
                </a:cubicBezTo>
                <a:lnTo>
                  <a:pt x="234487" y="42976"/>
                </a:lnTo>
                <a:lnTo>
                  <a:pt x="287769" y="42976"/>
                </a:lnTo>
                <a:lnTo>
                  <a:pt x="287769" y="11180"/>
                </a:lnTo>
                <a:cubicBezTo>
                  <a:pt x="287186" y="6520"/>
                  <a:pt x="290377" y="2256"/>
                  <a:pt x="294896" y="1656"/>
                </a:cubicBezTo>
                <a:cubicBezTo>
                  <a:pt x="299414" y="1055"/>
                  <a:pt x="303549" y="4346"/>
                  <a:pt x="304131" y="9006"/>
                </a:cubicBezTo>
                <a:cubicBezTo>
                  <a:pt x="304221" y="9727"/>
                  <a:pt x="304221" y="10458"/>
                  <a:pt x="304131" y="11180"/>
                </a:cubicBezTo>
                <a:lnTo>
                  <a:pt x="304131" y="42976"/>
                </a:lnTo>
                <a:lnTo>
                  <a:pt x="357006" y="42976"/>
                </a:lnTo>
                <a:lnTo>
                  <a:pt x="357006" y="11180"/>
                </a:lnTo>
                <a:cubicBezTo>
                  <a:pt x="356423" y="6520"/>
                  <a:pt x="359614" y="2256"/>
                  <a:pt x="364133" y="1656"/>
                </a:cubicBezTo>
                <a:cubicBezTo>
                  <a:pt x="368651" y="1055"/>
                  <a:pt x="372786" y="4346"/>
                  <a:pt x="373368" y="9006"/>
                </a:cubicBezTo>
                <a:cubicBezTo>
                  <a:pt x="373458" y="9727"/>
                  <a:pt x="373458" y="10458"/>
                  <a:pt x="373368" y="11180"/>
                </a:cubicBezTo>
                <a:lnTo>
                  <a:pt x="373368" y="42976"/>
                </a:lnTo>
                <a:lnTo>
                  <a:pt x="424621" y="42976"/>
                </a:lnTo>
                <a:cubicBezTo>
                  <a:pt x="439558" y="42976"/>
                  <a:pt x="451667" y="55463"/>
                  <a:pt x="451667" y="70867"/>
                </a:cubicBezTo>
                <a:lnTo>
                  <a:pt x="451667" y="182991"/>
                </a:lnTo>
                <a:lnTo>
                  <a:pt x="452613" y="183744"/>
                </a:lnTo>
                <a:cubicBezTo>
                  <a:pt x="452703" y="184465"/>
                  <a:pt x="452703" y="185196"/>
                  <a:pt x="452613" y="185918"/>
                </a:cubicBezTo>
                <a:lnTo>
                  <a:pt x="452613" y="206975"/>
                </a:lnTo>
                <a:cubicBezTo>
                  <a:pt x="452688" y="211596"/>
                  <a:pt x="449116" y="215404"/>
                  <a:pt x="444636" y="215481"/>
                </a:cubicBezTo>
                <a:cubicBezTo>
                  <a:pt x="444590" y="215482"/>
                  <a:pt x="444545" y="215482"/>
                  <a:pt x="444500" y="215482"/>
                </a:cubicBezTo>
                <a:cubicBezTo>
                  <a:pt x="439944" y="215482"/>
                  <a:pt x="436251" y="211674"/>
                  <a:pt x="436251" y="206975"/>
                </a:cubicBezTo>
                <a:lnTo>
                  <a:pt x="436251" y="185918"/>
                </a:lnTo>
                <a:lnTo>
                  <a:pt x="436251" y="130972"/>
                </a:lnTo>
                <a:lnTo>
                  <a:pt x="293633" y="130972"/>
                </a:lnTo>
                <a:lnTo>
                  <a:pt x="337543" y="161446"/>
                </a:lnTo>
                <a:cubicBezTo>
                  <a:pt x="366077" y="190821"/>
                  <a:pt x="383744" y="231422"/>
                  <a:pt x="383781" y="276285"/>
                </a:cubicBezTo>
                <a:cubicBezTo>
                  <a:pt x="383781" y="276378"/>
                  <a:pt x="383781" y="276471"/>
                  <a:pt x="383781" y="276564"/>
                </a:cubicBezTo>
                <a:cubicBezTo>
                  <a:pt x="383744" y="321374"/>
                  <a:pt x="366118" y="361936"/>
                  <a:pt x="337639" y="391306"/>
                </a:cubicBezTo>
                <a:lnTo>
                  <a:pt x="289879" y="424527"/>
                </a:lnTo>
                <a:lnTo>
                  <a:pt x="424621" y="424527"/>
                </a:lnTo>
                <a:cubicBezTo>
                  <a:pt x="430745" y="424527"/>
                  <a:pt x="435710" y="419407"/>
                  <a:pt x="435710" y="413091"/>
                </a:cubicBezTo>
                <a:lnTo>
                  <a:pt x="435710" y="362469"/>
                </a:lnTo>
                <a:lnTo>
                  <a:pt x="436250" y="362469"/>
                </a:lnTo>
                <a:lnTo>
                  <a:pt x="436250" y="341272"/>
                </a:lnTo>
                <a:cubicBezTo>
                  <a:pt x="436832" y="336612"/>
                  <a:pt x="440967" y="333321"/>
                  <a:pt x="445485" y="333922"/>
                </a:cubicBezTo>
                <a:cubicBezTo>
                  <a:pt x="449205" y="334416"/>
                  <a:pt x="452134" y="337436"/>
                  <a:pt x="452613" y="341272"/>
                </a:cubicBezTo>
                <a:lnTo>
                  <a:pt x="452613" y="362469"/>
                </a:lnTo>
                <a:lnTo>
                  <a:pt x="452073" y="363026"/>
                </a:lnTo>
                <a:lnTo>
                  <a:pt x="452073" y="413091"/>
                </a:lnTo>
                <a:cubicBezTo>
                  <a:pt x="452297" y="428493"/>
                  <a:pt x="440371" y="441167"/>
                  <a:pt x="425436" y="441398"/>
                </a:cubicBezTo>
                <a:cubicBezTo>
                  <a:pt x="425345" y="441399"/>
                  <a:pt x="425253" y="441400"/>
                  <a:pt x="425162" y="441401"/>
                </a:cubicBezTo>
                <a:lnTo>
                  <a:pt x="27046" y="441401"/>
                </a:lnTo>
                <a:cubicBezTo>
                  <a:pt x="12109" y="441401"/>
                  <a:pt x="0" y="428913"/>
                  <a:pt x="0" y="413510"/>
                </a:cubicBezTo>
                <a:lnTo>
                  <a:pt x="0" y="70867"/>
                </a:lnTo>
                <a:cubicBezTo>
                  <a:pt x="0" y="55463"/>
                  <a:pt x="12109" y="42976"/>
                  <a:pt x="27046" y="42976"/>
                </a:cubicBezTo>
                <a:lnTo>
                  <a:pt x="78839" y="42976"/>
                </a:lnTo>
                <a:lnTo>
                  <a:pt x="78839" y="11180"/>
                </a:lnTo>
                <a:cubicBezTo>
                  <a:pt x="77408" y="6719"/>
                  <a:pt x="79754" y="1907"/>
                  <a:pt x="84079" y="432"/>
                </a:cubicBezTo>
                <a:close/>
              </a:path>
            </a:pathLst>
          </a:custGeom>
          <a:solidFill>
            <a:schemeClr val="accent1"/>
          </a:solidFill>
          <a:ln w="1327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7CB63910-3CB7-04BC-434C-31B26BD3616D}"/>
              </a:ext>
            </a:extLst>
          </p:cNvPr>
          <p:cNvSpPr>
            <a:spLocks noChangeAspect="1"/>
          </p:cNvSpPr>
          <p:nvPr/>
        </p:nvSpPr>
        <p:spPr>
          <a:xfrm>
            <a:off x="9053046" y="4742732"/>
            <a:ext cx="366965" cy="417905"/>
          </a:xfrm>
          <a:custGeom>
            <a:avLst/>
            <a:gdLst>
              <a:gd name="connsiteX0" fmla="*/ 52354 w 444027"/>
              <a:gd name="connsiteY0" fmla="*/ 402609 h 505666"/>
              <a:gd name="connsiteX1" fmla="*/ 54528 w 444027"/>
              <a:gd name="connsiteY1" fmla="*/ 402609 h 505666"/>
              <a:gd name="connsiteX2" fmla="*/ 166092 w 444027"/>
              <a:gd name="connsiteY2" fmla="*/ 402609 h 505666"/>
              <a:gd name="connsiteX3" fmla="*/ 175616 w 444027"/>
              <a:gd name="connsiteY3" fmla="*/ 409959 h 505666"/>
              <a:gd name="connsiteX4" fmla="*/ 168266 w 444027"/>
              <a:gd name="connsiteY4" fmla="*/ 419483 h 505666"/>
              <a:gd name="connsiteX5" fmla="*/ 166092 w 444027"/>
              <a:gd name="connsiteY5" fmla="*/ 419483 h 505666"/>
              <a:gd name="connsiteX6" fmla="*/ 54528 w 444027"/>
              <a:gd name="connsiteY6" fmla="*/ 419483 h 505666"/>
              <a:gd name="connsiteX7" fmla="*/ 45004 w 444027"/>
              <a:gd name="connsiteY7" fmla="*/ 412133 h 505666"/>
              <a:gd name="connsiteX8" fmla="*/ 52354 w 444027"/>
              <a:gd name="connsiteY8" fmla="*/ 402609 h 505666"/>
              <a:gd name="connsiteX9" fmla="*/ 52354 w 444027"/>
              <a:gd name="connsiteY9" fmla="*/ 352126 h 505666"/>
              <a:gd name="connsiteX10" fmla="*/ 54528 w 444027"/>
              <a:gd name="connsiteY10" fmla="*/ 352126 h 505666"/>
              <a:gd name="connsiteX11" fmla="*/ 166092 w 444027"/>
              <a:gd name="connsiteY11" fmla="*/ 352126 h 505666"/>
              <a:gd name="connsiteX12" fmla="*/ 175616 w 444027"/>
              <a:gd name="connsiteY12" fmla="*/ 359476 h 505666"/>
              <a:gd name="connsiteX13" fmla="*/ 168266 w 444027"/>
              <a:gd name="connsiteY13" fmla="*/ 369000 h 505666"/>
              <a:gd name="connsiteX14" fmla="*/ 166092 w 444027"/>
              <a:gd name="connsiteY14" fmla="*/ 369000 h 505666"/>
              <a:gd name="connsiteX15" fmla="*/ 54528 w 444027"/>
              <a:gd name="connsiteY15" fmla="*/ 369000 h 505666"/>
              <a:gd name="connsiteX16" fmla="*/ 45004 w 444027"/>
              <a:gd name="connsiteY16" fmla="*/ 361650 h 505666"/>
              <a:gd name="connsiteX17" fmla="*/ 52354 w 444027"/>
              <a:gd name="connsiteY17" fmla="*/ 352126 h 505666"/>
              <a:gd name="connsiteX18" fmla="*/ 317820 w 444027"/>
              <a:gd name="connsiteY18" fmla="*/ 326326 h 505666"/>
              <a:gd name="connsiteX19" fmla="*/ 267061 w 444027"/>
              <a:gd name="connsiteY19" fmla="*/ 377091 h 505666"/>
              <a:gd name="connsiteX20" fmla="*/ 317826 w 444027"/>
              <a:gd name="connsiteY20" fmla="*/ 427850 h 505666"/>
              <a:gd name="connsiteX21" fmla="*/ 368585 w 444027"/>
              <a:gd name="connsiteY21" fmla="*/ 377085 h 505666"/>
              <a:gd name="connsiteX22" fmla="*/ 368582 w 444027"/>
              <a:gd name="connsiteY22" fmla="*/ 376530 h 505666"/>
              <a:gd name="connsiteX23" fmla="*/ 317820 w 444027"/>
              <a:gd name="connsiteY23" fmla="*/ 326326 h 505666"/>
              <a:gd name="connsiteX24" fmla="*/ 318104 w 444027"/>
              <a:gd name="connsiteY24" fmla="*/ 309452 h 505666"/>
              <a:gd name="connsiteX25" fmla="*/ 385596 w 444027"/>
              <a:gd name="connsiteY25" fmla="*/ 376530 h 505666"/>
              <a:gd name="connsiteX26" fmla="*/ 318520 w 444027"/>
              <a:gd name="connsiteY26" fmla="*/ 444722 h 505666"/>
              <a:gd name="connsiteX27" fmla="*/ 317820 w 444027"/>
              <a:gd name="connsiteY27" fmla="*/ 444724 h 505666"/>
              <a:gd name="connsiteX28" fmla="*/ 250326 w 444027"/>
              <a:gd name="connsiteY28" fmla="*/ 376946 h 505666"/>
              <a:gd name="connsiteX29" fmla="*/ 318104 w 444027"/>
              <a:gd name="connsiteY29" fmla="*/ 309452 h 505666"/>
              <a:gd name="connsiteX30" fmla="*/ 52354 w 444027"/>
              <a:gd name="connsiteY30" fmla="*/ 301504 h 505666"/>
              <a:gd name="connsiteX31" fmla="*/ 54528 w 444027"/>
              <a:gd name="connsiteY31" fmla="*/ 301504 h 505666"/>
              <a:gd name="connsiteX32" fmla="*/ 182687 w 444027"/>
              <a:gd name="connsiteY32" fmla="*/ 301504 h 505666"/>
              <a:gd name="connsiteX33" fmla="*/ 192211 w 444027"/>
              <a:gd name="connsiteY33" fmla="*/ 308854 h 505666"/>
              <a:gd name="connsiteX34" fmla="*/ 184861 w 444027"/>
              <a:gd name="connsiteY34" fmla="*/ 318378 h 505666"/>
              <a:gd name="connsiteX35" fmla="*/ 182687 w 444027"/>
              <a:gd name="connsiteY35" fmla="*/ 318378 h 505666"/>
              <a:gd name="connsiteX36" fmla="*/ 54528 w 444027"/>
              <a:gd name="connsiteY36" fmla="*/ 318378 h 505666"/>
              <a:gd name="connsiteX37" fmla="*/ 45004 w 444027"/>
              <a:gd name="connsiteY37" fmla="*/ 311028 h 505666"/>
              <a:gd name="connsiteX38" fmla="*/ 52354 w 444027"/>
              <a:gd name="connsiteY38" fmla="*/ 301504 h 505666"/>
              <a:gd name="connsiteX39" fmla="*/ 299551 w 444027"/>
              <a:gd name="connsiteY39" fmla="*/ 267894 h 505666"/>
              <a:gd name="connsiteX40" fmla="*/ 299551 w 444027"/>
              <a:gd name="connsiteY40" fmla="*/ 290765 h 505666"/>
              <a:gd name="connsiteX41" fmla="*/ 293555 w 444027"/>
              <a:gd name="connsiteY41" fmla="*/ 298853 h 505666"/>
              <a:gd name="connsiteX42" fmla="*/ 279609 w 444027"/>
              <a:gd name="connsiteY42" fmla="*/ 304571 h 505666"/>
              <a:gd name="connsiteX43" fmla="*/ 269708 w 444027"/>
              <a:gd name="connsiteY43" fmla="*/ 303037 h 505666"/>
              <a:gd name="connsiteX44" fmla="*/ 253531 w 444027"/>
              <a:gd name="connsiteY44" fmla="*/ 286860 h 505666"/>
              <a:gd name="connsiteX45" fmla="*/ 227453 w 444027"/>
              <a:gd name="connsiteY45" fmla="*/ 312938 h 505666"/>
              <a:gd name="connsiteX46" fmla="*/ 243629 w 444027"/>
              <a:gd name="connsiteY46" fmla="*/ 329115 h 505666"/>
              <a:gd name="connsiteX47" fmla="*/ 245164 w 444027"/>
              <a:gd name="connsiteY47" fmla="*/ 339016 h 505666"/>
              <a:gd name="connsiteX48" fmla="*/ 239446 w 444027"/>
              <a:gd name="connsiteY48" fmla="*/ 352962 h 505666"/>
              <a:gd name="connsiteX49" fmla="*/ 231357 w 444027"/>
              <a:gd name="connsiteY49" fmla="*/ 358819 h 505666"/>
              <a:gd name="connsiteX50" fmla="*/ 209184 w 444027"/>
              <a:gd name="connsiteY50" fmla="*/ 358819 h 505666"/>
              <a:gd name="connsiteX51" fmla="*/ 209184 w 444027"/>
              <a:gd name="connsiteY51" fmla="*/ 395635 h 505666"/>
              <a:gd name="connsiteX52" fmla="*/ 231497 w 444027"/>
              <a:gd name="connsiteY52" fmla="*/ 395635 h 505666"/>
              <a:gd name="connsiteX53" fmla="*/ 239585 w 444027"/>
              <a:gd name="connsiteY53" fmla="*/ 401632 h 505666"/>
              <a:gd name="connsiteX54" fmla="*/ 245303 w 444027"/>
              <a:gd name="connsiteY54" fmla="*/ 415578 h 505666"/>
              <a:gd name="connsiteX55" fmla="*/ 243769 w 444027"/>
              <a:gd name="connsiteY55" fmla="*/ 425479 h 505666"/>
              <a:gd name="connsiteX56" fmla="*/ 227592 w 444027"/>
              <a:gd name="connsiteY56" fmla="*/ 441656 h 505666"/>
              <a:gd name="connsiteX57" fmla="*/ 253670 w 444027"/>
              <a:gd name="connsiteY57" fmla="*/ 467594 h 505666"/>
              <a:gd name="connsiteX58" fmla="*/ 269847 w 444027"/>
              <a:gd name="connsiteY58" fmla="*/ 451418 h 505666"/>
              <a:gd name="connsiteX59" fmla="*/ 279748 w 444027"/>
              <a:gd name="connsiteY59" fmla="*/ 449884 h 505666"/>
              <a:gd name="connsiteX60" fmla="*/ 293694 w 444027"/>
              <a:gd name="connsiteY60" fmla="*/ 455741 h 505666"/>
              <a:gd name="connsiteX61" fmla="*/ 299691 w 444027"/>
              <a:gd name="connsiteY61" fmla="*/ 463829 h 505666"/>
              <a:gd name="connsiteX62" fmla="*/ 299551 w 444027"/>
              <a:gd name="connsiteY62" fmla="*/ 486282 h 505666"/>
              <a:gd name="connsiteX63" fmla="*/ 336228 w 444027"/>
              <a:gd name="connsiteY63" fmla="*/ 486282 h 505666"/>
              <a:gd name="connsiteX64" fmla="*/ 336228 w 444027"/>
              <a:gd name="connsiteY64" fmla="*/ 463550 h 505666"/>
              <a:gd name="connsiteX65" fmla="*/ 342225 w 444027"/>
              <a:gd name="connsiteY65" fmla="*/ 455462 h 505666"/>
              <a:gd name="connsiteX66" fmla="*/ 356170 w 444027"/>
              <a:gd name="connsiteY66" fmla="*/ 449605 h 505666"/>
              <a:gd name="connsiteX67" fmla="*/ 366072 w 444027"/>
              <a:gd name="connsiteY67" fmla="*/ 451139 h 505666"/>
              <a:gd name="connsiteX68" fmla="*/ 382248 w 444027"/>
              <a:gd name="connsiteY68" fmla="*/ 467316 h 505666"/>
              <a:gd name="connsiteX69" fmla="*/ 408187 w 444027"/>
              <a:gd name="connsiteY69" fmla="*/ 441377 h 505666"/>
              <a:gd name="connsiteX70" fmla="*/ 391871 w 444027"/>
              <a:gd name="connsiteY70" fmla="*/ 425200 h 505666"/>
              <a:gd name="connsiteX71" fmla="*/ 390476 w 444027"/>
              <a:gd name="connsiteY71" fmla="*/ 415299 h 505666"/>
              <a:gd name="connsiteX72" fmla="*/ 396194 w 444027"/>
              <a:gd name="connsiteY72" fmla="*/ 401353 h 505666"/>
              <a:gd name="connsiteX73" fmla="*/ 404282 w 444027"/>
              <a:gd name="connsiteY73" fmla="*/ 395357 h 505666"/>
              <a:gd name="connsiteX74" fmla="*/ 427153 w 444027"/>
              <a:gd name="connsiteY74" fmla="*/ 395357 h 505666"/>
              <a:gd name="connsiteX75" fmla="*/ 427153 w 444027"/>
              <a:gd name="connsiteY75" fmla="*/ 358680 h 505666"/>
              <a:gd name="connsiteX76" fmla="*/ 404422 w 444027"/>
              <a:gd name="connsiteY76" fmla="*/ 358680 h 505666"/>
              <a:gd name="connsiteX77" fmla="*/ 396333 w 444027"/>
              <a:gd name="connsiteY77" fmla="*/ 352823 h 505666"/>
              <a:gd name="connsiteX78" fmla="*/ 390616 w 444027"/>
              <a:gd name="connsiteY78" fmla="*/ 338877 h 505666"/>
              <a:gd name="connsiteX79" fmla="*/ 392010 w 444027"/>
              <a:gd name="connsiteY79" fmla="*/ 328976 h 505666"/>
              <a:gd name="connsiteX80" fmla="*/ 408187 w 444027"/>
              <a:gd name="connsiteY80" fmla="*/ 312799 h 505666"/>
              <a:gd name="connsiteX81" fmla="*/ 382109 w 444027"/>
              <a:gd name="connsiteY81" fmla="*/ 286860 h 505666"/>
              <a:gd name="connsiteX82" fmla="*/ 365932 w 444027"/>
              <a:gd name="connsiteY82" fmla="*/ 303037 h 505666"/>
              <a:gd name="connsiteX83" fmla="*/ 356031 w 444027"/>
              <a:gd name="connsiteY83" fmla="*/ 304571 h 505666"/>
              <a:gd name="connsiteX84" fmla="*/ 342085 w 444027"/>
              <a:gd name="connsiteY84" fmla="*/ 298853 h 505666"/>
              <a:gd name="connsiteX85" fmla="*/ 336089 w 444027"/>
              <a:gd name="connsiteY85" fmla="*/ 290765 h 505666"/>
              <a:gd name="connsiteX86" fmla="*/ 336089 w 444027"/>
              <a:gd name="connsiteY86" fmla="*/ 267894 h 505666"/>
              <a:gd name="connsiteX87" fmla="*/ 52354 w 444027"/>
              <a:gd name="connsiteY87" fmla="*/ 251021 h 505666"/>
              <a:gd name="connsiteX88" fmla="*/ 54528 w 444027"/>
              <a:gd name="connsiteY88" fmla="*/ 251021 h 505666"/>
              <a:gd name="connsiteX89" fmla="*/ 229405 w 444027"/>
              <a:gd name="connsiteY89" fmla="*/ 251021 h 505666"/>
              <a:gd name="connsiteX90" fmla="*/ 238929 w 444027"/>
              <a:gd name="connsiteY90" fmla="*/ 258371 h 505666"/>
              <a:gd name="connsiteX91" fmla="*/ 231579 w 444027"/>
              <a:gd name="connsiteY91" fmla="*/ 267895 h 505666"/>
              <a:gd name="connsiteX92" fmla="*/ 229405 w 444027"/>
              <a:gd name="connsiteY92" fmla="*/ 267895 h 505666"/>
              <a:gd name="connsiteX93" fmla="*/ 54528 w 444027"/>
              <a:gd name="connsiteY93" fmla="*/ 267895 h 505666"/>
              <a:gd name="connsiteX94" fmla="*/ 45004 w 444027"/>
              <a:gd name="connsiteY94" fmla="*/ 260545 h 505666"/>
              <a:gd name="connsiteX95" fmla="*/ 52354 w 444027"/>
              <a:gd name="connsiteY95" fmla="*/ 251021 h 505666"/>
              <a:gd name="connsiteX96" fmla="*/ 290487 w 444027"/>
              <a:gd name="connsiteY96" fmla="*/ 251020 h 505666"/>
              <a:gd name="connsiteX97" fmla="*/ 344177 w 444027"/>
              <a:gd name="connsiteY97" fmla="*/ 251020 h 505666"/>
              <a:gd name="connsiteX98" fmla="*/ 352544 w 444027"/>
              <a:gd name="connsiteY98" fmla="*/ 259387 h 505666"/>
              <a:gd name="connsiteX99" fmla="*/ 352544 w 444027"/>
              <a:gd name="connsiteY99" fmla="*/ 284768 h 505666"/>
              <a:gd name="connsiteX100" fmla="*/ 357704 w 444027"/>
              <a:gd name="connsiteY100" fmla="*/ 286860 h 505666"/>
              <a:gd name="connsiteX101" fmla="*/ 376531 w 444027"/>
              <a:gd name="connsiteY101" fmla="*/ 269010 h 505666"/>
              <a:gd name="connsiteX102" fmla="*/ 388363 w 444027"/>
              <a:gd name="connsiteY102" fmla="*/ 268849 h 505666"/>
              <a:gd name="connsiteX103" fmla="*/ 388524 w 444027"/>
              <a:gd name="connsiteY103" fmla="*/ 269010 h 505666"/>
              <a:gd name="connsiteX104" fmla="*/ 426037 w 444027"/>
              <a:gd name="connsiteY104" fmla="*/ 306802 h 505666"/>
              <a:gd name="connsiteX105" fmla="*/ 426257 w 444027"/>
              <a:gd name="connsiteY105" fmla="*/ 318436 h 505666"/>
              <a:gd name="connsiteX106" fmla="*/ 426037 w 444027"/>
              <a:gd name="connsiteY106" fmla="*/ 318656 h 505666"/>
              <a:gd name="connsiteX107" fmla="*/ 408187 w 444027"/>
              <a:gd name="connsiteY107" fmla="*/ 336646 h 505666"/>
              <a:gd name="connsiteX108" fmla="*/ 410279 w 444027"/>
              <a:gd name="connsiteY108" fmla="*/ 341666 h 505666"/>
              <a:gd name="connsiteX109" fmla="*/ 435520 w 444027"/>
              <a:gd name="connsiteY109" fmla="*/ 341666 h 505666"/>
              <a:gd name="connsiteX110" fmla="*/ 444027 w 444027"/>
              <a:gd name="connsiteY110" fmla="*/ 350173 h 505666"/>
              <a:gd name="connsiteX111" fmla="*/ 444027 w 444027"/>
              <a:gd name="connsiteY111" fmla="*/ 404421 h 505666"/>
              <a:gd name="connsiteX112" fmla="*/ 435661 w 444027"/>
              <a:gd name="connsiteY112" fmla="*/ 412790 h 505666"/>
              <a:gd name="connsiteX113" fmla="*/ 435520 w 444027"/>
              <a:gd name="connsiteY113" fmla="*/ 412788 h 505666"/>
              <a:gd name="connsiteX114" fmla="*/ 410279 w 444027"/>
              <a:gd name="connsiteY114" fmla="*/ 412788 h 505666"/>
              <a:gd name="connsiteX115" fmla="*/ 408187 w 444027"/>
              <a:gd name="connsiteY115" fmla="*/ 417948 h 505666"/>
              <a:gd name="connsiteX116" fmla="*/ 426037 w 444027"/>
              <a:gd name="connsiteY116" fmla="*/ 435799 h 505666"/>
              <a:gd name="connsiteX117" fmla="*/ 426199 w 444027"/>
              <a:gd name="connsiteY117" fmla="*/ 447631 h 505666"/>
              <a:gd name="connsiteX118" fmla="*/ 426037 w 444027"/>
              <a:gd name="connsiteY118" fmla="*/ 447792 h 505666"/>
              <a:gd name="connsiteX119" fmla="*/ 388106 w 444027"/>
              <a:gd name="connsiteY119" fmla="*/ 485305 h 505666"/>
              <a:gd name="connsiteX120" fmla="*/ 376112 w 444027"/>
              <a:gd name="connsiteY120" fmla="*/ 485305 h 505666"/>
              <a:gd name="connsiteX121" fmla="*/ 358262 w 444027"/>
              <a:gd name="connsiteY121" fmla="*/ 467316 h 505666"/>
              <a:gd name="connsiteX122" fmla="*/ 353102 w 444027"/>
              <a:gd name="connsiteY122" fmla="*/ 469547 h 505666"/>
              <a:gd name="connsiteX123" fmla="*/ 353102 w 444027"/>
              <a:gd name="connsiteY123" fmla="*/ 494788 h 505666"/>
              <a:gd name="connsiteX124" fmla="*/ 344735 w 444027"/>
              <a:gd name="connsiteY124" fmla="*/ 503295 h 505666"/>
              <a:gd name="connsiteX125" fmla="*/ 291044 w 444027"/>
              <a:gd name="connsiteY125" fmla="*/ 503295 h 505666"/>
              <a:gd name="connsiteX126" fmla="*/ 282538 w 444027"/>
              <a:gd name="connsiteY126" fmla="*/ 494788 h 505666"/>
              <a:gd name="connsiteX127" fmla="*/ 282538 w 444027"/>
              <a:gd name="connsiteY127" fmla="*/ 469547 h 505666"/>
              <a:gd name="connsiteX128" fmla="*/ 277517 w 444027"/>
              <a:gd name="connsiteY128" fmla="*/ 467316 h 505666"/>
              <a:gd name="connsiteX129" fmla="*/ 259667 w 444027"/>
              <a:gd name="connsiteY129" fmla="*/ 485305 h 505666"/>
              <a:gd name="connsiteX130" fmla="*/ 247674 w 444027"/>
              <a:gd name="connsiteY130" fmla="*/ 485305 h 505666"/>
              <a:gd name="connsiteX131" fmla="*/ 209184 w 444027"/>
              <a:gd name="connsiteY131" fmla="*/ 447373 h 505666"/>
              <a:gd name="connsiteX132" fmla="*/ 206674 w 444027"/>
              <a:gd name="connsiteY132" fmla="*/ 441377 h 505666"/>
              <a:gd name="connsiteX133" fmla="*/ 209184 w 444027"/>
              <a:gd name="connsiteY133" fmla="*/ 435380 h 505666"/>
              <a:gd name="connsiteX134" fmla="*/ 227034 w 444027"/>
              <a:gd name="connsiteY134" fmla="*/ 417530 h 505666"/>
              <a:gd name="connsiteX135" fmla="*/ 224942 w 444027"/>
              <a:gd name="connsiteY135" fmla="*/ 412370 h 505666"/>
              <a:gd name="connsiteX136" fmla="*/ 200259 w 444027"/>
              <a:gd name="connsiteY136" fmla="*/ 412370 h 505666"/>
              <a:gd name="connsiteX137" fmla="*/ 191753 w 444027"/>
              <a:gd name="connsiteY137" fmla="*/ 404143 h 505666"/>
              <a:gd name="connsiteX138" fmla="*/ 191752 w 444027"/>
              <a:gd name="connsiteY138" fmla="*/ 404003 h 505666"/>
              <a:gd name="connsiteX139" fmla="*/ 191752 w 444027"/>
              <a:gd name="connsiteY139" fmla="*/ 350312 h 505666"/>
              <a:gd name="connsiteX140" fmla="*/ 200259 w 444027"/>
              <a:gd name="connsiteY140" fmla="*/ 341806 h 505666"/>
              <a:gd name="connsiteX141" fmla="*/ 225500 w 444027"/>
              <a:gd name="connsiteY141" fmla="*/ 341806 h 505666"/>
              <a:gd name="connsiteX142" fmla="*/ 227592 w 444027"/>
              <a:gd name="connsiteY142" fmla="*/ 336785 h 505666"/>
              <a:gd name="connsiteX143" fmla="*/ 209184 w 444027"/>
              <a:gd name="connsiteY143" fmla="*/ 318795 h 505666"/>
              <a:gd name="connsiteX144" fmla="*/ 208821 w 444027"/>
              <a:gd name="connsiteY144" fmla="*/ 307165 h 505666"/>
              <a:gd name="connsiteX145" fmla="*/ 209184 w 444027"/>
              <a:gd name="connsiteY145" fmla="*/ 306802 h 505666"/>
              <a:gd name="connsiteX146" fmla="*/ 247116 w 444027"/>
              <a:gd name="connsiteY146" fmla="*/ 268870 h 505666"/>
              <a:gd name="connsiteX147" fmla="*/ 253112 w 444027"/>
              <a:gd name="connsiteY147" fmla="*/ 266360 h 505666"/>
              <a:gd name="connsiteX148" fmla="*/ 259109 w 444027"/>
              <a:gd name="connsiteY148" fmla="*/ 268870 h 505666"/>
              <a:gd name="connsiteX149" fmla="*/ 276959 w 444027"/>
              <a:gd name="connsiteY149" fmla="*/ 286721 h 505666"/>
              <a:gd name="connsiteX150" fmla="*/ 281980 w 444027"/>
              <a:gd name="connsiteY150" fmla="*/ 284629 h 505666"/>
              <a:gd name="connsiteX151" fmla="*/ 281980 w 444027"/>
              <a:gd name="connsiteY151" fmla="*/ 259387 h 505666"/>
              <a:gd name="connsiteX152" fmla="*/ 290487 w 444027"/>
              <a:gd name="connsiteY152" fmla="*/ 251020 h 505666"/>
              <a:gd name="connsiteX153" fmla="*/ 187150 w 444027"/>
              <a:gd name="connsiteY153" fmla="*/ 197470 h 505666"/>
              <a:gd name="connsiteX154" fmla="*/ 265663 w 444027"/>
              <a:gd name="connsiteY154" fmla="*/ 197470 h 505666"/>
              <a:gd name="connsiteX155" fmla="*/ 275187 w 444027"/>
              <a:gd name="connsiteY155" fmla="*/ 204820 h 505666"/>
              <a:gd name="connsiteX156" fmla="*/ 267837 w 444027"/>
              <a:gd name="connsiteY156" fmla="*/ 214344 h 505666"/>
              <a:gd name="connsiteX157" fmla="*/ 265663 w 444027"/>
              <a:gd name="connsiteY157" fmla="*/ 214344 h 505666"/>
              <a:gd name="connsiteX158" fmla="*/ 187150 w 444027"/>
              <a:gd name="connsiteY158" fmla="*/ 214344 h 505666"/>
              <a:gd name="connsiteX159" fmla="*/ 179800 w 444027"/>
              <a:gd name="connsiteY159" fmla="*/ 204820 h 505666"/>
              <a:gd name="connsiteX160" fmla="*/ 187150 w 444027"/>
              <a:gd name="connsiteY160" fmla="*/ 197470 h 505666"/>
              <a:gd name="connsiteX161" fmla="*/ 187150 w 444027"/>
              <a:gd name="connsiteY161" fmla="*/ 156749 h 505666"/>
              <a:gd name="connsiteX162" fmla="*/ 265663 w 444027"/>
              <a:gd name="connsiteY162" fmla="*/ 156749 h 505666"/>
              <a:gd name="connsiteX163" fmla="*/ 275187 w 444027"/>
              <a:gd name="connsiteY163" fmla="*/ 164099 h 505666"/>
              <a:gd name="connsiteX164" fmla="*/ 267837 w 444027"/>
              <a:gd name="connsiteY164" fmla="*/ 173623 h 505666"/>
              <a:gd name="connsiteX165" fmla="*/ 265663 w 444027"/>
              <a:gd name="connsiteY165" fmla="*/ 173623 h 505666"/>
              <a:gd name="connsiteX166" fmla="*/ 187150 w 444027"/>
              <a:gd name="connsiteY166" fmla="*/ 173623 h 505666"/>
              <a:gd name="connsiteX167" fmla="*/ 179800 w 444027"/>
              <a:gd name="connsiteY167" fmla="*/ 164099 h 505666"/>
              <a:gd name="connsiteX168" fmla="*/ 187150 w 444027"/>
              <a:gd name="connsiteY168" fmla="*/ 156749 h 505666"/>
              <a:gd name="connsiteX169" fmla="*/ 95249 w 444027"/>
              <a:gd name="connsiteY169" fmla="*/ 125511 h 505666"/>
              <a:gd name="connsiteX170" fmla="*/ 58991 w 444027"/>
              <a:gd name="connsiteY170" fmla="*/ 161490 h 505666"/>
              <a:gd name="connsiteX171" fmla="*/ 94970 w 444027"/>
              <a:gd name="connsiteY171" fmla="*/ 197748 h 505666"/>
              <a:gd name="connsiteX172" fmla="*/ 131228 w 444027"/>
              <a:gd name="connsiteY172" fmla="*/ 161769 h 505666"/>
              <a:gd name="connsiteX173" fmla="*/ 131228 w 444027"/>
              <a:gd name="connsiteY173" fmla="*/ 161490 h 505666"/>
              <a:gd name="connsiteX174" fmla="*/ 95249 w 444027"/>
              <a:gd name="connsiteY174" fmla="*/ 125511 h 505666"/>
              <a:gd name="connsiteX175" fmla="*/ 187150 w 444027"/>
              <a:gd name="connsiteY175" fmla="*/ 116028 h 505666"/>
              <a:gd name="connsiteX176" fmla="*/ 265663 w 444027"/>
              <a:gd name="connsiteY176" fmla="*/ 116028 h 505666"/>
              <a:gd name="connsiteX177" fmla="*/ 275187 w 444027"/>
              <a:gd name="connsiteY177" fmla="*/ 123378 h 505666"/>
              <a:gd name="connsiteX178" fmla="*/ 267837 w 444027"/>
              <a:gd name="connsiteY178" fmla="*/ 132902 h 505666"/>
              <a:gd name="connsiteX179" fmla="*/ 265663 w 444027"/>
              <a:gd name="connsiteY179" fmla="*/ 132902 h 505666"/>
              <a:gd name="connsiteX180" fmla="*/ 187150 w 444027"/>
              <a:gd name="connsiteY180" fmla="*/ 132902 h 505666"/>
              <a:gd name="connsiteX181" fmla="*/ 179800 w 444027"/>
              <a:gd name="connsiteY181" fmla="*/ 123378 h 505666"/>
              <a:gd name="connsiteX182" fmla="*/ 187150 w 444027"/>
              <a:gd name="connsiteY182" fmla="*/ 116028 h 505666"/>
              <a:gd name="connsiteX183" fmla="*/ 94970 w 444027"/>
              <a:gd name="connsiteY183" fmla="*/ 108358 h 505666"/>
              <a:gd name="connsiteX184" fmla="*/ 148102 w 444027"/>
              <a:gd name="connsiteY184" fmla="*/ 161212 h 505666"/>
              <a:gd name="connsiteX185" fmla="*/ 148102 w 444027"/>
              <a:gd name="connsiteY185" fmla="*/ 161351 h 505666"/>
              <a:gd name="connsiteX186" fmla="*/ 95249 w 444027"/>
              <a:gd name="connsiteY186" fmla="*/ 214344 h 505666"/>
              <a:gd name="connsiteX187" fmla="*/ 42116 w 444027"/>
              <a:gd name="connsiteY187" fmla="*/ 161491 h 505666"/>
              <a:gd name="connsiteX188" fmla="*/ 94970 w 444027"/>
              <a:gd name="connsiteY188" fmla="*/ 108358 h 505666"/>
              <a:gd name="connsiteX189" fmla="*/ 74052 w 444027"/>
              <a:gd name="connsiteY189" fmla="*/ 0 h 505666"/>
              <a:gd name="connsiteX190" fmla="*/ 377368 w 444027"/>
              <a:gd name="connsiteY190" fmla="*/ 0 h 505666"/>
              <a:gd name="connsiteX191" fmla="*/ 385736 w 444027"/>
              <a:gd name="connsiteY191" fmla="*/ 8366 h 505666"/>
              <a:gd name="connsiteX192" fmla="*/ 385735 w 444027"/>
              <a:gd name="connsiteY192" fmla="*/ 8507 h 505666"/>
              <a:gd name="connsiteX193" fmla="*/ 385735 w 444027"/>
              <a:gd name="connsiteY193" fmla="*/ 238330 h 505666"/>
              <a:gd name="connsiteX194" fmla="*/ 377368 w 444027"/>
              <a:gd name="connsiteY194" fmla="*/ 246697 h 505666"/>
              <a:gd name="connsiteX195" fmla="*/ 368862 w 444027"/>
              <a:gd name="connsiteY195" fmla="*/ 238470 h 505666"/>
              <a:gd name="connsiteX196" fmla="*/ 368861 w 444027"/>
              <a:gd name="connsiteY196" fmla="*/ 238330 h 505666"/>
              <a:gd name="connsiteX197" fmla="*/ 368861 w 444027"/>
              <a:gd name="connsiteY197" fmla="*/ 16874 h 505666"/>
              <a:gd name="connsiteX198" fmla="*/ 82558 w 444027"/>
              <a:gd name="connsiteY198" fmla="*/ 16874 h 505666"/>
              <a:gd name="connsiteX199" fmla="*/ 82558 w 444027"/>
              <a:gd name="connsiteY199" fmla="*/ 32772 h 505666"/>
              <a:gd name="connsiteX200" fmla="*/ 344456 w 444027"/>
              <a:gd name="connsiteY200" fmla="*/ 32772 h 505666"/>
              <a:gd name="connsiteX201" fmla="*/ 352963 w 444027"/>
              <a:gd name="connsiteY201" fmla="*/ 41279 h 505666"/>
              <a:gd name="connsiteX202" fmla="*/ 352963 w 444027"/>
              <a:gd name="connsiteY202" fmla="*/ 41280 h 505666"/>
              <a:gd name="connsiteX203" fmla="*/ 352963 w 444027"/>
              <a:gd name="connsiteY203" fmla="*/ 217970 h 505666"/>
              <a:gd name="connsiteX204" fmla="*/ 352963 w 444027"/>
              <a:gd name="connsiteY204" fmla="*/ 223129 h 505666"/>
              <a:gd name="connsiteX205" fmla="*/ 343439 w 444027"/>
              <a:gd name="connsiteY205" fmla="*/ 230479 h 505666"/>
              <a:gd name="connsiteX206" fmla="*/ 336089 w 444027"/>
              <a:gd name="connsiteY206" fmla="*/ 223129 h 505666"/>
              <a:gd name="connsiteX207" fmla="*/ 336089 w 444027"/>
              <a:gd name="connsiteY207" fmla="*/ 217970 h 505666"/>
              <a:gd name="connsiteX208" fmla="*/ 336089 w 444027"/>
              <a:gd name="connsiteY208" fmla="*/ 49647 h 505666"/>
              <a:gd name="connsiteX209" fmla="*/ 49647 w 444027"/>
              <a:gd name="connsiteY209" fmla="*/ 49647 h 505666"/>
              <a:gd name="connsiteX210" fmla="*/ 49647 w 444027"/>
              <a:gd name="connsiteY210" fmla="*/ 65684 h 505666"/>
              <a:gd name="connsiteX211" fmla="*/ 311683 w 444027"/>
              <a:gd name="connsiteY211" fmla="*/ 65684 h 505666"/>
              <a:gd name="connsiteX212" fmla="*/ 320190 w 444027"/>
              <a:gd name="connsiteY212" fmla="*/ 74051 h 505666"/>
              <a:gd name="connsiteX213" fmla="*/ 320190 w 444027"/>
              <a:gd name="connsiteY213" fmla="*/ 74051 h 505666"/>
              <a:gd name="connsiteX214" fmla="*/ 320191 w 444027"/>
              <a:gd name="connsiteY214" fmla="*/ 74052 h 505666"/>
              <a:gd name="connsiteX215" fmla="*/ 320191 w 444027"/>
              <a:gd name="connsiteY215" fmla="*/ 223130 h 505666"/>
              <a:gd name="connsiteX216" fmla="*/ 311684 w 444027"/>
              <a:gd name="connsiteY216" fmla="*/ 231637 h 505666"/>
              <a:gd name="connsiteX217" fmla="*/ 303178 w 444027"/>
              <a:gd name="connsiteY217" fmla="*/ 223410 h 505666"/>
              <a:gd name="connsiteX218" fmla="*/ 303177 w 444027"/>
              <a:gd name="connsiteY218" fmla="*/ 223269 h 505666"/>
              <a:gd name="connsiteX219" fmla="*/ 303177 w 444027"/>
              <a:gd name="connsiteY219" fmla="*/ 223129 h 505666"/>
              <a:gd name="connsiteX220" fmla="*/ 303177 w 444027"/>
              <a:gd name="connsiteY220" fmla="*/ 82559 h 505666"/>
              <a:gd name="connsiteX221" fmla="*/ 41837 w 444027"/>
              <a:gd name="connsiteY221" fmla="*/ 82559 h 505666"/>
              <a:gd name="connsiteX222" fmla="*/ 41836 w 444027"/>
              <a:gd name="connsiteY222" fmla="*/ 82558 h 505666"/>
              <a:gd name="connsiteX223" fmla="*/ 16874 w 444027"/>
              <a:gd name="connsiteY223" fmla="*/ 82558 h 505666"/>
              <a:gd name="connsiteX224" fmla="*/ 16874 w 444027"/>
              <a:gd name="connsiteY224" fmla="*/ 488792 h 505666"/>
              <a:gd name="connsiteX225" fmla="*/ 235541 w 444027"/>
              <a:gd name="connsiteY225" fmla="*/ 488792 h 505666"/>
              <a:gd name="connsiteX226" fmla="*/ 242891 w 444027"/>
              <a:gd name="connsiteY226" fmla="*/ 498316 h 505666"/>
              <a:gd name="connsiteX227" fmla="*/ 235541 w 444027"/>
              <a:gd name="connsiteY227" fmla="*/ 505666 h 505666"/>
              <a:gd name="connsiteX228" fmla="*/ 8507 w 444027"/>
              <a:gd name="connsiteY228" fmla="*/ 505666 h 505666"/>
              <a:gd name="connsiteX229" fmla="*/ 0 w 444027"/>
              <a:gd name="connsiteY229" fmla="*/ 497160 h 505666"/>
              <a:gd name="connsiteX230" fmla="*/ 0 w 444027"/>
              <a:gd name="connsiteY230" fmla="*/ 74051 h 505666"/>
              <a:gd name="connsiteX231" fmla="*/ 8366 w 444027"/>
              <a:gd name="connsiteY231" fmla="*/ 65683 h 505666"/>
              <a:gd name="connsiteX232" fmla="*/ 8507 w 444027"/>
              <a:gd name="connsiteY232" fmla="*/ 65684 h 505666"/>
              <a:gd name="connsiteX233" fmla="*/ 33331 w 444027"/>
              <a:gd name="connsiteY233" fmla="*/ 65684 h 505666"/>
              <a:gd name="connsiteX234" fmla="*/ 33331 w 444027"/>
              <a:gd name="connsiteY234" fmla="*/ 41838 h 505666"/>
              <a:gd name="connsiteX235" fmla="*/ 41261 w 444027"/>
              <a:gd name="connsiteY235" fmla="*/ 32791 h 505666"/>
              <a:gd name="connsiteX236" fmla="*/ 41837 w 444027"/>
              <a:gd name="connsiteY236" fmla="*/ 32773 h 505666"/>
              <a:gd name="connsiteX237" fmla="*/ 65684 w 444027"/>
              <a:gd name="connsiteY237" fmla="*/ 32773 h 505666"/>
              <a:gd name="connsiteX238" fmla="*/ 65684 w 444027"/>
              <a:gd name="connsiteY238" fmla="*/ 8507 h 505666"/>
              <a:gd name="connsiteX239" fmla="*/ 73911 w 444027"/>
              <a:gd name="connsiteY239" fmla="*/ 1 h 505666"/>
              <a:gd name="connsiteX240" fmla="*/ 74052 w 444027"/>
              <a:gd name="connsiteY240" fmla="*/ 0 h 50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444027" h="505666">
                <a:moveTo>
                  <a:pt x="52354" y="402609"/>
                </a:moveTo>
                <a:cubicBezTo>
                  <a:pt x="53075" y="402516"/>
                  <a:pt x="53806" y="402516"/>
                  <a:pt x="54528" y="402609"/>
                </a:cubicBezTo>
                <a:lnTo>
                  <a:pt x="166092" y="402609"/>
                </a:lnTo>
                <a:cubicBezTo>
                  <a:pt x="170752" y="402008"/>
                  <a:pt x="175016" y="405299"/>
                  <a:pt x="175616" y="409959"/>
                </a:cubicBezTo>
                <a:cubicBezTo>
                  <a:pt x="176217" y="414618"/>
                  <a:pt x="172926" y="418882"/>
                  <a:pt x="168266" y="419483"/>
                </a:cubicBezTo>
                <a:cubicBezTo>
                  <a:pt x="167544" y="419576"/>
                  <a:pt x="166814" y="419576"/>
                  <a:pt x="166092" y="419483"/>
                </a:cubicBezTo>
                <a:lnTo>
                  <a:pt x="54528" y="419483"/>
                </a:lnTo>
                <a:cubicBezTo>
                  <a:pt x="49868" y="420083"/>
                  <a:pt x="45604" y="416792"/>
                  <a:pt x="45004" y="412133"/>
                </a:cubicBezTo>
                <a:cubicBezTo>
                  <a:pt x="44403" y="407473"/>
                  <a:pt x="47694" y="403209"/>
                  <a:pt x="52354" y="402609"/>
                </a:cubicBezTo>
                <a:close/>
                <a:moveTo>
                  <a:pt x="52354" y="352126"/>
                </a:moveTo>
                <a:cubicBezTo>
                  <a:pt x="53075" y="352033"/>
                  <a:pt x="53806" y="352033"/>
                  <a:pt x="54528" y="352126"/>
                </a:cubicBezTo>
                <a:lnTo>
                  <a:pt x="166092" y="352126"/>
                </a:lnTo>
                <a:cubicBezTo>
                  <a:pt x="170752" y="351525"/>
                  <a:pt x="175016" y="354816"/>
                  <a:pt x="175616" y="359476"/>
                </a:cubicBezTo>
                <a:cubicBezTo>
                  <a:pt x="176217" y="364135"/>
                  <a:pt x="172926" y="368399"/>
                  <a:pt x="168266" y="369000"/>
                </a:cubicBezTo>
                <a:cubicBezTo>
                  <a:pt x="167544" y="369093"/>
                  <a:pt x="166814" y="369093"/>
                  <a:pt x="166092" y="369000"/>
                </a:cubicBezTo>
                <a:lnTo>
                  <a:pt x="54528" y="369000"/>
                </a:lnTo>
                <a:cubicBezTo>
                  <a:pt x="49868" y="369600"/>
                  <a:pt x="45604" y="366309"/>
                  <a:pt x="45004" y="361650"/>
                </a:cubicBezTo>
                <a:cubicBezTo>
                  <a:pt x="44403" y="356990"/>
                  <a:pt x="47694" y="352726"/>
                  <a:pt x="52354" y="352126"/>
                </a:cubicBezTo>
                <a:close/>
                <a:moveTo>
                  <a:pt x="317820" y="326326"/>
                </a:moveTo>
                <a:cubicBezTo>
                  <a:pt x="289785" y="326328"/>
                  <a:pt x="267060" y="349056"/>
                  <a:pt x="267061" y="377091"/>
                </a:cubicBezTo>
                <a:cubicBezTo>
                  <a:pt x="267063" y="405126"/>
                  <a:pt x="289791" y="427851"/>
                  <a:pt x="317826" y="427850"/>
                </a:cubicBezTo>
                <a:cubicBezTo>
                  <a:pt x="345861" y="427848"/>
                  <a:pt x="368587" y="405120"/>
                  <a:pt x="368585" y="377085"/>
                </a:cubicBezTo>
                <a:cubicBezTo>
                  <a:pt x="368585" y="376900"/>
                  <a:pt x="368584" y="376715"/>
                  <a:pt x="368582" y="376530"/>
                </a:cubicBezTo>
                <a:cubicBezTo>
                  <a:pt x="368202" y="348745"/>
                  <a:pt x="345608" y="326400"/>
                  <a:pt x="317820" y="326326"/>
                </a:cubicBezTo>
                <a:close/>
                <a:moveTo>
                  <a:pt x="318104" y="309452"/>
                </a:moveTo>
                <a:cubicBezTo>
                  <a:pt x="355185" y="309530"/>
                  <a:pt x="385290" y="339450"/>
                  <a:pt x="385596" y="376530"/>
                </a:cubicBezTo>
                <a:cubicBezTo>
                  <a:pt x="385904" y="413883"/>
                  <a:pt x="355873" y="444413"/>
                  <a:pt x="318520" y="444722"/>
                </a:cubicBezTo>
                <a:cubicBezTo>
                  <a:pt x="318287" y="444724"/>
                  <a:pt x="318053" y="444724"/>
                  <a:pt x="317820" y="444724"/>
                </a:cubicBezTo>
                <a:cubicBezTo>
                  <a:pt x="280466" y="444645"/>
                  <a:pt x="250248" y="414300"/>
                  <a:pt x="250326" y="376946"/>
                </a:cubicBezTo>
                <a:cubicBezTo>
                  <a:pt x="250404" y="339592"/>
                  <a:pt x="280750" y="309374"/>
                  <a:pt x="318104" y="309452"/>
                </a:cubicBezTo>
                <a:close/>
                <a:moveTo>
                  <a:pt x="52354" y="301504"/>
                </a:moveTo>
                <a:cubicBezTo>
                  <a:pt x="53075" y="301411"/>
                  <a:pt x="53806" y="301411"/>
                  <a:pt x="54528" y="301504"/>
                </a:cubicBezTo>
                <a:lnTo>
                  <a:pt x="182687" y="301504"/>
                </a:lnTo>
                <a:cubicBezTo>
                  <a:pt x="187347" y="300903"/>
                  <a:pt x="191611" y="304194"/>
                  <a:pt x="192211" y="308854"/>
                </a:cubicBezTo>
                <a:cubicBezTo>
                  <a:pt x="192812" y="313513"/>
                  <a:pt x="189521" y="317777"/>
                  <a:pt x="184861" y="318378"/>
                </a:cubicBezTo>
                <a:cubicBezTo>
                  <a:pt x="184140" y="318471"/>
                  <a:pt x="183409" y="318471"/>
                  <a:pt x="182687" y="318378"/>
                </a:cubicBezTo>
                <a:lnTo>
                  <a:pt x="54528" y="318378"/>
                </a:lnTo>
                <a:cubicBezTo>
                  <a:pt x="49868" y="318978"/>
                  <a:pt x="45604" y="315687"/>
                  <a:pt x="45004" y="311028"/>
                </a:cubicBezTo>
                <a:cubicBezTo>
                  <a:pt x="44403" y="306368"/>
                  <a:pt x="47694" y="302104"/>
                  <a:pt x="52354" y="301504"/>
                </a:cubicBezTo>
                <a:close/>
                <a:moveTo>
                  <a:pt x="299551" y="267894"/>
                </a:moveTo>
                <a:lnTo>
                  <a:pt x="299551" y="290765"/>
                </a:lnTo>
                <a:cubicBezTo>
                  <a:pt x="299490" y="294467"/>
                  <a:pt x="297079" y="297719"/>
                  <a:pt x="293555" y="298853"/>
                </a:cubicBezTo>
                <a:cubicBezTo>
                  <a:pt x="288742" y="300331"/>
                  <a:pt x="284074" y="302245"/>
                  <a:pt x="279609" y="304571"/>
                </a:cubicBezTo>
                <a:cubicBezTo>
                  <a:pt x="276326" y="306264"/>
                  <a:pt x="272325" y="305644"/>
                  <a:pt x="269708" y="303037"/>
                </a:cubicBezTo>
                <a:lnTo>
                  <a:pt x="253531" y="286860"/>
                </a:lnTo>
                <a:lnTo>
                  <a:pt x="227453" y="312938"/>
                </a:lnTo>
                <a:lnTo>
                  <a:pt x="243629" y="329115"/>
                </a:lnTo>
                <a:cubicBezTo>
                  <a:pt x="246323" y="331688"/>
                  <a:pt x="246952" y="335749"/>
                  <a:pt x="245164" y="339016"/>
                </a:cubicBezTo>
                <a:cubicBezTo>
                  <a:pt x="242812" y="343470"/>
                  <a:pt x="240898" y="348140"/>
                  <a:pt x="239446" y="352962"/>
                </a:cubicBezTo>
                <a:cubicBezTo>
                  <a:pt x="238300" y="356458"/>
                  <a:pt x="235036" y="358821"/>
                  <a:pt x="231357" y="358819"/>
                </a:cubicBezTo>
                <a:lnTo>
                  <a:pt x="209184" y="358819"/>
                </a:lnTo>
                <a:lnTo>
                  <a:pt x="209184" y="395635"/>
                </a:lnTo>
                <a:lnTo>
                  <a:pt x="231497" y="395635"/>
                </a:lnTo>
                <a:cubicBezTo>
                  <a:pt x="235213" y="395653"/>
                  <a:pt x="238489" y="398081"/>
                  <a:pt x="239585" y="401632"/>
                </a:cubicBezTo>
                <a:cubicBezTo>
                  <a:pt x="241063" y="406445"/>
                  <a:pt x="242977" y="411113"/>
                  <a:pt x="245303" y="415578"/>
                </a:cubicBezTo>
                <a:cubicBezTo>
                  <a:pt x="247092" y="418845"/>
                  <a:pt x="246463" y="422906"/>
                  <a:pt x="243769" y="425479"/>
                </a:cubicBezTo>
                <a:lnTo>
                  <a:pt x="227592" y="441656"/>
                </a:lnTo>
                <a:lnTo>
                  <a:pt x="253670" y="467594"/>
                </a:lnTo>
                <a:lnTo>
                  <a:pt x="269847" y="451418"/>
                </a:lnTo>
                <a:cubicBezTo>
                  <a:pt x="272464" y="448811"/>
                  <a:pt x="276465" y="448191"/>
                  <a:pt x="279748" y="449884"/>
                </a:cubicBezTo>
                <a:cubicBezTo>
                  <a:pt x="284182" y="452312"/>
                  <a:pt x="288856" y="454275"/>
                  <a:pt x="293694" y="455741"/>
                </a:cubicBezTo>
                <a:cubicBezTo>
                  <a:pt x="297245" y="456837"/>
                  <a:pt x="299673" y="460113"/>
                  <a:pt x="299691" y="463829"/>
                </a:cubicBezTo>
                <a:lnTo>
                  <a:pt x="299551" y="486282"/>
                </a:lnTo>
                <a:lnTo>
                  <a:pt x="336228" y="486282"/>
                </a:lnTo>
                <a:lnTo>
                  <a:pt x="336228" y="463550"/>
                </a:lnTo>
                <a:cubicBezTo>
                  <a:pt x="336200" y="459819"/>
                  <a:pt x="338646" y="456519"/>
                  <a:pt x="342225" y="455462"/>
                </a:cubicBezTo>
                <a:cubicBezTo>
                  <a:pt x="347063" y="453996"/>
                  <a:pt x="351736" y="452033"/>
                  <a:pt x="356170" y="449605"/>
                </a:cubicBezTo>
                <a:cubicBezTo>
                  <a:pt x="359454" y="447912"/>
                  <a:pt x="363454" y="448532"/>
                  <a:pt x="366072" y="451139"/>
                </a:cubicBezTo>
                <a:lnTo>
                  <a:pt x="382248" y="467316"/>
                </a:lnTo>
                <a:lnTo>
                  <a:pt x="408187" y="441377"/>
                </a:lnTo>
                <a:lnTo>
                  <a:pt x="391871" y="425200"/>
                </a:lnTo>
                <a:cubicBezTo>
                  <a:pt x="389311" y="422550"/>
                  <a:pt x="388748" y="418553"/>
                  <a:pt x="390476" y="415299"/>
                </a:cubicBezTo>
                <a:cubicBezTo>
                  <a:pt x="392803" y="410834"/>
                  <a:pt x="394717" y="406166"/>
                  <a:pt x="396194" y="401353"/>
                </a:cubicBezTo>
                <a:cubicBezTo>
                  <a:pt x="397251" y="397774"/>
                  <a:pt x="400551" y="395328"/>
                  <a:pt x="404282" y="395357"/>
                </a:cubicBezTo>
                <a:lnTo>
                  <a:pt x="427153" y="395357"/>
                </a:lnTo>
                <a:lnTo>
                  <a:pt x="427153" y="358680"/>
                </a:lnTo>
                <a:lnTo>
                  <a:pt x="404422" y="358680"/>
                </a:lnTo>
                <a:cubicBezTo>
                  <a:pt x="400728" y="358727"/>
                  <a:pt x="397441" y="356346"/>
                  <a:pt x="396333" y="352823"/>
                </a:cubicBezTo>
                <a:cubicBezTo>
                  <a:pt x="394882" y="348001"/>
                  <a:pt x="392967" y="343330"/>
                  <a:pt x="390616" y="338877"/>
                </a:cubicBezTo>
                <a:cubicBezTo>
                  <a:pt x="388841" y="335631"/>
                  <a:pt x="389408" y="331605"/>
                  <a:pt x="392010" y="328976"/>
                </a:cubicBezTo>
                <a:lnTo>
                  <a:pt x="408187" y="312799"/>
                </a:lnTo>
                <a:lnTo>
                  <a:pt x="382109" y="286860"/>
                </a:lnTo>
                <a:lnTo>
                  <a:pt x="365932" y="303037"/>
                </a:lnTo>
                <a:cubicBezTo>
                  <a:pt x="363315" y="305644"/>
                  <a:pt x="359314" y="306264"/>
                  <a:pt x="356031" y="304571"/>
                </a:cubicBezTo>
                <a:cubicBezTo>
                  <a:pt x="351566" y="302245"/>
                  <a:pt x="346898" y="300331"/>
                  <a:pt x="342085" y="298853"/>
                </a:cubicBezTo>
                <a:cubicBezTo>
                  <a:pt x="338534" y="297757"/>
                  <a:pt x="336106" y="294481"/>
                  <a:pt x="336089" y="290765"/>
                </a:cubicBezTo>
                <a:lnTo>
                  <a:pt x="336089" y="267894"/>
                </a:lnTo>
                <a:close/>
                <a:moveTo>
                  <a:pt x="52354" y="251021"/>
                </a:moveTo>
                <a:cubicBezTo>
                  <a:pt x="53075" y="250928"/>
                  <a:pt x="53806" y="250928"/>
                  <a:pt x="54528" y="251021"/>
                </a:cubicBezTo>
                <a:lnTo>
                  <a:pt x="229405" y="251021"/>
                </a:lnTo>
                <a:cubicBezTo>
                  <a:pt x="234065" y="250420"/>
                  <a:pt x="238329" y="253711"/>
                  <a:pt x="238929" y="258371"/>
                </a:cubicBezTo>
                <a:cubicBezTo>
                  <a:pt x="239529" y="263030"/>
                  <a:pt x="236239" y="267294"/>
                  <a:pt x="231579" y="267895"/>
                </a:cubicBezTo>
                <a:cubicBezTo>
                  <a:pt x="230857" y="267988"/>
                  <a:pt x="230127" y="267988"/>
                  <a:pt x="229405" y="267895"/>
                </a:cubicBezTo>
                <a:lnTo>
                  <a:pt x="54528" y="267895"/>
                </a:lnTo>
                <a:cubicBezTo>
                  <a:pt x="49868" y="268495"/>
                  <a:pt x="45604" y="265204"/>
                  <a:pt x="45004" y="260545"/>
                </a:cubicBezTo>
                <a:cubicBezTo>
                  <a:pt x="44403" y="255885"/>
                  <a:pt x="47694" y="251621"/>
                  <a:pt x="52354" y="251021"/>
                </a:cubicBezTo>
                <a:close/>
                <a:moveTo>
                  <a:pt x="290487" y="251020"/>
                </a:moveTo>
                <a:lnTo>
                  <a:pt x="344177" y="251020"/>
                </a:lnTo>
                <a:cubicBezTo>
                  <a:pt x="348798" y="251020"/>
                  <a:pt x="352544" y="254766"/>
                  <a:pt x="352544" y="259387"/>
                </a:cubicBezTo>
                <a:lnTo>
                  <a:pt x="352544" y="284768"/>
                </a:lnTo>
                <a:cubicBezTo>
                  <a:pt x="354320" y="285320"/>
                  <a:pt x="356046" y="286020"/>
                  <a:pt x="357704" y="286860"/>
                </a:cubicBezTo>
                <a:lnTo>
                  <a:pt x="376531" y="269010"/>
                </a:lnTo>
                <a:cubicBezTo>
                  <a:pt x="379754" y="265698"/>
                  <a:pt x="385051" y="265626"/>
                  <a:pt x="388363" y="268849"/>
                </a:cubicBezTo>
                <a:cubicBezTo>
                  <a:pt x="388417" y="268902"/>
                  <a:pt x="388471" y="268955"/>
                  <a:pt x="388524" y="269010"/>
                </a:cubicBezTo>
                <a:lnTo>
                  <a:pt x="426037" y="306802"/>
                </a:lnTo>
                <a:cubicBezTo>
                  <a:pt x="429311" y="309954"/>
                  <a:pt x="429409" y="315163"/>
                  <a:pt x="426257" y="318436"/>
                </a:cubicBezTo>
                <a:cubicBezTo>
                  <a:pt x="426185" y="318511"/>
                  <a:pt x="426112" y="318584"/>
                  <a:pt x="426037" y="318656"/>
                </a:cubicBezTo>
                <a:lnTo>
                  <a:pt x="408187" y="336646"/>
                </a:lnTo>
                <a:lnTo>
                  <a:pt x="410279" y="341666"/>
                </a:lnTo>
                <a:lnTo>
                  <a:pt x="435520" y="341666"/>
                </a:lnTo>
                <a:cubicBezTo>
                  <a:pt x="440219" y="341666"/>
                  <a:pt x="444027" y="345475"/>
                  <a:pt x="444027" y="350173"/>
                </a:cubicBezTo>
                <a:lnTo>
                  <a:pt x="444027" y="404421"/>
                </a:lnTo>
                <a:cubicBezTo>
                  <a:pt x="444028" y="409042"/>
                  <a:pt x="440282" y="412789"/>
                  <a:pt x="435661" y="412790"/>
                </a:cubicBezTo>
                <a:cubicBezTo>
                  <a:pt x="435614" y="412790"/>
                  <a:pt x="435567" y="412789"/>
                  <a:pt x="435520" y="412788"/>
                </a:cubicBezTo>
                <a:lnTo>
                  <a:pt x="410279" y="412788"/>
                </a:lnTo>
                <a:lnTo>
                  <a:pt x="408187" y="417948"/>
                </a:lnTo>
                <a:lnTo>
                  <a:pt x="426037" y="435799"/>
                </a:lnTo>
                <a:cubicBezTo>
                  <a:pt x="429349" y="439021"/>
                  <a:pt x="429421" y="444319"/>
                  <a:pt x="426199" y="447631"/>
                </a:cubicBezTo>
                <a:cubicBezTo>
                  <a:pt x="426146" y="447685"/>
                  <a:pt x="426092" y="447739"/>
                  <a:pt x="426037" y="447792"/>
                </a:cubicBezTo>
                <a:lnTo>
                  <a:pt x="388106" y="485305"/>
                </a:lnTo>
                <a:cubicBezTo>
                  <a:pt x="384757" y="488529"/>
                  <a:pt x="379460" y="488529"/>
                  <a:pt x="376112" y="485305"/>
                </a:cubicBezTo>
                <a:lnTo>
                  <a:pt x="358262" y="467316"/>
                </a:lnTo>
                <a:lnTo>
                  <a:pt x="353102" y="469547"/>
                </a:lnTo>
                <a:lnTo>
                  <a:pt x="353102" y="494788"/>
                </a:lnTo>
                <a:cubicBezTo>
                  <a:pt x="353103" y="499433"/>
                  <a:pt x="349378" y="503219"/>
                  <a:pt x="344735" y="503295"/>
                </a:cubicBezTo>
                <a:lnTo>
                  <a:pt x="291044" y="503295"/>
                </a:lnTo>
                <a:cubicBezTo>
                  <a:pt x="286378" y="503220"/>
                  <a:pt x="282612" y="499455"/>
                  <a:pt x="282538" y="494788"/>
                </a:cubicBezTo>
                <a:lnTo>
                  <a:pt x="282538" y="469547"/>
                </a:lnTo>
                <a:lnTo>
                  <a:pt x="277517" y="467316"/>
                </a:lnTo>
                <a:lnTo>
                  <a:pt x="259667" y="485305"/>
                </a:lnTo>
                <a:cubicBezTo>
                  <a:pt x="256319" y="488529"/>
                  <a:pt x="251022" y="488529"/>
                  <a:pt x="247674" y="485305"/>
                </a:cubicBezTo>
                <a:lnTo>
                  <a:pt x="209184" y="447373"/>
                </a:lnTo>
                <a:cubicBezTo>
                  <a:pt x="207623" y="445761"/>
                  <a:pt x="206727" y="443620"/>
                  <a:pt x="206674" y="441377"/>
                </a:cubicBezTo>
                <a:cubicBezTo>
                  <a:pt x="206699" y="439128"/>
                  <a:pt x="207599" y="436977"/>
                  <a:pt x="209184" y="435380"/>
                </a:cubicBezTo>
                <a:lnTo>
                  <a:pt x="227034" y="417530"/>
                </a:lnTo>
                <a:lnTo>
                  <a:pt x="224942" y="412370"/>
                </a:lnTo>
                <a:lnTo>
                  <a:pt x="200259" y="412370"/>
                </a:lnTo>
                <a:cubicBezTo>
                  <a:pt x="195638" y="412447"/>
                  <a:pt x="191830" y="408764"/>
                  <a:pt x="191753" y="404143"/>
                </a:cubicBezTo>
                <a:cubicBezTo>
                  <a:pt x="191752" y="404097"/>
                  <a:pt x="191752" y="404050"/>
                  <a:pt x="191752" y="404003"/>
                </a:cubicBezTo>
                <a:lnTo>
                  <a:pt x="191752" y="350312"/>
                </a:lnTo>
                <a:cubicBezTo>
                  <a:pt x="191752" y="345614"/>
                  <a:pt x="195561" y="341806"/>
                  <a:pt x="200259" y="341806"/>
                </a:cubicBezTo>
                <a:lnTo>
                  <a:pt x="225500" y="341806"/>
                </a:lnTo>
                <a:lnTo>
                  <a:pt x="227592" y="336785"/>
                </a:lnTo>
                <a:lnTo>
                  <a:pt x="209184" y="318795"/>
                </a:lnTo>
                <a:cubicBezTo>
                  <a:pt x="205872" y="315684"/>
                  <a:pt x="205710" y="310477"/>
                  <a:pt x="208821" y="307165"/>
                </a:cubicBezTo>
                <a:cubicBezTo>
                  <a:pt x="208938" y="307040"/>
                  <a:pt x="209059" y="306919"/>
                  <a:pt x="209184" y="306802"/>
                </a:cubicBezTo>
                <a:lnTo>
                  <a:pt x="247116" y="268870"/>
                </a:lnTo>
                <a:cubicBezTo>
                  <a:pt x="248676" y="267232"/>
                  <a:pt x="250851" y="266321"/>
                  <a:pt x="253112" y="266360"/>
                </a:cubicBezTo>
                <a:cubicBezTo>
                  <a:pt x="255368" y="266354"/>
                  <a:pt x="257530" y="267260"/>
                  <a:pt x="259109" y="268870"/>
                </a:cubicBezTo>
                <a:lnTo>
                  <a:pt x="276959" y="286721"/>
                </a:lnTo>
                <a:cubicBezTo>
                  <a:pt x="278581" y="285905"/>
                  <a:pt x="280259" y="285206"/>
                  <a:pt x="281980" y="284629"/>
                </a:cubicBezTo>
                <a:lnTo>
                  <a:pt x="281980" y="259387"/>
                </a:lnTo>
                <a:cubicBezTo>
                  <a:pt x="282056" y="254744"/>
                  <a:pt x="285842" y="251019"/>
                  <a:pt x="290487" y="251020"/>
                </a:cubicBezTo>
                <a:close/>
                <a:moveTo>
                  <a:pt x="187150" y="197470"/>
                </a:moveTo>
                <a:lnTo>
                  <a:pt x="265663" y="197470"/>
                </a:lnTo>
                <a:cubicBezTo>
                  <a:pt x="270323" y="196869"/>
                  <a:pt x="274587" y="200160"/>
                  <a:pt x="275187" y="204820"/>
                </a:cubicBezTo>
                <a:cubicBezTo>
                  <a:pt x="275788" y="209479"/>
                  <a:pt x="272497" y="213743"/>
                  <a:pt x="267837" y="214344"/>
                </a:cubicBezTo>
                <a:cubicBezTo>
                  <a:pt x="267116" y="214437"/>
                  <a:pt x="266385" y="214437"/>
                  <a:pt x="265663" y="214344"/>
                </a:cubicBezTo>
                <a:lnTo>
                  <a:pt x="187150" y="214344"/>
                </a:lnTo>
                <a:cubicBezTo>
                  <a:pt x="182490" y="213743"/>
                  <a:pt x="179199" y="209479"/>
                  <a:pt x="179800" y="204820"/>
                </a:cubicBezTo>
                <a:cubicBezTo>
                  <a:pt x="180294" y="200984"/>
                  <a:pt x="183314" y="197964"/>
                  <a:pt x="187150" y="197470"/>
                </a:cubicBezTo>
                <a:close/>
                <a:moveTo>
                  <a:pt x="187150" y="156749"/>
                </a:moveTo>
                <a:lnTo>
                  <a:pt x="265663" y="156749"/>
                </a:lnTo>
                <a:cubicBezTo>
                  <a:pt x="270323" y="156148"/>
                  <a:pt x="274587" y="159439"/>
                  <a:pt x="275187" y="164099"/>
                </a:cubicBezTo>
                <a:cubicBezTo>
                  <a:pt x="275788" y="168758"/>
                  <a:pt x="272497" y="173022"/>
                  <a:pt x="267837" y="173623"/>
                </a:cubicBezTo>
                <a:cubicBezTo>
                  <a:pt x="267116" y="173716"/>
                  <a:pt x="266385" y="173716"/>
                  <a:pt x="265663" y="173623"/>
                </a:cubicBezTo>
                <a:lnTo>
                  <a:pt x="187150" y="173623"/>
                </a:lnTo>
                <a:cubicBezTo>
                  <a:pt x="182490" y="173022"/>
                  <a:pt x="179199" y="168758"/>
                  <a:pt x="179800" y="164099"/>
                </a:cubicBezTo>
                <a:cubicBezTo>
                  <a:pt x="180294" y="160263"/>
                  <a:pt x="183314" y="157243"/>
                  <a:pt x="187150" y="156749"/>
                </a:cubicBezTo>
                <a:close/>
                <a:moveTo>
                  <a:pt x="95249" y="125511"/>
                </a:moveTo>
                <a:cubicBezTo>
                  <a:pt x="75301" y="125434"/>
                  <a:pt x="59068" y="141543"/>
                  <a:pt x="58991" y="161490"/>
                </a:cubicBezTo>
                <a:cubicBezTo>
                  <a:pt x="58914" y="181438"/>
                  <a:pt x="75022" y="197671"/>
                  <a:pt x="94970" y="197748"/>
                </a:cubicBezTo>
                <a:cubicBezTo>
                  <a:pt x="114918" y="197825"/>
                  <a:pt x="131151" y="181717"/>
                  <a:pt x="131228" y="161769"/>
                </a:cubicBezTo>
                <a:cubicBezTo>
                  <a:pt x="131229" y="161676"/>
                  <a:pt x="131229" y="161583"/>
                  <a:pt x="131228" y="161490"/>
                </a:cubicBezTo>
                <a:cubicBezTo>
                  <a:pt x="131152" y="141651"/>
                  <a:pt x="115088" y="125587"/>
                  <a:pt x="95249" y="125511"/>
                </a:cubicBezTo>
                <a:close/>
                <a:moveTo>
                  <a:pt x="187150" y="116028"/>
                </a:moveTo>
                <a:lnTo>
                  <a:pt x="265663" y="116028"/>
                </a:lnTo>
                <a:cubicBezTo>
                  <a:pt x="270323" y="115427"/>
                  <a:pt x="274587" y="118718"/>
                  <a:pt x="275187" y="123378"/>
                </a:cubicBezTo>
                <a:cubicBezTo>
                  <a:pt x="275788" y="128037"/>
                  <a:pt x="272497" y="132301"/>
                  <a:pt x="267837" y="132902"/>
                </a:cubicBezTo>
                <a:cubicBezTo>
                  <a:pt x="267116" y="132995"/>
                  <a:pt x="266385" y="132995"/>
                  <a:pt x="265663" y="132902"/>
                </a:cubicBezTo>
                <a:lnTo>
                  <a:pt x="187150" y="132902"/>
                </a:lnTo>
                <a:cubicBezTo>
                  <a:pt x="182490" y="132301"/>
                  <a:pt x="179199" y="128037"/>
                  <a:pt x="179800" y="123378"/>
                </a:cubicBezTo>
                <a:cubicBezTo>
                  <a:pt x="180294" y="119542"/>
                  <a:pt x="183314" y="116522"/>
                  <a:pt x="187150" y="116028"/>
                </a:cubicBezTo>
                <a:close/>
                <a:moveTo>
                  <a:pt x="94970" y="108358"/>
                </a:moveTo>
                <a:cubicBezTo>
                  <a:pt x="124237" y="108281"/>
                  <a:pt x="148025" y="131944"/>
                  <a:pt x="148102" y="161212"/>
                </a:cubicBezTo>
                <a:cubicBezTo>
                  <a:pt x="148102" y="161258"/>
                  <a:pt x="148102" y="161305"/>
                  <a:pt x="148102" y="161351"/>
                </a:cubicBezTo>
                <a:cubicBezTo>
                  <a:pt x="148102" y="190564"/>
                  <a:pt x="124461" y="214267"/>
                  <a:pt x="95249" y="214344"/>
                </a:cubicBezTo>
                <a:cubicBezTo>
                  <a:pt x="65981" y="214421"/>
                  <a:pt x="42193" y="190758"/>
                  <a:pt x="42116" y="161491"/>
                </a:cubicBezTo>
                <a:cubicBezTo>
                  <a:pt x="42039" y="132223"/>
                  <a:pt x="65702" y="108435"/>
                  <a:pt x="94970" y="108358"/>
                </a:cubicBezTo>
                <a:close/>
                <a:moveTo>
                  <a:pt x="74052" y="0"/>
                </a:moveTo>
                <a:lnTo>
                  <a:pt x="377368" y="0"/>
                </a:lnTo>
                <a:cubicBezTo>
                  <a:pt x="381989" y="-1"/>
                  <a:pt x="385735" y="3745"/>
                  <a:pt x="385736" y="8366"/>
                </a:cubicBezTo>
                <a:cubicBezTo>
                  <a:pt x="385736" y="8413"/>
                  <a:pt x="385736" y="8460"/>
                  <a:pt x="385735" y="8507"/>
                </a:cubicBezTo>
                <a:lnTo>
                  <a:pt x="385735" y="238330"/>
                </a:lnTo>
                <a:cubicBezTo>
                  <a:pt x="385735" y="242951"/>
                  <a:pt x="381989" y="246697"/>
                  <a:pt x="377368" y="246697"/>
                </a:cubicBezTo>
                <a:cubicBezTo>
                  <a:pt x="372747" y="246774"/>
                  <a:pt x="368939" y="243091"/>
                  <a:pt x="368862" y="238470"/>
                </a:cubicBezTo>
                <a:cubicBezTo>
                  <a:pt x="368861" y="238423"/>
                  <a:pt x="368861" y="238376"/>
                  <a:pt x="368861" y="238330"/>
                </a:cubicBezTo>
                <a:lnTo>
                  <a:pt x="368861" y="16874"/>
                </a:lnTo>
                <a:lnTo>
                  <a:pt x="82558" y="16874"/>
                </a:lnTo>
                <a:lnTo>
                  <a:pt x="82558" y="32772"/>
                </a:lnTo>
                <a:lnTo>
                  <a:pt x="344456" y="32772"/>
                </a:lnTo>
                <a:cubicBezTo>
                  <a:pt x="349154" y="32772"/>
                  <a:pt x="352963" y="36581"/>
                  <a:pt x="352963" y="41279"/>
                </a:cubicBezTo>
                <a:lnTo>
                  <a:pt x="352963" y="41280"/>
                </a:lnTo>
                <a:lnTo>
                  <a:pt x="352963" y="217970"/>
                </a:lnTo>
                <a:lnTo>
                  <a:pt x="352963" y="223129"/>
                </a:lnTo>
                <a:cubicBezTo>
                  <a:pt x="352362" y="227789"/>
                  <a:pt x="348098" y="231079"/>
                  <a:pt x="343439" y="230479"/>
                </a:cubicBezTo>
                <a:cubicBezTo>
                  <a:pt x="339603" y="229985"/>
                  <a:pt x="336583" y="226965"/>
                  <a:pt x="336089" y="223129"/>
                </a:cubicBezTo>
                <a:lnTo>
                  <a:pt x="336089" y="217970"/>
                </a:lnTo>
                <a:lnTo>
                  <a:pt x="336089" y="49647"/>
                </a:lnTo>
                <a:lnTo>
                  <a:pt x="49647" y="49647"/>
                </a:lnTo>
                <a:lnTo>
                  <a:pt x="49647" y="65684"/>
                </a:lnTo>
                <a:lnTo>
                  <a:pt x="311683" y="65684"/>
                </a:lnTo>
                <a:cubicBezTo>
                  <a:pt x="316328" y="65684"/>
                  <a:pt x="320114" y="69408"/>
                  <a:pt x="320190" y="74051"/>
                </a:cubicBezTo>
                <a:lnTo>
                  <a:pt x="320190" y="74051"/>
                </a:lnTo>
                <a:lnTo>
                  <a:pt x="320191" y="74052"/>
                </a:lnTo>
                <a:lnTo>
                  <a:pt x="320191" y="223130"/>
                </a:lnTo>
                <a:cubicBezTo>
                  <a:pt x="320191" y="227828"/>
                  <a:pt x="316382" y="231637"/>
                  <a:pt x="311684" y="231637"/>
                </a:cubicBezTo>
                <a:cubicBezTo>
                  <a:pt x="307064" y="231714"/>
                  <a:pt x="303255" y="228030"/>
                  <a:pt x="303178" y="223410"/>
                </a:cubicBezTo>
                <a:cubicBezTo>
                  <a:pt x="303178" y="223363"/>
                  <a:pt x="303177" y="223316"/>
                  <a:pt x="303177" y="223269"/>
                </a:cubicBezTo>
                <a:lnTo>
                  <a:pt x="303177" y="223129"/>
                </a:lnTo>
                <a:lnTo>
                  <a:pt x="303177" y="82559"/>
                </a:lnTo>
                <a:lnTo>
                  <a:pt x="41837" y="82559"/>
                </a:lnTo>
                <a:lnTo>
                  <a:pt x="41836" y="82558"/>
                </a:lnTo>
                <a:lnTo>
                  <a:pt x="16874" y="82558"/>
                </a:lnTo>
                <a:lnTo>
                  <a:pt x="16874" y="488792"/>
                </a:lnTo>
                <a:lnTo>
                  <a:pt x="235541" y="488792"/>
                </a:lnTo>
                <a:cubicBezTo>
                  <a:pt x="240200" y="489393"/>
                  <a:pt x="243491" y="493657"/>
                  <a:pt x="242891" y="498316"/>
                </a:cubicBezTo>
                <a:cubicBezTo>
                  <a:pt x="242396" y="502152"/>
                  <a:pt x="239377" y="505172"/>
                  <a:pt x="235541" y="505666"/>
                </a:cubicBezTo>
                <a:lnTo>
                  <a:pt x="8507" y="505666"/>
                </a:lnTo>
                <a:cubicBezTo>
                  <a:pt x="3809" y="505666"/>
                  <a:pt x="0" y="501858"/>
                  <a:pt x="0" y="497160"/>
                </a:cubicBezTo>
                <a:lnTo>
                  <a:pt x="0" y="74051"/>
                </a:lnTo>
                <a:cubicBezTo>
                  <a:pt x="-1" y="69430"/>
                  <a:pt x="3745" y="65684"/>
                  <a:pt x="8366" y="65683"/>
                </a:cubicBezTo>
                <a:cubicBezTo>
                  <a:pt x="8413" y="65683"/>
                  <a:pt x="8460" y="65683"/>
                  <a:pt x="8507" y="65684"/>
                </a:cubicBezTo>
                <a:lnTo>
                  <a:pt x="33331" y="65684"/>
                </a:lnTo>
                <a:lnTo>
                  <a:pt x="33331" y="41838"/>
                </a:lnTo>
                <a:cubicBezTo>
                  <a:pt x="33023" y="37150"/>
                  <a:pt x="36573" y="33099"/>
                  <a:pt x="41261" y="32791"/>
                </a:cubicBezTo>
                <a:cubicBezTo>
                  <a:pt x="41453" y="32779"/>
                  <a:pt x="41645" y="32773"/>
                  <a:pt x="41837" y="32773"/>
                </a:cubicBezTo>
                <a:lnTo>
                  <a:pt x="65684" y="32773"/>
                </a:lnTo>
                <a:lnTo>
                  <a:pt x="65684" y="8507"/>
                </a:lnTo>
                <a:cubicBezTo>
                  <a:pt x="65607" y="3886"/>
                  <a:pt x="69290" y="78"/>
                  <a:pt x="73911" y="1"/>
                </a:cubicBezTo>
                <a:cubicBezTo>
                  <a:pt x="73958" y="0"/>
                  <a:pt x="74005" y="0"/>
                  <a:pt x="74052" y="0"/>
                </a:cubicBezTo>
                <a:close/>
              </a:path>
            </a:pathLst>
          </a:custGeom>
          <a:solidFill>
            <a:schemeClr val="accent1"/>
          </a:solidFill>
          <a:ln w="13692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D1789EF-4FB4-AE60-7F0C-1FBCE971A043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47033AD-B8CE-29FE-77D1-31844AE3AD52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3" name="Graphic 7">
              <a:extLst>
                <a:ext uri="{FF2B5EF4-FFF2-40B4-BE49-F238E27FC236}">
                  <a16:creationId xmlns:a16="http://schemas.microsoft.com/office/drawing/2014/main" id="{3B29BCE1-050F-3B2F-4C7F-62E40E53A31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C7D7970-7BF5-05DE-EB96-CDDB4ED76413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887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221DE36-3C90-574A-80CD-2ADE5BBD0F70}"/>
              </a:ext>
            </a:extLst>
          </p:cNvPr>
          <p:cNvSpPr txBox="1"/>
          <p:nvPr/>
        </p:nvSpPr>
        <p:spPr>
          <a:xfrm>
            <a:off x="1577381" y="2705196"/>
            <a:ext cx="3956211" cy="83099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5400" b="1" spc="300" dirty="0">
                <a:latin typeface="Caudex" panose="02040502050505030304" pitchFamily="18" charset="2"/>
              </a:rPr>
              <a:t>MINIMAST</a:t>
            </a:r>
          </a:p>
        </p:txBody>
      </p:sp>
      <p:sp>
        <p:nvSpPr>
          <p:cNvPr id="6" name="Graphic 7">
            <a:extLst>
              <a:ext uri="{FF2B5EF4-FFF2-40B4-BE49-F238E27FC236}">
                <a16:creationId xmlns:a16="http://schemas.microsoft.com/office/drawing/2014/main" id="{2A3A23F8-7764-4547-B155-41A3739F5854}"/>
              </a:ext>
            </a:extLst>
          </p:cNvPr>
          <p:cNvSpPr>
            <a:spLocks noChangeAspect="1"/>
          </p:cNvSpPr>
          <p:nvPr/>
        </p:nvSpPr>
        <p:spPr>
          <a:xfrm>
            <a:off x="2958227" y="1392822"/>
            <a:ext cx="1194519" cy="1194483"/>
          </a:xfrm>
          <a:custGeom>
            <a:avLst/>
            <a:gdLst>
              <a:gd name="connsiteX0" fmla="*/ 763342 w 1211406"/>
              <a:gd name="connsiteY0" fmla="*/ 535326 h 1211369"/>
              <a:gd name="connsiteX1" fmla="*/ 763342 w 1211406"/>
              <a:gd name="connsiteY1" fmla="*/ 549076 h 1211369"/>
              <a:gd name="connsiteX2" fmla="*/ 763342 w 1211406"/>
              <a:gd name="connsiteY2" fmla="*/ 611099 h 1211369"/>
              <a:gd name="connsiteX3" fmla="*/ 763342 w 1211406"/>
              <a:gd name="connsiteY3" fmla="*/ 613265 h 1211369"/>
              <a:gd name="connsiteX4" fmla="*/ 763455 w 1211406"/>
              <a:gd name="connsiteY4" fmla="*/ 613265 h 1211369"/>
              <a:gd name="connsiteX5" fmla="*/ 923552 w 1211406"/>
              <a:gd name="connsiteY5" fmla="*/ 797301 h 1211369"/>
              <a:gd name="connsiteX6" fmla="*/ 923345 w 1211406"/>
              <a:gd name="connsiteY6" fmla="*/ 549076 h 1211369"/>
              <a:gd name="connsiteX7" fmla="*/ 923345 w 1211406"/>
              <a:gd name="connsiteY7" fmla="*/ 517659 h 1211369"/>
              <a:gd name="connsiteX8" fmla="*/ 923082 w 1211406"/>
              <a:gd name="connsiteY8" fmla="*/ 517659 h 1211369"/>
              <a:gd name="connsiteX9" fmla="*/ 909426 w 1211406"/>
              <a:gd name="connsiteY9" fmla="*/ 414877 h 1211369"/>
              <a:gd name="connsiteX10" fmla="*/ 871267 w 1211406"/>
              <a:gd name="connsiteY10" fmla="*/ 337183 h 1211369"/>
              <a:gd name="connsiteX11" fmla="*/ 814046 w 1211406"/>
              <a:gd name="connsiteY11" fmla="*/ 296236 h 1211369"/>
              <a:gd name="connsiteX12" fmla="*/ 741927 w 1211406"/>
              <a:gd name="connsiteY12" fmla="*/ 284144 h 1211369"/>
              <a:gd name="connsiteX13" fmla="*/ 599328 w 1211406"/>
              <a:gd name="connsiteY13" fmla="*/ 393612 h 1211369"/>
              <a:gd name="connsiteX14" fmla="*/ 384949 w 1211406"/>
              <a:gd name="connsiteY14" fmla="*/ 314374 h 1211369"/>
              <a:gd name="connsiteX15" fmla="*/ 330968 w 1211406"/>
              <a:gd name="connsiteY15" fmla="*/ 363703 h 1211369"/>
              <a:gd name="connsiteX16" fmla="*/ 298421 w 1211406"/>
              <a:gd name="connsiteY16" fmla="*/ 440926 h 1211369"/>
              <a:gd name="connsiteX17" fmla="*/ 287704 w 1211406"/>
              <a:gd name="connsiteY17" fmla="*/ 541937 h 1211369"/>
              <a:gd name="connsiteX18" fmla="*/ 287704 w 1211406"/>
              <a:gd name="connsiteY18" fmla="*/ 917977 h 1211369"/>
              <a:gd name="connsiteX19" fmla="*/ 284314 w 1211406"/>
              <a:gd name="connsiteY19" fmla="*/ 914492 h 1211369"/>
              <a:gd name="connsiteX20" fmla="*/ 284314 w 1211406"/>
              <a:gd name="connsiteY20" fmla="*/ 914492 h 1211369"/>
              <a:gd name="connsiteX21" fmla="*/ 284050 w 1211406"/>
              <a:gd name="connsiteY21" fmla="*/ 914210 h 1211369"/>
              <a:gd name="connsiteX22" fmla="*/ 283466 w 1211406"/>
              <a:gd name="connsiteY22" fmla="*/ 913607 h 1211369"/>
              <a:gd name="connsiteX23" fmla="*/ 280942 w 1211406"/>
              <a:gd name="connsiteY23" fmla="*/ 910933 h 1211369"/>
              <a:gd name="connsiteX24" fmla="*/ 280415 w 1211406"/>
              <a:gd name="connsiteY24" fmla="*/ 910368 h 1211369"/>
              <a:gd name="connsiteX25" fmla="*/ 280095 w 1211406"/>
              <a:gd name="connsiteY25" fmla="*/ 910047 h 1211369"/>
              <a:gd name="connsiteX26" fmla="*/ 277590 w 1211406"/>
              <a:gd name="connsiteY26" fmla="*/ 907354 h 1211369"/>
              <a:gd name="connsiteX27" fmla="*/ 276817 w 1211406"/>
              <a:gd name="connsiteY27" fmla="*/ 906488 h 1211369"/>
              <a:gd name="connsiteX28" fmla="*/ 276817 w 1211406"/>
              <a:gd name="connsiteY28" fmla="*/ 906488 h 1211369"/>
              <a:gd name="connsiteX29" fmla="*/ 275989 w 1211406"/>
              <a:gd name="connsiteY29" fmla="*/ 905583 h 1211369"/>
              <a:gd name="connsiteX30" fmla="*/ 273540 w 1211406"/>
              <a:gd name="connsiteY30" fmla="*/ 902852 h 1211369"/>
              <a:gd name="connsiteX31" fmla="*/ 273333 w 1211406"/>
              <a:gd name="connsiteY31" fmla="*/ 902626 h 1211369"/>
              <a:gd name="connsiteX32" fmla="*/ 272730 w 1211406"/>
              <a:gd name="connsiteY32" fmla="*/ 901929 h 1211369"/>
              <a:gd name="connsiteX33" fmla="*/ 269848 w 1211406"/>
              <a:gd name="connsiteY33" fmla="*/ 898690 h 1211369"/>
              <a:gd name="connsiteX34" fmla="*/ 269848 w 1211406"/>
              <a:gd name="connsiteY34" fmla="*/ 898690 h 1211369"/>
              <a:gd name="connsiteX35" fmla="*/ 269509 w 1211406"/>
              <a:gd name="connsiteY35" fmla="*/ 898313 h 1211369"/>
              <a:gd name="connsiteX36" fmla="*/ 266345 w 1211406"/>
              <a:gd name="connsiteY36" fmla="*/ 894659 h 1211369"/>
              <a:gd name="connsiteX37" fmla="*/ 266345 w 1211406"/>
              <a:gd name="connsiteY37" fmla="*/ 894659 h 1211369"/>
              <a:gd name="connsiteX38" fmla="*/ 263181 w 1211406"/>
              <a:gd name="connsiteY38" fmla="*/ 890892 h 1211369"/>
              <a:gd name="connsiteX39" fmla="*/ 263011 w 1211406"/>
              <a:gd name="connsiteY39" fmla="*/ 890685 h 1211369"/>
              <a:gd name="connsiteX40" fmla="*/ 259659 w 1211406"/>
              <a:gd name="connsiteY40" fmla="*/ 886598 h 1211369"/>
              <a:gd name="connsiteX41" fmla="*/ 259301 w 1211406"/>
              <a:gd name="connsiteY41" fmla="*/ 886165 h 1211369"/>
              <a:gd name="connsiteX42" fmla="*/ 253217 w 1211406"/>
              <a:gd name="connsiteY42" fmla="*/ 878480 h 1211369"/>
              <a:gd name="connsiteX43" fmla="*/ 253085 w 1211406"/>
              <a:gd name="connsiteY43" fmla="*/ 878311 h 1211369"/>
              <a:gd name="connsiteX44" fmla="*/ 250241 w 1211406"/>
              <a:gd name="connsiteY44" fmla="*/ 874544 h 1211369"/>
              <a:gd name="connsiteX45" fmla="*/ 249883 w 1211406"/>
              <a:gd name="connsiteY45" fmla="*/ 874073 h 1211369"/>
              <a:gd name="connsiteX46" fmla="*/ 249883 w 1211406"/>
              <a:gd name="connsiteY46" fmla="*/ 874073 h 1211369"/>
              <a:gd name="connsiteX47" fmla="*/ 246738 w 1211406"/>
              <a:gd name="connsiteY47" fmla="*/ 869703 h 1211369"/>
              <a:gd name="connsiteX48" fmla="*/ 246587 w 1211406"/>
              <a:gd name="connsiteY48" fmla="*/ 869533 h 1211369"/>
              <a:gd name="connsiteX49" fmla="*/ 240937 w 1211406"/>
              <a:gd name="connsiteY49" fmla="*/ 861547 h 1211369"/>
              <a:gd name="connsiteX50" fmla="*/ 240617 w 1211406"/>
              <a:gd name="connsiteY50" fmla="*/ 861114 h 1211369"/>
              <a:gd name="connsiteX51" fmla="*/ 240221 w 1211406"/>
              <a:gd name="connsiteY51" fmla="*/ 860549 h 1211369"/>
              <a:gd name="connsiteX52" fmla="*/ 160097 w 1211406"/>
              <a:gd name="connsiteY52" fmla="*/ 605694 h 1211369"/>
              <a:gd name="connsiteX53" fmla="*/ 605694 w 1211406"/>
              <a:gd name="connsiteY53" fmla="*/ 160097 h 1211369"/>
              <a:gd name="connsiteX54" fmla="*/ 1051347 w 1211406"/>
              <a:gd name="connsiteY54" fmla="*/ 605694 h 1211369"/>
              <a:gd name="connsiteX55" fmla="*/ 605694 w 1211406"/>
              <a:gd name="connsiteY55" fmla="*/ 1051328 h 1211369"/>
              <a:gd name="connsiteX56" fmla="*/ 464432 w 1211406"/>
              <a:gd name="connsiteY56" fmla="*/ 1028444 h 1211369"/>
              <a:gd name="connsiteX57" fmla="*/ 343776 w 1211406"/>
              <a:gd name="connsiteY57" fmla="*/ 1134164 h 1211369"/>
              <a:gd name="connsiteX58" fmla="*/ 320401 w 1211406"/>
              <a:gd name="connsiteY58" fmla="*/ 1140060 h 1211369"/>
              <a:gd name="connsiteX59" fmla="*/ 605732 w 1211406"/>
              <a:gd name="connsiteY59" fmla="*/ 1211369 h 1211369"/>
              <a:gd name="connsiteX60" fmla="*/ 1211407 w 1211406"/>
              <a:gd name="connsiteY60" fmla="*/ 605694 h 1211369"/>
              <a:gd name="connsiteX61" fmla="*/ 605694 w 1211406"/>
              <a:gd name="connsiteY61" fmla="*/ 0 h 1211369"/>
              <a:gd name="connsiteX62" fmla="*/ 0 w 1211406"/>
              <a:gd name="connsiteY62" fmla="*/ 605694 h 1211369"/>
              <a:gd name="connsiteX63" fmla="*/ 182228 w 1211406"/>
              <a:gd name="connsiteY63" fmla="*/ 1038709 h 1211369"/>
              <a:gd name="connsiteX64" fmla="*/ 184319 w 1211406"/>
              <a:gd name="connsiteY64" fmla="*/ 1040724 h 1211369"/>
              <a:gd name="connsiteX65" fmla="*/ 208371 w 1211406"/>
              <a:gd name="connsiteY65" fmla="*/ 1060764 h 1211369"/>
              <a:gd name="connsiteX66" fmla="*/ 208371 w 1211406"/>
              <a:gd name="connsiteY66" fmla="*/ 1060764 h 1211369"/>
              <a:gd name="connsiteX67" fmla="*/ 250863 w 1211406"/>
              <a:gd name="connsiteY67" fmla="*/ 1082500 h 1211369"/>
              <a:gd name="connsiteX68" fmla="*/ 251164 w 1211406"/>
              <a:gd name="connsiteY68" fmla="*/ 1082500 h 1211369"/>
              <a:gd name="connsiteX69" fmla="*/ 252162 w 1211406"/>
              <a:gd name="connsiteY69" fmla="*/ 1082820 h 1211369"/>
              <a:gd name="connsiteX70" fmla="*/ 253293 w 1211406"/>
              <a:gd name="connsiteY70" fmla="*/ 1083178 h 1211369"/>
              <a:gd name="connsiteX71" fmla="*/ 254178 w 1211406"/>
              <a:gd name="connsiteY71" fmla="*/ 1083442 h 1211369"/>
              <a:gd name="connsiteX72" fmla="*/ 254423 w 1211406"/>
              <a:gd name="connsiteY72" fmla="*/ 1083442 h 1211369"/>
              <a:gd name="connsiteX73" fmla="*/ 255477 w 1211406"/>
              <a:gd name="connsiteY73" fmla="*/ 1083743 h 1211369"/>
              <a:gd name="connsiteX74" fmla="*/ 255477 w 1211406"/>
              <a:gd name="connsiteY74" fmla="*/ 1083743 h 1211369"/>
              <a:gd name="connsiteX75" fmla="*/ 256325 w 1211406"/>
              <a:gd name="connsiteY75" fmla="*/ 1083988 h 1211369"/>
              <a:gd name="connsiteX76" fmla="*/ 256438 w 1211406"/>
              <a:gd name="connsiteY76" fmla="*/ 1083988 h 1211369"/>
              <a:gd name="connsiteX77" fmla="*/ 256664 w 1211406"/>
              <a:gd name="connsiteY77" fmla="*/ 1083988 h 1211369"/>
              <a:gd name="connsiteX78" fmla="*/ 257154 w 1211406"/>
              <a:gd name="connsiteY78" fmla="*/ 1084120 h 1211369"/>
              <a:gd name="connsiteX79" fmla="*/ 257304 w 1211406"/>
              <a:gd name="connsiteY79" fmla="*/ 1084120 h 1211369"/>
              <a:gd name="connsiteX80" fmla="*/ 259188 w 1211406"/>
              <a:gd name="connsiteY80" fmla="*/ 1084609 h 1211369"/>
              <a:gd name="connsiteX81" fmla="*/ 259188 w 1211406"/>
              <a:gd name="connsiteY81" fmla="*/ 1084609 h 1211369"/>
              <a:gd name="connsiteX82" fmla="*/ 260186 w 1211406"/>
              <a:gd name="connsiteY82" fmla="*/ 1084873 h 1211369"/>
              <a:gd name="connsiteX83" fmla="*/ 260751 w 1211406"/>
              <a:gd name="connsiteY83" fmla="*/ 1085005 h 1211369"/>
              <a:gd name="connsiteX84" fmla="*/ 260958 w 1211406"/>
              <a:gd name="connsiteY84" fmla="*/ 1085005 h 1211369"/>
              <a:gd name="connsiteX85" fmla="*/ 261373 w 1211406"/>
              <a:gd name="connsiteY85" fmla="*/ 1085118 h 1211369"/>
              <a:gd name="connsiteX86" fmla="*/ 262578 w 1211406"/>
              <a:gd name="connsiteY86" fmla="*/ 1085382 h 1211369"/>
              <a:gd name="connsiteX87" fmla="*/ 262861 w 1211406"/>
              <a:gd name="connsiteY87" fmla="*/ 1085382 h 1211369"/>
              <a:gd name="connsiteX88" fmla="*/ 263030 w 1211406"/>
              <a:gd name="connsiteY88" fmla="*/ 1085382 h 1211369"/>
              <a:gd name="connsiteX89" fmla="*/ 263802 w 1211406"/>
              <a:gd name="connsiteY89" fmla="*/ 1085551 h 1211369"/>
              <a:gd name="connsiteX90" fmla="*/ 264518 w 1211406"/>
              <a:gd name="connsiteY90" fmla="*/ 1085683 h 1211369"/>
              <a:gd name="connsiteX91" fmla="*/ 265629 w 1211406"/>
              <a:gd name="connsiteY91" fmla="*/ 1085928 h 1211369"/>
              <a:gd name="connsiteX92" fmla="*/ 266194 w 1211406"/>
              <a:gd name="connsiteY92" fmla="*/ 1086041 h 1211369"/>
              <a:gd name="connsiteX93" fmla="*/ 267400 w 1211406"/>
              <a:gd name="connsiteY93" fmla="*/ 1086267 h 1211369"/>
              <a:gd name="connsiteX94" fmla="*/ 267551 w 1211406"/>
              <a:gd name="connsiteY94" fmla="*/ 1086267 h 1211369"/>
              <a:gd name="connsiteX95" fmla="*/ 268587 w 1211406"/>
              <a:gd name="connsiteY95" fmla="*/ 1086455 h 1211369"/>
              <a:gd name="connsiteX96" fmla="*/ 269811 w 1211406"/>
              <a:gd name="connsiteY96" fmla="*/ 1086681 h 1211369"/>
              <a:gd name="connsiteX97" fmla="*/ 269811 w 1211406"/>
              <a:gd name="connsiteY97" fmla="*/ 1086681 h 1211369"/>
              <a:gd name="connsiteX98" fmla="*/ 270979 w 1211406"/>
              <a:gd name="connsiteY98" fmla="*/ 1086870 h 1211369"/>
              <a:gd name="connsiteX99" fmla="*/ 272071 w 1211406"/>
              <a:gd name="connsiteY99" fmla="*/ 1087020 h 1211369"/>
              <a:gd name="connsiteX100" fmla="*/ 272259 w 1211406"/>
              <a:gd name="connsiteY100" fmla="*/ 1087020 h 1211369"/>
              <a:gd name="connsiteX101" fmla="*/ 273389 w 1211406"/>
              <a:gd name="connsiteY101" fmla="*/ 1087190 h 1211369"/>
              <a:gd name="connsiteX102" fmla="*/ 274331 w 1211406"/>
              <a:gd name="connsiteY102" fmla="*/ 1087303 h 1211369"/>
              <a:gd name="connsiteX103" fmla="*/ 274576 w 1211406"/>
              <a:gd name="connsiteY103" fmla="*/ 1087303 h 1211369"/>
              <a:gd name="connsiteX104" fmla="*/ 275781 w 1211406"/>
              <a:gd name="connsiteY104" fmla="*/ 1087454 h 1211369"/>
              <a:gd name="connsiteX105" fmla="*/ 276591 w 1211406"/>
              <a:gd name="connsiteY105" fmla="*/ 1087454 h 1211369"/>
              <a:gd name="connsiteX106" fmla="*/ 276968 w 1211406"/>
              <a:gd name="connsiteY106" fmla="*/ 1087454 h 1211369"/>
              <a:gd name="connsiteX107" fmla="*/ 277872 w 1211406"/>
              <a:gd name="connsiteY107" fmla="*/ 1087454 h 1211369"/>
              <a:gd name="connsiteX108" fmla="*/ 278852 w 1211406"/>
              <a:gd name="connsiteY108" fmla="*/ 1087548 h 1211369"/>
              <a:gd name="connsiteX109" fmla="*/ 279360 w 1211406"/>
              <a:gd name="connsiteY109" fmla="*/ 1087548 h 1211369"/>
              <a:gd name="connsiteX110" fmla="*/ 280547 w 1211406"/>
              <a:gd name="connsiteY110" fmla="*/ 1087548 h 1211369"/>
              <a:gd name="connsiteX111" fmla="*/ 281074 w 1211406"/>
              <a:gd name="connsiteY111" fmla="*/ 1087548 h 1211369"/>
              <a:gd name="connsiteX112" fmla="*/ 281601 w 1211406"/>
              <a:gd name="connsiteY112" fmla="*/ 1087548 h 1211369"/>
              <a:gd name="connsiteX113" fmla="*/ 281752 w 1211406"/>
              <a:gd name="connsiteY113" fmla="*/ 1087548 h 1211369"/>
              <a:gd name="connsiteX114" fmla="*/ 282939 w 1211406"/>
              <a:gd name="connsiteY114" fmla="*/ 1087548 h 1211369"/>
              <a:gd name="connsiteX115" fmla="*/ 283315 w 1211406"/>
              <a:gd name="connsiteY115" fmla="*/ 1087548 h 1211369"/>
              <a:gd name="connsiteX116" fmla="*/ 284125 w 1211406"/>
              <a:gd name="connsiteY116" fmla="*/ 1087548 h 1211369"/>
              <a:gd name="connsiteX117" fmla="*/ 285312 w 1211406"/>
              <a:gd name="connsiteY117" fmla="*/ 1087548 h 1211369"/>
              <a:gd name="connsiteX118" fmla="*/ 285538 w 1211406"/>
              <a:gd name="connsiteY118" fmla="*/ 1087548 h 1211369"/>
              <a:gd name="connsiteX119" fmla="*/ 286480 w 1211406"/>
              <a:gd name="connsiteY119" fmla="*/ 1087548 h 1211369"/>
              <a:gd name="connsiteX120" fmla="*/ 287779 w 1211406"/>
              <a:gd name="connsiteY120" fmla="*/ 1087548 h 1211369"/>
              <a:gd name="connsiteX121" fmla="*/ 288853 w 1211406"/>
              <a:gd name="connsiteY121" fmla="*/ 1087548 h 1211369"/>
              <a:gd name="connsiteX122" fmla="*/ 292375 w 1211406"/>
              <a:gd name="connsiteY122" fmla="*/ 1087548 h 1211369"/>
              <a:gd name="connsiteX123" fmla="*/ 293562 w 1211406"/>
              <a:gd name="connsiteY123" fmla="*/ 1087548 h 1211369"/>
              <a:gd name="connsiteX124" fmla="*/ 294259 w 1211406"/>
              <a:gd name="connsiteY124" fmla="*/ 1087548 h 1211369"/>
              <a:gd name="connsiteX125" fmla="*/ 294748 w 1211406"/>
              <a:gd name="connsiteY125" fmla="*/ 1087548 h 1211369"/>
              <a:gd name="connsiteX126" fmla="*/ 295671 w 1211406"/>
              <a:gd name="connsiteY126" fmla="*/ 1087548 h 1211369"/>
              <a:gd name="connsiteX127" fmla="*/ 295916 w 1211406"/>
              <a:gd name="connsiteY127" fmla="*/ 1087548 h 1211369"/>
              <a:gd name="connsiteX128" fmla="*/ 296669 w 1211406"/>
              <a:gd name="connsiteY128" fmla="*/ 1087548 h 1211369"/>
              <a:gd name="connsiteX129" fmla="*/ 297592 w 1211406"/>
              <a:gd name="connsiteY129" fmla="*/ 1087548 h 1211369"/>
              <a:gd name="connsiteX130" fmla="*/ 299043 w 1211406"/>
              <a:gd name="connsiteY130" fmla="*/ 1087454 h 1211369"/>
              <a:gd name="connsiteX131" fmla="*/ 299043 w 1211406"/>
              <a:gd name="connsiteY131" fmla="*/ 1087454 h 1211369"/>
              <a:gd name="connsiteX132" fmla="*/ 299608 w 1211406"/>
              <a:gd name="connsiteY132" fmla="*/ 1087454 h 1211369"/>
              <a:gd name="connsiteX133" fmla="*/ 300775 w 1211406"/>
              <a:gd name="connsiteY133" fmla="*/ 1087454 h 1211369"/>
              <a:gd name="connsiteX134" fmla="*/ 301227 w 1211406"/>
              <a:gd name="connsiteY134" fmla="*/ 1087454 h 1211369"/>
              <a:gd name="connsiteX135" fmla="*/ 301943 w 1211406"/>
              <a:gd name="connsiteY135" fmla="*/ 1087454 h 1211369"/>
              <a:gd name="connsiteX136" fmla="*/ 302056 w 1211406"/>
              <a:gd name="connsiteY136" fmla="*/ 1087454 h 1211369"/>
              <a:gd name="connsiteX137" fmla="*/ 303111 w 1211406"/>
              <a:gd name="connsiteY137" fmla="*/ 1087341 h 1211369"/>
              <a:gd name="connsiteX138" fmla="*/ 303450 w 1211406"/>
              <a:gd name="connsiteY138" fmla="*/ 1087341 h 1211369"/>
              <a:gd name="connsiteX139" fmla="*/ 304279 w 1211406"/>
              <a:gd name="connsiteY139" fmla="*/ 1087246 h 1211369"/>
              <a:gd name="connsiteX140" fmla="*/ 305446 w 1211406"/>
              <a:gd name="connsiteY140" fmla="*/ 1087077 h 1211369"/>
              <a:gd name="connsiteX141" fmla="*/ 305691 w 1211406"/>
              <a:gd name="connsiteY141" fmla="*/ 1087077 h 1211369"/>
              <a:gd name="connsiteX142" fmla="*/ 306577 w 1211406"/>
              <a:gd name="connsiteY142" fmla="*/ 1086964 h 1211369"/>
              <a:gd name="connsiteX143" fmla="*/ 307763 w 1211406"/>
              <a:gd name="connsiteY143" fmla="*/ 1086794 h 1211369"/>
              <a:gd name="connsiteX144" fmla="*/ 307763 w 1211406"/>
              <a:gd name="connsiteY144" fmla="*/ 1086794 h 1211369"/>
              <a:gd name="connsiteX145" fmla="*/ 308743 w 1211406"/>
              <a:gd name="connsiteY145" fmla="*/ 1086606 h 1211369"/>
              <a:gd name="connsiteX146" fmla="*/ 308893 w 1211406"/>
              <a:gd name="connsiteY146" fmla="*/ 1086606 h 1211369"/>
              <a:gd name="connsiteX147" fmla="*/ 309308 w 1211406"/>
              <a:gd name="connsiteY147" fmla="*/ 1086606 h 1211369"/>
              <a:gd name="connsiteX148" fmla="*/ 309308 w 1211406"/>
              <a:gd name="connsiteY148" fmla="*/ 1086606 h 1211369"/>
              <a:gd name="connsiteX149" fmla="*/ 309929 w 1211406"/>
              <a:gd name="connsiteY149" fmla="*/ 1086606 h 1211369"/>
              <a:gd name="connsiteX150" fmla="*/ 309929 w 1211406"/>
              <a:gd name="connsiteY150" fmla="*/ 1086606 h 1211369"/>
              <a:gd name="connsiteX151" fmla="*/ 310249 w 1211406"/>
              <a:gd name="connsiteY151" fmla="*/ 1086606 h 1211369"/>
              <a:gd name="connsiteX152" fmla="*/ 311078 w 1211406"/>
              <a:gd name="connsiteY152" fmla="*/ 1086474 h 1211369"/>
              <a:gd name="connsiteX153" fmla="*/ 312039 w 1211406"/>
              <a:gd name="connsiteY153" fmla="*/ 1086305 h 1211369"/>
              <a:gd name="connsiteX154" fmla="*/ 312246 w 1211406"/>
              <a:gd name="connsiteY154" fmla="*/ 1086305 h 1211369"/>
              <a:gd name="connsiteX155" fmla="*/ 313395 w 1211406"/>
              <a:gd name="connsiteY155" fmla="*/ 1086079 h 1211369"/>
              <a:gd name="connsiteX156" fmla="*/ 313866 w 1211406"/>
              <a:gd name="connsiteY156" fmla="*/ 1085966 h 1211369"/>
              <a:gd name="connsiteX157" fmla="*/ 314393 w 1211406"/>
              <a:gd name="connsiteY157" fmla="*/ 1085853 h 1211369"/>
              <a:gd name="connsiteX158" fmla="*/ 314581 w 1211406"/>
              <a:gd name="connsiteY158" fmla="*/ 1085853 h 1211369"/>
              <a:gd name="connsiteX159" fmla="*/ 315674 w 1211406"/>
              <a:gd name="connsiteY159" fmla="*/ 1085627 h 1211369"/>
              <a:gd name="connsiteX160" fmla="*/ 316352 w 1211406"/>
              <a:gd name="connsiteY160" fmla="*/ 1085476 h 1211369"/>
              <a:gd name="connsiteX161" fmla="*/ 316352 w 1211406"/>
              <a:gd name="connsiteY161" fmla="*/ 1085476 h 1211369"/>
              <a:gd name="connsiteX162" fmla="*/ 316804 w 1211406"/>
              <a:gd name="connsiteY162" fmla="*/ 1085363 h 1211369"/>
              <a:gd name="connsiteX163" fmla="*/ 317162 w 1211406"/>
              <a:gd name="connsiteY163" fmla="*/ 1085363 h 1211369"/>
              <a:gd name="connsiteX164" fmla="*/ 318612 w 1211406"/>
              <a:gd name="connsiteY164" fmla="*/ 1085005 h 1211369"/>
              <a:gd name="connsiteX165" fmla="*/ 319064 w 1211406"/>
              <a:gd name="connsiteY165" fmla="*/ 1084892 h 1211369"/>
              <a:gd name="connsiteX166" fmla="*/ 319403 w 1211406"/>
              <a:gd name="connsiteY166" fmla="*/ 1084892 h 1211369"/>
              <a:gd name="connsiteX167" fmla="*/ 320288 w 1211406"/>
              <a:gd name="connsiteY167" fmla="*/ 1084666 h 1211369"/>
              <a:gd name="connsiteX168" fmla="*/ 320590 w 1211406"/>
              <a:gd name="connsiteY168" fmla="*/ 1084666 h 1211369"/>
              <a:gd name="connsiteX169" fmla="*/ 321324 w 1211406"/>
              <a:gd name="connsiteY169" fmla="*/ 1084440 h 1211369"/>
              <a:gd name="connsiteX170" fmla="*/ 321663 w 1211406"/>
              <a:gd name="connsiteY170" fmla="*/ 1084346 h 1211369"/>
              <a:gd name="connsiteX171" fmla="*/ 322454 w 1211406"/>
              <a:gd name="connsiteY171" fmla="*/ 1084139 h 1211369"/>
              <a:gd name="connsiteX172" fmla="*/ 322718 w 1211406"/>
              <a:gd name="connsiteY172" fmla="*/ 1084139 h 1211369"/>
              <a:gd name="connsiteX173" fmla="*/ 323434 w 1211406"/>
              <a:gd name="connsiteY173" fmla="*/ 1083931 h 1211369"/>
              <a:gd name="connsiteX174" fmla="*/ 323585 w 1211406"/>
              <a:gd name="connsiteY174" fmla="*/ 1083931 h 1211369"/>
              <a:gd name="connsiteX175" fmla="*/ 324696 w 1211406"/>
              <a:gd name="connsiteY175" fmla="*/ 1083611 h 1211369"/>
              <a:gd name="connsiteX176" fmla="*/ 324828 w 1211406"/>
              <a:gd name="connsiteY176" fmla="*/ 1083611 h 1211369"/>
              <a:gd name="connsiteX177" fmla="*/ 325185 w 1211406"/>
              <a:gd name="connsiteY177" fmla="*/ 1083517 h 1211369"/>
              <a:gd name="connsiteX178" fmla="*/ 325299 w 1211406"/>
              <a:gd name="connsiteY178" fmla="*/ 1083517 h 1211369"/>
              <a:gd name="connsiteX179" fmla="*/ 325807 w 1211406"/>
              <a:gd name="connsiteY179" fmla="*/ 1083348 h 1211369"/>
              <a:gd name="connsiteX180" fmla="*/ 326937 w 1211406"/>
              <a:gd name="connsiteY180" fmla="*/ 1082990 h 1211369"/>
              <a:gd name="connsiteX181" fmla="*/ 331797 w 1211406"/>
              <a:gd name="connsiteY181" fmla="*/ 1081313 h 1211369"/>
              <a:gd name="connsiteX182" fmla="*/ 331797 w 1211406"/>
              <a:gd name="connsiteY182" fmla="*/ 1081313 h 1211369"/>
              <a:gd name="connsiteX183" fmla="*/ 332399 w 1211406"/>
              <a:gd name="connsiteY183" fmla="*/ 1081106 h 1211369"/>
              <a:gd name="connsiteX184" fmla="*/ 332814 w 1211406"/>
              <a:gd name="connsiteY184" fmla="*/ 1080955 h 1211369"/>
              <a:gd name="connsiteX185" fmla="*/ 333774 w 1211406"/>
              <a:gd name="connsiteY185" fmla="*/ 1080579 h 1211369"/>
              <a:gd name="connsiteX186" fmla="*/ 337108 w 1211406"/>
              <a:gd name="connsiteY186" fmla="*/ 1079279 h 1211369"/>
              <a:gd name="connsiteX187" fmla="*/ 337654 w 1211406"/>
              <a:gd name="connsiteY187" fmla="*/ 1079072 h 1211369"/>
              <a:gd name="connsiteX188" fmla="*/ 337843 w 1211406"/>
              <a:gd name="connsiteY188" fmla="*/ 1079072 h 1211369"/>
              <a:gd name="connsiteX189" fmla="*/ 338897 w 1211406"/>
              <a:gd name="connsiteY189" fmla="*/ 1078620 h 1211369"/>
              <a:gd name="connsiteX190" fmla="*/ 340479 w 1211406"/>
              <a:gd name="connsiteY190" fmla="*/ 1077942 h 1211369"/>
              <a:gd name="connsiteX191" fmla="*/ 341233 w 1211406"/>
              <a:gd name="connsiteY191" fmla="*/ 1077641 h 1211369"/>
              <a:gd name="connsiteX192" fmla="*/ 342928 w 1211406"/>
              <a:gd name="connsiteY192" fmla="*/ 1076887 h 1211369"/>
              <a:gd name="connsiteX193" fmla="*/ 343550 w 1211406"/>
              <a:gd name="connsiteY193" fmla="*/ 1076623 h 1211369"/>
              <a:gd name="connsiteX194" fmla="*/ 343832 w 1211406"/>
              <a:gd name="connsiteY194" fmla="*/ 1076473 h 1211369"/>
              <a:gd name="connsiteX195" fmla="*/ 343832 w 1211406"/>
              <a:gd name="connsiteY195" fmla="*/ 1076473 h 1211369"/>
              <a:gd name="connsiteX196" fmla="*/ 347919 w 1211406"/>
              <a:gd name="connsiteY196" fmla="*/ 1074589 h 1211369"/>
              <a:gd name="connsiteX197" fmla="*/ 347919 w 1211406"/>
              <a:gd name="connsiteY197" fmla="*/ 1074589 h 1211369"/>
              <a:gd name="connsiteX198" fmla="*/ 349803 w 1211406"/>
              <a:gd name="connsiteY198" fmla="*/ 1073629 h 1211369"/>
              <a:gd name="connsiteX199" fmla="*/ 351686 w 1211406"/>
              <a:gd name="connsiteY199" fmla="*/ 1072593 h 1211369"/>
              <a:gd name="connsiteX200" fmla="*/ 352214 w 1211406"/>
              <a:gd name="connsiteY200" fmla="*/ 1072329 h 1211369"/>
              <a:gd name="connsiteX201" fmla="*/ 352666 w 1211406"/>
              <a:gd name="connsiteY201" fmla="*/ 1072084 h 1211369"/>
              <a:gd name="connsiteX202" fmla="*/ 352797 w 1211406"/>
              <a:gd name="connsiteY202" fmla="*/ 1072084 h 1211369"/>
              <a:gd name="connsiteX203" fmla="*/ 354982 w 1211406"/>
              <a:gd name="connsiteY203" fmla="*/ 1070841 h 1211369"/>
              <a:gd name="connsiteX204" fmla="*/ 355510 w 1211406"/>
              <a:gd name="connsiteY204" fmla="*/ 1070559 h 1211369"/>
              <a:gd name="connsiteX205" fmla="*/ 356414 w 1211406"/>
              <a:gd name="connsiteY205" fmla="*/ 1070050 h 1211369"/>
              <a:gd name="connsiteX206" fmla="*/ 357393 w 1211406"/>
              <a:gd name="connsiteY206" fmla="*/ 1069466 h 1211369"/>
              <a:gd name="connsiteX207" fmla="*/ 358467 w 1211406"/>
              <a:gd name="connsiteY207" fmla="*/ 1068807 h 1211369"/>
              <a:gd name="connsiteX208" fmla="*/ 358881 w 1211406"/>
              <a:gd name="connsiteY208" fmla="*/ 1068562 h 1211369"/>
              <a:gd name="connsiteX209" fmla="*/ 359823 w 1211406"/>
              <a:gd name="connsiteY209" fmla="*/ 1067959 h 1211369"/>
              <a:gd name="connsiteX210" fmla="*/ 361932 w 1211406"/>
              <a:gd name="connsiteY210" fmla="*/ 1066641 h 1211369"/>
              <a:gd name="connsiteX211" fmla="*/ 362497 w 1211406"/>
              <a:gd name="connsiteY211" fmla="*/ 1066283 h 1211369"/>
              <a:gd name="connsiteX212" fmla="*/ 363948 w 1211406"/>
              <a:gd name="connsiteY212" fmla="*/ 1065304 h 1211369"/>
              <a:gd name="connsiteX213" fmla="*/ 366264 w 1211406"/>
              <a:gd name="connsiteY213" fmla="*/ 1063740 h 1211369"/>
              <a:gd name="connsiteX214" fmla="*/ 366264 w 1211406"/>
              <a:gd name="connsiteY214" fmla="*/ 1063740 h 1211369"/>
              <a:gd name="connsiteX215" fmla="*/ 366264 w 1211406"/>
              <a:gd name="connsiteY215" fmla="*/ 1063740 h 1211369"/>
              <a:gd name="connsiteX216" fmla="*/ 366264 w 1211406"/>
              <a:gd name="connsiteY216" fmla="*/ 1063740 h 1211369"/>
              <a:gd name="connsiteX217" fmla="*/ 368920 w 1211406"/>
              <a:gd name="connsiteY217" fmla="*/ 1061857 h 1211369"/>
              <a:gd name="connsiteX218" fmla="*/ 369090 w 1211406"/>
              <a:gd name="connsiteY218" fmla="*/ 1061744 h 1211369"/>
              <a:gd name="connsiteX219" fmla="*/ 369259 w 1211406"/>
              <a:gd name="connsiteY219" fmla="*/ 1061612 h 1211369"/>
              <a:gd name="connsiteX220" fmla="*/ 369259 w 1211406"/>
              <a:gd name="connsiteY220" fmla="*/ 1061612 h 1211369"/>
              <a:gd name="connsiteX221" fmla="*/ 369429 w 1211406"/>
              <a:gd name="connsiteY221" fmla="*/ 1061480 h 1211369"/>
              <a:gd name="connsiteX222" fmla="*/ 369429 w 1211406"/>
              <a:gd name="connsiteY222" fmla="*/ 1061480 h 1211369"/>
              <a:gd name="connsiteX223" fmla="*/ 372179 w 1211406"/>
              <a:gd name="connsiteY223" fmla="*/ 1059371 h 1211369"/>
              <a:gd name="connsiteX224" fmla="*/ 372367 w 1211406"/>
              <a:gd name="connsiteY224" fmla="*/ 1059239 h 1211369"/>
              <a:gd name="connsiteX225" fmla="*/ 372518 w 1211406"/>
              <a:gd name="connsiteY225" fmla="*/ 1059107 h 1211369"/>
              <a:gd name="connsiteX226" fmla="*/ 372518 w 1211406"/>
              <a:gd name="connsiteY226" fmla="*/ 1059107 h 1211369"/>
              <a:gd name="connsiteX227" fmla="*/ 372668 w 1211406"/>
              <a:gd name="connsiteY227" fmla="*/ 1058975 h 1211369"/>
              <a:gd name="connsiteX228" fmla="*/ 372838 w 1211406"/>
              <a:gd name="connsiteY228" fmla="*/ 1058843 h 1211369"/>
              <a:gd name="connsiteX229" fmla="*/ 375173 w 1211406"/>
              <a:gd name="connsiteY229" fmla="*/ 1056960 h 1211369"/>
              <a:gd name="connsiteX230" fmla="*/ 375362 w 1211406"/>
              <a:gd name="connsiteY230" fmla="*/ 1056828 h 1211369"/>
              <a:gd name="connsiteX231" fmla="*/ 375531 w 1211406"/>
              <a:gd name="connsiteY231" fmla="*/ 1056696 h 1211369"/>
              <a:gd name="connsiteX232" fmla="*/ 375682 w 1211406"/>
              <a:gd name="connsiteY232" fmla="*/ 1056545 h 1211369"/>
              <a:gd name="connsiteX233" fmla="*/ 375682 w 1211406"/>
              <a:gd name="connsiteY233" fmla="*/ 1056545 h 1211369"/>
              <a:gd name="connsiteX234" fmla="*/ 375795 w 1211406"/>
              <a:gd name="connsiteY234" fmla="*/ 1056432 h 1211369"/>
              <a:gd name="connsiteX235" fmla="*/ 375795 w 1211406"/>
              <a:gd name="connsiteY235" fmla="*/ 1056432 h 1211369"/>
              <a:gd name="connsiteX236" fmla="*/ 377095 w 1211406"/>
              <a:gd name="connsiteY236" fmla="*/ 1055321 h 1211369"/>
              <a:gd name="connsiteX237" fmla="*/ 378300 w 1211406"/>
              <a:gd name="connsiteY237" fmla="*/ 1054285 h 1211369"/>
              <a:gd name="connsiteX238" fmla="*/ 378827 w 1211406"/>
              <a:gd name="connsiteY238" fmla="*/ 1053814 h 1211369"/>
              <a:gd name="connsiteX239" fmla="*/ 380523 w 1211406"/>
              <a:gd name="connsiteY239" fmla="*/ 1052289 h 1211369"/>
              <a:gd name="connsiteX240" fmla="*/ 381464 w 1211406"/>
              <a:gd name="connsiteY240" fmla="*/ 1051403 h 1211369"/>
              <a:gd name="connsiteX241" fmla="*/ 382048 w 1211406"/>
              <a:gd name="connsiteY241" fmla="*/ 1050857 h 1211369"/>
              <a:gd name="connsiteX242" fmla="*/ 382048 w 1211406"/>
              <a:gd name="connsiteY242" fmla="*/ 1050857 h 1211369"/>
              <a:gd name="connsiteX243" fmla="*/ 382048 w 1211406"/>
              <a:gd name="connsiteY243" fmla="*/ 1050857 h 1211369"/>
              <a:gd name="connsiteX244" fmla="*/ 384271 w 1211406"/>
              <a:gd name="connsiteY244" fmla="*/ 1048691 h 1211369"/>
              <a:gd name="connsiteX245" fmla="*/ 384647 w 1211406"/>
              <a:gd name="connsiteY245" fmla="*/ 1048315 h 1211369"/>
              <a:gd name="connsiteX246" fmla="*/ 385344 w 1211406"/>
              <a:gd name="connsiteY246" fmla="*/ 1047655 h 1211369"/>
              <a:gd name="connsiteX247" fmla="*/ 385608 w 1211406"/>
              <a:gd name="connsiteY247" fmla="*/ 1047354 h 1211369"/>
              <a:gd name="connsiteX248" fmla="*/ 386945 w 1211406"/>
              <a:gd name="connsiteY248" fmla="*/ 1045979 h 1211369"/>
              <a:gd name="connsiteX249" fmla="*/ 386945 w 1211406"/>
              <a:gd name="connsiteY249" fmla="*/ 1045979 h 1211369"/>
              <a:gd name="connsiteX250" fmla="*/ 387039 w 1211406"/>
              <a:gd name="connsiteY250" fmla="*/ 1045885 h 1211369"/>
              <a:gd name="connsiteX251" fmla="*/ 387039 w 1211406"/>
              <a:gd name="connsiteY251" fmla="*/ 1045885 h 1211369"/>
              <a:gd name="connsiteX252" fmla="*/ 387134 w 1211406"/>
              <a:gd name="connsiteY252" fmla="*/ 1045772 h 1211369"/>
              <a:gd name="connsiteX253" fmla="*/ 387228 w 1211406"/>
              <a:gd name="connsiteY253" fmla="*/ 1045772 h 1211369"/>
              <a:gd name="connsiteX254" fmla="*/ 387228 w 1211406"/>
              <a:gd name="connsiteY254" fmla="*/ 1045772 h 1211369"/>
              <a:gd name="connsiteX255" fmla="*/ 387228 w 1211406"/>
              <a:gd name="connsiteY255" fmla="*/ 1045772 h 1211369"/>
              <a:gd name="connsiteX256" fmla="*/ 387322 w 1211406"/>
              <a:gd name="connsiteY256" fmla="*/ 1045659 h 1211369"/>
              <a:gd name="connsiteX257" fmla="*/ 387322 w 1211406"/>
              <a:gd name="connsiteY257" fmla="*/ 1045659 h 1211369"/>
              <a:gd name="connsiteX258" fmla="*/ 387416 w 1211406"/>
              <a:gd name="connsiteY258" fmla="*/ 1045565 h 1211369"/>
              <a:gd name="connsiteX259" fmla="*/ 387510 w 1211406"/>
              <a:gd name="connsiteY259" fmla="*/ 1045452 h 1211369"/>
              <a:gd name="connsiteX260" fmla="*/ 389733 w 1211406"/>
              <a:gd name="connsiteY260" fmla="*/ 1043041 h 1211369"/>
              <a:gd name="connsiteX261" fmla="*/ 389733 w 1211406"/>
              <a:gd name="connsiteY261" fmla="*/ 1043041 h 1211369"/>
              <a:gd name="connsiteX262" fmla="*/ 389733 w 1211406"/>
              <a:gd name="connsiteY262" fmla="*/ 1043041 h 1211369"/>
              <a:gd name="connsiteX263" fmla="*/ 389733 w 1211406"/>
              <a:gd name="connsiteY263" fmla="*/ 1043041 h 1211369"/>
              <a:gd name="connsiteX264" fmla="*/ 389827 w 1211406"/>
              <a:gd name="connsiteY264" fmla="*/ 1042947 h 1211369"/>
              <a:gd name="connsiteX265" fmla="*/ 389827 w 1211406"/>
              <a:gd name="connsiteY265" fmla="*/ 1042834 h 1211369"/>
              <a:gd name="connsiteX266" fmla="*/ 390901 w 1211406"/>
              <a:gd name="connsiteY266" fmla="*/ 1041609 h 1211369"/>
              <a:gd name="connsiteX267" fmla="*/ 391918 w 1211406"/>
              <a:gd name="connsiteY267" fmla="*/ 1040479 h 1211369"/>
              <a:gd name="connsiteX268" fmla="*/ 392125 w 1211406"/>
              <a:gd name="connsiteY268" fmla="*/ 1040216 h 1211369"/>
              <a:gd name="connsiteX269" fmla="*/ 392238 w 1211406"/>
              <a:gd name="connsiteY269" fmla="*/ 1040084 h 1211369"/>
              <a:gd name="connsiteX270" fmla="*/ 392407 w 1211406"/>
              <a:gd name="connsiteY270" fmla="*/ 1039895 h 1211369"/>
              <a:gd name="connsiteX271" fmla="*/ 392502 w 1211406"/>
              <a:gd name="connsiteY271" fmla="*/ 1039782 h 1211369"/>
              <a:gd name="connsiteX272" fmla="*/ 392502 w 1211406"/>
              <a:gd name="connsiteY272" fmla="*/ 1039688 h 1211369"/>
              <a:gd name="connsiteX273" fmla="*/ 394479 w 1211406"/>
              <a:gd name="connsiteY273" fmla="*/ 1037259 h 1211369"/>
              <a:gd name="connsiteX274" fmla="*/ 394573 w 1211406"/>
              <a:gd name="connsiteY274" fmla="*/ 1037259 h 1211369"/>
              <a:gd name="connsiteX275" fmla="*/ 394573 w 1211406"/>
              <a:gd name="connsiteY275" fmla="*/ 1037145 h 1211369"/>
              <a:gd name="connsiteX276" fmla="*/ 394573 w 1211406"/>
              <a:gd name="connsiteY276" fmla="*/ 1037145 h 1211369"/>
              <a:gd name="connsiteX277" fmla="*/ 394573 w 1211406"/>
              <a:gd name="connsiteY277" fmla="*/ 1037145 h 1211369"/>
              <a:gd name="connsiteX278" fmla="*/ 394573 w 1211406"/>
              <a:gd name="connsiteY278" fmla="*/ 1037032 h 1211369"/>
              <a:gd name="connsiteX279" fmla="*/ 394573 w 1211406"/>
              <a:gd name="connsiteY279" fmla="*/ 1036919 h 1211369"/>
              <a:gd name="connsiteX280" fmla="*/ 394573 w 1211406"/>
              <a:gd name="connsiteY280" fmla="*/ 1036806 h 1211369"/>
              <a:gd name="connsiteX281" fmla="*/ 394668 w 1211406"/>
              <a:gd name="connsiteY281" fmla="*/ 1036693 h 1211369"/>
              <a:gd name="connsiteX282" fmla="*/ 396419 w 1211406"/>
              <a:gd name="connsiteY282" fmla="*/ 1034452 h 1211369"/>
              <a:gd name="connsiteX283" fmla="*/ 396419 w 1211406"/>
              <a:gd name="connsiteY283" fmla="*/ 1034339 h 1211369"/>
              <a:gd name="connsiteX284" fmla="*/ 396513 w 1211406"/>
              <a:gd name="connsiteY284" fmla="*/ 1034245 h 1211369"/>
              <a:gd name="connsiteX285" fmla="*/ 396513 w 1211406"/>
              <a:gd name="connsiteY285" fmla="*/ 1034132 h 1211369"/>
              <a:gd name="connsiteX286" fmla="*/ 396513 w 1211406"/>
              <a:gd name="connsiteY286" fmla="*/ 1034000 h 1211369"/>
              <a:gd name="connsiteX287" fmla="*/ 396513 w 1211406"/>
              <a:gd name="connsiteY287" fmla="*/ 1034000 h 1211369"/>
              <a:gd name="connsiteX288" fmla="*/ 396513 w 1211406"/>
              <a:gd name="connsiteY288" fmla="*/ 1034000 h 1211369"/>
              <a:gd name="connsiteX289" fmla="*/ 396608 w 1211406"/>
              <a:gd name="connsiteY289" fmla="*/ 1033887 h 1211369"/>
              <a:gd name="connsiteX290" fmla="*/ 397210 w 1211406"/>
              <a:gd name="connsiteY290" fmla="*/ 1033096 h 1211369"/>
              <a:gd name="connsiteX291" fmla="*/ 397417 w 1211406"/>
              <a:gd name="connsiteY291" fmla="*/ 1032813 h 1211369"/>
              <a:gd name="connsiteX292" fmla="*/ 398566 w 1211406"/>
              <a:gd name="connsiteY292" fmla="*/ 1031269 h 1211369"/>
              <a:gd name="connsiteX293" fmla="*/ 399904 w 1211406"/>
              <a:gd name="connsiteY293" fmla="*/ 1029386 h 1211369"/>
              <a:gd name="connsiteX294" fmla="*/ 400450 w 1211406"/>
              <a:gd name="connsiteY294" fmla="*/ 1028632 h 1211369"/>
              <a:gd name="connsiteX295" fmla="*/ 401203 w 1211406"/>
              <a:gd name="connsiteY295" fmla="*/ 1027521 h 1211369"/>
              <a:gd name="connsiteX296" fmla="*/ 402522 w 1211406"/>
              <a:gd name="connsiteY296" fmla="*/ 1025637 h 1211369"/>
              <a:gd name="connsiteX297" fmla="*/ 403332 w 1211406"/>
              <a:gd name="connsiteY297" fmla="*/ 1024375 h 1211369"/>
              <a:gd name="connsiteX298" fmla="*/ 403539 w 1211406"/>
              <a:gd name="connsiteY298" fmla="*/ 1024074 h 1211369"/>
              <a:gd name="connsiteX299" fmla="*/ 405931 w 1211406"/>
              <a:gd name="connsiteY299" fmla="*/ 1020307 h 1211369"/>
              <a:gd name="connsiteX300" fmla="*/ 405931 w 1211406"/>
              <a:gd name="connsiteY300" fmla="*/ 1020307 h 1211369"/>
              <a:gd name="connsiteX301" fmla="*/ 406082 w 1211406"/>
              <a:gd name="connsiteY301" fmla="*/ 1020081 h 1211369"/>
              <a:gd name="connsiteX302" fmla="*/ 406213 w 1211406"/>
              <a:gd name="connsiteY302" fmla="*/ 1019855 h 1211369"/>
              <a:gd name="connsiteX303" fmla="*/ 407023 w 1211406"/>
              <a:gd name="connsiteY303" fmla="*/ 1018499 h 1211369"/>
              <a:gd name="connsiteX304" fmla="*/ 408022 w 1211406"/>
              <a:gd name="connsiteY304" fmla="*/ 1016841 h 1211369"/>
              <a:gd name="connsiteX305" fmla="*/ 408587 w 1211406"/>
              <a:gd name="connsiteY305" fmla="*/ 1015918 h 1211369"/>
              <a:gd name="connsiteX306" fmla="*/ 408737 w 1211406"/>
              <a:gd name="connsiteY306" fmla="*/ 1015636 h 1211369"/>
              <a:gd name="connsiteX307" fmla="*/ 409378 w 1211406"/>
              <a:gd name="connsiteY307" fmla="*/ 1014506 h 1211369"/>
              <a:gd name="connsiteX308" fmla="*/ 412485 w 1211406"/>
              <a:gd name="connsiteY308" fmla="*/ 1011436 h 1211369"/>
              <a:gd name="connsiteX309" fmla="*/ 413145 w 1211406"/>
              <a:gd name="connsiteY309" fmla="*/ 1010268 h 1211369"/>
              <a:gd name="connsiteX310" fmla="*/ 413578 w 1211406"/>
              <a:gd name="connsiteY310" fmla="*/ 1009477 h 1211369"/>
              <a:gd name="connsiteX311" fmla="*/ 414011 w 1211406"/>
              <a:gd name="connsiteY311" fmla="*/ 1008648 h 1211369"/>
              <a:gd name="connsiteX312" fmla="*/ 414651 w 1211406"/>
              <a:gd name="connsiteY312" fmla="*/ 1007462 h 1211369"/>
              <a:gd name="connsiteX313" fmla="*/ 415311 w 1211406"/>
              <a:gd name="connsiteY313" fmla="*/ 1006200 h 1211369"/>
              <a:gd name="connsiteX314" fmla="*/ 415989 w 1211406"/>
              <a:gd name="connsiteY314" fmla="*/ 1004900 h 1211369"/>
              <a:gd name="connsiteX315" fmla="*/ 416384 w 1211406"/>
              <a:gd name="connsiteY315" fmla="*/ 1004128 h 1211369"/>
              <a:gd name="connsiteX316" fmla="*/ 417420 w 1211406"/>
              <a:gd name="connsiteY316" fmla="*/ 1002056 h 1211369"/>
              <a:gd name="connsiteX317" fmla="*/ 418305 w 1211406"/>
              <a:gd name="connsiteY317" fmla="*/ 1000173 h 1211369"/>
              <a:gd name="connsiteX318" fmla="*/ 418437 w 1211406"/>
              <a:gd name="connsiteY318" fmla="*/ 999909 h 1211369"/>
              <a:gd name="connsiteX319" fmla="*/ 419285 w 1211406"/>
              <a:gd name="connsiteY319" fmla="*/ 998025 h 1211369"/>
              <a:gd name="connsiteX320" fmla="*/ 419417 w 1211406"/>
              <a:gd name="connsiteY320" fmla="*/ 997780 h 1211369"/>
              <a:gd name="connsiteX321" fmla="*/ 420001 w 1211406"/>
              <a:gd name="connsiteY321" fmla="*/ 996519 h 1211369"/>
              <a:gd name="connsiteX322" fmla="*/ 420377 w 1211406"/>
              <a:gd name="connsiteY322" fmla="*/ 995671 h 1211369"/>
              <a:gd name="connsiteX323" fmla="*/ 420509 w 1211406"/>
              <a:gd name="connsiteY323" fmla="*/ 995426 h 1211369"/>
              <a:gd name="connsiteX324" fmla="*/ 421338 w 1211406"/>
              <a:gd name="connsiteY324" fmla="*/ 993543 h 1211369"/>
              <a:gd name="connsiteX325" fmla="*/ 421338 w 1211406"/>
              <a:gd name="connsiteY325" fmla="*/ 993373 h 1211369"/>
              <a:gd name="connsiteX326" fmla="*/ 422167 w 1211406"/>
              <a:gd name="connsiteY326" fmla="*/ 991395 h 1211369"/>
              <a:gd name="connsiteX327" fmla="*/ 422524 w 1211406"/>
              <a:gd name="connsiteY327" fmla="*/ 990585 h 1211369"/>
              <a:gd name="connsiteX328" fmla="*/ 422524 w 1211406"/>
              <a:gd name="connsiteY328" fmla="*/ 990585 h 1211369"/>
              <a:gd name="connsiteX329" fmla="*/ 423071 w 1211406"/>
              <a:gd name="connsiteY329" fmla="*/ 989305 h 1211369"/>
              <a:gd name="connsiteX330" fmla="*/ 423466 w 1211406"/>
              <a:gd name="connsiteY330" fmla="*/ 988325 h 1211369"/>
              <a:gd name="connsiteX331" fmla="*/ 423956 w 1211406"/>
              <a:gd name="connsiteY331" fmla="*/ 987120 h 1211369"/>
              <a:gd name="connsiteX332" fmla="*/ 424314 w 1211406"/>
              <a:gd name="connsiteY332" fmla="*/ 986253 h 1211369"/>
              <a:gd name="connsiteX333" fmla="*/ 424672 w 1211406"/>
              <a:gd name="connsiteY333" fmla="*/ 985312 h 1211369"/>
              <a:gd name="connsiteX334" fmla="*/ 424841 w 1211406"/>
              <a:gd name="connsiteY334" fmla="*/ 984916 h 1211369"/>
              <a:gd name="connsiteX335" fmla="*/ 425670 w 1211406"/>
              <a:gd name="connsiteY335" fmla="*/ 982713 h 1211369"/>
              <a:gd name="connsiteX336" fmla="*/ 426404 w 1211406"/>
              <a:gd name="connsiteY336" fmla="*/ 980829 h 1211369"/>
              <a:gd name="connsiteX337" fmla="*/ 426499 w 1211406"/>
              <a:gd name="connsiteY337" fmla="*/ 980490 h 1211369"/>
              <a:gd name="connsiteX338" fmla="*/ 427308 w 1211406"/>
              <a:gd name="connsiteY338" fmla="*/ 978249 h 1211369"/>
              <a:gd name="connsiteX339" fmla="*/ 427308 w 1211406"/>
              <a:gd name="connsiteY339" fmla="*/ 978249 h 1211369"/>
              <a:gd name="connsiteX340" fmla="*/ 427930 w 1211406"/>
              <a:gd name="connsiteY340" fmla="*/ 976365 h 1211369"/>
              <a:gd name="connsiteX341" fmla="*/ 428457 w 1211406"/>
              <a:gd name="connsiteY341" fmla="*/ 974858 h 1211369"/>
              <a:gd name="connsiteX342" fmla="*/ 429135 w 1211406"/>
              <a:gd name="connsiteY342" fmla="*/ 972824 h 1211369"/>
              <a:gd name="connsiteX343" fmla="*/ 429418 w 1211406"/>
              <a:gd name="connsiteY343" fmla="*/ 971995 h 1211369"/>
              <a:gd name="connsiteX344" fmla="*/ 448272 w 1211406"/>
              <a:gd name="connsiteY344" fmla="*/ 857536 h 1211369"/>
              <a:gd name="connsiteX345" fmla="*/ 448272 w 1211406"/>
              <a:gd name="connsiteY345" fmla="*/ 857536 h 1211369"/>
              <a:gd name="connsiteX346" fmla="*/ 449666 w 1211406"/>
              <a:gd name="connsiteY346" fmla="*/ 788826 h 1211369"/>
              <a:gd name="connsiteX347" fmla="*/ 449666 w 1211406"/>
              <a:gd name="connsiteY347" fmla="*/ 533537 h 1211369"/>
              <a:gd name="connsiteX348" fmla="*/ 458028 w 1211406"/>
              <a:gd name="connsiteY348" fmla="*/ 496319 h 1211369"/>
              <a:gd name="connsiteX349" fmla="*/ 489652 w 1211406"/>
              <a:gd name="connsiteY349" fmla="*/ 479556 h 1211369"/>
              <a:gd name="connsiteX350" fmla="*/ 522726 w 1211406"/>
              <a:gd name="connsiteY350" fmla="*/ 495848 h 1211369"/>
              <a:gd name="connsiteX351" fmla="*/ 531560 w 1211406"/>
              <a:gd name="connsiteY351" fmla="*/ 533518 h 1211369"/>
              <a:gd name="connsiteX352" fmla="*/ 531560 w 1211406"/>
              <a:gd name="connsiteY352" fmla="*/ 932442 h 1211369"/>
              <a:gd name="connsiteX353" fmla="*/ 677700 w 1211406"/>
              <a:gd name="connsiteY353" fmla="*/ 808376 h 1211369"/>
              <a:gd name="connsiteX354" fmla="*/ 677700 w 1211406"/>
              <a:gd name="connsiteY354" fmla="*/ 536344 h 1211369"/>
              <a:gd name="connsiteX355" fmla="*/ 688455 w 1211406"/>
              <a:gd name="connsiteY355" fmla="*/ 490744 h 1211369"/>
              <a:gd name="connsiteX356" fmla="*/ 719608 w 1211406"/>
              <a:gd name="connsiteY356" fmla="*/ 476787 h 1211369"/>
              <a:gd name="connsiteX357" fmla="*/ 752155 w 1211406"/>
              <a:gd name="connsiteY357" fmla="*/ 490744 h 1211369"/>
              <a:gd name="connsiteX358" fmla="*/ 763324 w 1211406"/>
              <a:gd name="connsiteY358" fmla="*/ 535345 h 12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</a:cxnLst>
            <a:rect l="l" t="t" r="r" b="b"/>
            <a:pathLst>
              <a:path w="1211406" h="1211369">
                <a:moveTo>
                  <a:pt x="763342" y="535326"/>
                </a:moveTo>
                <a:lnTo>
                  <a:pt x="763342" y="549076"/>
                </a:lnTo>
                <a:cubicBezTo>
                  <a:pt x="763342" y="565669"/>
                  <a:pt x="762420" y="587405"/>
                  <a:pt x="763342" y="611099"/>
                </a:cubicBezTo>
                <a:lnTo>
                  <a:pt x="763342" y="613265"/>
                </a:lnTo>
                <a:lnTo>
                  <a:pt x="763455" y="613265"/>
                </a:lnTo>
                <a:cubicBezTo>
                  <a:pt x="766789" y="689019"/>
                  <a:pt x="789975" y="783834"/>
                  <a:pt x="923552" y="797301"/>
                </a:cubicBezTo>
                <a:lnTo>
                  <a:pt x="923345" y="549076"/>
                </a:lnTo>
                <a:lnTo>
                  <a:pt x="923345" y="517659"/>
                </a:lnTo>
                <a:lnTo>
                  <a:pt x="923082" y="517659"/>
                </a:lnTo>
                <a:cubicBezTo>
                  <a:pt x="922002" y="477277"/>
                  <a:pt x="917450" y="443016"/>
                  <a:pt x="909426" y="414877"/>
                </a:cubicBezTo>
                <a:cubicBezTo>
                  <a:pt x="900109" y="382305"/>
                  <a:pt x="887389" y="356407"/>
                  <a:pt x="871267" y="337183"/>
                </a:cubicBezTo>
                <a:cubicBezTo>
                  <a:pt x="856183" y="318678"/>
                  <a:pt x="836428" y="304541"/>
                  <a:pt x="814046" y="296236"/>
                </a:cubicBezTo>
                <a:cubicBezTo>
                  <a:pt x="790907" y="287988"/>
                  <a:pt x="766491" y="283894"/>
                  <a:pt x="741927" y="284144"/>
                </a:cubicBezTo>
                <a:cubicBezTo>
                  <a:pt x="678265" y="284144"/>
                  <a:pt x="617522" y="331984"/>
                  <a:pt x="599328" y="393612"/>
                </a:cubicBezTo>
                <a:cubicBezTo>
                  <a:pt x="569644" y="309816"/>
                  <a:pt x="462059" y="273069"/>
                  <a:pt x="384949" y="314374"/>
                </a:cubicBezTo>
                <a:cubicBezTo>
                  <a:pt x="363197" y="326162"/>
                  <a:pt x="344663" y="343098"/>
                  <a:pt x="330968" y="363703"/>
                </a:cubicBezTo>
                <a:cubicBezTo>
                  <a:pt x="316390" y="385049"/>
                  <a:pt x="305541" y="410790"/>
                  <a:pt x="298421" y="440926"/>
                </a:cubicBezTo>
                <a:cubicBezTo>
                  <a:pt x="291301" y="471062"/>
                  <a:pt x="287729" y="504732"/>
                  <a:pt x="287704" y="541937"/>
                </a:cubicBezTo>
                <a:lnTo>
                  <a:pt x="287704" y="917977"/>
                </a:lnTo>
                <a:lnTo>
                  <a:pt x="284314" y="914492"/>
                </a:lnTo>
                <a:lnTo>
                  <a:pt x="284314" y="914492"/>
                </a:lnTo>
                <a:lnTo>
                  <a:pt x="284050" y="914210"/>
                </a:lnTo>
                <a:lnTo>
                  <a:pt x="283466" y="913607"/>
                </a:lnTo>
                <a:lnTo>
                  <a:pt x="280942" y="910933"/>
                </a:lnTo>
                <a:lnTo>
                  <a:pt x="280415" y="910368"/>
                </a:lnTo>
                <a:lnTo>
                  <a:pt x="280095" y="910047"/>
                </a:lnTo>
                <a:lnTo>
                  <a:pt x="277590" y="907354"/>
                </a:lnTo>
                <a:lnTo>
                  <a:pt x="276817" y="906488"/>
                </a:lnTo>
                <a:lnTo>
                  <a:pt x="276817" y="906488"/>
                </a:lnTo>
                <a:lnTo>
                  <a:pt x="275989" y="905583"/>
                </a:lnTo>
                <a:lnTo>
                  <a:pt x="273540" y="902852"/>
                </a:lnTo>
                <a:lnTo>
                  <a:pt x="273333" y="902626"/>
                </a:lnTo>
                <a:lnTo>
                  <a:pt x="272730" y="901929"/>
                </a:lnTo>
                <a:lnTo>
                  <a:pt x="269848" y="898690"/>
                </a:lnTo>
                <a:lnTo>
                  <a:pt x="269848" y="898690"/>
                </a:lnTo>
                <a:lnTo>
                  <a:pt x="269509" y="898313"/>
                </a:lnTo>
                <a:lnTo>
                  <a:pt x="266345" y="894659"/>
                </a:lnTo>
                <a:lnTo>
                  <a:pt x="266345" y="894659"/>
                </a:lnTo>
                <a:lnTo>
                  <a:pt x="263181" y="890892"/>
                </a:lnTo>
                <a:lnTo>
                  <a:pt x="263011" y="890685"/>
                </a:lnTo>
                <a:lnTo>
                  <a:pt x="259659" y="886598"/>
                </a:lnTo>
                <a:lnTo>
                  <a:pt x="259301" y="886165"/>
                </a:lnTo>
                <a:cubicBezTo>
                  <a:pt x="257248" y="883641"/>
                  <a:pt x="255214" y="881060"/>
                  <a:pt x="253217" y="878480"/>
                </a:cubicBezTo>
                <a:lnTo>
                  <a:pt x="253085" y="878311"/>
                </a:lnTo>
                <a:lnTo>
                  <a:pt x="250241" y="874544"/>
                </a:lnTo>
                <a:lnTo>
                  <a:pt x="249883" y="874073"/>
                </a:lnTo>
                <a:lnTo>
                  <a:pt x="249883" y="874073"/>
                </a:lnTo>
                <a:lnTo>
                  <a:pt x="246738" y="869703"/>
                </a:lnTo>
                <a:lnTo>
                  <a:pt x="246587" y="869533"/>
                </a:lnTo>
                <a:cubicBezTo>
                  <a:pt x="244704" y="866897"/>
                  <a:pt x="242820" y="864222"/>
                  <a:pt x="240937" y="861547"/>
                </a:cubicBezTo>
                <a:lnTo>
                  <a:pt x="240617" y="861114"/>
                </a:lnTo>
                <a:lnTo>
                  <a:pt x="240221" y="860549"/>
                </a:lnTo>
                <a:cubicBezTo>
                  <a:pt x="187969" y="785844"/>
                  <a:pt x="159993" y="696859"/>
                  <a:pt x="160097" y="605694"/>
                </a:cubicBezTo>
                <a:cubicBezTo>
                  <a:pt x="160097" y="359559"/>
                  <a:pt x="359559" y="160097"/>
                  <a:pt x="605694" y="160097"/>
                </a:cubicBezTo>
                <a:cubicBezTo>
                  <a:pt x="851829" y="160097"/>
                  <a:pt x="1051347" y="359559"/>
                  <a:pt x="1051347" y="605694"/>
                </a:cubicBezTo>
                <a:cubicBezTo>
                  <a:pt x="1051347" y="851829"/>
                  <a:pt x="851810" y="1051328"/>
                  <a:pt x="605694" y="1051328"/>
                </a:cubicBezTo>
                <a:cubicBezTo>
                  <a:pt x="557681" y="1051366"/>
                  <a:pt x="509978" y="1043638"/>
                  <a:pt x="464432" y="1028444"/>
                </a:cubicBezTo>
                <a:cubicBezTo>
                  <a:pt x="440606" y="1076228"/>
                  <a:pt x="402880" y="1114915"/>
                  <a:pt x="343776" y="1134164"/>
                </a:cubicBezTo>
                <a:cubicBezTo>
                  <a:pt x="336130" y="1136667"/>
                  <a:pt x="328320" y="1138637"/>
                  <a:pt x="320401" y="1140060"/>
                </a:cubicBezTo>
                <a:cubicBezTo>
                  <a:pt x="408167" y="1187019"/>
                  <a:pt x="506193" y="1211518"/>
                  <a:pt x="605732" y="1211369"/>
                </a:cubicBezTo>
                <a:cubicBezTo>
                  <a:pt x="940240" y="1211369"/>
                  <a:pt x="1211407" y="940146"/>
                  <a:pt x="1211407" y="605694"/>
                </a:cubicBezTo>
                <a:cubicBezTo>
                  <a:pt x="1211407" y="271242"/>
                  <a:pt x="940202" y="0"/>
                  <a:pt x="605694" y="0"/>
                </a:cubicBezTo>
                <a:cubicBezTo>
                  <a:pt x="271186" y="0"/>
                  <a:pt x="0" y="271223"/>
                  <a:pt x="0" y="605694"/>
                </a:cubicBezTo>
                <a:cubicBezTo>
                  <a:pt x="-188" y="768711"/>
                  <a:pt x="65533" y="924881"/>
                  <a:pt x="182228" y="1038709"/>
                </a:cubicBezTo>
                <a:lnTo>
                  <a:pt x="184319" y="1040724"/>
                </a:lnTo>
                <a:cubicBezTo>
                  <a:pt x="191824" y="1047996"/>
                  <a:pt x="199864" y="1054695"/>
                  <a:pt x="208371" y="1060764"/>
                </a:cubicBezTo>
                <a:lnTo>
                  <a:pt x="208371" y="1060764"/>
                </a:lnTo>
                <a:cubicBezTo>
                  <a:pt x="221358" y="1070110"/>
                  <a:pt x="235684" y="1077438"/>
                  <a:pt x="250863" y="1082500"/>
                </a:cubicBezTo>
                <a:lnTo>
                  <a:pt x="251164" y="1082500"/>
                </a:lnTo>
                <a:lnTo>
                  <a:pt x="252162" y="1082820"/>
                </a:lnTo>
                <a:lnTo>
                  <a:pt x="253293" y="1083178"/>
                </a:lnTo>
                <a:lnTo>
                  <a:pt x="254178" y="1083442"/>
                </a:lnTo>
                <a:lnTo>
                  <a:pt x="254423" y="1083442"/>
                </a:lnTo>
                <a:lnTo>
                  <a:pt x="255477" y="1083743"/>
                </a:lnTo>
                <a:lnTo>
                  <a:pt x="255477" y="1083743"/>
                </a:lnTo>
                <a:lnTo>
                  <a:pt x="256325" y="1083988"/>
                </a:lnTo>
                <a:lnTo>
                  <a:pt x="256438" y="1083988"/>
                </a:lnTo>
                <a:lnTo>
                  <a:pt x="256664" y="1083988"/>
                </a:lnTo>
                <a:lnTo>
                  <a:pt x="257154" y="1084120"/>
                </a:lnTo>
                <a:lnTo>
                  <a:pt x="257304" y="1084120"/>
                </a:lnTo>
                <a:lnTo>
                  <a:pt x="259188" y="1084609"/>
                </a:lnTo>
                <a:lnTo>
                  <a:pt x="259188" y="1084609"/>
                </a:lnTo>
                <a:lnTo>
                  <a:pt x="260186" y="1084873"/>
                </a:lnTo>
                <a:lnTo>
                  <a:pt x="260751" y="1085005"/>
                </a:lnTo>
                <a:lnTo>
                  <a:pt x="260958" y="1085005"/>
                </a:lnTo>
                <a:lnTo>
                  <a:pt x="261373" y="1085118"/>
                </a:lnTo>
                <a:lnTo>
                  <a:pt x="262578" y="1085382"/>
                </a:lnTo>
                <a:lnTo>
                  <a:pt x="262861" y="1085382"/>
                </a:lnTo>
                <a:lnTo>
                  <a:pt x="263030" y="1085382"/>
                </a:lnTo>
                <a:lnTo>
                  <a:pt x="263802" y="1085551"/>
                </a:lnTo>
                <a:lnTo>
                  <a:pt x="264518" y="1085683"/>
                </a:lnTo>
                <a:lnTo>
                  <a:pt x="265629" y="1085928"/>
                </a:lnTo>
                <a:lnTo>
                  <a:pt x="266194" y="1086041"/>
                </a:lnTo>
                <a:lnTo>
                  <a:pt x="267400" y="1086267"/>
                </a:lnTo>
                <a:lnTo>
                  <a:pt x="267551" y="1086267"/>
                </a:lnTo>
                <a:lnTo>
                  <a:pt x="268587" y="1086455"/>
                </a:lnTo>
                <a:lnTo>
                  <a:pt x="269811" y="1086681"/>
                </a:lnTo>
                <a:lnTo>
                  <a:pt x="269811" y="1086681"/>
                </a:lnTo>
                <a:lnTo>
                  <a:pt x="270979" y="1086870"/>
                </a:lnTo>
                <a:lnTo>
                  <a:pt x="272071" y="1087020"/>
                </a:lnTo>
                <a:lnTo>
                  <a:pt x="272259" y="1087020"/>
                </a:lnTo>
                <a:lnTo>
                  <a:pt x="273389" y="1087190"/>
                </a:lnTo>
                <a:lnTo>
                  <a:pt x="274331" y="1087303"/>
                </a:lnTo>
                <a:lnTo>
                  <a:pt x="274576" y="1087303"/>
                </a:lnTo>
                <a:lnTo>
                  <a:pt x="275781" y="1087454"/>
                </a:lnTo>
                <a:lnTo>
                  <a:pt x="276591" y="1087454"/>
                </a:lnTo>
                <a:lnTo>
                  <a:pt x="276968" y="1087454"/>
                </a:lnTo>
                <a:lnTo>
                  <a:pt x="277872" y="1087454"/>
                </a:lnTo>
                <a:lnTo>
                  <a:pt x="278852" y="1087548"/>
                </a:lnTo>
                <a:lnTo>
                  <a:pt x="279360" y="1087548"/>
                </a:lnTo>
                <a:lnTo>
                  <a:pt x="280547" y="1087548"/>
                </a:lnTo>
                <a:lnTo>
                  <a:pt x="281074" y="1087548"/>
                </a:lnTo>
                <a:lnTo>
                  <a:pt x="281601" y="1087548"/>
                </a:lnTo>
                <a:lnTo>
                  <a:pt x="281752" y="1087548"/>
                </a:lnTo>
                <a:lnTo>
                  <a:pt x="282939" y="1087548"/>
                </a:lnTo>
                <a:lnTo>
                  <a:pt x="283315" y="1087548"/>
                </a:lnTo>
                <a:lnTo>
                  <a:pt x="284125" y="1087548"/>
                </a:lnTo>
                <a:lnTo>
                  <a:pt x="285312" y="1087548"/>
                </a:lnTo>
                <a:lnTo>
                  <a:pt x="285538" y="1087548"/>
                </a:lnTo>
                <a:lnTo>
                  <a:pt x="286480" y="1087548"/>
                </a:lnTo>
                <a:lnTo>
                  <a:pt x="287779" y="1087548"/>
                </a:lnTo>
                <a:lnTo>
                  <a:pt x="288853" y="1087548"/>
                </a:lnTo>
                <a:lnTo>
                  <a:pt x="292375" y="1087548"/>
                </a:lnTo>
                <a:lnTo>
                  <a:pt x="293562" y="1087548"/>
                </a:lnTo>
                <a:lnTo>
                  <a:pt x="294259" y="1087548"/>
                </a:lnTo>
                <a:lnTo>
                  <a:pt x="294748" y="1087548"/>
                </a:lnTo>
                <a:lnTo>
                  <a:pt x="295671" y="1087548"/>
                </a:lnTo>
                <a:lnTo>
                  <a:pt x="295916" y="1087548"/>
                </a:lnTo>
                <a:lnTo>
                  <a:pt x="296669" y="1087548"/>
                </a:lnTo>
                <a:lnTo>
                  <a:pt x="297592" y="1087548"/>
                </a:lnTo>
                <a:lnTo>
                  <a:pt x="299043" y="1087454"/>
                </a:lnTo>
                <a:lnTo>
                  <a:pt x="299043" y="1087454"/>
                </a:lnTo>
                <a:lnTo>
                  <a:pt x="299608" y="1087454"/>
                </a:lnTo>
                <a:lnTo>
                  <a:pt x="300775" y="1087454"/>
                </a:lnTo>
                <a:lnTo>
                  <a:pt x="301227" y="1087454"/>
                </a:lnTo>
                <a:lnTo>
                  <a:pt x="301943" y="1087454"/>
                </a:lnTo>
                <a:lnTo>
                  <a:pt x="302056" y="1087454"/>
                </a:lnTo>
                <a:lnTo>
                  <a:pt x="303111" y="1087341"/>
                </a:lnTo>
                <a:lnTo>
                  <a:pt x="303450" y="1087341"/>
                </a:lnTo>
                <a:lnTo>
                  <a:pt x="304279" y="1087246"/>
                </a:lnTo>
                <a:lnTo>
                  <a:pt x="305446" y="1087077"/>
                </a:lnTo>
                <a:lnTo>
                  <a:pt x="305691" y="1087077"/>
                </a:lnTo>
                <a:lnTo>
                  <a:pt x="306577" y="1086964"/>
                </a:lnTo>
                <a:lnTo>
                  <a:pt x="307763" y="1086794"/>
                </a:lnTo>
                <a:lnTo>
                  <a:pt x="307763" y="1086794"/>
                </a:lnTo>
                <a:lnTo>
                  <a:pt x="308743" y="1086606"/>
                </a:lnTo>
                <a:lnTo>
                  <a:pt x="308893" y="1086606"/>
                </a:lnTo>
                <a:lnTo>
                  <a:pt x="309308" y="1086606"/>
                </a:lnTo>
                <a:lnTo>
                  <a:pt x="309308" y="1086606"/>
                </a:lnTo>
                <a:lnTo>
                  <a:pt x="309929" y="1086606"/>
                </a:lnTo>
                <a:lnTo>
                  <a:pt x="309929" y="1086606"/>
                </a:lnTo>
                <a:lnTo>
                  <a:pt x="310249" y="1086606"/>
                </a:lnTo>
                <a:lnTo>
                  <a:pt x="311078" y="1086474"/>
                </a:lnTo>
                <a:lnTo>
                  <a:pt x="312039" y="1086305"/>
                </a:lnTo>
                <a:lnTo>
                  <a:pt x="312246" y="1086305"/>
                </a:lnTo>
                <a:lnTo>
                  <a:pt x="313395" y="1086079"/>
                </a:lnTo>
                <a:lnTo>
                  <a:pt x="313866" y="1085966"/>
                </a:lnTo>
                <a:lnTo>
                  <a:pt x="314393" y="1085853"/>
                </a:lnTo>
                <a:lnTo>
                  <a:pt x="314581" y="1085853"/>
                </a:lnTo>
                <a:lnTo>
                  <a:pt x="315674" y="1085627"/>
                </a:lnTo>
                <a:lnTo>
                  <a:pt x="316352" y="1085476"/>
                </a:lnTo>
                <a:lnTo>
                  <a:pt x="316352" y="1085476"/>
                </a:lnTo>
                <a:lnTo>
                  <a:pt x="316804" y="1085363"/>
                </a:lnTo>
                <a:lnTo>
                  <a:pt x="317162" y="1085363"/>
                </a:lnTo>
                <a:lnTo>
                  <a:pt x="318612" y="1085005"/>
                </a:lnTo>
                <a:lnTo>
                  <a:pt x="319064" y="1084892"/>
                </a:lnTo>
                <a:lnTo>
                  <a:pt x="319403" y="1084892"/>
                </a:lnTo>
                <a:lnTo>
                  <a:pt x="320288" y="1084666"/>
                </a:lnTo>
                <a:lnTo>
                  <a:pt x="320590" y="1084666"/>
                </a:lnTo>
                <a:lnTo>
                  <a:pt x="321324" y="1084440"/>
                </a:lnTo>
                <a:lnTo>
                  <a:pt x="321663" y="1084346"/>
                </a:lnTo>
                <a:lnTo>
                  <a:pt x="322454" y="1084139"/>
                </a:lnTo>
                <a:lnTo>
                  <a:pt x="322718" y="1084139"/>
                </a:lnTo>
                <a:lnTo>
                  <a:pt x="323434" y="1083931"/>
                </a:lnTo>
                <a:lnTo>
                  <a:pt x="323585" y="1083931"/>
                </a:lnTo>
                <a:lnTo>
                  <a:pt x="324696" y="1083611"/>
                </a:lnTo>
                <a:lnTo>
                  <a:pt x="324828" y="1083611"/>
                </a:lnTo>
                <a:lnTo>
                  <a:pt x="325185" y="1083517"/>
                </a:lnTo>
                <a:lnTo>
                  <a:pt x="325299" y="1083517"/>
                </a:lnTo>
                <a:lnTo>
                  <a:pt x="325807" y="1083348"/>
                </a:lnTo>
                <a:lnTo>
                  <a:pt x="326937" y="1082990"/>
                </a:lnTo>
                <a:cubicBezTo>
                  <a:pt x="328576" y="1082462"/>
                  <a:pt x="330196" y="1081897"/>
                  <a:pt x="331797" y="1081313"/>
                </a:cubicBezTo>
                <a:lnTo>
                  <a:pt x="331797" y="1081313"/>
                </a:lnTo>
                <a:lnTo>
                  <a:pt x="332399" y="1081106"/>
                </a:lnTo>
                <a:lnTo>
                  <a:pt x="332814" y="1080955"/>
                </a:lnTo>
                <a:lnTo>
                  <a:pt x="333774" y="1080579"/>
                </a:lnTo>
                <a:lnTo>
                  <a:pt x="337108" y="1079279"/>
                </a:lnTo>
                <a:lnTo>
                  <a:pt x="337654" y="1079072"/>
                </a:lnTo>
                <a:lnTo>
                  <a:pt x="337843" y="1079072"/>
                </a:lnTo>
                <a:lnTo>
                  <a:pt x="338897" y="1078620"/>
                </a:lnTo>
                <a:lnTo>
                  <a:pt x="340479" y="1077942"/>
                </a:lnTo>
                <a:lnTo>
                  <a:pt x="341233" y="1077641"/>
                </a:lnTo>
                <a:lnTo>
                  <a:pt x="342928" y="1076887"/>
                </a:lnTo>
                <a:lnTo>
                  <a:pt x="343550" y="1076623"/>
                </a:lnTo>
                <a:lnTo>
                  <a:pt x="343832" y="1076473"/>
                </a:lnTo>
                <a:lnTo>
                  <a:pt x="343832" y="1076473"/>
                </a:lnTo>
                <a:lnTo>
                  <a:pt x="347919" y="1074589"/>
                </a:lnTo>
                <a:lnTo>
                  <a:pt x="347919" y="1074589"/>
                </a:lnTo>
                <a:lnTo>
                  <a:pt x="349803" y="1073629"/>
                </a:lnTo>
                <a:lnTo>
                  <a:pt x="351686" y="1072593"/>
                </a:lnTo>
                <a:lnTo>
                  <a:pt x="352214" y="1072329"/>
                </a:lnTo>
                <a:lnTo>
                  <a:pt x="352666" y="1072084"/>
                </a:lnTo>
                <a:lnTo>
                  <a:pt x="352797" y="1072084"/>
                </a:lnTo>
                <a:lnTo>
                  <a:pt x="354982" y="1070841"/>
                </a:lnTo>
                <a:lnTo>
                  <a:pt x="355510" y="1070559"/>
                </a:lnTo>
                <a:lnTo>
                  <a:pt x="356414" y="1070050"/>
                </a:lnTo>
                <a:lnTo>
                  <a:pt x="357393" y="1069466"/>
                </a:lnTo>
                <a:lnTo>
                  <a:pt x="358467" y="1068807"/>
                </a:lnTo>
                <a:lnTo>
                  <a:pt x="358881" y="1068562"/>
                </a:lnTo>
                <a:lnTo>
                  <a:pt x="359823" y="1067959"/>
                </a:lnTo>
                <a:lnTo>
                  <a:pt x="361932" y="1066641"/>
                </a:lnTo>
                <a:lnTo>
                  <a:pt x="362497" y="1066283"/>
                </a:lnTo>
                <a:lnTo>
                  <a:pt x="363948" y="1065304"/>
                </a:lnTo>
                <a:cubicBezTo>
                  <a:pt x="364720" y="1064776"/>
                  <a:pt x="365511" y="1064268"/>
                  <a:pt x="366264" y="1063740"/>
                </a:cubicBezTo>
                <a:lnTo>
                  <a:pt x="366264" y="1063740"/>
                </a:lnTo>
                <a:lnTo>
                  <a:pt x="366264" y="1063740"/>
                </a:lnTo>
                <a:lnTo>
                  <a:pt x="366264" y="1063740"/>
                </a:lnTo>
                <a:cubicBezTo>
                  <a:pt x="367169" y="1063125"/>
                  <a:pt x="368054" y="1062497"/>
                  <a:pt x="368920" y="1061857"/>
                </a:cubicBezTo>
                <a:lnTo>
                  <a:pt x="369090" y="1061744"/>
                </a:lnTo>
                <a:lnTo>
                  <a:pt x="369259" y="1061612"/>
                </a:lnTo>
                <a:lnTo>
                  <a:pt x="369259" y="1061612"/>
                </a:lnTo>
                <a:lnTo>
                  <a:pt x="369429" y="1061480"/>
                </a:lnTo>
                <a:lnTo>
                  <a:pt x="369429" y="1061480"/>
                </a:lnTo>
                <a:cubicBezTo>
                  <a:pt x="370352" y="1060783"/>
                  <a:pt x="371312" y="1060086"/>
                  <a:pt x="372179" y="1059371"/>
                </a:cubicBezTo>
                <a:lnTo>
                  <a:pt x="372367" y="1059239"/>
                </a:lnTo>
                <a:lnTo>
                  <a:pt x="372518" y="1059107"/>
                </a:lnTo>
                <a:lnTo>
                  <a:pt x="372518" y="1059107"/>
                </a:lnTo>
                <a:lnTo>
                  <a:pt x="372668" y="1058975"/>
                </a:lnTo>
                <a:lnTo>
                  <a:pt x="372838" y="1058843"/>
                </a:lnTo>
                <a:lnTo>
                  <a:pt x="375173" y="1056960"/>
                </a:lnTo>
                <a:lnTo>
                  <a:pt x="375362" y="1056828"/>
                </a:lnTo>
                <a:lnTo>
                  <a:pt x="375531" y="1056696"/>
                </a:lnTo>
                <a:lnTo>
                  <a:pt x="375682" y="1056545"/>
                </a:lnTo>
                <a:lnTo>
                  <a:pt x="375682" y="1056545"/>
                </a:lnTo>
                <a:lnTo>
                  <a:pt x="375795" y="1056432"/>
                </a:lnTo>
                <a:lnTo>
                  <a:pt x="375795" y="1056432"/>
                </a:lnTo>
                <a:lnTo>
                  <a:pt x="377095" y="1055321"/>
                </a:lnTo>
                <a:lnTo>
                  <a:pt x="378300" y="1054285"/>
                </a:lnTo>
                <a:lnTo>
                  <a:pt x="378827" y="1053814"/>
                </a:lnTo>
                <a:lnTo>
                  <a:pt x="380523" y="1052289"/>
                </a:lnTo>
                <a:lnTo>
                  <a:pt x="381464" y="1051403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4271" y="1048691"/>
                </a:lnTo>
                <a:lnTo>
                  <a:pt x="384647" y="1048315"/>
                </a:lnTo>
                <a:lnTo>
                  <a:pt x="385344" y="1047655"/>
                </a:lnTo>
                <a:lnTo>
                  <a:pt x="385608" y="1047354"/>
                </a:lnTo>
                <a:lnTo>
                  <a:pt x="386945" y="1045979"/>
                </a:lnTo>
                <a:lnTo>
                  <a:pt x="386945" y="1045979"/>
                </a:lnTo>
                <a:lnTo>
                  <a:pt x="387039" y="1045885"/>
                </a:lnTo>
                <a:lnTo>
                  <a:pt x="387039" y="1045885"/>
                </a:lnTo>
                <a:lnTo>
                  <a:pt x="387134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322" y="1045659"/>
                </a:lnTo>
                <a:lnTo>
                  <a:pt x="387322" y="1045659"/>
                </a:lnTo>
                <a:lnTo>
                  <a:pt x="387416" y="1045565"/>
                </a:lnTo>
                <a:lnTo>
                  <a:pt x="387510" y="1045452"/>
                </a:lnTo>
                <a:cubicBezTo>
                  <a:pt x="388264" y="1044661"/>
                  <a:pt x="388998" y="1043869"/>
                  <a:pt x="389733" y="1043041"/>
                </a:cubicBezTo>
                <a:lnTo>
                  <a:pt x="389733" y="1043041"/>
                </a:lnTo>
                <a:lnTo>
                  <a:pt x="389733" y="1043041"/>
                </a:lnTo>
                <a:lnTo>
                  <a:pt x="389733" y="1043041"/>
                </a:lnTo>
                <a:lnTo>
                  <a:pt x="389827" y="1042947"/>
                </a:lnTo>
                <a:lnTo>
                  <a:pt x="389827" y="1042834"/>
                </a:lnTo>
                <a:lnTo>
                  <a:pt x="390901" y="1041609"/>
                </a:lnTo>
                <a:lnTo>
                  <a:pt x="391918" y="1040479"/>
                </a:lnTo>
                <a:lnTo>
                  <a:pt x="392125" y="1040216"/>
                </a:lnTo>
                <a:lnTo>
                  <a:pt x="392238" y="1040084"/>
                </a:lnTo>
                <a:lnTo>
                  <a:pt x="392407" y="1039895"/>
                </a:lnTo>
                <a:lnTo>
                  <a:pt x="392502" y="1039782"/>
                </a:lnTo>
                <a:lnTo>
                  <a:pt x="392502" y="1039688"/>
                </a:lnTo>
                <a:cubicBezTo>
                  <a:pt x="393161" y="1038878"/>
                  <a:pt x="393839" y="1038087"/>
                  <a:pt x="394479" y="1037259"/>
                </a:cubicBezTo>
                <a:lnTo>
                  <a:pt x="394573" y="1037259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032"/>
                </a:lnTo>
                <a:lnTo>
                  <a:pt x="394573" y="1036919"/>
                </a:lnTo>
                <a:lnTo>
                  <a:pt x="394573" y="1036806"/>
                </a:lnTo>
                <a:lnTo>
                  <a:pt x="394668" y="1036693"/>
                </a:lnTo>
                <a:lnTo>
                  <a:pt x="396419" y="1034452"/>
                </a:lnTo>
                <a:lnTo>
                  <a:pt x="396419" y="1034339"/>
                </a:lnTo>
                <a:lnTo>
                  <a:pt x="396513" y="1034245"/>
                </a:lnTo>
                <a:lnTo>
                  <a:pt x="396513" y="1034132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608" y="1033887"/>
                </a:lnTo>
                <a:lnTo>
                  <a:pt x="397210" y="1033096"/>
                </a:lnTo>
                <a:lnTo>
                  <a:pt x="397417" y="1032813"/>
                </a:lnTo>
                <a:lnTo>
                  <a:pt x="398566" y="1031269"/>
                </a:lnTo>
                <a:lnTo>
                  <a:pt x="399904" y="1029386"/>
                </a:lnTo>
                <a:lnTo>
                  <a:pt x="400450" y="1028632"/>
                </a:lnTo>
                <a:lnTo>
                  <a:pt x="401203" y="1027521"/>
                </a:lnTo>
                <a:lnTo>
                  <a:pt x="402522" y="1025637"/>
                </a:lnTo>
                <a:lnTo>
                  <a:pt x="403332" y="1024375"/>
                </a:lnTo>
                <a:lnTo>
                  <a:pt x="403539" y="1024074"/>
                </a:lnTo>
                <a:cubicBezTo>
                  <a:pt x="404349" y="1022831"/>
                  <a:pt x="405140" y="1021569"/>
                  <a:pt x="405931" y="1020307"/>
                </a:cubicBezTo>
                <a:lnTo>
                  <a:pt x="405931" y="1020307"/>
                </a:lnTo>
                <a:lnTo>
                  <a:pt x="406082" y="1020081"/>
                </a:lnTo>
                <a:lnTo>
                  <a:pt x="406213" y="1019855"/>
                </a:lnTo>
                <a:lnTo>
                  <a:pt x="407023" y="1018499"/>
                </a:lnTo>
                <a:lnTo>
                  <a:pt x="408022" y="1016841"/>
                </a:lnTo>
                <a:lnTo>
                  <a:pt x="408587" y="1015918"/>
                </a:lnTo>
                <a:lnTo>
                  <a:pt x="408737" y="1015636"/>
                </a:lnTo>
                <a:lnTo>
                  <a:pt x="409378" y="1014506"/>
                </a:lnTo>
                <a:lnTo>
                  <a:pt x="412485" y="1011436"/>
                </a:lnTo>
                <a:lnTo>
                  <a:pt x="413145" y="1010268"/>
                </a:lnTo>
                <a:lnTo>
                  <a:pt x="413578" y="1009477"/>
                </a:lnTo>
                <a:lnTo>
                  <a:pt x="414011" y="1008648"/>
                </a:lnTo>
                <a:lnTo>
                  <a:pt x="414651" y="1007462"/>
                </a:lnTo>
                <a:lnTo>
                  <a:pt x="415311" y="1006200"/>
                </a:lnTo>
                <a:lnTo>
                  <a:pt x="415989" y="1004900"/>
                </a:lnTo>
                <a:lnTo>
                  <a:pt x="416384" y="1004128"/>
                </a:lnTo>
                <a:lnTo>
                  <a:pt x="417420" y="1002056"/>
                </a:lnTo>
                <a:lnTo>
                  <a:pt x="418305" y="1000173"/>
                </a:lnTo>
                <a:lnTo>
                  <a:pt x="418437" y="999909"/>
                </a:lnTo>
                <a:lnTo>
                  <a:pt x="419285" y="998025"/>
                </a:lnTo>
                <a:lnTo>
                  <a:pt x="419417" y="997780"/>
                </a:lnTo>
                <a:lnTo>
                  <a:pt x="420001" y="996519"/>
                </a:lnTo>
                <a:lnTo>
                  <a:pt x="420377" y="995671"/>
                </a:lnTo>
                <a:lnTo>
                  <a:pt x="420509" y="995426"/>
                </a:lnTo>
                <a:lnTo>
                  <a:pt x="421338" y="993543"/>
                </a:lnTo>
                <a:lnTo>
                  <a:pt x="421338" y="993373"/>
                </a:lnTo>
                <a:lnTo>
                  <a:pt x="422167" y="991395"/>
                </a:lnTo>
                <a:lnTo>
                  <a:pt x="422524" y="990585"/>
                </a:lnTo>
                <a:lnTo>
                  <a:pt x="422524" y="990585"/>
                </a:lnTo>
                <a:lnTo>
                  <a:pt x="423071" y="989305"/>
                </a:lnTo>
                <a:lnTo>
                  <a:pt x="423466" y="988325"/>
                </a:lnTo>
                <a:lnTo>
                  <a:pt x="423956" y="987120"/>
                </a:lnTo>
                <a:lnTo>
                  <a:pt x="424314" y="986253"/>
                </a:lnTo>
                <a:lnTo>
                  <a:pt x="424672" y="985312"/>
                </a:lnTo>
                <a:lnTo>
                  <a:pt x="424841" y="984916"/>
                </a:lnTo>
                <a:lnTo>
                  <a:pt x="425670" y="982713"/>
                </a:lnTo>
                <a:lnTo>
                  <a:pt x="426404" y="980829"/>
                </a:lnTo>
                <a:lnTo>
                  <a:pt x="426499" y="980490"/>
                </a:lnTo>
                <a:lnTo>
                  <a:pt x="427308" y="978249"/>
                </a:lnTo>
                <a:lnTo>
                  <a:pt x="427308" y="978249"/>
                </a:lnTo>
                <a:lnTo>
                  <a:pt x="427930" y="976365"/>
                </a:lnTo>
                <a:lnTo>
                  <a:pt x="428457" y="974858"/>
                </a:lnTo>
                <a:lnTo>
                  <a:pt x="429135" y="972824"/>
                </a:lnTo>
                <a:lnTo>
                  <a:pt x="429418" y="971995"/>
                </a:lnTo>
                <a:cubicBezTo>
                  <a:pt x="441416" y="936096"/>
                  <a:pt x="446388" y="896053"/>
                  <a:pt x="448272" y="857536"/>
                </a:cubicBezTo>
                <a:lnTo>
                  <a:pt x="448272" y="857536"/>
                </a:lnTo>
                <a:cubicBezTo>
                  <a:pt x="449515" y="833559"/>
                  <a:pt x="449666" y="810203"/>
                  <a:pt x="449666" y="788826"/>
                </a:cubicBezTo>
                <a:lnTo>
                  <a:pt x="449666" y="533537"/>
                </a:lnTo>
                <a:cubicBezTo>
                  <a:pt x="449509" y="520648"/>
                  <a:pt x="452373" y="507902"/>
                  <a:pt x="458028" y="496319"/>
                </a:cubicBezTo>
                <a:cubicBezTo>
                  <a:pt x="463578" y="485144"/>
                  <a:pt x="474120" y="479556"/>
                  <a:pt x="489652" y="479556"/>
                </a:cubicBezTo>
                <a:cubicBezTo>
                  <a:pt x="505812" y="479556"/>
                  <a:pt x="516869" y="485037"/>
                  <a:pt x="522726" y="495848"/>
                </a:cubicBezTo>
                <a:cubicBezTo>
                  <a:pt x="528785" y="507465"/>
                  <a:pt x="531823" y="520419"/>
                  <a:pt x="531560" y="533518"/>
                </a:cubicBezTo>
                <a:lnTo>
                  <a:pt x="531560" y="932442"/>
                </a:lnTo>
                <a:cubicBezTo>
                  <a:pt x="606655" y="925511"/>
                  <a:pt x="673594" y="883339"/>
                  <a:pt x="677700" y="808376"/>
                </a:cubicBezTo>
                <a:lnTo>
                  <a:pt x="677700" y="536344"/>
                </a:lnTo>
                <a:cubicBezTo>
                  <a:pt x="677700" y="515273"/>
                  <a:pt x="681285" y="500074"/>
                  <a:pt x="688455" y="490744"/>
                </a:cubicBezTo>
                <a:cubicBezTo>
                  <a:pt x="695625" y="481415"/>
                  <a:pt x="706009" y="476762"/>
                  <a:pt x="719608" y="476787"/>
                </a:cubicBezTo>
                <a:cubicBezTo>
                  <a:pt x="733860" y="476787"/>
                  <a:pt x="744708" y="481440"/>
                  <a:pt x="752155" y="490744"/>
                </a:cubicBezTo>
                <a:cubicBezTo>
                  <a:pt x="759500" y="499917"/>
                  <a:pt x="763192" y="514796"/>
                  <a:pt x="763324" y="535345"/>
                </a:cubicBezTo>
                <a:close/>
              </a:path>
            </a:pathLst>
          </a:custGeom>
          <a:solidFill>
            <a:schemeClr val="accent1"/>
          </a:solidFill>
          <a:ln w="1881" cap="flat">
            <a:noFill/>
            <a:prstDash val="solid"/>
            <a:miter/>
          </a:ln>
        </p:spPr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A3CEC4-5389-9C4E-8BCF-EECB23DEFD10}"/>
              </a:ext>
            </a:extLst>
          </p:cNvPr>
          <p:cNvCxnSpPr>
            <a:cxnSpLocks/>
          </p:cNvCxnSpPr>
          <p:nvPr/>
        </p:nvCxnSpPr>
        <p:spPr>
          <a:xfrm>
            <a:off x="2265529" y="3803493"/>
            <a:ext cx="25799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1A60EBA-ED81-7E46-B207-C81254B1466A}"/>
              </a:ext>
            </a:extLst>
          </p:cNvPr>
          <p:cNvSpPr txBox="1"/>
          <p:nvPr/>
        </p:nvSpPr>
        <p:spPr>
          <a:xfrm>
            <a:off x="1533298" y="4966234"/>
            <a:ext cx="404437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latin typeface="Caudex" panose="02040502050505030304" pitchFamily="18" charset="2"/>
              </a:rPr>
              <a:t>Minimalist</a:t>
            </a:r>
            <a:r>
              <a:rPr lang="ar-SA" sz="2800" b="1" dirty="0">
                <a:latin typeface="Caudex" panose="02040502050505030304" pitchFamily="18" charset="2"/>
              </a:rPr>
              <a:t> </a:t>
            </a:r>
            <a:r>
              <a:rPr lang="en-US" sz="2800" b="1" dirty="0">
                <a:latin typeface="Caudex" panose="02040502050505030304" pitchFamily="18" charset="2"/>
              </a:rPr>
              <a:t>Multipurpose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6ED6B0-6470-C445-BE89-5230B0E6C651}"/>
              </a:ext>
            </a:extLst>
          </p:cNvPr>
          <p:cNvSpPr txBox="1"/>
          <p:nvPr/>
        </p:nvSpPr>
        <p:spPr>
          <a:xfrm>
            <a:off x="1524000" y="5468354"/>
            <a:ext cx="4062972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600" spc="210" dirty="0">
                <a:solidFill>
                  <a:schemeClr val="tx2">
                    <a:alpha val="80000"/>
                  </a:schemeClr>
                </a:solidFill>
                <a:latin typeface="Caudex" panose="02040502050505030304" pitchFamily="18" charset="2"/>
              </a:rPr>
              <a:t>PowerPoint Presentation Template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98115D-30B1-2498-39F6-9D1BF5FC56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00674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20F73CD-A442-17CA-BA13-CB656DB50BD4}"/>
              </a:ext>
            </a:extLst>
          </p:cNvPr>
          <p:cNvGrpSpPr/>
          <p:nvPr/>
        </p:nvGrpSpPr>
        <p:grpSpPr>
          <a:xfrm>
            <a:off x="1524000" y="4079919"/>
            <a:ext cx="2718179" cy="1226067"/>
            <a:chOff x="3093761" y="1466800"/>
            <a:chExt cx="2718179" cy="1226067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D5B004-B4CF-D54E-2EC3-DFB7676158FD}"/>
                </a:ext>
              </a:extLst>
            </p:cNvPr>
            <p:cNvSpPr txBox="1"/>
            <p:nvPr/>
          </p:nvSpPr>
          <p:spPr>
            <a:xfrm>
              <a:off x="3093761" y="1466800"/>
              <a:ext cx="2481944" cy="984885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GREAT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SERVICE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EB64BF-3C5E-091E-49D1-85F232BAF7AE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080B63B-B74E-0BEB-43E9-1D27E13C0EE4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49E3F8D-B5D4-E218-41B8-9BFBFC085097}"/>
              </a:ext>
            </a:extLst>
          </p:cNvPr>
          <p:cNvSpPr txBox="1"/>
          <p:nvPr/>
        </p:nvSpPr>
        <p:spPr>
          <a:xfrm>
            <a:off x="1524000" y="5443881"/>
            <a:ext cx="3788229" cy="48320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magna.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0D79338-3FC9-4F85-85F2-FF9539BF62CB}"/>
              </a:ext>
            </a:extLst>
          </p:cNvPr>
          <p:cNvCxnSpPr>
            <a:cxnSpLocks/>
          </p:cNvCxnSpPr>
          <p:nvPr/>
        </p:nvCxnSpPr>
        <p:spPr>
          <a:xfrm rot="5400000">
            <a:off x="7876940" y="5258717"/>
            <a:ext cx="132580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C8FBCAB-9504-4523-CE19-76284A1EF972}"/>
              </a:ext>
            </a:extLst>
          </p:cNvPr>
          <p:cNvGrpSpPr/>
          <p:nvPr/>
        </p:nvGrpSpPr>
        <p:grpSpPr>
          <a:xfrm>
            <a:off x="6096000" y="4608571"/>
            <a:ext cx="2297885" cy="1300292"/>
            <a:chOff x="6188861" y="4321342"/>
            <a:chExt cx="2297885" cy="130029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C17B17-70E3-E4A1-2766-62EA14BB04A9}"/>
                </a:ext>
              </a:extLst>
            </p:cNvPr>
            <p:cNvSpPr txBox="1"/>
            <p:nvPr/>
          </p:nvSpPr>
          <p:spPr>
            <a:xfrm>
              <a:off x="6621896" y="4800176"/>
              <a:ext cx="1431814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00257B-B5E8-A23A-1F14-DD3E6AD8ABE9}"/>
                </a:ext>
              </a:extLst>
            </p:cNvPr>
            <p:cNvSpPr txBox="1"/>
            <p:nvPr/>
          </p:nvSpPr>
          <p:spPr>
            <a:xfrm>
              <a:off x="6876966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89%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6DB5402-66DA-3352-278F-B21E77F02D72}"/>
                </a:ext>
              </a:extLst>
            </p:cNvPr>
            <p:cNvSpPr txBox="1"/>
            <p:nvPr/>
          </p:nvSpPr>
          <p:spPr>
            <a:xfrm>
              <a:off x="6188861" y="5182411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BFEA7F6-2323-C807-440D-05D5DA9F3703}"/>
              </a:ext>
            </a:extLst>
          </p:cNvPr>
          <p:cNvGrpSpPr/>
          <p:nvPr/>
        </p:nvGrpSpPr>
        <p:grpSpPr>
          <a:xfrm>
            <a:off x="8685801" y="4608571"/>
            <a:ext cx="2297885" cy="1300292"/>
            <a:chOff x="6188861" y="4321342"/>
            <a:chExt cx="2297885" cy="130029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13FF9B8-C937-E4D0-6A0B-49962AEDF36E}"/>
                </a:ext>
              </a:extLst>
            </p:cNvPr>
            <p:cNvSpPr txBox="1"/>
            <p:nvPr/>
          </p:nvSpPr>
          <p:spPr>
            <a:xfrm>
              <a:off x="6621896" y="4800176"/>
              <a:ext cx="1431814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SERVICE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9FC17EA-A020-429A-4F80-F7C6064FC89F}"/>
                </a:ext>
              </a:extLst>
            </p:cNvPr>
            <p:cNvSpPr txBox="1"/>
            <p:nvPr/>
          </p:nvSpPr>
          <p:spPr>
            <a:xfrm>
              <a:off x="6876966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89%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05D2828-C1DD-4994-32DA-50EE17A65CA7}"/>
                </a:ext>
              </a:extLst>
            </p:cNvPr>
            <p:cNvSpPr txBox="1"/>
            <p:nvPr/>
          </p:nvSpPr>
          <p:spPr>
            <a:xfrm>
              <a:off x="6188861" y="5182411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61C1CD-409A-EB97-368C-DA08836F8A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6381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74FD33-14E7-FBCB-1561-0947CF7024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28C9C2-29F3-5132-CAB3-797BF3785F3B}"/>
              </a:ext>
            </a:extLst>
          </p:cNvPr>
          <p:cNvSpPr txBox="1"/>
          <p:nvPr/>
        </p:nvSpPr>
        <p:spPr>
          <a:xfrm>
            <a:off x="7201347" y="2960914"/>
            <a:ext cx="3466653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500" b="1" spc="80" dirty="0">
                <a:solidFill>
                  <a:schemeClr val="accent1"/>
                </a:solidFill>
                <a:latin typeface="Caudex" panose="02040502050505030304" pitchFamily="18" charset="2"/>
                <a:cs typeface="Prompt SemiBold" panose="00000700000000000000" pitchFamily="2" charset="-34"/>
              </a:rPr>
              <a:t>Slide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E738D6-BDCC-CD05-700F-108BB4ED7DBB}"/>
              </a:ext>
            </a:extLst>
          </p:cNvPr>
          <p:cNvSpPr txBox="1"/>
          <p:nvPr/>
        </p:nvSpPr>
        <p:spPr>
          <a:xfrm>
            <a:off x="1556658" y="1552718"/>
            <a:ext cx="4201886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1500" b="1" spc="80" dirty="0">
                <a:solidFill>
                  <a:schemeClr val="tx2"/>
                </a:solidFill>
                <a:latin typeface="Caudex" panose="02040502050505030304" pitchFamily="18" charset="2"/>
                <a:cs typeface="Prompt SemiBold" panose="00000700000000000000" pitchFamily="2" charset="-34"/>
              </a:rPr>
              <a:t>Break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8C922CA-41CC-4149-2383-A90D861633C7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A4AD4BC-B718-87CC-BD22-01ACE7635CE3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8" name="Graphic 7">
              <a:extLst>
                <a:ext uri="{FF2B5EF4-FFF2-40B4-BE49-F238E27FC236}">
                  <a16:creationId xmlns:a16="http://schemas.microsoft.com/office/drawing/2014/main" id="{489EA166-45A5-F373-5BAA-12ABC40D71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7C9E53-E454-4662-B5AD-5161E9D41430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835C3F0-2FB5-57A5-FC66-B91F22ACAEFD}"/>
              </a:ext>
            </a:extLst>
          </p:cNvPr>
          <p:cNvSpPr txBox="1"/>
          <p:nvPr/>
        </p:nvSpPr>
        <p:spPr>
          <a:xfrm>
            <a:off x="4947058" y="5503973"/>
            <a:ext cx="2297885" cy="4392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endParaRPr lang="en-US" sz="10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9611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204DC1A-CF90-D70C-DE88-1AC0D086F919}"/>
              </a:ext>
            </a:extLst>
          </p:cNvPr>
          <p:cNvGrpSpPr/>
          <p:nvPr/>
        </p:nvGrpSpPr>
        <p:grpSpPr>
          <a:xfrm>
            <a:off x="1524000" y="760522"/>
            <a:ext cx="3050515" cy="733625"/>
            <a:chOff x="3093761" y="1959242"/>
            <a:chExt cx="3050515" cy="73362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8663060-22A6-ECAB-9902-E9D6DCC8FC5A}"/>
                </a:ext>
              </a:extLst>
            </p:cNvPr>
            <p:cNvSpPr txBox="1"/>
            <p:nvPr/>
          </p:nvSpPr>
          <p:spPr>
            <a:xfrm>
              <a:off x="3093761" y="1959242"/>
              <a:ext cx="3050515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FOUNDER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4B928CD-AA59-C9EF-37D6-6F631AAEBE93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823216F-2F31-C575-F595-ABB0B8A6566C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E06FD20-91B1-CA3F-9948-31579F610128}"/>
              </a:ext>
            </a:extLst>
          </p:cNvPr>
          <p:cNvSpPr txBox="1"/>
          <p:nvPr/>
        </p:nvSpPr>
        <p:spPr>
          <a:xfrm>
            <a:off x="1524000" y="1686470"/>
            <a:ext cx="3747911" cy="48320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</a:t>
            </a:r>
            <a:r>
              <a:rPr lang="ar-SA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  <a:endParaRPr lang="en-US" sz="11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B2E23E-EF18-D33E-0B41-802297F85112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D391F2-89E5-0BE7-D675-483CB01AD115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12" name="Graphic 7">
              <a:extLst>
                <a:ext uri="{FF2B5EF4-FFF2-40B4-BE49-F238E27FC236}">
                  <a16:creationId xmlns:a16="http://schemas.microsoft.com/office/drawing/2014/main" id="{D0567F26-EF82-2231-E9D3-6CB488732D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878CC78-939E-D51F-9E91-AFB1397BBC4B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83AD67-730A-F504-6A55-7951E2806A3F}"/>
              </a:ext>
            </a:extLst>
          </p:cNvPr>
          <p:cNvGrpSpPr/>
          <p:nvPr/>
        </p:nvGrpSpPr>
        <p:grpSpPr>
          <a:xfrm>
            <a:off x="1524000" y="2823998"/>
            <a:ext cx="3581400" cy="1398293"/>
            <a:chOff x="1055688" y="4852522"/>
            <a:chExt cx="3581400" cy="139829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A5600D1-B67A-EDF5-5369-45278DD1746F}"/>
                </a:ext>
              </a:extLst>
            </p:cNvPr>
            <p:cNvSpPr txBox="1"/>
            <p:nvPr/>
          </p:nvSpPr>
          <p:spPr>
            <a:xfrm>
              <a:off x="1055688" y="4852522"/>
              <a:ext cx="2181468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6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LOUKIANOS NAIL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8C7AB2B-5D21-AC22-FD17-8012A78002D0}"/>
                </a:ext>
              </a:extLst>
            </p:cNvPr>
            <p:cNvSpPr txBox="1"/>
            <p:nvPr/>
          </p:nvSpPr>
          <p:spPr>
            <a:xfrm>
              <a:off x="1055688" y="5119095"/>
              <a:ext cx="3581400" cy="113172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aliqua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ipsum nunc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enim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facilisis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gravida neque cras sed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felis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eget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sagittis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id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arcu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at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varius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vel pharetra vel fermentum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posuere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urna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0E776E2-60CC-4571-C5C8-8A1ABCDB5BB4}"/>
              </a:ext>
            </a:extLst>
          </p:cNvPr>
          <p:cNvGrpSpPr/>
          <p:nvPr/>
        </p:nvGrpSpPr>
        <p:grpSpPr>
          <a:xfrm>
            <a:off x="1523999" y="4668708"/>
            <a:ext cx="2297886" cy="1300292"/>
            <a:chOff x="6188860" y="4321342"/>
            <a:chExt cx="2297886" cy="130029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73809A7-F2FA-21FE-3D41-B3364754A000}"/>
                </a:ext>
              </a:extLst>
            </p:cNvPr>
            <p:cNvSpPr txBox="1"/>
            <p:nvPr/>
          </p:nvSpPr>
          <p:spPr>
            <a:xfrm>
              <a:off x="6188860" y="4800176"/>
              <a:ext cx="1966887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SPECIALIZATION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ECA320-20ED-EF69-104A-C7416E13DC1C}"/>
                </a:ext>
              </a:extLst>
            </p:cNvPr>
            <p:cNvSpPr txBox="1"/>
            <p:nvPr/>
          </p:nvSpPr>
          <p:spPr>
            <a:xfrm>
              <a:off x="6188861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8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89%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0C6356C-C96E-D69A-C19E-49D764D5BAE0}"/>
                </a:ext>
              </a:extLst>
            </p:cNvPr>
            <p:cNvSpPr txBox="1"/>
            <p:nvPr/>
          </p:nvSpPr>
          <p:spPr>
            <a:xfrm>
              <a:off x="6188861" y="5182411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EFA869-1C86-9EA8-24AC-414C9BDEF5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8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473446-3DC0-2628-351D-2A9BBEC90D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6A453C-B26D-0331-B8E9-0ABFB127CA33}"/>
              </a:ext>
            </a:extLst>
          </p:cNvPr>
          <p:cNvSpPr txBox="1"/>
          <p:nvPr/>
        </p:nvSpPr>
        <p:spPr>
          <a:xfrm>
            <a:off x="5123726" y="3958316"/>
            <a:ext cx="2181468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spc="60" dirty="0">
                <a:solidFill>
                  <a:srgbClr val="29292A"/>
                </a:solidFill>
                <a:latin typeface="Caudex" panose="02040502050505030304" pitchFamily="18" charset="2"/>
              </a:rPr>
              <a:t>LOUKIANOS NAIL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B84CC9-07F2-B3F9-BB45-48F22B8AF05D}"/>
              </a:ext>
            </a:extLst>
          </p:cNvPr>
          <p:cNvSpPr txBox="1"/>
          <p:nvPr/>
        </p:nvSpPr>
        <p:spPr>
          <a:xfrm>
            <a:off x="5123727" y="2187745"/>
            <a:ext cx="5339787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2400" dirty="0">
                <a:solidFill>
                  <a:srgbClr val="29292A"/>
                </a:solidFill>
                <a:latin typeface="Caudex" panose="02040502050505030304" pitchFamily="18" charset="2"/>
              </a:rPr>
              <a:t>Innovation Is The Unrelenting Drive To Break The Status Quo And Develop Anew Where Few Have Dared To Go.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A0ED81-D1EB-F9CD-8495-63FAAD816025}"/>
              </a:ext>
            </a:extLst>
          </p:cNvPr>
          <p:cNvSpPr txBox="1"/>
          <p:nvPr/>
        </p:nvSpPr>
        <p:spPr>
          <a:xfrm>
            <a:off x="5123726" y="4234055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>
                <a:solidFill>
                  <a:srgbClr val="29292A"/>
                </a:solidFill>
                <a:latin typeface="Caudex" panose="02040502050505030304" pitchFamily="18" charset="2"/>
              </a:rPr>
              <a:t>Chief Executive Officer</a:t>
            </a:r>
          </a:p>
        </p:txBody>
      </p:sp>
    </p:spTree>
    <p:extLst>
      <p:ext uri="{BB962C8B-B14F-4D97-AF65-F5344CB8AC3E}">
        <p14:creationId xmlns:p14="http://schemas.microsoft.com/office/powerpoint/2010/main" val="131950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DDD2BB-145C-DD13-E2AA-893DBC3494A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592A25-D67A-93BB-BDB7-384B1CF718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F63D027-4416-AEDA-E675-CDF363470F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23E24F9-9EB4-D8A6-86EA-610E84BCF6BB}"/>
              </a:ext>
            </a:extLst>
          </p:cNvPr>
          <p:cNvSpPr/>
          <p:nvPr/>
        </p:nvSpPr>
        <p:spPr>
          <a:xfrm>
            <a:off x="7862762" y="4560425"/>
            <a:ext cx="2805238" cy="1499244"/>
          </a:xfrm>
          <a:prstGeom prst="rect">
            <a:avLst/>
          </a:prstGeom>
          <a:gradFill>
            <a:gsLst>
              <a:gs pos="0">
                <a:srgbClr val="29292A">
                  <a:alpha val="0"/>
                </a:srgbClr>
              </a:gs>
              <a:gs pos="76000">
                <a:srgbClr val="29292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B23260E-6DCB-CA65-6A65-308ACC665B38}"/>
              </a:ext>
            </a:extLst>
          </p:cNvPr>
          <p:cNvSpPr/>
          <p:nvPr/>
        </p:nvSpPr>
        <p:spPr>
          <a:xfrm>
            <a:off x="4693382" y="4560425"/>
            <a:ext cx="2805238" cy="1499244"/>
          </a:xfrm>
          <a:prstGeom prst="rect">
            <a:avLst/>
          </a:prstGeom>
          <a:gradFill>
            <a:gsLst>
              <a:gs pos="0">
                <a:srgbClr val="29292A">
                  <a:alpha val="0"/>
                </a:srgbClr>
              </a:gs>
              <a:gs pos="76000">
                <a:srgbClr val="29292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BD8B79-322A-C930-8CFE-E3EE31648501}"/>
              </a:ext>
            </a:extLst>
          </p:cNvPr>
          <p:cNvSpPr/>
          <p:nvPr/>
        </p:nvSpPr>
        <p:spPr>
          <a:xfrm>
            <a:off x="1524000" y="4560425"/>
            <a:ext cx="2805238" cy="1499244"/>
          </a:xfrm>
          <a:prstGeom prst="rect">
            <a:avLst/>
          </a:prstGeom>
          <a:gradFill>
            <a:gsLst>
              <a:gs pos="0">
                <a:srgbClr val="29292A">
                  <a:alpha val="0"/>
                </a:srgbClr>
              </a:gs>
              <a:gs pos="76000">
                <a:srgbClr val="29292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986F59-C88D-EA02-9E91-2B7866126388}"/>
              </a:ext>
            </a:extLst>
          </p:cNvPr>
          <p:cNvGrpSpPr/>
          <p:nvPr/>
        </p:nvGrpSpPr>
        <p:grpSpPr>
          <a:xfrm>
            <a:off x="4362352" y="798332"/>
            <a:ext cx="3467296" cy="733624"/>
            <a:chOff x="1524000" y="1049890"/>
            <a:chExt cx="3467296" cy="73362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526F96-413C-C7CF-5BB6-E9E54CF353F3}"/>
                </a:ext>
              </a:extLst>
            </p:cNvPr>
            <p:cNvSpPr txBox="1"/>
            <p:nvPr/>
          </p:nvSpPr>
          <p:spPr>
            <a:xfrm>
              <a:off x="1524000" y="1049890"/>
              <a:ext cx="3467296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ctr"/>
              <a:r>
                <a:rPr lang="en-US" sz="3200" b="1" dirty="0">
                  <a:latin typeface="Caudex" panose="02040502050505030304" pitchFamily="18" charset="2"/>
                </a:rPr>
                <a:t>MEET 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TEAM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B062F93-0403-2DEB-58EA-857A6A5AF6A9}"/>
                </a:ext>
              </a:extLst>
            </p:cNvPr>
            <p:cNvGrpSpPr/>
            <p:nvPr/>
          </p:nvGrpSpPr>
          <p:grpSpPr>
            <a:xfrm>
              <a:off x="1898559" y="1614237"/>
              <a:ext cx="2718179" cy="169277"/>
              <a:chOff x="1893989" y="1614237"/>
              <a:chExt cx="2718179" cy="169277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F20465E-E0BD-A23B-F8BE-4E8827FA8F78}"/>
                  </a:ext>
                </a:extLst>
              </p:cNvPr>
              <p:cNvSpPr txBox="1"/>
              <p:nvPr/>
            </p:nvSpPr>
            <p:spPr>
              <a:xfrm>
                <a:off x="2646886" y="1614237"/>
                <a:ext cx="196528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en-US" sz="1100" dirty="0">
                    <a:solidFill>
                      <a:schemeClr val="tx2"/>
                    </a:solidFill>
                    <a:latin typeface="Caudex" panose="02040502050505030304" pitchFamily="18" charset="2"/>
                  </a:rPr>
                  <a:t>SOMETHING TAGLINE HERE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021784B-1D4D-AB9B-9962-128AA29AB7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3989" y="1698876"/>
                <a:ext cx="65112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6B056CD-1848-ABDE-4858-2142C11DC9F7}"/>
              </a:ext>
            </a:extLst>
          </p:cNvPr>
          <p:cNvSpPr txBox="1"/>
          <p:nvPr/>
        </p:nvSpPr>
        <p:spPr>
          <a:xfrm>
            <a:off x="3048000" y="1657560"/>
            <a:ext cx="6096000" cy="48173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</a:t>
            </a:r>
            <a:r>
              <a:rPr lang="ar-SA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  <a:endParaRPr lang="en-US" sz="11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42892E-E5E3-48E8-E01C-FEA61290C88A}"/>
              </a:ext>
            </a:extLst>
          </p:cNvPr>
          <p:cNvGrpSpPr/>
          <p:nvPr/>
        </p:nvGrpSpPr>
        <p:grpSpPr>
          <a:xfrm>
            <a:off x="1777677" y="5181683"/>
            <a:ext cx="2297885" cy="682562"/>
            <a:chOff x="7530141" y="3336667"/>
            <a:chExt cx="2297885" cy="68256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62F19E-843F-4D3D-702D-23DB42DA1A61}"/>
                </a:ext>
              </a:extLst>
            </p:cNvPr>
            <p:cNvSpPr txBox="1"/>
            <p:nvPr/>
          </p:nvSpPr>
          <p:spPr>
            <a:xfrm>
              <a:off x="7724973" y="3336667"/>
              <a:ext cx="190822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LOUKIANOS NAIL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394619-4502-C93C-021D-2FF1C18C27C9}"/>
                </a:ext>
              </a:extLst>
            </p:cNvPr>
            <p:cNvSpPr txBox="1"/>
            <p:nvPr/>
          </p:nvSpPr>
          <p:spPr>
            <a:xfrm>
              <a:off x="7530141" y="3580006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78E407-2AAC-23DE-F705-F4D41C470A2F}"/>
              </a:ext>
            </a:extLst>
          </p:cNvPr>
          <p:cNvGrpSpPr/>
          <p:nvPr/>
        </p:nvGrpSpPr>
        <p:grpSpPr>
          <a:xfrm>
            <a:off x="4947057" y="5181683"/>
            <a:ext cx="2297885" cy="682562"/>
            <a:chOff x="7530141" y="3336667"/>
            <a:chExt cx="2297885" cy="6825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6700582-28F0-D33E-C12E-D882200154F5}"/>
                </a:ext>
              </a:extLst>
            </p:cNvPr>
            <p:cNvSpPr txBox="1"/>
            <p:nvPr/>
          </p:nvSpPr>
          <p:spPr>
            <a:xfrm>
              <a:off x="7724973" y="3336667"/>
              <a:ext cx="190822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RADOSLAVA SONYA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E46CD86-9D3F-0284-C489-46685C023C39}"/>
                </a:ext>
              </a:extLst>
            </p:cNvPr>
            <p:cNvSpPr txBox="1"/>
            <p:nvPr/>
          </p:nvSpPr>
          <p:spPr>
            <a:xfrm>
              <a:off x="7530141" y="3580006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768B54C-69A8-CC43-6BE6-51E653D44994}"/>
              </a:ext>
            </a:extLst>
          </p:cNvPr>
          <p:cNvGrpSpPr/>
          <p:nvPr/>
        </p:nvGrpSpPr>
        <p:grpSpPr>
          <a:xfrm>
            <a:off x="8116439" y="5181683"/>
            <a:ext cx="2297885" cy="682562"/>
            <a:chOff x="7530141" y="3336667"/>
            <a:chExt cx="2297885" cy="68256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1ED0458-A27E-D7F0-2BA4-9FD1ABD4FA64}"/>
                </a:ext>
              </a:extLst>
            </p:cNvPr>
            <p:cNvSpPr txBox="1"/>
            <p:nvPr/>
          </p:nvSpPr>
          <p:spPr>
            <a:xfrm>
              <a:off x="7724973" y="3336667"/>
              <a:ext cx="190822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MALACHY ROWE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1820DBD-1B9B-00D2-4982-1620D92BB1CF}"/>
                </a:ext>
              </a:extLst>
            </p:cNvPr>
            <p:cNvSpPr txBox="1"/>
            <p:nvPr/>
          </p:nvSpPr>
          <p:spPr>
            <a:xfrm>
              <a:off x="7530141" y="3580006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rgbClr val="FFFFFF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rgbClr val="FFFFFF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rgbClr val="FFFFFF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9BAA4C0-6D84-622A-A371-C4F947EE8BCA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D551EB1-0F83-7073-4457-88B029728CCB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2" name="Graphic 7">
              <a:extLst>
                <a:ext uri="{FF2B5EF4-FFF2-40B4-BE49-F238E27FC236}">
                  <a16:creationId xmlns:a16="http://schemas.microsoft.com/office/drawing/2014/main" id="{4DBCE8A8-99A4-CF0C-8605-8DA074808F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EDEB2A4-A64F-07FD-CE74-51888A6520D9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001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1930FD06-293D-AE6B-5535-8260FE9AE304}"/>
              </a:ext>
            </a:extLst>
          </p:cNvPr>
          <p:cNvSpPr/>
          <p:nvPr/>
        </p:nvSpPr>
        <p:spPr>
          <a:xfrm>
            <a:off x="8426369" y="909132"/>
            <a:ext cx="2709943" cy="50397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1AD6350-BEB6-36F8-4911-CD4FC3BAA045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CBC9E3-815D-E3B4-F033-487024DB3838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0" name="Graphic 7">
              <a:extLst>
                <a:ext uri="{FF2B5EF4-FFF2-40B4-BE49-F238E27FC236}">
                  <a16:creationId xmlns:a16="http://schemas.microsoft.com/office/drawing/2014/main" id="{E84FCA63-680E-68C9-34DE-30ABFD2B39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2D82248-9878-379F-681C-A94230950218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EB1F218-1CA4-EE99-9ADD-256E2F622FE9}"/>
              </a:ext>
            </a:extLst>
          </p:cNvPr>
          <p:cNvGrpSpPr/>
          <p:nvPr/>
        </p:nvGrpSpPr>
        <p:grpSpPr>
          <a:xfrm>
            <a:off x="1524000" y="1335922"/>
            <a:ext cx="4227119" cy="733624"/>
            <a:chOff x="3093761" y="1959243"/>
            <a:chExt cx="4227119" cy="7336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D304AF-2B71-28A5-A3C3-93395A14204E}"/>
                </a:ext>
              </a:extLst>
            </p:cNvPr>
            <p:cNvSpPr txBox="1"/>
            <p:nvPr/>
          </p:nvSpPr>
          <p:spPr>
            <a:xfrm>
              <a:off x="3093761" y="1959243"/>
              <a:ext cx="4227119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SAMANTA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SALAZAR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2C616AB-EA01-FC25-4D30-61753244849E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F4FE17C-7598-8D95-0E04-604113CB3AAD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DD20364-7BF8-9A92-7CCF-1834140E1D2A}"/>
              </a:ext>
            </a:extLst>
          </p:cNvPr>
          <p:cNvSpPr txBox="1"/>
          <p:nvPr/>
        </p:nvSpPr>
        <p:spPr>
          <a:xfrm>
            <a:off x="1524000" y="2261869"/>
            <a:ext cx="3747911" cy="48320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</a:t>
            </a:r>
            <a:r>
              <a:rPr lang="ar-SA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  <a:endParaRPr lang="en-US" sz="11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1C03E4-2FA9-081A-2997-758F23ADE265}"/>
              </a:ext>
            </a:extLst>
          </p:cNvPr>
          <p:cNvCxnSpPr>
            <a:cxnSpLocks/>
          </p:cNvCxnSpPr>
          <p:nvPr/>
        </p:nvCxnSpPr>
        <p:spPr>
          <a:xfrm>
            <a:off x="1524000" y="5522078"/>
            <a:ext cx="339453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7CAD334-6D84-72D9-D62C-22548CE4D726}"/>
              </a:ext>
            </a:extLst>
          </p:cNvPr>
          <p:cNvCxnSpPr>
            <a:cxnSpLocks/>
          </p:cNvCxnSpPr>
          <p:nvPr/>
        </p:nvCxnSpPr>
        <p:spPr>
          <a:xfrm>
            <a:off x="1524000" y="5014106"/>
            <a:ext cx="3394530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689FC84-94D6-E553-2815-F8E724A0E493}"/>
              </a:ext>
            </a:extLst>
          </p:cNvPr>
          <p:cNvSpPr txBox="1"/>
          <p:nvPr/>
        </p:nvSpPr>
        <p:spPr>
          <a:xfrm>
            <a:off x="1524000" y="4740362"/>
            <a:ext cx="7630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udex" panose="02040502050505030304" pitchFamily="18" charset="2"/>
              </a:rPr>
              <a:t>CorelDraw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E2CD87F-0C2C-8A01-4242-D0539D5154A3}"/>
              </a:ext>
            </a:extLst>
          </p:cNvPr>
          <p:cNvCxnSpPr>
            <a:cxnSpLocks/>
          </p:cNvCxnSpPr>
          <p:nvPr/>
        </p:nvCxnSpPr>
        <p:spPr>
          <a:xfrm>
            <a:off x="1524000" y="5014106"/>
            <a:ext cx="29182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5941E51-700F-76FB-4260-B00AD499E1CB}"/>
              </a:ext>
            </a:extLst>
          </p:cNvPr>
          <p:cNvSpPr txBox="1"/>
          <p:nvPr/>
        </p:nvSpPr>
        <p:spPr>
          <a:xfrm>
            <a:off x="1524000" y="5248334"/>
            <a:ext cx="73257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udex" panose="02040502050505030304" pitchFamily="18" charset="2"/>
              </a:rPr>
              <a:t>Photoshop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7031287-82AF-68F5-C273-B6D29991C70B}"/>
              </a:ext>
            </a:extLst>
          </p:cNvPr>
          <p:cNvCxnSpPr>
            <a:cxnSpLocks/>
          </p:cNvCxnSpPr>
          <p:nvPr/>
        </p:nvCxnSpPr>
        <p:spPr>
          <a:xfrm>
            <a:off x="1524000" y="5522078"/>
            <a:ext cx="24864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BAEAD79-8629-988F-A44B-AD7141904435}"/>
              </a:ext>
            </a:extLst>
          </p:cNvPr>
          <p:cNvSpPr txBox="1"/>
          <p:nvPr/>
        </p:nvSpPr>
        <p:spPr>
          <a:xfrm>
            <a:off x="4643665" y="4740362"/>
            <a:ext cx="2436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udex" panose="02040502050505030304" pitchFamily="18" charset="2"/>
              </a:rPr>
              <a:t>80%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1C3909-4C74-6E1A-C101-C2C42C98F651}"/>
              </a:ext>
            </a:extLst>
          </p:cNvPr>
          <p:cNvSpPr txBox="1"/>
          <p:nvPr/>
        </p:nvSpPr>
        <p:spPr>
          <a:xfrm>
            <a:off x="4643665" y="5248334"/>
            <a:ext cx="24365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udex" panose="02040502050505030304" pitchFamily="18" charset="2"/>
              </a:rPr>
              <a:t>70%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D8C161-2218-7FE0-C85A-DCD356F0843A}"/>
              </a:ext>
            </a:extLst>
          </p:cNvPr>
          <p:cNvGrpSpPr/>
          <p:nvPr/>
        </p:nvGrpSpPr>
        <p:grpSpPr>
          <a:xfrm>
            <a:off x="1523999" y="3396325"/>
            <a:ext cx="1574801" cy="692790"/>
            <a:chOff x="1523999" y="3521597"/>
            <a:chExt cx="1574801" cy="69279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4DFF75-4AB4-3C45-0BE9-B5F3ADA97D20}"/>
                </a:ext>
              </a:extLst>
            </p:cNvPr>
            <p:cNvSpPr txBox="1"/>
            <p:nvPr/>
          </p:nvSpPr>
          <p:spPr>
            <a:xfrm>
              <a:off x="1523999" y="3521597"/>
              <a:ext cx="1320801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01. ABOUT TEAM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AE56811-8FA7-DDD2-529F-082D3994335A}"/>
                </a:ext>
              </a:extLst>
            </p:cNvPr>
            <p:cNvSpPr txBox="1"/>
            <p:nvPr/>
          </p:nvSpPr>
          <p:spPr>
            <a:xfrm>
              <a:off x="1524001" y="3776510"/>
              <a:ext cx="1574799" cy="4378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29A215C-4195-A702-8DE2-FC6C068B3415}"/>
              </a:ext>
            </a:extLst>
          </p:cNvPr>
          <p:cNvGrpSpPr/>
          <p:nvPr/>
        </p:nvGrpSpPr>
        <p:grpSpPr>
          <a:xfrm>
            <a:off x="3573843" y="3396325"/>
            <a:ext cx="1574801" cy="692790"/>
            <a:chOff x="1523999" y="3521597"/>
            <a:chExt cx="1574801" cy="69279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63F0814-7B15-5FB0-C025-38A9F912C837}"/>
                </a:ext>
              </a:extLst>
            </p:cNvPr>
            <p:cNvSpPr txBox="1"/>
            <p:nvPr/>
          </p:nvSpPr>
          <p:spPr>
            <a:xfrm>
              <a:off x="1523999" y="3521597"/>
              <a:ext cx="1365251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0</a:t>
              </a:r>
              <a:r>
                <a:rPr lang="ar-SA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2</a:t>
              </a:r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. ABOUT TEAM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7093AA4-1D56-8778-B6DE-6B0164F384E9}"/>
                </a:ext>
              </a:extLst>
            </p:cNvPr>
            <p:cNvSpPr txBox="1"/>
            <p:nvPr/>
          </p:nvSpPr>
          <p:spPr>
            <a:xfrm>
              <a:off x="1524001" y="3776510"/>
              <a:ext cx="1574799" cy="4378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189AC5-DF20-AC2B-0A6C-CE8C7CF9D2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630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D0F0FC1D-E8B2-6E5B-8463-434F08B439A6}"/>
              </a:ext>
            </a:extLst>
          </p:cNvPr>
          <p:cNvSpPr>
            <a:spLocks noChangeAspect="1"/>
          </p:cNvSpPr>
          <p:nvPr/>
        </p:nvSpPr>
        <p:spPr>
          <a:xfrm>
            <a:off x="5613722" y="1062221"/>
            <a:ext cx="5522592" cy="28268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D81794-7B89-A1DA-7605-F74F4B172D00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39F5037-AC3B-6ED2-6188-8741C2280A1F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6" name="Graphic 7">
              <a:extLst>
                <a:ext uri="{FF2B5EF4-FFF2-40B4-BE49-F238E27FC236}">
                  <a16:creationId xmlns:a16="http://schemas.microsoft.com/office/drawing/2014/main" id="{32FDB992-FE08-7C2D-FD26-FFF1EDAD28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1756C59-9646-EB8D-9DA5-3D5C1BB520BC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230B281-52AF-472D-58E7-BA2E713CD814}"/>
              </a:ext>
            </a:extLst>
          </p:cNvPr>
          <p:cNvGrpSpPr/>
          <p:nvPr/>
        </p:nvGrpSpPr>
        <p:grpSpPr>
          <a:xfrm>
            <a:off x="6096000" y="1335923"/>
            <a:ext cx="4212692" cy="733623"/>
            <a:chOff x="3093761" y="1959244"/>
            <a:chExt cx="4212692" cy="73362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A9A1D4-6028-85BD-C815-712AE7178A06}"/>
                </a:ext>
              </a:extLst>
            </p:cNvPr>
            <p:cNvSpPr txBox="1"/>
            <p:nvPr/>
          </p:nvSpPr>
          <p:spPr>
            <a:xfrm>
              <a:off x="3093761" y="1959244"/>
              <a:ext cx="4212692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RADOSLAVA SONYA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8A641A-CD93-A541-68C0-D877D96CF5CE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rgbClr val="FFFFFF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221113-7E16-A1DE-B5D0-66C7CFC16E9E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38E4C27-164B-65E3-5A85-C772AC855C4F}"/>
              </a:ext>
            </a:extLst>
          </p:cNvPr>
          <p:cNvSpPr txBox="1"/>
          <p:nvPr/>
        </p:nvSpPr>
        <p:spPr>
          <a:xfrm>
            <a:off x="6096000" y="2643834"/>
            <a:ext cx="4572000" cy="98956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labore et dolore magna</a:t>
            </a:r>
            <a:r>
              <a:rPr lang="ar-SA" sz="1100" dirty="0">
                <a:solidFill>
                  <a:srgbClr val="FFFFFF"/>
                </a:solidFill>
                <a:latin typeface="Caudex" panose="02040502050505030304" pitchFamily="18" charset="2"/>
              </a:rPr>
              <a:t>.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lorem ipsum dolor sit amet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labore et dolore magna</a:t>
            </a:r>
            <a:r>
              <a:rPr lang="ar-SA" sz="1100" dirty="0">
                <a:solidFill>
                  <a:srgbClr val="FFFFFF"/>
                </a:solidFill>
                <a:latin typeface="Caudex" panose="02040502050505030304" pitchFamily="18" charset="2"/>
              </a:rPr>
              <a:t>.</a:t>
            </a:r>
            <a:endParaRPr lang="en-US" sz="1100" dirty="0">
              <a:solidFill>
                <a:srgbClr val="FFFFFF"/>
              </a:solidFill>
              <a:latin typeface="Caudex" panose="02040502050505030304" pitchFamily="18" charset="2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52D9D1-E957-CAE5-34E6-34DAEC621143}"/>
              </a:ext>
            </a:extLst>
          </p:cNvPr>
          <p:cNvCxnSpPr>
            <a:cxnSpLocks/>
          </p:cNvCxnSpPr>
          <p:nvPr/>
        </p:nvCxnSpPr>
        <p:spPr>
          <a:xfrm rot="5400000">
            <a:off x="7698154" y="4851972"/>
            <a:ext cx="132580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6EB327-3B80-BE3D-47BB-66D02B0AF779}"/>
              </a:ext>
            </a:extLst>
          </p:cNvPr>
          <p:cNvGrpSpPr/>
          <p:nvPr/>
        </p:nvGrpSpPr>
        <p:grpSpPr>
          <a:xfrm>
            <a:off x="6096000" y="4201826"/>
            <a:ext cx="1754459" cy="1300292"/>
            <a:chOff x="6188861" y="4321342"/>
            <a:chExt cx="1754459" cy="130029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1BA3075-962E-E0F2-9A42-9E7496BA2EE7}"/>
                </a:ext>
              </a:extLst>
            </p:cNvPr>
            <p:cNvSpPr txBox="1"/>
            <p:nvPr/>
          </p:nvSpPr>
          <p:spPr>
            <a:xfrm>
              <a:off x="6188861" y="4800176"/>
              <a:ext cx="1431814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TEAM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9FE298-FCD2-2337-11AA-5A789478B24E}"/>
                </a:ext>
              </a:extLst>
            </p:cNvPr>
            <p:cNvSpPr txBox="1"/>
            <p:nvPr/>
          </p:nvSpPr>
          <p:spPr>
            <a:xfrm>
              <a:off x="6188861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8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89%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B6B7C89-2E88-8946-A2F5-491A2F52DA69}"/>
                </a:ext>
              </a:extLst>
            </p:cNvPr>
            <p:cNvSpPr txBox="1"/>
            <p:nvPr/>
          </p:nvSpPr>
          <p:spPr>
            <a:xfrm>
              <a:off x="6188861" y="5182411"/>
              <a:ext cx="1754459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8D10B1-4FD5-402C-19E2-516E5F4AC84A}"/>
              </a:ext>
            </a:extLst>
          </p:cNvPr>
          <p:cNvGrpSpPr/>
          <p:nvPr/>
        </p:nvGrpSpPr>
        <p:grpSpPr>
          <a:xfrm>
            <a:off x="8871655" y="4201826"/>
            <a:ext cx="1796345" cy="1300292"/>
            <a:chOff x="6188861" y="4321342"/>
            <a:chExt cx="1796345" cy="130029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6081DDB-FA66-5464-2084-51DE2EA92213}"/>
                </a:ext>
              </a:extLst>
            </p:cNvPr>
            <p:cNvSpPr txBox="1"/>
            <p:nvPr/>
          </p:nvSpPr>
          <p:spPr>
            <a:xfrm>
              <a:off x="6188861" y="4800176"/>
              <a:ext cx="1431814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TEAM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5DDA898-0F77-B0E9-8211-9ACE30F49313}"/>
                </a:ext>
              </a:extLst>
            </p:cNvPr>
            <p:cNvSpPr txBox="1"/>
            <p:nvPr/>
          </p:nvSpPr>
          <p:spPr>
            <a:xfrm>
              <a:off x="6188861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8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89%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DA8D1AD-B633-4A66-0850-F2B266F116BD}"/>
                </a:ext>
              </a:extLst>
            </p:cNvPr>
            <p:cNvSpPr txBox="1"/>
            <p:nvPr/>
          </p:nvSpPr>
          <p:spPr>
            <a:xfrm>
              <a:off x="6188861" y="5182411"/>
              <a:ext cx="179634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057F7B7-EDCC-70F5-24C4-DA91A1795DE7}"/>
              </a:ext>
            </a:extLst>
          </p:cNvPr>
          <p:cNvSpPr txBox="1"/>
          <p:nvPr/>
        </p:nvSpPr>
        <p:spPr>
          <a:xfrm>
            <a:off x="6096000" y="2403961"/>
            <a:ext cx="571018" cy="24622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r>
              <a:rPr lang="en-US" sz="1600" b="1" dirty="0">
                <a:solidFill>
                  <a:srgbClr val="FFFFFF"/>
                </a:solidFill>
                <a:latin typeface="Caudex" panose="02040502050505030304" pitchFamily="18" charset="2"/>
              </a:rPr>
              <a:t>BIO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9B821E-09C7-8568-1840-2552DDB8D7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782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95498A3-3473-DDF0-589E-3345171A30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062B3E-5BF3-6DBE-A957-4F0A6FA765BD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F510A09-8948-0BF4-0326-A31BD585E76C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5" name="Graphic 7">
              <a:extLst>
                <a:ext uri="{FF2B5EF4-FFF2-40B4-BE49-F238E27FC236}">
                  <a16:creationId xmlns:a16="http://schemas.microsoft.com/office/drawing/2014/main" id="{9D1786CC-E441-DD6C-9A75-52A04547C2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05387E-C3E6-A9D1-6078-CC54BE9E3267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A7771096-8D51-117D-952C-DA0AAF7185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9867" y="584200"/>
            <a:ext cx="3916446" cy="6273800"/>
          </a:xfrm>
          <a:custGeom>
            <a:avLst/>
            <a:gdLst>
              <a:gd name="connsiteX0" fmla="*/ 0 w 3916446"/>
              <a:gd name="connsiteY0" fmla="*/ 0 h 6273800"/>
              <a:gd name="connsiteX1" fmla="*/ 3916446 w 3916446"/>
              <a:gd name="connsiteY1" fmla="*/ 0 h 6273800"/>
              <a:gd name="connsiteX2" fmla="*/ 3916446 w 3916446"/>
              <a:gd name="connsiteY2" fmla="*/ 6273800 h 6273800"/>
              <a:gd name="connsiteX3" fmla="*/ 3675483 w 3916446"/>
              <a:gd name="connsiteY3" fmla="*/ 6273800 h 6273800"/>
              <a:gd name="connsiteX4" fmla="*/ 3675483 w 3916446"/>
              <a:gd name="connsiteY4" fmla="*/ 1063063 h 6273800"/>
              <a:gd name="connsiteX5" fmla="*/ 3156635 w 3916446"/>
              <a:gd name="connsiteY5" fmla="*/ 544216 h 6273800"/>
              <a:gd name="connsiteX6" fmla="*/ 801177 w 3916446"/>
              <a:gd name="connsiteY6" fmla="*/ 544216 h 6273800"/>
              <a:gd name="connsiteX7" fmla="*/ 282330 w 3916446"/>
              <a:gd name="connsiteY7" fmla="*/ 1063063 h 6273800"/>
              <a:gd name="connsiteX8" fmla="*/ 282330 w 3916446"/>
              <a:gd name="connsiteY8" fmla="*/ 6273800 h 6273800"/>
              <a:gd name="connsiteX9" fmla="*/ 0 w 3916446"/>
              <a:gd name="connsiteY9" fmla="*/ 6273800 h 627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16446" h="6273800">
                <a:moveTo>
                  <a:pt x="0" y="0"/>
                </a:moveTo>
                <a:lnTo>
                  <a:pt x="3916446" y="0"/>
                </a:lnTo>
                <a:lnTo>
                  <a:pt x="3916446" y="6273800"/>
                </a:lnTo>
                <a:lnTo>
                  <a:pt x="3675483" y="6273800"/>
                </a:lnTo>
                <a:lnTo>
                  <a:pt x="3675483" y="1063063"/>
                </a:lnTo>
                <a:cubicBezTo>
                  <a:pt x="3675483" y="776512"/>
                  <a:pt x="3443186" y="544216"/>
                  <a:pt x="3156635" y="544216"/>
                </a:cubicBezTo>
                <a:lnTo>
                  <a:pt x="801177" y="544216"/>
                </a:lnTo>
                <a:cubicBezTo>
                  <a:pt x="514627" y="544216"/>
                  <a:pt x="282330" y="776512"/>
                  <a:pt x="282330" y="1063063"/>
                </a:cubicBezTo>
                <a:lnTo>
                  <a:pt x="282330" y="6273800"/>
                </a:lnTo>
                <a:lnTo>
                  <a:pt x="0" y="6273800"/>
                </a:lnTo>
                <a:close/>
              </a:path>
            </a:pathLst>
          </a:cu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DB1AFC1-1937-6B17-B0C6-4F30C665E54C}"/>
              </a:ext>
            </a:extLst>
          </p:cNvPr>
          <p:cNvGrpSpPr/>
          <p:nvPr/>
        </p:nvGrpSpPr>
        <p:grpSpPr>
          <a:xfrm>
            <a:off x="1524000" y="1600618"/>
            <a:ext cx="3536224" cy="733623"/>
            <a:chOff x="3093761" y="1959244"/>
            <a:chExt cx="3536224" cy="73362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625884C-9566-0F4C-DFE7-8C2DD9DE63AF}"/>
                </a:ext>
              </a:extLst>
            </p:cNvPr>
            <p:cNvSpPr txBox="1"/>
            <p:nvPr/>
          </p:nvSpPr>
          <p:spPr>
            <a:xfrm>
              <a:off x="3093761" y="1959244"/>
              <a:ext cx="3536224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MOBILE APP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5569D8-F1F8-6D8F-AEAA-6DCAAEE082F3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DE7B435-466C-E0AE-85F2-33E60C362697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21AF29B-A92D-4CFC-0455-B889A5A71D56}"/>
              </a:ext>
            </a:extLst>
          </p:cNvPr>
          <p:cNvSpPr txBox="1"/>
          <p:nvPr/>
        </p:nvSpPr>
        <p:spPr>
          <a:xfrm>
            <a:off x="1524000" y="2526564"/>
            <a:ext cx="4572000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0E65309-2230-2381-86F1-24D4DCBD5238}"/>
              </a:ext>
            </a:extLst>
          </p:cNvPr>
          <p:cNvCxnSpPr>
            <a:cxnSpLocks/>
          </p:cNvCxnSpPr>
          <p:nvPr/>
        </p:nvCxnSpPr>
        <p:spPr>
          <a:xfrm rot="5400000">
            <a:off x="3126154" y="4851972"/>
            <a:ext cx="132580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176ABC-5137-91AA-EE59-17EC37889626}"/>
              </a:ext>
            </a:extLst>
          </p:cNvPr>
          <p:cNvGrpSpPr/>
          <p:nvPr/>
        </p:nvGrpSpPr>
        <p:grpSpPr>
          <a:xfrm>
            <a:off x="1523999" y="4201826"/>
            <a:ext cx="1820779" cy="1300292"/>
            <a:chOff x="6188860" y="4321342"/>
            <a:chExt cx="1820779" cy="130029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6B2E44E-CBAE-70C5-141E-96AFBCF1A3AA}"/>
                </a:ext>
              </a:extLst>
            </p:cNvPr>
            <p:cNvSpPr txBox="1"/>
            <p:nvPr/>
          </p:nvSpPr>
          <p:spPr>
            <a:xfrm>
              <a:off x="6188860" y="4800176"/>
              <a:ext cx="1820779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MOBILE APP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047669-19FA-98C3-5EAB-C0D355AD5D40}"/>
                </a:ext>
              </a:extLst>
            </p:cNvPr>
            <p:cNvSpPr txBox="1"/>
            <p:nvPr/>
          </p:nvSpPr>
          <p:spPr>
            <a:xfrm>
              <a:off x="6188861" y="4321342"/>
              <a:ext cx="1219200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+680K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C3AEB2-98C8-4D5B-A13E-8526BBC0EA85}"/>
                </a:ext>
              </a:extLst>
            </p:cNvPr>
            <p:cNvSpPr txBox="1"/>
            <p:nvPr/>
          </p:nvSpPr>
          <p:spPr>
            <a:xfrm>
              <a:off x="6188861" y="5182411"/>
              <a:ext cx="1754459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02DFC13-99A4-5F78-0E7A-A9846319F02F}"/>
              </a:ext>
            </a:extLst>
          </p:cNvPr>
          <p:cNvGrpSpPr/>
          <p:nvPr/>
        </p:nvGrpSpPr>
        <p:grpSpPr>
          <a:xfrm>
            <a:off x="4299655" y="4201826"/>
            <a:ext cx="1796345" cy="1300292"/>
            <a:chOff x="6188861" y="4321342"/>
            <a:chExt cx="1796345" cy="130029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B80E57-988A-9CF3-EE29-031BC99079D6}"/>
                </a:ext>
              </a:extLst>
            </p:cNvPr>
            <p:cNvSpPr txBox="1"/>
            <p:nvPr/>
          </p:nvSpPr>
          <p:spPr>
            <a:xfrm>
              <a:off x="6188861" y="4800176"/>
              <a:ext cx="166800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MOBILE APP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0ECCE8E-A153-7691-6E3D-031620EFCCE5}"/>
                </a:ext>
              </a:extLst>
            </p:cNvPr>
            <p:cNvSpPr txBox="1"/>
            <p:nvPr/>
          </p:nvSpPr>
          <p:spPr>
            <a:xfrm>
              <a:off x="6188861" y="4321342"/>
              <a:ext cx="921674" cy="430887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28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+95%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30A6335-E4C3-AA3C-8693-15AD12E48D05}"/>
                </a:ext>
              </a:extLst>
            </p:cNvPr>
            <p:cNvSpPr txBox="1"/>
            <p:nvPr/>
          </p:nvSpPr>
          <p:spPr>
            <a:xfrm>
              <a:off x="6188861" y="5182411"/>
              <a:ext cx="179634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</a:t>
              </a:r>
              <a:r>
                <a:rPr lang="ar-SA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48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FD2DC99-0EDA-3733-DB1C-E4240D0840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25279F-3C1D-8F5E-CBB6-464081CB866E}"/>
              </a:ext>
            </a:extLst>
          </p:cNvPr>
          <p:cNvSpPr/>
          <p:nvPr/>
        </p:nvSpPr>
        <p:spPr>
          <a:xfrm>
            <a:off x="6638344" y="1005726"/>
            <a:ext cx="4229769" cy="4846548"/>
          </a:xfrm>
          <a:prstGeom prst="rect">
            <a:avLst/>
          </a:prstGeom>
          <a:solidFill>
            <a:srgbClr val="29292A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059AFAE-B88D-D46D-85DA-6455F3D7F9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2463C6-0575-41AC-72F1-2E8178E44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88" y="222886"/>
            <a:ext cx="4792008" cy="6412227"/>
          </a:xfrm>
          <a:custGeom>
            <a:avLst/>
            <a:gdLst>
              <a:gd name="connsiteX0" fmla="*/ 392111 w 4091354"/>
              <a:gd name="connsiteY0" fmla="*/ 315423 h 5474676"/>
              <a:gd name="connsiteX1" fmla="*/ 392111 w 4091354"/>
              <a:gd name="connsiteY1" fmla="*/ 5157054 h 5474676"/>
              <a:gd name="connsiteX2" fmla="*/ 3774830 w 4091354"/>
              <a:gd name="connsiteY2" fmla="*/ 5157054 h 5474676"/>
              <a:gd name="connsiteX3" fmla="*/ 3774830 w 4091354"/>
              <a:gd name="connsiteY3" fmla="*/ 315423 h 5474676"/>
              <a:gd name="connsiteX4" fmla="*/ 0 w 4091354"/>
              <a:gd name="connsiteY4" fmla="*/ 0 h 5474676"/>
              <a:gd name="connsiteX5" fmla="*/ 4091354 w 4091354"/>
              <a:gd name="connsiteY5" fmla="*/ 0 h 5474676"/>
              <a:gd name="connsiteX6" fmla="*/ 4091354 w 4091354"/>
              <a:gd name="connsiteY6" fmla="*/ 5474676 h 5474676"/>
              <a:gd name="connsiteX7" fmla="*/ 0 w 4091354"/>
              <a:gd name="connsiteY7" fmla="*/ 5474676 h 547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91354" h="5474676">
                <a:moveTo>
                  <a:pt x="392111" y="315423"/>
                </a:moveTo>
                <a:lnTo>
                  <a:pt x="392111" y="5157054"/>
                </a:lnTo>
                <a:lnTo>
                  <a:pt x="3774830" y="5157054"/>
                </a:lnTo>
                <a:lnTo>
                  <a:pt x="3774830" y="315423"/>
                </a:lnTo>
                <a:close/>
                <a:moveTo>
                  <a:pt x="0" y="0"/>
                </a:moveTo>
                <a:lnTo>
                  <a:pt x="4091354" y="0"/>
                </a:lnTo>
                <a:lnTo>
                  <a:pt x="4091354" y="5474676"/>
                </a:lnTo>
                <a:lnTo>
                  <a:pt x="0" y="5474676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C3F0EEB0-435B-CDE6-F09C-66B8E439ABB7}"/>
              </a:ext>
            </a:extLst>
          </p:cNvPr>
          <p:cNvGrpSpPr/>
          <p:nvPr/>
        </p:nvGrpSpPr>
        <p:grpSpPr>
          <a:xfrm>
            <a:off x="7144338" y="1625389"/>
            <a:ext cx="3217780" cy="3607222"/>
            <a:chOff x="5518484" y="1672812"/>
            <a:chExt cx="3217780" cy="360722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DBB8CD0-AFE0-77F4-C90C-2B51F7177050}"/>
                </a:ext>
              </a:extLst>
            </p:cNvPr>
            <p:cNvGrpSpPr/>
            <p:nvPr/>
          </p:nvGrpSpPr>
          <p:grpSpPr>
            <a:xfrm>
              <a:off x="5518484" y="1672812"/>
              <a:ext cx="2967159" cy="733619"/>
              <a:chOff x="3093761" y="1959248"/>
              <a:chExt cx="2967159" cy="733619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DE6FB7A-F872-A771-5ABC-116AB28A5BC0}"/>
                  </a:ext>
                </a:extLst>
              </p:cNvPr>
              <p:cNvSpPr txBox="1"/>
              <p:nvPr/>
            </p:nvSpPr>
            <p:spPr>
              <a:xfrm>
                <a:off x="3093761" y="1959248"/>
                <a:ext cx="296715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b">
                <a:spAutoFit/>
              </a:bodyPr>
              <a:lstStyle/>
              <a:p>
                <a:r>
                  <a:rPr lang="en-US" sz="3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OUR IPAD APP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E795669-0226-64D4-11C6-10317703B06C}"/>
                  </a:ext>
                </a:extLst>
              </p:cNvPr>
              <p:cNvSpPr txBox="1"/>
              <p:nvPr/>
            </p:nvSpPr>
            <p:spPr>
              <a:xfrm>
                <a:off x="3846658" y="2523590"/>
                <a:ext cx="196528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en-US" sz="11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SOMETHING TAGLINE HERE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77F073F-BDA7-206C-F460-92C461A79A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3761" y="2608229"/>
                <a:ext cx="65112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8D2A68E-8B77-B909-DA05-6ABDBBB5A96A}"/>
                </a:ext>
              </a:extLst>
            </p:cNvPr>
            <p:cNvGrpSpPr/>
            <p:nvPr/>
          </p:nvGrpSpPr>
          <p:grpSpPr>
            <a:xfrm>
              <a:off x="6412091" y="2991898"/>
              <a:ext cx="2324173" cy="904505"/>
              <a:chOff x="1055688" y="4883299"/>
              <a:chExt cx="2324173" cy="90450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9D17B75-17A0-7A52-655C-849A4888EE3E}"/>
                  </a:ext>
                </a:extLst>
              </p:cNvPr>
              <p:cNvSpPr txBox="1"/>
              <p:nvPr/>
            </p:nvSpPr>
            <p:spPr>
              <a:xfrm>
                <a:off x="1055688" y="4883299"/>
                <a:ext cx="2181468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ABOUT IPAD APP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15E644-CED2-68DD-29FF-B5318E9BEE91}"/>
                  </a:ext>
                </a:extLst>
              </p:cNvPr>
              <p:cNvSpPr txBox="1"/>
              <p:nvPr/>
            </p:nvSpPr>
            <p:spPr>
              <a:xfrm>
                <a:off x="1055688" y="5119095"/>
                <a:ext cx="2324173" cy="6687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lorem ipsum dolor sit amet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consectetur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adipiscing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elit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sed do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eiusmod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tempor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incididunt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ut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labore et dolore magna</a:t>
                </a:r>
                <a:r>
                  <a:rPr lang="ar-SA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.</a:t>
                </a:r>
                <a:endParaRPr lang="en-US" sz="1000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05E6B46-8E22-CA98-9C2E-AB37B0AA2D7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18484" y="3190870"/>
              <a:ext cx="506558" cy="506557"/>
              <a:chOff x="6408809" y="4602043"/>
              <a:chExt cx="380584" cy="380584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4773C9C-B0F3-36E7-4C19-DDDAD94DC0C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08809" y="4602043"/>
                <a:ext cx="380584" cy="380584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EG" sz="2800" b="1" dirty="0">
                  <a:solidFill>
                    <a:schemeClr val="tx2"/>
                  </a:solidFill>
                  <a:latin typeface="Caudex" panose="02040502050505030304" pitchFamily="18" charset="2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FBEE169C-40E2-8E19-2006-ED4EC205ACC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56121" y="4649365"/>
                <a:ext cx="285939" cy="285939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ar-SA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01</a:t>
                </a:r>
                <a:endParaRPr lang="en-EG" b="1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E940E9D-2FB8-EB8D-A1D3-123836C9CC39}"/>
                </a:ext>
              </a:extLst>
            </p:cNvPr>
            <p:cNvGrpSpPr/>
            <p:nvPr/>
          </p:nvGrpSpPr>
          <p:grpSpPr>
            <a:xfrm>
              <a:off x="6412091" y="4375529"/>
              <a:ext cx="2324173" cy="904505"/>
              <a:chOff x="1055688" y="4883299"/>
              <a:chExt cx="2324173" cy="904505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9E7F635-1250-FAB4-AE14-6899BC334366}"/>
                  </a:ext>
                </a:extLst>
              </p:cNvPr>
              <p:cNvSpPr txBox="1"/>
              <p:nvPr/>
            </p:nvSpPr>
            <p:spPr>
              <a:xfrm>
                <a:off x="1055688" y="4883299"/>
                <a:ext cx="2181468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ABOUT IPAD APP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1A297D9-69E2-1587-A476-D5837BE98EC7}"/>
                  </a:ext>
                </a:extLst>
              </p:cNvPr>
              <p:cNvSpPr txBox="1"/>
              <p:nvPr/>
            </p:nvSpPr>
            <p:spPr>
              <a:xfrm>
                <a:off x="1055688" y="5119095"/>
                <a:ext cx="2324173" cy="6687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lorem ipsum dolor sit amet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consectetur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adipiscing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elit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sed do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eiusmod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tempor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incididunt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</a:t>
                </a: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ut</a:t>
                </a: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 labore et dolore magna</a:t>
                </a:r>
                <a:r>
                  <a:rPr lang="ar-SA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.</a:t>
                </a:r>
                <a:endParaRPr lang="en-US" sz="1000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9E0740F-9840-B0D9-083F-797BA1ED3FB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518484" y="4574501"/>
              <a:ext cx="506558" cy="506557"/>
              <a:chOff x="6408809" y="4602043"/>
              <a:chExt cx="380584" cy="38058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7548DAB-C097-0132-4841-C7AEC2FE126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08809" y="4602043"/>
                <a:ext cx="380584" cy="380584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EG" sz="2800" b="1" dirty="0">
                  <a:solidFill>
                    <a:schemeClr val="tx2"/>
                  </a:solidFill>
                  <a:latin typeface="Caudex" panose="02040502050505030304" pitchFamily="18" charset="2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3B0C94D0-5B4F-7DF2-17AE-6172DB68231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56121" y="4649365"/>
                <a:ext cx="285939" cy="285939"/>
              </a:xfrm>
              <a:prstGeom prst="ellipse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02</a:t>
                </a:r>
                <a:endParaRPr lang="en-EG" b="1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</p:txBody>
          </p: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F64AAE-AA76-0F50-BB2D-6186B4DBDDC5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8098B91-376F-93D6-53CC-096CD558C6AA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4" name="Graphic 7">
              <a:extLst>
                <a:ext uri="{FF2B5EF4-FFF2-40B4-BE49-F238E27FC236}">
                  <a16:creationId xmlns:a16="http://schemas.microsoft.com/office/drawing/2014/main" id="{D94FB14B-0214-1154-D1B4-60374206435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CED4218-B378-4B8A-3017-F394B0EFA3A4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086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4A463E-3F41-E02A-915C-1511DB1401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47C458-F87C-9634-CDC8-58F17F03BD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4978" y="1279520"/>
            <a:ext cx="5630534" cy="4736269"/>
          </a:xfrm>
          <a:custGeom>
            <a:avLst/>
            <a:gdLst>
              <a:gd name="connsiteX0" fmla="*/ 232620 w 5630534"/>
              <a:gd name="connsiteY0" fmla="*/ 246484 h 4736269"/>
              <a:gd name="connsiteX1" fmla="*/ 232620 w 5630534"/>
              <a:gd name="connsiteY1" fmla="*/ 2989684 h 4736269"/>
              <a:gd name="connsiteX2" fmla="*/ 5114863 w 5630534"/>
              <a:gd name="connsiteY2" fmla="*/ 2989684 h 4736269"/>
              <a:gd name="connsiteX3" fmla="*/ 5114863 w 5630534"/>
              <a:gd name="connsiteY3" fmla="*/ 246484 h 4736269"/>
              <a:gd name="connsiteX4" fmla="*/ 0 w 5630534"/>
              <a:gd name="connsiteY4" fmla="*/ 0 h 4736269"/>
              <a:gd name="connsiteX5" fmla="*/ 5630534 w 5630534"/>
              <a:gd name="connsiteY5" fmla="*/ 0 h 4736269"/>
              <a:gd name="connsiteX6" fmla="*/ 5630534 w 5630534"/>
              <a:gd name="connsiteY6" fmla="*/ 4736269 h 4736269"/>
              <a:gd name="connsiteX7" fmla="*/ 0 w 5630534"/>
              <a:gd name="connsiteY7" fmla="*/ 4736269 h 4736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0534" h="4736269">
                <a:moveTo>
                  <a:pt x="232620" y="246484"/>
                </a:moveTo>
                <a:lnTo>
                  <a:pt x="232620" y="2989684"/>
                </a:lnTo>
                <a:lnTo>
                  <a:pt x="5114863" y="2989684"/>
                </a:lnTo>
                <a:lnTo>
                  <a:pt x="5114863" y="246484"/>
                </a:lnTo>
                <a:close/>
                <a:moveTo>
                  <a:pt x="0" y="0"/>
                </a:moveTo>
                <a:lnTo>
                  <a:pt x="5630534" y="0"/>
                </a:lnTo>
                <a:lnTo>
                  <a:pt x="5630534" y="4736269"/>
                </a:lnTo>
                <a:lnTo>
                  <a:pt x="0" y="4736269"/>
                </a:lnTo>
                <a:close/>
              </a:path>
            </a:pathLst>
          </a:cu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31828F27-6ED5-A98C-549B-9F401C98D038}"/>
              </a:ext>
            </a:extLst>
          </p:cNvPr>
          <p:cNvGrpSpPr/>
          <p:nvPr/>
        </p:nvGrpSpPr>
        <p:grpSpPr>
          <a:xfrm>
            <a:off x="1524000" y="1301704"/>
            <a:ext cx="3712555" cy="733622"/>
            <a:chOff x="3093761" y="1959245"/>
            <a:chExt cx="3712555" cy="73362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4E2DAC-C473-0B85-F098-94FBB54F9E79}"/>
                </a:ext>
              </a:extLst>
            </p:cNvPr>
            <p:cNvSpPr txBox="1"/>
            <p:nvPr/>
          </p:nvSpPr>
          <p:spPr>
            <a:xfrm>
              <a:off x="3093761" y="1959245"/>
              <a:ext cx="3712555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WEBSITE APP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3C0F2B-E87F-F69D-D42C-FE0AA52251B9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AE988F7-5582-0111-37EA-7E811884FF3A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996DF87-E4E9-B47B-1CA9-6CE5BFA4DC0B}"/>
              </a:ext>
            </a:extLst>
          </p:cNvPr>
          <p:cNvSpPr txBox="1"/>
          <p:nvPr/>
        </p:nvSpPr>
        <p:spPr>
          <a:xfrm>
            <a:off x="1524000" y="2227649"/>
            <a:ext cx="3788780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FCF9B8-8E84-FDAB-C396-82B8DA3305F0}"/>
              </a:ext>
            </a:extLst>
          </p:cNvPr>
          <p:cNvSpPr/>
          <p:nvPr/>
        </p:nvSpPr>
        <p:spPr>
          <a:xfrm>
            <a:off x="1524000" y="3724168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45EF7AB-AA69-B9E1-602D-9A39D6B4EE7A}"/>
              </a:ext>
            </a:extLst>
          </p:cNvPr>
          <p:cNvGrpSpPr/>
          <p:nvPr/>
        </p:nvGrpSpPr>
        <p:grpSpPr>
          <a:xfrm>
            <a:off x="2454879" y="3728318"/>
            <a:ext cx="2297885" cy="643211"/>
            <a:chOff x="7164550" y="3935535"/>
            <a:chExt cx="2297885" cy="64321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CA09111-2462-C1FB-5760-CF479760D8AD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WEBSITA APP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BCB2FB-7BA8-2F76-86E5-35C8384D748D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DCF445D0-2741-4A7E-AAA5-084130BA8F53}"/>
              </a:ext>
            </a:extLst>
          </p:cNvPr>
          <p:cNvSpPr/>
          <p:nvPr/>
        </p:nvSpPr>
        <p:spPr>
          <a:xfrm>
            <a:off x="1524000" y="4904786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FCAAF88-F186-5408-82D8-92AFA33FBAA2}"/>
              </a:ext>
            </a:extLst>
          </p:cNvPr>
          <p:cNvGrpSpPr/>
          <p:nvPr/>
        </p:nvGrpSpPr>
        <p:grpSpPr>
          <a:xfrm>
            <a:off x="2454879" y="4908936"/>
            <a:ext cx="2297885" cy="643211"/>
            <a:chOff x="7164550" y="3935535"/>
            <a:chExt cx="2297885" cy="643211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F9E75CF-2443-152A-85EB-AFCAF64966AB}"/>
                </a:ext>
              </a:extLst>
            </p:cNvPr>
            <p:cNvSpPr txBox="1"/>
            <p:nvPr/>
          </p:nvSpPr>
          <p:spPr>
            <a:xfrm>
              <a:off x="7164550" y="3935535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WEBSITA APP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9210669-8E2C-E633-6C2A-0074A3E96FF0}"/>
                </a:ext>
              </a:extLst>
            </p:cNvPr>
            <p:cNvSpPr txBox="1"/>
            <p:nvPr/>
          </p:nvSpPr>
          <p:spPr>
            <a:xfrm>
              <a:off x="7164550" y="4139523"/>
              <a:ext cx="2297885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endParaRPr lang="en-US" sz="1000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</p:grpSp>
      <p:sp>
        <p:nvSpPr>
          <p:cNvPr id="28" name="Freeform 27">
            <a:extLst>
              <a:ext uri="{FF2B5EF4-FFF2-40B4-BE49-F238E27FC236}">
                <a16:creationId xmlns:a16="http://schemas.microsoft.com/office/drawing/2014/main" id="{AC06D7E0-243E-CCB3-9A23-303C169996FB}"/>
              </a:ext>
            </a:extLst>
          </p:cNvPr>
          <p:cNvSpPr>
            <a:spLocks noChangeAspect="1"/>
          </p:cNvSpPr>
          <p:nvPr/>
        </p:nvSpPr>
        <p:spPr>
          <a:xfrm>
            <a:off x="1643352" y="5021727"/>
            <a:ext cx="412806" cy="417629"/>
          </a:xfrm>
          <a:custGeom>
            <a:avLst/>
            <a:gdLst>
              <a:gd name="connsiteX0" fmla="*/ 335608 w 499496"/>
              <a:gd name="connsiteY0" fmla="*/ 398003 h 505331"/>
              <a:gd name="connsiteX1" fmla="*/ 334792 w 499496"/>
              <a:gd name="connsiteY1" fmla="*/ 405449 h 505331"/>
              <a:gd name="connsiteX2" fmla="*/ 319773 w 499496"/>
              <a:gd name="connsiteY2" fmla="*/ 454239 h 505331"/>
              <a:gd name="connsiteX3" fmla="*/ 310236 w 499496"/>
              <a:gd name="connsiteY3" fmla="*/ 473114 h 505331"/>
              <a:gd name="connsiteX4" fmla="*/ 339419 w 499496"/>
              <a:gd name="connsiteY4" fmla="*/ 459276 h 505331"/>
              <a:gd name="connsiteX5" fmla="*/ 396104 w 499496"/>
              <a:gd name="connsiteY5" fmla="*/ 408035 h 505331"/>
              <a:gd name="connsiteX6" fmla="*/ 400967 w 499496"/>
              <a:gd name="connsiteY6" fmla="*/ 398003 h 505331"/>
              <a:gd name="connsiteX7" fmla="*/ 245035 w 499496"/>
              <a:gd name="connsiteY7" fmla="*/ 398003 h 505331"/>
              <a:gd name="connsiteX8" fmla="*/ 245035 w 499496"/>
              <a:gd name="connsiteY8" fmla="*/ 486565 h 505331"/>
              <a:gd name="connsiteX9" fmla="*/ 260012 w 499496"/>
              <a:gd name="connsiteY9" fmla="*/ 485946 h 505331"/>
              <a:gd name="connsiteX10" fmla="*/ 268351 w 499496"/>
              <a:gd name="connsiteY10" fmla="*/ 484876 h 505331"/>
              <a:gd name="connsiteX11" fmla="*/ 288905 w 499496"/>
              <a:gd name="connsiteY11" fmla="*/ 479797 h 505331"/>
              <a:gd name="connsiteX12" fmla="*/ 305853 w 499496"/>
              <a:gd name="connsiteY12" fmla="*/ 444889 h 505331"/>
              <a:gd name="connsiteX13" fmla="*/ 319459 w 499496"/>
              <a:gd name="connsiteY13" fmla="*/ 398868 h 505331"/>
              <a:gd name="connsiteX14" fmla="*/ 319550 w 499496"/>
              <a:gd name="connsiteY14" fmla="*/ 398003 h 505331"/>
              <a:gd name="connsiteX15" fmla="*/ 154712 w 499496"/>
              <a:gd name="connsiteY15" fmla="*/ 398003 h 505331"/>
              <a:gd name="connsiteX16" fmla="*/ 155347 w 499496"/>
              <a:gd name="connsiteY16" fmla="*/ 403261 h 505331"/>
              <a:gd name="connsiteX17" fmla="*/ 168699 w 499496"/>
              <a:gd name="connsiteY17" fmla="*/ 446825 h 505331"/>
              <a:gd name="connsiteX18" fmla="*/ 185484 w 499496"/>
              <a:gd name="connsiteY18" fmla="*/ 481049 h 505331"/>
              <a:gd name="connsiteX19" fmla="*/ 185804 w 499496"/>
              <a:gd name="connsiteY19" fmla="*/ 481204 h 505331"/>
              <a:gd name="connsiteX20" fmla="*/ 221563 w 499496"/>
              <a:gd name="connsiteY20" fmla="*/ 486946 h 505331"/>
              <a:gd name="connsiteX21" fmla="*/ 225040 w 499496"/>
              <a:gd name="connsiteY21" fmla="*/ 487392 h 505331"/>
              <a:gd name="connsiteX22" fmla="*/ 228617 w 499496"/>
              <a:gd name="connsiteY22" fmla="*/ 487244 h 505331"/>
              <a:gd name="connsiteX23" fmla="*/ 228617 w 499496"/>
              <a:gd name="connsiteY23" fmla="*/ 398003 h 505331"/>
              <a:gd name="connsiteX24" fmla="*/ 71970 w 499496"/>
              <a:gd name="connsiteY24" fmla="*/ 398003 h 505331"/>
              <a:gd name="connsiteX25" fmla="*/ 117047 w 499496"/>
              <a:gd name="connsiteY25" fmla="*/ 447869 h 505331"/>
              <a:gd name="connsiteX26" fmla="*/ 162310 w 499496"/>
              <a:gd name="connsiteY26" fmla="*/ 469814 h 505331"/>
              <a:gd name="connsiteX27" fmla="*/ 155247 w 499496"/>
              <a:gd name="connsiteY27" fmla="*/ 455969 h 505331"/>
              <a:gd name="connsiteX28" fmla="*/ 140472 w 499496"/>
              <a:gd name="connsiteY28" fmla="*/ 409112 h 505331"/>
              <a:gd name="connsiteX29" fmla="*/ 139127 w 499496"/>
              <a:gd name="connsiteY29" fmla="*/ 398003 h 505331"/>
              <a:gd name="connsiteX30" fmla="*/ 39335 w 499496"/>
              <a:gd name="connsiteY30" fmla="*/ 316590 h 505331"/>
              <a:gd name="connsiteX31" fmla="*/ 49021 w 499496"/>
              <a:gd name="connsiteY31" fmla="*/ 355785 h 505331"/>
              <a:gd name="connsiteX32" fmla="*/ 61254 w 499496"/>
              <a:gd name="connsiteY32" fmla="*/ 381585 h 505331"/>
              <a:gd name="connsiteX33" fmla="*/ 137139 w 499496"/>
              <a:gd name="connsiteY33" fmla="*/ 381585 h 505331"/>
              <a:gd name="connsiteX34" fmla="*/ 129843 w 499496"/>
              <a:gd name="connsiteY34" fmla="*/ 321316 h 505331"/>
              <a:gd name="connsiteX35" fmla="*/ 108535 w 499496"/>
              <a:gd name="connsiteY35" fmla="*/ 356754 h 505331"/>
              <a:gd name="connsiteX36" fmla="*/ 108527 w 499496"/>
              <a:gd name="connsiteY36" fmla="*/ 356759 h 505331"/>
              <a:gd name="connsiteX37" fmla="*/ 91557 w 499496"/>
              <a:gd name="connsiteY37" fmla="*/ 368718 h 505331"/>
              <a:gd name="connsiteX38" fmla="*/ 88951 w 499496"/>
              <a:gd name="connsiteY38" fmla="*/ 368267 h 505331"/>
              <a:gd name="connsiteX39" fmla="*/ 86147 w 499496"/>
              <a:gd name="connsiteY39" fmla="*/ 369915 h 505331"/>
              <a:gd name="connsiteX40" fmla="*/ 81047 w 499496"/>
              <a:gd name="connsiteY40" fmla="*/ 366898 h 505331"/>
              <a:gd name="connsiteX41" fmla="*/ 71092 w 499496"/>
              <a:gd name="connsiteY41" fmla="*/ 365173 h 505331"/>
              <a:gd name="connsiteX42" fmla="*/ 62673 w 499496"/>
              <a:gd name="connsiteY42" fmla="*/ 356753 h 505331"/>
              <a:gd name="connsiteX43" fmla="*/ 346588 w 499496"/>
              <a:gd name="connsiteY43" fmla="*/ 297730 h 505331"/>
              <a:gd name="connsiteX44" fmla="*/ 337405 w 499496"/>
              <a:gd name="connsiteY44" fmla="*/ 381585 h 505331"/>
              <a:gd name="connsiteX45" fmla="*/ 408927 w 499496"/>
              <a:gd name="connsiteY45" fmla="*/ 381585 h 505331"/>
              <a:gd name="connsiteX46" fmla="*/ 429439 w 499496"/>
              <a:gd name="connsiteY46" fmla="*/ 339277 h 505331"/>
              <a:gd name="connsiteX47" fmla="*/ 435650 w 499496"/>
              <a:gd name="connsiteY47" fmla="*/ 300596 h 505331"/>
              <a:gd name="connsiteX48" fmla="*/ 435531 w 499496"/>
              <a:gd name="connsiteY48" fmla="*/ 297730 h 505331"/>
              <a:gd name="connsiteX49" fmla="*/ 245035 w 499496"/>
              <a:gd name="connsiteY49" fmla="*/ 297730 h 505331"/>
              <a:gd name="connsiteX50" fmla="*/ 245035 w 499496"/>
              <a:gd name="connsiteY50" fmla="*/ 381585 h 505331"/>
              <a:gd name="connsiteX51" fmla="*/ 321273 w 499496"/>
              <a:gd name="connsiteY51" fmla="*/ 381585 h 505331"/>
              <a:gd name="connsiteX52" fmla="*/ 330071 w 499496"/>
              <a:gd name="connsiteY52" fmla="*/ 297730 h 505331"/>
              <a:gd name="connsiteX53" fmla="*/ 144157 w 499496"/>
              <a:gd name="connsiteY53" fmla="*/ 297730 h 505331"/>
              <a:gd name="connsiteX54" fmla="*/ 142863 w 499496"/>
              <a:gd name="connsiteY54" fmla="*/ 299901 h 505331"/>
              <a:gd name="connsiteX55" fmla="*/ 152729 w 499496"/>
              <a:gd name="connsiteY55" fmla="*/ 381585 h 505331"/>
              <a:gd name="connsiteX56" fmla="*/ 228617 w 499496"/>
              <a:gd name="connsiteY56" fmla="*/ 381585 h 505331"/>
              <a:gd name="connsiteX57" fmla="*/ 228617 w 499496"/>
              <a:gd name="connsiteY57" fmla="*/ 297730 h 505331"/>
              <a:gd name="connsiteX58" fmla="*/ 64979 w 499496"/>
              <a:gd name="connsiteY58" fmla="*/ 223510 h 505331"/>
              <a:gd name="connsiteX59" fmla="*/ 107449 w 499496"/>
              <a:gd name="connsiteY59" fmla="*/ 223510 h 505331"/>
              <a:gd name="connsiteX60" fmla="*/ 137572 w 499496"/>
              <a:gd name="connsiteY60" fmla="*/ 253632 h 505331"/>
              <a:gd name="connsiteX61" fmla="*/ 137572 w 499496"/>
              <a:gd name="connsiteY61" fmla="*/ 268829 h 505331"/>
              <a:gd name="connsiteX62" fmla="*/ 129295 w 499496"/>
              <a:gd name="connsiteY62" fmla="*/ 277106 h 505331"/>
              <a:gd name="connsiteX63" fmla="*/ 121152 w 499496"/>
              <a:gd name="connsiteY63" fmla="*/ 268966 h 505331"/>
              <a:gd name="connsiteX64" fmla="*/ 121153 w 499496"/>
              <a:gd name="connsiteY64" fmla="*/ 268829 h 505331"/>
              <a:gd name="connsiteX65" fmla="*/ 121153 w 499496"/>
              <a:gd name="connsiteY65" fmla="*/ 253632 h 505331"/>
              <a:gd name="connsiteX66" fmla="*/ 107585 w 499496"/>
              <a:gd name="connsiteY66" fmla="*/ 240064 h 505331"/>
              <a:gd name="connsiteX67" fmla="*/ 64844 w 499496"/>
              <a:gd name="connsiteY67" fmla="*/ 240064 h 505331"/>
              <a:gd name="connsiteX68" fmla="*/ 51275 w 499496"/>
              <a:gd name="connsiteY68" fmla="*/ 253632 h 505331"/>
              <a:gd name="connsiteX69" fmla="*/ 51275 w 499496"/>
              <a:gd name="connsiteY69" fmla="*/ 268829 h 505331"/>
              <a:gd name="connsiteX70" fmla="*/ 44123 w 499496"/>
              <a:gd name="connsiteY70" fmla="*/ 278095 h 505331"/>
              <a:gd name="connsiteX71" fmla="*/ 34857 w 499496"/>
              <a:gd name="connsiteY71" fmla="*/ 270945 h 505331"/>
              <a:gd name="connsiteX72" fmla="*/ 34857 w 499496"/>
              <a:gd name="connsiteY72" fmla="*/ 268829 h 505331"/>
              <a:gd name="connsiteX73" fmla="*/ 34857 w 499496"/>
              <a:gd name="connsiteY73" fmla="*/ 253632 h 505331"/>
              <a:gd name="connsiteX74" fmla="*/ 64979 w 499496"/>
              <a:gd name="connsiteY74" fmla="*/ 223510 h 505331"/>
              <a:gd name="connsiteX75" fmla="*/ 337420 w 499496"/>
              <a:gd name="connsiteY75" fmla="*/ 197594 h 505331"/>
              <a:gd name="connsiteX76" fmla="*/ 346574 w 499496"/>
              <a:gd name="connsiteY76" fmla="*/ 281312 h 505331"/>
              <a:gd name="connsiteX77" fmla="*/ 434853 w 499496"/>
              <a:gd name="connsiteY77" fmla="*/ 281312 h 505331"/>
              <a:gd name="connsiteX78" fmla="*/ 433982 w 499496"/>
              <a:gd name="connsiteY78" fmla="*/ 260256 h 505331"/>
              <a:gd name="connsiteX79" fmla="*/ 426855 w 499496"/>
              <a:gd name="connsiteY79" fmla="*/ 228801 h 505331"/>
              <a:gd name="connsiteX80" fmla="*/ 413761 w 499496"/>
              <a:gd name="connsiteY80" fmla="*/ 232075 h 505331"/>
              <a:gd name="connsiteX81" fmla="*/ 413558 w 499496"/>
              <a:gd name="connsiteY81" fmla="*/ 232193 h 505331"/>
              <a:gd name="connsiteX82" fmla="*/ 413478 w 499496"/>
              <a:gd name="connsiteY82" fmla="*/ 232146 h 505331"/>
              <a:gd name="connsiteX83" fmla="*/ 413287 w 499496"/>
              <a:gd name="connsiteY83" fmla="*/ 232193 h 505331"/>
              <a:gd name="connsiteX84" fmla="*/ 390356 w 499496"/>
              <a:gd name="connsiteY84" fmla="*/ 218625 h 505331"/>
              <a:gd name="connsiteX85" fmla="*/ 377852 w 499496"/>
              <a:gd name="connsiteY85" fmla="*/ 197594 h 505331"/>
              <a:gd name="connsiteX86" fmla="*/ 245035 w 499496"/>
              <a:gd name="connsiteY86" fmla="*/ 197594 h 505331"/>
              <a:gd name="connsiteX87" fmla="*/ 245035 w 499496"/>
              <a:gd name="connsiteY87" fmla="*/ 281312 h 505331"/>
              <a:gd name="connsiteX88" fmla="*/ 330057 w 499496"/>
              <a:gd name="connsiteY88" fmla="*/ 281312 h 505331"/>
              <a:gd name="connsiteX89" fmla="*/ 321277 w 499496"/>
              <a:gd name="connsiteY89" fmla="*/ 197594 h 505331"/>
              <a:gd name="connsiteX90" fmla="*/ 165799 w 499496"/>
              <a:gd name="connsiteY90" fmla="*/ 197594 h 505331"/>
              <a:gd name="connsiteX91" fmla="*/ 169474 w 499496"/>
              <a:gd name="connsiteY91" fmla="*/ 214109 h 505331"/>
              <a:gd name="connsiteX92" fmla="*/ 172256 w 499496"/>
              <a:gd name="connsiteY92" fmla="*/ 222247 h 505331"/>
              <a:gd name="connsiteX93" fmla="*/ 171738 w 499496"/>
              <a:gd name="connsiteY93" fmla="*/ 224285 h 505331"/>
              <a:gd name="connsiteX94" fmla="*/ 172637 w 499496"/>
              <a:gd name="connsiteY94" fmla="*/ 228325 h 505331"/>
              <a:gd name="connsiteX95" fmla="*/ 159689 w 499496"/>
              <a:gd name="connsiteY95" fmla="*/ 271678 h 505331"/>
              <a:gd name="connsiteX96" fmla="*/ 159636 w 499496"/>
              <a:gd name="connsiteY96" fmla="*/ 271766 h 505331"/>
              <a:gd name="connsiteX97" fmla="*/ 153945 w 499496"/>
              <a:gd name="connsiteY97" fmla="*/ 281312 h 505331"/>
              <a:gd name="connsiteX98" fmla="*/ 228617 w 499496"/>
              <a:gd name="connsiteY98" fmla="*/ 281312 h 505331"/>
              <a:gd name="connsiteX99" fmla="*/ 228617 w 499496"/>
              <a:gd name="connsiteY99" fmla="*/ 197594 h 505331"/>
              <a:gd name="connsiteX100" fmla="*/ 86147 w 499496"/>
              <a:gd name="connsiteY100" fmla="*/ 178191 h 505331"/>
              <a:gd name="connsiteX101" fmla="*/ 74206 w 499496"/>
              <a:gd name="connsiteY101" fmla="*/ 190131 h 505331"/>
              <a:gd name="connsiteX102" fmla="*/ 86147 w 499496"/>
              <a:gd name="connsiteY102" fmla="*/ 202072 h 505331"/>
              <a:gd name="connsiteX103" fmla="*/ 98087 w 499496"/>
              <a:gd name="connsiteY103" fmla="*/ 190131 h 505331"/>
              <a:gd name="connsiteX104" fmla="*/ 86147 w 499496"/>
              <a:gd name="connsiteY104" fmla="*/ 178462 h 505331"/>
              <a:gd name="connsiteX105" fmla="*/ 85876 w 499496"/>
              <a:gd name="connsiteY105" fmla="*/ 161908 h 505331"/>
              <a:gd name="connsiteX106" fmla="*/ 114505 w 499496"/>
              <a:gd name="connsiteY106" fmla="*/ 190267 h 505331"/>
              <a:gd name="connsiteX107" fmla="*/ 86147 w 499496"/>
              <a:gd name="connsiteY107" fmla="*/ 218897 h 505331"/>
              <a:gd name="connsiteX108" fmla="*/ 57517 w 499496"/>
              <a:gd name="connsiteY108" fmla="*/ 190538 h 505331"/>
              <a:gd name="connsiteX109" fmla="*/ 85876 w 499496"/>
              <a:gd name="connsiteY109" fmla="*/ 161908 h 505331"/>
              <a:gd name="connsiteX110" fmla="*/ 78750 w 499496"/>
              <a:gd name="connsiteY110" fmla="*/ 154581 h 505331"/>
              <a:gd name="connsiteX111" fmla="*/ 47553 w 499496"/>
              <a:gd name="connsiteY111" fmla="*/ 165880 h 505331"/>
              <a:gd name="connsiteX112" fmla="*/ 25224 w 499496"/>
              <a:gd name="connsiteY112" fmla="*/ 191488 h 505331"/>
              <a:gd name="connsiteX113" fmla="*/ 27123 w 499496"/>
              <a:gd name="connsiteY113" fmla="*/ 263130 h 505331"/>
              <a:gd name="connsiteX114" fmla="*/ 77327 w 499496"/>
              <a:gd name="connsiteY114" fmla="*/ 348341 h 505331"/>
              <a:gd name="connsiteX115" fmla="*/ 91748 w 499496"/>
              <a:gd name="connsiteY115" fmla="*/ 351559 h 505331"/>
              <a:gd name="connsiteX116" fmla="*/ 94966 w 499496"/>
              <a:gd name="connsiteY116" fmla="*/ 348341 h 505331"/>
              <a:gd name="connsiteX117" fmla="*/ 145577 w 499496"/>
              <a:gd name="connsiteY117" fmla="*/ 263130 h 505331"/>
              <a:gd name="connsiteX118" fmla="*/ 148528 w 499496"/>
              <a:gd name="connsiteY118" fmla="*/ 252949 h 505331"/>
              <a:gd name="connsiteX119" fmla="*/ 155179 w 499496"/>
              <a:gd name="connsiteY119" fmla="*/ 224822 h 505331"/>
              <a:gd name="connsiteX120" fmla="*/ 152272 w 499496"/>
              <a:gd name="connsiteY120" fmla="*/ 212343 h 505331"/>
              <a:gd name="connsiteX121" fmla="*/ 151479 w 499496"/>
              <a:gd name="connsiteY121" fmla="*/ 208938 h 505331"/>
              <a:gd name="connsiteX122" fmla="*/ 143262 w 499496"/>
              <a:gd name="connsiteY122" fmla="*/ 186926 h 505331"/>
              <a:gd name="connsiteX123" fmla="*/ 125148 w 499496"/>
              <a:gd name="connsiteY123" fmla="*/ 166152 h 505331"/>
              <a:gd name="connsiteX124" fmla="*/ 93202 w 499496"/>
              <a:gd name="connsiteY124" fmla="*/ 154581 h 505331"/>
              <a:gd name="connsiteX125" fmla="*/ 310628 w 499496"/>
              <a:gd name="connsiteY125" fmla="*/ 106655 h 505331"/>
              <a:gd name="connsiteX126" fmla="*/ 319773 w 499496"/>
              <a:gd name="connsiteY126" fmla="*/ 124711 h 505331"/>
              <a:gd name="connsiteX127" fmla="*/ 334792 w 499496"/>
              <a:gd name="connsiteY127" fmla="*/ 173561 h 505331"/>
              <a:gd name="connsiteX128" fmla="*/ 335625 w 499496"/>
              <a:gd name="connsiteY128" fmla="*/ 181176 h 505331"/>
              <a:gd name="connsiteX129" fmla="*/ 368091 w 499496"/>
              <a:gd name="connsiteY129" fmla="*/ 181176 h 505331"/>
              <a:gd name="connsiteX130" fmla="*/ 340016 w 499496"/>
              <a:gd name="connsiteY130" fmla="*/ 133956 h 505331"/>
              <a:gd name="connsiteX131" fmla="*/ 331332 w 499496"/>
              <a:gd name="connsiteY131" fmla="*/ 114010 h 505331"/>
              <a:gd name="connsiteX132" fmla="*/ 164829 w 499496"/>
              <a:gd name="connsiteY132" fmla="*/ 104772 h 505331"/>
              <a:gd name="connsiteX133" fmla="*/ 156538 w 499496"/>
              <a:gd name="connsiteY133" fmla="*/ 107018 h 505331"/>
              <a:gd name="connsiteX134" fmla="*/ 105143 w 499496"/>
              <a:gd name="connsiteY134" fmla="*/ 139926 h 505331"/>
              <a:gd name="connsiteX135" fmla="*/ 128929 w 499496"/>
              <a:gd name="connsiteY135" fmla="*/ 150908 h 505331"/>
              <a:gd name="connsiteX136" fmla="*/ 133613 w 499496"/>
              <a:gd name="connsiteY136" fmla="*/ 152569 h 505331"/>
              <a:gd name="connsiteX137" fmla="*/ 134360 w 499496"/>
              <a:gd name="connsiteY137" fmla="*/ 153416 h 505331"/>
              <a:gd name="connsiteX138" fmla="*/ 138964 w 499496"/>
              <a:gd name="connsiteY138" fmla="*/ 155542 h 505331"/>
              <a:gd name="connsiteX139" fmla="*/ 143403 w 499496"/>
              <a:gd name="connsiteY139" fmla="*/ 160870 h 505331"/>
              <a:gd name="connsiteX140" fmla="*/ 153246 w 499496"/>
              <a:gd name="connsiteY140" fmla="*/ 128046 h 505331"/>
              <a:gd name="connsiteX141" fmla="*/ 245035 w 499496"/>
              <a:gd name="connsiteY141" fmla="*/ 92532 h 505331"/>
              <a:gd name="connsiteX142" fmla="*/ 245035 w 499496"/>
              <a:gd name="connsiteY142" fmla="*/ 181176 h 505331"/>
              <a:gd name="connsiteX143" fmla="*/ 319556 w 499496"/>
              <a:gd name="connsiteY143" fmla="*/ 181176 h 505331"/>
              <a:gd name="connsiteX144" fmla="*/ 319459 w 499496"/>
              <a:gd name="connsiteY144" fmla="*/ 180260 h 505331"/>
              <a:gd name="connsiteX145" fmla="*/ 305853 w 499496"/>
              <a:gd name="connsiteY145" fmla="*/ 134233 h 505331"/>
              <a:gd name="connsiteX146" fmla="*/ 288645 w 499496"/>
              <a:gd name="connsiteY146" fmla="*/ 98845 h 505331"/>
              <a:gd name="connsiteX147" fmla="*/ 280044 w 499496"/>
              <a:gd name="connsiteY147" fmla="*/ 95789 h 505331"/>
              <a:gd name="connsiteX148" fmla="*/ 258940 w 499496"/>
              <a:gd name="connsiteY148" fmla="*/ 93038 h 505331"/>
              <a:gd name="connsiteX149" fmla="*/ 224470 w 499496"/>
              <a:gd name="connsiteY149" fmla="*/ 91784 h 505331"/>
              <a:gd name="connsiteX150" fmla="*/ 201933 w 499496"/>
              <a:gd name="connsiteY150" fmla="*/ 94722 h 505331"/>
              <a:gd name="connsiteX151" fmla="*/ 185170 w 499496"/>
              <a:gd name="connsiteY151" fmla="*/ 99262 h 505331"/>
              <a:gd name="connsiteX152" fmla="*/ 155754 w 499496"/>
              <a:gd name="connsiteY152" fmla="*/ 173984 h 505331"/>
              <a:gd name="connsiteX153" fmla="*/ 156745 w 499496"/>
              <a:gd name="connsiteY153" fmla="*/ 176882 h 505331"/>
              <a:gd name="connsiteX154" fmla="*/ 160323 w 499496"/>
              <a:gd name="connsiteY154" fmla="*/ 181176 h 505331"/>
              <a:gd name="connsiteX155" fmla="*/ 228617 w 499496"/>
              <a:gd name="connsiteY155" fmla="*/ 181176 h 505331"/>
              <a:gd name="connsiteX156" fmla="*/ 228617 w 499496"/>
              <a:gd name="connsiteY156" fmla="*/ 91935 h 505331"/>
              <a:gd name="connsiteX157" fmla="*/ 392255 w 499496"/>
              <a:gd name="connsiteY157" fmla="*/ 85924 h 505331"/>
              <a:gd name="connsiteX158" fmla="*/ 434997 w 499496"/>
              <a:gd name="connsiteY158" fmla="*/ 85924 h 505331"/>
              <a:gd name="connsiteX159" fmla="*/ 464983 w 499496"/>
              <a:gd name="connsiteY159" fmla="*/ 115911 h 505331"/>
              <a:gd name="connsiteX160" fmla="*/ 464983 w 499496"/>
              <a:gd name="connsiteY160" fmla="*/ 131243 h 505331"/>
              <a:gd name="connsiteX161" fmla="*/ 456842 w 499496"/>
              <a:gd name="connsiteY161" fmla="*/ 139520 h 505331"/>
              <a:gd name="connsiteX162" fmla="*/ 448565 w 499496"/>
              <a:gd name="connsiteY162" fmla="*/ 131243 h 505331"/>
              <a:gd name="connsiteX163" fmla="*/ 448565 w 499496"/>
              <a:gd name="connsiteY163" fmla="*/ 115911 h 505331"/>
              <a:gd name="connsiteX164" fmla="*/ 434997 w 499496"/>
              <a:gd name="connsiteY164" fmla="*/ 102342 h 505331"/>
              <a:gd name="connsiteX165" fmla="*/ 392255 w 499496"/>
              <a:gd name="connsiteY165" fmla="*/ 102342 h 505331"/>
              <a:gd name="connsiteX166" fmla="*/ 378687 w 499496"/>
              <a:gd name="connsiteY166" fmla="*/ 115911 h 505331"/>
              <a:gd name="connsiteX167" fmla="*/ 378687 w 499496"/>
              <a:gd name="connsiteY167" fmla="*/ 131243 h 505331"/>
              <a:gd name="connsiteX168" fmla="*/ 370410 w 499496"/>
              <a:gd name="connsiteY168" fmla="*/ 139520 h 505331"/>
              <a:gd name="connsiteX169" fmla="*/ 362133 w 499496"/>
              <a:gd name="connsiteY169" fmla="*/ 131243 h 505331"/>
              <a:gd name="connsiteX170" fmla="*/ 362133 w 499496"/>
              <a:gd name="connsiteY170" fmla="*/ 115911 h 505331"/>
              <a:gd name="connsiteX171" fmla="*/ 392255 w 499496"/>
              <a:gd name="connsiteY171" fmla="*/ 85924 h 505331"/>
              <a:gd name="connsiteX172" fmla="*/ 413558 w 499496"/>
              <a:gd name="connsiteY172" fmla="*/ 41012 h 505331"/>
              <a:gd name="connsiteX173" fmla="*/ 401618 w 499496"/>
              <a:gd name="connsiteY173" fmla="*/ 52952 h 505331"/>
              <a:gd name="connsiteX174" fmla="*/ 413558 w 499496"/>
              <a:gd name="connsiteY174" fmla="*/ 64892 h 505331"/>
              <a:gd name="connsiteX175" fmla="*/ 425499 w 499496"/>
              <a:gd name="connsiteY175" fmla="*/ 52952 h 505331"/>
              <a:gd name="connsiteX176" fmla="*/ 413558 w 499496"/>
              <a:gd name="connsiteY176" fmla="*/ 41012 h 505331"/>
              <a:gd name="connsiteX177" fmla="*/ 413829 w 499496"/>
              <a:gd name="connsiteY177" fmla="*/ 25001 h 505331"/>
              <a:gd name="connsiteX178" fmla="*/ 442052 w 499496"/>
              <a:gd name="connsiteY178" fmla="*/ 53359 h 505331"/>
              <a:gd name="connsiteX179" fmla="*/ 413558 w 499496"/>
              <a:gd name="connsiteY179" fmla="*/ 81718 h 505331"/>
              <a:gd name="connsiteX180" fmla="*/ 385335 w 499496"/>
              <a:gd name="connsiteY180" fmla="*/ 53224 h 505331"/>
              <a:gd name="connsiteX181" fmla="*/ 413829 w 499496"/>
              <a:gd name="connsiteY181" fmla="*/ 25001 h 505331"/>
              <a:gd name="connsiteX182" fmla="*/ 407045 w 499496"/>
              <a:gd name="connsiteY182" fmla="*/ 16723 h 505331"/>
              <a:gd name="connsiteX183" fmla="*/ 352770 w 499496"/>
              <a:gd name="connsiteY183" fmla="*/ 54580 h 505331"/>
              <a:gd name="connsiteX184" fmla="*/ 354670 w 499496"/>
              <a:gd name="connsiteY184" fmla="*/ 125951 h 505331"/>
              <a:gd name="connsiteX185" fmla="*/ 405193 w 499496"/>
              <a:gd name="connsiteY185" fmla="*/ 211014 h 505331"/>
              <a:gd name="connsiteX186" fmla="*/ 413558 w 499496"/>
              <a:gd name="connsiteY186" fmla="*/ 215775 h 505331"/>
              <a:gd name="connsiteX187" fmla="*/ 422513 w 499496"/>
              <a:gd name="connsiteY187" fmla="*/ 210755 h 505331"/>
              <a:gd name="connsiteX188" fmla="*/ 431740 w 499496"/>
              <a:gd name="connsiteY188" fmla="*/ 195151 h 505331"/>
              <a:gd name="connsiteX189" fmla="*/ 432058 w 499496"/>
              <a:gd name="connsiteY189" fmla="*/ 195965 h 505331"/>
              <a:gd name="connsiteX190" fmla="*/ 473531 w 499496"/>
              <a:gd name="connsiteY190" fmla="*/ 125951 h 505331"/>
              <a:gd name="connsiteX191" fmla="*/ 474888 w 499496"/>
              <a:gd name="connsiteY191" fmla="*/ 54580 h 505331"/>
              <a:gd name="connsiteX192" fmla="*/ 420613 w 499496"/>
              <a:gd name="connsiteY192" fmla="*/ 17402 h 505331"/>
              <a:gd name="connsiteX193" fmla="*/ 413558 w 499496"/>
              <a:gd name="connsiteY193" fmla="*/ 16723 h 505331"/>
              <a:gd name="connsiteX194" fmla="*/ 405688 w 499496"/>
              <a:gd name="connsiteY194" fmla="*/ 305 h 505331"/>
              <a:gd name="connsiteX195" fmla="*/ 421427 w 499496"/>
              <a:gd name="connsiteY195" fmla="*/ 305 h 505331"/>
              <a:gd name="connsiteX196" fmla="*/ 489271 w 499496"/>
              <a:gd name="connsiteY196" fmla="*/ 46303 h 505331"/>
              <a:gd name="connsiteX197" fmla="*/ 486964 w 499496"/>
              <a:gd name="connsiteY197" fmla="*/ 133549 h 505331"/>
              <a:gd name="connsiteX198" fmla="*/ 438917 w 499496"/>
              <a:gd name="connsiteY198" fmla="*/ 214572 h 505331"/>
              <a:gd name="connsiteX199" fmla="*/ 449654 w 499496"/>
              <a:gd name="connsiteY199" fmla="*/ 252830 h 505331"/>
              <a:gd name="connsiteX200" fmla="*/ 434770 w 499496"/>
              <a:gd name="connsiteY200" fmla="*/ 375848 h 505331"/>
              <a:gd name="connsiteX201" fmla="*/ 421021 w 499496"/>
              <a:gd name="connsiteY201" fmla="*/ 395794 h 505331"/>
              <a:gd name="connsiteX202" fmla="*/ 421021 w 499496"/>
              <a:gd name="connsiteY202" fmla="*/ 398003 h 505331"/>
              <a:gd name="connsiteX203" fmla="*/ 419498 w 499496"/>
              <a:gd name="connsiteY203" fmla="*/ 398003 h 505331"/>
              <a:gd name="connsiteX204" fmla="*/ 387831 w 499496"/>
              <a:gd name="connsiteY204" fmla="*/ 443944 h 505331"/>
              <a:gd name="connsiteX205" fmla="*/ 315857 w 499496"/>
              <a:gd name="connsiteY205" fmla="*/ 490411 h 505331"/>
              <a:gd name="connsiteX206" fmla="*/ 299981 w 499496"/>
              <a:gd name="connsiteY206" fmla="*/ 493411 h 505331"/>
              <a:gd name="connsiteX207" fmla="*/ 299717 w 499496"/>
              <a:gd name="connsiteY207" fmla="*/ 493933 h 505331"/>
              <a:gd name="connsiteX208" fmla="*/ 297953 w 499496"/>
              <a:gd name="connsiteY208" fmla="*/ 496511 h 505331"/>
              <a:gd name="connsiteX209" fmla="*/ 294968 w 499496"/>
              <a:gd name="connsiteY209" fmla="*/ 497461 h 505331"/>
              <a:gd name="connsiteX210" fmla="*/ 236894 w 499496"/>
              <a:gd name="connsiteY210" fmla="*/ 505331 h 505331"/>
              <a:gd name="connsiteX211" fmla="*/ 236865 w 499496"/>
              <a:gd name="connsiteY211" fmla="*/ 505327 h 505331"/>
              <a:gd name="connsiteX212" fmla="*/ 193418 w 499496"/>
              <a:gd name="connsiteY212" fmla="*/ 500926 h 505331"/>
              <a:gd name="connsiteX213" fmla="*/ 184933 w 499496"/>
              <a:gd name="connsiteY213" fmla="*/ 498290 h 505331"/>
              <a:gd name="connsiteX214" fmla="*/ 178820 w 499496"/>
              <a:gd name="connsiteY214" fmla="*/ 497461 h 505331"/>
              <a:gd name="connsiteX215" fmla="*/ 176378 w 499496"/>
              <a:gd name="connsiteY215" fmla="*/ 496511 h 505331"/>
              <a:gd name="connsiteX216" fmla="*/ 175614 w 499496"/>
              <a:gd name="connsiteY216" fmla="*/ 495394 h 505331"/>
              <a:gd name="connsiteX217" fmla="*/ 152921 w 499496"/>
              <a:gd name="connsiteY217" fmla="*/ 488344 h 505331"/>
              <a:gd name="connsiteX218" fmla="*/ 84334 w 499496"/>
              <a:gd name="connsiteY218" fmla="*/ 442110 h 505331"/>
              <a:gd name="connsiteX219" fmla="*/ 54562 w 499496"/>
              <a:gd name="connsiteY219" fmla="*/ 398003 h 505331"/>
              <a:gd name="connsiteX220" fmla="*/ 52632 w 499496"/>
              <a:gd name="connsiteY220" fmla="*/ 398003 h 505331"/>
              <a:gd name="connsiteX221" fmla="*/ 52632 w 499496"/>
              <a:gd name="connsiteY221" fmla="*/ 395145 h 505331"/>
              <a:gd name="connsiteX222" fmla="*/ 38057 w 499496"/>
              <a:gd name="connsiteY222" fmla="*/ 373551 h 505331"/>
              <a:gd name="connsiteX223" fmla="*/ 21017 w 499496"/>
              <a:gd name="connsiteY223" fmla="*/ 289589 h 505331"/>
              <a:gd name="connsiteX224" fmla="*/ 21017 w 499496"/>
              <a:gd name="connsiteY224" fmla="*/ 285751 h 505331"/>
              <a:gd name="connsiteX225" fmla="*/ 12605 w 499496"/>
              <a:gd name="connsiteY225" fmla="*/ 271678 h 505331"/>
              <a:gd name="connsiteX226" fmla="*/ 10162 w 499496"/>
              <a:gd name="connsiteY226" fmla="*/ 184432 h 505331"/>
              <a:gd name="connsiteX227" fmla="*/ 78006 w 499496"/>
              <a:gd name="connsiteY227" fmla="*/ 138434 h 505331"/>
              <a:gd name="connsiteX228" fmla="*/ 84835 w 499496"/>
              <a:gd name="connsiteY228" fmla="*/ 138434 h 505331"/>
              <a:gd name="connsiteX229" fmla="*/ 138675 w 499496"/>
              <a:gd name="connsiteY229" fmla="*/ 98065 h 505331"/>
              <a:gd name="connsiteX230" fmla="*/ 173840 w 499496"/>
              <a:gd name="connsiteY230" fmla="*/ 86666 h 505331"/>
              <a:gd name="connsiteX231" fmla="*/ 174614 w 499496"/>
              <a:gd name="connsiteY231" fmla="*/ 85110 h 505331"/>
              <a:gd name="connsiteX232" fmla="*/ 176378 w 499496"/>
              <a:gd name="connsiteY232" fmla="*/ 82532 h 505331"/>
              <a:gd name="connsiteX233" fmla="*/ 178820 w 499496"/>
              <a:gd name="connsiteY233" fmla="*/ 81718 h 505331"/>
              <a:gd name="connsiteX234" fmla="*/ 196556 w 499496"/>
              <a:gd name="connsiteY234" fmla="*/ 79302 h 505331"/>
              <a:gd name="connsiteX235" fmla="*/ 205066 w 499496"/>
              <a:gd name="connsiteY235" fmla="*/ 76543 h 505331"/>
              <a:gd name="connsiteX236" fmla="*/ 215923 w 499496"/>
              <a:gd name="connsiteY236" fmla="*/ 76664 h 505331"/>
              <a:gd name="connsiteX237" fmla="*/ 236894 w 499496"/>
              <a:gd name="connsiteY237" fmla="*/ 73806 h 505331"/>
              <a:gd name="connsiteX238" fmla="*/ 261580 w 499496"/>
              <a:gd name="connsiteY238" fmla="*/ 77170 h 505331"/>
              <a:gd name="connsiteX239" fmla="*/ 274854 w 499496"/>
              <a:gd name="connsiteY239" fmla="*/ 77317 h 505331"/>
              <a:gd name="connsiteX240" fmla="*/ 282454 w 499496"/>
              <a:gd name="connsiteY240" fmla="*/ 80013 h 505331"/>
              <a:gd name="connsiteX241" fmla="*/ 294968 w 499496"/>
              <a:gd name="connsiteY241" fmla="*/ 81718 h 505331"/>
              <a:gd name="connsiteX242" fmla="*/ 297953 w 499496"/>
              <a:gd name="connsiteY242" fmla="*/ 82532 h 505331"/>
              <a:gd name="connsiteX243" fmla="*/ 299717 w 499496"/>
              <a:gd name="connsiteY243" fmla="*/ 85110 h 505331"/>
              <a:gd name="connsiteX244" fmla="*/ 300352 w 499496"/>
              <a:gd name="connsiteY244" fmla="*/ 86364 h 505331"/>
              <a:gd name="connsiteX245" fmla="*/ 329190 w 499496"/>
              <a:gd name="connsiteY245" fmla="*/ 96596 h 505331"/>
              <a:gd name="connsiteX246" fmla="*/ 327447 w 499496"/>
              <a:gd name="connsiteY246" fmla="*/ 90583 h 505331"/>
              <a:gd name="connsiteX247" fmla="*/ 337573 w 499496"/>
              <a:gd name="connsiteY247" fmla="*/ 46574 h 505331"/>
              <a:gd name="connsiteX248" fmla="*/ 405688 w 499496"/>
              <a:gd name="connsiteY248" fmla="*/ 305 h 50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499496" h="505331">
                <a:moveTo>
                  <a:pt x="335608" y="398003"/>
                </a:moveTo>
                <a:lnTo>
                  <a:pt x="334792" y="405449"/>
                </a:lnTo>
                <a:cubicBezTo>
                  <a:pt x="330688" y="422978"/>
                  <a:pt x="325650" y="439366"/>
                  <a:pt x="319773" y="454239"/>
                </a:cubicBezTo>
                <a:lnTo>
                  <a:pt x="310236" y="473114"/>
                </a:lnTo>
                <a:lnTo>
                  <a:pt x="339419" y="459276"/>
                </a:lnTo>
                <a:cubicBezTo>
                  <a:pt x="361601" y="445921"/>
                  <a:pt x="380798" y="428438"/>
                  <a:pt x="396104" y="408035"/>
                </a:cubicBezTo>
                <a:lnTo>
                  <a:pt x="400967" y="398003"/>
                </a:lnTo>
                <a:close/>
                <a:moveTo>
                  <a:pt x="245035" y="398003"/>
                </a:moveTo>
                <a:lnTo>
                  <a:pt x="245035" y="486565"/>
                </a:lnTo>
                <a:lnTo>
                  <a:pt x="260012" y="485946"/>
                </a:lnTo>
                <a:lnTo>
                  <a:pt x="268351" y="484876"/>
                </a:lnTo>
                <a:lnTo>
                  <a:pt x="288905" y="479797"/>
                </a:lnTo>
                <a:lnTo>
                  <a:pt x="305853" y="444889"/>
                </a:lnTo>
                <a:cubicBezTo>
                  <a:pt x="311183" y="430852"/>
                  <a:pt x="315745" y="415396"/>
                  <a:pt x="319459" y="398868"/>
                </a:cubicBezTo>
                <a:lnTo>
                  <a:pt x="319550" y="398003"/>
                </a:lnTo>
                <a:close/>
                <a:moveTo>
                  <a:pt x="154712" y="398003"/>
                </a:moveTo>
                <a:lnTo>
                  <a:pt x="155347" y="403261"/>
                </a:lnTo>
                <a:cubicBezTo>
                  <a:pt x="159061" y="418899"/>
                  <a:pt x="163539" y="433527"/>
                  <a:pt x="168699" y="446825"/>
                </a:cubicBezTo>
                <a:lnTo>
                  <a:pt x="185484" y="481049"/>
                </a:lnTo>
                <a:lnTo>
                  <a:pt x="185804" y="481204"/>
                </a:lnTo>
                <a:lnTo>
                  <a:pt x="221563" y="486946"/>
                </a:lnTo>
                <a:lnTo>
                  <a:pt x="225040" y="487392"/>
                </a:lnTo>
                <a:lnTo>
                  <a:pt x="228617" y="487244"/>
                </a:lnTo>
                <a:lnTo>
                  <a:pt x="228617" y="398003"/>
                </a:lnTo>
                <a:close/>
                <a:moveTo>
                  <a:pt x="71970" y="398003"/>
                </a:moveTo>
                <a:lnTo>
                  <a:pt x="117047" y="447869"/>
                </a:lnTo>
                <a:lnTo>
                  <a:pt x="162310" y="469814"/>
                </a:lnTo>
                <a:lnTo>
                  <a:pt x="155247" y="455969"/>
                </a:lnTo>
                <a:cubicBezTo>
                  <a:pt x="149525" y="441707"/>
                  <a:pt x="144568" y="425963"/>
                  <a:pt x="140472" y="409112"/>
                </a:cubicBezTo>
                <a:lnTo>
                  <a:pt x="139127" y="398003"/>
                </a:lnTo>
                <a:close/>
                <a:moveTo>
                  <a:pt x="39335" y="316590"/>
                </a:moveTo>
                <a:cubicBezTo>
                  <a:pt x="41280" y="330213"/>
                  <a:pt x="44558" y="343315"/>
                  <a:pt x="49021" y="355785"/>
                </a:cubicBezTo>
                <a:lnTo>
                  <a:pt x="61254" y="381585"/>
                </a:lnTo>
                <a:lnTo>
                  <a:pt x="137139" y="381585"/>
                </a:lnTo>
                <a:lnTo>
                  <a:pt x="129843" y="321316"/>
                </a:lnTo>
                <a:lnTo>
                  <a:pt x="108535" y="356754"/>
                </a:lnTo>
                <a:lnTo>
                  <a:pt x="108527" y="356759"/>
                </a:lnTo>
                <a:lnTo>
                  <a:pt x="91557" y="368718"/>
                </a:lnTo>
                <a:lnTo>
                  <a:pt x="88951" y="368267"/>
                </a:lnTo>
                <a:lnTo>
                  <a:pt x="86147" y="369915"/>
                </a:lnTo>
                <a:lnTo>
                  <a:pt x="81047" y="366898"/>
                </a:lnTo>
                <a:lnTo>
                  <a:pt x="71092" y="365173"/>
                </a:lnTo>
                <a:cubicBezTo>
                  <a:pt x="67697" y="363024"/>
                  <a:pt x="64821" y="360148"/>
                  <a:pt x="62673" y="356753"/>
                </a:cubicBezTo>
                <a:close/>
                <a:moveTo>
                  <a:pt x="346588" y="297730"/>
                </a:moveTo>
                <a:lnTo>
                  <a:pt x="337405" y="381585"/>
                </a:lnTo>
                <a:lnTo>
                  <a:pt x="408927" y="381585"/>
                </a:lnTo>
                <a:lnTo>
                  <a:pt x="429439" y="339277"/>
                </a:lnTo>
                <a:cubicBezTo>
                  <a:pt x="432747" y="326761"/>
                  <a:pt x="434855" y="313817"/>
                  <a:pt x="435650" y="300596"/>
                </a:cubicBezTo>
                <a:lnTo>
                  <a:pt x="435531" y="297730"/>
                </a:lnTo>
                <a:close/>
                <a:moveTo>
                  <a:pt x="245035" y="297730"/>
                </a:moveTo>
                <a:lnTo>
                  <a:pt x="245035" y="381585"/>
                </a:lnTo>
                <a:lnTo>
                  <a:pt x="321273" y="381585"/>
                </a:lnTo>
                <a:lnTo>
                  <a:pt x="330071" y="297730"/>
                </a:lnTo>
                <a:close/>
                <a:moveTo>
                  <a:pt x="144157" y="297730"/>
                </a:moveTo>
                <a:lnTo>
                  <a:pt x="142863" y="299901"/>
                </a:lnTo>
                <a:lnTo>
                  <a:pt x="152729" y="381585"/>
                </a:lnTo>
                <a:lnTo>
                  <a:pt x="228617" y="381585"/>
                </a:lnTo>
                <a:lnTo>
                  <a:pt x="228617" y="297730"/>
                </a:lnTo>
                <a:close/>
                <a:moveTo>
                  <a:pt x="64979" y="223510"/>
                </a:moveTo>
                <a:lnTo>
                  <a:pt x="107449" y="223510"/>
                </a:lnTo>
                <a:cubicBezTo>
                  <a:pt x="124085" y="223510"/>
                  <a:pt x="137572" y="236996"/>
                  <a:pt x="137572" y="253632"/>
                </a:cubicBezTo>
                <a:lnTo>
                  <a:pt x="137572" y="268829"/>
                </a:lnTo>
                <a:cubicBezTo>
                  <a:pt x="137572" y="273401"/>
                  <a:pt x="133866" y="277106"/>
                  <a:pt x="129295" y="277106"/>
                </a:cubicBezTo>
                <a:cubicBezTo>
                  <a:pt x="124798" y="277106"/>
                  <a:pt x="121153" y="273463"/>
                  <a:pt x="121152" y="268966"/>
                </a:cubicBezTo>
                <a:cubicBezTo>
                  <a:pt x="121152" y="268920"/>
                  <a:pt x="121153" y="268875"/>
                  <a:pt x="121153" y="268829"/>
                </a:cubicBezTo>
                <a:lnTo>
                  <a:pt x="121153" y="253632"/>
                </a:lnTo>
                <a:cubicBezTo>
                  <a:pt x="121153" y="246138"/>
                  <a:pt x="115079" y="240064"/>
                  <a:pt x="107585" y="240064"/>
                </a:cubicBezTo>
                <a:lnTo>
                  <a:pt x="64844" y="240064"/>
                </a:lnTo>
                <a:cubicBezTo>
                  <a:pt x="57350" y="240064"/>
                  <a:pt x="51275" y="246138"/>
                  <a:pt x="51275" y="253632"/>
                </a:cubicBezTo>
                <a:lnTo>
                  <a:pt x="51275" y="268829"/>
                </a:lnTo>
                <a:cubicBezTo>
                  <a:pt x="51859" y="273363"/>
                  <a:pt x="48657" y="277512"/>
                  <a:pt x="44123" y="278095"/>
                </a:cubicBezTo>
                <a:cubicBezTo>
                  <a:pt x="39590" y="278680"/>
                  <a:pt x="35441" y="275478"/>
                  <a:pt x="34857" y="270945"/>
                </a:cubicBezTo>
                <a:cubicBezTo>
                  <a:pt x="34766" y="270242"/>
                  <a:pt x="34766" y="269531"/>
                  <a:pt x="34857" y="268829"/>
                </a:cubicBezTo>
                <a:lnTo>
                  <a:pt x="34857" y="253632"/>
                </a:lnTo>
                <a:cubicBezTo>
                  <a:pt x="34857" y="236996"/>
                  <a:pt x="48343" y="223510"/>
                  <a:pt x="64979" y="223510"/>
                </a:cubicBezTo>
                <a:close/>
                <a:moveTo>
                  <a:pt x="337420" y="197594"/>
                </a:moveTo>
                <a:lnTo>
                  <a:pt x="346574" y="281312"/>
                </a:lnTo>
                <a:lnTo>
                  <a:pt x="434853" y="281312"/>
                </a:lnTo>
                <a:lnTo>
                  <a:pt x="433982" y="260256"/>
                </a:lnTo>
                <a:cubicBezTo>
                  <a:pt x="432459" y="249596"/>
                  <a:pt x="430076" y="239077"/>
                  <a:pt x="426855" y="228801"/>
                </a:cubicBezTo>
                <a:lnTo>
                  <a:pt x="413761" y="232075"/>
                </a:lnTo>
                <a:lnTo>
                  <a:pt x="413558" y="232193"/>
                </a:lnTo>
                <a:lnTo>
                  <a:pt x="413478" y="232146"/>
                </a:lnTo>
                <a:lnTo>
                  <a:pt x="413287" y="232193"/>
                </a:lnTo>
                <a:cubicBezTo>
                  <a:pt x="403795" y="231992"/>
                  <a:pt x="395101" y="226847"/>
                  <a:pt x="390356" y="218625"/>
                </a:cubicBezTo>
                <a:lnTo>
                  <a:pt x="377852" y="197594"/>
                </a:lnTo>
                <a:close/>
                <a:moveTo>
                  <a:pt x="245035" y="197594"/>
                </a:moveTo>
                <a:lnTo>
                  <a:pt x="245035" y="281312"/>
                </a:lnTo>
                <a:lnTo>
                  <a:pt x="330057" y="281312"/>
                </a:lnTo>
                <a:lnTo>
                  <a:pt x="321277" y="197594"/>
                </a:lnTo>
                <a:close/>
                <a:moveTo>
                  <a:pt x="165799" y="197594"/>
                </a:moveTo>
                <a:lnTo>
                  <a:pt x="169474" y="214109"/>
                </a:lnTo>
                <a:lnTo>
                  <a:pt x="172256" y="222247"/>
                </a:lnTo>
                <a:lnTo>
                  <a:pt x="171738" y="224285"/>
                </a:lnTo>
                <a:lnTo>
                  <a:pt x="172637" y="228325"/>
                </a:lnTo>
                <a:cubicBezTo>
                  <a:pt x="172099" y="243406"/>
                  <a:pt x="167766" y="258350"/>
                  <a:pt x="159689" y="271678"/>
                </a:cubicBezTo>
                <a:lnTo>
                  <a:pt x="159636" y="271766"/>
                </a:lnTo>
                <a:lnTo>
                  <a:pt x="153945" y="281312"/>
                </a:lnTo>
                <a:lnTo>
                  <a:pt x="228617" y="281312"/>
                </a:lnTo>
                <a:lnTo>
                  <a:pt x="228617" y="197594"/>
                </a:lnTo>
                <a:close/>
                <a:moveTo>
                  <a:pt x="86147" y="178191"/>
                </a:moveTo>
                <a:cubicBezTo>
                  <a:pt x="79552" y="178191"/>
                  <a:pt x="74206" y="183537"/>
                  <a:pt x="74206" y="190131"/>
                </a:cubicBezTo>
                <a:cubicBezTo>
                  <a:pt x="74206" y="196725"/>
                  <a:pt x="79552" y="202072"/>
                  <a:pt x="86147" y="202072"/>
                </a:cubicBezTo>
                <a:cubicBezTo>
                  <a:pt x="92741" y="202072"/>
                  <a:pt x="98087" y="196725"/>
                  <a:pt x="98087" y="190131"/>
                </a:cubicBezTo>
                <a:cubicBezTo>
                  <a:pt x="97939" y="183643"/>
                  <a:pt x="92637" y="178461"/>
                  <a:pt x="86147" y="178462"/>
                </a:cubicBezTo>
                <a:close/>
                <a:moveTo>
                  <a:pt x="85876" y="161908"/>
                </a:moveTo>
                <a:cubicBezTo>
                  <a:pt x="101612" y="161834"/>
                  <a:pt x="114430" y="174530"/>
                  <a:pt x="114505" y="190267"/>
                </a:cubicBezTo>
                <a:cubicBezTo>
                  <a:pt x="114580" y="206004"/>
                  <a:pt x="101884" y="218822"/>
                  <a:pt x="86147" y="218897"/>
                </a:cubicBezTo>
                <a:cubicBezTo>
                  <a:pt x="70410" y="218971"/>
                  <a:pt x="57592" y="206275"/>
                  <a:pt x="57517" y="190538"/>
                </a:cubicBezTo>
                <a:cubicBezTo>
                  <a:pt x="57443" y="174801"/>
                  <a:pt x="70139" y="161984"/>
                  <a:pt x="85876" y="161908"/>
                </a:cubicBezTo>
                <a:close/>
                <a:moveTo>
                  <a:pt x="78750" y="154581"/>
                </a:moveTo>
                <a:lnTo>
                  <a:pt x="47553" y="165880"/>
                </a:lnTo>
                <a:cubicBezTo>
                  <a:pt x="38205" y="172284"/>
                  <a:pt x="30459" y="181027"/>
                  <a:pt x="25224" y="191488"/>
                </a:cubicBezTo>
                <a:cubicBezTo>
                  <a:pt x="13284" y="214058"/>
                  <a:pt x="14004" y="241225"/>
                  <a:pt x="27123" y="263130"/>
                </a:cubicBezTo>
                <a:lnTo>
                  <a:pt x="77327" y="348341"/>
                </a:lnTo>
                <a:cubicBezTo>
                  <a:pt x="80420" y="353212"/>
                  <a:pt x="86877" y="354653"/>
                  <a:pt x="91748" y="351559"/>
                </a:cubicBezTo>
                <a:cubicBezTo>
                  <a:pt x="93044" y="350736"/>
                  <a:pt x="94143" y="349637"/>
                  <a:pt x="94966" y="348341"/>
                </a:cubicBezTo>
                <a:lnTo>
                  <a:pt x="145577" y="263130"/>
                </a:lnTo>
                <a:lnTo>
                  <a:pt x="148528" y="252949"/>
                </a:lnTo>
                <a:lnTo>
                  <a:pt x="155179" y="224822"/>
                </a:lnTo>
                <a:lnTo>
                  <a:pt x="152272" y="212343"/>
                </a:lnTo>
                <a:lnTo>
                  <a:pt x="151479" y="208938"/>
                </a:lnTo>
                <a:lnTo>
                  <a:pt x="143262" y="186926"/>
                </a:lnTo>
                <a:lnTo>
                  <a:pt x="125148" y="166152"/>
                </a:lnTo>
                <a:cubicBezTo>
                  <a:pt x="115799" y="159748"/>
                  <a:pt x="104848" y="155684"/>
                  <a:pt x="93202" y="154581"/>
                </a:cubicBezTo>
                <a:close/>
                <a:moveTo>
                  <a:pt x="310628" y="106655"/>
                </a:moveTo>
                <a:lnTo>
                  <a:pt x="319773" y="124711"/>
                </a:lnTo>
                <a:cubicBezTo>
                  <a:pt x="325650" y="139584"/>
                  <a:pt x="330688" y="155998"/>
                  <a:pt x="334792" y="173561"/>
                </a:cubicBezTo>
                <a:lnTo>
                  <a:pt x="335625" y="181176"/>
                </a:lnTo>
                <a:lnTo>
                  <a:pt x="368091" y="181176"/>
                </a:lnTo>
                <a:lnTo>
                  <a:pt x="340016" y="133956"/>
                </a:lnTo>
                <a:cubicBezTo>
                  <a:pt x="336355" y="127668"/>
                  <a:pt x="333441" y="120974"/>
                  <a:pt x="331332" y="114010"/>
                </a:cubicBezTo>
                <a:close/>
                <a:moveTo>
                  <a:pt x="164829" y="104772"/>
                </a:moveTo>
                <a:lnTo>
                  <a:pt x="156538" y="107018"/>
                </a:lnTo>
                <a:cubicBezTo>
                  <a:pt x="138135" y="115131"/>
                  <a:pt x="120770" y="126127"/>
                  <a:pt x="105143" y="139926"/>
                </a:cubicBezTo>
                <a:lnTo>
                  <a:pt x="128929" y="150908"/>
                </a:lnTo>
                <a:lnTo>
                  <a:pt x="133613" y="152569"/>
                </a:lnTo>
                <a:lnTo>
                  <a:pt x="134360" y="153416"/>
                </a:lnTo>
                <a:lnTo>
                  <a:pt x="138964" y="155542"/>
                </a:lnTo>
                <a:lnTo>
                  <a:pt x="143403" y="160870"/>
                </a:lnTo>
                <a:lnTo>
                  <a:pt x="153246" y="128046"/>
                </a:lnTo>
                <a:close/>
                <a:moveTo>
                  <a:pt x="245035" y="92532"/>
                </a:moveTo>
                <a:lnTo>
                  <a:pt x="245035" y="181176"/>
                </a:lnTo>
                <a:lnTo>
                  <a:pt x="319556" y="181176"/>
                </a:lnTo>
                <a:lnTo>
                  <a:pt x="319459" y="180260"/>
                </a:lnTo>
                <a:cubicBezTo>
                  <a:pt x="315745" y="163724"/>
                  <a:pt x="311183" y="148264"/>
                  <a:pt x="305853" y="134233"/>
                </a:cubicBezTo>
                <a:lnTo>
                  <a:pt x="288645" y="98845"/>
                </a:lnTo>
                <a:lnTo>
                  <a:pt x="280044" y="95789"/>
                </a:lnTo>
                <a:lnTo>
                  <a:pt x="258940" y="93038"/>
                </a:lnTo>
                <a:close/>
                <a:moveTo>
                  <a:pt x="224470" y="91784"/>
                </a:moveTo>
                <a:lnTo>
                  <a:pt x="201933" y="94722"/>
                </a:lnTo>
                <a:lnTo>
                  <a:pt x="185170" y="99262"/>
                </a:lnTo>
                <a:lnTo>
                  <a:pt x="155754" y="173984"/>
                </a:lnTo>
                <a:lnTo>
                  <a:pt x="156745" y="176882"/>
                </a:lnTo>
                <a:lnTo>
                  <a:pt x="160323" y="181176"/>
                </a:lnTo>
                <a:lnTo>
                  <a:pt x="228617" y="181176"/>
                </a:lnTo>
                <a:lnTo>
                  <a:pt x="228617" y="91935"/>
                </a:lnTo>
                <a:close/>
                <a:moveTo>
                  <a:pt x="392255" y="85924"/>
                </a:moveTo>
                <a:lnTo>
                  <a:pt x="434997" y="85924"/>
                </a:lnTo>
                <a:cubicBezTo>
                  <a:pt x="451559" y="85924"/>
                  <a:pt x="464983" y="99349"/>
                  <a:pt x="464983" y="115911"/>
                </a:cubicBezTo>
                <a:lnTo>
                  <a:pt x="464983" y="131243"/>
                </a:lnTo>
                <a:cubicBezTo>
                  <a:pt x="464983" y="135762"/>
                  <a:pt x="461361" y="139446"/>
                  <a:pt x="456842" y="139520"/>
                </a:cubicBezTo>
                <a:cubicBezTo>
                  <a:pt x="452271" y="139520"/>
                  <a:pt x="448565" y="135814"/>
                  <a:pt x="448565" y="131243"/>
                </a:cubicBezTo>
                <a:lnTo>
                  <a:pt x="448565" y="115911"/>
                </a:lnTo>
                <a:cubicBezTo>
                  <a:pt x="448565" y="108417"/>
                  <a:pt x="442491" y="102342"/>
                  <a:pt x="434997" y="102342"/>
                </a:cubicBezTo>
                <a:lnTo>
                  <a:pt x="392255" y="102342"/>
                </a:lnTo>
                <a:cubicBezTo>
                  <a:pt x="384761" y="102342"/>
                  <a:pt x="378687" y="108417"/>
                  <a:pt x="378687" y="115911"/>
                </a:cubicBezTo>
                <a:lnTo>
                  <a:pt x="378687" y="131243"/>
                </a:lnTo>
                <a:cubicBezTo>
                  <a:pt x="378687" y="135814"/>
                  <a:pt x="374981" y="139520"/>
                  <a:pt x="370410" y="139520"/>
                </a:cubicBezTo>
                <a:cubicBezTo>
                  <a:pt x="365839" y="139520"/>
                  <a:pt x="362133" y="135814"/>
                  <a:pt x="362133" y="131243"/>
                </a:cubicBezTo>
                <a:lnTo>
                  <a:pt x="362133" y="115911"/>
                </a:lnTo>
                <a:cubicBezTo>
                  <a:pt x="362208" y="99328"/>
                  <a:pt x="375672" y="85924"/>
                  <a:pt x="392255" y="85924"/>
                </a:cubicBezTo>
                <a:close/>
                <a:moveTo>
                  <a:pt x="413558" y="41012"/>
                </a:moveTo>
                <a:cubicBezTo>
                  <a:pt x="406964" y="41012"/>
                  <a:pt x="401618" y="46358"/>
                  <a:pt x="401618" y="52952"/>
                </a:cubicBezTo>
                <a:cubicBezTo>
                  <a:pt x="401618" y="59547"/>
                  <a:pt x="406964" y="64892"/>
                  <a:pt x="413558" y="64892"/>
                </a:cubicBezTo>
                <a:cubicBezTo>
                  <a:pt x="420152" y="64892"/>
                  <a:pt x="425499" y="59547"/>
                  <a:pt x="425499" y="52952"/>
                </a:cubicBezTo>
                <a:cubicBezTo>
                  <a:pt x="425499" y="46358"/>
                  <a:pt x="420152" y="41012"/>
                  <a:pt x="413558" y="41012"/>
                </a:cubicBezTo>
                <a:close/>
                <a:moveTo>
                  <a:pt x="413829" y="25001"/>
                </a:moveTo>
                <a:cubicBezTo>
                  <a:pt x="429438" y="25076"/>
                  <a:pt x="442052" y="37750"/>
                  <a:pt x="442052" y="53359"/>
                </a:cubicBezTo>
                <a:cubicBezTo>
                  <a:pt x="441978" y="69043"/>
                  <a:pt x="429242" y="81718"/>
                  <a:pt x="413558" y="81718"/>
                </a:cubicBezTo>
                <a:cubicBezTo>
                  <a:pt x="397896" y="81643"/>
                  <a:pt x="385261" y="68886"/>
                  <a:pt x="385335" y="53224"/>
                </a:cubicBezTo>
                <a:cubicBezTo>
                  <a:pt x="385410" y="37562"/>
                  <a:pt x="398167" y="24926"/>
                  <a:pt x="413829" y="25001"/>
                </a:cubicBezTo>
                <a:close/>
                <a:moveTo>
                  <a:pt x="407045" y="16723"/>
                </a:moveTo>
                <a:cubicBezTo>
                  <a:pt x="383541" y="18883"/>
                  <a:pt x="362917" y="33270"/>
                  <a:pt x="352770" y="54580"/>
                </a:cubicBezTo>
                <a:cubicBezTo>
                  <a:pt x="341012" y="77096"/>
                  <a:pt x="341731" y="104092"/>
                  <a:pt x="354670" y="125951"/>
                </a:cubicBezTo>
                <a:lnTo>
                  <a:pt x="405193" y="211014"/>
                </a:lnTo>
                <a:lnTo>
                  <a:pt x="413558" y="215775"/>
                </a:lnTo>
                <a:cubicBezTo>
                  <a:pt x="417231" y="215840"/>
                  <a:pt x="420653" y="213922"/>
                  <a:pt x="422513" y="210755"/>
                </a:cubicBezTo>
                <a:lnTo>
                  <a:pt x="431740" y="195151"/>
                </a:lnTo>
                <a:lnTo>
                  <a:pt x="432058" y="195965"/>
                </a:lnTo>
                <a:lnTo>
                  <a:pt x="473531" y="125951"/>
                </a:lnTo>
                <a:cubicBezTo>
                  <a:pt x="486378" y="104019"/>
                  <a:pt x="486892" y="76984"/>
                  <a:pt x="474888" y="54580"/>
                </a:cubicBezTo>
                <a:cubicBezTo>
                  <a:pt x="464603" y="33496"/>
                  <a:pt x="443988" y="19375"/>
                  <a:pt x="420613" y="17402"/>
                </a:cubicBezTo>
                <a:lnTo>
                  <a:pt x="413558" y="16723"/>
                </a:lnTo>
                <a:close/>
                <a:moveTo>
                  <a:pt x="405688" y="305"/>
                </a:moveTo>
                <a:cubicBezTo>
                  <a:pt x="410927" y="-102"/>
                  <a:pt x="416189" y="-102"/>
                  <a:pt x="421427" y="305"/>
                </a:cubicBezTo>
                <a:cubicBezTo>
                  <a:pt x="450478" y="2864"/>
                  <a:pt x="476140" y="20263"/>
                  <a:pt x="489271" y="46303"/>
                </a:cubicBezTo>
                <a:cubicBezTo>
                  <a:pt x="503685" y="73817"/>
                  <a:pt x="502811" y="106835"/>
                  <a:pt x="486964" y="133549"/>
                </a:cubicBezTo>
                <a:lnTo>
                  <a:pt x="438917" y="214572"/>
                </a:lnTo>
                <a:lnTo>
                  <a:pt x="449654" y="252830"/>
                </a:lnTo>
                <a:cubicBezTo>
                  <a:pt x="457024" y="295199"/>
                  <a:pt x="451327" y="337892"/>
                  <a:pt x="434770" y="375848"/>
                </a:cubicBezTo>
                <a:lnTo>
                  <a:pt x="421021" y="395794"/>
                </a:lnTo>
                <a:lnTo>
                  <a:pt x="421021" y="398003"/>
                </a:lnTo>
                <a:lnTo>
                  <a:pt x="419498" y="398003"/>
                </a:lnTo>
                <a:lnTo>
                  <a:pt x="387831" y="443944"/>
                </a:lnTo>
                <a:cubicBezTo>
                  <a:pt x="367794" y="463538"/>
                  <a:pt x="343585" y="479527"/>
                  <a:pt x="315857" y="490411"/>
                </a:cubicBezTo>
                <a:lnTo>
                  <a:pt x="299981" y="493411"/>
                </a:lnTo>
                <a:lnTo>
                  <a:pt x="299717" y="493933"/>
                </a:lnTo>
                <a:lnTo>
                  <a:pt x="297953" y="496511"/>
                </a:lnTo>
                <a:lnTo>
                  <a:pt x="294968" y="497461"/>
                </a:lnTo>
                <a:cubicBezTo>
                  <a:pt x="276057" y="502707"/>
                  <a:pt x="256520" y="505354"/>
                  <a:pt x="236894" y="505331"/>
                </a:cubicBezTo>
                <a:lnTo>
                  <a:pt x="236865" y="505327"/>
                </a:lnTo>
                <a:lnTo>
                  <a:pt x="193418" y="500926"/>
                </a:lnTo>
                <a:lnTo>
                  <a:pt x="184933" y="498290"/>
                </a:lnTo>
                <a:lnTo>
                  <a:pt x="178820" y="497461"/>
                </a:lnTo>
                <a:lnTo>
                  <a:pt x="176378" y="496511"/>
                </a:lnTo>
                <a:lnTo>
                  <a:pt x="175614" y="495394"/>
                </a:lnTo>
                <a:lnTo>
                  <a:pt x="152921" y="488344"/>
                </a:lnTo>
                <a:cubicBezTo>
                  <a:pt x="127110" y="477423"/>
                  <a:pt x="103863" y="461627"/>
                  <a:pt x="84334" y="442110"/>
                </a:cubicBezTo>
                <a:lnTo>
                  <a:pt x="54562" y="398003"/>
                </a:lnTo>
                <a:lnTo>
                  <a:pt x="52632" y="398003"/>
                </a:lnTo>
                <a:lnTo>
                  <a:pt x="52632" y="395145"/>
                </a:lnTo>
                <a:lnTo>
                  <a:pt x="38057" y="373551"/>
                </a:lnTo>
                <a:cubicBezTo>
                  <a:pt x="27119" y="347747"/>
                  <a:pt x="21055" y="319375"/>
                  <a:pt x="21017" y="289589"/>
                </a:cubicBezTo>
                <a:lnTo>
                  <a:pt x="21017" y="285751"/>
                </a:lnTo>
                <a:lnTo>
                  <a:pt x="12605" y="271678"/>
                </a:lnTo>
                <a:cubicBezTo>
                  <a:pt x="-3286" y="244988"/>
                  <a:pt x="-4210" y="211970"/>
                  <a:pt x="10162" y="184432"/>
                </a:cubicBezTo>
                <a:cubicBezTo>
                  <a:pt x="23273" y="158375"/>
                  <a:pt x="48946" y="140968"/>
                  <a:pt x="78006" y="138434"/>
                </a:cubicBezTo>
                <a:lnTo>
                  <a:pt x="84835" y="138434"/>
                </a:lnTo>
                <a:lnTo>
                  <a:pt x="138675" y="98065"/>
                </a:lnTo>
                <a:lnTo>
                  <a:pt x="173840" y="86666"/>
                </a:lnTo>
                <a:lnTo>
                  <a:pt x="174614" y="85110"/>
                </a:lnTo>
                <a:lnTo>
                  <a:pt x="176378" y="82532"/>
                </a:lnTo>
                <a:lnTo>
                  <a:pt x="178820" y="81718"/>
                </a:lnTo>
                <a:lnTo>
                  <a:pt x="196556" y="79302"/>
                </a:lnTo>
                <a:lnTo>
                  <a:pt x="205066" y="76543"/>
                </a:lnTo>
                <a:lnTo>
                  <a:pt x="215923" y="76664"/>
                </a:lnTo>
                <a:lnTo>
                  <a:pt x="236894" y="73806"/>
                </a:lnTo>
                <a:lnTo>
                  <a:pt x="261580" y="77170"/>
                </a:lnTo>
                <a:lnTo>
                  <a:pt x="274854" y="77317"/>
                </a:lnTo>
                <a:lnTo>
                  <a:pt x="282454" y="80013"/>
                </a:lnTo>
                <a:lnTo>
                  <a:pt x="294968" y="81718"/>
                </a:lnTo>
                <a:lnTo>
                  <a:pt x="297953" y="82532"/>
                </a:lnTo>
                <a:lnTo>
                  <a:pt x="299717" y="85110"/>
                </a:lnTo>
                <a:lnTo>
                  <a:pt x="300352" y="86364"/>
                </a:lnTo>
                <a:lnTo>
                  <a:pt x="329190" y="96596"/>
                </a:lnTo>
                <a:lnTo>
                  <a:pt x="327447" y="90583"/>
                </a:lnTo>
                <a:cubicBezTo>
                  <a:pt x="327027" y="75528"/>
                  <a:pt x="330388" y="60367"/>
                  <a:pt x="337573" y="46574"/>
                </a:cubicBezTo>
                <a:cubicBezTo>
                  <a:pt x="350744" y="20406"/>
                  <a:pt x="376507" y="2905"/>
                  <a:pt x="405688" y="305"/>
                </a:cubicBezTo>
                <a:close/>
              </a:path>
            </a:pathLst>
          </a:custGeom>
          <a:solidFill>
            <a:schemeClr val="accent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3B61AF93-1D36-3582-C81F-4B3A9AE23089}"/>
              </a:ext>
            </a:extLst>
          </p:cNvPr>
          <p:cNvSpPr>
            <a:spLocks noChangeAspect="1"/>
          </p:cNvSpPr>
          <p:nvPr/>
        </p:nvSpPr>
        <p:spPr>
          <a:xfrm>
            <a:off x="1643628" y="3843896"/>
            <a:ext cx="412255" cy="412055"/>
          </a:xfrm>
          <a:custGeom>
            <a:avLst/>
            <a:gdLst>
              <a:gd name="connsiteX0" fmla="*/ 101356 w 498828"/>
              <a:gd name="connsiteY0" fmla="*/ 410013 h 498586"/>
              <a:gd name="connsiteX1" fmla="*/ 63391 w 498828"/>
              <a:gd name="connsiteY1" fmla="*/ 447979 h 498586"/>
              <a:gd name="connsiteX2" fmla="*/ 64809 w 498828"/>
              <a:gd name="connsiteY2" fmla="*/ 470685 h 498586"/>
              <a:gd name="connsiteX3" fmla="*/ 102184 w 498828"/>
              <a:gd name="connsiteY3" fmla="*/ 433450 h 498586"/>
              <a:gd name="connsiteX4" fmla="*/ 65507 w 498828"/>
              <a:gd name="connsiteY4" fmla="*/ 397052 h 498586"/>
              <a:gd name="connsiteX5" fmla="*/ 28412 w 498828"/>
              <a:gd name="connsiteY5" fmla="*/ 434426 h 498586"/>
              <a:gd name="connsiteX6" fmla="*/ 51765 w 498828"/>
              <a:gd name="connsiteY6" fmla="*/ 435757 h 498586"/>
              <a:gd name="connsiteX7" fmla="*/ 89894 w 498828"/>
              <a:gd name="connsiteY7" fmla="*/ 397629 h 498586"/>
              <a:gd name="connsiteX8" fmla="*/ 490592 w 498828"/>
              <a:gd name="connsiteY8" fmla="*/ 250661 h 498586"/>
              <a:gd name="connsiteX9" fmla="*/ 498784 w 498828"/>
              <a:gd name="connsiteY9" fmla="*/ 259473 h 498586"/>
              <a:gd name="connsiteX10" fmla="*/ 498656 w 498828"/>
              <a:gd name="connsiteY10" fmla="*/ 260665 h 498586"/>
              <a:gd name="connsiteX11" fmla="*/ 493496 w 498828"/>
              <a:gd name="connsiteY11" fmla="*/ 290927 h 498586"/>
              <a:gd name="connsiteX12" fmla="*/ 493148 w 498828"/>
              <a:gd name="connsiteY12" fmla="*/ 291181 h 498586"/>
              <a:gd name="connsiteX13" fmla="*/ 462045 w 498828"/>
              <a:gd name="connsiteY13" fmla="*/ 363534 h 498586"/>
              <a:gd name="connsiteX14" fmla="*/ 263255 w 498828"/>
              <a:gd name="connsiteY14" fmla="*/ 471662 h 498586"/>
              <a:gd name="connsiteX15" fmla="*/ 263255 w 498828"/>
              <a:gd name="connsiteY15" fmla="*/ 471522 h 498586"/>
              <a:gd name="connsiteX16" fmla="*/ 146391 w 498828"/>
              <a:gd name="connsiteY16" fmla="*/ 440563 h 498586"/>
              <a:gd name="connsiteX17" fmla="*/ 143178 w 498828"/>
              <a:gd name="connsiteY17" fmla="*/ 429380 h 498586"/>
              <a:gd name="connsiteX18" fmla="*/ 143323 w 498828"/>
              <a:gd name="connsiteY18" fmla="*/ 429128 h 498586"/>
              <a:gd name="connsiteX19" fmla="*/ 154677 w 498828"/>
              <a:gd name="connsiteY19" fmla="*/ 425796 h 498586"/>
              <a:gd name="connsiteX20" fmla="*/ 154898 w 498828"/>
              <a:gd name="connsiteY20" fmla="*/ 425920 h 498586"/>
              <a:gd name="connsiteX21" fmla="*/ 454298 w 498828"/>
              <a:gd name="connsiteY21" fmla="*/ 343927 h 498586"/>
              <a:gd name="connsiteX22" fmla="*/ 477040 w 498828"/>
              <a:gd name="connsiteY22" fmla="*/ 286465 h 498586"/>
              <a:gd name="connsiteX23" fmla="*/ 477093 w 498828"/>
              <a:gd name="connsiteY23" fmla="*/ 286432 h 498586"/>
              <a:gd name="connsiteX24" fmla="*/ 481782 w 498828"/>
              <a:gd name="connsiteY24" fmla="*/ 258852 h 498586"/>
              <a:gd name="connsiteX25" fmla="*/ 490592 w 498828"/>
              <a:gd name="connsiteY25" fmla="*/ 250661 h 498586"/>
              <a:gd name="connsiteX26" fmla="*/ 273296 w 498828"/>
              <a:gd name="connsiteY26" fmla="*/ 215481 h 498586"/>
              <a:gd name="connsiteX27" fmla="*/ 276770 w 498828"/>
              <a:gd name="connsiteY27" fmla="*/ 216963 h 498586"/>
              <a:gd name="connsiteX28" fmla="*/ 279432 w 498828"/>
              <a:gd name="connsiteY28" fmla="*/ 216598 h 498586"/>
              <a:gd name="connsiteX29" fmla="*/ 280181 w 498828"/>
              <a:gd name="connsiteY29" fmla="*/ 218417 h 498586"/>
              <a:gd name="connsiteX30" fmla="*/ 282779 w 498828"/>
              <a:gd name="connsiteY30" fmla="*/ 219525 h 498586"/>
              <a:gd name="connsiteX31" fmla="*/ 282286 w 498828"/>
              <a:gd name="connsiteY31" fmla="*/ 223528 h 498586"/>
              <a:gd name="connsiteX32" fmla="*/ 283337 w 498828"/>
              <a:gd name="connsiteY32" fmla="*/ 226081 h 498586"/>
              <a:gd name="connsiteX33" fmla="*/ 274272 w 498828"/>
              <a:gd name="connsiteY33" fmla="*/ 260526 h 498586"/>
              <a:gd name="connsiteX34" fmla="*/ 266184 w 498828"/>
              <a:gd name="connsiteY34" fmla="*/ 266523 h 498586"/>
              <a:gd name="connsiteX35" fmla="*/ 263953 w 498828"/>
              <a:gd name="connsiteY35" fmla="*/ 266523 h 498586"/>
              <a:gd name="connsiteX36" fmla="*/ 257956 w 498828"/>
              <a:gd name="connsiteY36" fmla="*/ 256203 h 498586"/>
              <a:gd name="connsiteX37" fmla="*/ 258971 w 498828"/>
              <a:gd name="connsiteY37" fmla="*/ 252398 h 498586"/>
              <a:gd name="connsiteX38" fmla="*/ 117760 w 498828"/>
              <a:gd name="connsiteY38" fmla="*/ 393609 h 498586"/>
              <a:gd name="connsiteX39" fmla="*/ 118779 w 498828"/>
              <a:gd name="connsiteY39" fmla="*/ 436658 h 498586"/>
              <a:gd name="connsiteX40" fmla="*/ 116408 w 498828"/>
              <a:gd name="connsiteY40" fmla="*/ 442794 h 498586"/>
              <a:gd name="connsiteX41" fmla="*/ 63275 w 498828"/>
              <a:gd name="connsiteY41" fmla="*/ 495926 h 498586"/>
              <a:gd name="connsiteX42" fmla="*/ 57279 w 498828"/>
              <a:gd name="connsiteY42" fmla="*/ 498437 h 498586"/>
              <a:gd name="connsiteX43" fmla="*/ 54211 w 498828"/>
              <a:gd name="connsiteY43" fmla="*/ 498437 h 498586"/>
              <a:gd name="connsiteX44" fmla="*/ 48772 w 498828"/>
              <a:gd name="connsiteY44" fmla="*/ 491045 h 498586"/>
              <a:gd name="connsiteX45" fmla="*/ 46541 w 498828"/>
              <a:gd name="connsiteY45" fmla="*/ 452416 h 498586"/>
              <a:gd name="connsiteX46" fmla="*/ 8469 w 498828"/>
              <a:gd name="connsiteY46" fmla="*/ 450045 h 498586"/>
              <a:gd name="connsiteX47" fmla="*/ 520 w 498828"/>
              <a:gd name="connsiteY47" fmla="*/ 445304 h 498586"/>
              <a:gd name="connsiteX48" fmla="*/ 2473 w 498828"/>
              <a:gd name="connsiteY48" fmla="*/ 436379 h 498586"/>
              <a:gd name="connsiteX49" fmla="*/ 56303 w 498828"/>
              <a:gd name="connsiteY49" fmla="*/ 382549 h 498586"/>
              <a:gd name="connsiteX50" fmla="*/ 62439 w 498828"/>
              <a:gd name="connsiteY50" fmla="*/ 380178 h 498586"/>
              <a:gd name="connsiteX51" fmla="*/ 106306 w 498828"/>
              <a:gd name="connsiteY51" fmla="*/ 381217 h 498586"/>
              <a:gd name="connsiteX52" fmla="*/ 247489 w 498828"/>
              <a:gd name="connsiteY52" fmla="*/ 240034 h 498586"/>
              <a:gd name="connsiteX53" fmla="*/ 247493 w 498828"/>
              <a:gd name="connsiteY53" fmla="*/ 239887 h 498586"/>
              <a:gd name="connsiteX54" fmla="*/ 243313 w 498828"/>
              <a:gd name="connsiteY54" fmla="*/ 240862 h 498586"/>
              <a:gd name="connsiteX55" fmla="*/ 233031 w 498828"/>
              <a:gd name="connsiteY55" fmla="*/ 235006 h 498586"/>
              <a:gd name="connsiteX56" fmla="*/ 232993 w 498828"/>
              <a:gd name="connsiteY56" fmla="*/ 234865 h 498586"/>
              <a:gd name="connsiteX57" fmla="*/ 238990 w 498828"/>
              <a:gd name="connsiteY57" fmla="*/ 224546 h 498586"/>
              <a:gd name="connsiteX58" fmla="*/ 268368 w 498828"/>
              <a:gd name="connsiteY58" fmla="*/ 159514 h 498586"/>
              <a:gd name="connsiteX59" fmla="*/ 335616 w 498828"/>
              <a:gd name="connsiteY59" fmla="*/ 209624 h 498586"/>
              <a:gd name="connsiteX60" fmla="*/ 289883 w 498828"/>
              <a:gd name="connsiteY60" fmla="*/ 306677 h 498586"/>
              <a:gd name="connsiteX61" fmla="*/ 264231 w 498828"/>
              <a:gd name="connsiteY61" fmla="*/ 311148 h 498586"/>
              <a:gd name="connsiteX62" fmla="*/ 263673 w 498828"/>
              <a:gd name="connsiteY62" fmla="*/ 311148 h 498586"/>
              <a:gd name="connsiteX63" fmla="*/ 249728 w 498828"/>
              <a:gd name="connsiteY63" fmla="*/ 309753 h 498586"/>
              <a:gd name="connsiteX64" fmla="*/ 243002 w 498828"/>
              <a:gd name="connsiteY64" fmla="*/ 300018 h 498586"/>
              <a:gd name="connsiteX65" fmla="*/ 243034 w 498828"/>
              <a:gd name="connsiteY65" fmla="*/ 299852 h 498586"/>
              <a:gd name="connsiteX66" fmla="*/ 252935 w 498828"/>
              <a:gd name="connsiteY66" fmla="*/ 293158 h 498586"/>
              <a:gd name="connsiteX67" fmla="*/ 322133 w 498828"/>
              <a:gd name="connsiteY67" fmla="*/ 246562 h 498586"/>
              <a:gd name="connsiteX68" fmla="*/ 275537 w 498828"/>
              <a:gd name="connsiteY68" fmla="*/ 177364 h 498586"/>
              <a:gd name="connsiteX69" fmla="*/ 206339 w 498828"/>
              <a:gd name="connsiteY69" fmla="*/ 223960 h 498586"/>
              <a:gd name="connsiteX70" fmla="*/ 208728 w 498828"/>
              <a:gd name="connsiteY70" fmla="*/ 255226 h 498586"/>
              <a:gd name="connsiteX71" fmla="*/ 202355 w 498828"/>
              <a:gd name="connsiteY71" fmla="*/ 265430 h 498586"/>
              <a:gd name="connsiteX72" fmla="*/ 192830 w 498828"/>
              <a:gd name="connsiteY72" fmla="*/ 260944 h 498586"/>
              <a:gd name="connsiteX73" fmla="*/ 238563 w 498828"/>
              <a:gd name="connsiteY73" fmla="*/ 163891 h 498586"/>
              <a:gd name="connsiteX74" fmla="*/ 268368 w 498828"/>
              <a:gd name="connsiteY74" fmla="*/ 159514 h 498586"/>
              <a:gd name="connsiteX75" fmla="*/ 478434 w 498828"/>
              <a:gd name="connsiteY75" fmla="*/ 158723 h 498586"/>
              <a:gd name="connsiteX76" fmla="*/ 488912 w 498828"/>
              <a:gd name="connsiteY76" fmla="*/ 163785 h 498586"/>
              <a:gd name="connsiteX77" fmla="*/ 489033 w 498828"/>
              <a:gd name="connsiteY77" fmla="*/ 164161 h 498586"/>
              <a:gd name="connsiteX78" fmla="*/ 498795 w 498828"/>
              <a:gd name="connsiteY78" fmla="*/ 211716 h 498586"/>
              <a:gd name="connsiteX79" fmla="*/ 491264 w 498828"/>
              <a:gd name="connsiteY79" fmla="*/ 220920 h 498586"/>
              <a:gd name="connsiteX80" fmla="*/ 490288 w 498828"/>
              <a:gd name="connsiteY80" fmla="*/ 220920 h 498586"/>
              <a:gd name="connsiteX81" fmla="*/ 481921 w 498828"/>
              <a:gd name="connsiteY81" fmla="*/ 213389 h 498586"/>
              <a:gd name="connsiteX82" fmla="*/ 472856 w 498828"/>
              <a:gd name="connsiteY82" fmla="*/ 169182 h 498586"/>
              <a:gd name="connsiteX83" fmla="*/ 478406 w 498828"/>
              <a:gd name="connsiteY83" fmla="*/ 158731 h 498586"/>
              <a:gd name="connsiteX84" fmla="*/ 478434 w 498828"/>
              <a:gd name="connsiteY84" fmla="*/ 158723 h 498586"/>
              <a:gd name="connsiteX85" fmla="*/ 284409 w 498828"/>
              <a:gd name="connsiteY85" fmla="*/ 88223 h 498586"/>
              <a:gd name="connsiteX86" fmla="*/ 368544 w 498828"/>
              <a:gd name="connsiteY86" fmla="*/ 130414 h 498586"/>
              <a:gd name="connsiteX87" fmla="*/ 368444 w 498828"/>
              <a:gd name="connsiteY87" fmla="*/ 340255 h 498586"/>
              <a:gd name="connsiteX88" fmla="*/ 263255 w 498828"/>
              <a:gd name="connsiteY88" fmla="*/ 383665 h 498586"/>
              <a:gd name="connsiteX89" fmla="*/ 192133 w 498828"/>
              <a:gd name="connsiteY89" fmla="*/ 365397 h 498586"/>
              <a:gd name="connsiteX90" fmla="*/ 188730 w 498828"/>
              <a:gd name="connsiteY90" fmla="*/ 354063 h 498586"/>
              <a:gd name="connsiteX91" fmla="*/ 188786 w 498828"/>
              <a:gd name="connsiteY91" fmla="*/ 353961 h 498586"/>
              <a:gd name="connsiteX92" fmla="*/ 200361 w 498828"/>
              <a:gd name="connsiteY92" fmla="*/ 350614 h 498586"/>
              <a:gd name="connsiteX93" fmla="*/ 356690 w 498828"/>
              <a:gd name="connsiteY93" fmla="*/ 328301 h 498586"/>
              <a:gd name="connsiteX94" fmla="*/ 356690 w 498828"/>
              <a:gd name="connsiteY94" fmla="*/ 142268 h 498586"/>
              <a:gd name="connsiteX95" fmla="*/ 170657 w 498828"/>
              <a:gd name="connsiteY95" fmla="*/ 142268 h 498586"/>
              <a:gd name="connsiteX96" fmla="*/ 148204 w 498828"/>
              <a:gd name="connsiteY96" fmla="*/ 298597 h 498586"/>
              <a:gd name="connsiteX97" fmla="*/ 144857 w 498828"/>
              <a:gd name="connsiteY97" fmla="*/ 310033 h 498586"/>
              <a:gd name="connsiteX98" fmla="*/ 133422 w 498828"/>
              <a:gd name="connsiteY98" fmla="*/ 306686 h 498586"/>
              <a:gd name="connsiteX99" fmla="*/ 191821 w 498828"/>
              <a:gd name="connsiteY99" fmla="*/ 105133 h 498586"/>
              <a:gd name="connsiteX100" fmla="*/ 284409 w 498828"/>
              <a:gd name="connsiteY100" fmla="*/ 88223 h 498586"/>
              <a:gd name="connsiteX101" fmla="*/ 440445 w 498828"/>
              <a:gd name="connsiteY101" fmla="*/ 78577 h 498586"/>
              <a:gd name="connsiteX102" fmla="*/ 441757 w 498828"/>
              <a:gd name="connsiteY102" fmla="*/ 80070 h 498586"/>
              <a:gd name="connsiteX103" fmla="*/ 469648 w 498828"/>
              <a:gd name="connsiteY103" fmla="*/ 119675 h 498586"/>
              <a:gd name="connsiteX104" fmla="*/ 466494 w 498828"/>
              <a:gd name="connsiteY104" fmla="*/ 131080 h 498586"/>
              <a:gd name="connsiteX105" fmla="*/ 466441 w 498828"/>
              <a:gd name="connsiteY105" fmla="*/ 131111 h 498586"/>
              <a:gd name="connsiteX106" fmla="*/ 462397 w 498828"/>
              <a:gd name="connsiteY106" fmla="*/ 132226 h 498586"/>
              <a:gd name="connsiteX107" fmla="*/ 455006 w 498828"/>
              <a:gd name="connsiteY107" fmla="*/ 127903 h 498586"/>
              <a:gd name="connsiteX108" fmla="*/ 429067 w 498828"/>
              <a:gd name="connsiteY108" fmla="*/ 91226 h 498586"/>
              <a:gd name="connsiteX109" fmla="*/ 428432 w 498828"/>
              <a:gd name="connsiteY109" fmla="*/ 79213 h 498586"/>
              <a:gd name="connsiteX110" fmla="*/ 440445 w 498828"/>
              <a:gd name="connsiteY110" fmla="*/ 78577 h 498586"/>
              <a:gd name="connsiteX111" fmla="*/ 287842 w 498828"/>
              <a:gd name="connsiteY111" fmla="*/ 31222 h 498586"/>
              <a:gd name="connsiteX112" fmla="*/ 409125 w 498828"/>
              <a:gd name="connsiteY112" fmla="*/ 89135 h 498586"/>
              <a:gd name="connsiteX113" fmla="*/ 409539 w 498828"/>
              <a:gd name="connsiteY113" fmla="*/ 381020 h 498586"/>
              <a:gd name="connsiteX114" fmla="*/ 263394 w 498828"/>
              <a:gd name="connsiteY114" fmla="*/ 441679 h 498586"/>
              <a:gd name="connsiteX115" fmla="*/ 160197 w 498828"/>
              <a:gd name="connsiteY115" fmla="*/ 413788 h 498586"/>
              <a:gd name="connsiteX116" fmla="*/ 156009 w 498828"/>
              <a:gd name="connsiteY116" fmla="*/ 402510 h 498586"/>
              <a:gd name="connsiteX117" fmla="*/ 167287 w 498828"/>
              <a:gd name="connsiteY117" fmla="*/ 398322 h 498586"/>
              <a:gd name="connsiteX118" fmla="*/ 168704 w 498828"/>
              <a:gd name="connsiteY118" fmla="*/ 399145 h 498586"/>
              <a:gd name="connsiteX119" fmla="*/ 427629 w 498828"/>
              <a:gd name="connsiteY119" fmla="*/ 329909 h 498586"/>
              <a:gd name="connsiteX120" fmla="*/ 358392 w 498828"/>
              <a:gd name="connsiteY120" fmla="*/ 70984 h 498586"/>
              <a:gd name="connsiteX121" fmla="*/ 99468 w 498828"/>
              <a:gd name="connsiteY121" fmla="*/ 140220 h 498586"/>
              <a:gd name="connsiteX122" fmla="*/ 102602 w 498828"/>
              <a:gd name="connsiteY122" fmla="*/ 335135 h 498586"/>
              <a:gd name="connsiteX123" fmla="*/ 99952 w 498828"/>
              <a:gd name="connsiteY123" fmla="*/ 346849 h 498586"/>
              <a:gd name="connsiteX124" fmla="*/ 88431 w 498828"/>
              <a:gd name="connsiteY124" fmla="*/ 344148 h 498586"/>
              <a:gd name="connsiteX125" fmla="*/ 88377 w 498828"/>
              <a:gd name="connsiteY125" fmla="*/ 344060 h 498586"/>
              <a:gd name="connsiteX126" fmla="*/ 156616 w 498828"/>
              <a:gd name="connsiteY126" fmla="*/ 60263 h 498586"/>
              <a:gd name="connsiteX127" fmla="*/ 287842 w 498828"/>
              <a:gd name="connsiteY127" fmla="*/ 31222 h 498586"/>
              <a:gd name="connsiteX128" fmla="*/ 265425 w 498828"/>
              <a:gd name="connsiteY128" fmla="*/ 0 h 498586"/>
              <a:gd name="connsiteX129" fmla="*/ 380816 w 498828"/>
              <a:gd name="connsiteY129" fmla="*/ 30006 h 498586"/>
              <a:gd name="connsiteX130" fmla="*/ 406337 w 498828"/>
              <a:gd name="connsiteY130" fmla="*/ 46880 h 498586"/>
              <a:gd name="connsiteX131" fmla="*/ 408010 w 498828"/>
              <a:gd name="connsiteY131" fmla="*/ 58733 h 498586"/>
              <a:gd name="connsiteX132" fmla="*/ 401177 w 498828"/>
              <a:gd name="connsiteY132" fmla="*/ 62080 h 498586"/>
              <a:gd name="connsiteX133" fmla="*/ 396156 w 498828"/>
              <a:gd name="connsiteY133" fmla="*/ 60407 h 498586"/>
              <a:gd name="connsiteX134" fmla="*/ 372466 w 498828"/>
              <a:gd name="connsiteY134" fmla="*/ 44660 h 498586"/>
              <a:gd name="connsiteX135" fmla="*/ 372448 w 498828"/>
              <a:gd name="connsiteY135" fmla="*/ 44649 h 498586"/>
              <a:gd name="connsiteX136" fmla="*/ 73037 w 498828"/>
              <a:gd name="connsiteY136" fmla="*/ 126601 h 498586"/>
              <a:gd name="connsiteX137" fmla="*/ 73037 w 498828"/>
              <a:gd name="connsiteY137" fmla="*/ 344060 h 498586"/>
              <a:gd name="connsiteX138" fmla="*/ 69830 w 498828"/>
              <a:gd name="connsiteY138" fmla="*/ 355635 h 498586"/>
              <a:gd name="connsiteX139" fmla="*/ 65646 w 498828"/>
              <a:gd name="connsiteY139" fmla="*/ 356750 h 498586"/>
              <a:gd name="connsiteX140" fmla="*/ 58255 w 498828"/>
              <a:gd name="connsiteY140" fmla="*/ 352427 h 498586"/>
              <a:gd name="connsiteX141" fmla="*/ 150021 w 498828"/>
              <a:gd name="connsiteY141" fmla="*/ 29956 h 498586"/>
              <a:gd name="connsiteX142" fmla="*/ 265425 w 498828"/>
              <a:gd name="connsiteY142" fmla="*/ 0 h 4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98828" h="498586">
                <a:moveTo>
                  <a:pt x="101356" y="410013"/>
                </a:moveTo>
                <a:lnTo>
                  <a:pt x="63391" y="447979"/>
                </a:lnTo>
                <a:lnTo>
                  <a:pt x="64809" y="470685"/>
                </a:lnTo>
                <a:lnTo>
                  <a:pt x="102184" y="433450"/>
                </a:lnTo>
                <a:close/>
                <a:moveTo>
                  <a:pt x="65507" y="397052"/>
                </a:moveTo>
                <a:lnTo>
                  <a:pt x="28412" y="434426"/>
                </a:lnTo>
                <a:lnTo>
                  <a:pt x="51765" y="435757"/>
                </a:lnTo>
                <a:lnTo>
                  <a:pt x="89894" y="397629"/>
                </a:lnTo>
                <a:close/>
                <a:moveTo>
                  <a:pt x="490592" y="250661"/>
                </a:moveTo>
                <a:cubicBezTo>
                  <a:pt x="495288" y="250832"/>
                  <a:pt x="498956" y="254777"/>
                  <a:pt x="498784" y="259473"/>
                </a:cubicBezTo>
                <a:cubicBezTo>
                  <a:pt x="498769" y="259873"/>
                  <a:pt x="498727" y="260271"/>
                  <a:pt x="498656" y="260665"/>
                </a:cubicBezTo>
                <a:cubicBezTo>
                  <a:pt x="497571" y="270851"/>
                  <a:pt x="495847" y="280957"/>
                  <a:pt x="493496" y="290927"/>
                </a:cubicBezTo>
                <a:lnTo>
                  <a:pt x="493148" y="291181"/>
                </a:lnTo>
                <a:lnTo>
                  <a:pt x="462045" y="363534"/>
                </a:lnTo>
                <a:cubicBezTo>
                  <a:pt x="419306" y="429453"/>
                  <a:pt x="345290" y="471600"/>
                  <a:pt x="263255" y="471662"/>
                </a:cubicBezTo>
                <a:lnTo>
                  <a:pt x="263255" y="471522"/>
                </a:lnTo>
                <a:cubicBezTo>
                  <a:pt x="222265" y="471585"/>
                  <a:pt x="181975" y="460911"/>
                  <a:pt x="146391" y="440563"/>
                </a:cubicBezTo>
                <a:cubicBezTo>
                  <a:pt x="142415" y="438363"/>
                  <a:pt x="140977" y="433355"/>
                  <a:pt x="143178" y="429380"/>
                </a:cubicBezTo>
                <a:cubicBezTo>
                  <a:pt x="143224" y="429295"/>
                  <a:pt x="143273" y="429211"/>
                  <a:pt x="143323" y="429128"/>
                </a:cubicBezTo>
                <a:cubicBezTo>
                  <a:pt x="145538" y="425072"/>
                  <a:pt x="150622" y="423580"/>
                  <a:pt x="154677" y="425796"/>
                </a:cubicBezTo>
                <a:cubicBezTo>
                  <a:pt x="154751" y="425837"/>
                  <a:pt x="154825" y="425877"/>
                  <a:pt x="154898" y="425920"/>
                </a:cubicBezTo>
                <a:cubicBezTo>
                  <a:pt x="260216" y="485956"/>
                  <a:pt x="394262" y="449247"/>
                  <a:pt x="454298" y="343927"/>
                </a:cubicBezTo>
                <a:cubicBezTo>
                  <a:pt x="464551" y="325942"/>
                  <a:pt x="472207" y="306595"/>
                  <a:pt x="477040" y="286465"/>
                </a:cubicBezTo>
                <a:lnTo>
                  <a:pt x="477093" y="286432"/>
                </a:lnTo>
                <a:lnTo>
                  <a:pt x="481782" y="258852"/>
                </a:lnTo>
                <a:cubicBezTo>
                  <a:pt x="481953" y="254157"/>
                  <a:pt x="485898" y="250491"/>
                  <a:pt x="490592" y="250661"/>
                </a:cubicBezTo>
                <a:close/>
                <a:moveTo>
                  <a:pt x="273296" y="215481"/>
                </a:moveTo>
                <a:lnTo>
                  <a:pt x="276770" y="216963"/>
                </a:lnTo>
                <a:lnTo>
                  <a:pt x="279432" y="216598"/>
                </a:lnTo>
                <a:lnTo>
                  <a:pt x="280181" y="218417"/>
                </a:lnTo>
                <a:lnTo>
                  <a:pt x="282779" y="219525"/>
                </a:lnTo>
                <a:lnTo>
                  <a:pt x="282286" y="223528"/>
                </a:lnTo>
                <a:lnTo>
                  <a:pt x="283337" y="226081"/>
                </a:lnTo>
                <a:lnTo>
                  <a:pt x="274272" y="260526"/>
                </a:lnTo>
                <a:cubicBezTo>
                  <a:pt x="273215" y="264104"/>
                  <a:pt x="269916" y="266551"/>
                  <a:pt x="266184" y="266523"/>
                </a:cubicBezTo>
                <a:lnTo>
                  <a:pt x="263953" y="266523"/>
                </a:lnTo>
                <a:cubicBezTo>
                  <a:pt x="259519" y="265235"/>
                  <a:pt x="256879" y="260692"/>
                  <a:pt x="257956" y="256203"/>
                </a:cubicBezTo>
                <a:lnTo>
                  <a:pt x="258971" y="252398"/>
                </a:lnTo>
                <a:lnTo>
                  <a:pt x="117760" y="393609"/>
                </a:lnTo>
                <a:lnTo>
                  <a:pt x="118779" y="436658"/>
                </a:lnTo>
                <a:cubicBezTo>
                  <a:pt x="118843" y="438938"/>
                  <a:pt x="117989" y="441150"/>
                  <a:pt x="116408" y="442794"/>
                </a:cubicBezTo>
                <a:lnTo>
                  <a:pt x="63275" y="495926"/>
                </a:lnTo>
                <a:cubicBezTo>
                  <a:pt x="61697" y="497537"/>
                  <a:pt x="59534" y="498442"/>
                  <a:pt x="57279" y="498437"/>
                </a:cubicBezTo>
                <a:cubicBezTo>
                  <a:pt x="56266" y="498636"/>
                  <a:pt x="55224" y="498636"/>
                  <a:pt x="54211" y="498437"/>
                </a:cubicBezTo>
                <a:cubicBezTo>
                  <a:pt x="51132" y="497218"/>
                  <a:pt x="49020" y="494348"/>
                  <a:pt x="48772" y="491045"/>
                </a:cubicBezTo>
                <a:lnTo>
                  <a:pt x="46541" y="452416"/>
                </a:lnTo>
                <a:lnTo>
                  <a:pt x="8469" y="450045"/>
                </a:lnTo>
                <a:cubicBezTo>
                  <a:pt x="5088" y="450287"/>
                  <a:pt x="1915" y="448394"/>
                  <a:pt x="520" y="445304"/>
                </a:cubicBezTo>
                <a:cubicBezTo>
                  <a:pt x="-617" y="442202"/>
                  <a:pt x="144" y="438722"/>
                  <a:pt x="2473" y="436379"/>
                </a:cubicBezTo>
                <a:lnTo>
                  <a:pt x="56303" y="382549"/>
                </a:lnTo>
                <a:cubicBezTo>
                  <a:pt x="57939" y="380954"/>
                  <a:pt x="60156" y="380097"/>
                  <a:pt x="62439" y="380178"/>
                </a:cubicBezTo>
                <a:lnTo>
                  <a:pt x="106306" y="381217"/>
                </a:lnTo>
                <a:lnTo>
                  <a:pt x="247489" y="240034"/>
                </a:lnTo>
                <a:lnTo>
                  <a:pt x="247493" y="239887"/>
                </a:lnTo>
                <a:lnTo>
                  <a:pt x="243313" y="240862"/>
                </a:lnTo>
                <a:cubicBezTo>
                  <a:pt x="238856" y="242084"/>
                  <a:pt x="234252" y="239462"/>
                  <a:pt x="233031" y="235006"/>
                </a:cubicBezTo>
                <a:cubicBezTo>
                  <a:pt x="233017" y="234959"/>
                  <a:pt x="233006" y="234913"/>
                  <a:pt x="232993" y="234865"/>
                </a:cubicBezTo>
                <a:cubicBezTo>
                  <a:pt x="231917" y="230376"/>
                  <a:pt x="234556" y="225833"/>
                  <a:pt x="238990" y="224546"/>
                </a:cubicBezTo>
                <a:close/>
                <a:moveTo>
                  <a:pt x="268368" y="159514"/>
                </a:moveTo>
                <a:cubicBezTo>
                  <a:pt x="297887" y="161142"/>
                  <a:pt x="324986" y="180052"/>
                  <a:pt x="335616" y="209624"/>
                </a:cubicBezTo>
                <a:cubicBezTo>
                  <a:pt x="349787" y="249054"/>
                  <a:pt x="329311" y="292505"/>
                  <a:pt x="289883" y="306677"/>
                </a:cubicBezTo>
                <a:cubicBezTo>
                  <a:pt x="281653" y="309635"/>
                  <a:pt x="272975" y="311146"/>
                  <a:pt x="264231" y="311148"/>
                </a:cubicBezTo>
                <a:lnTo>
                  <a:pt x="263673" y="311148"/>
                </a:lnTo>
                <a:cubicBezTo>
                  <a:pt x="258990" y="311138"/>
                  <a:pt x="254320" y="310671"/>
                  <a:pt x="249728" y="309753"/>
                </a:cubicBezTo>
                <a:cubicBezTo>
                  <a:pt x="245182" y="308922"/>
                  <a:pt x="242171" y="304563"/>
                  <a:pt x="243002" y="300018"/>
                </a:cubicBezTo>
                <a:cubicBezTo>
                  <a:pt x="243012" y="299962"/>
                  <a:pt x="243023" y="299906"/>
                  <a:pt x="243034" y="299852"/>
                </a:cubicBezTo>
                <a:cubicBezTo>
                  <a:pt x="243947" y="295287"/>
                  <a:pt x="248360" y="292304"/>
                  <a:pt x="252935" y="293158"/>
                </a:cubicBezTo>
                <a:cubicBezTo>
                  <a:pt x="284911" y="299399"/>
                  <a:pt x="315893" y="278537"/>
                  <a:pt x="322133" y="246562"/>
                </a:cubicBezTo>
                <a:cubicBezTo>
                  <a:pt x="328375" y="214586"/>
                  <a:pt x="307513" y="183604"/>
                  <a:pt x="275537" y="177364"/>
                </a:cubicBezTo>
                <a:cubicBezTo>
                  <a:pt x="243561" y="171122"/>
                  <a:pt x="212581" y="191984"/>
                  <a:pt x="206339" y="223960"/>
                </a:cubicBezTo>
                <a:cubicBezTo>
                  <a:pt x="204300" y="234407"/>
                  <a:pt x="205126" y="245210"/>
                  <a:pt x="208728" y="255226"/>
                </a:cubicBezTo>
                <a:cubicBezTo>
                  <a:pt x="209785" y="259803"/>
                  <a:pt x="206932" y="264371"/>
                  <a:pt x="202355" y="265430"/>
                </a:cubicBezTo>
                <a:cubicBezTo>
                  <a:pt x="198524" y="266314"/>
                  <a:pt x="194587" y="264459"/>
                  <a:pt x="192830" y="260944"/>
                </a:cubicBezTo>
                <a:cubicBezTo>
                  <a:pt x="178658" y="221514"/>
                  <a:pt x="199133" y="178062"/>
                  <a:pt x="238563" y="163891"/>
                </a:cubicBezTo>
                <a:cubicBezTo>
                  <a:pt x="248420" y="160349"/>
                  <a:pt x="258529" y="158971"/>
                  <a:pt x="268368" y="159514"/>
                </a:cubicBezTo>
                <a:close/>
                <a:moveTo>
                  <a:pt x="478434" y="158723"/>
                </a:moveTo>
                <a:cubicBezTo>
                  <a:pt x="482725" y="157228"/>
                  <a:pt x="487417" y="159494"/>
                  <a:pt x="488912" y="163785"/>
                </a:cubicBezTo>
                <a:cubicBezTo>
                  <a:pt x="488955" y="163909"/>
                  <a:pt x="488995" y="164035"/>
                  <a:pt x="489033" y="164161"/>
                </a:cubicBezTo>
                <a:cubicBezTo>
                  <a:pt x="493886" y="179642"/>
                  <a:pt x="497156" y="195575"/>
                  <a:pt x="498795" y="211716"/>
                </a:cubicBezTo>
                <a:cubicBezTo>
                  <a:pt x="499202" y="216321"/>
                  <a:pt x="495858" y="220408"/>
                  <a:pt x="491264" y="220920"/>
                </a:cubicBezTo>
                <a:lnTo>
                  <a:pt x="490288" y="220920"/>
                </a:lnTo>
                <a:cubicBezTo>
                  <a:pt x="486000" y="220878"/>
                  <a:pt x="482413" y="217650"/>
                  <a:pt x="481921" y="213389"/>
                </a:cubicBezTo>
                <a:cubicBezTo>
                  <a:pt x="480448" y="198378"/>
                  <a:pt x="477409" y="183561"/>
                  <a:pt x="472856" y="169182"/>
                </a:cubicBezTo>
                <a:cubicBezTo>
                  <a:pt x="471503" y="164764"/>
                  <a:pt x="473988" y="160084"/>
                  <a:pt x="478406" y="158731"/>
                </a:cubicBezTo>
                <a:cubicBezTo>
                  <a:pt x="478416" y="158728"/>
                  <a:pt x="478424" y="158726"/>
                  <a:pt x="478434" y="158723"/>
                </a:cubicBezTo>
                <a:close/>
                <a:moveTo>
                  <a:pt x="284409" y="88223"/>
                </a:moveTo>
                <a:cubicBezTo>
                  <a:pt x="315511" y="92673"/>
                  <a:pt x="345203" y="106972"/>
                  <a:pt x="368544" y="130414"/>
                </a:cubicBezTo>
                <a:cubicBezTo>
                  <a:pt x="426463" y="188388"/>
                  <a:pt x="426418" y="282337"/>
                  <a:pt x="368444" y="340255"/>
                </a:cubicBezTo>
                <a:cubicBezTo>
                  <a:pt x="340543" y="368130"/>
                  <a:pt x="302693" y="383750"/>
                  <a:pt x="263255" y="383665"/>
                </a:cubicBezTo>
                <a:cubicBezTo>
                  <a:pt x="238385" y="383685"/>
                  <a:pt x="213916" y="377399"/>
                  <a:pt x="192133" y="365397"/>
                </a:cubicBezTo>
                <a:cubicBezTo>
                  <a:pt x="188064" y="363207"/>
                  <a:pt x="186541" y="358132"/>
                  <a:pt x="188730" y="354063"/>
                </a:cubicBezTo>
                <a:cubicBezTo>
                  <a:pt x="188748" y="354029"/>
                  <a:pt x="188766" y="353995"/>
                  <a:pt x="188786" y="353961"/>
                </a:cubicBezTo>
                <a:cubicBezTo>
                  <a:pt x="191104" y="349899"/>
                  <a:pt x="196233" y="348415"/>
                  <a:pt x="200361" y="350614"/>
                </a:cubicBezTo>
                <a:cubicBezTo>
                  <a:pt x="251668" y="378582"/>
                  <a:pt x="315255" y="369506"/>
                  <a:pt x="356690" y="328301"/>
                </a:cubicBezTo>
                <a:cubicBezTo>
                  <a:pt x="408062" y="276930"/>
                  <a:pt x="408062" y="193639"/>
                  <a:pt x="356690" y="142268"/>
                </a:cubicBezTo>
                <a:cubicBezTo>
                  <a:pt x="305319" y="90896"/>
                  <a:pt x="222028" y="90896"/>
                  <a:pt x="170657" y="142268"/>
                </a:cubicBezTo>
                <a:cubicBezTo>
                  <a:pt x="129492" y="183712"/>
                  <a:pt x="120368" y="247243"/>
                  <a:pt x="148204" y="298597"/>
                </a:cubicBezTo>
                <a:cubicBezTo>
                  <a:pt x="150438" y="302679"/>
                  <a:pt x="148939" y="307799"/>
                  <a:pt x="144857" y="310033"/>
                </a:cubicBezTo>
                <a:cubicBezTo>
                  <a:pt x="140776" y="312267"/>
                  <a:pt x="135656" y="310768"/>
                  <a:pt x="133422" y="306686"/>
                </a:cubicBezTo>
                <a:cubicBezTo>
                  <a:pt x="93891" y="234902"/>
                  <a:pt x="120037" y="144665"/>
                  <a:pt x="191821" y="105133"/>
                </a:cubicBezTo>
                <a:cubicBezTo>
                  <a:pt x="220798" y="89175"/>
                  <a:pt x="253308" y="83774"/>
                  <a:pt x="284409" y="88223"/>
                </a:cubicBezTo>
                <a:close/>
                <a:moveTo>
                  <a:pt x="440445" y="78577"/>
                </a:moveTo>
                <a:cubicBezTo>
                  <a:pt x="440940" y="79022"/>
                  <a:pt x="441379" y="79523"/>
                  <a:pt x="441757" y="80070"/>
                </a:cubicBezTo>
                <a:cubicBezTo>
                  <a:pt x="452416" y="92258"/>
                  <a:pt x="461765" y="105533"/>
                  <a:pt x="469648" y="119675"/>
                </a:cubicBezTo>
                <a:cubicBezTo>
                  <a:pt x="471927" y="123696"/>
                  <a:pt x="470515" y="128802"/>
                  <a:pt x="466494" y="131080"/>
                </a:cubicBezTo>
                <a:cubicBezTo>
                  <a:pt x="466477" y="131090"/>
                  <a:pt x="466459" y="131100"/>
                  <a:pt x="466441" y="131111"/>
                </a:cubicBezTo>
                <a:cubicBezTo>
                  <a:pt x="465219" y="131844"/>
                  <a:pt x="463822" y="132230"/>
                  <a:pt x="462397" y="132226"/>
                </a:cubicBezTo>
                <a:cubicBezTo>
                  <a:pt x="459326" y="132250"/>
                  <a:pt x="456489" y="130591"/>
                  <a:pt x="455006" y="127903"/>
                </a:cubicBezTo>
                <a:cubicBezTo>
                  <a:pt x="447661" y="114807"/>
                  <a:pt x="438967" y="102515"/>
                  <a:pt x="429067" y="91226"/>
                </a:cubicBezTo>
                <a:cubicBezTo>
                  <a:pt x="425574" y="88084"/>
                  <a:pt x="425289" y="82705"/>
                  <a:pt x="428432" y="79213"/>
                </a:cubicBezTo>
                <a:cubicBezTo>
                  <a:pt x="431574" y="75720"/>
                  <a:pt x="436953" y="75435"/>
                  <a:pt x="440445" y="78577"/>
                </a:cubicBezTo>
                <a:close/>
                <a:moveTo>
                  <a:pt x="287842" y="31222"/>
                </a:moveTo>
                <a:cubicBezTo>
                  <a:pt x="332422" y="36320"/>
                  <a:pt x="375345" y="55909"/>
                  <a:pt x="409125" y="89135"/>
                </a:cubicBezTo>
                <a:cubicBezTo>
                  <a:pt x="489840" y="169623"/>
                  <a:pt x="490026" y="300304"/>
                  <a:pt x="409539" y="381020"/>
                </a:cubicBezTo>
                <a:cubicBezTo>
                  <a:pt x="370817" y="419852"/>
                  <a:pt x="318233" y="441677"/>
                  <a:pt x="263394" y="441679"/>
                </a:cubicBezTo>
                <a:cubicBezTo>
                  <a:pt x="227142" y="441606"/>
                  <a:pt x="191549" y="431986"/>
                  <a:pt x="160197" y="413788"/>
                </a:cubicBezTo>
                <a:cubicBezTo>
                  <a:pt x="155927" y="411830"/>
                  <a:pt x="154051" y="406780"/>
                  <a:pt x="156009" y="402510"/>
                </a:cubicBezTo>
                <a:cubicBezTo>
                  <a:pt x="157967" y="398238"/>
                  <a:pt x="163017" y="396364"/>
                  <a:pt x="167287" y="398322"/>
                </a:cubicBezTo>
                <a:cubicBezTo>
                  <a:pt x="167785" y="398549"/>
                  <a:pt x="168259" y="398825"/>
                  <a:pt x="168704" y="399145"/>
                </a:cubicBezTo>
                <a:cubicBezTo>
                  <a:pt x="259323" y="451526"/>
                  <a:pt x="375247" y="420529"/>
                  <a:pt x="427629" y="329909"/>
                </a:cubicBezTo>
                <a:cubicBezTo>
                  <a:pt x="480010" y="239290"/>
                  <a:pt x="449012" y="123365"/>
                  <a:pt x="358392" y="70984"/>
                </a:cubicBezTo>
                <a:cubicBezTo>
                  <a:pt x="267774" y="18603"/>
                  <a:pt x="151849" y="49601"/>
                  <a:pt x="99468" y="140220"/>
                </a:cubicBezTo>
                <a:cubicBezTo>
                  <a:pt x="64456" y="200790"/>
                  <a:pt x="65661" y="275721"/>
                  <a:pt x="102602" y="335135"/>
                </a:cubicBezTo>
                <a:cubicBezTo>
                  <a:pt x="105096" y="339102"/>
                  <a:pt x="103912" y="344341"/>
                  <a:pt x="99952" y="346849"/>
                </a:cubicBezTo>
                <a:cubicBezTo>
                  <a:pt x="96025" y="349284"/>
                  <a:pt x="90867" y="348075"/>
                  <a:pt x="88431" y="344148"/>
                </a:cubicBezTo>
                <a:cubicBezTo>
                  <a:pt x="88413" y="344118"/>
                  <a:pt x="88395" y="344089"/>
                  <a:pt x="88377" y="344060"/>
                </a:cubicBezTo>
                <a:cubicBezTo>
                  <a:pt x="28852" y="246848"/>
                  <a:pt x="59403" y="119788"/>
                  <a:pt x="156616" y="60263"/>
                </a:cubicBezTo>
                <a:cubicBezTo>
                  <a:pt x="197025" y="35520"/>
                  <a:pt x="243262" y="26125"/>
                  <a:pt x="287842" y="31222"/>
                </a:cubicBezTo>
                <a:close/>
                <a:moveTo>
                  <a:pt x="265425" y="0"/>
                </a:moveTo>
                <a:cubicBezTo>
                  <a:pt x="305189" y="9"/>
                  <a:pt x="344951" y="10011"/>
                  <a:pt x="380816" y="30006"/>
                </a:cubicBezTo>
                <a:cubicBezTo>
                  <a:pt x="389677" y="35075"/>
                  <a:pt x="398202" y="40711"/>
                  <a:pt x="406337" y="46880"/>
                </a:cubicBezTo>
                <a:cubicBezTo>
                  <a:pt x="410050" y="49703"/>
                  <a:pt x="410798" y="54992"/>
                  <a:pt x="408010" y="58733"/>
                </a:cubicBezTo>
                <a:cubicBezTo>
                  <a:pt x="406401" y="60880"/>
                  <a:pt x="403860" y="62125"/>
                  <a:pt x="401177" y="62080"/>
                </a:cubicBezTo>
                <a:cubicBezTo>
                  <a:pt x="399369" y="62061"/>
                  <a:pt x="397614" y="61476"/>
                  <a:pt x="396156" y="60407"/>
                </a:cubicBezTo>
                <a:lnTo>
                  <a:pt x="372466" y="44660"/>
                </a:lnTo>
                <a:lnTo>
                  <a:pt x="372448" y="44649"/>
                </a:lnTo>
                <a:cubicBezTo>
                  <a:pt x="267137" y="-15401"/>
                  <a:pt x="133087" y="21291"/>
                  <a:pt x="73037" y="126601"/>
                </a:cubicBezTo>
                <a:cubicBezTo>
                  <a:pt x="34609" y="193995"/>
                  <a:pt x="34609" y="276667"/>
                  <a:pt x="73037" y="344060"/>
                </a:cubicBezTo>
                <a:cubicBezTo>
                  <a:pt x="75260" y="348153"/>
                  <a:pt x="73842" y="353269"/>
                  <a:pt x="69830" y="355635"/>
                </a:cubicBezTo>
                <a:cubicBezTo>
                  <a:pt x="68548" y="356344"/>
                  <a:pt x="67111" y="356728"/>
                  <a:pt x="65646" y="356750"/>
                </a:cubicBezTo>
                <a:cubicBezTo>
                  <a:pt x="62592" y="356715"/>
                  <a:pt x="59782" y="355073"/>
                  <a:pt x="58255" y="352427"/>
                </a:cubicBezTo>
                <a:cubicBezTo>
                  <a:pt x="-5453" y="238039"/>
                  <a:pt x="35632" y="93664"/>
                  <a:pt x="150021" y="29956"/>
                </a:cubicBezTo>
                <a:cubicBezTo>
                  <a:pt x="185895" y="9977"/>
                  <a:pt x="225661" y="-9"/>
                  <a:pt x="265425" y="0"/>
                </a:cubicBezTo>
                <a:close/>
              </a:path>
            </a:pathLst>
          </a:custGeom>
          <a:solidFill>
            <a:schemeClr val="accent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835B3A3-1F28-A655-5559-CDD421F11F65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950091D-1CF3-E8D4-23E6-CCC5155D2CC6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5" name="Graphic 7">
              <a:extLst>
                <a:ext uri="{FF2B5EF4-FFF2-40B4-BE49-F238E27FC236}">
                  <a16:creationId xmlns:a16="http://schemas.microsoft.com/office/drawing/2014/main" id="{972161AD-49C3-E978-56DD-14F545CC57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99A7018-33F8-29A5-98D0-97DD493F4C83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855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A999742-0561-DC40-88BC-BCF1DC598BAB}"/>
              </a:ext>
            </a:extLst>
          </p:cNvPr>
          <p:cNvSpPr>
            <a:spLocks/>
          </p:cNvSpPr>
          <p:nvPr/>
        </p:nvSpPr>
        <p:spPr>
          <a:xfrm>
            <a:off x="587375" y="584201"/>
            <a:ext cx="11017250" cy="5689600"/>
          </a:xfrm>
          <a:prstGeom prst="roundRect">
            <a:avLst>
              <a:gd name="adj" fmla="val 0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BD2ADD4-FADD-CA44-82EF-140FA2DC5082}"/>
              </a:ext>
            </a:extLst>
          </p:cNvPr>
          <p:cNvSpPr>
            <a:spLocks/>
          </p:cNvSpPr>
          <p:nvPr/>
        </p:nvSpPr>
        <p:spPr>
          <a:xfrm>
            <a:off x="2699657" y="2405199"/>
            <a:ext cx="6792686" cy="204760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sp>
        <p:nvSpPr>
          <p:cNvPr id="6" name="Graphic 7">
            <a:extLst>
              <a:ext uri="{FF2B5EF4-FFF2-40B4-BE49-F238E27FC236}">
                <a16:creationId xmlns:a16="http://schemas.microsoft.com/office/drawing/2014/main" id="{2A3A23F8-7764-4547-B155-41A3739F5854}"/>
              </a:ext>
            </a:extLst>
          </p:cNvPr>
          <p:cNvSpPr>
            <a:spLocks noChangeAspect="1"/>
          </p:cNvSpPr>
          <p:nvPr/>
        </p:nvSpPr>
        <p:spPr>
          <a:xfrm>
            <a:off x="5725149" y="1156768"/>
            <a:ext cx="741702" cy="741680"/>
          </a:xfrm>
          <a:custGeom>
            <a:avLst/>
            <a:gdLst>
              <a:gd name="connsiteX0" fmla="*/ 763342 w 1211406"/>
              <a:gd name="connsiteY0" fmla="*/ 535326 h 1211369"/>
              <a:gd name="connsiteX1" fmla="*/ 763342 w 1211406"/>
              <a:gd name="connsiteY1" fmla="*/ 549076 h 1211369"/>
              <a:gd name="connsiteX2" fmla="*/ 763342 w 1211406"/>
              <a:gd name="connsiteY2" fmla="*/ 611099 h 1211369"/>
              <a:gd name="connsiteX3" fmla="*/ 763342 w 1211406"/>
              <a:gd name="connsiteY3" fmla="*/ 613265 h 1211369"/>
              <a:gd name="connsiteX4" fmla="*/ 763455 w 1211406"/>
              <a:gd name="connsiteY4" fmla="*/ 613265 h 1211369"/>
              <a:gd name="connsiteX5" fmla="*/ 923552 w 1211406"/>
              <a:gd name="connsiteY5" fmla="*/ 797301 h 1211369"/>
              <a:gd name="connsiteX6" fmla="*/ 923345 w 1211406"/>
              <a:gd name="connsiteY6" fmla="*/ 549076 h 1211369"/>
              <a:gd name="connsiteX7" fmla="*/ 923345 w 1211406"/>
              <a:gd name="connsiteY7" fmla="*/ 517659 h 1211369"/>
              <a:gd name="connsiteX8" fmla="*/ 923082 w 1211406"/>
              <a:gd name="connsiteY8" fmla="*/ 517659 h 1211369"/>
              <a:gd name="connsiteX9" fmla="*/ 909426 w 1211406"/>
              <a:gd name="connsiteY9" fmla="*/ 414877 h 1211369"/>
              <a:gd name="connsiteX10" fmla="*/ 871267 w 1211406"/>
              <a:gd name="connsiteY10" fmla="*/ 337183 h 1211369"/>
              <a:gd name="connsiteX11" fmla="*/ 814046 w 1211406"/>
              <a:gd name="connsiteY11" fmla="*/ 296236 h 1211369"/>
              <a:gd name="connsiteX12" fmla="*/ 741927 w 1211406"/>
              <a:gd name="connsiteY12" fmla="*/ 284144 h 1211369"/>
              <a:gd name="connsiteX13" fmla="*/ 599328 w 1211406"/>
              <a:gd name="connsiteY13" fmla="*/ 393612 h 1211369"/>
              <a:gd name="connsiteX14" fmla="*/ 384949 w 1211406"/>
              <a:gd name="connsiteY14" fmla="*/ 314374 h 1211369"/>
              <a:gd name="connsiteX15" fmla="*/ 330968 w 1211406"/>
              <a:gd name="connsiteY15" fmla="*/ 363703 h 1211369"/>
              <a:gd name="connsiteX16" fmla="*/ 298421 w 1211406"/>
              <a:gd name="connsiteY16" fmla="*/ 440926 h 1211369"/>
              <a:gd name="connsiteX17" fmla="*/ 287704 w 1211406"/>
              <a:gd name="connsiteY17" fmla="*/ 541937 h 1211369"/>
              <a:gd name="connsiteX18" fmla="*/ 287704 w 1211406"/>
              <a:gd name="connsiteY18" fmla="*/ 917977 h 1211369"/>
              <a:gd name="connsiteX19" fmla="*/ 284314 w 1211406"/>
              <a:gd name="connsiteY19" fmla="*/ 914492 h 1211369"/>
              <a:gd name="connsiteX20" fmla="*/ 284314 w 1211406"/>
              <a:gd name="connsiteY20" fmla="*/ 914492 h 1211369"/>
              <a:gd name="connsiteX21" fmla="*/ 284050 w 1211406"/>
              <a:gd name="connsiteY21" fmla="*/ 914210 h 1211369"/>
              <a:gd name="connsiteX22" fmla="*/ 283466 w 1211406"/>
              <a:gd name="connsiteY22" fmla="*/ 913607 h 1211369"/>
              <a:gd name="connsiteX23" fmla="*/ 280942 w 1211406"/>
              <a:gd name="connsiteY23" fmla="*/ 910933 h 1211369"/>
              <a:gd name="connsiteX24" fmla="*/ 280415 w 1211406"/>
              <a:gd name="connsiteY24" fmla="*/ 910368 h 1211369"/>
              <a:gd name="connsiteX25" fmla="*/ 280095 w 1211406"/>
              <a:gd name="connsiteY25" fmla="*/ 910047 h 1211369"/>
              <a:gd name="connsiteX26" fmla="*/ 277590 w 1211406"/>
              <a:gd name="connsiteY26" fmla="*/ 907354 h 1211369"/>
              <a:gd name="connsiteX27" fmla="*/ 276817 w 1211406"/>
              <a:gd name="connsiteY27" fmla="*/ 906488 h 1211369"/>
              <a:gd name="connsiteX28" fmla="*/ 276817 w 1211406"/>
              <a:gd name="connsiteY28" fmla="*/ 906488 h 1211369"/>
              <a:gd name="connsiteX29" fmla="*/ 275989 w 1211406"/>
              <a:gd name="connsiteY29" fmla="*/ 905583 h 1211369"/>
              <a:gd name="connsiteX30" fmla="*/ 273540 w 1211406"/>
              <a:gd name="connsiteY30" fmla="*/ 902852 h 1211369"/>
              <a:gd name="connsiteX31" fmla="*/ 273333 w 1211406"/>
              <a:gd name="connsiteY31" fmla="*/ 902626 h 1211369"/>
              <a:gd name="connsiteX32" fmla="*/ 272730 w 1211406"/>
              <a:gd name="connsiteY32" fmla="*/ 901929 h 1211369"/>
              <a:gd name="connsiteX33" fmla="*/ 269848 w 1211406"/>
              <a:gd name="connsiteY33" fmla="*/ 898690 h 1211369"/>
              <a:gd name="connsiteX34" fmla="*/ 269848 w 1211406"/>
              <a:gd name="connsiteY34" fmla="*/ 898690 h 1211369"/>
              <a:gd name="connsiteX35" fmla="*/ 269509 w 1211406"/>
              <a:gd name="connsiteY35" fmla="*/ 898313 h 1211369"/>
              <a:gd name="connsiteX36" fmla="*/ 266345 w 1211406"/>
              <a:gd name="connsiteY36" fmla="*/ 894659 h 1211369"/>
              <a:gd name="connsiteX37" fmla="*/ 266345 w 1211406"/>
              <a:gd name="connsiteY37" fmla="*/ 894659 h 1211369"/>
              <a:gd name="connsiteX38" fmla="*/ 263181 w 1211406"/>
              <a:gd name="connsiteY38" fmla="*/ 890892 h 1211369"/>
              <a:gd name="connsiteX39" fmla="*/ 263011 w 1211406"/>
              <a:gd name="connsiteY39" fmla="*/ 890685 h 1211369"/>
              <a:gd name="connsiteX40" fmla="*/ 259659 w 1211406"/>
              <a:gd name="connsiteY40" fmla="*/ 886598 h 1211369"/>
              <a:gd name="connsiteX41" fmla="*/ 259301 w 1211406"/>
              <a:gd name="connsiteY41" fmla="*/ 886165 h 1211369"/>
              <a:gd name="connsiteX42" fmla="*/ 253217 w 1211406"/>
              <a:gd name="connsiteY42" fmla="*/ 878480 h 1211369"/>
              <a:gd name="connsiteX43" fmla="*/ 253085 w 1211406"/>
              <a:gd name="connsiteY43" fmla="*/ 878311 h 1211369"/>
              <a:gd name="connsiteX44" fmla="*/ 250241 w 1211406"/>
              <a:gd name="connsiteY44" fmla="*/ 874544 h 1211369"/>
              <a:gd name="connsiteX45" fmla="*/ 249883 w 1211406"/>
              <a:gd name="connsiteY45" fmla="*/ 874073 h 1211369"/>
              <a:gd name="connsiteX46" fmla="*/ 249883 w 1211406"/>
              <a:gd name="connsiteY46" fmla="*/ 874073 h 1211369"/>
              <a:gd name="connsiteX47" fmla="*/ 246738 w 1211406"/>
              <a:gd name="connsiteY47" fmla="*/ 869703 h 1211369"/>
              <a:gd name="connsiteX48" fmla="*/ 246587 w 1211406"/>
              <a:gd name="connsiteY48" fmla="*/ 869533 h 1211369"/>
              <a:gd name="connsiteX49" fmla="*/ 240937 w 1211406"/>
              <a:gd name="connsiteY49" fmla="*/ 861547 h 1211369"/>
              <a:gd name="connsiteX50" fmla="*/ 240617 w 1211406"/>
              <a:gd name="connsiteY50" fmla="*/ 861114 h 1211369"/>
              <a:gd name="connsiteX51" fmla="*/ 240221 w 1211406"/>
              <a:gd name="connsiteY51" fmla="*/ 860549 h 1211369"/>
              <a:gd name="connsiteX52" fmla="*/ 160097 w 1211406"/>
              <a:gd name="connsiteY52" fmla="*/ 605694 h 1211369"/>
              <a:gd name="connsiteX53" fmla="*/ 605694 w 1211406"/>
              <a:gd name="connsiteY53" fmla="*/ 160097 h 1211369"/>
              <a:gd name="connsiteX54" fmla="*/ 1051347 w 1211406"/>
              <a:gd name="connsiteY54" fmla="*/ 605694 h 1211369"/>
              <a:gd name="connsiteX55" fmla="*/ 605694 w 1211406"/>
              <a:gd name="connsiteY55" fmla="*/ 1051328 h 1211369"/>
              <a:gd name="connsiteX56" fmla="*/ 464432 w 1211406"/>
              <a:gd name="connsiteY56" fmla="*/ 1028444 h 1211369"/>
              <a:gd name="connsiteX57" fmla="*/ 343776 w 1211406"/>
              <a:gd name="connsiteY57" fmla="*/ 1134164 h 1211369"/>
              <a:gd name="connsiteX58" fmla="*/ 320401 w 1211406"/>
              <a:gd name="connsiteY58" fmla="*/ 1140060 h 1211369"/>
              <a:gd name="connsiteX59" fmla="*/ 605732 w 1211406"/>
              <a:gd name="connsiteY59" fmla="*/ 1211369 h 1211369"/>
              <a:gd name="connsiteX60" fmla="*/ 1211407 w 1211406"/>
              <a:gd name="connsiteY60" fmla="*/ 605694 h 1211369"/>
              <a:gd name="connsiteX61" fmla="*/ 605694 w 1211406"/>
              <a:gd name="connsiteY61" fmla="*/ 0 h 1211369"/>
              <a:gd name="connsiteX62" fmla="*/ 0 w 1211406"/>
              <a:gd name="connsiteY62" fmla="*/ 605694 h 1211369"/>
              <a:gd name="connsiteX63" fmla="*/ 182228 w 1211406"/>
              <a:gd name="connsiteY63" fmla="*/ 1038709 h 1211369"/>
              <a:gd name="connsiteX64" fmla="*/ 184319 w 1211406"/>
              <a:gd name="connsiteY64" fmla="*/ 1040724 h 1211369"/>
              <a:gd name="connsiteX65" fmla="*/ 208371 w 1211406"/>
              <a:gd name="connsiteY65" fmla="*/ 1060764 h 1211369"/>
              <a:gd name="connsiteX66" fmla="*/ 208371 w 1211406"/>
              <a:gd name="connsiteY66" fmla="*/ 1060764 h 1211369"/>
              <a:gd name="connsiteX67" fmla="*/ 250863 w 1211406"/>
              <a:gd name="connsiteY67" fmla="*/ 1082500 h 1211369"/>
              <a:gd name="connsiteX68" fmla="*/ 251164 w 1211406"/>
              <a:gd name="connsiteY68" fmla="*/ 1082500 h 1211369"/>
              <a:gd name="connsiteX69" fmla="*/ 252162 w 1211406"/>
              <a:gd name="connsiteY69" fmla="*/ 1082820 h 1211369"/>
              <a:gd name="connsiteX70" fmla="*/ 253293 w 1211406"/>
              <a:gd name="connsiteY70" fmla="*/ 1083178 h 1211369"/>
              <a:gd name="connsiteX71" fmla="*/ 254178 w 1211406"/>
              <a:gd name="connsiteY71" fmla="*/ 1083442 h 1211369"/>
              <a:gd name="connsiteX72" fmla="*/ 254423 w 1211406"/>
              <a:gd name="connsiteY72" fmla="*/ 1083442 h 1211369"/>
              <a:gd name="connsiteX73" fmla="*/ 255477 w 1211406"/>
              <a:gd name="connsiteY73" fmla="*/ 1083743 h 1211369"/>
              <a:gd name="connsiteX74" fmla="*/ 255477 w 1211406"/>
              <a:gd name="connsiteY74" fmla="*/ 1083743 h 1211369"/>
              <a:gd name="connsiteX75" fmla="*/ 256325 w 1211406"/>
              <a:gd name="connsiteY75" fmla="*/ 1083988 h 1211369"/>
              <a:gd name="connsiteX76" fmla="*/ 256438 w 1211406"/>
              <a:gd name="connsiteY76" fmla="*/ 1083988 h 1211369"/>
              <a:gd name="connsiteX77" fmla="*/ 256664 w 1211406"/>
              <a:gd name="connsiteY77" fmla="*/ 1083988 h 1211369"/>
              <a:gd name="connsiteX78" fmla="*/ 257154 w 1211406"/>
              <a:gd name="connsiteY78" fmla="*/ 1084120 h 1211369"/>
              <a:gd name="connsiteX79" fmla="*/ 257304 w 1211406"/>
              <a:gd name="connsiteY79" fmla="*/ 1084120 h 1211369"/>
              <a:gd name="connsiteX80" fmla="*/ 259188 w 1211406"/>
              <a:gd name="connsiteY80" fmla="*/ 1084609 h 1211369"/>
              <a:gd name="connsiteX81" fmla="*/ 259188 w 1211406"/>
              <a:gd name="connsiteY81" fmla="*/ 1084609 h 1211369"/>
              <a:gd name="connsiteX82" fmla="*/ 260186 w 1211406"/>
              <a:gd name="connsiteY82" fmla="*/ 1084873 h 1211369"/>
              <a:gd name="connsiteX83" fmla="*/ 260751 w 1211406"/>
              <a:gd name="connsiteY83" fmla="*/ 1085005 h 1211369"/>
              <a:gd name="connsiteX84" fmla="*/ 260958 w 1211406"/>
              <a:gd name="connsiteY84" fmla="*/ 1085005 h 1211369"/>
              <a:gd name="connsiteX85" fmla="*/ 261373 w 1211406"/>
              <a:gd name="connsiteY85" fmla="*/ 1085118 h 1211369"/>
              <a:gd name="connsiteX86" fmla="*/ 262578 w 1211406"/>
              <a:gd name="connsiteY86" fmla="*/ 1085382 h 1211369"/>
              <a:gd name="connsiteX87" fmla="*/ 262861 w 1211406"/>
              <a:gd name="connsiteY87" fmla="*/ 1085382 h 1211369"/>
              <a:gd name="connsiteX88" fmla="*/ 263030 w 1211406"/>
              <a:gd name="connsiteY88" fmla="*/ 1085382 h 1211369"/>
              <a:gd name="connsiteX89" fmla="*/ 263802 w 1211406"/>
              <a:gd name="connsiteY89" fmla="*/ 1085551 h 1211369"/>
              <a:gd name="connsiteX90" fmla="*/ 264518 w 1211406"/>
              <a:gd name="connsiteY90" fmla="*/ 1085683 h 1211369"/>
              <a:gd name="connsiteX91" fmla="*/ 265629 w 1211406"/>
              <a:gd name="connsiteY91" fmla="*/ 1085928 h 1211369"/>
              <a:gd name="connsiteX92" fmla="*/ 266194 w 1211406"/>
              <a:gd name="connsiteY92" fmla="*/ 1086041 h 1211369"/>
              <a:gd name="connsiteX93" fmla="*/ 267400 w 1211406"/>
              <a:gd name="connsiteY93" fmla="*/ 1086267 h 1211369"/>
              <a:gd name="connsiteX94" fmla="*/ 267551 w 1211406"/>
              <a:gd name="connsiteY94" fmla="*/ 1086267 h 1211369"/>
              <a:gd name="connsiteX95" fmla="*/ 268587 w 1211406"/>
              <a:gd name="connsiteY95" fmla="*/ 1086455 h 1211369"/>
              <a:gd name="connsiteX96" fmla="*/ 269811 w 1211406"/>
              <a:gd name="connsiteY96" fmla="*/ 1086681 h 1211369"/>
              <a:gd name="connsiteX97" fmla="*/ 269811 w 1211406"/>
              <a:gd name="connsiteY97" fmla="*/ 1086681 h 1211369"/>
              <a:gd name="connsiteX98" fmla="*/ 270979 w 1211406"/>
              <a:gd name="connsiteY98" fmla="*/ 1086870 h 1211369"/>
              <a:gd name="connsiteX99" fmla="*/ 272071 w 1211406"/>
              <a:gd name="connsiteY99" fmla="*/ 1087020 h 1211369"/>
              <a:gd name="connsiteX100" fmla="*/ 272259 w 1211406"/>
              <a:gd name="connsiteY100" fmla="*/ 1087020 h 1211369"/>
              <a:gd name="connsiteX101" fmla="*/ 273389 w 1211406"/>
              <a:gd name="connsiteY101" fmla="*/ 1087190 h 1211369"/>
              <a:gd name="connsiteX102" fmla="*/ 274331 w 1211406"/>
              <a:gd name="connsiteY102" fmla="*/ 1087303 h 1211369"/>
              <a:gd name="connsiteX103" fmla="*/ 274576 w 1211406"/>
              <a:gd name="connsiteY103" fmla="*/ 1087303 h 1211369"/>
              <a:gd name="connsiteX104" fmla="*/ 275781 w 1211406"/>
              <a:gd name="connsiteY104" fmla="*/ 1087454 h 1211369"/>
              <a:gd name="connsiteX105" fmla="*/ 276591 w 1211406"/>
              <a:gd name="connsiteY105" fmla="*/ 1087454 h 1211369"/>
              <a:gd name="connsiteX106" fmla="*/ 276968 w 1211406"/>
              <a:gd name="connsiteY106" fmla="*/ 1087454 h 1211369"/>
              <a:gd name="connsiteX107" fmla="*/ 277872 w 1211406"/>
              <a:gd name="connsiteY107" fmla="*/ 1087454 h 1211369"/>
              <a:gd name="connsiteX108" fmla="*/ 278852 w 1211406"/>
              <a:gd name="connsiteY108" fmla="*/ 1087548 h 1211369"/>
              <a:gd name="connsiteX109" fmla="*/ 279360 w 1211406"/>
              <a:gd name="connsiteY109" fmla="*/ 1087548 h 1211369"/>
              <a:gd name="connsiteX110" fmla="*/ 280547 w 1211406"/>
              <a:gd name="connsiteY110" fmla="*/ 1087548 h 1211369"/>
              <a:gd name="connsiteX111" fmla="*/ 281074 w 1211406"/>
              <a:gd name="connsiteY111" fmla="*/ 1087548 h 1211369"/>
              <a:gd name="connsiteX112" fmla="*/ 281601 w 1211406"/>
              <a:gd name="connsiteY112" fmla="*/ 1087548 h 1211369"/>
              <a:gd name="connsiteX113" fmla="*/ 281752 w 1211406"/>
              <a:gd name="connsiteY113" fmla="*/ 1087548 h 1211369"/>
              <a:gd name="connsiteX114" fmla="*/ 282939 w 1211406"/>
              <a:gd name="connsiteY114" fmla="*/ 1087548 h 1211369"/>
              <a:gd name="connsiteX115" fmla="*/ 283315 w 1211406"/>
              <a:gd name="connsiteY115" fmla="*/ 1087548 h 1211369"/>
              <a:gd name="connsiteX116" fmla="*/ 284125 w 1211406"/>
              <a:gd name="connsiteY116" fmla="*/ 1087548 h 1211369"/>
              <a:gd name="connsiteX117" fmla="*/ 285312 w 1211406"/>
              <a:gd name="connsiteY117" fmla="*/ 1087548 h 1211369"/>
              <a:gd name="connsiteX118" fmla="*/ 285538 w 1211406"/>
              <a:gd name="connsiteY118" fmla="*/ 1087548 h 1211369"/>
              <a:gd name="connsiteX119" fmla="*/ 286480 w 1211406"/>
              <a:gd name="connsiteY119" fmla="*/ 1087548 h 1211369"/>
              <a:gd name="connsiteX120" fmla="*/ 287779 w 1211406"/>
              <a:gd name="connsiteY120" fmla="*/ 1087548 h 1211369"/>
              <a:gd name="connsiteX121" fmla="*/ 288853 w 1211406"/>
              <a:gd name="connsiteY121" fmla="*/ 1087548 h 1211369"/>
              <a:gd name="connsiteX122" fmla="*/ 292375 w 1211406"/>
              <a:gd name="connsiteY122" fmla="*/ 1087548 h 1211369"/>
              <a:gd name="connsiteX123" fmla="*/ 293562 w 1211406"/>
              <a:gd name="connsiteY123" fmla="*/ 1087548 h 1211369"/>
              <a:gd name="connsiteX124" fmla="*/ 294259 w 1211406"/>
              <a:gd name="connsiteY124" fmla="*/ 1087548 h 1211369"/>
              <a:gd name="connsiteX125" fmla="*/ 294748 w 1211406"/>
              <a:gd name="connsiteY125" fmla="*/ 1087548 h 1211369"/>
              <a:gd name="connsiteX126" fmla="*/ 295671 w 1211406"/>
              <a:gd name="connsiteY126" fmla="*/ 1087548 h 1211369"/>
              <a:gd name="connsiteX127" fmla="*/ 295916 w 1211406"/>
              <a:gd name="connsiteY127" fmla="*/ 1087548 h 1211369"/>
              <a:gd name="connsiteX128" fmla="*/ 296669 w 1211406"/>
              <a:gd name="connsiteY128" fmla="*/ 1087548 h 1211369"/>
              <a:gd name="connsiteX129" fmla="*/ 297592 w 1211406"/>
              <a:gd name="connsiteY129" fmla="*/ 1087548 h 1211369"/>
              <a:gd name="connsiteX130" fmla="*/ 299043 w 1211406"/>
              <a:gd name="connsiteY130" fmla="*/ 1087454 h 1211369"/>
              <a:gd name="connsiteX131" fmla="*/ 299043 w 1211406"/>
              <a:gd name="connsiteY131" fmla="*/ 1087454 h 1211369"/>
              <a:gd name="connsiteX132" fmla="*/ 299608 w 1211406"/>
              <a:gd name="connsiteY132" fmla="*/ 1087454 h 1211369"/>
              <a:gd name="connsiteX133" fmla="*/ 300775 w 1211406"/>
              <a:gd name="connsiteY133" fmla="*/ 1087454 h 1211369"/>
              <a:gd name="connsiteX134" fmla="*/ 301227 w 1211406"/>
              <a:gd name="connsiteY134" fmla="*/ 1087454 h 1211369"/>
              <a:gd name="connsiteX135" fmla="*/ 301943 w 1211406"/>
              <a:gd name="connsiteY135" fmla="*/ 1087454 h 1211369"/>
              <a:gd name="connsiteX136" fmla="*/ 302056 w 1211406"/>
              <a:gd name="connsiteY136" fmla="*/ 1087454 h 1211369"/>
              <a:gd name="connsiteX137" fmla="*/ 303111 w 1211406"/>
              <a:gd name="connsiteY137" fmla="*/ 1087341 h 1211369"/>
              <a:gd name="connsiteX138" fmla="*/ 303450 w 1211406"/>
              <a:gd name="connsiteY138" fmla="*/ 1087341 h 1211369"/>
              <a:gd name="connsiteX139" fmla="*/ 304279 w 1211406"/>
              <a:gd name="connsiteY139" fmla="*/ 1087246 h 1211369"/>
              <a:gd name="connsiteX140" fmla="*/ 305446 w 1211406"/>
              <a:gd name="connsiteY140" fmla="*/ 1087077 h 1211369"/>
              <a:gd name="connsiteX141" fmla="*/ 305691 w 1211406"/>
              <a:gd name="connsiteY141" fmla="*/ 1087077 h 1211369"/>
              <a:gd name="connsiteX142" fmla="*/ 306577 w 1211406"/>
              <a:gd name="connsiteY142" fmla="*/ 1086964 h 1211369"/>
              <a:gd name="connsiteX143" fmla="*/ 307763 w 1211406"/>
              <a:gd name="connsiteY143" fmla="*/ 1086794 h 1211369"/>
              <a:gd name="connsiteX144" fmla="*/ 307763 w 1211406"/>
              <a:gd name="connsiteY144" fmla="*/ 1086794 h 1211369"/>
              <a:gd name="connsiteX145" fmla="*/ 308743 w 1211406"/>
              <a:gd name="connsiteY145" fmla="*/ 1086606 h 1211369"/>
              <a:gd name="connsiteX146" fmla="*/ 308893 w 1211406"/>
              <a:gd name="connsiteY146" fmla="*/ 1086606 h 1211369"/>
              <a:gd name="connsiteX147" fmla="*/ 309308 w 1211406"/>
              <a:gd name="connsiteY147" fmla="*/ 1086606 h 1211369"/>
              <a:gd name="connsiteX148" fmla="*/ 309308 w 1211406"/>
              <a:gd name="connsiteY148" fmla="*/ 1086606 h 1211369"/>
              <a:gd name="connsiteX149" fmla="*/ 309929 w 1211406"/>
              <a:gd name="connsiteY149" fmla="*/ 1086606 h 1211369"/>
              <a:gd name="connsiteX150" fmla="*/ 309929 w 1211406"/>
              <a:gd name="connsiteY150" fmla="*/ 1086606 h 1211369"/>
              <a:gd name="connsiteX151" fmla="*/ 310249 w 1211406"/>
              <a:gd name="connsiteY151" fmla="*/ 1086606 h 1211369"/>
              <a:gd name="connsiteX152" fmla="*/ 311078 w 1211406"/>
              <a:gd name="connsiteY152" fmla="*/ 1086474 h 1211369"/>
              <a:gd name="connsiteX153" fmla="*/ 312039 w 1211406"/>
              <a:gd name="connsiteY153" fmla="*/ 1086305 h 1211369"/>
              <a:gd name="connsiteX154" fmla="*/ 312246 w 1211406"/>
              <a:gd name="connsiteY154" fmla="*/ 1086305 h 1211369"/>
              <a:gd name="connsiteX155" fmla="*/ 313395 w 1211406"/>
              <a:gd name="connsiteY155" fmla="*/ 1086079 h 1211369"/>
              <a:gd name="connsiteX156" fmla="*/ 313866 w 1211406"/>
              <a:gd name="connsiteY156" fmla="*/ 1085966 h 1211369"/>
              <a:gd name="connsiteX157" fmla="*/ 314393 w 1211406"/>
              <a:gd name="connsiteY157" fmla="*/ 1085853 h 1211369"/>
              <a:gd name="connsiteX158" fmla="*/ 314581 w 1211406"/>
              <a:gd name="connsiteY158" fmla="*/ 1085853 h 1211369"/>
              <a:gd name="connsiteX159" fmla="*/ 315674 w 1211406"/>
              <a:gd name="connsiteY159" fmla="*/ 1085627 h 1211369"/>
              <a:gd name="connsiteX160" fmla="*/ 316352 w 1211406"/>
              <a:gd name="connsiteY160" fmla="*/ 1085476 h 1211369"/>
              <a:gd name="connsiteX161" fmla="*/ 316352 w 1211406"/>
              <a:gd name="connsiteY161" fmla="*/ 1085476 h 1211369"/>
              <a:gd name="connsiteX162" fmla="*/ 316804 w 1211406"/>
              <a:gd name="connsiteY162" fmla="*/ 1085363 h 1211369"/>
              <a:gd name="connsiteX163" fmla="*/ 317162 w 1211406"/>
              <a:gd name="connsiteY163" fmla="*/ 1085363 h 1211369"/>
              <a:gd name="connsiteX164" fmla="*/ 318612 w 1211406"/>
              <a:gd name="connsiteY164" fmla="*/ 1085005 h 1211369"/>
              <a:gd name="connsiteX165" fmla="*/ 319064 w 1211406"/>
              <a:gd name="connsiteY165" fmla="*/ 1084892 h 1211369"/>
              <a:gd name="connsiteX166" fmla="*/ 319403 w 1211406"/>
              <a:gd name="connsiteY166" fmla="*/ 1084892 h 1211369"/>
              <a:gd name="connsiteX167" fmla="*/ 320288 w 1211406"/>
              <a:gd name="connsiteY167" fmla="*/ 1084666 h 1211369"/>
              <a:gd name="connsiteX168" fmla="*/ 320590 w 1211406"/>
              <a:gd name="connsiteY168" fmla="*/ 1084666 h 1211369"/>
              <a:gd name="connsiteX169" fmla="*/ 321324 w 1211406"/>
              <a:gd name="connsiteY169" fmla="*/ 1084440 h 1211369"/>
              <a:gd name="connsiteX170" fmla="*/ 321663 w 1211406"/>
              <a:gd name="connsiteY170" fmla="*/ 1084346 h 1211369"/>
              <a:gd name="connsiteX171" fmla="*/ 322454 w 1211406"/>
              <a:gd name="connsiteY171" fmla="*/ 1084139 h 1211369"/>
              <a:gd name="connsiteX172" fmla="*/ 322718 w 1211406"/>
              <a:gd name="connsiteY172" fmla="*/ 1084139 h 1211369"/>
              <a:gd name="connsiteX173" fmla="*/ 323434 w 1211406"/>
              <a:gd name="connsiteY173" fmla="*/ 1083931 h 1211369"/>
              <a:gd name="connsiteX174" fmla="*/ 323585 w 1211406"/>
              <a:gd name="connsiteY174" fmla="*/ 1083931 h 1211369"/>
              <a:gd name="connsiteX175" fmla="*/ 324696 w 1211406"/>
              <a:gd name="connsiteY175" fmla="*/ 1083611 h 1211369"/>
              <a:gd name="connsiteX176" fmla="*/ 324828 w 1211406"/>
              <a:gd name="connsiteY176" fmla="*/ 1083611 h 1211369"/>
              <a:gd name="connsiteX177" fmla="*/ 325185 w 1211406"/>
              <a:gd name="connsiteY177" fmla="*/ 1083517 h 1211369"/>
              <a:gd name="connsiteX178" fmla="*/ 325299 w 1211406"/>
              <a:gd name="connsiteY178" fmla="*/ 1083517 h 1211369"/>
              <a:gd name="connsiteX179" fmla="*/ 325807 w 1211406"/>
              <a:gd name="connsiteY179" fmla="*/ 1083348 h 1211369"/>
              <a:gd name="connsiteX180" fmla="*/ 326937 w 1211406"/>
              <a:gd name="connsiteY180" fmla="*/ 1082990 h 1211369"/>
              <a:gd name="connsiteX181" fmla="*/ 331797 w 1211406"/>
              <a:gd name="connsiteY181" fmla="*/ 1081313 h 1211369"/>
              <a:gd name="connsiteX182" fmla="*/ 331797 w 1211406"/>
              <a:gd name="connsiteY182" fmla="*/ 1081313 h 1211369"/>
              <a:gd name="connsiteX183" fmla="*/ 332399 w 1211406"/>
              <a:gd name="connsiteY183" fmla="*/ 1081106 h 1211369"/>
              <a:gd name="connsiteX184" fmla="*/ 332814 w 1211406"/>
              <a:gd name="connsiteY184" fmla="*/ 1080955 h 1211369"/>
              <a:gd name="connsiteX185" fmla="*/ 333774 w 1211406"/>
              <a:gd name="connsiteY185" fmla="*/ 1080579 h 1211369"/>
              <a:gd name="connsiteX186" fmla="*/ 337108 w 1211406"/>
              <a:gd name="connsiteY186" fmla="*/ 1079279 h 1211369"/>
              <a:gd name="connsiteX187" fmla="*/ 337654 w 1211406"/>
              <a:gd name="connsiteY187" fmla="*/ 1079072 h 1211369"/>
              <a:gd name="connsiteX188" fmla="*/ 337843 w 1211406"/>
              <a:gd name="connsiteY188" fmla="*/ 1079072 h 1211369"/>
              <a:gd name="connsiteX189" fmla="*/ 338897 w 1211406"/>
              <a:gd name="connsiteY189" fmla="*/ 1078620 h 1211369"/>
              <a:gd name="connsiteX190" fmla="*/ 340479 w 1211406"/>
              <a:gd name="connsiteY190" fmla="*/ 1077942 h 1211369"/>
              <a:gd name="connsiteX191" fmla="*/ 341233 w 1211406"/>
              <a:gd name="connsiteY191" fmla="*/ 1077641 h 1211369"/>
              <a:gd name="connsiteX192" fmla="*/ 342928 w 1211406"/>
              <a:gd name="connsiteY192" fmla="*/ 1076887 h 1211369"/>
              <a:gd name="connsiteX193" fmla="*/ 343550 w 1211406"/>
              <a:gd name="connsiteY193" fmla="*/ 1076623 h 1211369"/>
              <a:gd name="connsiteX194" fmla="*/ 343832 w 1211406"/>
              <a:gd name="connsiteY194" fmla="*/ 1076473 h 1211369"/>
              <a:gd name="connsiteX195" fmla="*/ 343832 w 1211406"/>
              <a:gd name="connsiteY195" fmla="*/ 1076473 h 1211369"/>
              <a:gd name="connsiteX196" fmla="*/ 347919 w 1211406"/>
              <a:gd name="connsiteY196" fmla="*/ 1074589 h 1211369"/>
              <a:gd name="connsiteX197" fmla="*/ 347919 w 1211406"/>
              <a:gd name="connsiteY197" fmla="*/ 1074589 h 1211369"/>
              <a:gd name="connsiteX198" fmla="*/ 349803 w 1211406"/>
              <a:gd name="connsiteY198" fmla="*/ 1073629 h 1211369"/>
              <a:gd name="connsiteX199" fmla="*/ 351686 w 1211406"/>
              <a:gd name="connsiteY199" fmla="*/ 1072593 h 1211369"/>
              <a:gd name="connsiteX200" fmla="*/ 352214 w 1211406"/>
              <a:gd name="connsiteY200" fmla="*/ 1072329 h 1211369"/>
              <a:gd name="connsiteX201" fmla="*/ 352666 w 1211406"/>
              <a:gd name="connsiteY201" fmla="*/ 1072084 h 1211369"/>
              <a:gd name="connsiteX202" fmla="*/ 352797 w 1211406"/>
              <a:gd name="connsiteY202" fmla="*/ 1072084 h 1211369"/>
              <a:gd name="connsiteX203" fmla="*/ 354982 w 1211406"/>
              <a:gd name="connsiteY203" fmla="*/ 1070841 h 1211369"/>
              <a:gd name="connsiteX204" fmla="*/ 355510 w 1211406"/>
              <a:gd name="connsiteY204" fmla="*/ 1070559 h 1211369"/>
              <a:gd name="connsiteX205" fmla="*/ 356414 w 1211406"/>
              <a:gd name="connsiteY205" fmla="*/ 1070050 h 1211369"/>
              <a:gd name="connsiteX206" fmla="*/ 357393 w 1211406"/>
              <a:gd name="connsiteY206" fmla="*/ 1069466 h 1211369"/>
              <a:gd name="connsiteX207" fmla="*/ 358467 w 1211406"/>
              <a:gd name="connsiteY207" fmla="*/ 1068807 h 1211369"/>
              <a:gd name="connsiteX208" fmla="*/ 358881 w 1211406"/>
              <a:gd name="connsiteY208" fmla="*/ 1068562 h 1211369"/>
              <a:gd name="connsiteX209" fmla="*/ 359823 w 1211406"/>
              <a:gd name="connsiteY209" fmla="*/ 1067959 h 1211369"/>
              <a:gd name="connsiteX210" fmla="*/ 361932 w 1211406"/>
              <a:gd name="connsiteY210" fmla="*/ 1066641 h 1211369"/>
              <a:gd name="connsiteX211" fmla="*/ 362497 w 1211406"/>
              <a:gd name="connsiteY211" fmla="*/ 1066283 h 1211369"/>
              <a:gd name="connsiteX212" fmla="*/ 363948 w 1211406"/>
              <a:gd name="connsiteY212" fmla="*/ 1065304 h 1211369"/>
              <a:gd name="connsiteX213" fmla="*/ 366264 w 1211406"/>
              <a:gd name="connsiteY213" fmla="*/ 1063740 h 1211369"/>
              <a:gd name="connsiteX214" fmla="*/ 366264 w 1211406"/>
              <a:gd name="connsiteY214" fmla="*/ 1063740 h 1211369"/>
              <a:gd name="connsiteX215" fmla="*/ 366264 w 1211406"/>
              <a:gd name="connsiteY215" fmla="*/ 1063740 h 1211369"/>
              <a:gd name="connsiteX216" fmla="*/ 366264 w 1211406"/>
              <a:gd name="connsiteY216" fmla="*/ 1063740 h 1211369"/>
              <a:gd name="connsiteX217" fmla="*/ 368920 w 1211406"/>
              <a:gd name="connsiteY217" fmla="*/ 1061857 h 1211369"/>
              <a:gd name="connsiteX218" fmla="*/ 369090 w 1211406"/>
              <a:gd name="connsiteY218" fmla="*/ 1061744 h 1211369"/>
              <a:gd name="connsiteX219" fmla="*/ 369259 w 1211406"/>
              <a:gd name="connsiteY219" fmla="*/ 1061612 h 1211369"/>
              <a:gd name="connsiteX220" fmla="*/ 369259 w 1211406"/>
              <a:gd name="connsiteY220" fmla="*/ 1061612 h 1211369"/>
              <a:gd name="connsiteX221" fmla="*/ 369429 w 1211406"/>
              <a:gd name="connsiteY221" fmla="*/ 1061480 h 1211369"/>
              <a:gd name="connsiteX222" fmla="*/ 369429 w 1211406"/>
              <a:gd name="connsiteY222" fmla="*/ 1061480 h 1211369"/>
              <a:gd name="connsiteX223" fmla="*/ 372179 w 1211406"/>
              <a:gd name="connsiteY223" fmla="*/ 1059371 h 1211369"/>
              <a:gd name="connsiteX224" fmla="*/ 372367 w 1211406"/>
              <a:gd name="connsiteY224" fmla="*/ 1059239 h 1211369"/>
              <a:gd name="connsiteX225" fmla="*/ 372518 w 1211406"/>
              <a:gd name="connsiteY225" fmla="*/ 1059107 h 1211369"/>
              <a:gd name="connsiteX226" fmla="*/ 372518 w 1211406"/>
              <a:gd name="connsiteY226" fmla="*/ 1059107 h 1211369"/>
              <a:gd name="connsiteX227" fmla="*/ 372668 w 1211406"/>
              <a:gd name="connsiteY227" fmla="*/ 1058975 h 1211369"/>
              <a:gd name="connsiteX228" fmla="*/ 372838 w 1211406"/>
              <a:gd name="connsiteY228" fmla="*/ 1058843 h 1211369"/>
              <a:gd name="connsiteX229" fmla="*/ 375173 w 1211406"/>
              <a:gd name="connsiteY229" fmla="*/ 1056960 h 1211369"/>
              <a:gd name="connsiteX230" fmla="*/ 375362 w 1211406"/>
              <a:gd name="connsiteY230" fmla="*/ 1056828 h 1211369"/>
              <a:gd name="connsiteX231" fmla="*/ 375531 w 1211406"/>
              <a:gd name="connsiteY231" fmla="*/ 1056696 h 1211369"/>
              <a:gd name="connsiteX232" fmla="*/ 375682 w 1211406"/>
              <a:gd name="connsiteY232" fmla="*/ 1056545 h 1211369"/>
              <a:gd name="connsiteX233" fmla="*/ 375682 w 1211406"/>
              <a:gd name="connsiteY233" fmla="*/ 1056545 h 1211369"/>
              <a:gd name="connsiteX234" fmla="*/ 375795 w 1211406"/>
              <a:gd name="connsiteY234" fmla="*/ 1056432 h 1211369"/>
              <a:gd name="connsiteX235" fmla="*/ 375795 w 1211406"/>
              <a:gd name="connsiteY235" fmla="*/ 1056432 h 1211369"/>
              <a:gd name="connsiteX236" fmla="*/ 377095 w 1211406"/>
              <a:gd name="connsiteY236" fmla="*/ 1055321 h 1211369"/>
              <a:gd name="connsiteX237" fmla="*/ 378300 w 1211406"/>
              <a:gd name="connsiteY237" fmla="*/ 1054285 h 1211369"/>
              <a:gd name="connsiteX238" fmla="*/ 378827 w 1211406"/>
              <a:gd name="connsiteY238" fmla="*/ 1053814 h 1211369"/>
              <a:gd name="connsiteX239" fmla="*/ 380523 w 1211406"/>
              <a:gd name="connsiteY239" fmla="*/ 1052289 h 1211369"/>
              <a:gd name="connsiteX240" fmla="*/ 381464 w 1211406"/>
              <a:gd name="connsiteY240" fmla="*/ 1051403 h 1211369"/>
              <a:gd name="connsiteX241" fmla="*/ 382048 w 1211406"/>
              <a:gd name="connsiteY241" fmla="*/ 1050857 h 1211369"/>
              <a:gd name="connsiteX242" fmla="*/ 382048 w 1211406"/>
              <a:gd name="connsiteY242" fmla="*/ 1050857 h 1211369"/>
              <a:gd name="connsiteX243" fmla="*/ 382048 w 1211406"/>
              <a:gd name="connsiteY243" fmla="*/ 1050857 h 1211369"/>
              <a:gd name="connsiteX244" fmla="*/ 384271 w 1211406"/>
              <a:gd name="connsiteY244" fmla="*/ 1048691 h 1211369"/>
              <a:gd name="connsiteX245" fmla="*/ 384647 w 1211406"/>
              <a:gd name="connsiteY245" fmla="*/ 1048315 h 1211369"/>
              <a:gd name="connsiteX246" fmla="*/ 385344 w 1211406"/>
              <a:gd name="connsiteY246" fmla="*/ 1047655 h 1211369"/>
              <a:gd name="connsiteX247" fmla="*/ 385608 w 1211406"/>
              <a:gd name="connsiteY247" fmla="*/ 1047354 h 1211369"/>
              <a:gd name="connsiteX248" fmla="*/ 386945 w 1211406"/>
              <a:gd name="connsiteY248" fmla="*/ 1045979 h 1211369"/>
              <a:gd name="connsiteX249" fmla="*/ 386945 w 1211406"/>
              <a:gd name="connsiteY249" fmla="*/ 1045979 h 1211369"/>
              <a:gd name="connsiteX250" fmla="*/ 387039 w 1211406"/>
              <a:gd name="connsiteY250" fmla="*/ 1045885 h 1211369"/>
              <a:gd name="connsiteX251" fmla="*/ 387039 w 1211406"/>
              <a:gd name="connsiteY251" fmla="*/ 1045885 h 1211369"/>
              <a:gd name="connsiteX252" fmla="*/ 387134 w 1211406"/>
              <a:gd name="connsiteY252" fmla="*/ 1045772 h 1211369"/>
              <a:gd name="connsiteX253" fmla="*/ 387228 w 1211406"/>
              <a:gd name="connsiteY253" fmla="*/ 1045772 h 1211369"/>
              <a:gd name="connsiteX254" fmla="*/ 387228 w 1211406"/>
              <a:gd name="connsiteY254" fmla="*/ 1045772 h 1211369"/>
              <a:gd name="connsiteX255" fmla="*/ 387228 w 1211406"/>
              <a:gd name="connsiteY255" fmla="*/ 1045772 h 1211369"/>
              <a:gd name="connsiteX256" fmla="*/ 387322 w 1211406"/>
              <a:gd name="connsiteY256" fmla="*/ 1045659 h 1211369"/>
              <a:gd name="connsiteX257" fmla="*/ 387322 w 1211406"/>
              <a:gd name="connsiteY257" fmla="*/ 1045659 h 1211369"/>
              <a:gd name="connsiteX258" fmla="*/ 387416 w 1211406"/>
              <a:gd name="connsiteY258" fmla="*/ 1045565 h 1211369"/>
              <a:gd name="connsiteX259" fmla="*/ 387510 w 1211406"/>
              <a:gd name="connsiteY259" fmla="*/ 1045452 h 1211369"/>
              <a:gd name="connsiteX260" fmla="*/ 389733 w 1211406"/>
              <a:gd name="connsiteY260" fmla="*/ 1043041 h 1211369"/>
              <a:gd name="connsiteX261" fmla="*/ 389733 w 1211406"/>
              <a:gd name="connsiteY261" fmla="*/ 1043041 h 1211369"/>
              <a:gd name="connsiteX262" fmla="*/ 389733 w 1211406"/>
              <a:gd name="connsiteY262" fmla="*/ 1043041 h 1211369"/>
              <a:gd name="connsiteX263" fmla="*/ 389733 w 1211406"/>
              <a:gd name="connsiteY263" fmla="*/ 1043041 h 1211369"/>
              <a:gd name="connsiteX264" fmla="*/ 389827 w 1211406"/>
              <a:gd name="connsiteY264" fmla="*/ 1042947 h 1211369"/>
              <a:gd name="connsiteX265" fmla="*/ 389827 w 1211406"/>
              <a:gd name="connsiteY265" fmla="*/ 1042834 h 1211369"/>
              <a:gd name="connsiteX266" fmla="*/ 390901 w 1211406"/>
              <a:gd name="connsiteY266" fmla="*/ 1041609 h 1211369"/>
              <a:gd name="connsiteX267" fmla="*/ 391918 w 1211406"/>
              <a:gd name="connsiteY267" fmla="*/ 1040479 h 1211369"/>
              <a:gd name="connsiteX268" fmla="*/ 392125 w 1211406"/>
              <a:gd name="connsiteY268" fmla="*/ 1040216 h 1211369"/>
              <a:gd name="connsiteX269" fmla="*/ 392238 w 1211406"/>
              <a:gd name="connsiteY269" fmla="*/ 1040084 h 1211369"/>
              <a:gd name="connsiteX270" fmla="*/ 392407 w 1211406"/>
              <a:gd name="connsiteY270" fmla="*/ 1039895 h 1211369"/>
              <a:gd name="connsiteX271" fmla="*/ 392502 w 1211406"/>
              <a:gd name="connsiteY271" fmla="*/ 1039782 h 1211369"/>
              <a:gd name="connsiteX272" fmla="*/ 392502 w 1211406"/>
              <a:gd name="connsiteY272" fmla="*/ 1039688 h 1211369"/>
              <a:gd name="connsiteX273" fmla="*/ 394479 w 1211406"/>
              <a:gd name="connsiteY273" fmla="*/ 1037259 h 1211369"/>
              <a:gd name="connsiteX274" fmla="*/ 394573 w 1211406"/>
              <a:gd name="connsiteY274" fmla="*/ 1037259 h 1211369"/>
              <a:gd name="connsiteX275" fmla="*/ 394573 w 1211406"/>
              <a:gd name="connsiteY275" fmla="*/ 1037145 h 1211369"/>
              <a:gd name="connsiteX276" fmla="*/ 394573 w 1211406"/>
              <a:gd name="connsiteY276" fmla="*/ 1037145 h 1211369"/>
              <a:gd name="connsiteX277" fmla="*/ 394573 w 1211406"/>
              <a:gd name="connsiteY277" fmla="*/ 1037145 h 1211369"/>
              <a:gd name="connsiteX278" fmla="*/ 394573 w 1211406"/>
              <a:gd name="connsiteY278" fmla="*/ 1037032 h 1211369"/>
              <a:gd name="connsiteX279" fmla="*/ 394573 w 1211406"/>
              <a:gd name="connsiteY279" fmla="*/ 1036919 h 1211369"/>
              <a:gd name="connsiteX280" fmla="*/ 394573 w 1211406"/>
              <a:gd name="connsiteY280" fmla="*/ 1036806 h 1211369"/>
              <a:gd name="connsiteX281" fmla="*/ 394668 w 1211406"/>
              <a:gd name="connsiteY281" fmla="*/ 1036693 h 1211369"/>
              <a:gd name="connsiteX282" fmla="*/ 396419 w 1211406"/>
              <a:gd name="connsiteY282" fmla="*/ 1034452 h 1211369"/>
              <a:gd name="connsiteX283" fmla="*/ 396419 w 1211406"/>
              <a:gd name="connsiteY283" fmla="*/ 1034339 h 1211369"/>
              <a:gd name="connsiteX284" fmla="*/ 396513 w 1211406"/>
              <a:gd name="connsiteY284" fmla="*/ 1034245 h 1211369"/>
              <a:gd name="connsiteX285" fmla="*/ 396513 w 1211406"/>
              <a:gd name="connsiteY285" fmla="*/ 1034132 h 1211369"/>
              <a:gd name="connsiteX286" fmla="*/ 396513 w 1211406"/>
              <a:gd name="connsiteY286" fmla="*/ 1034000 h 1211369"/>
              <a:gd name="connsiteX287" fmla="*/ 396513 w 1211406"/>
              <a:gd name="connsiteY287" fmla="*/ 1034000 h 1211369"/>
              <a:gd name="connsiteX288" fmla="*/ 396513 w 1211406"/>
              <a:gd name="connsiteY288" fmla="*/ 1034000 h 1211369"/>
              <a:gd name="connsiteX289" fmla="*/ 396608 w 1211406"/>
              <a:gd name="connsiteY289" fmla="*/ 1033887 h 1211369"/>
              <a:gd name="connsiteX290" fmla="*/ 397210 w 1211406"/>
              <a:gd name="connsiteY290" fmla="*/ 1033096 h 1211369"/>
              <a:gd name="connsiteX291" fmla="*/ 397417 w 1211406"/>
              <a:gd name="connsiteY291" fmla="*/ 1032813 h 1211369"/>
              <a:gd name="connsiteX292" fmla="*/ 398566 w 1211406"/>
              <a:gd name="connsiteY292" fmla="*/ 1031269 h 1211369"/>
              <a:gd name="connsiteX293" fmla="*/ 399904 w 1211406"/>
              <a:gd name="connsiteY293" fmla="*/ 1029386 h 1211369"/>
              <a:gd name="connsiteX294" fmla="*/ 400450 w 1211406"/>
              <a:gd name="connsiteY294" fmla="*/ 1028632 h 1211369"/>
              <a:gd name="connsiteX295" fmla="*/ 401203 w 1211406"/>
              <a:gd name="connsiteY295" fmla="*/ 1027521 h 1211369"/>
              <a:gd name="connsiteX296" fmla="*/ 402522 w 1211406"/>
              <a:gd name="connsiteY296" fmla="*/ 1025637 h 1211369"/>
              <a:gd name="connsiteX297" fmla="*/ 403332 w 1211406"/>
              <a:gd name="connsiteY297" fmla="*/ 1024375 h 1211369"/>
              <a:gd name="connsiteX298" fmla="*/ 403539 w 1211406"/>
              <a:gd name="connsiteY298" fmla="*/ 1024074 h 1211369"/>
              <a:gd name="connsiteX299" fmla="*/ 405931 w 1211406"/>
              <a:gd name="connsiteY299" fmla="*/ 1020307 h 1211369"/>
              <a:gd name="connsiteX300" fmla="*/ 405931 w 1211406"/>
              <a:gd name="connsiteY300" fmla="*/ 1020307 h 1211369"/>
              <a:gd name="connsiteX301" fmla="*/ 406082 w 1211406"/>
              <a:gd name="connsiteY301" fmla="*/ 1020081 h 1211369"/>
              <a:gd name="connsiteX302" fmla="*/ 406213 w 1211406"/>
              <a:gd name="connsiteY302" fmla="*/ 1019855 h 1211369"/>
              <a:gd name="connsiteX303" fmla="*/ 407023 w 1211406"/>
              <a:gd name="connsiteY303" fmla="*/ 1018499 h 1211369"/>
              <a:gd name="connsiteX304" fmla="*/ 408022 w 1211406"/>
              <a:gd name="connsiteY304" fmla="*/ 1016841 h 1211369"/>
              <a:gd name="connsiteX305" fmla="*/ 408587 w 1211406"/>
              <a:gd name="connsiteY305" fmla="*/ 1015918 h 1211369"/>
              <a:gd name="connsiteX306" fmla="*/ 408737 w 1211406"/>
              <a:gd name="connsiteY306" fmla="*/ 1015636 h 1211369"/>
              <a:gd name="connsiteX307" fmla="*/ 409378 w 1211406"/>
              <a:gd name="connsiteY307" fmla="*/ 1014506 h 1211369"/>
              <a:gd name="connsiteX308" fmla="*/ 412485 w 1211406"/>
              <a:gd name="connsiteY308" fmla="*/ 1011436 h 1211369"/>
              <a:gd name="connsiteX309" fmla="*/ 413145 w 1211406"/>
              <a:gd name="connsiteY309" fmla="*/ 1010268 h 1211369"/>
              <a:gd name="connsiteX310" fmla="*/ 413578 w 1211406"/>
              <a:gd name="connsiteY310" fmla="*/ 1009477 h 1211369"/>
              <a:gd name="connsiteX311" fmla="*/ 414011 w 1211406"/>
              <a:gd name="connsiteY311" fmla="*/ 1008648 h 1211369"/>
              <a:gd name="connsiteX312" fmla="*/ 414651 w 1211406"/>
              <a:gd name="connsiteY312" fmla="*/ 1007462 h 1211369"/>
              <a:gd name="connsiteX313" fmla="*/ 415311 w 1211406"/>
              <a:gd name="connsiteY313" fmla="*/ 1006200 h 1211369"/>
              <a:gd name="connsiteX314" fmla="*/ 415989 w 1211406"/>
              <a:gd name="connsiteY314" fmla="*/ 1004900 h 1211369"/>
              <a:gd name="connsiteX315" fmla="*/ 416384 w 1211406"/>
              <a:gd name="connsiteY315" fmla="*/ 1004128 h 1211369"/>
              <a:gd name="connsiteX316" fmla="*/ 417420 w 1211406"/>
              <a:gd name="connsiteY316" fmla="*/ 1002056 h 1211369"/>
              <a:gd name="connsiteX317" fmla="*/ 418305 w 1211406"/>
              <a:gd name="connsiteY317" fmla="*/ 1000173 h 1211369"/>
              <a:gd name="connsiteX318" fmla="*/ 418437 w 1211406"/>
              <a:gd name="connsiteY318" fmla="*/ 999909 h 1211369"/>
              <a:gd name="connsiteX319" fmla="*/ 419285 w 1211406"/>
              <a:gd name="connsiteY319" fmla="*/ 998025 h 1211369"/>
              <a:gd name="connsiteX320" fmla="*/ 419417 w 1211406"/>
              <a:gd name="connsiteY320" fmla="*/ 997780 h 1211369"/>
              <a:gd name="connsiteX321" fmla="*/ 420001 w 1211406"/>
              <a:gd name="connsiteY321" fmla="*/ 996519 h 1211369"/>
              <a:gd name="connsiteX322" fmla="*/ 420377 w 1211406"/>
              <a:gd name="connsiteY322" fmla="*/ 995671 h 1211369"/>
              <a:gd name="connsiteX323" fmla="*/ 420509 w 1211406"/>
              <a:gd name="connsiteY323" fmla="*/ 995426 h 1211369"/>
              <a:gd name="connsiteX324" fmla="*/ 421338 w 1211406"/>
              <a:gd name="connsiteY324" fmla="*/ 993543 h 1211369"/>
              <a:gd name="connsiteX325" fmla="*/ 421338 w 1211406"/>
              <a:gd name="connsiteY325" fmla="*/ 993373 h 1211369"/>
              <a:gd name="connsiteX326" fmla="*/ 422167 w 1211406"/>
              <a:gd name="connsiteY326" fmla="*/ 991395 h 1211369"/>
              <a:gd name="connsiteX327" fmla="*/ 422524 w 1211406"/>
              <a:gd name="connsiteY327" fmla="*/ 990585 h 1211369"/>
              <a:gd name="connsiteX328" fmla="*/ 422524 w 1211406"/>
              <a:gd name="connsiteY328" fmla="*/ 990585 h 1211369"/>
              <a:gd name="connsiteX329" fmla="*/ 423071 w 1211406"/>
              <a:gd name="connsiteY329" fmla="*/ 989305 h 1211369"/>
              <a:gd name="connsiteX330" fmla="*/ 423466 w 1211406"/>
              <a:gd name="connsiteY330" fmla="*/ 988325 h 1211369"/>
              <a:gd name="connsiteX331" fmla="*/ 423956 w 1211406"/>
              <a:gd name="connsiteY331" fmla="*/ 987120 h 1211369"/>
              <a:gd name="connsiteX332" fmla="*/ 424314 w 1211406"/>
              <a:gd name="connsiteY332" fmla="*/ 986253 h 1211369"/>
              <a:gd name="connsiteX333" fmla="*/ 424672 w 1211406"/>
              <a:gd name="connsiteY333" fmla="*/ 985312 h 1211369"/>
              <a:gd name="connsiteX334" fmla="*/ 424841 w 1211406"/>
              <a:gd name="connsiteY334" fmla="*/ 984916 h 1211369"/>
              <a:gd name="connsiteX335" fmla="*/ 425670 w 1211406"/>
              <a:gd name="connsiteY335" fmla="*/ 982713 h 1211369"/>
              <a:gd name="connsiteX336" fmla="*/ 426404 w 1211406"/>
              <a:gd name="connsiteY336" fmla="*/ 980829 h 1211369"/>
              <a:gd name="connsiteX337" fmla="*/ 426499 w 1211406"/>
              <a:gd name="connsiteY337" fmla="*/ 980490 h 1211369"/>
              <a:gd name="connsiteX338" fmla="*/ 427308 w 1211406"/>
              <a:gd name="connsiteY338" fmla="*/ 978249 h 1211369"/>
              <a:gd name="connsiteX339" fmla="*/ 427308 w 1211406"/>
              <a:gd name="connsiteY339" fmla="*/ 978249 h 1211369"/>
              <a:gd name="connsiteX340" fmla="*/ 427930 w 1211406"/>
              <a:gd name="connsiteY340" fmla="*/ 976365 h 1211369"/>
              <a:gd name="connsiteX341" fmla="*/ 428457 w 1211406"/>
              <a:gd name="connsiteY341" fmla="*/ 974858 h 1211369"/>
              <a:gd name="connsiteX342" fmla="*/ 429135 w 1211406"/>
              <a:gd name="connsiteY342" fmla="*/ 972824 h 1211369"/>
              <a:gd name="connsiteX343" fmla="*/ 429418 w 1211406"/>
              <a:gd name="connsiteY343" fmla="*/ 971995 h 1211369"/>
              <a:gd name="connsiteX344" fmla="*/ 448272 w 1211406"/>
              <a:gd name="connsiteY344" fmla="*/ 857536 h 1211369"/>
              <a:gd name="connsiteX345" fmla="*/ 448272 w 1211406"/>
              <a:gd name="connsiteY345" fmla="*/ 857536 h 1211369"/>
              <a:gd name="connsiteX346" fmla="*/ 449666 w 1211406"/>
              <a:gd name="connsiteY346" fmla="*/ 788826 h 1211369"/>
              <a:gd name="connsiteX347" fmla="*/ 449666 w 1211406"/>
              <a:gd name="connsiteY347" fmla="*/ 533537 h 1211369"/>
              <a:gd name="connsiteX348" fmla="*/ 458028 w 1211406"/>
              <a:gd name="connsiteY348" fmla="*/ 496319 h 1211369"/>
              <a:gd name="connsiteX349" fmla="*/ 489652 w 1211406"/>
              <a:gd name="connsiteY349" fmla="*/ 479556 h 1211369"/>
              <a:gd name="connsiteX350" fmla="*/ 522726 w 1211406"/>
              <a:gd name="connsiteY350" fmla="*/ 495848 h 1211369"/>
              <a:gd name="connsiteX351" fmla="*/ 531560 w 1211406"/>
              <a:gd name="connsiteY351" fmla="*/ 533518 h 1211369"/>
              <a:gd name="connsiteX352" fmla="*/ 531560 w 1211406"/>
              <a:gd name="connsiteY352" fmla="*/ 932442 h 1211369"/>
              <a:gd name="connsiteX353" fmla="*/ 677700 w 1211406"/>
              <a:gd name="connsiteY353" fmla="*/ 808376 h 1211369"/>
              <a:gd name="connsiteX354" fmla="*/ 677700 w 1211406"/>
              <a:gd name="connsiteY354" fmla="*/ 536344 h 1211369"/>
              <a:gd name="connsiteX355" fmla="*/ 688455 w 1211406"/>
              <a:gd name="connsiteY355" fmla="*/ 490744 h 1211369"/>
              <a:gd name="connsiteX356" fmla="*/ 719608 w 1211406"/>
              <a:gd name="connsiteY356" fmla="*/ 476787 h 1211369"/>
              <a:gd name="connsiteX357" fmla="*/ 752155 w 1211406"/>
              <a:gd name="connsiteY357" fmla="*/ 490744 h 1211369"/>
              <a:gd name="connsiteX358" fmla="*/ 763324 w 1211406"/>
              <a:gd name="connsiteY358" fmla="*/ 535345 h 12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</a:cxnLst>
            <a:rect l="l" t="t" r="r" b="b"/>
            <a:pathLst>
              <a:path w="1211406" h="1211369">
                <a:moveTo>
                  <a:pt x="763342" y="535326"/>
                </a:moveTo>
                <a:lnTo>
                  <a:pt x="763342" y="549076"/>
                </a:lnTo>
                <a:cubicBezTo>
                  <a:pt x="763342" y="565669"/>
                  <a:pt x="762420" y="587405"/>
                  <a:pt x="763342" y="611099"/>
                </a:cubicBezTo>
                <a:lnTo>
                  <a:pt x="763342" y="613265"/>
                </a:lnTo>
                <a:lnTo>
                  <a:pt x="763455" y="613265"/>
                </a:lnTo>
                <a:cubicBezTo>
                  <a:pt x="766789" y="689019"/>
                  <a:pt x="789975" y="783834"/>
                  <a:pt x="923552" y="797301"/>
                </a:cubicBezTo>
                <a:lnTo>
                  <a:pt x="923345" y="549076"/>
                </a:lnTo>
                <a:lnTo>
                  <a:pt x="923345" y="517659"/>
                </a:lnTo>
                <a:lnTo>
                  <a:pt x="923082" y="517659"/>
                </a:lnTo>
                <a:cubicBezTo>
                  <a:pt x="922002" y="477277"/>
                  <a:pt x="917450" y="443016"/>
                  <a:pt x="909426" y="414877"/>
                </a:cubicBezTo>
                <a:cubicBezTo>
                  <a:pt x="900109" y="382305"/>
                  <a:pt x="887389" y="356407"/>
                  <a:pt x="871267" y="337183"/>
                </a:cubicBezTo>
                <a:cubicBezTo>
                  <a:pt x="856183" y="318678"/>
                  <a:pt x="836428" y="304541"/>
                  <a:pt x="814046" y="296236"/>
                </a:cubicBezTo>
                <a:cubicBezTo>
                  <a:pt x="790907" y="287988"/>
                  <a:pt x="766491" y="283894"/>
                  <a:pt x="741927" y="284144"/>
                </a:cubicBezTo>
                <a:cubicBezTo>
                  <a:pt x="678265" y="284144"/>
                  <a:pt x="617522" y="331984"/>
                  <a:pt x="599328" y="393612"/>
                </a:cubicBezTo>
                <a:cubicBezTo>
                  <a:pt x="569644" y="309816"/>
                  <a:pt x="462059" y="273069"/>
                  <a:pt x="384949" y="314374"/>
                </a:cubicBezTo>
                <a:cubicBezTo>
                  <a:pt x="363197" y="326162"/>
                  <a:pt x="344663" y="343098"/>
                  <a:pt x="330968" y="363703"/>
                </a:cubicBezTo>
                <a:cubicBezTo>
                  <a:pt x="316390" y="385049"/>
                  <a:pt x="305541" y="410790"/>
                  <a:pt x="298421" y="440926"/>
                </a:cubicBezTo>
                <a:cubicBezTo>
                  <a:pt x="291301" y="471062"/>
                  <a:pt x="287729" y="504732"/>
                  <a:pt x="287704" y="541937"/>
                </a:cubicBezTo>
                <a:lnTo>
                  <a:pt x="287704" y="917977"/>
                </a:lnTo>
                <a:lnTo>
                  <a:pt x="284314" y="914492"/>
                </a:lnTo>
                <a:lnTo>
                  <a:pt x="284314" y="914492"/>
                </a:lnTo>
                <a:lnTo>
                  <a:pt x="284050" y="914210"/>
                </a:lnTo>
                <a:lnTo>
                  <a:pt x="283466" y="913607"/>
                </a:lnTo>
                <a:lnTo>
                  <a:pt x="280942" y="910933"/>
                </a:lnTo>
                <a:lnTo>
                  <a:pt x="280415" y="910368"/>
                </a:lnTo>
                <a:lnTo>
                  <a:pt x="280095" y="910047"/>
                </a:lnTo>
                <a:lnTo>
                  <a:pt x="277590" y="907354"/>
                </a:lnTo>
                <a:lnTo>
                  <a:pt x="276817" y="906488"/>
                </a:lnTo>
                <a:lnTo>
                  <a:pt x="276817" y="906488"/>
                </a:lnTo>
                <a:lnTo>
                  <a:pt x="275989" y="905583"/>
                </a:lnTo>
                <a:lnTo>
                  <a:pt x="273540" y="902852"/>
                </a:lnTo>
                <a:lnTo>
                  <a:pt x="273333" y="902626"/>
                </a:lnTo>
                <a:lnTo>
                  <a:pt x="272730" y="901929"/>
                </a:lnTo>
                <a:lnTo>
                  <a:pt x="269848" y="898690"/>
                </a:lnTo>
                <a:lnTo>
                  <a:pt x="269848" y="898690"/>
                </a:lnTo>
                <a:lnTo>
                  <a:pt x="269509" y="898313"/>
                </a:lnTo>
                <a:lnTo>
                  <a:pt x="266345" y="894659"/>
                </a:lnTo>
                <a:lnTo>
                  <a:pt x="266345" y="894659"/>
                </a:lnTo>
                <a:lnTo>
                  <a:pt x="263181" y="890892"/>
                </a:lnTo>
                <a:lnTo>
                  <a:pt x="263011" y="890685"/>
                </a:lnTo>
                <a:lnTo>
                  <a:pt x="259659" y="886598"/>
                </a:lnTo>
                <a:lnTo>
                  <a:pt x="259301" y="886165"/>
                </a:lnTo>
                <a:cubicBezTo>
                  <a:pt x="257248" y="883641"/>
                  <a:pt x="255214" y="881060"/>
                  <a:pt x="253217" y="878480"/>
                </a:cubicBezTo>
                <a:lnTo>
                  <a:pt x="253085" y="878311"/>
                </a:lnTo>
                <a:lnTo>
                  <a:pt x="250241" y="874544"/>
                </a:lnTo>
                <a:lnTo>
                  <a:pt x="249883" y="874073"/>
                </a:lnTo>
                <a:lnTo>
                  <a:pt x="249883" y="874073"/>
                </a:lnTo>
                <a:lnTo>
                  <a:pt x="246738" y="869703"/>
                </a:lnTo>
                <a:lnTo>
                  <a:pt x="246587" y="869533"/>
                </a:lnTo>
                <a:cubicBezTo>
                  <a:pt x="244704" y="866897"/>
                  <a:pt x="242820" y="864222"/>
                  <a:pt x="240937" y="861547"/>
                </a:cubicBezTo>
                <a:lnTo>
                  <a:pt x="240617" y="861114"/>
                </a:lnTo>
                <a:lnTo>
                  <a:pt x="240221" y="860549"/>
                </a:lnTo>
                <a:cubicBezTo>
                  <a:pt x="187969" y="785844"/>
                  <a:pt x="159993" y="696859"/>
                  <a:pt x="160097" y="605694"/>
                </a:cubicBezTo>
                <a:cubicBezTo>
                  <a:pt x="160097" y="359559"/>
                  <a:pt x="359559" y="160097"/>
                  <a:pt x="605694" y="160097"/>
                </a:cubicBezTo>
                <a:cubicBezTo>
                  <a:pt x="851829" y="160097"/>
                  <a:pt x="1051347" y="359559"/>
                  <a:pt x="1051347" y="605694"/>
                </a:cubicBezTo>
                <a:cubicBezTo>
                  <a:pt x="1051347" y="851829"/>
                  <a:pt x="851810" y="1051328"/>
                  <a:pt x="605694" y="1051328"/>
                </a:cubicBezTo>
                <a:cubicBezTo>
                  <a:pt x="557681" y="1051366"/>
                  <a:pt x="509978" y="1043638"/>
                  <a:pt x="464432" y="1028444"/>
                </a:cubicBezTo>
                <a:cubicBezTo>
                  <a:pt x="440606" y="1076228"/>
                  <a:pt x="402880" y="1114915"/>
                  <a:pt x="343776" y="1134164"/>
                </a:cubicBezTo>
                <a:cubicBezTo>
                  <a:pt x="336130" y="1136667"/>
                  <a:pt x="328320" y="1138637"/>
                  <a:pt x="320401" y="1140060"/>
                </a:cubicBezTo>
                <a:cubicBezTo>
                  <a:pt x="408167" y="1187019"/>
                  <a:pt x="506193" y="1211518"/>
                  <a:pt x="605732" y="1211369"/>
                </a:cubicBezTo>
                <a:cubicBezTo>
                  <a:pt x="940240" y="1211369"/>
                  <a:pt x="1211407" y="940146"/>
                  <a:pt x="1211407" y="605694"/>
                </a:cubicBezTo>
                <a:cubicBezTo>
                  <a:pt x="1211407" y="271242"/>
                  <a:pt x="940202" y="0"/>
                  <a:pt x="605694" y="0"/>
                </a:cubicBezTo>
                <a:cubicBezTo>
                  <a:pt x="271186" y="0"/>
                  <a:pt x="0" y="271223"/>
                  <a:pt x="0" y="605694"/>
                </a:cubicBezTo>
                <a:cubicBezTo>
                  <a:pt x="-188" y="768711"/>
                  <a:pt x="65533" y="924881"/>
                  <a:pt x="182228" y="1038709"/>
                </a:cubicBezTo>
                <a:lnTo>
                  <a:pt x="184319" y="1040724"/>
                </a:lnTo>
                <a:cubicBezTo>
                  <a:pt x="191824" y="1047996"/>
                  <a:pt x="199864" y="1054695"/>
                  <a:pt x="208371" y="1060764"/>
                </a:cubicBezTo>
                <a:lnTo>
                  <a:pt x="208371" y="1060764"/>
                </a:lnTo>
                <a:cubicBezTo>
                  <a:pt x="221358" y="1070110"/>
                  <a:pt x="235684" y="1077438"/>
                  <a:pt x="250863" y="1082500"/>
                </a:cubicBezTo>
                <a:lnTo>
                  <a:pt x="251164" y="1082500"/>
                </a:lnTo>
                <a:lnTo>
                  <a:pt x="252162" y="1082820"/>
                </a:lnTo>
                <a:lnTo>
                  <a:pt x="253293" y="1083178"/>
                </a:lnTo>
                <a:lnTo>
                  <a:pt x="254178" y="1083442"/>
                </a:lnTo>
                <a:lnTo>
                  <a:pt x="254423" y="1083442"/>
                </a:lnTo>
                <a:lnTo>
                  <a:pt x="255477" y="1083743"/>
                </a:lnTo>
                <a:lnTo>
                  <a:pt x="255477" y="1083743"/>
                </a:lnTo>
                <a:lnTo>
                  <a:pt x="256325" y="1083988"/>
                </a:lnTo>
                <a:lnTo>
                  <a:pt x="256438" y="1083988"/>
                </a:lnTo>
                <a:lnTo>
                  <a:pt x="256664" y="1083988"/>
                </a:lnTo>
                <a:lnTo>
                  <a:pt x="257154" y="1084120"/>
                </a:lnTo>
                <a:lnTo>
                  <a:pt x="257304" y="1084120"/>
                </a:lnTo>
                <a:lnTo>
                  <a:pt x="259188" y="1084609"/>
                </a:lnTo>
                <a:lnTo>
                  <a:pt x="259188" y="1084609"/>
                </a:lnTo>
                <a:lnTo>
                  <a:pt x="260186" y="1084873"/>
                </a:lnTo>
                <a:lnTo>
                  <a:pt x="260751" y="1085005"/>
                </a:lnTo>
                <a:lnTo>
                  <a:pt x="260958" y="1085005"/>
                </a:lnTo>
                <a:lnTo>
                  <a:pt x="261373" y="1085118"/>
                </a:lnTo>
                <a:lnTo>
                  <a:pt x="262578" y="1085382"/>
                </a:lnTo>
                <a:lnTo>
                  <a:pt x="262861" y="1085382"/>
                </a:lnTo>
                <a:lnTo>
                  <a:pt x="263030" y="1085382"/>
                </a:lnTo>
                <a:lnTo>
                  <a:pt x="263802" y="1085551"/>
                </a:lnTo>
                <a:lnTo>
                  <a:pt x="264518" y="1085683"/>
                </a:lnTo>
                <a:lnTo>
                  <a:pt x="265629" y="1085928"/>
                </a:lnTo>
                <a:lnTo>
                  <a:pt x="266194" y="1086041"/>
                </a:lnTo>
                <a:lnTo>
                  <a:pt x="267400" y="1086267"/>
                </a:lnTo>
                <a:lnTo>
                  <a:pt x="267551" y="1086267"/>
                </a:lnTo>
                <a:lnTo>
                  <a:pt x="268587" y="1086455"/>
                </a:lnTo>
                <a:lnTo>
                  <a:pt x="269811" y="1086681"/>
                </a:lnTo>
                <a:lnTo>
                  <a:pt x="269811" y="1086681"/>
                </a:lnTo>
                <a:lnTo>
                  <a:pt x="270979" y="1086870"/>
                </a:lnTo>
                <a:lnTo>
                  <a:pt x="272071" y="1087020"/>
                </a:lnTo>
                <a:lnTo>
                  <a:pt x="272259" y="1087020"/>
                </a:lnTo>
                <a:lnTo>
                  <a:pt x="273389" y="1087190"/>
                </a:lnTo>
                <a:lnTo>
                  <a:pt x="274331" y="1087303"/>
                </a:lnTo>
                <a:lnTo>
                  <a:pt x="274576" y="1087303"/>
                </a:lnTo>
                <a:lnTo>
                  <a:pt x="275781" y="1087454"/>
                </a:lnTo>
                <a:lnTo>
                  <a:pt x="276591" y="1087454"/>
                </a:lnTo>
                <a:lnTo>
                  <a:pt x="276968" y="1087454"/>
                </a:lnTo>
                <a:lnTo>
                  <a:pt x="277872" y="1087454"/>
                </a:lnTo>
                <a:lnTo>
                  <a:pt x="278852" y="1087548"/>
                </a:lnTo>
                <a:lnTo>
                  <a:pt x="279360" y="1087548"/>
                </a:lnTo>
                <a:lnTo>
                  <a:pt x="280547" y="1087548"/>
                </a:lnTo>
                <a:lnTo>
                  <a:pt x="281074" y="1087548"/>
                </a:lnTo>
                <a:lnTo>
                  <a:pt x="281601" y="1087548"/>
                </a:lnTo>
                <a:lnTo>
                  <a:pt x="281752" y="1087548"/>
                </a:lnTo>
                <a:lnTo>
                  <a:pt x="282939" y="1087548"/>
                </a:lnTo>
                <a:lnTo>
                  <a:pt x="283315" y="1087548"/>
                </a:lnTo>
                <a:lnTo>
                  <a:pt x="284125" y="1087548"/>
                </a:lnTo>
                <a:lnTo>
                  <a:pt x="285312" y="1087548"/>
                </a:lnTo>
                <a:lnTo>
                  <a:pt x="285538" y="1087548"/>
                </a:lnTo>
                <a:lnTo>
                  <a:pt x="286480" y="1087548"/>
                </a:lnTo>
                <a:lnTo>
                  <a:pt x="287779" y="1087548"/>
                </a:lnTo>
                <a:lnTo>
                  <a:pt x="288853" y="1087548"/>
                </a:lnTo>
                <a:lnTo>
                  <a:pt x="292375" y="1087548"/>
                </a:lnTo>
                <a:lnTo>
                  <a:pt x="293562" y="1087548"/>
                </a:lnTo>
                <a:lnTo>
                  <a:pt x="294259" y="1087548"/>
                </a:lnTo>
                <a:lnTo>
                  <a:pt x="294748" y="1087548"/>
                </a:lnTo>
                <a:lnTo>
                  <a:pt x="295671" y="1087548"/>
                </a:lnTo>
                <a:lnTo>
                  <a:pt x="295916" y="1087548"/>
                </a:lnTo>
                <a:lnTo>
                  <a:pt x="296669" y="1087548"/>
                </a:lnTo>
                <a:lnTo>
                  <a:pt x="297592" y="1087548"/>
                </a:lnTo>
                <a:lnTo>
                  <a:pt x="299043" y="1087454"/>
                </a:lnTo>
                <a:lnTo>
                  <a:pt x="299043" y="1087454"/>
                </a:lnTo>
                <a:lnTo>
                  <a:pt x="299608" y="1087454"/>
                </a:lnTo>
                <a:lnTo>
                  <a:pt x="300775" y="1087454"/>
                </a:lnTo>
                <a:lnTo>
                  <a:pt x="301227" y="1087454"/>
                </a:lnTo>
                <a:lnTo>
                  <a:pt x="301943" y="1087454"/>
                </a:lnTo>
                <a:lnTo>
                  <a:pt x="302056" y="1087454"/>
                </a:lnTo>
                <a:lnTo>
                  <a:pt x="303111" y="1087341"/>
                </a:lnTo>
                <a:lnTo>
                  <a:pt x="303450" y="1087341"/>
                </a:lnTo>
                <a:lnTo>
                  <a:pt x="304279" y="1087246"/>
                </a:lnTo>
                <a:lnTo>
                  <a:pt x="305446" y="1087077"/>
                </a:lnTo>
                <a:lnTo>
                  <a:pt x="305691" y="1087077"/>
                </a:lnTo>
                <a:lnTo>
                  <a:pt x="306577" y="1086964"/>
                </a:lnTo>
                <a:lnTo>
                  <a:pt x="307763" y="1086794"/>
                </a:lnTo>
                <a:lnTo>
                  <a:pt x="307763" y="1086794"/>
                </a:lnTo>
                <a:lnTo>
                  <a:pt x="308743" y="1086606"/>
                </a:lnTo>
                <a:lnTo>
                  <a:pt x="308893" y="1086606"/>
                </a:lnTo>
                <a:lnTo>
                  <a:pt x="309308" y="1086606"/>
                </a:lnTo>
                <a:lnTo>
                  <a:pt x="309308" y="1086606"/>
                </a:lnTo>
                <a:lnTo>
                  <a:pt x="309929" y="1086606"/>
                </a:lnTo>
                <a:lnTo>
                  <a:pt x="309929" y="1086606"/>
                </a:lnTo>
                <a:lnTo>
                  <a:pt x="310249" y="1086606"/>
                </a:lnTo>
                <a:lnTo>
                  <a:pt x="311078" y="1086474"/>
                </a:lnTo>
                <a:lnTo>
                  <a:pt x="312039" y="1086305"/>
                </a:lnTo>
                <a:lnTo>
                  <a:pt x="312246" y="1086305"/>
                </a:lnTo>
                <a:lnTo>
                  <a:pt x="313395" y="1086079"/>
                </a:lnTo>
                <a:lnTo>
                  <a:pt x="313866" y="1085966"/>
                </a:lnTo>
                <a:lnTo>
                  <a:pt x="314393" y="1085853"/>
                </a:lnTo>
                <a:lnTo>
                  <a:pt x="314581" y="1085853"/>
                </a:lnTo>
                <a:lnTo>
                  <a:pt x="315674" y="1085627"/>
                </a:lnTo>
                <a:lnTo>
                  <a:pt x="316352" y="1085476"/>
                </a:lnTo>
                <a:lnTo>
                  <a:pt x="316352" y="1085476"/>
                </a:lnTo>
                <a:lnTo>
                  <a:pt x="316804" y="1085363"/>
                </a:lnTo>
                <a:lnTo>
                  <a:pt x="317162" y="1085363"/>
                </a:lnTo>
                <a:lnTo>
                  <a:pt x="318612" y="1085005"/>
                </a:lnTo>
                <a:lnTo>
                  <a:pt x="319064" y="1084892"/>
                </a:lnTo>
                <a:lnTo>
                  <a:pt x="319403" y="1084892"/>
                </a:lnTo>
                <a:lnTo>
                  <a:pt x="320288" y="1084666"/>
                </a:lnTo>
                <a:lnTo>
                  <a:pt x="320590" y="1084666"/>
                </a:lnTo>
                <a:lnTo>
                  <a:pt x="321324" y="1084440"/>
                </a:lnTo>
                <a:lnTo>
                  <a:pt x="321663" y="1084346"/>
                </a:lnTo>
                <a:lnTo>
                  <a:pt x="322454" y="1084139"/>
                </a:lnTo>
                <a:lnTo>
                  <a:pt x="322718" y="1084139"/>
                </a:lnTo>
                <a:lnTo>
                  <a:pt x="323434" y="1083931"/>
                </a:lnTo>
                <a:lnTo>
                  <a:pt x="323585" y="1083931"/>
                </a:lnTo>
                <a:lnTo>
                  <a:pt x="324696" y="1083611"/>
                </a:lnTo>
                <a:lnTo>
                  <a:pt x="324828" y="1083611"/>
                </a:lnTo>
                <a:lnTo>
                  <a:pt x="325185" y="1083517"/>
                </a:lnTo>
                <a:lnTo>
                  <a:pt x="325299" y="1083517"/>
                </a:lnTo>
                <a:lnTo>
                  <a:pt x="325807" y="1083348"/>
                </a:lnTo>
                <a:lnTo>
                  <a:pt x="326937" y="1082990"/>
                </a:lnTo>
                <a:cubicBezTo>
                  <a:pt x="328576" y="1082462"/>
                  <a:pt x="330196" y="1081897"/>
                  <a:pt x="331797" y="1081313"/>
                </a:cubicBezTo>
                <a:lnTo>
                  <a:pt x="331797" y="1081313"/>
                </a:lnTo>
                <a:lnTo>
                  <a:pt x="332399" y="1081106"/>
                </a:lnTo>
                <a:lnTo>
                  <a:pt x="332814" y="1080955"/>
                </a:lnTo>
                <a:lnTo>
                  <a:pt x="333774" y="1080579"/>
                </a:lnTo>
                <a:lnTo>
                  <a:pt x="337108" y="1079279"/>
                </a:lnTo>
                <a:lnTo>
                  <a:pt x="337654" y="1079072"/>
                </a:lnTo>
                <a:lnTo>
                  <a:pt x="337843" y="1079072"/>
                </a:lnTo>
                <a:lnTo>
                  <a:pt x="338897" y="1078620"/>
                </a:lnTo>
                <a:lnTo>
                  <a:pt x="340479" y="1077942"/>
                </a:lnTo>
                <a:lnTo>
                  <a:pt x="341233" y="1077641"/>
                </a:lnTo>
                <a:lnTo>
                  <a:pt x="342928" y="1076887"/>
                </a:lnTo>
                <a:lnTo>
                  <a:pt x="343550" y="1076623"/>
                </a:lnTo>
                <a:lnTo>
                  <a:pt x="343832" y="1076473"/>
                </a:lnTo>
                <a:lnTo>
                  <a:pt x="343832" y="1076473"/>
                </a:lnTo>
                <a:lnTo>
                  <a:pt x="347919" y="1074589"/>
                </a:lnTo>
                <a:lnTo>
                  <a:pt x="347919" y="1074589"/>
                </a:lnTo>
                <a:lnTo>
                  <a:pt x="349803" y="1073629"/>
                </a:lnTo>
                <a:lnTo>
                  <a:pt x="351686" y="1072593"/>
                </a:lnTo>
                <a:lnTo>
                  <a:pt x="352214" y="1072329"/>
                </a:lnTo>
                <a:lnTo>
                  <a:pt x="352666" y="1072084"/>
                </a:lnTo>
                <a:lnTo>
                  <a:pt x="352797" y="1072084"/>
                </a:lnTo>
                <a:lnTo>
                  <a:pt x="354982" y="1070841"/>
                </a:lnTo>
                <a:lnTo>
                  <a:pt x="355510" y="1070559"/>
                </a:lnTo>
                <a:lnTo>
                  <a:pt x="356414" y="1070050"/>
                </a:lnTo>
                <a:lnTo>
                  <a:pt x="357393" y="1069466"/>
                </a:lnTo>
                <a:lnTo>
                  <a:pt x="358467" y="1068807"/>
                </a:lnTo>
                <a:lnTo>
                  <a:pt x="358881" y="1068562"/>
                </a:lnTo>
                <a:lnTo>
                  <a:pt x="359823" y="1067959"/>
                </a:lnTo>
                <a:lnTo>
                  <a:pt x="361932" y="1066641"/>
                </a:lnTo>
                <a:lnTo>
                  <a:pt x="362497" y="1066283"/>
                </a:lnTo>
                <a:lnTo>
                  <a:pt x="363948" y="1065304"/>
                </a:lnTo>
                <a:cubicBezTo>
                  <a:pt x="364720" y="1064776"/>
                  <a:pt x="365511" y="1064268"/>
                  <a:pt x="366264" y="1063740"/>
                </a:cubicBezTo>
                <a:lnTo>
                  <a:pt x="366264" y="1063740"/>
                </a:lnTo>
                <a:lnTo>
                  <a:pt x="366264" y="1063740"/>
                </a:lnTo>
                <a:lnTo>
                  <a:pt x="366264" y="1063740"/>
                </a:lnTo>
                <a:cubicBezTo>
                  <a:pt x="367169" y="1063125"/>
                  <a:pt x="368054" y="1062497"/>
                  <a:pt x="368920" y="1061857"/>
                </a:cubicBezTo>
                <a:lnTo>
                  <a:pt x="369090" y="1061744"/>
                </a:lnTo>
                <a:lnTo>
                  <a:pt x="369259" y="1061612"/>
                </a:lnTo>
                <a:lnTo>
                  <a:pt x="369259" y="1061612"/>
                </a:lnTo>
                <a:lnTo>
                  <a:pt x="369429" y="1061480"/>
                </a:lnTo>
                <a:lnTo>
                  <a:pt x="369429" y="1061480"/>
                </a:lnTo>
                <a:cubicBezTo>
                  <a:pt x="370352" y="1060783"/>
                  <a:pt x="371312" y="1060086"/>
                  <a:pt x="372179" y="1059371"/>
                </a:cubicBezTo>
                <a:lnTo>
                  <a:pt x="372367" y="1059239"/>
                </a:lnTo>
                <a:lnTo>
                  <a:pt x="372518" y="1059107"/>
                </a:lnTo>
                <a:lnTo>
                  <a:pt x="372518" y="1059107"/>
                </a:lnTo>
                <a:lnTo>
                  <a:pt x="372668" y="1058975"/>
                </a:lnTo>
                <a:lnTo>
                  <a:pt x="372838" y="1058843"/>
                </a:lnTo>
                <a:lnTo>
                  <a:pt x="375173" y="1056960"/>
                </a:lnTo>
                <a:lnTo>
                  <a:pt x="375362" y="1056828"/>
                </a:lnTo>
                <a:lnTo>
                  <a:pt x="375531" y="1056696"/>
                </a:lnTo>
                <a:lnTo>
                  <a:pt x="375682" y="1056545"/>
                </a:lnTo>
                <a:lnTo>
                  <a:pt x="375682" y="1056545"/>
                </a:lnTo>
                <a:lnTo>
                  <a:pt x="375795" y="1056432"/>
                </a:lnTo>
                <a:lnTo>
                  <a:pt x="375795" y="1056432"/>
                </a:lnTo>
                <a:lnTo>
                  <a:pt x="377095" y="1055321"/>
                </a:lnTo>
                <a:lnTo>
                  <a:pt x="378300" y="1054285"/>
                </a:lnTo>
                <a:lnTo>
                  <a:pt x="378827" y="1053814"/>
                </a:lnTo>
                <a:lnTo>
                  <a:pt x="380523" y="1052289"/>
                </a:lnTo>
                <a:lnTo>
                  <a:pt x="381464" y="1051403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4271" y="1048691"/>
                </a:lnTo>
                <a:lnTo>
                  <a:pt x="384647" y="1048315"/>
                </a:lnTo>
                <a:lnTo>
                  <a:pt x="385344" y="1047655"/>
                </a:lnTo>
                <a:lnTo>
                  <a:pt x="385608" y="1047354"/>
                </a:lnTo>
                <a:lnTo>
                  <a:pt x="386945" y="1045979"/>
                </a:lnTo>
                <a:lnTo>
                  <a:pt x="386945" y="1045979"/>
                </a:lnTo>
                <a:lnTo>
                  <a:pt x="387039" y="1045885"/>
                </a:lnTo>
                <a:lnTo>
                  <a:pt x="387039" y="1045885"/>
                </a:lnTo>
                <a:lnTo>
                  <a:pt x="387134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322" y="1045659"/>
                </a:lnTo>
                <a:lnTo>
                  <a:pt x="387322" y="1045659"/>
                </a:lnTo>
                <a:lnTo>
                  <a:pt x="387416" y="1045565"/>
                </a:lnTo>
                <a:lnTo>
                  <a:pt x="387510" y="1045452"/>
                </a:lnTo>
                <a:cubicBezTo>
                  <a:pt x="388264" y="1044661"/>
                  <a:pt x="388998" y="1043869"/>
                  <a:pt x="389733" y="1043041"/>
                </a:cubicBezTo>
                <a:lnTo>
                  <a:pt x="389733" y="1043041"/>
                </a:lnTo>
                <a:lnTo>
                  <a:pt x="389733" y="1043041"/>
                </a:lnTo>
                <a:lnTo>
                  <a:pt x="389733" y="1043041"/>
                </a:lnTo>
                <a:lnTo>
                  <a:pt x="389827" y="1042947"/>
                </a:lnTo>
                <a:lnTo>
                  <a:pt x="389827" y="1042834"/>
                </a:lnTo>
                <a:lnTo>
                  <a:pt x="390901" y="1041609"/>
                </a:lnTo>
                <a:lnTo>
                  <a:pt x="391918" y="1040479"/>
                </a:lnTo>
                <a:lnTo>
                  <a:pt x="392125" y="1040216"/>
                </a:lnTo>
                <a:lnTo>
                  <a:pt x="392238" y="1040084"/>
                </a:lnTo>
                <a:lnTo>
                  <a:pt x="392407" y="1039895"/>
                </a:lnTo>
                <a:lnTo>
                  <a:pt x="392502" y="1039782"/>
                </a:lnTo>
                <a:lnTo>
                  <a:pt x="392502" y="1039688"/>
                </a:lnTo>
                <a:cubicBezTo>
                  <a:pt x="393161" y="1038878"/>
                  <a:pt x="393839" y="1038087"/>
                  <a:pt x="394479" y="1037259"/>
                </a:cubicBezTo>
                <a:lnTo>
                  <a:pt x="394573" y="1037259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032"/>
                </a:lnTo>
                <a:lnTo>
                  <a:pt x="394573" y="1036919"/>
                </a:lnTo>
                <a:lnTo>
                  <a:pt x="394573" y="1036806"/>
                </a:lnTo>
                <a:lnTo>
                  <a:pt x="394668" y="1036693"/>
                </a:lnTo>
                <a:lnTo>
                  <a:pt x="396419" y="1034452"/>
                </a:lnTo>
                <a:lnTo>
                  <a:pt x="396419" y="1034339"/>
                </a:lnTo>
                <a:lnTo>
                  <a:pt x="396513" y="1034245"/>
                </a:lnTo>
                <a:lnTo>
                  <a:pt x="396513" y="1034132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608" y="1033887"/>
                </a:lnTo>
                <a:lnTo>
                  <a:pt x="397210" y="1033096"/>
                </a:lnTo>
                <a:lnTo>
                  <a:pt x="397417" y="1032813"/>
                </a:lnTo>
                <a:lnTo>
                  <a:pt x="398566" y="1031269"/>
                </a:lnTo>
                <a:lnTo>
                  <a:pt x="399904" y="1029386"/>
                </a:lnTo>
                <a:lnTo>
                  <a:pt x="400450" y="1028632"/>
                </a:lnTo>
                <a:lnTo>
                  <a:pt x="401203" y="1027521"/>
                </a:lnTo>
                <a:lnTo>
                  <a:pt x="402522" y="1025637"/>
                </a:lnTo>
                <a:lnTo>
                  <a:pt x="403332" y="1024375"/>
                </a:lnTo>
                <a:lnTo>
                  <a:pt x="403539" y="1024074"/>
                </a:lnTo>
                <a:cubicBezTo>
                  <a:pt x="404349" y="1022831"/>
                  <a:pt x="405140" y="1021569"/>
                  <a:pt x="405931" y="1020307"/>
                </a:cubicBezTo>
                <a:lnTo>
                  <a:pt x="405931" y="1020307"/>
                </a:lnTo>
                <a:lnTo>
                  <a:pt x="406082" y="1020081"/>
                </a:lnTo>
                <a:lnTo>
                  <a:pt x="406213" y="1019855"/>
                </a:lnTo>
                <a:lnTo>
                  <a:pt x="407023" y="1018499"/>
                </a:lnTo>
                <a:lnTo>
                  <a:pt x="408022" y="1016841"/>
                </a:lnTo>
                <a:lnTo>
                  <a:pt x="408587" y="1015918"/>
                </a:lnTo>
                <a:lnTo>
                  <a:pt x="408737" y="1015636"/>
                </a:lnTo>
                <a:lnTo>
                  <a:pt x="409378" y="1014506"/>
                </a:lnTo>
                <a:lnTo>
                  <a:pt x="412485" y="1011436"/>
                </a:lnTo>
                <a:lnTo>
                  <a:pt x="413145" y="1010268"/>
                </a:lnTo>
                <a:lnTo>
                  <a:pt x="413578" y="1009477"/>
                </a:lnTo>
                <a:lnTo>
                  <a:pt x="414011" y="1008648"/>
                </a:lnTo>
                <a:lnTo>
                  <a:pt x="414651" y="1007462"/>
                </a:lnTo>
                <a:lnTo>
                  <a:pt x="415311" y="1006200"/>
                </a:lnTo>
                <a:lnTo>
                  <a:pt x="415989" y="1004900"/>
                </a:lnTo>
                <a:lnTo>
                  <a:pt x="416384" y="1004128"/>
                </a:lnTo>
                <a:lnTo>
                  <a:pt x="417420" y="1002056"/>
                </a:lnTo>
                <a:lnTo>
                  <a:pt x="418305" y="1000173"/>
                </a:lnTo>
                <a:lnTo>
                  <a:pt x="418437" y="999909"/>
                </a:lnTo>
                <a:lnTo>
                  <a:pt x="419285" y="998025"/>
                </a:lnTo>
                <a:lnTo>
                  <a:pt x="419417" y="997780"/>
                </a:lnTo>
                <a:lnTo>
                  <a:pt x="420001" y="996519"/>
                </a:lnTo>
                <a:lnTo>
                  <a:pt x="420377" y="995671"/>
                </a:lnTo>
                <a:lnTo>
                  <a:pt x="420509" y="995426"/>
                </a:lnTo>
                <a:lnTo>
                  <a:pt x="421338" y="993543"/>
                </a:lnTo>
                <a:lnTo>
                  <a:pt x="421338" y="993373"/>
                </a:lnTo>
                <a:lnTo>
                  <a:pt x="422167" y="991395"/>
                </a:lnTo>
                <a:lnTo>
                  <a:pt x="422524" y="990585"/>
                </a:lnTo>
                <a:lnTo>
                  <a:pt x="422524" y="990585"/>
                </a:lnTo>
                <a:lnTo>
                  <a:pt x="423071" y="989305"/>
                </a:lnTo>
                <a:lnTo>
                  <a:pt x="423466" y="988325"/>
                </a:lnTo>
                <a:lnTo>
                  <a:pt x="423956" y="987120"/>
                </a:lnTo>
                <a:lnTo>
                  <a:pt x="424314" y="986253"/>
                </a:lnTo>
                <a:lnTo>
                  <a:pt x="424672" y="985312"/>
                </a:lnTo>
                <a:lnTo>
                  <a:pt x="424841" y="984916"/>
                </a:lnTo>
                <a:lnTo>
                  <a:pt x="425670" y="982713"/>
                </a:lnTo>
                <a:lnTo>
                  <a:pt x="426404" y="980829"/>
                </a:lnTo>
                <a:lnTo>
                  <a:pt x="426499" y="980490"/>
                </a:lnTo>
                <a:lnTo>
                  <a:pt x="427308" y="978249"/>
                </a:lnTo>
                <a:lnTo>
                  <a:pt x="427308" y="978249"/>
                </a:lnTo>
                <a:lnTo>
                  <a:pt x="427930" y="976365"/>
                </a:lnTo>
                <a:lnTo>
                  <a:pt x="428457" y="974858"/>
                </a:lnTo>
                <a:lnTo>
                  <a:pt x="429135" y="972824"/>
                </a:lnTo>
                <a:lnTo>
                  <a:pt x="429418" y="971995"/>
                </a:lnTo>
                <a:cubicBezTo>
                  <a:pt x="441416" y="936096"/>
                  <a:pt x="446388" y="896053"/>
                  <a:pt x="448272" y="857536"/>
                </a:cubicBezTo>
                <a:lnTo>
                  <a:pt x="448272" y="857536"/>
                </a:lnTo>
                <a:cubicBezTo>
                  <a:pt x="449515" y="833559"/>
                  <a:pt x="449666" y="810203"/>
                  <a:pt x="449666" y="788826"/>
                </a:cubicBezTo>
                <a:lnTo>
                  <a:pt x="449666" y="533537"/>
                </a:lnTo>
                <a:cubicBezTo>
                  <a:pt x="449509" y="520648"/>
                  <a:pt x="452373" y="507902"/>
                  <a:pt x="458028" y="496319"/>
                </a:cubicBezTo>
                <a:cubicBezTo>
                  <a:pt x="463578" y="485144"/>
                  <a:pt x="474120" y="479556"/>
                  <a:pt x="489652" y="479556"/>
                </a:cubicBezTo>
                <a:cubicBezTo>
                  <a:pt x="505812" y="479556"/>
                  <a:pt x="516869" y="485037"/>
                  <a:pt x="522726" y="495848"/>
                </a:cubicBezTo>
                <a:cubicBezTo>
                  <a:pt x="528785" y="507465"/>
                  <a:pt x="531823" y="520419"/>
                  <a:pt x="531560" y="533518"/>
                </a:cubicBezTo>
                <a:lnTo>
                  <a:pt x="531560" y="932442"/>
                </a:lnTo>
                <a:cubicBezTo>
                  <a:pt x="606655" y="925511"/>
                  <a:pt x="673594" y="883339"/>
                  <a:pt x="677700" y="808376"/>
                </a:cubicBezTo>
                <a:lnTo>
                  <a:pt x="677700" y="536344"/>
                </a:lnTo>
                <a:cubicBezTo>
                  <a:pt x="677700" y="515273"/>
                  <a:pt x="681285" y="500074"/>
                  <a:pt x="688455" y="490744"/>
                </a:cubicBezTo>
                <a:cubicBezTo>
                  <a:pt x="695625" y="481415"/>
                  <a:pt x="706009" y="476762"/>
                  <a:pt x="719608" y="476787"/>
                </a:cubicBezTo>
                <a:cubicBezTo>
                  <a:pt x="733860" y="476787"/>
                  <a:pt x="744708" y="481440"/>
                  <a:pt x="752155" y="490744"/>
                </a:cubicBezTo>
                <a:cubicBezTo>
                  <a:pt x="759500" y="499917"/>
                  <a:pt x="763192" y="514796"/>
                  <a:pt x="763324" y="535345"/>
                </a:cubicBezTo>
                <a:close/>
              </a:path>
            </a:pathLst>
          </a:custGeom>
          <a:solidFill>
            <a:schemeClr val="accent1"/>
          </a:solidFill>
          <a:ln w="1881" cap="flat">
            <a:noFill/>
            <a:prstDash val="solid"/>
            <a:miter/>
          </a:ln>
        </p:spPr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21DE36-3C90-574A-80CD-2ADE5BBD0F70}"/>
              </a:ext>
            </a:extLst>
          </p:cNvPr>
          <p:cNvSpPr txBox="1"/>
          <p:nvPr/>
        </p:nvSpPr>
        <p:spPr>
          <a:xfrm>
            <a:off x="4117895" y="2921892"/>
            <a:ext cx="3956211" cy="83099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5400" b="1" spc="300" dirty="0">
                <a:solidFill>
                  <a:srgbClr val="FFFFFF"/>
                </a:solidFill>
                <a:latin typeface="Caudex" panose="02040502050505030304" pitchFamily="18" charset="2"/>
              </a:rPr>
              <a:t>MINIMAST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A3CEC4-5389-9C4E-8BCF-EECB23DEFD10}"/>
              </a:ext>
            </a:extLst>
          </p:cNvPr>
          <p:cNvCxnSpPr>
            <a:cxnSpLocks/>
          </p:cNvCxnSpPr>
          <p:nvPr/>
        </p:nvCxnSpPr>
        <p:spPr>
          <a:xfrm>
            <a:off x="4806043" y="3936106"/>
            <a:ext cx="2579914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2B17C7F-300E-D242-85AD-9AB032780EBB}"/>
              </a:ext>
            </a:extLst>
          </p:cNvPr>
          <p:cNvSpPr txBox="1"/>
          <p:nvPr/>
        </p:nvSpPr>
        <p:spPr>
          <a:xfrm>
            <a:off x="4073811" y="5050317"/>
            <a:ext cx="404437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latin typeface="Caudex" panose="02040502050505030304" pitchFamily="18" charset="2"/>
              </a:rPr>
              <a:t>Minimalist</a:t>
            </a:r>
            <a:r>
              <a:rPr lang="ar-SA" sz="2800" b="1" dirty="0">
                <a:latin typeface="Caudex" panose="02040502050505030304" pitchFamily="18" charset="2"/>
              </a:rPr>
              <a:t> </a:t>
            </a:r>
            <a:r>
              <a:rPr lang="en-US" sz="2800" b="1" dirty="0">
                <a:latin typeface="Caudex" panose="02040502050505030304" pitchFamily="18" charset="2"/>
              </a:rPr>
              <a:t>Multipurpose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96DDF2-512D-7C4A-914E-51BF7D3E7B99}"/>
              </a:ext>
            </a:extLst>
          </p:cNvPr>
          <p:cNvSpPr txBox="1"/>
          <p:nvPr/>
        </p:nvSpPr>
        <p:spPr>
          <a:xfrm>
            <a:off x="4064513" y="5552437"/>
            <a:ext cx="4062972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600" spc="210" dirty="0">
                <a:solidFill>
                  <a:schemeClr val="tx2">
                    <a:alpha val="80000"/>
                  </a:schemeClr>
                </a:solidFill>
                <a:latin typeface="Caudex" panose="02040502050505030304" pitchFamily="18" charset="2"/>
              </a:rPr>
              <a:t>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48631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E8056A-62CF-3475-7250-8BD1F4E0CB34}"/>
              </a:ext>
            </a:extLst>
          </p:cNvPr>
          <p:cNvGrpSpPr/>
          <p:nvPr/>
        </p:nvGrpSpPr>
        <p:grpSpPr>
          <a:xfrm>
            <a:off x="4319874" y="798340"/>
            <a:ext cx="3552254" cy="733616"/>
            <a:chOff x="1481522" y="1049898"/>
            <a:chExt cx="3552254" cy="73361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857F8A9-257D-0062-0A32-B8C71280AE27}"/>
                </a:ext>
              </a:extLst>
            </p:cNvPr>
            <p:cNvSpPr txBox="1"/>
            <p:nvPr/>
          </p:nvSpPr>
          <p:spPr>
            <a:xfrm>
              <a:off x="1481522" y="1049898"/>
              <a:ext cx="3552254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pPr algn="ctr"/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BEST CHART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E5B654-F5BF-BC28-2EDA-D304E44DC6C8}"/>
                </a:ext>
              </a:extLst>
            </p:cNvPr>
            <p:cNvGrpSpPr/>
            <p:nvPr/>
          </p:nvGrpSpPr>
          <p:grpSpPr>
            <a:xfrm>
              <a:off x="1898559" y="1614237"/>
              <a:ext cx="2718179" cy="169277"/>
              <a:chOff x="1893989" y="1614237"/>
              <a:chExt cx="2718179" cy="169277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C2ED9F6-5122-9862-0347-691AA72C0591}"/>
                  </a:ext>
                </a:extLst>
              </p:cNvPr>
              <p:cNvSpPr txBox="1"/>
              <p:nvPr/>
            </p:nvSpPr>
            <p:spPr>
              <a:xfrm>
                <a:off x="2646886" y="1614237"/>
                <a:ext cx="1965282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/>
              <a:p>
                <a:r>
                  <a:rPr lang="en-US" sz="1100" dirty="0">
                    <a:solidFill>
                      <a:schemeClr val="tx2"/>
                    </a:solidFill>
                    <a:latin typeface="Caudex" panose="02040502050505030304" pitchFamily="18" charset="2"/>
                  </a:rPr>
                  <a:t>SOMETHING TAGLINE HERE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2384330B-5A7D-48BF-1362-827486497A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93989" y="1698876"/>
                <a:ext cx="651123" cy="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B2E41E7-C5EC-5470-B551-2C234B580701}"/>
              </a:ext>
            </a:extLst>
          </p:cNvPr>
          <p:cNvSpPr txBox="1"/>
          <p:nvPr/>
        </p:nvSpPr>
        <p:spPr>
          <a:xfrm>
            <a:off x="3048000" y="1657560"/>
            <a:ext cx="6096000" cy="48173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</a:t>
            </a:r>
            <a:r>
              <a:rPr lang="ar-SA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  <a:endParaRPr lang="en-US" sz="11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733A17EF-AA99-545A-E284-B82792B386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8267149"/>
              </p:ext>
            </p:extLst>
          </p:nvPr>
        </p:nvGraphicFramePr>
        <p:xfrm>
          <a:off x="740757" y="2554002"/>
          <a:ext cx="3959803" cy="263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33DFF16-92ED-CD08-D1E1-98AA54236E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0323471"/>
              </p:ext>
            </p:extLst>
          </p:nvPr>
        </p:nvGraphicFramePr>
        <p:xfrm>
          <a:off x="4116099" y="2554002"/>
          <a:ext cx="3959803" cy="263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E55E3B63-959C-8389-1F29-9AF04FF3B52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1476476"/>
              </p:ext>
            </p:extLst>
          </p:nvPr>
        </p:nvGraphicFramePr>
        <p:xfrm>
          <a:off x="7549314" y="2554002"/>
          <a:ext cx="3959803" cy="263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55B86C1-5D3A-D621-8D4E-36549BEFD545}"/>
              </a:ext>
            </a:extLst>
          </p:cNvPr>
          <p:cNvSpPr txBox="1"/>
          <p:nvPr/>
        </p:nvSpPr>
        <p:spPr>
          <a:xfrm>
            <a:off x="2340585" y="3446994"/>
            <a:ext cx="760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Montserrat ExtraBold" panose="00000900000000000000" pitchFamily="2" charset="0"/>
              </a:rPr>
              <a:t>328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DBA87B3-FE57-BAF6-2EC4-C6BAD71CA03B}"/>
              </a:ext>
            </a:extLst>
          </p:cNvPr>
          <p:cNvSpPr txBox="1"/>
          <p:nvPr/>
        </p:nvSpPr>
        <p:spPr>
          <a:xfrm>
            <a:off x="2063267" y="3954429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Nunito Sans" panose="00000500000000000000" pitchFamily="2" charset="0"/>
              </a:rPr>
              <a:t>ABOUT CHART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B544988-B0BF-8AC2-DC1D-B2CDDD5E0B66}"/>
              </a:ext>
            </a:extLst>
          </p:cNvPr>
          <p:cNvSpPr txBox="1"/>
          <p:nvPr/>
        </p:nvSpPr>
        <p:spPr>
          <a:xfrm>
            <a:off x="5733562" y="3446994"/>
            <a:ext cx="724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Montserrat ExtraBold" panose="00000900000000000000" pitchFamily="2" charset="0"/>
              </a:rPr>
              <a:t>416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1C114F-4522-2BFB-E1F5-91E3A75A064D}"/>
              </a:ext>
            </a:extLst>
          </p:cNvPr>
          <p:cNvSpPr txBox="1"/>
          <p:nvPr/>
        </p:nvSpPr>
        <p:spPr>
          <a:xfrm>
            <a:off x="5438612" y="3954429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Nunito Sans" panose="00000500000000000000" pitchFamily="2" charset="0"/>
              </a:rPr>
              <a:t>ABOUT CHART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C261E1-0EE7-A0B2-2E00-4B6DC6A90A42}"/>
              </a:ext>
            </a:extLst>
          </p:cNvPr>
          <p:cNvSpPr txBox="1"/>
          <p:nvPr/>
        </p:nvSpPr>
        <p:spPr>
          <a:xfrm>
            <a:off x="9186012" y="344699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Montserrat ExtraBold" panose="00000900000000000000" pitchFamily="2" charset="0"/>
              </a:rPr>
              <a:t>4.9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44E152-362D-515F-F6EA-E1F4D97CD149}"/>
              </a:ext>
            </a:extLst>
          </p:cNvPr>
          <p:cNvSpPr txBox="1"/>
          <p:nvPr/>
        </p:nvSpPr>
        <p:spPr>
          <a:xfrm>
            <a:off x="8871826" y="3954429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Nunito Sans" panose="00000500000000000000" pitchFamily="2" charset="0"/>
              </a:rPr>
              <a:t>ABOUT CHART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A8CE3E0-9D89-1898-3417-1F6D4757C739}"/>
              </a:ext>
            </a:extLst>
          </p:cNvPr>
          <p:cNvSpPr txBox="1"/>
          <p:nvPr/>
        </p:nvSpPr>
        <p:spPr>
          <a:xfrm>
            <a:off x="1629924" y="5244601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ABOUT BEST CHART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1DE1FF-9237-282B-F4A5-258A6E8F424B}"/>
              </a:ext>
            </a:extLst>
          </p:cNvPr>
          <p:cNvSpPr txBox="1"/>
          <p:nvPr/>
        </p:nvSpPr>
        <p:spPr>
          <a:xfrm>
            <a:off x="1571716" y="5448589"/>
            <a:ext cx="2297885" cy="4392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endParaRPr lang="en-US" sz="10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C916A9B-2643-DCE9-AFB9-27B793579B73}"/>
              </a:ext>
            </a:extLst>
          </p:cNvPr>
          <p:cNvSpPr txBox="1"/>
          <p:nvPr/>
        </p:nvSpPr>
        <p:spPr>
          <a:xfrm>
            <a:off x="5005266" y="5244601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ABOUT BEST CHART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F851BE-4F19-FCD4-00A4-91CA1AB92A24}"/>
              </a:ext>
            </a:extLst>
          </p:cNvPr>
          <p:cNvSpPr txBox="1"/>
          <p:nvPr/>
        </p:nvSpPr>
        <p:spPr>
          <a:xfrm>
            <a:off x="4947058" y="5448589"/>
            <a:ext cx="2297885" cy="4392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endParaRPr lang="en-US" sz="10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D2AD42C-A315-ECB1-B8F4-CA62A969F92A}"/>
              </a:ext>
            </a:extLst>
          </p:cNvPr>
          <p:cNvSpPr txBox="1"/>
          <p:nvPr/>
        </p:nvSpPr>
        <p:spPr>
          <a:xfrm>
            <a:off x="8438481" y="5244601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ABOUT BEST CHART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485957E-5A3A-2EFE-07D5-0FD8796AB6D8}"/>
              </a:ext>
            </a:extLst>
          </p:cNvPr>
          <p:cNvSpPr txBox="1"/>
          <p:nvPr/>
        </p:nvSpPr>
        <p:spPr>
          <a:xfrm>
            <a:off x="8380273" y="5448589"/>
            <a:ext cx="2297885" cy="43922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endParaRPr lang="en-US" sz="1000" dirty="0">
              <a:solidFill>
                <a:schemeClr val="tx2"/>
              </a:solidFill>
              <a:latin typeface="Caudex" panose="02040502050505030304" pitchFamily="18" charset="2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A3C375-ABE3-2979-9EC0-569E37EDD135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699C8D2-56EB-7668-F043-C6335600CE01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42" name="Graphic 7">
              <a:extLst>
                <a:ext uri="{FF2B5EF4-FFF2-40B4-BE49-F238E27FC236}">
                  <a16:creationId xmlns:a16="http://schemas.microsoft.com/office/drawing/2014/main" id="{F2C63DBD-3DE5-4F13-9EC0-88D258BBE5F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5385556-245A-88BF-FB60-440665DD0542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219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B89E80D-AC47-2556-8957-E73681CB8A3D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0559A2-9B75-F5B1-2206-266253F92583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10" name="Graphic 7">
              <a:extLst>
                <a:ext uri="{FF2B5EF4-FFF2-40B4-BE49-F238E27FC236}">
                  <a16:creationId xmlns:a16="http://schemas.microsoft.com/office/drawing/2014/main" id="{B5369E48-4C10-FBD7-C810-84BD60E3CB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FD9DA0-C215-F5CA-FC37-DF5545FCE4A3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5571ACD-3F5D-2E23-A99D-7784B3015727}"/>
              </a:ext>
            </a:extLst>
          </p:cNvPr>
          <p:cNvGrpSpPr/>
          <p:nvPr/>
        </p:nvGrpSpPr>
        <p:grpSpPr>
          <a:xfrm>
            <a:off x="1524000" y="1781730"/>
            <a:ext cx="3999493" cy="733621"/>
            <a:chOff x="3093761" y="1959246"/>
            <a:chExt cx="3999493" cy="73362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3DF9072-F3E7-C20B-E032-51109E8AB4B3}"/>
                </a:ext>
              </a:extLst>
            </p:cNvPr>
            <p:cNvSpPr txBox="1"/>
            <p:nvPr/>
          </p:nvSpPr>
          <p:spPr>
            <a:xfrm>
              <a:off x="3093761" y="1959246"/>
              <a:ext cx="3999493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SUBSCRIPTION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9644B5D-E014-9596-9A62-C9919802B10D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56A90D9-B159-CC91-1081-810309DE0A53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96DA145-53D8-1CBC-B4B6-9371FF804D3B}"/>
              </a:ext>
            </a:extLst>
          </p:cNvPr>
          <p:cNvSpPr txBox="1"/>
          <p:nvPr/>
        </p:nvSpPr>
        <p:spPr>
          <a:xfrm>
            <a:off x="1524000" y="3577398"/>
            <a:ext cx="4066572" cy="149887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labore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sagittis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arcu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at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varius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vel pharetra vel fermentum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posuere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urna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nec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tincidunt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suscipit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est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ultricies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integer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B7BCA3-3127-9597-A555-192E5D4AD9CA}"/>
              </a:ext>
            </a:extLst>
          </p:cNvPr>
          <p:cNvSpPr txBox="1"/>
          <p:nvPr/>
        </p:nvSpPr>
        <p:spPr>
          <a:xfrm>
            <a:off x="1524000" y="3326475"/>
            <a:ext cx="2181468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Caudex" panose="02040502050505030304" pitchFamily="18" charset="2"/>
              </a:rPr>
              <a:t>ABOUT SUBSCRIPTION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2A312F7-F3D6-8A5C-5BE8-2732D2386D42}"/>
              </a:ext>
            </a:extLst>
          </p:cNvPr>
          <p:cNvGrpSpPr/>
          <p:nvPr/>
        </p:nvGrpSpPr>
        <p:grpSpPr>
          <a:xfrm>
            <a:off x="8272040" y="1460720"/>
            <a:ext cx="2314937" cy="1575325"/>
            <a:chOff x="8272040" y="1719096"/>
            <a:chExt cx="2314937" cy="157532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101638-BD31-E6A9-52A0-18AA4C7BFAA3}"/>
                </a:ext>
              </a:extLst>
            </p:cNvPr>
            <p:cNvSpPr txBox="1"/>
            <p:nvPr/>
          </p:nvSpPr>
          <p:spPr>
            <a:xfrm>
              <a:off x="8289092" y="2420378"/>
              <a:ext cx="19007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BASIC SUBSCRIPTION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0F4E83D-80C5-0238-00EE-7A25A7E91B3F}"/>
                </a:ext>
              </a:extLst>
            </p:cNvPr>
            <p:cNvSpPr txBox="1"/>
            <p:nvPr/>
          </p:nvSpPr>
          <p:spPr>
            <a:xfrm>
              <a:off x="8289092" y="2624366"/>
              <a:ext cx="2297885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82317B-C56C-C0C6-21C7-41B7528A7953}"/>
                </a:ext>
              </a:extLst>
            </p:cNvPr>
            <p:cNvSpPr txBox="1"/>
            <p:nvPr/>
          </p:nvSpPr>
          <p:spPr>
            <a:xfrm>
              <a:off x="8272040" y="1719096"/>
              <a:ext cx="1624314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$20/M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DCB5FA8-BE19-1AFE-36A1-221B5206EAB8}"/>
              </a:ext>
            </a:extLst>
          </p:cNvPr>
          <p:cNvGrpSpPr/>
          <p:nvPr/>
        </p:nvGrpSpPr>
        <p:grpSpPr>
          <a:xfrm>
            <a:off x="8272040" y="3821956"/>
            <a:ext cx="2314937" cy="1575325"/>
            <a:chOff x="8272040" y="1719096"/>
            <a:chExt cx="2314937" cy="157532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65856BB-1FAA-5A64-0E50-1C284E94FDC1}"/>
                </a:ext>
              </a:extLst>
            </p:cNvPr>
            <p:cNvSpPr txBox="1"/>
            <p:nvPr/>
          </p:nvSpPr>
          <p:spPr>
            <a:xfrm>
              <a:off x="8289092" y="2420378"/>
              <a:ext cx="1900790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PRO SUBSCRIPTION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E1C39D4-89D0-DEB4-09F8-127A549554A1}"/>
                </a:ext>
              </a:extLst>
            </p:cNvPr>
            <p:cNvSpPr txBox="1"/>
            <p:nvPr/>
          </p:nvSpPr>
          <p:spPr>
            <a:xfrm>
              <a:off x="8289092" y="2624366"/>
              <a:ext cx="2297885" cy="67005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labore et dolore magna.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112369C-F641-A1BD-0DDA-9155366775D4}"/>
                </a:ext>
              </a:extLst>
            </p:cNvPr>
            <p:cNvSpPr txBox="1"/>
            <p:nvPr/>
          </p:nvSpPr>
          <p:spPr>
            <a:xfrm>
              <a:off x="8272040" y="1719096"/>
              <a:ext cx="1624314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b">
              <a:spAutoFit/>
            </a:bodyPr>
            <a:lstStyle/>
            <a:p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$40/M</a:t>
              </a:r>
            </a:p>
          </p:txBody>
        </p:sp>
      </p:grp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0B665AF-6594-8385-60D1-219754A4F0D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D42FA6-909F-335B-228C-EBB9DCB56C1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2055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20CC5B4-9EDA-A48D-3624-338A1A3B49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66FA05-642A-DA59-47E5-BD969535D6F7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C62304E-6F20-16C3-E71A-21BBEEBB1C1C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5" name="Graphic 7">
              <a:extLst>
                <a:ext uri="{FF2B5EF4-FFF2-40B4-BE49-F238E27FC236}">
                  <a16:creationId xmlns:a16="http://schemas.microsoft.com/office/drawing/2014/main" id="{4E767EDD-88BE-0F46-3502-349630B798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E744F5D-44BD-8FE1-3AEB-DBD10B27E9C6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AF964A1-0F27-A0F5-FBF8-5347CFE00AB4}"/>
              </a:ext>
            </a:extLst>
          </p:cNvPr>
          <p:cNvGrpSpPr/>
          <p:nvPr/>
        </p:nvGrpSpPr>
        <p:grpSpPr>
          <a:xfrm>
            <a:off x="1524000" y="994653"/>
            <a:ext cx="2787623" cy="733620"/>
            <a:chOff x="3093761" y="1959247"/>
            <a:chExt cx="2787623" cy="73362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300A16-0D30-C382-5104-B14C7E9C33F4}"/>
                </a:ext>
              </a:extLst>
            </p:cNvPr>
            <p:cNvSpPr txBox="1"/>
            <p:nvPr/>
          </p:nvSpPr>
          <p:spPr>
            <a:xfrm>
              <a:off x="3093761" y="1959247"/>
              <a:ext cx="2787623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b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CONTACT 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US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B7FAA5E-0C3B-79F8-5126-91733466B9B5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A977A3E-8B98-71EF-CEED-36F671D60533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FC8BF42-7B7C-D9E9-FCDE-EC295BAF072A}"/>
              </a:ext>
            </a:extLst>
          </p:cNvPr>
          <p:cNvSpPr/>
          <p:nvPr/>
        </p:nvSpPr>
        <p:spPr>
          <a:xfrm>
            <a:off x="6759614" y="584200"/>
            <a:ext cx="3908385" cy="4392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BA0F276-15F3-3C0C-E811-210485ED44D2}"/>
              </a:ext>
            </a:extLst>
          </p:cNvPr>
          <p:cNvGrpSpPr/>
          <p:nvPr/>
        </p:nvGrpSpPr>
        <p:grpSpPr>
          <a:xfrm>
            <a:off x="7476124" y="1108706"/>
            <a:ext cx="2475364" cy="3340393"/>
            <a:chOff x="7293669" y="1108706"/>
            <a:chExt cx="2475364" cy="334039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9A0A57F-2156-692B-EFC0-556E366DC5CC}"/>
                </a:ext>
              </a:extLst>
            </p:cNvPr>
            <p:cNvGrpSpPr/>
            <p:nvPr/>
          </p:nvGrpSpPr>
          <p:grpSpPr>
            <a:xfrm>
              <a:off x="7293669" y="1108706"/>
              <a:ext cx="2475364" cy="701086"/>
              <a:chOff x="7293669" y="1108706"/>
              <a:chExt cx="2475364" cy="701086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9442D39-AE01-C655-5891-4F323DA72E58}"/>
                  </a:ext>
                </a:extLst>
              </p:cNvPr>
              <p:cNvSpPr txBox="1"/>
              <p:nvPr/>
            </p:nvSpPr>
            <p:spPr>
              <a:xfrm>
                <a:off x="7293669" y="1108706"/>
                <a:ext cx="190079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OFFICE ADDRESS 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A3E7F56-A089-F3B5-969B-7BECC834E366}"/>
                  </a:ext>
                </a:extLst>
              </p:cNvPr>
              <p:cNvSpPr txBox="1"/>
              <p:nvPr/>
            </p:nvSpPr>
            <p:spPr>
              <a:xfrm>
                <a:off x="7293669" y="1370569"/>
                <a:ext cx="2475364" cy="43922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4154 Winchester Rd, Temecula, California, CA 92590, The United States of America 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77B92D8-90C3-6BAC-685D-B3AECC093BD3}"/>
                </a:ext>
              </a:extLst>
            </p:cNvPr>
            <p:cNvGrpSpPr/>
            <p:nvPr/>
          </p:nvGrpSpPr>
          <p:grpSpPr>
            <a:xfrm>
              <a:off x="7293669" y="2428359"/>
              <a:ext cx="1900790" cy="701086"/>
              <a:chOff x="7293669" y="1108706"/>
              <a:chExt cx="1900790" cy="701086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95AFDD1-6981-6F50-04DB-F5F88474E07C}"/>
                  </a:ext>
                </a:extLst>
              </p:cNvPr>
              <p:cNvSpPr txBox="1"/>
              <p:nvPr/>
            </p:nvSpPr>
            <p:spPr>
              <a:xfrm>
                <a:off x="7293669" y="1108706"/>
                <a:ext cx="190079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EMAIL/WEBSITE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86AF662-3956-D4A9-3CB6-A5A4A7DE8D98}"/>
                  </a:ext>
                </a:extLst>
              </p:cNvPr>
              <p:cNvSpPr txBox="1"/>
              <p:nvPr/>
            </p:nvSpPr>
            <p:spPr>
              <a:xfrm>
                <a:off x="7293669" y="1370569"/>
                <a:ext cx="1468366" cy="43922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info@emailaddress.com</a:t>
                </a:r>
                <a:endParaRPr lang="en-US" sz="1000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sz="1000" dirty="0" err="1">
                    <a:solidFill>
                      <a:srgbClr val="FFFFFF"/>
                    </a:solidFill>
                    <a:latin typeface="Caudex" panose="02040502050505030304" pitchFamily="18" charset="2"/>
                  </a:rPr>
                  <a:t>www.yourdomain.com</a:t>
                </a:r>
                <a:endParaRPr lang="en-US" sz="1000" dirty="0">
                  <a:solidFill>
                    <a:srgbClr val="FFFFFF"/>
                  </a:solidFill>
                  <a:latin typeface="Caudex" panose="02040502050505030304" pitchFamily="18" charset="2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FBCA888-6B30-6329-4C2A-F6189081E638}"/>
                </a:ext>
              </a:extLst>
            </p:cNvPr>
            <p:cNvGrpSpPr/>
            <p:nvPr/>
          </p:nvGrpSpPr>
          <p:grpSpPr>
            <a:xfrm>
              <a:off x="7293669" y="3748013"/>
              <a:ext cx="1900790" cy="701086"/>
              <a:chOff x="7293669" y="1108706"/>
              <a:chExt cx="1900790" cy="701086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904CDC-D679-0155-8569-50A62DEF516F}"/>
                  </a:ext>
                </a:extLst>
              </p:cNvPr>
              <p:cNvSpPr txBox="1"/>
              <p:nvPr/>
            </p:nvSpPr>
            <p:spPr>
              <a:xfrm>
                <a:off x="7293669" y="1108706"/>
                <a:ext cx="190079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r>
                  <a:rPr lang="en-US" sz="1200" b="1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PHONE/TELEPHONE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0CBE085-8075-375A-A08C-32BEAD87E6A9}"/>
                  </a:ext>
                </a:extLst>
              </p:cNvPr>
              <p:cNvSpPr txBox="1"/>
              <p:nvPr/>
            </p:nvSpPr>
            <p:spPr>
              <a:xfrm>
                <a:off x="7293669" y="1370569"/>
                <a:ext cx="1202149" cy="43922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321-415-6789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FFFFFF"/>
                    </a:solidFill>
                    <a:latin typeface="Caudex" panose="02040502050505030304" pitchFamily="18" charset="2"/>
                  </a:rPr>
                  <a:t>321-321-6789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0504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BCBD4E6-D81B-02F2-65AB-8560DDD8ED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4B9BCE-7F94-CDF4-A021-20B30C9B8946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6073A7-7E17-2153-4C3D-0372464838CF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9" name="Graphic 7">
              <a:extLst>
                <a:ext uri="{FF2B5EF4-FFF2-40B4-BE49-F238E27FC236}">
                  <a16:creationId xmlns:a16="http://schemas.microsoft.com/office/drawing/2014/main" id="{2497E194-427D-37F6-347B-1E8EFF3F5F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9672CC-F3A0-0A4F-37BA-C45B9EB86175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30BFE63-C393-CD89-E53F-07131FE26100}"/>
              </a:ext>
            </a:extLst>
          </p:cNvPr>
          <p:cNvSpPr txBox="1"/>
          <p:nvPr/>
        </p:nvSpPr>
        <p:spPr>
          <a:xfrm>
            <a:off x="5806340" y="2705196"/>
            <a:ext cx="4642296" cy="83099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5400" b="1" spc="300" dirty="0">
                <a:solidFill>
                  <a:srgbClr val="29292A"/>
                </a:solidFill>
                <a:latin typeface="Caudex" panose="02040502050505030304" pitchFamily="18" charset="2"/>
              </a:rPr>
              <a:t>THANK YOU</a:t>
            </a:r>
          </a:p>
        </p:txBody>
      </p:sp>
      <p:sp>
        <p:nvSpPr>
          <p:cNvPr id="12" name="Graphic 7">
            <a:extLst>
              <a:ext uri="{FF2B5EF4-FFF2-40B4-BE49-F238E27FC236}">
                <a16:creationId xmlns:a16="http://schemas.microsoft.com/office/drawing/2014/main" id="{FD88748C-251E-6FA6-E744-61932510DB27}"/>
              </a:ext>
            </a:extLst>
          </p:cNvPr>
          <p:cNvSpPr>
            <a:spLocks noChangeAspect="1"/>
          </p:cNvSpPr>
          <p:nvPr/>
        </p:nvSpPr>
        <p:spPr>
          <a:xfrm>
            <a:off x="7530227" y="1392822"/>
            <a:ext cx="1194519" cy="1194483"/>
          </a:xfrm>
          <a:custGeom>
            <a:avLst/>
            <a:gdLst>
              <a:gd name="connsiteX0" fmla="*/ 763342 w 1211406"/>
              <a:gd name="connsiteY0" fmla="*/ 535326 h 1211369"/>
              <a:gd name="connsiteX1" fmla="*/ 763342 w 1211406"/>
              <a:gd name="connsiteY1" fmla="*/ 549076 h 1211369"/>
              <a:gd name="connsiteX2" fmla="*/ 763342 w 1211406"/>
              <a:gd name="connsiteY2" fmla="*/ 611099 h 1211369"/>
              <a:gd name="connsiteX3" fmla="*/ 763342 w 1211406"/>
              <a:gd name="connsiteY3" fmla="*/ 613265 h 1211369"/>
              <a:gd name="connsiteX4" fmla="*/ 763455 w 1211406"/>
              <a:gd name="connsiteY4" fmla="*/ 613265 h 1211369"/>
              <a:gd name="connsiteX5" fmla="*/ 923552 w 1211406"/>
              <a:gd name="connsiteY5" fmla="*/ 797301 h 1211369"/>
              <a:gd name="connsiteX6" fmla="*/ 923345 w 1211406"/>
              <a:gd name="connsiteY6" fmla="*/ 549076 h 1211369"/>
              <a:gd name="connsiteX7" fmla="*/ 923345 w 1211406"/>
              <a:gd name="connsiteY7" fmla="*/ 517659 h 1211369"/>
              <a:gd name="connsiteX8" fmla="*/ 923082 w 1211406"/>
              <a:gd name="connsiteY8" fmla="*/ 517659 h 1211369"/>
              <a:gd name="connsiteX9" fmla="*/ 909426 w 1211406"/>
              <a:gd name="connsiteY9" fmla="*/ 414877 h 1211369"/>
              <a:gd name="connsiteX10" fmla="*/ 871267 w 1211406"/>
              <a:gd name="connsiteY10" fmla="*/ 337183 h 1211369"/>
              <a:gd name="connsiteX11" fmla="*/ 814046 w 1211406"/>
              <a:gd name="connsiteY11" fmla="*/ 296236 h 1211369"/>
              <a:gd name="connsiteX12" fmla="*/ 741927 w 1211406"/>
              <a:gd name="connsiteY12" fmla="*/ 284144 h 1211369"/>
              <a:gd name="connsiteX13" fmla="*/ 599328 w 1211406"/>
              <a:gd name="connsiteY13" fmla="*/ 393612 h 1211369"/>
              <a:gd name="connsiteX14" fmla="*/ 384949 w 1211406"/>
              <a:gd name="connsiteY14" fmla="*/ 314374 h 1211369"/>
              <a:gd name="connsiteX15" fmla="*/ 330968 w 1211406"/>
              <a:gd name="connsiteY15" fmla="*/ 363703 h 1211369"/>
              <a:gd name="connsiteX16" fmla="*/ 298421 w 1211406"/>
              <a:gd name="connsiteY16" fmla="*/ 440926 h 1211369"/>
              <a:gd name="connsiteX17" fmla="*/ 287704 w 1211406"/>
              <a:gd name="connsiteY17" fmla="*/ 541937 h 1211369"/>
              <a:gd name="connsiteX18" fmla="*/ 287704 w 1211406"/>
              <a:gd name="connsiteY18" fmla="*/ 917977 h 1211369"/>
              <a:gd name="connsiteX19" fmla="*/ 284314 w 1211406"/>
              <a:gd name="connsiteY19" fmla="*/ 914492 h 1211369"/>
              <a:gd name="connsiteX20" fmla="*/ 284314 w 1211406"/>
              <a:gd name="connsiteY20" fmla="*/ 914492 h 1211369"/>
              <a:gd name="connsiteX21" fmla="*/ 284050 w 1211406"/>
              <a:gd name="connsiteY21" fmla="*/ 914210 h 1211369"/>
              <a:gd name="connsiteX22" fmla="*/ 283466 w 1211406"/>
              <a:gd name="connsiteY22" fmla="*/ 913607 h 1211369"/>
              <a:gd name="connsiteX23" fmla="*/ 280942 w 1211406"/>
              <a:gd name="connsiteY23" fmla="*/ 910933 h 1211369"/>
              <a:gd name="connsiteX24" fmla="*/ 280415 w 1211406"/>
              <a:gd name="connsiteY24" fmla="*/ 910368 h 1211369"/>
              <a:gd name="connsiteX25" fmla="*/ 280095 w 1211406"/>
              <a:gd name="connsiteY25" fmla="*/ 910047 h 1211369"/>
              <a:gd name="connsiteX26" fmla="*/ 277590 w 1211406"/>
              <a:gd name="connsiteY26" fmla="*/ 907354 h 1211369"/>
              <a:gd name="connsiteX27" fmla="*/ 276817 w 1211406"/>
              <a:gd name="connsiteY27" fmla="*/ 906488 h 1211369"/>
              <a:gd name="connsiteX28" fmla="*/ 276817 w 1211406"/>
              <a:gd name="connsiteY28" fmla="*/ 906488 h 1211369"/>
              <a:gd name="connsiteX29" fmla="*/ 275989 w 1211406"/>
              <a:gd name="connsiteY29" fmla="*/ 905583 h 1211369"/>
              <a:gd name="connsiteX30" fmla="*/ 273540 w 1211406"/>
              <a:gd name="connsiteY30" fmla="*/ 902852 h 1211369"/>
              <a:gd name="connsiteX31" fmla="*/ 273333 w 1211406"/>
              <a:gd name="connsiteY31" fmla="*/ 902626 h 1211369"/>
              <a:gd name="connsiteX32" fmla="*/ 272730 w 1211406"/>
              <a:gd name="connsiteY32" fmla="*/ 901929 h 1211369"/>
              <a:gd name="connsiteX33" fmla="*/ 269848 w 1211406"/>
              <a:gd name="connsiteY33" fmla="*/ 898690 h 1211369"/>
              <a:gd name="connsiteX34" fmla="*/ 269848 w 1211406"/>
              <a:gd name="connsiteY34" fmla="*/ 898690 h 1211369"/>
              <a:gd name="connsiteX35" fmla="*/ 269509 w 1211406"/>
              <a:gd name="connsiteY35" fmla="*/ 898313 h 1211369"/>
              <a:gd name="connsiteX36" fmla="*/ 266345 w 1211406"/>
              <a:gd name="connsiteY36" fmla="*/ 894659 h 1211369"/>
              <a:gd name="connsiteX37" fmla="*/ 266345 w 1211406"/>
              <a:gd name="connsiteY37" fmla="*/ 894659 h 1211369"/>
              <a:gd name="connsiteX38" fmla="*/ 263181 w 1211406"/>
              <a:gd name="connsiteY38" fmla="*/ 890892 h 1211369"/>
              <a:gd name="connsiteX39" fmla="*/ 263011 w 1211406"/>
              <a:gd name="connsiteY39" fmla="*/ 890685 h 1211369"/>
              <a:gd name="connsiteX40" fmla="*/ 259659 w 1211406"/>
              <a:gd name="connsiteY40" fmla="*/ 886598 h 1211369"/>
              <a:gd name="connsiteX41" fmla="*/ 259301 w 1211406"/>
              <a:gd name="connsiteY41" fmla="*/ 886165 h 1211369"/>
              <a:gd name="connsiteX42" fmla="*/ 253217 w 1211406"/>
              <a:gd name="connsiteY42" fmla="*/ 878480 h 1211369"/>
              <a:gd name="connsiteX43" fmla="*/ 253085 w 1211406"/>
              <a:gd name="connsiteY43" fmla="*/ 878311 h 1211369"/>
              <a:gd name="connsiteX44" fmla="*/ 250241 w 1211406"/>
              <a:gd name="connsiteY44" fmla="*/ 874544 h 1211369"/>
              <a:gd name="connsiteX45" fmla="*/ 249883 w 1211406"/>
              <a:gd name="connsiteY45" fmla="*/ 874073 h 1211369"/>
              <a:gd name="connsiteX46" fmla="*/ 249883 w 1211406"/>
              <a:gd name="connsiteY46" fmla="*/ 874073 h 1211369"/>
              <a:gd name="connsiteX47" fmla="*/ 246738 w 1211406"/>
              <a:gd name="connsiteY47" fmla="*/ 869703 h 1211369"/>
              <a:gd name="connsiteX48" fmla="*/ 246587 w 1211406"/>
              <a:gd name="connsiteY48" fmla="*/ 869533 h 1211369"/>
              <a:gd name="connsiteX49" fmla="*/ 240937 w 1211406"/>
              <a:gd name="connsiteY49" fmla="*/ 861547 h 1211369"/>
              <a:gd name="connsiteX50" fmla="*/ 240617 w 1211406"/>
              <a:gd name="connsiteY50" fmla="*/ 861114 h 1211369"/>
              <a:gd name="connsiteX51" fmla="*/ 240221 w 1211406"/>
              <a:gd name="connsiteY51" fmla="*/ 860549 h 1211369"/>
              <a:gd name="connsiteX52" fmla="*/ 160097 w 1211406"/>
              <a:gd name="connsiteY52" fmla="*/ 605694 h 1211369"/>
              <a:gd name="connsiteX53" fmla="*/ 605694 w 1211406"/>
              <a:gd name="connsiteY53" fmla="*/ 160097 h 1211369"/>
              <a:gd name="connsiteX54" fmla="*/ 1051347 w 1211406"/>
              <a:gd name="connsiteY54" fmla="*/ 605694 h 1211369"/>
              <a:gd name="connsiteX55" fmla="*/ 605694 w 1211406"/>
              <a:gd name="connsiteY55" fmla="*/ 1051328 h 1211369"/>
              <a:gd name="connsiteX56" fmla="*/ 464432 w 1211406"/>
              <a:gd name="connsiteY56" fmla="*/ 1028444 h 1211369"/>
              <a:gd name="connsiteX57" fmla="*/ 343776 w 1211406"/>
              <a:gd name="connsiteY57" fmla="*/ 1134164 h 1211369"/>
              <a:gd name="connsiteX58" fmla="*/ 320401 w 1211406"/>
              <a:gd name="connsiteY58" fmla="*/ 1140060 h 1211369"/>
              <a:gd name="connsiteX59" fmla="*/ 605732 w 1211406"/>
              <a:gd name="connsiteY59" fmla="*/ 1211369 h 1211369"/>
              <a:gd name="connsiteX60" fmla="*/ 1211407 w 1211406"/>
              <a:gd name="connsiteY60" fmla="*/ 605694 h 1211369"/>
              <a:gd name="connsiteX61" fmla="*/ 605694 w 1211406"/>
              <a:gd name="connsiteY61" fmla="*/ 0 h 1211369"/>
              <a:gd name="connsiteX62" fmla="*/ 0 w 1211406"/>
              <a:gd name="connsiteY62" fmla="*/ 605694 h 1211369"/>
              <a:gd name="connsiteX63" fmla="*/ 182228 w 1211406"/>
              <a:gd name="connsiteY63" fmla="*/ 1038709 h 1211369"/>
              <a:gd name="connsiteX64" fmla="*/ 184319 w 1211406"/>
              <a:gd name="connsiteY64" fmla="*/ 1040724 h 1211369"/>
              <a:gd name="connsiteX65" fmla="*/ 208371 w 1211406"/>
              <a:gd name="connsiteY65" fmla="*/ 1060764 h 1211369"/>
              <a:gd name="connsiteX66" fmla="*/ 208371 w 1211406"/>
              <a:gd name="connsiteY66" fmla="*/ 1060764 h 1211369"/>
              <a:gd name="connsiteX67" fmla="*/ 250863 w 1211406"/>
              <a:gd name="connsiteY67" fmla="*/ 1082500 h 1211369"/>
              <a:gd name="connsiteX68" fmla="*/ 251164 w 1211406"/>
              <a:gd name="connsiteY68" fmla="*/ 1082500 h 1211369"/>
              <a:gd name="connsiteX69" fmla="*/ 252162 w 1211406"/>
              <a:gd name="connsiteY69" fmla="*/ 1082820 h 1211369"/>
              <a:gd name="connsiteX70" fmla="*/ 253293 w 1211406"/>
              <a:gd name="connsiteY70" fmla="*/ 1083178 h 1211369"/>
              <a:gd name="connsiteX71" fmla="*/ 254178 w 1211406"/>
              <a:gd name="connsiteY71" fmla="*/ 1083442 h 1211369"/>
              <a:gd name="connsiteX72" fmla="*/ 254423 w 1211406"/>
              <a:gd name="connsiteY72" fmla="*/ 1083442 h 1211369"/>
              <a:gd name="connsiteX73" fmla="*/ 255477 w 1211406"/>
              <a:gd name="connsiteY73" fmla="*/ 1083743 h 1211369"/>
              <a:gd name="connsiteX74" fmla="*/ 255477 w 1211406"/>
              <a:gd name="connsiteY74" fmla="*/ 1083743 h 1211369"/>
              <a:gd name="connsiteX75" fmla="*/ 256325 w 1211406"/>
              <a:gd name="connsiteY75" fmla="*/ 1083988 h 1211369"/>
              <a:gd name="connsiteX76" fmla="*/ 256438 w 1211406"/>
              <a:gd name="connsiteY76" fmla="*/ 1083988 h 1211369"/>
              <a:gd name="connsiteX77" fmla="*/ 256664 w 1211406"/>
              <a:gd name="connsiteY77" fmla="*/ 1083988 h 1211369"/>
              <a:gd name="connsiteX78" fmla="*/ 257154 w 1211406"/>
              <a:gd name="connsiteY78" fmla="*/ 1084120 h 1211369"/>
              <a:gd name="connsiteX79" fmla="*/ 257304 w 1211406"/>
              <a:gd name="connsiteY79" fmla="*/ 1084120 h 1211369"/>
              <a:gd name="connsiteX80" fmla="*/ 259188 w 1211406"/>
              <a:gd name="connsiteY80" fmla="*/ 1084609 h 1211369"/>
              <a:gd name="connsiteX81" fmla="*/ 259188 w 1211406"/>
              <a:gd name="connsiteY81" fmla="*/ 1084609 h 1211369"/>
              <a:gd name="connsiteX82" fmla="*/ 260186 w 1211406"/>
              <a:gd name="connsiteY82" fmla="*/ 1084873 h 1211369"/>
              <a:gd name="connsiteX83" fmla="*/ 260751 w 1211406"/>
              <a:gd name="connsiteY83" fmla="*/ 1085005 h 1211369"/>
              <a:gd name="connsiteX84" fmla="*/ 260958 w 1211406"/>
              <a:gd name="connsiteY84" fmla="*/ 1085005 h 1211369"/>
              <a:gd name="connsiteX85" fmla="*/ 261373 w 1211406"/>
              <a:gd name="connsiteY85" fmla="*/ 1085118 h 1211369"/>
              <a:gd name="connsiteX86" fmla="*/ 262578 w 1211406"/>
              <a:gd name="connsiteY86" fmla="*/ 1085382 h 1211369"/>
              <a:gd name="connsiteX87" fmla="*/ 262861 w 1211406"/>
              <a:gd name="connsiteY87" fmla="*/ 1085382 h 1211369"/>
              <a:gd name="connsiteX88" fmla="*/ 263030 w 1211406"/>
              <a:gd name="connsiteY88" fmla="*/ 1085382 h 1211369"/>
              <a:gd name="connsiteX89" fmla="*/ 263802 w 1211406"/>
              <a:gd name="connsiteY89" fmla="*/ 1085551 h 1211369"/>
              <a:gd name="connsiteX90" fmla="*/ 264518 w 1211406"/>
              <a:gd name="connsiteY90" fmla="*/ 1085683 h 1211369"/>
              <a:gd name="connsiteX91" fmla="*/ 265629 w 1211406"/>
              <a:gd name="connsiteY91" fmla="*/ 1085928 h 1211369"/>
              <a:gd name="connsiteX92" fmla="*/ 266194 w 1211406"/>
              <a:gd name="connsiteY92" fmla="*/ 1086041 h 1211369"/>
              <a:gd name="connsiteX93" fmla="*/ 267400 w 1211406"/>
              <a:gd name="connsiteY93" fmla="*/ 1086267 h 1211369"/>
              <a:gd name="connsiteX94" fmla="*/ 267551 w 1211406"/>
              <a:gd name="connsiteY94" fmla="*/ 1086267 h 1211369"/>
              <a:gd name="connsiteX95" fmla="*/ 268587 w 1211406"/>
              <a:gd name="connsiteY95" fmla="*/ 1086455 h 1211369"/>
              <a:gd name="connsiteX96" fmla="*/ 269811 w 1211406"/>
              <a:gd name="connsiteY96" fmla="*/ 1086681 h 1211369"/>
              <a:gd name="connsiteX97" fmla="*/ 269811 w 1211406"/>
              <a:gd name="connsiteY97" fmla="*/ 1086681 h 1211369"/>
              <a:gd name="connsiteX98" fmla="*/ 270979 w 1211406"/>
              <a:gd name="connsiteY98" fmla="*/ 1086870 h 1211369"/>
              <a:gd name="connsiteX99" fmla="*/ 272071 w 1211406"/>
              <a:gd name="connsiteY99" fmla="*/ 1087020 h 1211369"/>
              <a:gd name="connsiteX100" fmla="*/ 272259 w 1211406"/>
              <a:gd name="connsiteY100" fmla="*/ 1087020 h 1211369"/>
              <a:gd name="connsiteX101" fmla="*/ 273389 w 1211406"/>
              <a:gd name="connsiteY101" fmla="*/ 1087190 h 1211369"/>
              <a:gd name="connsiteX102" fmla="*/ 274331 w 1211406"/>
              <a:gd name="connsiteY102" fmla="*/ 1087303 h 1211369"/>
              <a:gd name="connsiteX103" fmla="*/ 274576 w 1211406"/>
              <a:gd name="connsiteY103" fmla="*/ 1087303 h 1211369"/>
              <a:gd name="connsiteX104" fmla="*/ 275781 w 1211406"/>
              <a:gd name="connsiteY104" fmla="*/ 1087454 h 1211369"/>
              <a:gd name="connsiteX105" fmla="*/ 276591 w 1211406"/>
              <a:gd name="connsiteY105" fmla="*/ 1087454 h 1211369"/>
              <a:gd name="connsiteX106" fmla="*/ 276968 w 1211406"/>
              <a:gd name="connsiteY106" fmla="*/ 1087454 h 1211369"/>
              <a:gd name="connsiteX107" fmla="*/ 277872 w 1211406"/>
              <a:gd name="connsiteY107" fmla="*/ 1087454 h 1211369"/>
              <a:gd name="connsiteX108" fmla="*/ 278852 w 1211406"/>
              <a:gd name="connsiteY108" fmla="*/ 1087548 h 1211369"/>
              <a:gd name="connsiteX109" fmla="*/ 279360 w 1211406"/>
              <a:gd name="connsiteY109" fmla="*/ 1087548 h 1211369"/>
              <a:gd name="connsiteX110" fmla="*/ 280547 w 1211406"/>
              <a:gd name="connsiteY110" fmla="*/ 1087548 h 1211369"/>
              <a:gd name="connsiteX111" fmla="*/ 281074 w 1211406"/>
              <a:gd name="connsiteY111" fmla="*/ 1087548 h 1211369"/>
              <a:gd name="connsiteX112" fmla="*/ 281601 w 1211406"/>
              <a:gd name="connsiteY112" fmla="*/ 1087548 h 1211369"/>
              <a:gd name="connsiteX113" fmla="*/ 281752 w 1211406"/>
              <a:gd name="connsiteY113" fmla="*/ 1087548 h 1211369"/>
              <a:gd name="connsiteX114" fmla="*/ 282939 w 1211406"/>
              <a:gd name="connsiteY114" fmla="*/ 1087548 h 1211369"/>
              <a:gd name="connsiteX115" fmla="*/ 283315 w 1211406"/>
              <a:gd name="connsiteY115" fmla="*/ 1087548 h 1211369"/>
              <a:gd name="connsiteX116" fmla="*/ 284125 w 1211406"/>
              <a:gd name="connsiteY116" fmla="*/ 1087548 h 1211369"/>
              <a:gd name="connsiteX117" fmla="*/ 285312 w 1211406"/>
              <a:gd name="connsiteY117" fmla="*/ 1087548 h 1211369"/>
              <a:gd name="connsiteX118" fmla="*/ 285538 w 1211406"/>
              <a:gd name="connsiteY118" fmla="*/ 1087548 h 1211369"/>
              <a:gd name="connsiteX119" fmla="*/ 286480 w 1211406"/>
              <a:gd name="connsiteY119" fmla="*/ 1087548 h 1211369"/>
              <a:gd name="connsiteX120" fmla="*/ 287779 w 1211406"/>
              <a:gd name="connsiteY120" fmla="*/ 1087548 h 1211369"/>
              <a:gd name="connsiteX121" fmla="*/ 288853 w 1211406"/>
              <a:gd name="connsiteY121" fmla="*/ 1087548 h 1211369"/>
              <a:gd name="connsiteX122" fmla="*/ 292375 w 1211406"/>
              <a:gd name="connsiteY122" fmla="*/ 1087548 h 1211369"/>
              <a:gd name="connsiteX123" fmla="*/ 293562 w 1211406"/>
              <a:gd name="connsiteY123" fmla="*/ 1087548 h 1211369"/>
              <a:gd name="connsiteX124" fmla="*/ 294259 w 1211406"/>
              <a:gd name="connsiteY124" fmla="*/ 1087548 h 1211369"/>
              <a:gd name="connsiteX125" fmla="*/ 294748 w 1211406"/>
              <a:gd name="connsiteY125" fmla="*/ 1087548 h 1211369"/>
              <a:gd name="connsiteX126" fmla="*/ 295671 w 1211406"/>
              <a:gd name="connsiteY126" fmla="*/ 1087548 h 1211369"/>
              <a:gd name="connsiteX127" fmla="*/ 295916 w 1211406"/>
              <a:gd name="connsiteY127" fmla="*/ 1087548 h 1211369"/>
              <a:gd name="connsiteX128" fmla="*/ 296669 w 1211406"/>
              <a:gd name="connsiteY128" fmla="*/ 1087548 h 1211369"/>
              <a:gd name="connsiteX129" fmla="*/ 297592 w 1211406"/>
              <a:gd name="connsiteY129" fmla="*/ 1087548 h 1211369"/>
              <a:gd name="connsiteX130" fmla="*/ 299043 w 1211406"/>
              <a:gd name="connsiteY130" fmla="*/ 1087454 h 1211369"/>
              <a:gd name="connsiteX131" fmla="*/ 299043 w 1211406"/>
              <a:gd name="connsiteY131" fmla="*/ 1087454 h 1211369"/>
              <a:gd name="connsiteX132" fmla="*/ 299608 w 1211406"/>
              <a:gd name="connsiteY132" fmla="*/ 1087454 h 1211369"/>
              <a:gd name="connsiteX133" fmla="*/ 300775 w 1211406"/>
              <a:gd name="connsiteY133" fmla="*/ 1087454 h 1211369"/>
              <a:gd name="connsiteX134" fmla="*/ 301227 w 1211406"/>
              <a:gd name="connsiteY134" fmla="*/ 1087454 h 1211369"/>
              <a:gd name="connsiteX135" fmla="*/ 301943 w 1211406"/>
              <a:gd name="connsiteY135" fmla="*/ 1087454 h 1211369"/>
              <a:gd name="connsiteX136" fmla="*/ 302056 w 1211406"/>
              <a:gd name="connsiteY136" fmla="*/ 1087454 h 1211369"/>
              <a:gd name="connsiteX137" fmla="*/ 303111 w 1211406"/>
              <a:gd name="connsiteY137" fmla="*/ 1087341 h 1211369"/>
              <a:gd name="connsiteX138" fmla="*/ 303450 w 1211406"/>
              <a:gd name="connsiteY138" fmla="*/ 1087341 h 1211369"/>
              <a:gd name="connsiteX139" fmla="*/ 304279 w 1211406"/>
              <a:gd name="connsiteY139" fmla="*/ 1087246 h 1211369"/>
              <a:gd name="connsiteX140" fmla="*/ 305446 w 1211406"/>
              <a:gd name="connsiteY140" fmla="*/ 1087077 h 1211369"/>
              <a:gd name="connsiteX141" fmla="*/ 305691 w 1211406"/>
              <a:gd name="connsiteY141" fmla="*/ 1087077 h 1211369"/>
              <a:gd name="connsiteX142" fmla="*/ 306577 w 1211406"/>
              <a:gd name="connsiteY142" fmla="*/ 1086964 h 1211369"/>
              <a:gd name="connsiteX143" fmla="*/ 307763 w 1211406"/>
              <a:gd name="connsiteY143" fmla="*/ 1086794 h 1211369"/>
              <a:gd name="connsiteX144" fmla="*/ 307763 w 1211406"/>
              <a:gd name="connsiteY144" fmla="*/ 1086794 h 1211369"/>
              <a:gd name="connsiteX145" fmla="*/ 308743 w 1211406"/>
              <a:gd name="connsiteY145" fmla="*/ 1086606 h 1211369"/>
              <a:gd name="connsiteX146" fmla="*/ 308893 w 1211406"/>
              <a:gd name="connsiteY146" fmla="*/ 1086606 h 1211369"/>
              <a:gd name="connsiteX147" fmla="*/ 309308 w 1211406"/>
              <a:gd name="connsiteY147" fmla="*/ 1086606 h 1211369"/>
              <a:gd name="connsiteX148" fmla="*/ 309308 w 1211406"/>
              <a:gd name="connsiteY148" fmla="*/ 1086606 h 1211369"/>
              <a:gd name="connsiteX149" fmla="*/ 309929 w 1211406"/>
              <a:gd name="connsiteY149" fmla="*/ 1086606 h 1211369"/>
              <a:gd name="connsiteX150" fmla="*/ 309929 w 1211406"/>
              <a:gd name="connsiteY150" fmla="*/ 1086606 h 1211369"/>
              <a:gd name="connsiteX151" fmla="*/ 310249 w 1211406"/>
              <a:gd name="connsiteY151" fmla="*/ 1086606 h 1211369"/>
              <a:gd name="connsiteX152" fmla="*/ 311078 w 1211406"/>
              <a:gd name="connsiteY152" fmla="*/ 1086474 h 1211369"/>
              <a:gd name="connsiteX153" fmla="*/ 312039 w 1211406"/>
              <a:gd name="connsiteY153" fmla="*/ 1086305 h 1211369"/>
              <a:gd name="connsiteX154" fmla="*/ 312246 w 1211406"/>
              <a:gd name="connsiteY154" fmla="*/ 1086305 h 1211369"/>
              <a:gd name="connsiteX155" fmla="*/ 313395 w 1211406"/>
              <a:gd name="connsiteY155" fmla="*/ 1086079 h 1211369"/>
              <a:gd name="connsiteX156" fmla="*/ 313866 w 1211406"/>
              <a:gd name="connsiteY156" fmla="*/ 1085966 h 1211369"/>
              <a:gd name="connsiteX157" fmla="*/ 314393 w 1211406"/>
              <a:gd name="connsiteY157" fmla="*/ 1085853 h 1211369"/>
              <a:gd name="connsiteX158" fmla="*/ 314581 w 1211406"/>
              <a:gd name="connsiteY158" fmla="*/ 1085853 h 1211369"/>
              <a:gd name="connsiteX159" fmla="*/ 315674 w 1211406"/>
              <a:gd name="connsiteY159" fmla="*/ 1085627 h 1211369"/>
              <a:gd name="connsiteX160" fmla="*/ 316352 w 1211406"/>
              <a:gd name="connsiteY160" fmla="*/ 1085476 h 1211369"/>
              <a:gd name="connsiteX161" fmla="*/ 316352 w 1211406"/>
              <a:gd name="connsiteY161" fmla="*/ 1085476 h 1211369"/>
              <a:gd name="connsiteX162" fmla="*/ 316804 w 1211406"/>
              <a:gd name="connsiteY162" fmla="*/ 1085363 h 1211369"/>
              <a:gd name="connsiteX163" fmla="*/ 317162 w 1211406"/>
              <a:gd name="connsiteY163" fmla="*/ 1085363 h 1211369"/>
              <a:gd name="connsiteX164" fmla="*/ 318612 w 1211406"/>
              <a:gd name="connsiteY164" fmla="*/ 1085005 h 1211369"/>
              <a:gd name="connsiteX165" fmla="*/ 319064 w 1211406"/>
              <a:gd name="connsiteY165" fmla="*/ 1084892 h 1211369"/>
              <a:gd name="connsiteX166" fmla="*/ 319403 w 1211406"/>
              <a:gd name="connsiteY166" fmla="*/ 1084892 h 1211369"/>
              <a:gd name="connsiteX167" fmla="*/ 320288 w 1211406"/>
              <a:gd name="connsiteY167" fmla="*/ 1084666 h 1211369"/>
              <a:gd name="connsiteX168" fmla="*/ 320590 w 1211406"/>
              <a:gd name="connsiteY168" fmla="*/ 1084666 h 1211369"/>
              <a:gd name="connsiteX169" fmla="*/ 321324 w 1211406"/>
              <a:gd name="connsiteY169" fmla="*/ 1084440 h 1211369"/>
              <a:gd name="connsiteX170" fmla="*/ 321663 w 1211406"/>
              <a:gd name="connsiteY170" fmla="*/ 1084346 h 1211369"/>
              <a:gd name="connsiteX171" fmla="*/ 322454 w 1211406"/>
              <a:gd name="connsiteY171" fmla="*/ 1084139 h 1211369"/>
              <a:gd name="connsiteX172" fmla="*/ 322718 w 1211406"/>
              <a:gd name="connsiteY172" fmla="*/ 1084139 h 1211369"/>
              <a:gd name="connsiteX173" fmla="*/ 323434 w 1211406"/>
              <a:gd name="connsiteY173" fmla="*/ 1083931 h 1211369"/>
              <a:gd name="connsiteX174" fmla="*/ 323585 w 1211406"/>
              <a:gd name="connsiteY174" fmla="*/ 1083931 h 1211369"/>
              <a:gd name="connsiteX175" fmla="*/ 324696 w 1211406"/>
              <a:gd name="connsiteY175" fmla="*/ 1083611 h 1211369"/>
              <a:gd name="connsiteX176" fmla="*/ 324828 w 1211406"/>
              <a:gd name="connsiteY176" fmla="*/ 1083611 h 1211369"/>
              <a:gd name="connsiteX177" fmla="*/ 325185 w 1211406"/>
              <a:gd name="connsiteY177" fmla="*/ 1083517 h 1211369"/>
              <a:gd name="connsiteX178" fmla="*/ 325299 w 1211406"/>
              <a:gd name="connsiteY178" fmla="*/ 1083517 h 1211369"/>
              <a:gd name="connsiteX179" fmla="*/ 325807 w 1211406"/>
              <a:gd name="connsiteY179" fmla="*/ 1083348 h 1211369"/>
              <a:gd name="connsiteX180" fmla="*/ 326937 w 1211406"/>
              <a:gd name="connsiteY180" fmla="*/ 1082990 h 1211369"/>
              <a:gd name="connsiteX181" fmla="*/ 331797 w 1211406"/>
              <a:gd name="connsiteY181" fmla="*/ 1081313 h 1211369"/>
              <a:gd name="connsiteX182" fmla="*/ 331797 w 1211406"/>
              <a:gd name="connsiteY182" fmla="*/ 1081313 h 1211369"/>
              <a:gd name="connsiteX183" fmla="*/ 332399 w 1211406"/>
              <a:gd name="connsiteY183" fmla="*/ 1081106 h 1211369"/>
              <a:gd name="connsiteX184" fmla="*/ 332814 w 1211406"/>
              <a:gd name="connsiteY184" fmla="*/ 1080955 h 1211369"/>
              <a:gd name="connsiteX185" fmla="*/ 333774 w 1211406"/>
              <a:gd name="connsiteY185" fmla="*/ 1080579 h 1211369"/>
              <a:gd name="connsiteX186" fmla="*/ 337108 w 1211406"/>
              <a:gd name="connsiteY186" fmla="*/ 1079279 h 1211369"/>
              <a:gd name="connsiteX187" fmla="*/ 337654 w 1211406"/>
              <a:gd name="connsiteY187" fmla="*/ 1079072 h 1211369"/>
              <a:gd name="connsiteX188" fmla="*/ 337843 w 1211406"/>
              <a:gd name="connsiteY188" fmla="*/ 1079072 h 1211369"/>
              <a:gd name="connsiteX189" fmla="*/ 338897 w 1211406"/>
              <a:gd name="connsiteY189" fmla="*/ 1078620 h 1211369"/>
              <a:gd name="connsiteX190" fmla="*/ 340479 w 1211406"/>
              <a:gd name="connsiteY190" fmla="*/ 1077942 h 1211369"/>
              <a:gd name="connsiteX191" fmla="*/ 341233 w 1211406"/>
              <a:gd name="connsiteY191" fmla="*/ 1077641 h 1211369"/>
              <a:gd name="connsiteX192" fmla="*/ 342928 w 1211406"/>
              <a:gd name="connsiteY192" fmla="*/ 1076887 h 1211369"/>
              <a:gd name="connsiteX193" fmla="*/ 343550 w 1211406"/>
              <a:gd name="connsiteY193" fmla="*/ 1076623 h 1211369"/>
              <a:gd name="connsiteX194" fmla="*/ 343832 w 1211406"/>
              <a:gd name="connsiteY194" fmla="*/ 1076473 h 1211369"/>
              <a:gd name="connsiteX195" fmla="*/ 343832 w 1211406"/>
              <a:gd name="connsiteY195" fmla="*/ 1076473 h 1211369"/>
              <a:gd name="connsiteX196" fmla="*/ 347919 w 1211406"/>
              <a:gd name="connsiteY196" fmla="*/ 1074589 h 1211369"/>
              <a:gd name="connsiteX197" fmla="*/ 347919 w 1211406"/>
              <a:gd name="connsiteY197" fmla="*/ 1074589 h 1211369"/>
              <a:gd name="connsiteX198" fmla="*/ 349803 w 1211406"/>
              <a:gd name="connsiteY198" fmla="*/ 1073629 h 1211369"/>
              <a:gd name="connsiteX199" fmla="*/ 351686 w 1211406"/>
              <a:gd name="connsiteY199" fmla="*/ 1072593 h 1211369"/>
              <a:gd name="connsiteX200" fmla="*/ 352214 w 1211406"/>
              <a:gd name="connsiteY200" fmla="*/ 1072329 h 1211369"/>
              <a:gd name="connsiteX201" fmla="*/ 352666 w 1211406"/>
              <a:gd name="connsiteY201" fmla="*/ 1072084 h 1211369"/>
              <a:gd name="connsiteX202" fmla="*/ 352797 w 1211406"/>
              <a:gd name="connsiteY202" fmla="*/ 1072084 h 1211369"/>
              <a:gd name="connsiteX203" fmla="*/ 354982 w 1211406"/>
              <a:gd name="connsiteY203" fmla="*/ 1070841 h 1211369"/>
              <a:gd name="connsiteX204" fmla="*/ 355510 w 1211406"/>
              <a:gd name="connsiteY204" fmla="*/ 1070559 h 1211369"/>
              <a:gd name="connsiteX205" fmla="*/ 356414 w 1211406"/>
              <a:gd name="connsiteY205" fmla="*/ 1070050 h 1211369"/>
              <a:gd name="connsiteX206" fmla="*/ 357393 w 1211406"/>
              <a:gd name="connsiteY206" fmla="*/ 1069466 h 1211369"/>
              <a:gd name="connsiteX207" fmla="*/ 358467 w 1211406"/>
              <a:gd name="connsiteY207" fmla="*/ 1068807 h 1211369"/>
              <a:gd name="connsiteX208" fmla="*/ 358881 w 1211406"/>
              <a:gd name="connsiteY208" fmla="*/ 1068562 h 1211369"/>
              <a:gd name="connsiteX209" fmla="*/ 359823 w 1211406"/>
              <a:gd name="connsiteY209" fmla="*/ 1067959 h 1211369"/>
              <a:gd name="connsiteX210" fmla="*/ 361932 w 1211406"/>
              <a:gd name="connsiteY210" fmla="*/ 1066641 h 1211369"/>
              <a:gd name="connsiteX211" fmla="*/ 362497 w 1211406"/>
              <a:gd name="connsiteY211" fmla="*/ 1066283 h 1211369"/>
              <a:gd name="connsiteX212" fmla="*/ 363948 w 1211406"/>
              <a:gd name="connsiteY212" fmla="*/ 1065304 h 1211369"/>
              <a:gd name="connsiteX213" fmla="*/ 366264 w 1211406"/>
              <a:gd name="connsiteY213" fmla="*/ 1063740 h 1211369"/>
              <a:gd name="connsiteX214" fmla="*/ 366264 w 1211406"/>
              <a:gd name="connsiteY214" fmla="*/ 1063740 h 1211369"/>
              <a:gd name="connsiteX215" fmla="*/ 366264 w 1211406"/>
              <a:gd name="connsiteY215" fmla="*/ 1063740 h 1211369"/>
              <a:gd name="connsiteX216" fmla="*/ 366264 w 1211406"/>
              <a:gd name="connsiteY216" fmla="*/ 1063740 h 1211369"/>
              <a:gd name="connsiteX217" fmla="*/ 368920 w 1211406"/>
              <a:gd name="connsiteY217" fmla="*/ 1061857 h 1211369"/>
              <a:gd name="connsiteX218" fmla="*/ 369090 w 1211406"/>
              <a:gd name="connsiteY218" fmla="*/ 1061744 h 1211369"/>
              <a:gd name="connsiteX219" fmla="*/ 369259 w 1211406"/>
              <a:gd name="connsiteY219" fmla="*/ 1061612 h 1211369"/>
              <a:gd name="connsiteX220" fmla="*/ 369259 w 1211406"/>
              <a:gd name="connsiteY220" fmla="*/ 1061612 h 1211369"/>
              <a:gd name="connsiteX221" fmla="*/ 369429 w 1211406"/>
              <a:gd name="connsiteY221" fmla="*/ 1061480 h 1211369"/>
              <a:gd name="connsiteX222" fmla="*/ 369429 w 1211406"/>
              <a:gd name="connsiteY222" fmla="*/ 1061480 h 1211369"/>
              <a:gd name="connsiteX223" fmla="*/ 372179 w 1211406"/>
              <a:gd name="connsiteY223" fmla="*/ 1059371 h 1211369"/>
              <a:gd name="connsiteX224" fmla="*/ 372367 w 1211406"/>
              <a:gd name="connsiteY224" fmla="*/ 1059239 h 1211369"/>
              <a:gd name="connsiteX225" fmla="*/ 372518 w 1211406"/>
              <a:gd name="connsiteY225" fmla="*/ 1059107 h 1211369"/>
              <a:gd name="connsiteX226" fmla="*/ 372518 w 1211406"/>
              <a:gd name="connsiteY226" fmla="*/ 1059107 h 1211369"/>
              <a:gd name="connsiteX227" fmla="*/ 372668 w 1211406"/>
              <a:gd name="connsiteY227" fmla="*/ 1058975 h 1211369"/>
              <a:gd name="connsiteX228" fmla="*/ 372838 w 1211406"/>
              <a:gd name="connsiteY228" fmla="*/ 1058843 h 1211369"/>
              <a:gd name="connsiteX229" fmla="*/ 375173 w 1211406"/>
              <a:gd name="connsiteY229" fmla="*/ 1056960 h 1211369"/>
              <a:gd name="connsiteX230" fmla="*/ 375362 w 1211406"/>
              <a:gd name="connsiteY230" fmla="*/ 1056828 h 1211369"/>
              <a:gd name="connsiteX231" fmla="*/ 375531 w 1211406"/>
              <a:gd name="connsiteY231" fmla="*/ 1056696 h 1211369"/>
              <a:gd name="connsiteX232" fmla="*/ 375682 w 1211406"/>
              <a:gd name="connsiteY232" fmla="*/ 1056545 h 1211369"/>
              <a:gd name="connsiteX233" fmla="*/ 375682 w 1211406"/>
              <a:gd name="connsiteY233" fmla="*/ 1056545 h 1211369"/>
              <a:gd name="connsiteX234" fmla="*/ 375795 w 1211406"/>
              <a:gd name="connsiteY234" fmla="*/ 1056432 h 1211369"/>
              <a:gd name="connsiteX235" fmla="*/ 375795 w 1211406"/>
              <a:gd name="connsiteY235" fmla="*/ 1056432 h 1211369"/>
              <a:gd name="connsiteX236" fmla="*/ 377095 w 1211406"/>
              <a:gd name="connsiteY236" fmla="*/ 1055321 h 1211369"/>
              <a:gd name="connsiteX237" fmla="*/ 378300 w 1211406"/>
              <a:gd name="connsiteY237" fmla="*/ 1054285 h 1211369"/>
              <a:gd name="connsiteX238" fmla="*/ 378827 w 1211406"/>
              <a:gd name="connsiteY238" fmla="*/ 1053814 h 1211369"/>
              <a:gd name="connsiteX239" fmla="*/ 380523 w 1211406"/>
              <a:gd name="connsiteY239" fmla="*/ 1052289 h 1211369"/>
              <a:gd name="connsiteX240" fmla="*/ 381464 w 1211406"/>
              <a:gd name="connsiteY240" fmla="*/ 1051403 h 1211369"/>
              <a:gd name="connsiteX241" fmla="*/ 382048 w 1211406"/>
              <a:gd name="connsiteY241" fmla="*/ 1050857 h 1211369"/>
              <a:gd name="connsiteX242" fmla="*/ 382048 w 1211406"/>
              <a:gd name="connsiteY242" fmla="*/ 1050857 h 1211369"/>
              <a:gd name="connsiteX243" fmla="*/ 382048 w 1211406"/>
              <a:gd name="connsiteY243" fmla="*/ 1050857 h 1211369"/>
              <a:gd name="connsiteX244" fmla="*/ 384271 w 1211406"/>
              <a:gd name="connsiteY244" fmla="*/ 1048691 h 1211369"/>
              <a:gd name="connsiteX245" fmla="*/ 384647 w 1211406"/>
              <a:gd name="connsiteY245" fmla="*/ 1048315 h 1211369"/>
              <a:gd name="connsiteX246" fmla="*/ 385344 w 1211406"/>
              <a:gd name="connsiteY246" fmla="*/ 1047655 h 1211369"/>
              <a:gd name="connsiteX247" fmla="*/ 385608 w 1211406"/>
              <a:gd name="connsiteY247" fmla="*/ 1047354 h 1211369"/>
              <a:gd name="connsiteX248" fmla="*/ 386945 w 1211406"/>
              <a:gd name="connsiteY248" fmla="*/ 1045979 h 1211369"/>
              <a:gd name="connsiteX249" fmla="*/ 386945 w 1211406"/>
              <a:gd name="connsiteY249" fmla="*/ 1045979 h 1211369"/>
              <a:gd name="connsiteX250" fmla="*/ 387039 w 1211406"/>
              <a:gd name="connsiteY250" fmla="*/ 1045885 h 1211369"/>
              <a:gd name="connsiteX251" fmla="*/ 387039 w 1211406"/>
              <a:gd name="connsiteY251" fmla="*/ 1045885 h 1211369"/>
              <a:gd name="connsiteX252" fmla="*/ 387134 w 1211406"/>
              <a:gd name="connsiteY252" fmla="*/ 1045772 h 1211369"/>
              <a:gd name="connsiteX253" fmla="*/ 387228 w 1211406"/>
              <a:gd name="connsiteY253" fmla="*/ 1045772 h 1211369"/>
              <a:gd name="connsiteX254" fmla="*/ 387228 w 1211406"/>
              <a:gd name="connsiteY254" fmla="*/ 1045772 h 1211369"/>
              <a:gd name="connsiteX255" fmla="*/ 387228 w 1211406"/>
              <a:gd name="connsiteY255" fmla="*/ 1045772 h 1211369"/>
              <a:gd name="connsiteX256" fmla="*/ 387322 w 1211406"/>
              <a:gd name="connsiteY256" fmla="*/ 1045659 h 1211369"/>
              <a:gd name="connsiteX257" fmla="*/ 387322 w 1211406"/>
              <a:gd name="connsiteY257" fmla="*/ 1045659 h 1211369"/>
              <a:gd name="connsiteX258" fmla="*/ 387416 w 1211406"/>
              <a:gd name="connsiteY258" fmla="*/ 1045565 h 1211369"/>
              <a:gd name="connsiteX259" fmla="*/ 387510 w 1211406"/>
              <a:gd name="connsiteY259" fmla="*/ 1045452 h 1211369"/>
              <a:gd name="connsiteX260" fmla="*/ 389733 w 1211406"/>
              <a:gd name="connsiteY260" fmla="*/ 1043041 h 1211369"/>
              <a:gd name="connsiteX261" fmla="*/ 389733 w 1211406"/>
              <a:gd name="connsiteY261" fmla="*/ 1043041 h 1211369"/>
              <a:gd name="connsiteX262" fmla="*/ 389733 w 1211406"/>
              <a:gd name="connsiteY262" fmla="*/ 1043041 h 1211369"/>
              <a:gd name="connsiteX263" fmla="*/ 389733 w 1211406"/>
              <a:gd name="connsiteY263" fmla="*/ 1043041 h 1211369"/>
              <a:gd name="connsiteX264" fmla="*/ 389827 w 1211406"/>
              <a:gd name="connsiteY264" fmla="*/ 1042947 h 1211369"/>
              <a:gd name="connsiteX265" fmla="*/ 389827 w 1211406"/>
              <a:gd name="connsiteY265" fmla="*/ 1042834 h 1211369"/>
              <a:gd name="connsiteX266" fmla="*/ 390901 w 1211406"/>
              <a:gd name="connsiteY266" fmla="*/ 1041609 h 1211369"/>
              <a:gd name="connsiteX267" fmla="*/ 391918 w 1211406"/>
              <a:gd name="connsiteY267" fmla="*/ 1040479 h 1211369"/>
              <a:gd name="connsiteX268" fmla="*/ 392125 w 1211406"/>
              <a:gd name="connsiteY268" fmla="*/ 1040216 h 1211369"/>
              <a:gd name="connsiteX269" fmla="*/ 392238 w 1211406"/>
              <a:gd name="connsiteY269" fmla="*/ 1040084 h 1211369"/>
              <a:gd name="connsiteX270" fmla="*/ 392407 w 1211406"/>
              <a:gd name="connsiteY270" fmla="*/ 1039895 h 1211369"/>
              <a:gd name="connsiteX271" fmla="*/ 392502 w 1211406"/>
              <a:gd name="connsiteY271" fmla="*/ 1039782 h 1211369"/>
              <a:gd name="connsiteX272" fmla="*/ 392502 w 1211406"/>
              <a:gd name="connsiteY272" fmla="*/ 1039688 h 1211369"/>
              <a:gd name="connsiteX273" fmla="*/ 394479 w 1211406"/>
              <a:gd name="connsiteY273" fmla="*/ 1037259 h 1211369"/>
              <a:gd name="connsiteX274" fmla="*/ 394573 w 1211406"/>
              <a:gd name="connsiteY274" fmla="*/ 1037259 h 1211369"/>
              <a:gd name="connsiteX275" fmla="*/ 394573 w 1211406"/>
              <a:gd name="connsiteY275" fmla="*/ 1037145 h 1211369"/>
              <a:gd name="connsiteX276" fmla="*/ 394573 w 1211406"/>
              <a:gd name="connsiteY276" fmla="*/ 1037145 h 1211369"/>
              <a:gd name="connsiteX277" fmla="*/ 394573 w 1211406"/>
              <a:gd name="connsiteY277" fmla="*/ 1037145 h 1211369"/>
              <a:gd name="connsiteX278" fmla="*/ 394573 w 1211406"/>
              <a:gd name="connsiteY278" fmla="*/ 1037032 h 1211369"/>
              <a:gd name="connsiteX279" fmla="*/ 394573 w 1211406"/>
              <a:gd name="connsiteY279" fmla="*/ 1036919 h 1211369"/>
              <a:gd name="connsiteX280" fmla="*/ 394573 w 1211406"/>
              <a:gd name="connsiteY280" fmla="*/ 1036806 h 1211369"/>
              <a:gd name="connsiteX281" fmla="*/ 394668 w 1211406"/>
              <a:gd name="connsiteY281" fmla="*/ 1036693 h 1211369"/>
              <a:gd name="connsiteX282" fmla="*/ 396419 w 1211406"/>
              <a:gd name="connsiteY282" fmla="*/ 1034452 h 1211369"/>
              <a:gd name="connsiteX283" fmla="*/ 396419 w 1211406"/>
              <a:gd name="connsiteY283" fmla="*/ 1034339 h 1211369"/>
              <a:gd name="connsiteX284" fmla="*/ 396513 w 1211406"/>
              <a:gd name="connsiteY284" fmla="*/ 1034245 h 1211369"/>
              <a:gd name="connsiteX285" fmla="*/ 396513 w 1211406"/>
              <a:gd name="connsiteY285" fmla="*/ 1034132 h 1211369"/>
              <a:gd name="connsiteX286" fmla="*/ 396513 w 1211406"/>
              <a:gd name="connsiteY286" fmla="*/ 1034000 h 1211369"/>
              <a:gd name="connsiteX287" fmla="*/ 396513 w 1211406"/>
              <a:gd name="connsiteY287" fmla="*/ 1034000 h 1211369"/>
              <a:gd name="connsiteX288" fmla="*/ 396513 w 1211406"/>
              <a:gd name="connsiteY288" fmla="*/ 1034000 h 1211369"/>
              <a:gd name="connsiteX289" fmla="*/ 396608 w 1211406"/>
              <a:gd name="connsiteY289" fmla="*/ 1033887 h 1211369"/>
              <a:gd name="connsiteX290" fmla="*/ 397210 w 1211406"/>
              <a:gd name="connsiteY290" fmla="*/ 1033096 h 1211369"/>
              <a:gd name="connsiteX291" fmla="*/ 397417 w 1211406"/>
              <a:gd name="connsiteY291" fmla="*/ 1032813 h 1211369"/>
              <a:gd name="connsiteX292" fmla="*/ 398566 w 1211406"/>
              <a:gd name="connsiteY292" fmla="*/ 1031269 h 1211369"/>
              <a:gd name="connsiteX293" fmla="*/ 399904 w 1211406"/>
              <a:gd name="connsiteY293" fmla="*/ 1029386 h 1211369"/>
              <a:gd name="connsiteX294" fmla="*/ 400450 w 1211406"/>
              <a:gd name="connsiteY294" fmla="*/ 1028632 h 1211369"/>
              <a:gd name="connsiteX295" fmla="*/ 401203 w 1211406"/>
              <a:gd name="connsiteY295" fmla="*/ 1027521 h 1211369"/>
              <a:gd name="connsiteX296" fmla="*/ 402522 w 1211406"/>
              <a:gd name="connsiteY296" fmla="*/ 1025637 h 1211369"/>
              <a:gd name="connsiteX297" fmla="*/ 403332 w 1211406"/>
              <a:gd name="connsiteY297" fmla="*/ 1024375 h 1211369"/>
              <a:gd name="connsiteX298" fmla="*/ 403539 w 1211406"/>
              <a:gd name="connsiteY298" fmla="*/ 1024074 h 1211369"/>
              <a:gd name="connsiteX299" fmla="*/ 405931 w 1211406"/>
              <a:gd name="connsiteY299" fmla="*/ 1020307 h 1211369"/>
              <a:gd name="connsiteX300" fmla="*/ 405931 w 1211406"/>
              <a:gd name="connsiteY300" fmla="*/ 1020307 h 1211369"/>
              <a:gd name="connsiteX301" fmla="*/ 406082 w 1211406"/>
              <a:gd name="connsiteY301" fmla="*/ 1020081 h 1211369"/>
              <a:gd name="connsiteX302" fmla="*/ 406213 w 1211406"/>
              <a:gd name="connsiteY302" fmla="*/ 1019855 h 1211369"/>
              <a:gd name="connsiteX303" fmla="*/ 407023 w 1211406"/>
              <a:gd name="connsiteY303" fmla="*/ 1018499 h 1211369"/>
              <a:gd name="connsiteX304" fmla="*/ 408022 w 1211406"/>
              <a:gd name="connsiteY304" fmla="*/ 1016841 h 1211369"/>
              <a:gd name="connsiteX305" fmla="*/ 408587 w 1211406"/>
              <a:gd name="connsiteY305" fmla="*/ 1015918 h 1211369"/>
              <a:gd name="connsiteX306" fmla="*/ 408737 w 1211406"/>
              <a:gd name="connsiteY306" fmla="*/ 1015636 h 1211369"/>
              <a:gd name="connsiteX307" fmla="*/ 409378 w 1211406"/>
              <a:gd name="connsiteY307" fmla="*/ 1014506 h 1211369"/>
              <a:gd name="connsiteX308" fmla="*/ 412485 w 1211406"/>
              <a:gd name="connsiteY308" fmla="*/ 1011436 h 1211369"/>
              <a:gd name="connsiteX309" fmla="*/ 413145 w 1211406"/>
              <a:gd name="connsiteY309" fmla="*/ 1010268 h 1211369"/>
              <a:gd name="connsiteX310" fmla="*/ 413578 w 1211406"/>
              <a:gd name="connsiteY310" fmla="*/ 1009477 h 1211369"/>
              <a:gd name="connsiteX311" fmla="*/ 414011 w 1211406"/>
              <a:gd name="connsiteY311" fmla="*/ 1008648 h 1211369"/>
              <a:gd name="connsiteX312" fmla="*/ 414651 w 1211406"/>
              <a:gd name="connsiteY312" fmla="*/ 1007462 h 1211369"/>
              <a:gd name="connsiteX313" fmla="*/ 415311 w 1211406"/>
              <a:gd name="connsiteY313" fmla="*/ 1006200 h 1211369"/>
              <a:gd name="connsiteX314" fmla="*/ 415989 w 1211406"/>
              <a:gd name="connsiteY314" fmla="*/ 1004900 h 1211369"/>
              <a:gd name="connsiteX315" fmla="*/ 416384 w 1211406"/>
              <a:gd name="connsiteY315" fmla="*/ 1004128 h 1211369"/>
              <a:gd name="connsiteX316" fmla="*/ 417420 w 1211406"/>
              <a:gd name="connsiteY316" fmla="*/ 1002056 h 1211369"/>
              <a:gd name="connsiteX317" fmla="*/ 418305 w 1211406"/>
              <a:gd name="connsiteY317" fmla="*/ 1000173 h 1211369"/>
              <a:gd name="connsiteX318" fmla="*/ 418437 w 1211406"/>
              <a:gd name="connsiteY318" fmla="*/ 999909 h 1211369"/>
              <a:gd name="connsiteX319" fmla="*/ 419285 w 1211406"/>
              <a:gd name="connsiteY319" fmla="*/ 998025 h 1211369"/>
              <a:gd name="connsiteX320" fmla="*/ 419417 w 1211406"/>
              <a:gd name="connsiteY320" fmla="*/ 997780 h 1211369"/>
              <a:gd name="connsiteX321" fmla="*/ 420001 w 1211406"/>
              <a:gd name="connsiteY321" fmla="*/ 996519 h 1211369"/>
              <a:gd name="connsiteX322" fmla="*/ 420377 w 1211406"/>
              <a:gd name="connsiteY322" fmla="*/ 995671 h 1211369"/>
              <a:gd name="connsiteX323" fmla="*/ 420509 w 1211406"/>
              <a:gd name="connsiteY323" fmla="*/ 995426 h 1211369"/>
              <a:gd name="connsiteX324" fmla="*/ 421338 w 1211406"/>
              <a:gd name="connsiteY324" fmla="*/ 993543 h 1211369"/>
              <a:gd name="connsiteX325" fmla="*/ 421338 w 1211406"/>
              <a:gd name="connsiteY325" fmla="*/ 993373 h 1211369"/>
              <a:gd name="connsiteX326" fmla="*/ 422167 w 1211406"/>
              <a:gd name="connsiteY326" fmla="*/ 991395 h 1211369"/>
              <a:gd name="connsiteX327" fmla="*/ 422524 w 1211406"/>
              <a:gd name="connsiteY327" fmla="*/ 990585 h 1211369"/>
              <a:gd name="connsiteX328" fmla="*/ 422524 w 1211406"/>
              <a:gd name="connsiteY328" fmla="*/ 990585 h 1211369"/>
              <a:gd name="connsiteX329" fmla="*/ 423071 w 1211406"/>
              <a:gd name="connsiteY329" fmla="*/ 989305 h 1211369"/>
              <a:gd name="connsiteX330" fmla="*/ 423466 w 1211406"/>
              <a:gd name="connsiteY330" fmla="*/ 988325 h 1211369"/>
              <a:gd name="connsiteX331" fmla="*/ 423956 w 1211406"/>
              <a:gd name="connsiteY331" fmla="*/ 987120 h 1211369"/>
              <a:gd name="connsiteX332" fmla="*/ 424314 w 1211406"/>
              <a:gd name="connsiteY332" fmla="*/ 986253 h 1211369"/>
              <a:gd name="connsiteX333" fmla="*/ 424672 w 1211406"/>
              <a:gd name="connsiteY333" fmla="*/ 985312 h 1211369"/>
              <a:gd name="connsiteX334" fmla="*/ 424841 w 1211406"/>
              <a:gd name="connsiteY334" fmla="*/ 984916 h 1211369"/>
              <a:gd name="connsiteX335" fmla="*/ 425670 w 1211406"/>
              <a:gd name="connsiteY335" fmla="*/ 982713 h 1211369"/>
              <a:gd name="connsiteX336" fmla="*/ 426404 w 1211406"/>
              <a:gd name="connsiteY336" fmla="*/ 980829 h 1211369"/>
              <a:gd name="connsiteX337" fmla="*/ 426499 w 1211406"/>
              <a:gd name="connsiteY337" fmla="*/ 980490 h 1211369"/>
              <a:gd name="connsiteX338" fmla="*/ 427308 w 1211406"/>
              <a:gd name="connsiteY338" fmla="*/ 978249 h 1211369"/>
              <a:gd name="connsiteX339" fmla="*/ 427308 w 1211406"/>
              <a:gd name="connsiteY339" fmla="*/ 978249 h 1211369"/>
              <a:gd name="connsiteX340" fmla="*/ 427930 w 1211406"/>
              <a:gd name="connsiteY340" fmla="*/ 976365 h 1211369"/>
              <a:gd name="connsiteX341" fmla="*/ 428457 w 1211406"/>
              <a:gd name="connsiteY341" fmla="*/ 974858 h 1211369"/>
              <a:gd name="connsiteX342" fmla="*/ 429135 w 1211406"/>
              <a:gd name="connsiteY342" fmla="*/ 972824 h 1211369"/>
              <a:gd name="connsiteX343" fmla="*/ 429418 w 1211406"/>
              <a:gd name="connsiteY343" fmla="*/ 971995 h 1211369"/>
              <a:gd name="connsiteX344" fmla="*/ 448272 w 1211406"/>
              <a:gd name="connsiteY344" fmla="*/ 857536 h 1211369"/>
              <a:gd name="connsiteX345" fmla="*/ 448272 w 1211406"/>
              <a:gd name="connsiteY345" fmla="*/ 857536 h 1211369"/>
              <a:gd name="connsiteX346" fmla="*/ 449666 w 1211406"/>
              <a:gd name="connsiteY346" fmla="*/ 788826 h 1211369"/>
              <a:gd name="connsiteX347" fmla="*/ 449666 w 1211406"/>
              <a:gd name="connsiteY347" fmla="*/ 533537 h 1211369"/>
              <a:gd name="connsiteX348" fmla="*/ 458028 w 1211406"/>
              <a:gd name="connsiteY348" fmla="*/ 496319 h 1211369"/>
              <a:gd name="connsiteX349" fmla="*/ 489652 w 1211406"/>
              <a:gd name="connsiteY349" fmla="*/ 479556 h 1211369"/>
              <a:gd name="connsiteX350" fmla="*/ 522726 w 1211406"/>
              <a:gd name="connsiteY350" fmla="*/ 495848 h 1211369"/>
              <a:gd name="connsiteX351" fmla="*/ 531560 w 1211406"/>
              <a:gd name="connsiteY351" fmla="*/ 533518 h 1211369"/>
              <a:gd name="connsiteX352" fmla="*/ 531560 w 1211406"/>
              <a:gd name="connsiteY352" fmla="*/ 932442 h 1211369"/>
              <a:gd name="connsiteX353" fmla="*/ 677700 w 1211406"/>
              <a:gd name="connsiteY353" fmla="*/ 808376 h 1211369"/>
              <a:gd name="connsiteX354" fmla="*/ 677700 w 1211406"/>
              <a:gd name="connsiteY354" fmla="*/ 536344 h 1211369"/>
              <a:gd name="connsiteX355" fmla="*/ 688455 w 1211406"/>
              <a:gd name="connsiteY355" fmla="*/ 490744 h 1211369"/>
              <a:gd name="connsiteX356" fmla="*/ 719608 w 1211406"/>
              <a:gd name="connsiteY356" fmla="*/ 476787 h 1211369"/>
              <a:gd name="connsiteX357" fmla="*/ 752155 w 1211406"/>
              <a:gd name="connsiteY357" fmla="*/ 490744 h 1211369"/>
              <a:gd name="connsiteX358" fmla="*/ 763324 w 1211406"/>
              <a:gd name="connsiteY358" fmla="*/ 535345 h 12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</a:cxnLst>
            <a:rect l="l" t="t" r="r" b="b"/>
            <a:pathLst>
              <a:path w="1211406" h="1211369">
                <a:moveTo>
                  <a:pt x="763342" y="535326"/>
                </a:moveTo>
                <a:lnTo>
                  <a:pt x="763342" y="549076"/>
                </a:lnTo>
                <a:cubicBezTo>
                  <a:pt x="763342" y="565669"/>
                  <a:pt x="762420" y="587405"/>
                  <a:pt x="763342" y="611099"/>
                </a:cubicBezTo>
                <a:lnTo>
                  <a:pt x="763342" y="613265"/>
                </a:lnTo>
                <a:lnTo>
                  <a:pt x="763455" y="613265"/>
                </a:lnTo>
                <a:cubicBezTo>
                  <a:pt x="766789" y="689019"/>
                  <a:pt x="789975" y="783834"/>
                  <a:pt x="923552" y="797301"/>
                </a:cubicBezTo>
                <a:lnTo>
                  <a:pt x="923345" y="549076"/>
                </a:lnTo>
                <a:lnTo>
                  <a:pt x="923345" y="517659"/>
                </a:lnTo>
                <a:lnTo>
                  <a:pt x="923082" y="517659"/>
                </a:lnTo>
                <a:cubicBezTo>
                  <a:pt x="922002" y="477277"/>
                  <a:pt x="917450" y="443016"/>
                  <a:pt x="909426" y="414877"/>
                </a:cubicBezTo>
                <a:cubicBezTo>
                  <a:pt x="900109" y="382305"/>
                  <a:pt x="887389" y="356407"/>
                  <a:pt x="871267" y="337183"/>
                </a:cubicBezTo>
                <a:cubicBezTo>
                  <a:pt x="856183" y="318678"/>
                  <a:pt x="836428" y="304541"/>
                  <a:pt x="814046" y="296236"/>
                </a:cubicBezTo>
                <a:cubicBezTo>
                  <a:pt x="790907" y="287988"/>
                  <a:pt x="766491" y="283894"/>
                  <a:pt x="741927" y="284144"/>
                </a:cubicBezTo>
                <a:cubicBezTo>
                  <a:pt x="678265" y="284144"/>
                  <a:pt x="617522" y="331984"/>
                  <a:pt x="599328" y="393612"/>
                </a:cubicBezTo>
                <a:cubicBezTo>
                  <a:pt x="569644" y="309816"/>
                  <a:pt x="462059" y="273069"/>
                  <a:pt x="384949" y="314374"/>
                </a:cubicBezTo>
                <a:cubicBezTo>
                  <a:pt x="363197" y="326162"/>
                  <a:pt x="344663" y="343098"/>
                  <a:pt x="330968" y="363703"/>
                </a:cubicBezTo>
                <a:cubicBezTo>
                  <a:pt x="316390" y="385049"/>
                  <a:pt x="305541" y="410790"/>
                  <a:pt x="298421" y="440926"/>
                </a:cubicBezTo>
                <a:cubicBezTo>
                  <a:pt x="291301" y="471062"/>
                  <a:pt x="287729" y="504732"/>
                  <a:pt x="287704" y="541937"/>
                </a:cubicBezTo>
                <a:lnTo>
                  <a:pt x="287704" y="917977"/>
                </a:lnTo>
                <a:lnTo>
                  <a:pt x="284314" y="914492"/>
                </a:lnTo>
                <a:lnTo>
                  <a:pt x="284314" y="914492"/>
                </a:lnTo>
                <a:lnTo>
                  <a:pt x="284050" y="914210"/>
                </a:lnTo>
                <a:lnTo>
                  <a:pt x="283466" y="913607"/>
                </a:lnTo>
                <a:lnTo>
                  <a:pt x="280942" y="910933"/>
                </a:lnTo>
                <a:lnTo>
                  <a:pt x="280415" y="910368"/>
                </a:lnTo>
                <a:lnTo>
                  <a:pt x="280095" y="910047"/>
                </a:lnTo>
                <a:lnTo>
                  <a:pt x="277590" y="907354"/>
                </a:lnTo>
                <a:lnTo>
                  <a:pt x="276817" y="906488"/>
                </a:lnTo>
                <a:lnTo>
                  <a:pt x="276817" y="906488"/>
                </a:lnTo>
                <a:lnTo>
                  <a:pt x="275989" y="905583"/>
                </a:lnTo>
                <a:lnTo>
                  <a:pt x="273540" y="902852"/>
                </a:lnTo>
                <a:lnTo>
                  <a:pt x="273333" y="902626"/>
                </a:lnTo>
                <a:lnTo>
                  <a:pt x="272730" y="901929"/>
                </a:lnTo>
                <a:lnTo>
                  <a:pt x="269848" y="898690"/>
                </a:lnTo>
                <a:lnTo>
                  <a:pt x="269848" y="898690"/>
                </a:lnTo>
                <a:lnTo>
                  <a:pt x="269509" y="898313"/>
                </a:lnTo>
                <a:lnTo>
                  <a:pt x="266345" y="894659"/>
                </a:lnTo>
                <a:lnTo>
                  <a:pt x="266345" y="894659"/>
                </a:lnTo>
                <a:lnTo>
                  <a:pt x="263181" y="890892"/>
                </a:lnTo>
                <a:lnTo>
                  <a:pt x="263011" y="890685"/>
                </a:lnTo>
                <a:lnTo>
                  <a:pt x="259659" y="886598"/>
                </a:lnTo>
                <a:lnTo>
                  <a:pt x="259301" y="886165"/>
                </a:lnTo>
                <a:cubicBezTo>
                  <a:pt x="257248" y="883641"/>
                  <a:pt x="255214" y="881060"/>
                  <a:pt x="253217" y="878480"/>
                </a:cubicBezTo>
                <a:lnTo>
                  <a:pt x="253085" y="878311"/>
                </a:lnTo>
                <a:lnTo>
                  <a:pt x="250241" y="874544"/>
                </a:lnTo>
                <a:lnTo>
                  <a:pt x="249883" y="874073"/>
                </a:lnTo>
                <a:lnTo>
                  <a:pt x="249883" y="874073"/>
                </a:lnTo>
                <a:lnTo>
                  <a:pt x="246738" y="869703"/>
                </a:lnTo>
                <a:lnTo>
                  <a:pt x="246587" y="869533"/>
                </a:lnTo>
                <a:cubicBezTo>
                  <a:pt x="244704" y="866897"/>
                  <a:pt x="242820" y="864222"/>
                  <a:pt x="240937" y="861547"/>
                </a:cubicBezTo>
                <a:lnTo>
                  <a:pt x="240617" y="861114"/>
                </a:lnTo>
                <a:lnTo>
                  <a:pt x="240221" y="860549"/>
                </a:lnTo>
                <a:cubicBezTo>
                  <a:pt x="187969" y="785844"/>
                  <a:pt x="159993" y="696859"/>
                  <a:pt x="160097" y="605694"/>
                </a:cubicBezTo>
                <a:cubicBezTo>
                  <a:pt x="160097" y="359559"/>
                  <a:pt x="359559" y="160097"/>
                  <a:pt x="605694" y="160097"/>
                </a:cubicBezTo>
                <a:cubicBezTo>
                  <a:pt x="851829" y="160097"/>
                  <a:pt x="1051347" y="359559"/>
                  <a:pt x="1051347" y="605694"/>
                </a:cubicBezTo>
                <a:cubicBezTo>
                  <a:pt x="1051347" y="851829"/>
                  <a:pt x="851810" y="1051328"/>
                  <a:pt x="605694" y="1051328"/>
                </a:cubicBezTo>
                <a:cubicBezTo>
                  <a:pt x="557681" y="1051366"/>
                  <a:pt x="509978" y="1043638"/>
                  <a:pt x="464432" y="1028444"/>
                </a:cubicBezTo>
                <a:cubicBezTo>
                  <a:pt x="440606" y="1076228"/>
                  <a:pt x="402880" y="1114915"/>
                  <a:pt x="343776" y="1134164"/>
                </a:cubicBezTo>
                <a:cubicBezTo>
                  <a:pt x="336130" y="1136667"/>
                  <a:pt x="328320" y="1138637"/>
                  <a:pt x="320401" y="1140060"/>
                </a:cubicBezTo>
                <a:cubicBezTo>
                  <a:pt x="408167" y="1187019"/>
                  <a:pt x="506193" y="1211518"/>
                  <a:pt x="605732" y="1211369"/>
                </a:cubicBezTo>
                <a:cubicBezTo>
                  <a:pt x="940240" y="1211369"/>
                  <a:pt x="1211407" y="940146"/>
                  <a:pt x="1211407" y="605694"/>
                </a:cubicBezTo>
                <a:cubicBezTo>
                  <a:pt x="1211407" y="271242"/>
                  <a:pt x="940202" y="0"/>
                  <a:pt x="605694" y="0"/>
                </a:cubicBezTo>
                <a:cubicBezTo>
                  <a:pt x="271186" y="0"/>
                  <a:pt x="0" y="271223"/>
                  <a:pt x="0" y="605694"/>
                </a:cubicBezTo>
                <a:cubicBezTo>
                  <a:pt x="-188" y="768711"/>
                  <a:pt x="65533" y="924881"/>
                  <a:pt x="182228" y="1038709"/>
                </a:cubicBezTo>
                <a:lnTo>
                  <a:pt x="184319" y="1040724"/>
                </a:lnTo>
                <a:cubicBezTo>
                  <a:pt x="191824" y="1047996"/>
                  <a:pt x="199864" y="1054695"/>
                  <a:pt x="208371" y="1060764"/>
                </a:cubicBezTo>
                <a:lnTo>
                  <a:pt x="208371" y="1060764"/>
                </a:lnTo>
                <a:cubicBezTo>
                  <a:pt x="221358" y="1070110"/>
                  <a:pt x="235684" y="1077438"/>
                  <a:pt x="250863" y="1082500"/>
                </a:cubicBezTo>
                <a:lnTo>
                  <a:pt x="251164" y="1082500"/>
                </a:lnTo>
                <a:lnTo>
                  <a:pt x="252162" y="1082820"/>
                </a:lnTo>
                <a:lnTo>
                  <a:pt x="253293" y="1083178"/>
                </a:lnTo>
                <a:lnTo>
                  <a:pt x="254178" y="1083442"/>
                </a:lnTo>
                <a:lnTo>
                  <a:pt x="254423" y="1083442"/>
                </a:lnTo>
                <a:lnTo>
                  <a:pt x="255477" y="1083743"/>
                </a:lnTo>
                <a:lnTo>
                  <a:pt x="255477" y="1083743"/>
                </a:lnTo>
                <a:lnTo>
                  <a:pt x="256325" y="1083988"/>
                </a:lnTo>
                <a:lnTo>
                  <a:pt x="256438" y="1083988"/>
                </a:lnTo>
                <a:lnTo>
                  <a:pt x="256664" y="1083988"/>
                </a:lnTo>
                <a:lnTo>
                  <a:pt x="257154" y="1084120"/>
                </a:lnTo>
                <a:lnTo>
                  <a:pt x="257304" y="1084120"/>
                </a:lnTo>
                <a:lnTo>
                  <a:pt x="259188" y="1084609"/>
                </a:lnTo>
                <a:lnTo>
                  <a:pt x="259188" y="1084609"/>
                </a:lnTo>
                <a:lnTo>
                  <a:pt x="260186" y="1084873"/>
                </a:lnTo>
                <a:lnTo>
                  <a:pt x="260751" y="1085005"/>
                </a:lnTo>
                <a:lnTo>
                  <a:pt x="260958" y="1085005"/>
                </a:lnTo>
                <a:lnTo>
                  <a:pt x="261373" y="1085118"/>
                </a:lnTo>
                <a:lnTo>
                  <a:pt x="262578" y="1085382"/>
                </a:lnTo>
                <a:lnTo>
                  <a:pt x="262861" y="1085382"/>
                </a:lnTo>
                <a:lnTo>
                  <a:pt x="263030" y="1085382"/>
                </a:lnTo>
                <a:lnTo>
                  <a:pt x="263802" y="1085551"/>
                </a:lnTo>
                <a:lnTo>
                  <a:pt x="264518" y="1085683"/>
                </a:lnTo>
                <a:lnTo>
                  <a:pt x="265629" y="1085928"/>
                </a:lnTo>
                <a:lnTo>
                  <a:pt x="266194" y="1086041"/>
                </a:lnTo>
                <a:lnTo>
                  <a:pt x="267400" y="1086267"/>
                </a:lnTo>
                <a:lnTo>
                  <a:pt x="267551" y="1086267"/>
                </a:lnTo>
                <a:lnTo>
                  <a:pt x="268587" y="1086455"/>
                </a:lnTo>
                <a:lnTo>
                  <a:pt x="269811" y="1086681"/>
                </a:lnTo>
                <a:lnTo>
                  <a:pt x="269811" y="1086681"/>
                </a:lnTo>
                <a:lnTo>
                  <a:pt x="270979" y="1086870"/>
                </a:lnTo>
                <a:lnTo>
                  <a:pt x="272071" y="1087020"/>
                </a:lnTo>
                <a:lnTo>
                  <a:pt x="272259" y="1087020"/>
                </a:lnTo>
                <a:lnTo>
                  <a:pt x="273389" y="1087190"/>
                </a:lnTo>
                <a:lnTo>
                  <a:pt x="274331" y="1087303"/>
                </a:lnTo>
                <a:lnTo>
                  <a:pt x="274576" y="1087303"/>
                </a:lnTo>
                <a:lnTo>
                  <a:pt x="275781" y="1087454"/>
                </a:lnTo>
                <a:lnTo>
                  <a:pt x="276591" y="1087454"/>
                </a:lnTo>
                <a:lnTo>
                  <a:pt x="276968" y="1087454"/>
                </a:lnTo>
                <a:lnTo>
                  <a:pt x="277872" y="1087454"/>
                </a:lnTo>
                <a:lnTo>
                  <a:pt x="278852" y="1087548"/>
                </a:lnTo>
                <a:lnTo>
                  <a:pt x="279360" y="1087548"/>
                </a:lnTo>
                <a:lnTo>
                  <a:pt x="280547" y="1087548"/>
                </a:lnTo>
                <a:lnTo>
                  <a:pt x="281074" y="1087548"/>
                </a:lnTo>
                <a:lnTo>
                  <a:pt x="281601" y="1087548"/>
                </a:lnTo>
                <a:lnTo>
                  <a:pt x="281752" y="1087548"/>
                </a:lnTo>
                <a:lnTo>
                  <a:pt x="282939" y="1087548"/>
                </a:lnTo>
                <a:lnTo>
                  <a:pt x="283315" y="1087548"/>
                </a:lnTo>
                <a:lnTo>
                  <a:pt x="284125" y="1087548"/>
                </a:lnTo>
                <a:lnTo>
                  <a:pt x="285312" y="1087548"/>
                </a:lnTo>
                <a:lnTo>
                  <a:pt x="285538" y="1087548"/>
                </a:lnTo>
                <a:lnTo>
                  <a:pt x="286480" y="1087548"/>
                </a:lnTo>
                <a:lnTo>
                  <a:pt x="287779" y="1087548"/>
                </a:lnTo>
                <a:lnTo>
                  <a:pt x="288853" y="1087548"/>
                </a:lnTo>
                <a:lnTo>
                  <a:pt x="292375" y="1087548"/>
                </a:lnTo>
                <a:lnTo>
                  <a:pt x="293562" y="1087548"/>
                </a:lnTo>
                <a:lnTo>
                  <a:pt x="294259" y="1087548"/>
                </a:lnTo>
                <a:lnTo>
                  <a:pt x="294748" y="1087548"/>
                </a:lnTo>
                <a:lnTo>
                  <a:pt x="295671" y="1087548"/>
                </a:lnTo>
                <a:lnTo>
                  <a:pt x="295916" y="1087548"/>
                </a:lnTo>
                <a:lnTo>
                  <a:pt x="296669" y="1087548"/>
                </a:lnTo>
                <a:lnTo>
                  <a:pt x="297592" y="1087548"/>
                </a:lnTo>
                <a:lnTo>
                  <a:pt x="299043" y="1087454"/>
                </a:lnTo>
                <a:lnTo>
                  <a:pt x="299043" y="1087454"/>
                </a:lnTo>
                <a:lnTo>
                  <a:pt x="299608" y="1087454"/>
                </a:lnTo>
                <a:lnTo>
                  <a:pt x="300775" y="1087454"/>
                </a:lnTo>
                <a:lnTo>
                  <a:pt x="301227" y="1087454"/>
                </a:lnTo>
                <a:lnTo>
                  <a:pt x="301943" y="1087454"/>
                </a:lnTo>
                <a:lnTo>
                  <a:pt x="302056" y="1087454"/>
                </a:lnTo>
                <a:lnTo>
                  <a:pt x="303111" y="1087341"/>
                </a:lnTo>
                <a:lnTo>
                  <a:pt x="303450" y="1087341"/>
                </a:lnTo>
                <a:lnTo>
                  <a:pt x="304279" y="1087246"/>
                </a:lnTo>
                <a:lnTo>
                  <a:pt x="305446" y="1087077"/>
                </a:lnTo>
                <a:lnTo>
                  <a:pt x="305691" y="1087077"/>
                </a:lnTo>
                <a:lnTo>
                  <a:pt x="306577" y="1086964"/>
                </a:lnTo>
                <a:lnTo>
                  <a:pt x="307763" y="1086794"/>
                </a:lnTo>
                <a:lnTo>
                  <a:pt x="307763" y="1086794"/>
                </a:lnTo>
                <a:lnTo>
                  <a:pt x="308743" y="1086606"/>
                </a:lnTo>
                <a:lnTo>
                  <a:pt x="308893" y="1086606"/>
                </a:lnTo>
                <a:lnTo>
                  <a:pt x="309308" y="1086606"/>
                </a:lnTo>
                <a:lnTo>
                  <a:pt x="309308" y="1086606"/>
                </a:lnTo>
                <a:lnTo>
                  <a:pt x="309929" y="1086606"/>
                </a:lnTo>
                <a:lnTo>
                  <a:pt x="309929" y="1086606"/>
                </a:lnTo>
                <a:lnTo>
                  <a:pt x="310249" y="1086606"/>
                </a:lnTo>
                <a:lnTo>
                  <a:pt x="311078" y="1086474"/>
                </a:lnTo>
                <a:lnTo>
                  <a:pt x="312039" y="1086305"/>
                </a:lnTo>
                <a:lnTo>
                  <a:pt x="312246" y="1086305"/>
                </a:lnTo>
                <a:lnTo>
                  <a:pt x="313395" y="1086079"/>
                </a:lnTo>
                <a:lnTo>
                  <a:pt x="313866" y="1085966"/>
                </a:lnTo>
                <a:lnTo>
                  <a:pt x="314393" y="1085853"/>
                </a:lnTo>
                <a:lnTo>
                  <a:pt x="314581" y="1085853"/>
                </a:lnTo>
                <a:lnTo>
                  <a:pt x="315674" y="1085627"/>
                </a:lnTo>
                <a:lnTo>
                  <a:pt x="316352" y="1085476"/>
                </a:lnTo>
                <a:lnTo>
                  <a:pt x="316352" y="1085476"/>
                </a:lnTo>
                <a:lnTo>
                  <a:pt x="316804" y="1085363"/>
                </a:lnTo>
                <a:lnTo>
                  <a:pt x="317162" y="1085363"/>
                </a:lnTo>
                <a:lnTo>
                  <a:pt x="318612" y="1085005"/>
                </a:lnTo>
                <a:lnTo>
                  <a:pt x="319064" y="1084892"/>
                </a:lnTo>
                <a:lnTo>
                  <a:pt x="319403" y="1084892"/>
                </a:lnTo>
                <a:lnTo>
                  <a:pt x="320288" y="1084666"/>
                </a:lnTo>
                <a:lnTo>
                  <a:pt x="320590" y="1084666"/>
                </a:lnTo>
                <a:lnTo>
                  <a:pt x="321324" y="1084440"/>
                </a:lnTo>
                <a:lnTo>
                  <a:pt x="321663" y="1084346"/>
                </a:lnTo>
                <a:lnTo>
                  <a:pt x="322454" y="1084139"/>
                </a:lnTo>
                <a:lnTo>
                  <a:pt x="322718" y="1084139"/>
                </a:lnTo>
                <a:lnTo>
                  <a:pt x="323434" y="1083931"/>
                </a:lnTo>
                <a:lnTo>
                  <a:pt x="323585" y="1083931"/>
                </a:lnTo>
                <a:lnTo>
                  <a:pt x="324696" y="1083611"/>
                </a:lnTo>
                <a:lnTo>
                  <a:pt x="324828" y="1083611"/>
                </a:lnTo>
                <a:lnTo>
                  <a:pt x="325185" y="1083517"/>
                </a:lnTo>
                <a:lnTo>
                  <a:pt x="325299" y="1083517"/>
                </a:lnTo>
                <a:lnTo>
                  <a:pt x="325807" y="1083348"/>
                </a:lnTo>
                <a:lnTo>
                  <a:pt x="326937" y="1082990"/>
                </a:lnTo>
                <a:cubicBezTo>
                  <a:pt x="328576" y="1082462"/>
                  <a:pt x="330196" y="1081897"/>
                  <a:pt x="331797" y="1081313"/>
                </a:cubicBezTo>
                <a:lnTo>
                  <a:pt x="331797" y="1081313"/>
                </a:lnTo>
                <a:lnTo>
                  <a:pt x="332399" y="1081106"/>
                </a:lnTo>
                <a:lnTo>
                  <a:pt x="332814" y="1080955"/>
                </a:lnTo>
                <a:lnTo>
                  <a:pt x="333774" y="1080579"/>
                </a:lnTo>
                <a:lnTo>
                  <a:pt x="337108" y="1079279"/>
                </a:lnTo>
                <a:lnTo>
                  <a:pt x="337654" y="1079072"/>
                </a:lnTo>
                <a:lnTo>
                  <a:pt x="337843" y="1079072"/>
                </a:lnTo>
                <a:lnTo>
                  <a:pt x="338897" y="1078620"/>
                </a:lnTo>
                <a:lnTo>
                  <a:pt x="340479" y="1077942"/>
                </a:lnTo>
                <a:lnTo>
                  <a:pt x="341233" y="1077641"/>
                </a:lnTo>
                <a:lnTo>
                  <a:pt x="342928" y="1076887"/>
                </a:lnTo>
                <a:lnTo>
                  <a:pt x="343550" y="1076623"/>
                </a:lnTo>
                <a:lnTo>
                  <a:pt x="343832" y="1076473"/>
                </a:lnTo>
                <a:lnTo>
                  <a:pt x="343832" y="1076473"/>
                </a:lnTo>
                <a:lnTo>
                  <a:pt x="347919" y="1074589"/>
                </a:lnTo>
                <a:lnTo>
                  <a:pt x="347919" y="1074589"/>
                </a:lnTo>
                <a:lnTo>
                  <a:pt x="349803" y="1073629"/>
                </a:lnTo>
                <a:lnTo>
                  <a:pt x="351686" y="1072593"/>
                </a:lnTo>
                <a:lnTo>
                  <a:pt x="352214" y="1072329"/>
                </a:lnTo>
                <a:lnTo>
                  <a:pt x="352666" y="1072084"/>
                </a:lnTo>
                <a:lnTo>
                  <a:pt x="352797" y="1072084"/>
                </a:lnTo>
                <a:lnTo>
                  <a:pt x="354982" y="1070841"/>
                </a:lnTo>
                <a:lnTo>
                  <a:pt x="355510" y="1070559"/>
                </a:lnTo>
                <a:lnTo>
                  <a:pt x="356414" y="1070050"/>
                </a:lnTo>
                <a:lnTo>
                  <a:pt x="357393" y="1069466"/>
                </a:lnTo>
                <a:lnTo>
                  <a:pt x="358467" y="1068807"/>
                </a:lnTo>
                <a:lnTo>
                  <a:pt x="358881" y="1068562"/>
                </a:lnTo>
                <a:lnTo>
                  <a:pt x="359823" y="1067959"/>
                </a:lnTo>
                <a:lnTo>
                  <a:pt x="361932" y="1066641"/>
                </a:lnTo>
                <a:lnTo>
                  <a:pt x="362497" y="1066283"/>
                </a:lnTo>
                <a:lnTo>
                  <a:pt x="363948" y="1065304"/>
                </a:lnTo>
                <a:cubicBezTo>
                  <a:pt x="364720" y="1064776"/>
                  <a:pt x="365511" y="1064268"/>
                  <a:pt x="366264" y="1063740"/>
                </a:cubicBezTo>
                <a:lnTo>
                  <a:pt x="366264" y="1063740"/>
                </a:lnTo>
                <a:lnTo>
                  <a:pt x="366264" y="1063740"/>
                </a:lnTo>
                <a:lnTo>
                  <a:pt x="366264" y="1063740"/>
                </a:lnTo>
                <a:cubicBezTo>
                  <a:pt x="367169" y="1063125"/>
                  <a:pt x="368054" y="1062497"/>
                  <a:pt x="368920" y="1061857"/>
                </a:cubicBezTo>
                <a:lnTo>
                  <a:pt x="369090" y="1061744"/>
                </a:lnTo>
                <a:lnTo>
                  <a:pt x="369259" y="1061612"/>
                </a:lnTo>
                <a:lnTo>
                  <a:pt x="369259" y="1061612"/>
                </a:lnTo>
                <a:lnTo>
                  <a:pt x="369429" y="1061480"/>
                </a:lnTo>
                <a:lnTo>
                  <a:pt x="369429" y="1061480"/>
                </a:lnTo>
                <a:cubicBezTo>
                  <a:pt x="370352" y="1060783"/>
                  <a:pt x="371312" y="1060086"/>
                  <a:pt x="372179" y="1059371"/>
                </a:cubicBezTo>
                <a:lnTo>
                  <a:pt x="372367" y="1059239"/>
                </a:lnTo>
                <a:lnTo>
                  <a:pt x="372518" y="1059107"/>
                </a:lnTo>
                <a:lnTo>
                  <a:pt x="372518" y="1059107"/>
                </a:lnTo>
                <a:lnTo>
                  <a:pt x="372668" y="1058975"/>
                </a:lnTo>
                <a:lnTo>
                  <a:pt x="372838" y="1058843"/>
                </a:lnTo>
                <a:lnTo>
                  <a:pt x="375173" y="1056960"/>
                </a:lnTo>
                <a:lnTo>
                  <a:pt x="375362" y="1056828"/>
                </a:lnTo>
                <a:lnTo>
                  <a:pt x="375531" y="1056696"/>
                </a:lnTo>
                <a:lnTo>
                  <a:pt x="375682" y="1056545"/>
                </a:lnTo>
                <a:lnTo>
                  <a:pt x="375682" y="1056545"/>
                </a:lnTo>
                <a:lnTo>
                  <a:pt x="375795" y="1056432"/>
                </a:lnTo>
                <a:lnTo>
                  <a:pt x="375795" y="1056432"/>
                </a:lnTo>
                <a:lnTo>
                  <a:pt x="377095" y="1055321"/>
                </a:lnTo>
                <a:lnTo>
                  <a:pt x="378300" y="1054285"/>
                </a:lnTo>
                <a:lnTo>
                  <a:pt x="378827" y="1053814"/>
                </a:lnTo>
                <a:lnTo>
                  <a:pt x="380523" y="1052289"/>
                </a:lnTo>
                <a:lnTo>
                  <a:pt x="381464" y="1051403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2048" y="1050857"/>
                </a:lnTo>
                <a:lnTo>
                  <a:pt x="384271" y="1048691"/>
                </a:lnTo>
                <a:lnTo>
                  <a:pt x="384647" y="1048315"/>
                </a:lnTo>
                <a:lnTo>
                  <a:pt x="385344" y="1047655"/>
                </a:lnTo>
                <a:lnTo>
                  <a:pt x="385608" y="1047354"/>
                </a:lnTo>
                <a:lnTo>
                  <a:pt x="386945" y="1045979"/>
                </a:lnTo>
                <a:lnTo>
                  <a:pt x="386945" y="1045979"/>
                </a:lnTo>
                <a:lnTo>
                  <a:pt x="387039" y="1045885"/>
                </a:lnTo>
                <a:lnTo>
                  <a:pt x="387039" y="1045885"/>
                </a:lnTo>
                <a:lnTo>
                  <a:pt x="387134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228" y="1045772"/>
                </a:lnTo>
                <a:lnTo>
                  <a:pt x="387322" y="1045659"/>
                </a:lnTo>
                <a:lnTo>
                  <a:pt x="387322" y="1045659"/>
                </a:lnTo>
                <a:lnTo>
                  <a:pt x="387416" y="1045565"/>
                </a:lnTo>
                <a:lnTo>
                  <a:pt x="387510" y="1045452"/>
                </a:lnTo>
                <a:cubicBezTo>
                  <a:pt x="388264" y="1044661"/>
                  <a:pt x="388998" y="1043869"/>
                  <a:pt x="389733" y="1043041"/>
                </a:cubicBezTo>
                <a:lnTo>
                  <a:pt x="389733" y="1043041"/>
                </a:lnTo>
                <a:lnTo>
                  <a:pt x="389733" y="1043041"/>
                </a:lnTo>
                <a:lnTo>
                  <a:pt x="389733" y="1043041"/>
                </a:lnTo>
                <a:lnTo>
                  <a:pt x="389827" y="1042947"/>
                </a:lnTo>
                <a:lnTo>
                  <a:pt x="389827" y="1042834"/>
                </a:lnTo>
                <a:lnTo>
                  <a:pt x="390901" y="1041609"/>
                </a:lnTo>
                <a:lnTo>
                  <a:pt x="391918" y="1040479"/>
                </a:lnTo>
                <a:lnTo>
                  <a:pt x="392125" y="1040216"/>
                </a:lnTo>
                <a:lnTo>
                  <a:pt x="392238" y="1040084"/>
                </a:lnTo>
                <a:lnTo>
                  <a:pt x="392407" y="1039895"/>
                </a:lnTo>
                <a:lnTo>
                  <a:pt x="392502" y="1039782"/>
                </a:lnTo>
                <a:lnTo>
                  <a:pt x="392502" y="1039688"/>
                </a:lnTo>
                <a:cubicBezTo>
                  <a:pt x="393161" y="1038878"/>
                  <a:pt x="393839" y="1038087"/>
                  <a:pt x="394479" y="1037259"/>
                </a:cubicBezTo>
                <a:lnTo>
                  <a:pt x="394573" y="1037259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145"/>
                </a:lnTo>
                <a:lnTo>
                  <a:pt x="394573" y="1037032"/>
                </a:lnTo>
                <a:lnTo>
                  <a:pt x="394573" y="1036919"/>
                </a:lnTo>
                <a:lnTo>
                  <a:pt x="394573" y="1036806"/>
                </a:lnTo>
                <a:lnTo>
                  <a:pt x="394668" y="1036693"/>
                </a:lnTo>
                <a:lnTo>
                  <a:pt x="396419" y="1034452"/>
                </a:lnTo>
                <a:lnTo>
                  <a:pt x="396419" y="1034339"/>
                </a:lnTo>
                <a:lnTo>
                  <a:pt x="396513" y="1034245"/>
                </a:lnTo>
                <a:lnTo>
                  <a:pt x="396513" y="1034132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513" y="1034000"/>
                </a:lnTo>
                <a:lnTo>
                  <a:pt x="396608" y="1033887"/>
                </a:lnTo>
                <a:lnTo>
                  <a:pt x="397210" y="1033096"/>
                </a:lnTo>
                <a:lnTo>
                  <a:pt x="397417" y="1032813"/>
                </a:lnTo>
                <a:lnTo>
                  <a:pt x="398566" y="1031269"/>
                </a:lnTo>
                <a:lnTo>
                  <a:pt x="399904" y="1029386"/>
                </a:lnTo>
                <a:lnTo>
                  <a:pt x="400450" y="1028632"/>
                </a:lnTo>
                <a:lnTo>
                  <a:pt x="401203" y="1027521"/>
                </a:lnTo>
                <a:lnTo>
                  <a:pt x="402522" y="1025637"/>
                </a:lnTo>
                <a:lnTo>
                  <a:pt x="403332" y="1024375"/>
                </a:lnTo>
                <a:lnTo>
                  <a:pt x="403539" y="1024074"/>
                </a:lnTo>
                <a:cubicBezTo>
                  <a:pt x="404349" y="1022831"/>
                  <a:pt x="405140" y="1021569"/>
                  <a:pt x="405931" y="1020307"/>
                </a:cubicBezTo>
                <a:lnTo>
                  <a:pt x="405931" y="1020307"/>
                </a:lnTo>
                <a:lnTo>
                  <a:pt x="406082" y="1020081"/>
                </a:lnTo>
                <a:lnTo>
                  <a:pt x="406213" y="1019855"/>
                </a:lnTo>
                <a:lnTo>
                  <a:pt x="407023" y="1018499"/>
                </a:lnTo>
                <a:lnTo>
                  <a:pt x="408022" y="1016841"/>
                </a:lnTo>
                <a:lnTo>
                  <a:pt x="408587" y="1015918"/>
                </a:lnTo>
                <a:lnTo>
                  <a:pt x="408737" y="1015636"/>
                </a:lnTo>
                <a:lnTo>
                  <a:pt x="409378" y="1014506"/>
                </a:lnTo>
                <a:lnTo>
                  <a:pt x="412485" y="1011436"/>
                </a:lnTo>
                <a:lnTo>
                  <a:pt x="413145" y="1010268"/>
                </a:lnTo>
                <a:lnTo>
                  <a:pt x="413578" y="1009477"/>
                </a:lnTo>
                <a:lnTo>
                  <a:pt x="414011" y="1008648"/>
                </a:lnTo>
                <a:lnTo>
                  <a:pt x="414651" y="1007462"/>
                </a:lnTo>
                <a:lnTo>
                  <a:pt x="415311" y="1006200"/>
                </a:lnTo>
                <a:lnTo>
                  <a:pt x="415989" y="1004900"/>
                </a:lnTo>
                <a:lnTo>
                  <a:pt x="416384" y="1004128"/>
                </a:lnTo>
                <a:lnTo>
                  <a:pt x="417420" y="1002056"/>
                </a:lnTo>
                <a:lnTo>
                  <a:pt x="418305" y="1000173"/>
                </a:lnTo>
                <a:lnTo>
                  <a:pt x="418437" y="999909"/>
                </a:lnTo>
                <a:lnTo>
                  <a:pt x="419285" y="998025"/>
                </a:lnTo>
                <a:lnTo>
                  <a:pt x="419417" y="997780"/>
                </a:lnTo>
                <a:lnTo>
                  <a:pt x="420001" y="996519"/>
                </a:lnTo>
                <a:lnTo>
                  <a:pt x="420377" y="995671"/>
                </a:lnTo>
                <a:lnTo>
                  <a:pt x="420509" y="995426"/>
                </a:lnTo>
                <a:lnTo>
                  <a:pt x="421338" y="993543"/>
                </a:lnTo>
                <a:lnTo>
                  <a:pt x="421338" y="993373"/>
                </a:lnTo>
                <a:lnTo>
                  <a:pt x="422167" y="991395"/>
                </a:lnTo>
                <a:lnTo>
                  <a:pt x="422524" y="990585"/>
                </a:lnTo>
                <a:lnTo>
                  <a:pt x="422524" y="990585"/>
                </a:lnTo>
                <a:lnTo>
                  <a:pt x="423071" y="989305"/>
                </a:lnTo>
                <a:lnTo>
                  <a:pt x="423466" y="988325"/>
                </a:lnTo>
                <a:lnTo>
                  <a:pt x="423956" y="987120"/>
                </a:lnTo>
                <a:lnTo>
                  <a:pt x="424314" y="986253"/>
                </a:lnTo>
                <a:lnTo>
                  <a:pt x="424672" y="985312"/>
                </a:lnTo>
                <a:lnTo>
                  <a:pt x="424841" y="984916"/>
                </a:lnTo>
                <a:lnTo>
                  <a:pt x="425670" y="982713"/>
                </a:lnTo>
                <a:lnTo>
                  <a:pt x="426404" y="980829"/>
                </a:lnTo>
                <a:lnTo>
                  <a:pt x="426499" y="980490"/>
                </a:lnTo>
                <a:lnTo>
                  <a:pt x="427308" y="978249"/>
                </a:lnTo>
                <a:lnTo>
                  <a:pt x="427308" y="978249"/>
                </a:lnTo>
                <a:lnTo>
                  <a:pt x="427930" y="976365"/>
                </a:lnTo>
                <a:lnTo>
                  <a:pt x="428457" y="974858"/>
                </a:lnTo>
                <a:lnTo>
                  <a:pt x="429135" y="972824"/>
                </a:lnTo>
                <a:lnTo>
                  <a:pt x="429418" y="971995"/>
                </a:lnTo>
                <a:cubicBezTo>
                  <a:pt x="441416" y="936096"/>
                  <a:pt x="446388" y="896053"/>
                  <a:pt x="448272" y="857536"/>
                </a:cubicBezTo>
                <a:lnTo>
                  <a:pt x="448272" y="857536"/>
                </a:lnTo>
                <a:cubicBezTo>
                  <a:pt x="449515" y="833559"/>
                  <a:pt x="449666" y="810203"/>
                  <a:pt x="449666" y="788826"/>
                </a:cubicBezTo>
                <a:lnTo>
                  <a:pt x="449666" y="533537"/>
                </a:lnTo>
                <a:cubicBezTo>
                  <a:pt x="449509" y="520648"/>
                  <a:pt x="452373" y="507902"/>
                  <a:pt x="458028" y="496319"/>
                </a:cubicBezTo>
                <a:cubicBezTo>
                  <a:pt x="463578" y="485144"/>
                  <a:pt x="474120" y="479556"/>
                  <a:pt x="489652" y="479556"/>
                </a:cubicBezTo>
                <a:cubicBezTo>
                  <a:pt x="505812" y="479556"/>
                  <a:pt x="516869" y="485037"/>
                  <a:pt x="522726" y="495848"/>
                </a:cubicBezTo>
                <a:cubicBezTo>
                  <a:pt x="528785" y="507465"/>
                  <a:pt x="531823" y="520419"/>
                  <a:pt x="531560" y="533518"/>
                </a:cubicBezTo>
                <a:lnTo>
                  <a:pt x="531560" y="932442"/>
                </a:lnTo>
                <a:cubicBezTo>
                  <a:pt x="606655" y="925511"/>
                  <a:pt x="673594" y="883339"/>
                  <a:pt x="677700" y="808376"/>
                </a:cubicBezTo>
                <a:lnTo>
                  <a:pt x="677700" y="536344"/>
                </a:lnTo>
                <a:cubicBezTo>
                  <a:pt x="677700" y="515273"/>
                  <a:pt x="681285" y="500074"/>
                  <a:pt x="688455" y="490744"/>
                </a:cubicBezTo>
                <a:cubicBezTo>
                  <a:pt x="695625" y="481415"/>
                  <a:pt x="706009" y="476762"/>
                  <a:pt x="719608" y="476787"/>
                </a:cubicBezTo>
                <a:cubicBezTo>
                  <a:pt x="733860" y="476787"/>
                  <a:pt x="744708" y="481440"/>
                  <a:pt x="752155" y="490744"/>
                </a:cubicBezTo>
                <a:cubicBezTo>
                  <a:pt x="759500" y="499917"/>
                  <a:pt x="763192" y="514796"/>
                  <a:pt x="763324" y="535345"/>
                </a:cubicBezTo>
                <a:close/>
              </a:path>
            </a:pathLst>
          </a:custGeom>
          <a:solidFill>
            <a:schemeClr val="accent1"/>
          </a:solidFill>
          <a:ln w="1881" cap="flat">
            <a:noFill/>
            <a:prstDash val="solid"/>
            <a:miter/>
          </a:ln>
        </p:spPr>
        <p:txBody>
          <a:bodyPr rtlCol="0" anchor="ctr"/>
          <a:lstStyle/>
          <a:p>
            <a:pPr marL="0" algn="ctr" defTabSz="914400" rtl="0" eaLnBrk="1" latinLnBrk="0" hangingPunct="1"/>
            <a:endParaRPr lang="en-EG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DDC5B0C-BD32-B965-79B0-A731D22D3731}"/>
              </a:ext>
            </a:extLst>
          </p:cNvPr>
          <p:cNvCxnSpPr>
            <a:cxnSpLocks/>
          </p:cNvCxnSpPr>
          <p:nvPr/>
        </p:nvCxnSpPr>
        <p:spPr>
          <a:xfrm>
            <a:off x="6837529" y="3803493"/>
            <a:ext cx="2579914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C32FF7-88B0-38C5-36FF-3F355A5BABA9}"/>
              </a:ext>
            </a:extLst>
          </p:cNvPr>
          <p:cNvSpPr txBox="1"/>
          <p:nvPr/>
        </p:nvSpPr>
        <p:spPr>
          <a:xfrm>
            <a:off x="6105298" y="4966234"/>
            <a:ext cx="4044377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rgbClr val="29292A"/>
                </a:solidFill>
                <a:latin typeface="Caudex" panose="02040502050505030304" pitchFamily="18" charset="2"/>
              </a:rPr>
              <a:t>Minimalist</a:t>
            </a:r>
            <a:r>
              <a:rPr lang="ar-SA" sz="2800" b="1" dirty="0">
                <a:solidFill>
                  <a:srgbClr val="29292A"/>
                </a:solidFill>
                <a:latin typeface="Caudex" panose="02040502050505030304" pitchFamily="18" charset="2"/>
              </a:rPr>
              <a:t> </a:t>
            </a:r>
            <a:r>
              <a:rPr lang="en-US" sz="2800" b="1" dirty="0">
                <a:solidFill>
                  <a:srgbClr val="29292A"/>
                </a:solidFill>
                <a:latin typeface="Caudex" panose="02040502050505030304" pitchFamily="18" charset="2"/>
              </a:rPr>
              <a:t>Multipurpose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9FBE05-B174-E3B5-4BCF-392A50F6E5B0}"/>
              </a:ext>
            </a:extLst>
          </p:cNvPr>
          <p:cNvSpPr txBox="1"/>
          <p:nvPr/>
        </p:nvSpPr>
        <p:spPr>
          <a:xfrm>
            <a:off x="6096000" y="5468354"/>
            <a:ext cx="4062972" cy="246221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600" spc="210" dirty="0">
                <a:solidFill>
                  <a:srgbClr val="29292A"/>
                </a:solidFill>
                <a:latin typeface="Caudex" panose="02040502050505030304" pitchFamily="18" charset="2"/>
              </a:rPr>
              <a:t>PowerPoint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14330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" name="Freeform 706">
            <a:extLst>
              <a:ext uri="{FF2B5EF4-FFF2-40B4-BE49-F238E27FC236}">
                <a16:creationId xmlns:a16="http://schemas.microsoft.com/office/drawing/2014/main" id="{B2364F0C-7EAC-884B-B75B-D193897533CC}"/>
              </a:ext>
            </a:extLst>
          </p:cNvPr>
          <p:cNvSpPr>
            <a:spLocks noChangeAspect="1"/>
          </p:cNvSpPr>
          <p:nvPr/>
        </p:nvSpPr>
        <p:spPr>
          <a:xfrm>
            <a:off x="853020" y="612698"/>
            <a:ext cx="409255" cy="454030"/>
          </a:xfrm>
          <a:custGeom>
            <a:avLst/>
            <a:gdLst>
              <a:gd name="connsiteX0" fmla="*/ 309302 w 450180"/>
              <a:gd name="connsiteY0" fmla="*/ 383753 h 499433"/>
              <a:gd name="connsiteX1" fmla="*/ 233272 w 450180"/>
              <a:gd name="connsiteY1" fmla="*/ 391655 h 499433"/>
              <a:gd name="connsiteX2" fmla="*/ 233272 w 450180"/>
              <a:gd name="connsiteY2" fmla="*/ 481822 h 499433"/>
              <a:gd name="connsiteX3" fmla="*/ 244796 w 450180"/>
              <a:gd name="connsiteY3" fmla="*/ 479396 h 499433"/>
              <a:gd name="connsiteX4" fmla="*/ 295343 w 450180"/>
              <a:gd name="connsiteY4" fmla="*/ 423890 h 499433"/>
              <a:gd name="connsiteX5" fmla="*/ 140528 w 450180"/>
              <a:gd name="connsiteY5" fmla="*/ 383712 h 499433"/>
              <a:gd name="connsiteX6" fmla="*/ 154620 w 450180"/>
              <a:gd name="connsiteY6" fmla="*/ 424161 h 499433"/>
              <a:gd name="connsiteX7" fmla="*/ 205239 w 450180"/>
              <a:gd name="connsiteY7" fmla="*/ 479420 h 499433"/>
              <a:gd name="connsiteX8" fmla="*/ 216909 w 450180"/>
              <a:gd name="connsiteY8" fmla="*/ 481861 h 499433"/>
              <a:gd name="connsiteX9" fmla="*/ 216909 w 450180"/>
              <a:gd name="connsiteY9" fmla="*/ 391667 h 499433"/>
              <a:gd name="connsiteX10" fmla="*/ 427065 w 450180"/>
              <a:gd name="connsiteY10" fmla="*/ 325935 h 499433"/>
              <a:gd name="connsiteX11" fmla="*/ 412313 w 450180"/>
              <a:gd name="connsiteY11" fmla="*/ 340503 h 499433"/>
              <a:gd name="connsiteX12" fmla="*/ 385067 w 450180"/>
              <a:gd name="connsiteY12" fmla="*/ 358048 h 499433"/>
              <a:gd name="connsiteX13" fmla="*/ 328972 w 450180"/>
              <a:gd name="connsiteY13" fmla="*/ 377874 h 499433"/>
              <a:gd name="connsiteX14" fmla="*/ 309271 w 450180"/>
              <a:gd name="connsiteY14" fmla="*/ 433998 h 499433"/>
              <a:gd name="connsiteX15" fmla="*/ 278277 w 450180"/>
              <a:gd name="connsiteY15" fmla="*/ 473478 h 499433"/>
              <a:gd name="connsiteX16" fmla="*/ 309517 w 450180"/>
              <a:gd name="connsiteY16" fmla="*/ 466274 h 499433"/>
              <a:gd name="connsiteX17" fmla="*/ 415853 w 450180"/>
              <a:gd name="connsiteY17" fmla="*/ 359579 h 499433"/>
              <a:gd name="connsiteX18" fmla="*/ 22614 w 450180"/>
              <a:gd name="connsiteY18" fmla="*/ 325397 h 499433"/>
              <a:gd name="connsiteX19" fmla="*/ 35809 w 450180"/>
              <a:gd name="connsiteY19" fmla="*/ 363184 h 499433"/>
              <a:gd name="connsiteX20" fmla="*/ 150776 w 450180"/>
              <a:gd name="connsiteY20" fmla="*/ 470518 h 499433"/>
              <a:gd name="connsiteX21" fmla="*/ 174626 w 450180"/>
              <a:gd name="connsiteY21" fmla="*/ 477012 h 499433"/>
              <a:gd name="connsiteX22" fmla="*/ 140893 w 450180"/>
              <a:gd name="connsiteY22" fmla="*/ 433998 h 499433"/>
              <a:gd name="connsiteX23" fmla="*/ 121196 w 450180"/>
              <a:gd name="connsiteY23" fmla="*/ 377848 h 499433"/>
              <a:gd name="connsiteX24" fmla="*/ 65198 w 450180"/>
              <a:gd name="connsiteY24" fmla="*/ 358048 h 499433"/>
              <a:gd name="connsiteX25" fmla="*/ 37931 w 450180"/>
              <a:gd name="connsiteY25" fmla="*/ 340503 h 499433"/>
              <a:gd name="connsiteX26" fmla="*/ 342708 w 450180"/>
              <a:gd name="connsiteY26" fmla="*/ 282335 h 499433"/>
              <a:gd name="connsiteX27" fmla="*/ 334880 w 450180"/>
              <a:gd name="connsiteY27" fmla="*/ 358072 h 499433"/>
              <a:gd name="connsiteX28" fmla="*/ 365949 w 450180"/>
              <a:gd name="connsiteY28" fmla="*/ 348313 h 499433"/>
              <a:gd name="connsiteX29" fmla="*/ 425768 w 450180"/>
              <a:gd name="connsiteY29" fmla="*/ 300720 h 499433"/>
              <a:gd name="connsiteX30" fmla="*/ 432535 w 450180"/>
              <a:gd name="connsiteY30" fmla="*/ 282335 h 499433"/>
              <a:gd name="connsiteX31" fmla="*/ 233272 w 450180"/>
              <a:gd name="connsiteY31" fmla="*/ 282335 h 499433"/>
              <a:gd name="connsiteX32" fmla="*/ 233272 w 450180"/>
              <a:gd name="connsiteY32" fmla="*/ 375159 h 499433"/>
              <a:gd name="connsiteX33" fmla="*/ 301577 w 450180"/>
              <a:gd name="connsiteY33" fmla="*/ 368534 h 499433"/>
              <a:gd name="connsiteX34" fmla="*/ 316191 w 450180"/>
              <a:gd name="connsiteY34" fmla="*/ 363943 h 499433"/>
              <a:gd name="connsiteX35" fmla="*/ 317673 w 450180"/>
              <a:gd name="connsiteY35" fmla="*/ 359685 h 499433"/>
              <a:gd name="connsiteX36" fmla="*/ 327056 w 450180"/>
              <a:gd name="connsiteY36" fmla="*/ 282335 h 499433"/>
              <a:gd name="connsiteX37" fmla="*/ 123060 w 450180"/>
              <a:gd name="connsiteY37" fmla="*/ 282335 h 499433"/>
              <a:gd name="connsiteX38" fmla="*/ 132317 w 450180"/>
              <a:gd name="connsiteY38" fmla="*/ 360143 h 499433"/>
              <a:gd name="connsiteX39" fmla="*/ 133613 w 450180"/>
              <a:gd name="connsiteY39" fmla="*/ 363863 h 499433"/>
              <a:gd name="connsiteX40" fmla="*/ 148482 w 450180"/>
              <a:gd name="connsiteY40" fmla="*/ 368534 h 499433"/>
              <a:gd name="connsiteX41" fmla="*/ 216909 w 450180"/>
              <a:gd name="connsiteY41" fmla="*/ 375172 h 499433"/>
              <a:gd name="connsiteX42" fmla="*/ 216909 w 450180"/>
              <a:gd name="connsiteY42" fmla="*/ 282335 h 499433"/>
              <a:gd name="connsiteX43" fmla="*/ 17243 w 450180"/>
              <a:gd name="connsiteY43" fmla="*/ 282335 h 499433"/>
              <a:gd name="connsiteX44" fmla="*/ 24134 w 450180"/>
              <a:gd name="connsiteY44" fmla="*/ 300720 h 499433"/>
              <a:gd name="connsiteX45" fmla="*/ 84113 w 450180"/>
              <a:gd name="connsiteY45" fmla="*/ 348313 h 499433"/>
              <a:gd name="connsiteX46" fmla="*/ 115304 w 450180"/>
              <a:gd name="connsiteY46" fmla="*/ 358111 h 499433"/>
              <a:gd name="connsiteX47" fmla="*/ 107473 w 450180"/>
              <a:gd name="connsiteY47" fmla="*/ 282335 h 499433"/>
              <a:gd name="connsiteX48" fmla="*/ 253962 w 450180"/>
              <a:gd name="connsiteY48" fmla="*/ 251806 h 499433"/>
              <a:gd name="connsiteX49" fmla="*/ 248500 w 450180"/>
              <a:gd name="connsiteY49" fmla="*/ 252641 h 499433"/>
              <a:gd name="connsiteX50" fmla="*/ 225158 w 450180"/>
              <a:gd name="connsiteY50" fmla="*/ 257369 h 499433"/>
              <a:gd name="connsiteX51" fmla="*/ 221777 w 450180"/>
              <a:gd name="connsiteY51" fmla="*/ 257369 h 499433"/>
              <a:gd name="connsiteX52" fmla="*/ 216862 w 450180"/>
              <a:gd name="connsiteY52" fmla="*/ 256118 h 499433"/>
              <a:gd name="connsiteX53" fmla="*/ 199194 w 450180"/>
              <a:gd name="connsiteY53" fmla="*/ 253163 h 499433"/>
              <a:gd name="connsiteX54" fmla="*/ 199870 w 450180"/>
              <a:gd name="connsiteY54" fmla="*/ 265374 h 499433"/>
              <a:gd name="connsiteX55" fmla="*/ 253962 w 450180"/>
              <a:gd name="connsiteY55" fmla="*/ 265374 h 499433"/>
              <a:gd name="connsiteX56" fmla="*/ 431248 w 450180"/>
              <a:gd name="connsiteY56" fmla="*/ 156961 h 499433"/>
              <a:gd name="connsiteX57" fmla="*/ 431248 w 450180"/>
              <a:gd name="connsiteY57" fmla="*/ 176092 h 499433"/>
              <a:gd name="connsiteX58" fmla="*/ 432736 w 450180"/>
              <a:gd name="connsiteY58" fmla="*/ 166323 h 499433"/>
              <a:gd name="connsiteX59" fmla="*/ 431248 w 450180"/>
              <a:gd name="connsiteY59" fmla="*/ 156961 h 499433"/>
              <a:gd name="connsiteX60" fmla="*/ 314950 w 450180"/>
              <a:gd name="connsiteY60" fmla="*/ 103501 h 499433"/>
              <a:gd name="connsiteX61" fmla="*/ 314950 w 450180"/>
              <a:gd name="connsiteY61" fmla="*/ 134980 h 499433"/>
              <a:gd name="connsiteX62" fmla="*/ 319413 w 450180"/>
              <a:gd name="connsiteY62" fmla="*/ 119376 h 499433"/>
              <a:gd name="connsiteX63" fmla="*/ 314950 w 450180"/>
              <a:gd name="connsiteY63" fmla="*/ 103501 h 499433"/>
              <a:gd name="connsiteX64" fmla="*/ 135230 w 450180"/>
              <a:gd name="connsiteY64" fmla="*/ 103501 h 499433"/>
              <a:gd name="connsiteX65" fmla="*/ 130767 w 450180"/>
              <a:gd name="connsiteY65" fmla="*/ 119376 h 499433"/>
              <a:gd name="connsiteX66" fmla="*/ 135230 w 450180"/>
              <a:gd name="connsiteY66" fmla="*/ 135251 h 499433"/>
              <a:gd name="connsiteX67" fmla="*/ 167399 w 450180"/>
              <a:gd name="connsiteY67" fmla="*/ 73343 h 499433"/>
              <a:gd name="connsiteX68" fmla="*/ 155535 w 450180"/>
              <a:gd name="connsiteY68" fmla="*/ 74790 h 499433"/>
              <a:gd name="connsiteX69" fmla="*/ 151728 w 450180"/>
              <a:gd name="connsiteY69" fmla="*/ 93731 h 499433"/>
              <a:gd name="connsiteX70" fmla="*/ 151728 w 450180"/>
              <a:gd name="connsiteY70" fmla="*/ 146785 h 499433"/>
              <a:gd name="connsiteX71" fmla="*/ 151728 w 450180"/>
              <a:gd name="connsiteY71" fmla="*/ 165238 h 499433"/>
              <a:gd name="connsiteX72" fmla="*/ 194526 w 450180"/>
              <a:gd name="connsiteY72" fmla="*/ 233786 h 499433"/>
              <a:gd name="connsiteX73" fmla="*/ 214696 w 450180"/>
              <a:gd name="connsiteY73" fmla="*/ 238961 h 499433"/>
              <a:gd name="connsiteX74" fmla="*/ 223577 w 450180"/>
              <a:gd name="connsiteY74" fmla="*/ 240768 h 499433"/>
              <a:gd name="connsiteX75" fmla="*/ 240906 w 450180"/>
              <a:gd name="connsiteY75" fmla="*/ 237943 h 499433"/>
              <a:gd name="connsiteX76" fmla="*/ 254424 w 450180"/>
              <a:gd name="connsiteY76" fmla="*/ 234405 h 499433"/>
              <a:gd name="connsiteX77" fmla="*/ 276545 w 450180"/>
              <a:gd name="connsiteY77" fmla="*/ 220327 h 499433"/>
              <a:gd name="connsiteX78" fmla="*/ 298993 w 450180"/>
              <a:gd name="connsiteY78" fmla="*/ 167273 h 499433"/>
              <a:gd name="connsiteX79" fmla="*/ 298993 w 450180"/>
              <a:gd name="connsiteY79" fmla="*/ 148097 h 499433"/>
              <a:gd name="connsiteX80" fmla="*/ 298588 w 450180"/>
              <a:gd name="connsiteY80" fmla="*/ 147599 h 499433"/>
              <a:gd name="connsiteX81" fmla="*/ 298588 w 450180"/>
              <a:gd name="connsiteY81" fmla="*/ 91737 h 499433"/>
              <a:gd name="connsiteX82" fmla="*/ 295476 w 450180"/>
              <a:gd name="connsiteY82" fmla="*/ 76413 h 499433"/>
              <a:gd name="connsiteX83" fmla="*/ 278977 w 450180"/>
              <a:gd name="connsiteY83" fmla="*/ 86297 h 499433"/>
              <a:gd name="connsiteX84" fmla="*/ 247607 w 450180"/>
              <a:gd name="connsiteY84" fmla="*/ 92509 h 499433"/>
              <a:gd name="connsiteX85" fmla="*/ 214205 w 450180"/>
              <a:gd name="connsiteY85" fmla="*/ 84911 h 499433"/>
              <a:gd name="connsiteX86" fmla="*/ 167399 w 450180"/>
              <a:gd name="connsiteY86" fmla="*/ 73343 h 499433"/>
              <a:gd name="connsiteX87" fmla="*/ 225158 w 450180"/>
              <a:gd name="connsiteY87" fmla="*/ 19917 h 499433"/>
              <a:gd name="connsiteX88" fmla="*/ 225022 w 450180"/>
              <a:gd name="connsiteY88" fmla="*/ 19918 h 499433"/>
              <a:gd name="connsiteX89" fmla="*/ 225158 w 450180"/>
              <a:gd name="connsiteY89" fmla="*/ 19918 h 499433"/>
              <a:gd name="connsiteX90" fmla="*/ 173227 w 450180"/>
              <a:gd name="connsiteY90" fmla="*/ 41585 h 499433"/>
              <a:gd name="connsiteX91" fmla="*/ 162491 w 450180"/>
              <a:gd name="connsiteY91" fmla="*/ 57586 h 499433"/>
              <a:gd name="connsiteX92" fmla="*/ 164711 w 450180"/>
              <a:gd name="connsiteY92" fmla="*/ 57231 h 499433"/>
              <a:gd name="connsiteX93" fmla="*/ 221102 w 450180"/>
              <a:gd name="connsiteY93" fmla="*/ 69985 h 499433"/>
              <a:gd name="connsiteX94" fmla="*/ 259987 w 450180"/>
              <a:gd name="connsiteY94" fmla="*/ 74679 h 499433"/>
              <a:gd name="connsiteX95" fmla="*/ 290020 w 450180"/>
              <a:gd name="connsiteY95" fmla="*/ 60319 h 499433"/>
              <a:gd name="connsiteX96" fmla="*/ 277312 w 450180"/>
              <a:gd name="connsiteY96" fmla="*/ 41481 h 499433"/>
              <a:gd name="connsiteX97" fmla="*/ 225158 w 450180"/>
              <a:gd name="connsiteY97" fmla="*/ 19917 h 499433"/>
              <a:gd name="connsiteX98" fmla="*/ 221603 w 450180"/>
              <a:gd name="connsiteY98" fmla="*/ 69 h 499433"/>
              <a:gd name="connsiteX99" fmla="*/ 306532 w 450180"/>
              <a:gd name="connsiteY99" fmla="*/ 51913 h 499433"/>
              <a:gd name="connsiteX100" fmla="*/ 314919 w 450180"/>
              <a:gd name="connsiteY100" fmla="*/ 86604 h 499433"/>
              <a:gd name="connsiteX101" fmla="*/ 328287 w 450180"/>
              <a:gd name="connsiteY101" fmla="*/ 93969 h 499433"/>
              <a:gd name="connsiteX102" fmla="*/ 336181 w 450180"/>
              <a:gd name="connsiteY102" fmla="*/ 119783 h 499433"/>
              <a:gd name="connsiteX103" fmla="*/ 328423 w 450180"/>
              <a:gd name="connsiteY103" fmla="*/ 145394 h 499433"/>
              <a:gd name="connsiteX104" fmla="*/ 314950 w 450180"/>
              <a:gd name="connsiteY104" fmla="*/ 152570 h 499433"/>
              <a:gd name="connsiteX105" fmla="*/ 314950 w 450180"/>
              <a:gd name="connsiteY105" fmla="*/ 167273 h 499433"/>
              <a:gd name="connsiteX106" fmla="*/ 288651 w 450180"/>
              <a:gd name="connsiteY106" fmla="*/ 230981 h 499433"/>
              <a:gd name="connsiteX107" fmla="*/ 271001 w 450180"/>
              <a:gd name="connsiteY107" fmla="*/ 242921 h 499433"/>
              <a:gd name="connsiteX108" fmla="*/ 271001 w 450180"/>
              <a:gd name="connsiteY108" fmla="*/ 265374 h 499433"/>
              <a:gd name="connsiteX109" fmla="*/ 301040 w 450180"/>
              <a:gd name="connsiteY109" fmla="*/ 265374 h 499433"/>
              <a:gd name="connsiteX110" fmla="*/ 288716 w 450180"/>
              <a:gd name="connsiteY110" fmla="*/ 255334 h 499433"/>
              <a:gd name="connsiteX111" fmla="*/ 290474 w 450180"/>
              <a:gd name="connsiteY111" fmla="*/ 243801 h 499433"/>
              <a:gd name="connsiteX112" fmla="*/ 301655 w 450180"/>
              <a:gd name="connsiteY112" fmla="*/ 245320 h 499433"/>
              <a:gd name="connsiteX113" fmla="*/ 301833 w 450180"/>
              <a:gd name="connsiteY113" fmla="*/ 245564 h 499433"/>
              <a:gd name="connsiteX114" fmla="*/ 326152 w 450180"/>
              <a:gd name="connsiteY114" fmla="*/ 265374 h 499433"/>
              <a:gd name="connsiteX115" fmla="*/ 335371 w 450180"/>
              <a:gd name="connsiteY115" fmla="*/ 265374 h 499433"/>
              <a:gd name="connsiteX116" fmla="*/ 378089 w 450180"/>
              <a:gd name="connsiteY116" fmla="*/ 265374 h 499433"/>
              <a:gd name="connsiteX117" fmla="*/ 404664 w 450180"/>
              <a:gd name="connsiteY117" fmla="*/ 242767 h 499433"/>
              <a:gd name="connsiteX118" fmla="*/ 414885 w 450180"/>
              <a:gd name="connsiteY118" fmla="*/ 208250 h 499433"/>
              <a:gd name="connsiteX119" fmla="*/ 414885 w 450180"/>
              <a:gd name="connsiteY119" fmla="*/ 144206 h 499433"/>
              <a:gd name="connsiteX120" fmla="*/ 412194 w 450180"/>
              <a:gd name="connsiteY120" fmla="*/ 130980 h 499433"/>
              <a:gd name="connsiteX121" fmla="*/ 399325 w 450180"/>
              <a:gd name="connsiteY121" fmla="*/ 138756 h 499433"/>
              <a:gd name="connsiteX122" fmla="*/ 371611 w 450180"/>
              <a:gd name="connsiteY122" fmla="*/ 144342 h 499433"/>
              <a:gd name="connsiteX123" fmla="*/ 344565 w 450180"/>
              <a:gd name="connsiteY123" fmla="*/ 138779 h 499433"/>
              <a:gd name="connsiteX124" fmla="*/ 340238 w 450180"/>
              <a:gd name="connsiteY124" fmla="*/ 127924 h 499433"/>
              <a:gd name="connsiteX125" fmla="*/ 350691 w 450180"/>
              <a:gd name="connsiteY125" fmla="*/ 123174 h 499433"/>
              <a:gd name="connsiteX126" fmla="*/ 351597 w 450180"/>
              <a:gd name="connsiteY126" fmla="*/ 123582 h 499433"/>
              <a:gd name="connsiteX127" fmla="*/ 383584 w 450180"/>
              <a:gd name="connsiteY127" fmla="*/ 126100 h 499433"/>
              <a:gd name="connsiteX128" fmla="*/ 406677 w 450180"/>
              <a:gd name="connsiteY128" fmla="*/ 114859 h 499433"/>
              <a:gd name="connsiteX129" fmla="*/ 396332 w 450180"/>
              <a:gd name="connsiteY129" fmla="*/ 99535 h 499433"/>
              <a:gd name="connsiteX130" fmla="*/ 351733 w 450180"/>
              <a:gd name="connsiteY130" fmla="*/ 81112 h 499433"/>
              <a:gd name="connsiteX131" fmla="*/ 351597 w 450180"/>
              <a:gd name="connsiteY131" fmla="*/ 81112 h 499433"/>
              <a:gd name="connsiteX132" fmla="*/ 339697 w 450180"/>
              <a:gd name="connsiteY132" fmla="*/ 82333 h 499433"/>
              <a:gd name="connsiteX133" fmla="*/ 329350 w 450180"/>
              <a:gd name="connsiteY133" fmla="*/ 76927 h 499433"/>
              <a:gd name="connsiteX134" fmla="*/ 334737 w 450180"/>
              <a:gd name="connsiteY134" fmla="*/ 66545 h 499433"/>
              <a:gd name="connsiteX135" fmla="*/ 336587 w 450180"/>
              <a:gd name="connsiteY135" fmla="*/ 66187 h 499433"/>
              <a:gd name="connsiteX136" fmla="*/ 367948 w 450180"/>
              <a:gd name="connsiteY136" fmla="*/ 66163 h 499433"/>
              <a:gd name="connsiteX137" fmla="*/ 417486 w 450180"/>
              <a:gd name="connsiteY137" fmla="*/ 99116 h 499433"/>
              <a:gd name="connsiteX138" fmla="*/ 423731 w 450180"/>
              <a:gd name="connsiteY138" fmla="*/ 113968 h 499433"/>
              <a:gd name="connsiteX139" fmla="*/ 423952 w 450180"/>
              <a:gd name="connsiteY139" fmla="*/ 114006 h 499433"/>
              <a:gd name="connsiteX140" fmla="*/ 423934 w 450180"/>
              <a:gd name="connsiteY140" fmla="*/ 114452 h 499433"/>
              <a:gd name="connsiteX141" fmla="*/ 429675 w 450180"/>
              <a:gd name="connsiteY141" fmla="*/ 128108 h 499433"/>
              <a:gd name="connsiteX142" fmla="*/ 430571 w 450180"/>
              <a:gd name="connsiteY142" fmla="*/ 137275 h 499433"/>
              <a:gd name="connsiteX143" fmla="*/ 442405 w 450180"/>
              <a:gd name="connsiteY143" fmla="*/ 143782 h 499433"/>
              <a:gd name="connsiteX144" fmla="*/ 449504 w 450180"/>
              <a:gd name="connsiteY144" fmla="*/ 167001 h 499433"/>
              <a:gd name="connsiteX145" fmla="*/ 442388 w 450180"/>
              <a:gd name="connsiteY145" fmla="*/ 190017 h 499433"/>
              <a:gd name="connsiteX146" fmla="*/ 431248 w 450180"/>
              <a:gd name="connsiteY146" fmla="*/ 195971 h 499433"/>
              <a:gd name="connsiteX147" fmla="*/ 431248 w 450180"/>
              <a:gd name="connsiteY147" fmla="*/ 208250 h 499433"/>
              <a:gd name="connsiteX148" fmla="*/ 418348 w 450180"/>
              <a:gd name="connsiteY148" fmla="*/ 251722 h 499433"/>
              <a:gd name="connsiteX149" fmla="*/ 402356 w 450180"/>
              <a:gd name="connsiteY149" fmla="*/ 265374 h 499433"/>
              <a:gd name="connsiteX150" fmla="*/ 441931 w 450180"/>
              <a:gd name="connsiteY150" fmla="*/ 265374 h 499433"/>
              <a:gd name="connsiteX151" fmla="*/ 450179 w 450180"/>
              <a:gd name="connsiteY151" fmla="*/ 273379 h 499433"/>
              <a:gd name="connsiteX152" fmla="*/ 450180 w 450180"/>
              <a:gd name="connsiteY152" fmla="*/ 273515 h 499433"/>
              <a:gd name="connsiteX153" fmla="*/ 270375 w 450180"/>
              <a:gd name="connsiteY153" fmla="*/ 494798 h 499433"/>
              <a:gd name="connsiteX154" fmla="*/ 225024 w 450180"/>
              <a:gd name="connsiteY154" fmla="*/ 499433 h 499433"/>
              <a:gd name="connsiteX155" fmla="*/ 225023 w 450180"/>
              <a:gd name="connsiteY155" fmla="*/ 499433 h 499433"/>
              <a:gd name="connsiteX156" fmla="*/ 225023 w 450180"/>
              <a:gd name="connsiteY156" fmla="*/ 499433 h 499433"/>
              <a:gd name="connsiteX157" fmla="*/ 225022 w 450180"/>
              <a:gd name="connsiteY157" fmla="*/ 499433 h 499433"/>
              <a:gd name="connsiteX158" fmla="*/ 0 w 450180"/>
              <a:gd name="connsiteY158" fmla="*/ 273515 h 499433"/>
              <a:gd name="connsiteX159" fmla="*/ 8113 w 450180"/>
              <a:gd name="connsiteY159" fmla="*/ 265373 h 499433"/>
              <a:gd name="connsiteX160" fmla="*/ 8249 w 450180"/>
              <a:gd name="connsiteY160" fmla="*/ 265374 h 499433"/>
              <a:gd name="connsiteX161" fmla="*/ 47783 w 450180"/>
              <a:gd name="connsiteY161" fmla="*/ 265374 h 499433"/>
              <a:gd name="connsiteX162" fmla="*/ 31789 w 450180"/>
              <a:gd name="connsiteY162" fmla="*/ 251751 h 499433"/>
              <a:gd name="connsiteX163" fmla="*/ 18933 w 450180"/>
              <a:gd name="connsiteY163" fmla="*/ 208251 h 499433"/>
              <a:gd name="connsiteX164" fmla="*/ 18933 w 450180"/>
              <a:gd name="connsiteY164" fmla="*/ 195875 h 499433"/>
              <a:gd name="connsiteX165" fmla="*/ 7911 w 450180"/>
              <a:gd name="connsiteY165" fmla="*/ 189814 h 499433"/>
              <a:gd name="connsiteX166" fmla="*/ 812 w 450180"/>
              <a:gd name="connsiteY166" fmla="*/ 166594 h 499433"/>
              <a:gd name="connsiteX167" fmla="*/ 7861 w 450180"/>
              <a:gd name="connsiteY167" fmla="*/ 143375 h 499433"/>
              <a:gd name="connsiteX168" fmla="*/ 20453 w 450180"/>
              <a:gd name="connsiteY168" fmla="*/ 136471 h 499433"/>
              <a:gd name="connsiteX169" fmla="*/ 25000 w 450180"/>
              <a:gd name="connsiteY169" fmla="*/ 113335 h 499433"/>
              <a:gd name="connsiteX170" fmla="*/ 97549 w 450180"/>
              <a:gd name="connsiteY170" fmla="*/ 64609 h 499433"/>
              <a:gd name="connsiteX171" fmla="*/ 113594 w 450180"/>
              <a:gd name="connsiteY171" fmla="*/ 66187 h 499433"/>
              <a:gd name="connsiteX172" fmla="*/ 121188 w 450180"/>
              <a:gd name="connsiteY172" fmla="*/ 75072 h 499433"/>
              <a:gd name="connsiteX173" fmla="*/ 112333 w 450180"/>
              <a:gd name="connsiteY173" fmla="*/ 82692 h 499433"/>
              <a:gd name="connsiteX174" fmla="*/ 110483 w 450180"/>
              <a:gd name="connsiteY174" fmla="*/ 82334 h 499433"/>
              <a:gd name="connsiteX175" fmla="*/ 98583 w 450180"/>
              <a:gd name="connsiteY175" fmla="*/ 81113 h 499433"/>
              <a:gd name="connsiteX176" fmla="*/ 54158 w 450180"/>
              <a:gd name="connsiteY176" fmla="*/ 99632 h 499433"/>
              <a:gd name="connsiteX177" fmla="*/ 43784 w 450180"/>
              <a:gd name="connsiteY177" fmla="*/ 115055 h 499433"/>
              <a:gd name="connsiteX178" fmla="*/ 66733 w 450180"/>
              <a:gd name="connsiteY178" fmla="*/ 126448 h 499433"/>
              <a:gd name="connsiteX179" fmla="*/ 98988 w 450180"/>
              <a:gd name="connsiteY179" fmla="*/ 123854 h 499433"/>
              <a:gd name="connsiteX180" fmla="*/ 109643 w 450180"/>
              <a:gd name="connsiteY180" fmla="*/ 128128 h 499433"/>
              <a:gd name="connsiteX181" fmla="*/ 109671 w 450180"/>
              <a:gd name="connsiteY181" fmla="*/ 128196 h 499433"/>
              <a:gd name="connsiteX182" fmla="*/ 105344 w 450180"/>
              <a:gd name="connsiteY182" fmla="*/ 139050 h 499433"/>
              <a:gd name="connsiteX183" fmla="*/ 78569 w 450180"/>
              <a:gd name="connsiteY183" fmla="*/ 144342 h 499433"/>
              <a:gd name="connsiteX184" fmla="*/ 51044 w 450180"/>
              <a:gd name="connsiteY184" fmla="*/ 138562 h 499433"/>
              <a:gd name="connsiteX185" fmla="*/ 38416 w 450180"/>
              <a:gd name="connsiteY185" fmla="*/ 130822 h 499433"/>
              <a:gd name="connsiteX186" fmla="*/ 35701 w 450180"/>
              <a:gd name="connsiteY186" fmla="*/ 144207 h 499433"/>
              <a:gd name="connsiteX187" fmla="*/ 35701 w 450180"/>
              <a:gd name="connsiteY187" fmla="*/ 208251 h 499433"/>
              <a:gd name="connsiteX188" fmla="*/ 45922 w 450180"/>
              <a:gd name="connsiteY188" fmla="*/ 242767 h 499433"/>
              <a:gd name="connsiteX189" fmla="*/ 72497 w 450180"/>
              <a:gd name="connsiteY189" fmla="*/ 265374 h 499433"/>
              <a:gd name="connsiteX190" fmla="*/ 114674 w 450180"/>
              <a:gd name="connsiteY190" fmla="*/ 265374 h 499433"/>
              <a:gd name="connsiteX191" fmla="*/ 114675 w 450180"/>
              <a:gd name="connsiteY191" fmla="*/ 265373 h 499433"/>
              <a:gd name="connsiteX192" fmla="*/ 114811 w 450180"/>
              <a:gd name="connsiteY192" fmla="*/ 265374 h 499433"/>
              <a:gd name="connsiteX193" fmla="*/ 183507 w 450180"/>
              <a:gd name="connsiteY193" fmla="*/ 265374 h 499433"/>
              <a:gd name="connsiteX194" fmla="*/ 183507 w 450180"/>
              <a:gd name="connsiteY194" fmla="*/ 245635 h 499433"/>
              <a:gd name="connsiteX195" fmla="*/ 160196 w 450180"/>
              <a:gd name="connsiteY195" fmla="*/ 228618 h 499433"/>
              <a:gd name="connsiteX196" fmla="*/ 135230 w 450180"/>
              <a:gd name="connsiteY196" fmla="*/ 165238 h 499433"/>
              <a:gd name="connsiteX197" fmla="*/ 135230 w 450180"/>
              <a:gd name="connsiteY197" fmla="*/ 152528 h 499433"/>
              <a:gd name="connsiteX198" fmla="*/ 121944 w 450180"/>
              <a:gd name="connsiteY198" fmla="*/ 145190 h 499433"/>
              <a:gd name="connsiteX199" fmla="*/ 113999 w 450180"/>
              <a:gd name="connsiteY199" fmla="*/ 119376 h 499433"/>
              <a:gd name="connsiteX200" fmla="*/ 121792 w 450180"/>
              <a:gd name="connsiteY200" fmla="*/ 93562 h 499433"/>
              <a:gd name="connsiteX201" fmla="*/ 136563 w 450180"/>
              <a:gd name="connsiteY201" fmla="*/ 85468 h 499433"/>
              <a:gd name="connsiteX202" fmla="*/ 140934 w 450180"/>
              <a:gd name="connsiteY202" fmla="*/ 58360 h 499433"/>
              <a:gd name="connsiteX203" fmla="*/ 221603 w 450180"/>
              <a:gd name="connsiteY203" fmla="*/ 69 h 49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</a:cxnLst>
            <a:rect l="l" t="t" r="r" b="b"/>
            <a:pathLst>
              <a:path w="450180" h="499433">
                <a:moveTo>
                  <a:pt x="309302" y="383753"/>
                </a:moveTo>
                <a:lnTo>
                  <a:pt x="233272" y="391655"/>
                </a:lnTo>
                <a:lnTo>
                  <a:pt x="233272" y="481822"/>
                </a:lnTo>
                <a:lnTo>
                  <a:pt x="244796" y="479396"/>
                </a:lnTo>
                <a:cubicBezTo>
                  <a:pt x="264041" y="471217"/>
                  <a:pt x="281499" y="451417"/>
                  <a:pt x="295343" y="423890"/>
                </a:cubicBezTo>
                <a:close/>
                <a:moveTo>
                  <a:pt x="140528" y="383712"/>
                </a:moveTo>
                <a:lnTo>
                  <a:pt x="154620" y="424161"/>
                </a:lnTo>
                <a:cubicBezTo>
                  <a:pt x="168476" y="451587"/>
                  <a:pt x="185975" y="471285"/>
                  <a:pt x="205239" y="479420"/>
                </a:cubicBezTo>
                <a:lnTo>
                  <a:pt x="216909" y="481861"/>
                </a:lnTo>
                <a:lnTo>
                  <a:pt x="216909" y="391667"/>
                </a:lnTo>
                <a:close/>
                <a:moveTo>
                  <a:pt x="427065" y="325935"/>
                </a:moveTo>
                <a:lnTo>
                  <a:pt x="412313" y="340503"/>
                </a:lnTo>
                <a:cubicBezTo>
                  <a:pt x="404312" y="346824"/>
                  <a:pt x="395184" y="352697"/>
                  <a:pt x="385067" y="358048"/>
                </a:cubicBezTo>
                <a:lnTo>
                  <a:pt x="328972" y="377874"/>
                </a:lnTo>
                <a:lnTo>
                  <a:pt x="309271" y="433998"/>
                </a:lnTo>
                <a:lnTo>
                  <a:pt x="278277" y="473478"/>
                </a:lnTo>
                <a:lnTo>
                  <a:pt x="309517" y="466274"/>
                </a:lnTo>
                <a:cubicBezTo>
                  <a:pt x="356843" y="445229"/>
                  <a:pt x="394879" y="407064"/>
                  <a:pt x="415853" y="359579"/>
                </a:cubicBezTo>
                <a:close/>
                <a:moveTo>
                  <a:pt x="22614" y="325397"/>
                </a:moveTo>
                <a:lnTo>
                  <a:pt x="35809" y="363184"/>
                </a:lnTo>
                <a:cubicBezTo>
                  <a:pt x="58710" y="412485"/>
                  <a:pt x="100121" y="451147"/>
                  <a:pt x="150776" y="470518"/>
                </a:cubicBezTo>
                <a:lnTo>
                  <a:pt x="174626" y="477012"/>
                </a:lnTo>
                <a:lnTo>
                  <a:pt x="140893" y="433998"/>
                </a:lnTo>
                <a:lnTo>
                  <a:pt x="121196" y="377848"/>
                </a:lnTo>
                <a:lnTo>
                  <a:pt x="65198" y="358048"/>
                </a:lnTo>
                <a:cubicBezTo>
                  <a:pt x="55077" y="352697"/>
                  <a:pt x="45941" y="346824"/>
                  <a:pt x="37931" y="340503"/>
                </a:cubicBezTo>
                <a:close/>
                <a:moveTo>
                  <a:pt x="342708" y="282335"/>
                </a:moveTo>
                <a:lnTo>
                  <a:pt x="334880" y="358072"/>
                </a:lnTo>
                <a:lnTo>
                  <a:pt x="365949" y="348313"/>
                </a:lnTo>
                <a:cubicBezTo>
                  <a:pt x="394030" y="335515"/>
                  <a:pt x="415161" y="319074"/>
                  <a:pt x="425768" y="300720"/>
                </a:cubicBezTo>
                <a:lnTo>
                  <a:pt x="432535" y="282335"/>
                </a:lnTo>
                <a:close/>
                <a:moveTo>
                  <a:pt x="233272" y="282335"/>
                </a:moveTo>
                <a:lnTo>
                  <a:pt x="233272" y="375159"/>
                </a:lnTo>
                <a:lnTo>
                  <a:pt x="301577" y="368534"/>
                </a:lnTo>
                <a:lnTo>
                  <a:pt x="316191" y="363943"/>
                </a:lnTo>
                <a:lnTo>
                  <a:pt x="317673" y="359685"/>
                </a:lnTo>
                <a:lnTo>
                  <a:pt x="327056" y="282335"/>
                </a:lnTo>
                <a:close/>
                <a:moveTo>
                  <a:pt x="123060" y="282335"/>
                </a:moveTo>
                <a:cubicBezTo>
                  <a:pt x="123601" y="309812"/>
                  <a:pt x="126872" y="336126"/>
                  <a:pt x="132317" y="360143"/>
                </a:cubicBezTo>
                <a:lnTo>
                  <a:pt x="133613" y="363863"/>
                </a:lnTo>
                <a:lnTo>
                  <a:pt x="148482" y="368534"/>
                </a:lnTo>
                <a:lnTo>
                  <a:pt x="216909" y="375172"/>
                </a:lnTo>
                <a:lnTo>
                  <a:pt x="216909" y="282335"/>
                </a:lnTo>
                <a:close/>
                <a:moveTo>
                  <a:pt x="17243" y="282335"/>
                </a:moveTo>
                <a:lnTo>
                  <a:pt x="24134" y="300720"/>
                </a:lnTo>
                <a:cubicBezTo>
                  <a:pt x="34847" y="319074"/>
                  <a:pt x="56019" y="335515"/>
                  <a:pt x="84113" y="348313"/>
                </a:cubicBezTo>
                <a:lnTo>
                  <a:pt x="115304" y="358111"/>
                </a:lnTo>
                <a:lnTo>
                  <a:pt x="107473" y="282335"/>
                </a:lnTo>
                <a:close/>
                <a:moveTo>
                  <a:pt x="253962" y="251806"/>
                </a:moveTo>
                <a:lnTo>
                  <a:pt x="248500" y="252641"/>
                </a:lnTo>
                <a:lnTo>
                  <a:pt x="225158" y="257369"/>
                </a:lnTo>
                <a:lnTo>
                  <a:pt x="221777" y="257369"/>
                </a:lnTo>
                <a:lnTo>
                  <a:pt x="216862" y="256118"/>
                </a:lnTo>
                <a:lnTo>
                  <a:pt x="199194" y="253163"/>
                </a:lnTo>
                <a:lnTo>
                  <a:pt x="199870" y="265374"/>
                </a:lnTo>
                <a:lnTo>
                  <a:pt x="253962" y="265374"/>
                </a:lnTo>
                <a:close/>
                <a:moveTo>
                  <a:pt x="431248" y="156961"/>
                </a:moveTo>
                <a:lnTo>
                  <a:pt x="431248" y="176092"/>
                </a:lnTo>
                <a:cubicBezTo>
                  <a:pt x="432395" y="172970"/>
                  <a:pt x="432901" y="169647"/>
                  <a:pt x="432736" y="166323"/>
                </a:cubicBezTo>
                <a:cubicBezTo>
                  <a:pt x="432791" y="163139"/>
                  <a:pt x="432288" y="159970"/>
                  <a:pt x="431248" y="156961"/>
                </a:cubicBezTo>
                <a:close/>
                <a:moveTo>
                  <a:pt x="314950" y="103501"/>
                </a:moveTo>
                <a:lnTo>
                  <a:pt x="314950" y="134980"/>
                </a:lnTo>
                <a:cubicBezTo>
                  <a:pt x="317990" y="130357"/>
                  <a:pt x="319547" y="124912"/>
                  <a:pt x="319413" y="119376"/>
                </a:cubicBezTo>
                <a:cubicBezTo>
                  <a:pt x="319603" y="113748"/>
                  <a:pt x="318044" y="108200"/>
                  <a:pt x="314950" y="103501"/>
                </a:cubicBezTo>
                <a:close/>
                <a:moveTo>
                  <a:pt x="135230" y="103501"/>
                </a:moveTo>
                <a:cubicBezTo>
                  <a:pt x="132137" y="108200"/>
                  <a:pt x="130577" y="113748"/>
                  <a:pt x="130767" y="119376"/>
                </a:cubicBezTo>
                <a:cubicBezTo>
                  <a:pt x="130646" y="124996"/>
                  <a:pt x="132200" y="130524"/>
                  <a:pt x="135230" y="135251"/>
                </a:cubicBezTo>
                <a:close/>
                <a:moveTo>
                  <a:pt x="167399" y="73343"/>
                </a:moveTo>
                <a:lnTo>
                  <a:pt x="155535" y="74790"/>
                </a:lnTo>
                <a:lnTo>
                  <a:pt x="151728" y="93731"/>
                </a:lnTo>
                <a:lnTo>
                  <a:pt x="151728" y="146785"/>
                </a:lnTo>
                <a:lnTo>
                  <a:pt x="151728" y="165238"/>
                </a:lnTo>
                <a:cubicBezTo>
                  <a:pt x="151516" y="195320"/>
                  <a:pt x="168956" y="221567"/>
                  <a:pt x="194526" y="233786"/>
                </a:cubicBezTo>
                <a:lnTo>
                  <a:pt x="214696" y="238961"/>
                </a:lnTo>
                <a:lnTo>
                  <a:pt x="223577" y="240768"/>
                </a:lnTo>
                <a:lnTo>
                  <a:pt x="240906" y="237943"/>
                </a:lnTo>
                <a:lnTo>
                  <a:pt x="254424" y="234405"/>
                </a:lnTo>
                <a:lnTo>
                  <a:pt x="276545" y="220327"/>
                </a:lnTo>
                <a:cubicBezTo>
                  <a:pt x="290963" y="206480"/>
                  <a:pt x="299080" y="187299"/>
                  <a:pt x="298993" y="167273"/>
                </a:cubicBezTo>
                <a:lnTo>
                  <a:pt x="298993" y="148097"/>
                </a:lnTo>
                <a:lnTo>
                  <a:pt x="298588" y="147599"/>
                </a:lnTo>
                <a:lnTo>
                  <a:pt x="298588" y="91737"/>
                </a:lnTo>
                <a:lnTo>
                  <a:pt x="295476" y="76413"/>
                </a:lnTo>
                <a:lnTo>
                  <a:pt x="278977" y="86297"/>
                </a:lnTo>
                <a:cubicBezTo>
                  <a:pt x="269026" y="90130"/>
                  <a:pt x="258422" y="92257"/>
                  <a:pt x="247607" y="92509"/>
                </a:cubicBezTo>
                <a:cubicBezTo>
                  <a:pt x="236047" y="92508"/>
                  <a:pt x="224634" y="89912"/>
                  <a:pt x="214205" y="84911"/>
                </a:cubicBezTo>
                <a:cubicBezTo>
                  <a:pt x="193921" y="75345"/>
                  <a:pt x="178133" y="73140"/>
                  <a:pt x="167399" y="73343"/>
                </a:cubicBezTo>
                <a:close/>
                <a:moveTo>
                  <a:pt x="225158" y="19917"/>
                </a:moveTo>
                <a:cubicBezTo>
                  <a:pt x="225113" y="19917"/>
                  <a:pt x="225068" y="19918"/>
                  <a:pt x="225022" y="19918"/>
                </a:cubicBezTo>
                <a:lnTo>
                  <a:pt x="225158" y="19918"/>
                </a:lnTo>
                <a:cubicBezTo>
                  <a:pt x="204870" y="19955"/>
                  <a:pt x="186513" y="28230"/>
                  <a:pt x="173227" y="41585"/>
                </a:cubicBezTo>
                <a:lnTo>
                  <a:pt x="162491" y="57586"/>
                </a:lnTo>
                <a:lnTo>
                  <a:pt x="164711" y="57231"/>
                </a:lnTo>
                <a:cubicBezTo>
                  <a:pt x="177930" y="56484"/>
                  <a:pt x="197031" y="58587"/>
                  <a:pt x="221102" y="69985"/>
                </a:cubicBezTo>
                <a:cubicBezTo>
                  <a:pt x="233612" y="75320"/>
                  <a:pt x="247093" y="76799"/>
                  <a:pt x="259987" y="74679"/>
                </a:cubicBezTo>
                <a:lnTo>
                  <a:pt x="290020" y="60319"/>
                </a:lnTo>
                <a:lnTo>
                  <a:pt x="277312" y="41481"/>
                </a:lnTo>
                <a:cubicBezTo>
                  <a:pt x="263950" y="28123"/>
                  <a:pt x="245510" y="19880"/>
                  <a:pt x="225158" y="19917"/>
                </a:cubicBezTo>
                <a:close/>
                <a:moveTo>
                  <a:pt x="221603" y="69"/>
                </a:moveTo>
                <a:cubicBezTo>
                  <a:pt x="258825" y="-1380"/>
                  <a:pt x="291639" y="20083"/>
                  <a:pt x="306532" y="51913"/>
                </a:cubicBezTo>
                <a:lnTo>
                  <a:pt x="314919" y="86604"/>
                </a:lnTo>
                <a:lnTo>
                  <a:pt x="328287" y="93969"/>
                </a:lnTo>
                <a:cubicBezTo>
                  <a:pt x="333172" y="100515"/>
                  <a:pt x="336181" y="109606"/>
                  <a:pt x="336181" y="119783"/>
                </a:cubicBezTo>
                <a:cubicBezTo>
                  <a:pt x="336181" y="129959"/>
                  <a:pt x="333274" y="138949"/>
                  <a:pt x="328423" y="145394"/>
                </a:cubicBezTo>
                <a:lnTo>
                  <a:pt x="314950" y="152570"/>
                </a:lnTo>
                <a:lnTo>
                  <a:pt x="314950" y="167273"/>
                </a:lnTo>
                <a:cubicBezTo>
                  <a:pt x="314950" y="192152"/>
                  <a:pt x="304900" y="214676"/>
                  <a:pt x="288651" y="230981"/>
                </a:cubicBezTo>
                <a:lnTo>
                  <a:pt x="271001" y="242921"/>
                </a:lnTo>
                <a:lnTo>
                  <a:pt x="271001" y="265374"/>
                </a:lnTo>
                <a:lnTo>
                  <a:pt x="301040" y="265374"/>
                </a:lnTo>
                <a:lnTo>
                  <a:pt x="288716" y="255334"/>
                </a:lnTo>
                <a:cubicBezTo>
                  <a:pt x="286043" y="251658"/>
                  <a:pt x="286828" y="246506"/>
                  <a:pt x="290474" y="243801"/>
                </a:cubicBezTo>
                <a:cubicBezTo>
                  <a:pt x="293980" y="241122"/>
                  <a:pt x="298986" y="241803"/>
                  <a:pt x="301655" y="245320"/>
                </a:cubicBezTo>
                <a:cubicBezTo>
                  <a:pt x="301716" y="245401"/>
                  <a:pt x="301776" y="245482"/>
                  <a:pt x="301833" y="245564"/>
                </a:cubicBezTo>
                <a:lnTo>
                  <a:pt x="326152" y="265374"/>
                </a:lnTo>
                <a:lnTo>
                  <a:pt x="335371" y="265374"/>
                </a:lnTo>
                <a:lnTo>
                  <a:pt x="378089" y="265374"/>
                </a:lnTo>
                <a:lnTo>
                  <a:pt x="404664" y="242767"/>
                </a:lnTo>
                <a:cubicBezTo>
                  <a:pt x="411207" y="232706"/>
                  <a:pt x="414892" y="220773"/>
                  <a:pt x="414885" y="208250"/>
                </a:cubicBezTo>
                <a:lnTo>
                  <a:pt x="414885" y="144206"/>
                </a:lnTo>
                <a:lnTo>
                  <a:pt x="412194" y="130980"/>
                </a:lnTo>
                <a:lnTo>
                  <a:pt x="399325" y="138756"/>
                </a:lnTo>
                <a:cubicBezTo>
                  <a:pt x="390539" y="142177"/>
                  <a:pt x="381171" y="144089"/>
                  <a:pt x="371611" y="144342"/>
                </a:cubicBezTo>
                <a:cubicBezTo>
                  <a:pt x="362314" y="144340"/>
                  <a:pt x="353114" y="142447"/>
                  <a:pt x="344565" y="138779"/>
                </a:cubicBezTo>
                <a:cubicBezTo>
                  <a:pt x="340387" y="136976"/>
                  <a:pt x="338452" y="132121"/>
                  <a:pt x="340238" y="127924"/>
                </a:cubicBezTo>
                <a:cubicBezTo>
                  <a:pt x="341817" y="123716"/>
                  <a:pt x="346497" y="121590"/>
                  <a:pt x="350691" y="123174"/>
                </a:cubicBezTo>
                <a:cubicBezTo>
                  <a:pt x="351001" y="123292"/>
                  <a:pt x="351304" y="123428"/>
                  <a:pt x="351597" y="123582"/>
                </a:cubicBezTo>
                <a:cubicBezTo>
                  <a:pt x="362033" y="127324"/>
                  <a:pt x="373068" y="128092"/>
                  <a:pt x="383584" y="126100"/>
                </a:cubicBezTo>
                <a:lnTo>
                  <a:pt x="406677" y="114859"/>
                </a:lnTo>
                <a:lnTo>
                  <a:pt x="396332" y="99535"/>
                </a:lnTo>
                <a:cubicBezTo>
                  <a:pt x="384904" y="88118"/>
                  <a:pt x="369135" y="81074"/>
                  <a:pt x="351733" y="81112"/>
                </a:cubicBezTo>
                <a:cubicBezTo>
                  <a:pt x="351688" y="81112"/>
                  <a:pt x="351643" y="81112"/>
                  <a:pt x="351597" y="81112"/>
                </a:cubicBezTo>
                <a:cubicBezTo>
                  <a:pt x="347599" y="81109"/>
                  <a:pt x="343612" y="81518"/>
                  <a:pt x="339697" y="82333"/>
                </a:cubicBezTo>
                <a:cubicBezTo>
                  <a:pt x="335352" y="83707"/>
                  <a:pt x="330719" y="81287"/>
                  <a:pt x="329350" y="76927"/>
                </a:cubicBezTo>
                <a:cubicBezTo>
                  <a:pt x="327980" y="72568"/>
                  <a:pt x="330392" y="67919"/>
                  <a:pt x="334737" y="66545"/>
                </a:cubicBezTo>
                <a:cubicBezTo>
                  <a:pt x="335338" y="66355"/>
                  <a:pt x="335959" y="66235"/>
                  <a:pt x="336587" y="66187"/>
                </a:cubicBezTo>
                <a:cubicBezTo>
                  <a:pt x="347274" y="64013"/>
                  <a:pt x="357894" y="64116"/>
                  <a:pt x="367948" y="66163"/>
                </a:cubicBezTo>
                <a:cubicBezTo>
                  <a:pt x="388055" y="70256"/>
                  <a:pt x="405899" y="82126"/>
                  <a:pt x="417486" y="99116"/>
                </a:cubicBezTo>
                <a:lnTo>
                  <a:pt x="423731" y="113968"/>
                </a:lnTo>
                <a:lnTo>
                  <a:pt x="423952" y="114006"/>
                </a:lnTo>
                <a:lnTo>
                  <a:pt x="423934" y="114452"/>
                </a:lnTo>
                <a:lnTo>
                  <a:pt x="429675" y="128108"/>
                </a:lnTo>
                <a:lnTo>
                  <a:pt x="430571" y="137275"/>
                </a:lnTo>
                <a:lnTo>
                  <a:pt x="442405" y="143782"/>
                </a:lnTo>
                <a:cubicBezTo>
                  <a:pt x="446800" y="149667"/>
                  <a:pt x="449504" y="157842"/>
                  <a:pt x="449504" y="167001"/>
                </a:cubicBezTo>
                <a:cubicBezTo>
                  <a:pt x="449504" y="176160"/>
                  <a:pt x="446800" y="184233"/>
                  <a:pt x="442388" y="190017"/>
                </a:cubicBezTo>
                <a:lnTo>
                  <a:pt x="431248" y="195971"/>
                </a:lnTo>
                <a:lnTo>
                  <a:pt x="431248" y="208250"/>
                </a:lnTo>
                <a:cubicBezTo>
                  <a:pt x="431230" y="224020"/>
                  <a:pt x="426583" y="239044"/>
                  <a:pt x="418348" y="251722"/>
                </a:cubicBezTo>
                <a:lnTo>
                  <a:pt x="402356" y="265374"/>
                </a:lnTo>
                <a:lnTo>
                  <a:pt x="441931" y="265374"/>
                </a:lnTo>
                <a:cubicBezTo>
                  <a:pt x="446411" y="265299"/>
                  <a:pt x="450104" y="268883"/>
                  <a:pt x="450179" y="273379"/>
                </a:cubicBezTo>
                <a:cubicBezTo>
                  <a:pt x="450179" y="273424"/>
                  <a:pt x="450180" y="273470"/>
                  <a:pt x="450180" y="273515"/>
                </a:cubicBezTo>
                <a:cubicBezTo>
                  <a:pt x="450050" y="382635"/>
                  <a:pt x="372920" y="473650"/>
                  <a:pt x="270375" y="494798"/>
                </a:cubicBezTo>
                <a:lnTo>
                  <a:pt x="225024" y="499433"/>
                </a:lnTo>
                <a:lnTo>
                  <a:pt x="225023" y="499433"/>
                </a:lnTo>
                <a:lnTo>
                  <a:pt x="225023" y="499433"/>
                </a:lnTo>
                <a:lnTo>
                  <a:pt x="225022" y="499433"/>
                </a:lnTo>
                <a:cubicBezTo>
                  <a:pt x="100786" y="499209"/>
                  <a:pt x="149" y="398172"/>
                  <a:pt x="0" y="273515"/>
                </a:cubicBezTo>
                <a:cubicBezTo>
                  <a:pt x="-1" y="269019"/>
                  <a:pt x="3632" y="265374"/>
                  <a:pt x="8113" y="265373"/>
                </a:cubicBezTo>
                <a:cubicBezTo>
                  <a:pt x="8158" y="265373"/>
                  <a:pt x="8204" y="265373"/>
                  <a:pt x="8249" y="265374"/>
                </a:cubicBezTo>
                <a:lnTo>
                  <a:pt x="47783" y="265374"/>
                </a:lnTo>
                <a:lnTo>
                  <a:pt x="31789" y="251751"/>
                </a:lnTo>
                <a:cubicBezTo>
                  <a:pt x="23551" y="239069"/>
                  <a:pt x="18916" y="224031"/>
                  <a:pt x="18933" y="208251"/>
                </a:cubicBezTo>
                <a:lnTo>
                  <a:pt x="18933" y="195875"/>
                </a:lnTo>
                <a:lnTo>
                  <a:pt x="7911" y="189814"/>
                </a:lnTo>
                <a:cubicBezTo>
                  <a:pt x="3517" y="183928"/>
                  <a:pt x="812" y="175753"/>
                  <a:pt x="812" y="166594"/>
                </a:cubicBezTo>
                <a:cubicBezTo>
                  <a:pt x="812" y="157435"/>
                  <a:pt x="3483" y="149260"/>
                  <a:pt x="7861" y="143375"/>
                </a:cubicBezTo>
                <a:lnTo>
                  <a:pt x="20453" y="136471"/>
                </a:lnTo>
                <a:lnTo>
                  <a:pt x="25000" y="113335"/>
                </a:lnTo>
                <a:cubicBezTo>
                  <a:pt x="36861" y="84840"/>
                  <a:pt x="64838" y="64757"/>
                  <a:pt x="97549" y="64609"/>
                </a:cubicBezTo>
                <a:cubicBezTo>
                  <a:pt x="102937" y="64584"/>
                  <a:pt x="108313" y="65113"/>
                  <a:pt x="113594" y="66187"/>
                </a:cubicBezTo>
                <a:cubicBezTo>
                  <a:pt x="118136" y="66536"/>
                  <a:pt x="121536" y="70515"/>
                  <a:pt x="121188" y="75072"/>
                </a:cubicBezTo>
                <a:cubicBezTo>
                  <a:pt x="120840" y="79630"/>
                  <a:pt x="116875" y="83042"/>
                  <a:pt x="112333" y="82692"/>
                </a:cubicBezTo>
                <a:cubicBezTo>
                  <a:pt x="111705" y="82644"/>
                  <a:pt x="111084" y="82524"/>
                  <a:pt x="110483" y="82334"/>
                </a:cubicBezTo>
                <a:cubicBezTo>
                  <a:pt x="106569" y="81518"/>
                  <a:pt x="102581" y="81109"/>
                  <a:pt x="98583" y="81113"/>
                </a:cubicBezTo>
                <a:cubicBezTo>
                  <a:pt x="81234" y="81150"/>
                  <a:pt x="65532" y="88220"/>
                  <a:pt x="54158" y="99632"/>
                </a:cubicBezTo>
                <a:lnTo>
                  <a:pt x="43784" y="115055"/>
                </a:lnTo>
                <a:lnTo>
                  <a:pt x="66733" y="126448"/>
                </a:lnTo>
                <a:cubicBezTo>
                  <a:pt x="77333" y="128490"/>
                  <a:pt x="88475" y="127701"/>
                  <a:pt x="98988" y="123854"/>
                </a:cubicBezTo>
                <a:cubicBezTo>
                  <a:pt x="103107" y="122082"/>
                  <a:pt x="107877" y="123995"/>
                  <a:pt x="109643" y="128128"/>
                </a:cubicBezTo>
                <a:cubicBezTo>
                  <a:pt x="109652" y="128150"/>
                  <a:pt x="109662" y="128173"/>
                  <a:pt x="109671" y="128196"/>
                </a:cubicBezTo>
                <a:cubicBezTo>
                  <a:pt x="111458" y="132392"/>
                  <a:pt x="109522" y="137248"/>
                  <a:pt x="105344" y="139050"/>
                </a:cubicBezTo>
                <a:cubicBezTo>
                  <a:pt x="96856" y="142576"/>
                  <a:pt x="87755" y="144375"/>
                  <a:pt x="78569" y="144342"/>
                </a:cubicBezTo>
                <a:cubicBezTo>
                  <a:pt x="69063" y="144005"/>
                  <a:pt x="59760" y="142027"/>
                  <a:pt x="51044" y="138562"/>
                </a:cubicBezTo>
                <a:lnTo>
                  <a:pt x="38416" y="130822"/>
                </a:lnTo>
                <a:lnTo>
                  <a:pt x="35701" y="144207"/>
                </a:lnTo>
                <a:lnTo>
                  <a:pt x="35701" y="208251"/>
                </a:lnTo>
                <a:cubicBezTo>
                  <a:pt x="35694" y="220774"/>
                  <a:pt x="39379" y="232706"/>
                  <a:pt x="45922" y="242767"/>
                </a:cubicBezTo>
                <a:lnTo>
                  <a:pt x="72497" y="265374"/>
                </a:lnTo>
                <a:lnTo>
                  <a:pt x="114674" y="265374"/>
                </a:lnTo>
                <a:lnTo>
                  <a:pt x="114675" y="265373"/>
                </a:lnTo>
                <a:cubicBezTo>
                  <a:pt x="114720" y="265373"/>
                  <a:pt x="114766" y="265373"/>
                  <a:pt x="114811" y="265374"/>
                </a:cubicBezTo>
                <a:lnTo>
                  <a:pt x="183507" y="265374"/>
                </a:lnTo>
                <a:lnTo>
                  <a:pt x="183507" y="245635"/>
                </a:lnTo>
                <a:lnTo>
                  <a:pt x="160196" y="228618"/>
                </a:lnTo>
                <a:cubicBezTo>
                  <a:pt x="144624" y="212042"/>
                  <a:pt x="135156" y="189694"/>
                  <a:pt x="135230" y="165238"/>
                </a:cubicBezTo>
                <a:lnTo>
                  <a:pt x="135230" y="152528"/>
                </a:lnTo>
                <a:lnTo>
                  <a:pt x="121944" y="145190"/>
                </a:lnTo>
                <a:cubicBezTo>
                  <a:pt x="117042" y="138643"/>
                  <a:pt x="113999" y="129552"/>
                  <a:pt x="113999" y="119376"/>
                </a:cubicBezTo>
                <a:cubicBezTo>
                  <a:pt x="113999" y="109199"/>
                  <a:pt x="116940" y="100108"/>
                  <a:pt x="121792" y="93562"/>
                </a:cubicBezTo>
                <a:lnTo>
                  <a:pt x="136563" y="85468"/>
                </a:lnTo>
                <a:lnTo>
                  <a:pt x="140934" y="58360"/>
                </a:lnTo>
                <a:cubicBezTo>
                  <a:pt x="153324" y="25468"/>
                  <a:pt x="184382" y="1518"/>
                  <a:pt x="221603" y="69"/>
                </a:cubicBezTo>
                <a:close/>
              </a:path>
            </a:pathLst>
          </a:custGeom>
          <a:solidFill>
            <a:schemeClr val="tx1"/>
          </a:solidFill>
          <a:ln w="1327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08" name="Freeform 707">
            <a:extLst>
              <a:ext uri="{FF2B5EF4-FFF2-40B4-BE49-F238E27FC236}">
                <a16:creationId xmlns:a16="http://schemas.microsoft.com/office/drawing/2014/main" id="{5F19712C-998F-1C42-BA43-BD60A223A217}"/>
              </a:ext>
            </a:extLst>
          </p:cNvPr>
          <p:cNvSpPr>
            <a:spLocks noChangeAspect="1"/>
          </p:cNvSpPr>
          <p:nvPr/>
        </p:nvSpPr>
        <p:spPr>
          <a:xfrm>
            <a:off x="2326005" y="612797"/>
            <a:ext cx="360556" cy="457958"/>
          </a:xfrm>
          <a:custGeom>
            <a:avLst/>
            <a:gdLst>
              <a:gd name="connsiteX0" fmla="*/ 199392 w 396612"/>
              <a:gd name="connsiteY0" fmla="*/ 366181 h 503754"/>
              <a:gd name="connsiteX1" fmla="*/ 186841 w 396612"/>
              <a:gd name="connsiteY1" fmla="*/ 449855 h 503754"/>
              <a:gd name="connsiteX2" fmla="*/ 199392 w 396612"/>
              <a:gd name="connsiteY2" fmla="*/ 461151 h 503754"/>
              <a:gd name="connsiteX3" fmla="*/ 211804 w 396612"/>
              <a:gd name="connsiteY3" fmla="*/ 449855 h 503754"/>
              <a:gd name="connsiteX4" fmla="*/ 154488 w 396612"/>
              <a:gd name="connsiteY4" fmla="*/ 294780 h 503754"/>
              <a:gd name="connsiteX5" fmla="*/ 108188 w 396612"/>
              <a:gd name="connsiteY5" fmla="*/ 306912 h 503754"/>
              <a:gd name="connsiteX6" fmla="*/ 69420 w 396612"/>
              <a:gd name="connsiteY6" fmla="*/ 346936 h 503754"/>
              <a:gd name="connsiteX7" fmla="*/ 38460 w 396612"/>
              <a:gd name="connsiteY7" fmla="*/ 486810 h 503754"/>
              <a:gd name="connsiteX8" fmla="*/ 103819 w 396612"/>
              <a:gd name="connsiteY8" fmla="*/ 486810 h 503754"/>
              <a:gd name="connsiteX9" fmla="*/ 116556 w 396612"/>
              <a:gd name="connsiteY9" fmla="*/ 410388 h 503754"/>
              <a:gd name="connsiteX10" fmla="*/ 125606 w 396612"/>
              <a:gd name="connsiteY10" fmla="*/ 402461 h 503754"/>
              <a:gd name="connsiteX11" fmla="*/ 133533 w 396612"/>
              <a:gd name="connsiteY11" fmla="*/ 411510 h 503754"/>
              <a:gd name="connsiteX12" fmla="*/ 133291 w 396612"/>
              <a:gd name="connsiteY12" fmla="*/ 413038 h 503754"/>
              <a:gd name="connsiteX13" fmla="*/ 120995 w 396612"/>
              <a:gd name="connsiteY13" fmla="*/ 486810 h 503754"/>
              <a:gd name="connsiteX14" fmla="*/ 277813 w 396612"/>
              <a:gd name="connsiteY14" fmla="*/ 486810 h 503754"/>
              <a:gd name="connsiteX15" fmla="*/ 265494 w 396612"/>
              <a:gd name="connsiteY15" fmla="*/ 412898 h 503754"/>
              <a:gd name="connsiteX16" fmla="*/ 272467 w 396612"/>
              <a:gd name="connsiteY16" fmla="*/ 403136 h 503754"/>
              <a:gd name="connsiteX17" fmla="*/ 282061 w 396612"/>
              <a:gd name="connsiteY17" fmla="*/ 410062 h 503754"/>
              <a:gd name="connsiteX18" fmla="*/ 282089 w 396612"/>
              <a:gd name="connsiteY18" fmla="*/ 410249 h 503754"/>
              <a:gd name="connsiteX19" fmla="*/ 294850 w 396612"/>
              <a:gd name="connsiteY19" fmla="*/ 486810 h 503754"/>
              <a:gd name="connsiteX20" fmla="*/ 360185 w 396612"/>
              <a:gd name="connsiteY20" fmla="*/ 486810 h 503754"/>
              <a:gd name="connsiteX21" fmla="*/ 328947 w 396612"/>
              <a:gd name="connsiteY21" fmla="*/ 347354 h 503754"/>
              <a:gd name="connsiteX22" fmla="*/ 290178 w 396612"/>
              <a:gd name="connsiteY22" fmla="*/ 307331 h 503754"/>
              <a:gd name="connsiteX23" fmla="*/ 243739 w 396612"/>
              <a:gd name="connsiteY23" fmla="*/ 295198 h 503754"/>
              <a:gd name="connsiteX24" fmla="*/ 233635 w 396612"/>
              <a:gd name="connsiteY24" fmla="*/ 305770 h 503754"/>
              <a:gd name="connsiteX25" fmla="*/ 231503 w 396612"/>
              <a:gd name="connsiteY25" fmla="*/ 308987 h 503754"/>
              <a:gd name="connsiteX26" fmla="*/ 230282 w 396612"/>
              <a:gd name="connsiteY26" fmla="*/ 309279 h 503754"/>
              <a:gd name="connsiteX27" fmla="*/ 228678 w 396612"/>
              <a:gd name="connsiteY27" fmla="*/ 310957 h 503754"/>
              <a:gd name="connsiteX28" fmla="*/ 208966 w 396612"/>
              <a:gd name="connsiteY28" fmla="*/ 315087 h 503754"/>
              <a:gd name="connsiteX29" fmla="*/ 229236 w 396612"/>
              <a:gd name="connsiteY29" fmla="*/ 452365 h 503754"/>
              <a:gd name="connsiteX30" fmla="*/ 226586 w 396612"/>
              <a:gd name="connsiteY30" fmla="*/ 459896 h 503754"/>
              <a:gd name="connsiteX31" fmla="*/ 204970 w 396612"/>
              <a:gd name="connsiteY31" fmla="*/ 479280 h 503754"/>
              <a:gd name="connsiteX32" fmla="*/ 199392 w 396612"/>
              <a:gd name="connsiteY32" fmla="*/ 481372 h 503754"/>
              <a:gd name="connsiteX33" fmla="*/ 193674 w 396612"/>
              <a:gd name="connsiteY33" fmla="*/ 479280 h 503754"/>
              <a:gd name="connsiteX34" fmla="*/ 172198 w 396612"/>
              <a:gd name="connsiteY34" fmla="*/ 459896 h 503754"/>
              <a:gd name="connsiteX35" fmla="*/ 169409 w 396612"/>
              <a:gd name="connsiteY35" fmla="*/ 452365 h 503754"/>
              <a:gd name="connsiteX36" fmla="*/ 189819 w 396612"/>
              <a:gd name="connsiteY36" fmla="*/ 315027 h 503754"/>
              <a:gd name="connsiteX37" fmla="*/ 169985 w 396612"/>
              <a:gd name="connsiteY37" fmla="*/ 310748 h 503754"/>
              <a:gd name="connsiteX38" fmla="*/ 168621 w 396612"/>
              <a:gd name="connsiteY38" fmla="*/ 309343 h 503754"/>
              <a:gd name="connsiteX39" fmla="*/ 167126 w 396612"/>
              <a:gd name="connsiteY39" fmla="*/ 308987 h 503754"/>
              <a:gd name="connsiteX40" fmla="*/ 164478 w 396612"/>
              <a:gd name="connsiteY40" fmla="*/ 305074 h 503754"/>
              <a:gd name="connsiteX41" fmla="*/ 227284 w 396612"/>
              <a:gd name="connsiteY41" fmla="*/ 259358 h 503754"/>
              <a:gd name="connsiteX42" fmla="*/ 208714 w 396612"/>
              <a:gd name="connsiteY42" fmla="*/ 262186 h 503754"/>
              <a:gd name="connsiteX43" fmla="*/ 197161 w 396612"/>
              <a:gd name="connsiteY43" fmla="*/ 264518 h 503754"/>
              <a:gd name="connsiteX44" fmla="*/ 193675 w 396612"/>
              <a:gd name="connsiteY44" fmla="*/ 264518 h 503754"/>
              <a:gd name="connsiteX45" fmla="*/ 193570 w 396612"/>
              <a:gd name="connsiteY45" fmla="*/ 264491 h 503754"/>
              <a:gd name="connsiteX46" fmla="*/ 193396 w 396612"/>
              <a:gd name="connsiteY46" fmla="*/ 264518 h 503754"/>
              <a:gd name="connsiteX47" fmla="*/ 171083 w 396612"/>
              <a:gd name="connsiteY47" fmla="*/ 260752 h 503754"/>
              <a:gd name="connsiteX48" fmla="*/ 171502 w 396612"/>
              <a:gd name="connsiteY48" fmla="*/ 260892 h 503754"/>
              <a:gd name="connsiteX49" fmla="*/ 171502 w 396612"/>
              <a:gd name="connsiteY49" fmla="*/ 290038 h 503754"/>
              <a:gd name="connsiteX50" fmla="*/ 178649 w 396612"/>
              <a:gd name="connsiteY50" fmla="*/ 295930 h 503754"/>
              <a:gd name="connsiteX51" fmla="*/ 199260 w 396612"/>
              <a:gd name="connsiteY51" fmla="*/ 299913 h 503754"/>
              <a:gd name="connsiteX52" fmla="*/ 199392 w 396612"/>
              <a:gd name="connsiteY52" fmla="*/ 299801 h 503754"/>
              <a:gd name="connsiteX53" fmla="*/ 199525 w 396612"/>
              <a:gd name="connsiteY53" fmla="*/ 299914 h 503754"/>
              <a:gd name="connsiteX54" fmla="*/ 219928 w 396612"/>
              <a:gd name="connsiteY54" fmla="*/ 295970 h 503754"/>
              <a:gd name="connsiteX55" fmla="*/ 226447 w 396612"/>
              <a:gd name="connsiteY55" fmla="*/ 290596 h 503754"/>
              <a:gd name="connsiteX56" fmla="*/ 226447 w 396612"/>
              <a:gd name="connsiteY56" fmla="*/ 284739 h 503754"/>
              <a:gd name="connsiteX57" fmla="*/ 227284 w 396612"/>
              <a:gd name="connsiteY57" fmla="*/ 283100 h 503754"/>
              <a:gd name="connsiteX58" fmla="*/ 289760 w 396612"/>
              <a:gd name="connsiteY58" fmla="*/ 106375 h 503754"/>
              <a:gd name="connsiteX59" fmla="*/ 289760 w 396612"/>
              <a:gd name="connsiteY59" fmla="*/ 138729 h 503754"/>
              <a:gd name="connsiteX60" fmla="*/ 293944 w 396612"/>
              <a:gd name="connsiteY60" fmla="*/ 122692 h 503754"/>
              <a:gd name="connsiteX61" fmla="*/ 289760 w 396612"/>
              <a:gd name="connsiteY61" fmla="*/ 106375 h 503754"/>
              <a:gd name="connsiteX62" fmla="*/ 104423 w 396612"/>
              <a:gd name="connsiteY62" fmla="*/ 106375 h 503754"/>
              <a:gd name="connsiteX63" fmla="*/ 99821 w 396612"/>
              <a:gd name="connsiteY63" fmla="*/ 122691 h 503754"/>
              <a:gd name="connsiteX64" fmla="*/ 104423 w 396612"/>
              <a:gd name="connsiteY64" fmla="*/ 139007 h 503754"/>
              <a:gd name="connsiteX65" fmla="*/ 137648 w 396612"/>
              <a:gd name="connsiteY65" fmla="*/ 75382 h 503754"/>
              <a:gd name="connsiteX66" fmla="*/ 125250 w 396612"/>
              <a:gd name="connsiteY66" fmla="*/ 76889 h 503754"/>
              <a:gd name="connsiteX67" fmla="*/ 121437 w 396612"/>
              <a:gd name="connsiteY67" fmla="*/ 95646 h 503754"/>
              <a:gd name="connsiteX68" fmla="*/ 121437 w 396612"/>
              <a:gd name="connsiteY68" fmla="*/ 150861 h 503754"/>
              <a:gd name="connsiteX69" fmla="*/ 121297 w 396612"/>
              <a:gd name="connsiteY69" fmla="*/ 151032 h 503754"/>
              <a:gd name="connsiteX70" fmla="*/ 121297 w 396612"/>
              <a:gd name="connsiteY70" fmla="*/ 169828 h 503754"/>
              <a:gd name="connsiteX71" fmla="*/ 165528 w 396612"/>
              <a:gd name="connsiteY71" fmla="*/ 240317 h 503754"/>
              <a:gd name="connsiteX72" fmla="*/ 194239 w 396612"/>
              <a:gd name="connsiteY72" fmla="*/ 247610 h 503754"/>
              <a:gd name="connsiteX73" fmla="*/ 228788 w 396612"/>
              <a:gd name="connsiteY73" fmla="*/ 239834 h 503754"/>
              <a:gd name="connsiteX74" fmla="*/ 248698 w 396612"/>
              <a:gd name="connsiteY74" fmla="*/ 227452 h 503754"/>
              <a:gd name="connsiteX75" fmla="*/ 272834 w 396612"/>
              <a:gd name="connsiteY75" fmla="*/ 174760 h 503754"/>
              <a:gd name="connsiteX76" fmla="*/ 272886 w 396612"/>
              <a:gd name="connsiteY76" fmla="*/ 171920 h 503754"/>
              <a:gd name="connsiteX77" fmla="*/ 272886 w 396612"/>
              <a:gd name="connsiteY77" fmla="*/ 151698 h 503754"/>
              <a:gd name="connsiteX78" fmla="*/ 272886 w 396612"/>
              <a:gd name="connsiteY78" fmla="*/ 96335 h 503754"/>
              <a:gd name="connsiteX79" fmla="*/ 269347 w 396612"/>
              <a:gd name="connsiteY79" fmla="*/ 78783 h 503754"/>
              <a:gd name="connsiteX80" fmla="*/ 252776 w 396612"/>
              <a:gd name="connsiteY80" fmla="*/ 88631 h 503754"/>
              <a:gd name="connsiteX81" fmla="*/ 220450 w 396612"/>
              <a:gd name="connsiteY81" fmla="*/ 95080 h 503754"/>
              <a:gd name="connsiteX82" fmla="*/ 185865 w 396612"/>
              <a:gd name="connsiteY82" fmla="*/ 87270 h 503754"/>
              <a:gd name="connsiteX83" fmla="*/ 137648 w 396612"/>
              <a:gd name="connsiteY83" fmla="*/ 75382 h 503754"/>
              <a:gd name="connsiteX84" fmla="*/ 197161 w 396612"/>
              <a:gd name="connsiteY84" fmla="*/ 20471 h 503754"/>
              <a:gd name="connsiteX85" fmla="*/ 143558 w 396612"/>
              <a:gd name="connsiteY85" fmla="*/ 42732 h 503754"/>
              <a:gd name="connsiteX86" fmla="*/ 132593 w 396612"/>
              <a:gd name="connsiteY86" fmla="*/ 58979 h 503754"/>
              <a:gd name="connsiteX87" fmla="*/ 134458 w 396612"/>
              <a:gd name="connsiteY87" fmla="*/ 58682 h 503754"/>
              <a:gd name="connsiteX88" fmla="*/ 192559 w 396612"/>
              <a:gd name="connsiteY88" fmla="*/ 71791 h 503754"/>
              <a:gd name="connsiteX89" fmla="*/ 263217 w 396612"/>
              <a:gd name="connsiteY89" fmla="*/ 64044 h 503754"/>
              <a:gd name="connsiteX90" fmla="*/ 264446 w 396612"/>
              <a:gd name="connsiteY90" fmla="*/ 63137 h 503754"/>
              <a:gd name="connsiteX91" fmla="*/ 250715 w 396612"/>
              <a:gd name="connsiteY91" fmla="*/ 42740 h 503754"/>
              <a:gd name="connsiteX92" fmla="*/ 197161 w 396612"/>
              <a:gd name="connsiteY92" fmla="*/ 20471 h 503754"/>
              <a:gd name="connsiteX93" fmla="*/ 193496 w 396612"/>
              <a:gd name="connsiteY93" fmla="*/ 71 h 503754"/>
              <a:gd name="connsiteX94" fmla="*/ 281078 w 396612"/>
              <a:gd name="connsiteY94" fmla="*/ 53355 h 503754"/>
              <a:gd name="connsiteX95" fmla="*/ 289666 w 396612"/>
              <a:gd name="connsiteY95" fmla="*/ 88754 h 503754"/>
              <a:gd name="connsiteX96" fmla="*/ 303880 w 396612"/>
              <a:gd name="connsiteY96" fmla="*/ 96579 h 503754"/>
              <a:gd name="connsiteX97" fmla="*/ 312073 w 396612"/>
              <a:gd name="connsiteY97" fmla="*/ 123110 h 503754"/>
              <a:gd name="connsiteX98" fmla="*/ 303671 w 396612"/>
              <a:gd name="connsiteY98" fmla="*/ 149432 h 503754"/>
              <a:gd name="connsiteX99" fmla="*/ 289760 w 396612"/>
              <a:gd name="connsiteY99" fmla="*/ 156863 h 503754"/>
              <a:gd name="connsiteX100" fmla="*/ 289760 w 396612"/>
              <a:gd name="connsiteY100" fmla="*/ 171920 h 503754"/>
              <a:gd name="connsiteX101" fmla="*/ 262638 w 396612"/>
              <a:gd name="connsiteY101" fmla="*/ 237396 h 503754"/>
              <a:gd name="connsiteX102" fmla="*/ 244158 w 396612"/>
              <a:gd name="connsiteY102" fmla="*/ 249856 h 503754"/>
              <a:gd name="connsiteX103" fmla="*/ 244158 w 396612"/>
              <a:gd name="connsiteY103" fmla="*/ 278428 h 503754"/>
              <a:gd name="connsiteX104" fmla="*/ 292828 w 396612"/>
              <a:gd name="connsiteY104" fmla="*/ 290596 h 503754"/>
              <a:gd name="connsiteX105" fmla="*/ 343868 w 396612"/>
              <a:gd name="connsiteY105" fmla="*/ 343310 h 503754"/>
              <a:gd name="connsiteX106" fmla="*/ 377476 w 396612"/>
              <a:gd name="connsiteY106" fmla="*/ 486810 h 503754"/>
              <a:gd name="connsiteX107" fmla="*/ 389192 w 396612"/>
              <a:gd name="connsiteY107" fmla="*/ 486810 h 503754"/>
              <a:gd name="connsiteX108" fmla="*/ 396542 w 396612"/>
              <a:gd name="connsiteY108" fmla="*/ 496334 h 503754"/>
              <a:gd name="connsiteX109" fmla="*/ 389192 w 396612"/>
              <a:gd name="connsiteY109" fmla="*/ 503684 h 503754"/>
              <a:gd name="connsiteX110" fmla="*/ 370783 w 396612"/>
              <a:gd name="connsiteY110" fmla="*/ 503684 h 503754"/>
              <a:gd name="connsiteX111" fmla="*/ 287807 w 396612"/>
              <a:gd name="connsiteY111" fmla="*/ 503684 h 503754"/>
              <a:gd name="connsiteX112" fmla="*/ 110978 w 396612"/>
              <a:gd name="connsiteY112" fmla="*/ 503684 h 503754"/>
              <a:gd name="connsiteX113" fmla="*/ 109583 w 396612"/>
              <a:gd name="connsiteY113" fmla="*/ 503684 h 503754"/>
              <a:gd name="connsiteX114" fmla="*/ 27862 w 396612"/>
              <a:gd name="connsiteY114" fmla="*/ 503684 h 503754"/>
              <a:gd name="connsiteX115" fmla="*/ 9594 w 396612"/>
              <a:gd name="connsiteY115" fmla="*/ 503684 h 503754"/>
              <a:gd name="connsiteX116" fmla="*/ 70 w 396612"/>
              <a:gd name="connsiteY116" fmla="*/ 496334 h 503754"/>
              <a:gd name="connsiteX117" fmla="*/ 7420 w 396612"/>
              <a:gd name="connsiteY117" fmla="*/ 486810 h 503754"/>
              <a:gd name="connsiteX118" fmla="*/ 9594 w 396612"/>
              <a:gd name="connsiteY118" fmla="*/ 486810 h 503754"/>
              <a:gd name="connsiteX119" fmla="*/ 21108 w 396612"/>
              <a:gd name="connsiteY119" fmla="*/ 486810 h 503754"/>
              <a:gd name="connsiteX120" fmla="*/ 53382 w 396612"/>
              <a:gd name="connsiteY120" fmla="*/ 343310 h 503754"/>
              <a:gd name="connsiteX121" fmla="*/ 104283 w 396612"/>
              <a:gd name="connsiteY121" fmla="*/ 290596 h 503754"/>
              <a:gd name="connsiteX122" fmla="*/ 154209 w 396612"/>
              <a:gd name="connsiteY122" fmla="*/ 278114 h 503754"/>
              <a:gd name="connsiteX123" fmla="*/ 154209 w 396612"/>
              <a:gd name="connsiteY123" fmla="*/ 252458 h 503754"/>
              <a:gd name="connsiteX124" fmla="*/ 130169 w 396612"/>
              <a:gd name="connsiteY124" fmla="*/ 234968 h 503754"/>
              <a:gd name="connsiteX125" fmla="*/ 104423 w 396612"/>
              <a:gd name="connsiteY125" fmla="*/ 169828 h 503754"/>
              <a:gd name="connsiteX126" fmla="*/ 104423 w 396612"/>
              <a:gd name="connsiteY126" fmla="*/ 156696 h 503754"/>
              <a:gd name="connsiteX127" fmla="*/ 90809 w 396612"/>
              <a:gd name="connsiteY127" fmla="*/ 149223 h 503754"/>
              <a:gd name="connsiteX128" fmla="*/ 82668 w 396612"/>
              <a:gd name="connsiteY128" fmla="*/ 122691 h 503754"/>
              <a:gd name="connsiteX129" fmla="*/ 90704 w 396612"/>
              <a:gd name="connsiteY129" fmla="*/ 96160 h 503754"/>
              <a:gd name="connsiteX130" fmla="*/ 105784 w 396612"/>
              <a:gd name="connsiteY130" fmla="*/ 87925 h 503754"/>
              <a:gd name="connsiteX131" fmla="*/ 110306 w 396612"/>
              <a:gd name="connsiteY131" fmla="*/ 59982 h 503754"/>
              <a:gd name="connsiteX132" fmla="*/ 193496 w 396612"/>
              <a:gd name="connsiteY132" fmla="*/ 71 h 50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96612" h="503754">
                <a:moveTo>
                  <a:pt x="199392" y="366181"/>
                </a:moveTo>
                <a:lnTo>
                  <a:pt x="186841" y="449855"/>
                </a:lnTo>
                <a:lnTo>
                  <a:pt x="199392" y="461151"/>
                </a:lnTo>
                <a:lnTo>
                  <a:pt x="211804" y="449855"/>
                </a:lnTo>
                <a:close/>
                <a:moveTo>
                  <a:pt x="154488" y="294780"/>
                </a:moveTo>
                <a:lnTo>
                  <a:pt x="108188" y="306912"/>
                </a:lnTo>
                <a:cubicBezTo>
                  <a:pt x="88728" y="311834"/>
                  <a:pt x="73719" y="327329"/>
                  <a:pt x="69420" y="346936"/>
                </a:cubicBezTo>
                <a:lnTo>
                  <a:pt x="38460" y="486810"/>
                </a:lnTo>
                <a:lnTo>
                  <a:pt x="103819" y="486810"/>
                </a:lnTo>
                <a:lnTo>
                  <a:pt x="116556" y="410388"/>
                </a:lnTo>
                <a:cubicBezTo>
                  <a:pt x="116866" y="405700"/>
                  <a:pt x="120918" y="402151"/>
                  <a:pt x="125606" y="402461"/>
                </a:cubicBezTo>
                <a:cubicBezTo>
                  <a:pt x="130293" y="402771"/>
                  <a:pt x="133843" y="406822"/>
                  <a:pt x="133533" y="411510"/>
                </a:cubicBezTo>
                <a:cubicBezTo>
                  <a:pt x="133499" y="412026"/>
                  <a:pt x="133418" y="412537"/>
                  <a:pt x="133291" y="413038"/>
                </a:cubicBezTo>
                <a:lnTo>
                  <a:pt x="120995" y="486810"/>
                </a:lnTo>
                <a:lnTo>
                  <a:pt x="277813" y="486810"/>
                </a:lnTo>
                <a:lnTo>
                  <a:pt x="265494" y="412898"/>
                </a:lnTo>
                <a:cubicBezTo>
                  <a:pt x="264738" y="408280"/>
                  <a:pt x="267853" y="403919"/>
                  <a:pt x="272467" y="403136"/>
                </a:cubicBezTo>
                <a:cubicBezTo>
                  <a:pt x="277029" y="402399"/>
                  <a:pt x="281325" y="405500"/>
                  <a:pt x="282061" y="410062"/>
                </a:cubicBezTo>
                <a:cubicBezTo>
                  <a:pt x="282071" y="410124"/>
                  <a:pt x="282081" y="410186"/>
                  <a:pt x="282089" y="410249"/>
                </a:cubicBezTo>
                <a:lnTo>
                  <a:pt x="294850" y="486810"/>
                </a:lnTo>
                <a:lnTo>
                  <a:pt x="360185" y="486810"/>
                </a:lnTo>
                <a:lnTo>
                  <a:pt x="328947" y="347354"/>
                </a:lnTo>
                <a:cubicBezTo>
                  <a:pt x="324558" y="327795"/>
                  <a:pt x="309587" y="312340"/>
                  <a:pt x="290178" y="307331"/>
                </a:cubicBezTo>
                <a:lnTo>
                  <a:pt x="243739" y="295198"/>
                </a:lnTo>
                <a:lnTo>
                  <a:pt x="233635" y="305770"/>
                </a:lnTo>
                <a:lnTo>
                  <a:pt x="231503" y="308987"/>
                </a:lnTo>
                <a:lnTo>
                  <a:pt x="230282" y="309279"/>
                </a:lnTo>
                <a:lnTo>
                  <a:pt x="228678" y="310957"/>
                </a:lnTo>
                <a:lnTo>
                  <a:pt x="208966" y="315087"/>
                </a:lnTo>
                <a:lnTo>
                  <a:pt x="229236" y="452365"/>
                </a:lnTo>
                <a:cubicBezTo>
                  <a:pt x="229658" y="455159"/>
                  <a:pt x="228665" y="457981"/>
                  <a:pt x="226586" y="459896"/>
                </a:cubicBezTo>
                <a:lnTo>
                  <a:pt x="204970" y="479280"/>
                </a:lnTo>
                <a:cubicBezTo>
                  <a:pt x="203431" y="480638"/>
                  <a:pt x="201445" y="481382"/>
                  <a:pt x="199392" y="481372"/>
                </a:cubicBezTo>
                <a:cubicBezTo>
                  <a:pt x="197298" y="481378"/>
                  <a:pt x="195270" y="480636"/>
                  <a:pt x="193674" y="479280"/>
                </a:cubicBezTo>
                <a:lnTo>
                  <a:pt x="172198" y="459896"/>
                </a:lnTo>
                <a:cubicBezTo>
                  <a:pt x="170088" y="457996"/>
                  <a:pt x="169046" y="455181"/>
                  <a:pt x="169409" y="452365"/>
                </a:cubicBezTo>
                <a:lnTo>
                  <a:pt x="189819" y="315027"/>
                </a:lnTo>
                <a:lnTo>
                  <a:pt x="169985" y="310748"/>
                </a:lnTo>
                <a:lnTo>
                  <a:pt x="168621" y="309343"/>
                </a:lnTo>
                <a:lnTo>
                  <a:pt x="167126" y="308987"/>
                </a:lnTo>
                <a:lnTo>
                  <a:pt x="164478" y="305074"/>
                </a:lnTo>
                <a:close/>
                <a:moveTo>
                  <a:pt x="227284" y="259358"/>
                </a:moveTo>
                <a:lnTo>
                  <a:pt x="208714" y="262186"/>
                </a:lnTo>
                <a:lnTo>
                  <a:pt x="197161" y="264518"/>
                </a:lnTo>
                <a:lnTo>
                  <a:pt x="193675" y="264518"/>
                </a:lnTo>
                <a:lnTo>
                  <a:pt x="193570" y="264491"/>
                </a:lnTo>
                <a:lnTo>
                  <a:pt x="193396" y="264518"/>
                </a:lnTo>
                <a:cubicBezTo>
                  <a:pt x="185829" y="264216"/>
                  <a:pt x="178331" y="262950"/>
                  <a:pt x="171083" y="260752"/>
                </a:cubicBezTo>
                <a:lnTo>
                  <a:pt x="171502" y="260892"/>
                </a:lnTo>
                <a:lnTo>
                  <a:pt x="171502" y="290038"/>
                </a:lnTo>
                <a:cubicBezTo>
                  <a:pt x="171502" y="291293"/>
                  <a:pt x="173942" y="293768"/>
                  <a:pt x="178649" y="295930"/>
                </a:cubicBezTo>
                <a:lnTo>
                  <a:pt x="199260" y="299913"/>
                </a:lnTo>
                <a:lnTo>
                  <a:pt x="199392" y="299801"/>
                </a:lnTo>
                <a:lnTo>
                  <a:pt x="199525" y="299914"/>
                </a:lnTo>
                <a:lnTo>
                  <a:pt x="219928" y="295970"/>
                </a:lnTo>
                <a:lnTo>
                  <a:pt x="226447" y="290596"/>
                </a:lnTo>
                <a:lnTo>
                  <a:pt x="226447" y="284739"/>
                </a:lnTo>
                <a:lnTo>
                  <a:pt x="227284" y="283100"/>
                </a:lnTo>
                <a:close/>
                <a:moveTo>
                  <a:pt x="289760" y="106375"/>
                </a:moveTo>
                <a:lnTo>
                  <a:pt x="289760" y="138729"/>
                </a:lnTo>
                <a:cubicBezTo>
                  <a:pt x="292798" y="133953"/>
                  <a:pt x="294261" y="128344"/>
                  <a:pt x="293944" y="122692"/>
                </a:cubicBezTo>
                <a:cubicBezTo>
                  <a:pt x="294264" y="116952"/>
                  <a:pt x="292803" y="111253"/>
                  <a:pt x="289760" y="106375"/>
                </a:cubicBezTo>
                <a:close/>
                <a:moveTo>
                  <a:pt x="104423" y="106375"/>
                </a:moveTo>
                <a:cubicBezTo>
                  <a:pt x="101233" y="111204"/>
                  <a:pt x="99625" y="116907"/>
                  <a:pt x="99821" y="122691"/>
                </a:cubicBezTo>
                <a:cubicBezTo>
                  <a:pt x="99696" y="128467"/>
                  <a:pt x="101299" y="134148"/>
                  <a:pt x="104423" y="139007"/>
                </a:cubicBezTo>
                <a:close/>
                <a:moveTo>
                  <a:pt x="137648" y="75382"/>
                </a:moveTo>
                <a:lnTo>
                  <a:pt x="125250" y="76889"/>
                </a:lnTo>
                <a:lnTo>
                  <a:pt x="121437" y="95646"/>
                </a:lnTo>
                <a:lnTo>
                  <a:pt x="121437" y="150861"/>
                </a:lnTo>
                <a:lnTo>
                  <a:pt x="121297" y="151032"/>
                </a:lnTo>
                <a:lnTo>
                  <a:pt x="121297" y="169828"/>
                </a:lnTo>
                <a:cubicBezTo>
                  <a:pt x="121082" y="200783"/>
                  <a:pt x="139113" y="227781"/>
                  <a:pt x="165528" y="240317"/>
                </a:cubicBezTo>
                <a:lnTo>
                  <a:pt x="194239" y="247610"/>
                </a:lnTo>
                <a:lnTo>
                  <a:pt x="228788" y="239834"/>
                </a:lnTo>
                <a:lnTo>
                  <a:pt x="248698" y="227452"/>
                </a:lnTo>
                <a:cubicBezTo>
                  <a:pt x="262897" y="214263"/>
                  <a:pt x="272064" y="195656"/>
                  <a:pt x="272834" y="174760"/>
                </a:cubicBezTo>
                <a:cubicBezTo>
                  <a:pt x="272869" y="173814"/>
                  <a:pt x="272886" y="172867"/>
                  <a:pt x="272886" y="171920"/>
                </a:cubicBezTo>
                <a:lnTo>
                  <a:pt x="272886" y="151698"/>
                </a:lnTo>
                <a:lnTo>
                  <a:pt x="272886" y="96335"/>
                </a:lnTo>
                <a:lnTo>
                  <a:pt x="269347" y="78783"/>
                </a:lnTo>
                <a:lnTo>
                  <a:pt x="252776" y="88631"/>
                </a:lnTo>
                <a:cubicBezTo>
                  <a:pt x="242517" y="92569"/>
                  <a:pt x="231594" y="94776"/>
                  <a:pt x="220450" y="95080"/>
                </a:cubicBezTo>
                <a:cubicBezTo>
                  <a:pt x="208485" y="95076"/>
                  <a:pt x="196671" y="92408"/>
                  <a:pt x="185865" y="87270"/>
                </a:cubicBezTo>
                <a:cubicBezTo>
                  <a:pt x="164946" y="77438"/>
                  <a:pt x="148700" y="75172"/>
                  <a:pt x="137648" y="75382"/>
                </a:cubicBezTo>
                <a:close/>
                <a:moveTo>
                  <a:pt x="197161" y="20471"/>
                </a:moveTo>
                <a:cubicBezTo>
                  <a:pt x="176228" y="20509"/>
                  <a:pt x="157281" y="29009"/>
                  <a:pt x="143558" y="42732"/>
                </a:cubicBezTo>
                <a:lnTo>
                  <a:pt x="132593" y="58979"/>
                </a:lnTo>
                <a:lnTo>
                  <a:pt x="134458" y="58682"/>
                </a:lnTo>
                <a:cubicBezTo>
                  <a:pt x="148073" y="57915"/>
                  <a:pt x="167736" y="60076"/>
                  <a:pt x="192559" y="71791"/>
                </a:cubicBezTo>
                <a:cubicBezTo>
                  <a:pt x="223623" y="86329"/>
                  <a:pt x="251235" y="72078"/>
                  <a:pt x="263217" y="64044"/>
                </a:cubicBezTo>
                <a:lnTo>
                  <a:pt x="264446" y="63137"/>
                </a:lnTo>
                <a:lnTo>
                  <a:pt x="250715" y="42740"/>
                </a:lnTo>
                <a:cubicBezTo>
                  <a:pt x="237014" y="29014"/>
                  <a:pt x="218083" y="20509"/>
                  <a:pt x="197161" y="20471"/>
                </a:cubicBezTo>
                <a:close/>
                <a:moveTo>
                  <a:pt x="193496" y="71"/>
                </a:moveTo>
                <a:cubicBezTo>
                  <a:pt x="231880" y="-1419"/>
                  <a:pt x="265720" y="20641"/>
                  <a:pt x="281078" y="53355"/>
                </a:cubicBezTo>
                <a:lnTo>
                  <a:pt x="289666" y="88754"/>
                </a:lnTo>
                <a:lnTo>
                  <a:pt x="303880" y="96579"/>
                </a:lnTo>
                <a:cubicBezTo>
                  <a:pt x="308935" y="103307"/>
                  <a:pt x="312073" y="112651"/>
                  <a:pt x="312073" y="123110"/>
                </a:cubicBezTo>
                <a:cubicBezTo>
                  <a:pt x="312073" y="133569"/>
                  <a:pt x="308831" y="142808"/>
                  <a:pt x="303671" y="149432"/>
                </a:cubicBezTo>
                <a:lnTo>
                  <a:pt x="289760" y="156863"/>
                </a:lnTo>
                <a:lnTo>
                  <a:pt x="289760" y="171920"/>
                </a:lnTo>
                <a:cubicBezTo>
                  <a:pt x="289760" y="197490"/>
                  <a:pt x="279396" y="220639"/>
                  <a:pt x="262638" y="237396"/>
                </a:cubicBezTo>
                <a:lnTo>
                  <a:pt x="244158" y="249856"/>
                </a:lnTo>
                <a:lnTo>
                  <a:pt x="244158" y="278428"/>
                </a:lnTo>
                <a:lnTo>
                  <a:pt x="292828" y="290596"/>
                </a:lnTo>
                <a:cubicBezTo>
                  <a:pt x="318458" y="297071"/>
                  <a:pt x="338223" y="317484"/>
                  <a:pt x="343868" y="343310"/>
                </a:cubicBezTo>
                <a:lnTo>
                  <a:pt x="377476" y="486810"/>
                </a:lnTo>
                <a:lnTo>
                  <a:pt x="389192" y="486810"/>
                </a:lnTo>
                <a:cubicBezTo>
                  <a:pt x="393852" y="487410"/>
                  <a:pt x="397143" y="491674"/>
                  <a:pt x="396542" y="496334"/>
                </a:cubicBezTo>
                <a:cubicBezTo>
                  <a:pt x="396048" y="500170"/>
                  <a:pt x="393028" y="503190"/>
                  <a:pt x="389192" y="503684"/>
                </a:cubicBezTo>
                <a:lnTo>
                  <a:pt x="370783" y="503684"/>
                </a:lnTo>
                <a:lnTo>
                  <a:pt x="287807" y="503684"/>
                </a:lnTo>
                <a:lnTo>
                  <a:pt x="110978" y="503684"/>
                </a:lnTo>
                <a:lnTo>
                  <a:pt x="109583" y="503684"/>
                </a:lnTo>
                <a:lnTo>
                  <a:pt x="27862" y="503684"/>
                </a:lnTo>
                <a:lnTo>
                  <a:pt x="9594" y="503684"/>
                </a:lnTo>
                <a:cubicBezTo>
                  <a:pt x="4934" y="504284"/>
                  <a:pt x="670" y="500993"/>
                  <a:pt x="70" y="496334"/>
                </a:cubicBezTo>
                <a:cubicBezTo>
                  <a:pt x="-531" y="491674"/>
                  <a:pt x="2760" y="487410"/>
                  <a:pt x="7420" y="486810"/>
                </a:cubicBezTo>
                <a:cubicBezTo>
                  <a:pt x="8141" y="486717"/>
                  <a:pt x="8872" y="486717"/>
                  <a:pt x="9594" y="486810"/>
                </a:cubicBezTo>
                <a:lnTo>
                  <a:pt x="21108" y="486810"/>
                </a:lnTo>
                <a:lnTo>
                  <a:pt x="53382" y="343310"/>
                </a:lnTo>
                <a:cubicBezTo>
                  <a:pt x="59004" y="317521"/>
                  <a:pt x="78707" y="297117"/>
                  <a:pt x="104283" y="290596"/>
                </a:cubicBezTo>
                <a:lnTo>
                  <a:pt x="154209" y="278114"/>
                </a:lnTo>
                <a:lnTo>
                  <a:pt x="154209" y="252458"/>
                </a:lnTo>
                <a:lnTo>
                  <a:pt x="130169" y="234968"/>
                </a:lnTo>
                <a:cubicBezTo>
                  <a:pt x="114111" y="217932"/>
                  <a:pt x="104346" y="194963"/>
                  <a:pt x="104423" y="169828"/>
                </a:cubicBezTo>
                <a:lnTo>
                  <a:pt x="104423" y="156696"/>
                </a:lnTo>
                <a:lnTo>
                  <a:pt x="90809" y="149223"/>
                </a:lnTo>
                <a:cubicBezTo>
                  <a:pt x="85771" y="142494"/>
                  <a:pt x="82668" y="133150"/>
                  <a:pt x="82668" y="122691"/>
                </a:cubicBezTo>
                <a:cubicBezTo>
                  <a:pt x="82668" y="112232"/>
                  <a:pt x="85701" y="102888"/>
                  <a:pt x="90704" y="96160"/>
                </a:cubicBezTo>
                <a:lnTo>
                  <a:pt x="105784" y="87925"/>
                </a:lnTo>
                <a:lnTo>
                  <a:pt x="110306" y="59982"/>
                </a:lnTo>
                <a:cubicBezTo>
                  <a:pt x="123083" y="26176"/>
                  <a:pt x="155112" y="1560"/>
                  <a:pt x="193496" y="71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09" name="Freeform 708">
            <a:extLst>
              <a:ext uri="{FF2B5EF4-FFF2-40B4-BE49-F238E27FC236}">
                <a16:creationId xmlns:a16="http://schemas.microsoft.com/office/drawing/2014/main" id="{B9B556A6-C32B-3D43-B125-82BA005D767E}"/>
              </a:ext>
            </a:extLst>
          </p:cNvPr>
          <p:cNvSpPr>
            <a:spLocks noChangeAspect="1"/>
          </p:cNvSpPr>
          <p:nvPr/>
        </p:nvSpPr>
        <p:spPr>
          <a:xfrm>
            <a:off x="3696563" y="666873"/>
            <a:ext cx="452576" cy="351918"/>
          </a:xfrm>
          <a:custGeom>
            <a:avLst/>
            <a:gdLst>
              <a:gd name="connsiteX0" fmla="*/ 96067 w 497834"/>
              <a:gd name="connsiteY0" fmla="*/ 276700 h 387110"/>
              <a:gd name="connsiteX1" fmla="*/ 105294 w 497834"/>
              <a:gd name="connsiteY1" fmla="*/ 277912 h 387110"/>
              <a:gd name="connsiteX2" fmla="*/ 111190 w 497834"/>
              <a:gd name="connsiteY2" fmla="*/ 287503 h 387110"/>
              <a:gd name="connsiteX3" fmla="*/ 111128 w 497834"/>
              <a:gd name="connsiteY3" fmla="*/ 287741 h 387110"/>
              <a:gd name="connsiteX4" fmla="*/ 101294 w 497834"/>
              <a:gd name="connsiteY4" fmla="*/ 293683 h 387110"/>
              <a:gd name="connsiteX5" fmla="*/ 101223 w 497834"/>
              <a:gd name="connsiteY5" fmla="*/ 293666 h 387110"/>
              <a:gd name="connsiteX6" fmla="*/ 96067 w 497834"/>
              <a:gd name="connsiteY6" fmla="*/ 293666 h 387110"/>
              <a:gd name="connsiteX7" fmla="*/ 81413 w 497834"/>
              <a:gd name="connsiteY7" fmla="*/ 298378 h 387110"/>
              <a:gd name="connsiteX8" fmla="*/ 81351 w 497834"/>
              <a:gd name="connsiteY8" fmla="*/ 327132 h 387110"/>
              <a:gd name="connsiteX9" fmla="*/ 81413 w 497834"/>
              <a:gd name="connsiteY9" fmla="*/ 327193 h 387110"/>
              <a:gd name="connsiteX10" fmla="*/ 95795 w 497834"/>
              <a:gd name="connsiteY10" fmla="*/ 333117 h 387110"/>
              <a:gd name="connsiteX11" fmla="*/ 110450 w 497834"/>
              <a:gd name="connsiteY11" fmla="*/ 327058 h 387110"/>
              <a:gd name="connsiteX12" fmla="*/ 113028 w 497834"/>
              <a:gd name="connsiteY12" fmla="*/ 301610 h 387110"/>
              <a:gd name="connsiteX13" fmla="*/ 114711 w 497834"/>
              <a:gd name="connsiteY13" fmla="*/ 290308 h 387110"/>
              <a:gd name="connsiteX14" fmla="*/ 126101 w 497834"/>
              <a:gd name="connsiteY14" fmla="*/ 291978 h 387110"/>
              <a:gd name="connsiteX15" fmla="*/ 126596 w 497834"/>
              <a:gd name="connsiteY15" fmla="*/ 292723 h 387110"/>
              <a:gd name="connsiteX16" fmla="*/ 130185 w 497834"/>
              <a:gd name="connsiteY16" fmla="*/ 304437 h 387110"/>
              <a:gd name="connsiteX17" fmla="*/ 181820 w 497834"/>
              <a:gd name="connsiteY17" fmla="*/ 304437 h 387110"/>
              <a:gd name="connsiteX18" fmla="*/ 190097 w 497834"/>
              <a:gd name="connsiteY18" fmla="*/ 312650 h 387110"/>
              <a:gd name="connsiteX19" fmla="*/ 181820 w 497834"/>
              <a:gd name="connsiteY19" fmla="*/ 320864 h 387110"/>
              <a:gd name="connsiteX20" fmla="*/ 129424 w 497834"/>
              <a:gd name="connsiteY20" fmla="*/ 320864 h 387110"/>
              <a:gd name="connsiteX21" fmla="*/ 122246 w 497834"/>
              <a:gd name="connsiteY21" fmla="*/ 338851 h 387110"/>
              <a:gd name="connsiteX22" fmla="*/ 96203 w 497834"/>
              <a:gd name="connsiteY22" fmla="*/ 350083 h 387110"/>
              <a:gd name="connsiteX23" fmla="*/ 96067 w 497834"/>
              <a:gd name="connsiteY23" fmla="*/ 350083 h 387110"/>
              <a:gd name="connsiteX24" fmla="*/ 59160 w 497834"/>
              <a:gd name="connsiteY24" fmla="*/ 313459 h 387110"/>
              <a:gd name="connsiteX25" fmla="*/ 69879 w 497834"/>
              <a:gd name="connsiteY25" fmla="*/ 287607 h 387110"/>
              <a:gd name="connsiteX26" fmla="*/ 96067 w 497834"/>
              <a:gd name="connsiteY26" fmla="*/ 276700 h 387110"/>
              <a:gd name="connsiteX27" fmla="*/ 402040 w 497834"/>
              <a:gd name="connsiteY27" fmla="*/ 275353 h 387110"/>
              <a:gd name="connsiteX28" fmla="*/ 439082 w 497834"/>
              <a:gd name="connsiteY28" fmla="*/ 311842 h 387110"/>
              <a:gd name="connsiteX29" fmla="*/ 402175 w 497834"/>
              <a:gd name="connsiteY29" fmla="*/ 348601 h 387110"/>
              <a:gd name="connsiteX30" fmla="*/ 376087 w 497834"/>
              <a:gd name="connsiteY30" fmla="*/ 337854 h 387110"/>
              <a:gd name="connsiteX31" fmla="*/ 368786 w 497834"/>
              <a:gd name="connsiteY31" fmla="*/ 320326 h 387110"/>
              <a:gd name="connsiteX32" fmla="*/ 316557 w 497834"/>
              <a:gd name="connsiteY32" fmla="*/ 320326 h 387110"/>
              <a:gd name="connsiteX33" fmla="*/ 307291 w 497834"/>
              <a:gd name="connsiteY33" fmla="*/ 313229 h 387110"/>
              <a:gd name="connsiteX34" fmla="*/ 314442 w 497834"/>
              <a:gd name="connsiteY34" fmla="*/ 304033 h 387110"/>
              <a:gd name="connsiteX35" fmla="*/ 316557 w 497834"/>
              <a:gd name="connsiteY35" fmla="*/ 304033 h 387110"/>
              <a:gd name="connsiteX36" fmla="*/ 367661 w 497834"/>
              <a:gd name="connsiteY36" fmla="*/ 304033 h 387110"/>
              <a:gd name="connsiteX37" fmla="*/ 371239 w 497834"/>
              <a:gd name="connsiteY37" fmla="*/ 292049 h 387110"/>
              <a:gd name="connsiteX38" fmla="*/ 382373 w 497834"/>
              <a:gd name="connsiteY38" fmla="*/ 289142 h 387110"/>
              <a:gd name="connsiteX39" fmla="*/ 385303 w 497834"/>
              <a:gd name="connsiteY39" fmla="*/ 300191 h 387110"/>
              <a:gd name="connsiteX40" fmla="*/ 384807 w 497834"/>
              <a:gd name="connsiteY40" fmla="*/ 300936 h 387110"/>
              <a:gd name="connsiteX41" fmla="*/ 381551 w 497834"/>
              <a:gd name="connsiteY41" fmla="*/ 311977 h 387110"/>
              <a:gd name="connsiteX42" fmla="*/ 402039 w 497834"/>
              <a:gd name="connsiteY42" fmla="*/ 332309 h 387110"/>
              <a:gd name="connsiteX43" fmla="*/ 416558 w 497834"/>
              <a:gd name="connsiteY43" fmla="*/ 326250 h 387110"/>
              <a:gd name="connsiteX44" fmla="*/ 422528 w 497834"/>
              <a:gd name="connsiteY44" fmla="*/ 311842 h 387110"/>
              <a:gd name="connsiteX45" fmla="*/ 416558 w 497834"/>
              <a:gd name="connsiteY45" fmla="*/ 297570 h 387110"/>
              <a:gd name="connsiteX46" fmla="*/ 402175 w 497834"/>
              <a:gd name="connsiteY46" fmla="*/ 291645 h 387110"/>
              <a:gd name="connsiteX47" fmla="*/ 396883 w 497834"/>
              <a:gd name="connsiteY47" fmla="*/ 292319 h 387110"/>
              <a:gd name="connsiteX48" fmla="*/ 386463 w 497834"/>
              <a:gd name="connsiteY48" fmla="*/ 287028 h 387110"/>
              <a:gd name="connsiteX49" fmla="*/ 391794 w 497834"/>
              <a:gd name="connsiteY49" fmla="*/ 276687 h 387110"/>
              <a:gd name="connsiteX50" fmla="*/ 392813 w 497834"/>
              <a:gd name="connsiteY50" fmla="*/ 276430 h 387110"/>
              <a:gd name="connsiteX51" fmla="*/ 402040 w 497834"/>
              <a:gd name="connsiteY51" fmla="*/ 275353 h 387110"/>
              <a:gd name="connsiteX52" fmla="*/ 193218 w 497834"/>
              <a:gd name="connsiteY52" fmla="*/ 223783 h 387110"/>
              <a:gd name="connsiteX53" fmla="*/ 176393 w 497834"/>
              <a:gd name="connsiteY53" fmla="*/ 223784 h 387110"/>
              <a:gd name="connsiteX54" fmla="*/ 176393 w 497834"/>
              <a:gd name="connsiteY54" fmla="*/ 230516 h 387110"/>
              <a:gd name="connsiteX55" fmla="*/ 193218 w 497834"/>
              <a:gd name="connsiteY55" fmla="*/ 230426 h 387110"/>
              <a:gd name="connsiteX56" fmla="*/ 300682 w 497834"/>
              <a:gd name="connsiteY56" fmla="*/ 223515 h 387110"/>
              <a:gd name="connsiteX57" fmla="*/ 300682 w 497834"/>
              <a:gd name="connsiteY57" fmla="*/ 230246 h 387110"/>
              <a:gd name="connsiteX58" fmla="*/ 317914 w 497834"/>
              <a:gd name="connsiteY58" fmla="*/ 230246 h 387110"/>
              <a:gd name="connsiteX59" fmla="*/ 317914 w 497834"/>
              <a:gd name="connsiteY59" fmla="*/ 223515 h 387110"/>
              <a:gd name="connsiteX60" fmla="*/ 44505 w 497834"/>
              <a:gd name="connsiteY60" fmla="*/ 171810 h 387110"/>
              <a:gd name="connsiteX61" fmla="*/ 75984 w 497834"/>
              <a:gd name="connsiteY61" fmla="*/ 185275 h 387110"/>
              <a:gd name="connsiteX62" fmla="*/ 85576 w 497834"/>
              <a:gd name="connsiteY62" fmla="*/ 207357 h 387110"/>
              <a:gd name="connsiteX63" fmla="*/ 124561 w 497834"/>
              <a:gd name="connsiteY63" fmla="*/ 207357 h 387110"/>
              <a:gd name="connsiteX64" fmla="*/ 130396 w 497834"/>
              <a:gd name="connsiteY64" fmla="*/ 209646 h 387110"/>
              <a:gd name="connsiteX65" fmla="*/ 132838 w 497834"/>
              <a:gd name="connsiteY65" fmla="*/ 215436 h 387110"/>
              <a:gd name="connsiteX66" fmla="*/ 132838 w 497834"/>
              <a:gd name="connsiteY66" fmla="*/ 229843 h 387110"/>
              <a:gd name="connsiteX67" fmla="*/ 147221 w 497834"/>
              <a:gd name="connsiteY67" fmla="*/ 229843 h 387110"/>
              <a:gd name="connsiteX68" fmla="*/ 154372 w 497834"/>
              <a:gd name="connsiteY68" fmla="*/ 239039 h 387110"/>
              <a:gd name="connsiteX69" fmla="*/ 147221 w 497834"/>
              <a:gd name="connsiteY69" fmla="*/ 246135 h 387110"/>
              <a:gd name="connsiteX70" fmla="*/ 124697 w 497834"/>
              <a:gd name="connsiteY70" fmla="*/ 246539 h 387110"/>
              <a:gd name="connsiteX71" fmla="*/ 118862 w 497834"/>
              <a:gd name="connsiteY71" fmla="*/ 244116 h 387110"/>
              <a:gd name="connsiteX72" fmla="*/ 116420 w 497834"/>
              <a:gd name="connsiteY72" fmla="*/ 238326 h 387110"/>
              <a:gd name="connsiteX73" fmla="*/ 116420 w 497834"/>
              <a:gd name="connsiteY73" fmla="*/ 223919 h 387110"/>
              <a:gd name="connsiteX74" fmla="*/ 88213 w 497834"/>
              <a:gd name="connsiteY74" fmla="*/ 223919 h 387110"/>
              <a:gd name="connsiteX75" fmla="*/ 86704 w 497834"/>
              <a:gd name="connsiteY75" fmla="*/ 232266 h 387110"/>
              <a:gd name="connsiteX76" fmla="*/ 75805 w 497834"/>
              <a:gd name="connsiteY76" fmla="*/ 236505 h 387110"/>
              <a:gd name="connsiteX77" fmla="*/ 71235 w 497834"/>
              <a:gd name="connsiteY77" fmla="*/ 226477 h 387110"/>
              <a:gd name="connsiteX78" fmla="*/ 72592 w 497834"/>
              <a:gd name="connsiteY78" fmla="*/ 215436 h 387110"/>
              <a:gd name="connsiteX79" fmla="*/ 64315 w 497834"/>
              <a:gd name="connsiteY79" fmla="*/ 195777 h 387110"/>
              <a:gd name="connsiteX80" fmla="*/ 44505 w 497834"/>
              <a:gd name="connsiteY80" fmla="*/ 188506 h 387110"/>
              <a:gd name="connsiteX81" fmla="*/ 16383 w 497834"/>
              <a:gd name="connsiteY81" fmla="*/ 216343 h 387110"/>
              <a:gd name="connsiteX82" fmla="*/ 24695 w 497834"/>
              <a:gd name="connsiteY82" fmla="*/ 236171 h 387110"/>
              <a:gd name="connsiteX83" fmla="*/ 44505 w 497834"/>
              <a:gd name="connsiteY83" fmla="*/ 244250 h 387110"/>
              <a:gd name="connsiteX84" fmla="*/ 55496 w 497834"/>
              <a:gd name="connsiteY84" fmla="*/ 242365 h 387110"/>
              <a:gd name="connsiteX85" fmla="*/ 66283 w 497834"/>
              <a:gd name="connsiteY85" fmla="*/ 246606 h 387110"/>
              <a:gd name="connsiteX86" fmla="*/ 62009 w 497834"/>
              <a:gd name="connsiteY86" fmla="*/ 257311 h 387110"/>
              <a:gd name="connsiteX87" fmla="*/ 44641 w 497834"/>
              <a:gd name="connsiteY87" fmla="*/ 260812 h 387110"/>
              <a:gd name="connsiteX88" fmla="*/ 44505 w 497834"/>
              <a:gd name="connsiteY88" fmla="*/ 260138 h 387110"/>
              <a:gd name="connsiteX89" fmla="*/ 0 w 497834"/>
              <a:gd name="connsiteY89" fmla="*/ 215974 h 387110"/>
              <a:gd name="connsiteX90" fmla="*/ 44505 w 497834"/>
              <a:gd name="connsiteY90" fmla="*/ 171810 h 387110"/>
              <a:gd name="connsiteX91" fmla="*/ 453194 w 497834"/>
              <a:gd name="connsiteY91" fmla="*/ 171137 h 387110"/>
              <a:gd name="connsiteX92" fmla="*/ 497834 w 497834"/>
              <a:gd name="connsiteY92" fmla="*/ 215167 h 387110"/>
              <a:gd name="connsiteX93" fmla="*/ 453465 w 497834"/>
              <a:gd name="connsiteY93" fmla="*/ 259465 h 387110"/>
              <a:gd name="connsiteX94" fmla="*/ 453329 w 497834"/>
              <a:gd name="connsiteY94" fmla="*/ 259061 h 387110"/>
              <a:gd name="connsiteX95" fmla="*/ 436097 w 497834"/>
              <a:gd name="connsiteY95" fmla="*/ 255830 h 387110"/>
              <a:gd name="connsiteX96" fmla="*/ 431564 w 497834"/>
              <a:gd name="connsiteY96" fmla="*/ 245328 h 387110"/>
              <a:gd name="connsiteX97" fmla="*/ 431620 w 497834"/>
              <a:gd name="connsiteY97" fmla="*/ 245193 h 387110"/>
              <a:gd name="connsiteX98" fmla="*/ 442426 w 497834"/>
              <a:gd name="connsiteY98" fmla="*/ 240729 h 387110"/>
              <a:gd name="connsiteX99" fmla="*/ 442474 w 497834"/>
              <a:gd name="connsiteY99" fmla="*/ 240749 h 387110"/>
              <a:gd name="connsiteX100" fmla="*/ 453329 w 497834"/>
              <a:gd name="connsiteY100" fmla="*/ 242904 h 387110"/>
              <a:gd name="connsiteX101" fmla="*/ 481452 w 497834"/>
              <a:gd name="connsiteY101" fmla="*/ 215067 h 387110"/>
              <a:gd name="connsiteX102" fmla="*/ 473140 w 497834"/>
              <a:gd name="connsiteY102" fmla="*/ 195239 h 387110"/>
              <a:gd name="connsiteX103" fmla="*/ 453194 w 497834"/>
              <a:gd name="connsiteY103" fmla="*/ 187160 h 387110"/>
              <a:gd name="connsiteX104" fmla="*/ 433428 w 497834"/>
              <a:gd name="connsiteY104" fmla="*/ 195280 h 387110"/>
              <a:gd name="connsiteX105" fmla="*/ 425692 w 497834"/>
              <a:gd name="connsiteY105" fmla="*/ 213802 h 387110"/>
              <a:gd name="connsiteX106" fmla="*/ 426367 w 497834"/>
              <a:gd name="connsiteY106" fmla="*/ 214319 h 387110"/>
              <a:gd name="connsiteX107" fmla="*/ 425290 w 497834"/>
              <a:gd name="connsiteY107" fmla="*/ 215704 h 387110"/>
              <a:gd name="connsiteX108" fmla="*/ 427006 w 497834"/>
              <a:gd name="connsiteY108" fmla="*/ 225265 h 387110"/>
              <a:gd name="connsiteX109" fmla="*/ 421150 w 497834"/>
              <a:gd name="connsiteY109" fmla="*/ 235322 h 387110"/>
              <a:gd name="connsiteX110" fmla="*/ 411674 w 497834"/>
              <a:gd name="connsiteY110" fmla="*/ 231189 h 387110"/>
              <a:gd name="connsiteX111" fmla="*/ 410286 w 497834"/>
              <a:gd name="connsiteY111" fmla="*/ 223515 h 387110"/>
              <a:gd name="connsiteX112" fmla="*/ 381551 w 497834"/>
              <a:gd name="connsiteY112" fmla="*/ 223515 h 387110"/>
              <a:gd name="connsiteX113" fmla="*/ 381551 w 497834"/>
              <a:gd name="connsiteY113" fmla="*/ 237922 h 387110"/>
              <a:gd name="connsiteX114" fmla="*/ 379108 w 497834"/>
              <a:gd name="connsiteY114" fmla="*/ 243712 h 387110"/>
              <a:gd name="connsiteX115" fmla="*/ 373410 w 497834"/>
              <a:gd name="connsiteY115" fmla="*/ 246135 h 387110"/>
              <a:gd name="connsiteX116" fmla="*/ 350750 w 497834"/>
              <a:gd name="connsiteY116" fmla="*/ 246001 h 387110"/>
              <a:gd name="connsiteX117" fmla="*/ 342473 w 497834"/>
              <a:gd name="connsiteY117" fmla="*/ 237787 h 387110"/>
              <a:gd name="connsiteX118" fmla="*/ 350750 w 497834"/>
              <a:gd name="connsiteY118" fmla="*/ 229574 h 387110"/>
              <a:gd name="connsiteX119" fmla="*/ 365133 w 497834"/>
              <a:gd name="connsiteY119" fmla="*/ 229574 h 387110"/>
              <a:gd name="connsiteX120" fmla="*/ 365133 w 497834"/>
              <a:gd name="connsiteY120" fmla="*/ 215436 h 387110"/>
              <a:gd name="connsiteX121" fmla="*/ 373410 w 497834"/>
              <a:gd name="connsiteY121" fmla="*/ 207222 h 387110"/>
              <a:gd name="connsiteX122" fmla="*/ 412223 w 497834"/>
              <a:gd name="connsiteY122" fmla="*/ 207222 h 387110"/>
              <a:gd name="connsiteX123" fmla="*/ 421764 w 497834"/>
              <a:gd name="connsiteY123" fmla="*/ 184168 h 387110"/>
              <a:gd name="connsiteX124" fmla="*/ 453194 w 497834"/>
              <a:gd name="connsiteY124" fmla="*/ 171137 h 387110"/>
              <a:gd name="connsiteX125" fmla="*/ 210586 w 497834"/>
              <a:gd name="connsiteY125" fmla="*/ 105429 h 387110"/>
              <a:gd name="connsiteX126" fmla="*/ 176392 w 497834"/>
              <a:gd name="connsiteY126" fmla="*/ 139628 h 387110"/>
              <a:gd name="connsiteX127" fmla="*/ 176393 w 497834"/>
              <a:gd name="connsiteY127" fmla="*/ 139764 h 387110"/>
              <a:gd name="connsiteX128" fmla="*/ 176393 w 497834"/>
              <a:gd name="connsiteY128" fmla="*/ 207491 h 387110"/>
              <a:gd name="connsiteX129" fmla="*/ 193218 w 497834"/>
              <a:gd name="connsiteY129" fmla="*/ 207491 h 387110"/>
              <a:gd name="connsiteX130" fmla="*/ 193218 w 497834"/>
              <a:gd name="connsiteY130" fmla="*/ 150401 h 387110"/>
              <a:gd name="connsiteX131" fmla="*/ 200369 w 497834"/>
              <a:gd name="connsiteY131" fmla="*/ 141205 h 387110"/>
              <a:gd name="connsiteX132" fmla="*/ 209636 w 497834"/>
              <a:gd name="connsiteY132" fmla="*/ 148302 h 387110"/>
              <a:gd name="connsiteX133" fmla="*/ 209636 w 497834"/>
              <a:gd name="connsiteY133" fmla="*/ 150401 h 387110"/>
              <a:gd name="connsiteX134" fmla="*/ 209636 w 497834"/>
              <a:gd name="connsiteY134" fmla="*/ 213726 h 387110"/>
              <a:gd name="connsiteX135" fmla="*/ 210761 w 497834"/>
              <a:gd name="connsiteY135" fmla="*/ 214588 h 387110"/>
              <a:gd name="connsiteX136" fmla="*/ 209636 w 497834"/>
              <a:gd name="connsiteY136" fmla="*/ 216035 h 387110"/>
              <a:gd name="connsiteX137" fmla="*/ 209636 w 497834"/>
              <a:gd name="connsiteY137" fmla="*/ 237914 h 387110"/>
              <a:gd name="connsiteX138" fmla="*/ 209907 w 497834"/>
              <a:gd name="connsiteY138" fmla="*/ 238594 h 387110"/>
              <a:gd name="connsiteX139" fmla="*/ 209907 w 497834"/>
              <a:gd name="connsiteY139" fmla="*/ 370683 h 387110"/>
              <a:gd name="connsiteX140" fmla="*/ 239080 w 497834"/>
              <a:gd name="connsiteY140" fmla="*/ 370683 h 387110"/>
              <a:gd name="connsiteX141" fmla="*/ 239080 w 497834"/>
              <a:gd name="connsiteY141" fmla="*/ 260677 h 387110"/>
              <a:gd name="connsiteX142" fmla="*/ 246231 w 497834"/>
              <a:gd name="connsiteY142" fmla="*/ 251481 h 387110"/>
              <a:gd name="connsiteX143" fmla="*/ 255498 w 497834"/>
              <a:gd name="connsiteY143" fmla="*/ 258578 h 387110"/>
              <a:gd name="connsiteX144" fmla="*/ 255498 w 497834"/>
              <a:gd name="connsiteY144" fmla="*/ 260677 h 387110"/>
              <a:gd name="connsiteX145" fmla="*/ 255498 w 497834"/>
              <a:gd name="connsiteY145" fmla="*/ 370683 h 387110"/>
              <a:gd name="connsiteX146" fmla="*/ 284942 w 497834"/>
              <a:gd name="connsiteY146" fmla="*/ 370683 h 387110"/>
              <a:gd name="connsiteX147" fmla="*/ 284942 w 497834"/>
              <a:gd name="connsiteY147" fmla="*/ 239135 h 387110"/>
              <a:gd name="connsiteX148" fmla="*/ 284263 w 497834"/>
              <a:gd name="connsiteY148" fmla="*/ 238461 h 387110"/>
              <a:gd name="connsiteX149" fmla="*/ 284264 w 497834"/>
              <a:gd name="connsiteY149" fmla="*/ 238326 h 387110"/>
              <a:gd name="connsiteX150" fmla="*/ 284264 w 497834"/>
              <a:gd name="connsiteY150" fmla="*/ 217280 h 387110"/>
              <a:gd name="connsiteX151" fmla="*/ 283139 w 497834"/>
              <a:gd name="connsiteY151" fmla="*/ 216418 h 387110"/>
              <a:gd name="connsiteX152" fmla="*/ 284264 w 497834"/>
              <a:gd name="connsiteY152" fmla="*/ 214971 h 387110"/>
              <a:gd name="connsiteX153" fmla="*/ 284264 w 497834"/>
              <a:gd name="connsiteY153" fmla="*/ 150132 h 387110"/>
              <a:gd name="connsiteX154" fmla="*/ 293531 w 497834"/>
              <a:gd name="connsiteY154" fmla="*/ 143035 h 387110"/>
              <a:gd name="connsiteX155" fmla="*/ 300682 w 497834"/>
              <a:gd name="connsiteY155" fmla="*/ 150132 h 387110"/>
              <a:gd name="connsiteX156" fmla="*/ 300682 w 497834"/>
              <a:gd name="connsiteY156" fmla="*/ 207222 h 387110"/>
              <a:gd name="connsiteX157" fmla="*/ 317914 w 497834"/>
              <a:gd name="connsiteY157" fmla="*/ 207222 h 387110"/>
              <a:gd name="connsiteX158" fmla="*/ 317914 w 497834"/>
              <a:gd name="connsiteY158" fmla="*/ 139360 h 387110"/>
              <a:gd name="connsiteX159" fmla="*/ 307737 w 497834"/>
              <a:gd name="connsiteY159" fmla="*/ 115258 h 387110"/>
              <a:gd name="connsiteX160" fmla="*/ 283449 w 497834"/>
              <a:gd name="connsiteY160" fmla="*/ 105429 h 387110"/>
              <a:gd name="connsiteX161" fmla="*/ 210721 w 497834"/>
              <a:gd name="connsiteY161" fmla="*/ 89271 h 387110"/>
              <a:gd name="connsiteX162" fmla="*/ 282635 w 497834"/>
              <a:gd name="connsiteY162" fmla="*/ 89271 h 387110"/>
              <a:gd name="connsiteX163" fmla="*/ 318615 w 497834"/>
              <a:gd name="connsiteY163" fmla="*/ 104004 h 387110"/>
              <a:gd name="connsiteX164" fmla="*/ 325867 w 497834"/>
              <a:gd name="connsiteY164" fmla="*/ 121183 h 387110"/>
              <a:gd name="connsiteX165" fmla="*/ 349952 w 497834"/>
              <a:gd name="connsiteY165" fmla="*/ 121183 h 387110"/>
              <a:gd name="connsiteX166" fmla="*/ 356042 w 497834"/>
              <a:gd name="connsiteY166" fmla="*/ 106506 h 387110"/>
              <a:gd name="connsiteX167" fmla="*/ 379108 w 497834"/>
              <a:gd name="connsiteY167" fmla="*/ 96946 h 387110"/>
              <a:gd name="connsiteX168" fmla="*/ 402175 w 497834"/>
              <a:gd name="connsiteY168" fmla="*/ 106371 h 387110"/>
              <a:gd name="connsiteX169" fmla="*/ 409502 w 497834"/>
              <a:gd name="connsiteY169" fmla="*/ 140841 h 387110"/>
              <a:gd name="connsiteX170" fmla="*/ 398715 w 497834"/>
              <a:gd name="connsiteY170" fmla="*/ 145351 h 387110"/>
              <a:gd name="connsiteX171" fmla="*/ 394170 w 497834"/>
              <a:gd name="connsiteY171" fmla="*/ 134647 h 387110"/>
              <a:gd name="connsiteX172" fmla="*/ 395255 w 497834"/>
              <a:gd name="connsiteY172" fmla="*/ 128857 h 387110"/>
              <a:gd name="connsiteX173" fmla="*/ 379108 w 497834"/>
              <a:gd name="connsiteY173" fmla="*/ 112834 h 387110"/>
              <a:gd name="connsiteX174" fmla="*/ 363393 w 497834"/>
              <a:gd name="connsiteY174" fmla="*/ 129274 h 387110"/>
              <a:gd name="connsiteX175" fmla="*/ 367711 w 497834"/>
              <a:gd name="connsiteY175" fmla="*/ 139764 h 387110"/>
              <a:gd name="connsiteX176" fmla="*/ 379108 w 497834"/>
              <a:gd name="connsiteY176" fmla="*/ 144476 h 387110"/>
              <a:gd name="connsiteX177" fmla="*/ 385350 w 497834"/>
              <a:gd name="connsiteY177" fmla="*/ 143264 h 387110"/>
              <a:gd name="connsiteX178" fmla="*/ 396205 w 497834"/>
              <a:gd name="connsiteY178" fmla="*/ 147573 h 387110"/>
              <a:gd name="connsiteX179" fmla="*/ 391931 w 497834"/>
              <a:gd name="connsiteY179" fmla="*/ 158182 h 387110"/>
              <a:gd name="connsiteX180" fmla="*/ 391863 w 497834"/>
              <a:gd name="connsiteY180" fmla="*/ 158210 h 387110"/>
              <a:gd name="connsiteX181" fmla="*/ 379922 w 497834"/>
              <a:gd name="connsiteY181" fmla="*/ 161576 h 387110"/>
              <a:gd name="connsiteX182" fmla="*/ 379108 w 497834"/>
              <a:gd name="connsiteY182" fmla="*/ 161576 h 387110"/>
              <a:gd name="connsiteX183" fmla="*/ 356177 w 497834"/>
              <a:gd name="connsiteY183" fmla="*/ 152151 h 387110"/>
              <a:gd name="connsiteX184" fmla="*/ 349954 w 497834"/>
              <a:gd name="connsiteY184" fmla="*/ 137451 h 387110"/>
              <a:gd name="connsiteX185" fmla="*/ 332701 w 497834"/>
              <a:gd name="connsiteY185" fmla="*/ 137373 h 387110"/>
              <a:gd name="connsiteX186" fmla="*/ 333653 w 497834"/>
              <a:gd name="connsiteY186" fmla="*/ 139629 h 387110"/>
              <a:gd name="connsiteX187" fmla="*/ 333653 w 497834"/>
              <a:gd name="connsiteY187" fmla="*/ 213352 h 387110"/>
              <a:gd name="connsiteX188" fmla="*/ 334915 w 497834"/>
              <a:gd name="connsiteY188" fmla="*/ 214319 h 387110"/>
              <a:gd name="connsiteX189" fmla="*/ 333653 w 497834"/>
              <a:gd name="connsiteY189" fmla="*/ 215942 h 387110"/>
              <a:gd name="connsiteX190" fmla="*/ 333653 w 497834"/>
              <a:gd name="connsiteY190" fmla="*/ 238460 h 387110"/>
              <a:gd name="connsiteX191" fmla="*/ 331211 w 497834"/>
              <a:gd name="connsiteY191" fmla="*/ 244250 h 387110"/>
              <a:gd name="connsiteX192" fmla="*/ 325376 w 497834"/>
              <a:gd name="connsiteY192" fmla="*/ 246673 h 387110"/>
              <a:gd name="connsiteX193" fmla="*/ 300681 w 497834"/>
              <a:gd name="connsiteY193" fmla="*/ 246673 h 387110"/>
              <a:gd name="connsiteX194" fmla="*/ 300681 w 497834"/>
              <a:gd name="connsiteY194" fmla="*/ 370818 h 387110"/>
              <a:gd name="connsiteX195" fmla="*/ 342609 w 497834"/>
              <a:gd name="connsiteY195" fmla="*/ 370818 h 387110"/>
              <a:gd name="connsiteX196" fmla="*/ 350886 w 497834"/>
              <a:gd name="connsiteY196" fmla="*/ 378897 h 387110"/>
              <a:gd name="connsiteX197" fmla="*/ 342609 w 497834"/>
              <a:gd name="connsiteY197" fmla="*/ 387110 h 387110"/>
              <a:gd name="connsiteX198" fmla="*/ 247357 w 497834"/>
              <a:gd name="connsiteY198" fmla="*/ 387110 h 387110"/>
              <a:gd name="connsiteX199" fmla="*/ 201766 w 497834"/>
              <a:gd name="connsiteY199" fmla="*/ 387110 h 387110"/>
              <a:gd name="connsiteX200" fmla="*/ 156176 w 497834"/>
              <a:gd name="connsiteY200" fmla="*/ 387110 h 387110"/>
              <a:gd name="connsiteX201" fmla="*/ 156040 w 497834"/>
              <a:gd name="connsiteY201" fmla="*/ 387110 h 387110"/>
              <a:gd name="connsiteX202" fmla="*/ 147899 w 497834"/>
              <a:gd name="connsiteY202" fmla="*/ 379031 h 387110"/>
              <a:gd name="connsiteX203" fmla="*/ 156040 w 497834"/>
              <a:gd name="connsiteY203" fmla="*/ 370818 h 387110"/>
              <a:gd name="connsiteX204" fmla="*/ 193625 w 497834"/>
              <a:gd name="connsiteY204" fmla="*/ 370818 h 387110"/>
              <a:gd name="connsiteX205" fmla="*/ 193625 w 497834"/>
              <a:gd name="connsiteY205" fmla="*/ 246808 h 387110"/>
              <a:gd name="connsiteX206" fmla="*/ 168387 w 497834"/>
              <a:gd name="connsiteY206" fmla="*/ 246808 h 387110"/>
              <a:gd name="connsiteX207" fmla="*/ 162553 w 497834"/>
              <a:gd name="connsiteY207" fmla="*/ 244384 h 387110"/>
              <a:gd name="connsiteX208" fmla="*/ 160110 w 497834"/>
              <a:gd name="connsiteY208" fmla="*/ 238729 h 387110"/>
              <a:gd name="connsiteX209" fmla="*/ 160110 w 497834"/>
              <a:gd name="connsiteY209" fmla="*/ 139764 h 387110"/>
              <a:gd name="connsiteX210" fmla="*/ 160515 w 497834"/>
              <a:gd name="connsiteY210" fmla="*/ 137744 h 387110"/>
              <a:gd name="connsiteX211" fmla="*/ 147308 w 497834"/>
              <a:gd name="connsiteY211" fmla="*/ 137744 h 387110"/>
              <a:gd name="connsiteX212" fmla="*/ 141386 w 497834"/>
              <a:gd name="connsiteY212" fmla="*/ 152017 h 387110"/>
              <a:gd name="connsiteX213" fmla="*/ 118319 w 497834"/>
              <a:gd name="connsiteY213" fmla="*/ 161577 h 387110"/>
              <a:gd name="connsiteX214" fmla="*/ 105700 w 497834"/>
              <a:gd name="connsiteY214" fmla="*/ 159153 h 387110"/>
              <a:gd name="connsiteX215" fmla="*/ 101358 w 497834"/>
              <a:gd name="connsiteY215" fmla="*/ 148381 h 387110"/>
              <a:gd name="connsiteX216" fmla="*/ 112010 w 497834"/>
              <a:gd name="connsiteY216" fmla="*/ 144044 h 387110"/>
              <a:gd name="connsiteX217" fmla="*/ 112077 w 497834"/>
              <a:gd name="connsiteY217" fmla="*/ 144073 h 387110"/>
              <a:gd name="connsiteX218" fmla="*/ 129717 w 497834"/>
              <a:gd name="connsiteY218" fmla="*/ 140572 h 387110"/>
              <a:gd name="connsiteX219" fmla="*/ 134466 w 497834"/>
              <a:gd name="connsiteY219" fmla="*/ 129261 h 387110"/>
              <a:gd name="connsiteX220" fmla="*/ 118319 w 497834"/>
              <a:gd name="connsiteY220" fmla="*/ 113238 h 387110"/>
              <a:gd name="connsiteX221" fmla="*/ 102172 w 497834"/>
              <a:gd name="connsiteY221" fmla="*/ 129261 h 387110"/>
              <a:gd name="connsiteX222" fmla="*/ 103258 w 497834"/>
              <a:gd name="connsiteY222" fmla="*/ 135051 h 387110"/>
              <a:gd name="connsiteX223" fmla="*/ 98534 w 497834"/>
              <a:gd name="connsiteY223" fmla="*/ 145679 h 387110"/>
              <a:gd name="connsiteX224" fmla="*/ 98509 w 497834"/>
              <a:gd name="connsiteY224" fmla="*/ 145688 h 387110"/>
              <a:gd name="connsiteX225" fmla="*/ 87925 w 497834"/>
              <a:gd name="connsiteY225" fmla="*/ 140976 h 387110"/>
              <a:gd name="connsiteX226" fmla="*/ 85754 w 497834"/>
              <a:gd name="connsiteY226" fmla="*/ 129396 h 387110"/>
              <a:gd name="connsiteX227" fmla="*/ 118239 w 497834"/>
              <a:gd name="connsiteY227" fmla="*/ 97001 h 387110"/>
              <a:gd name="connsiteX228" fmla="*/ 141250 w 497834"/>
              <a:gd name="connsiteY228" fmla="*/ 106371 h 387110"/>
              <a:gd name="connsiteX229" fmla="*/ 147635 w 497834"/>
              <a:gd name="connsiteY229" fmla="*/ 121452 h 387110"/>
              <a:gd name="connsiteX230" fmla="*/ 163784 w 497834"/>
              <a:gd name="connsiteY230" fmla="*/ 121452 h 387110"/>
              <a:gd name="connsiteX231" fmla="*/ 164045 w 497834"/>
              <a:gd name="connsiteY231" fmla="*/ 120152 h 387110"/>
              <a:gd name="connsiteX232" fmla="*/ 210721 w 497834"/>
              <a:gd name="connsiteY232" fmla="*/ 89271 h 387110"/>
              <a:gd name="connsiteX233" fmla="*/ 248578 w 497834"/>
              <a:gd name="connsiteY233" fmla="*/ 16292 h 387110"/>
              <a:gd name="connsiteX234" fmla="*/ 225782 w 497834"/>
              <a:gd name="connsiteY234" fmla="*/ 24506 h 387110"/>
              <a:gd name="connsiteX235" fmla="*/ 225782 w 497834"/>
              <a:gd name="connsiteY235" fmla="*/ 31103 h 387110"/>
              <a:gd name="connsiteX236" fmla="*/ 231346 w 497834"/>
              <a:gd name="connsiteY236" fmla="*/ 54936 h 387110"/>
              <a:gd name="connsiteX237" fmla="*/ 248171 w 497834"/>
              <a:gd name="connsiteY237" fmla="*/ 68401 h 387110"/>
              <a:gd name="connsiteX238" fmla="*/ 265403 w 497834"/>
              <a:gd name="connsiteY238" fmla="*/ 54936 h 387110"/>
              <a:gd name="connsiteX239" fmla="*/ 271373 w 497834"/>
              <a:gd name="connsiteY239" fmla="*/ 30969 h 387110"/>
              <a:gd name="connsiteX240" fmla="*/ 271373 w 497834"/>
              <a:gd name="connsiteY240" fmla="*/ 24102 h 387110"/>
              <a:gd name="connsiteX241" fmla="*/ 248578 w 497834"/>
              <a:gd name="connsiteY241" fmla="*/ 16292 h 387110"/>
              <a:gd name="connsiteX242" fmla="*/ 428147 w 497834"/>
              <a:gd name="connsiteY242" fmla="*/ 7002 h 387110"/>
              <a:gd name="connsiteX243" fmla="*/ 430262 w 497834"/>
              <a:gd name="connsiteY243" fmla="*/ 7002 h 387110"/>
              <a:gd name="connsiteX244" fmla="*/ 455772 w 497834"/>
              <a:gd name="connsiteY244" fmla="*/ 17370 h 387110"/>
              <a:gd name="connsiteX245" fmla="*/ 456132 w 497834"/>
              <a:gd name="connsiteY245" fmla="*/ 67640 h 387110"/>
              <a:gd name="connsiteX246" fmla="*/ 455772 w 497834"/>
              <a:gd name="connsiteY246" fmla="*/ 67997 h 387110"/>
              <a:gd name="connsiteX247" fmla="*/ 430398 w 497834"/>
              <a:gd name="connsiteY247" fmla="*/ 78500 h 387110"/>
              <a:gd name="connsiteX248" fmla="*/ 430262 w 497834"/>
              <a:gd name="connsiteY248" fmla="*/ 77423 h 387110"/>
              <a:gd name="connsiteX249" fmla="*/ 404723 w 497834"/>
              <a:gd name="connsiteY249" fmla="*/ 66976 h 387110"/>
              <a:gd name="connsiteX250" fmla="*/ 397640 w 497834"/>
              <a:gd name="connsiteY250" fmla="*/ 50089 h 387110"/>
              <a:gd name="connsiteX251" fmla="*/ 368932 w 497834"/>
              <a:gd name="connsiteY251" fmla="*/ 50089 h 387110"/>
              <a:gd name="connsiteX252" fmla="*/ 368932 w 497834"/>
              <a:gd name="connsiteY252" fmla="*/ 69478 h 387110"/>
              <a:gd name="connsiteX253" fmla="*/ 366490 w 497834"/>
              <a:gd name="connsiteY253" fmla="*/ 75268 h 387110"/>
              <a:gd name="connsiteX254" fmla="*/ 360791 w 497834"/>
              <a:gd name="connsiteY254" fmla="*/ 77692 h 387110"/>
              <a:gd name="connsiteX255" fmla="*/ 325648 w 497834"/>
              <a:gd name="connsiteY255" fmla="*/ 77692 h 387110"/>
              <a:gd name="connsiteX256" fmla="*/ 316382 w 497834"/>
              <a:gd name="connsiteY256" fmla="*/ 70595 h 387110"/>
              <a:gd name="connsiteX257" fmla="*/ 323533 w 497834"/>
              <a:gd name="connsiteY257" fmla="*/ 61399 h 387110"/>
              <a:gd name="connsiteX258" fmla="*/ 325648 w 497834"/>
              <a:gd name="connsiteY258" fmla="*/ 61399 h 387110"/>
              <a:gd name="connsiteX259" fmla="*/ 352786 w 497834"/>
              <a:gd name="connsiteY259" fmla="*/ 61399 h 387110"/>
              <a:gd name="connsiteX260" fmla="*/ 352786 w 497834"/>
              <a:gd name="connsiteY260" fmla="*/ 41875 h 387110"/>
              <a:gd name="connsiteX261" fmla="*/ 361063 w 497834"/>
              <a:gd name="connsiteY261" fmla="*/ 33662 h 387110"/>
              <a:gd name="connsiteX262" fmla="*/ 398016 w 497834"/>
              <a:gd name="connsiteY262" fmla="*/ 33662 h 387110"/>
              <a:gd name="connsiteX263" fmla="*/ 407874 w 497834"/>
              <a:gd name="connsiteY263" fmla="*/ 13465 h 387110"/>
              <a:gd name="connsiteX264" fmla="*/ 419747 w 497834"/>
              <a:gd name="connsiteY264" fmla="*/ 15148 h 387110"/>
              <a:gd name="connsiteX265" fmla="*/ 418051 w 497834"/>
              <a:gd name="connsiteY265" fmla="*/ 26930 h 387110"/>
              <a:gd name="connsiteX266" fmla="*/ 410853 w 497834"/>
              <a:gd name="connsiteY266" fmla="*/ 41734 h 387110"/>
              <a:gd name="connsiteX267" fmla="*/ 410995 w 497834"/>
              <a:gd name="connsiteY267" fmla="*/ 41875 h 387110"/>
              <a:gd name="connsiteX268" fmla="*/ 410590 w 497834"/>
              <a:gd name="connsiteY268" fmla="*/ 42284 h 387110"/>
              <a:gd name="connsiteX269" fmla="*/ 416398 w 497834"/>
              <a:gd name="connsiteY269" fmla="*/ 55998 h 387110"/>
              <a:gd name="connsiteX270" fmla="*/ 430262 w 497834"/>
              <a:gd name="connsiteY270" fmla="*/ 61669 h 387110"/>
              <a:gd name="connsiteX271" fmla="*/ 443831 w 497834"/>
              <a:gd name="connsiteY271" fmla="*/ 55879 h 387110"/>
              <a:gd name="connsiteX272" fmla="*/ 449530 w 497834"/>
              <a:gd name="connsiteY272" fmla="*/ 42414 h 387110"/>
              <a:gd name="connsiteX273" fmla="*/ 443831 w 497834"/>
              <a:gd name="connsiteY273" fmla="*/ 28950 h 387110"/>
              <a:gd name="connsiteX274" fmla="*/ 430262 w 497834"/>
              <a:gd name="connsiteY274" fmla="*/ 23295 h 387110"/>
              <a:gd name="connsiteX275" fmla="*/ 420996 w 497834"/>
              <a:gd name="connsiteY275" fmla="*/ 16198 h 387110"/>
              <a:gd name="connsiteX276" fmla="*/ 428147 w 497834"/>
              <a:gd name="connsiteY276" fmla="*/ 7002 h 387110"/>
              <a:gd name="connsiteX277" fmla="*/ 66622 w 497834"/>
              <a:gd name="connsiteY277" fmla="*/ 6867 h 387110"/>
              <a:gd name="connsiteX278" fmla="*/ 74898 w 497834"/>
              <a:gd name="connsiteY278" fmla="*/ 14810 h 387110"/>
              <a:gd name="connsiteX279" fmla="*/ 74899 w 497834"/>
              <a:gd name="connsiteY279" fmla="*/ 14946 h 387110"/>
              <a:gd name="connsiteX280" fmla="*/ 66622 w 497834"/>
              <a:gd name="connsiteY280" fmla="*/ 23159 h 387110"/>
              <a:gd name="connsiteX281" fmla="*/ 48648 w 497834"/>
              <a:gd name="connsiteY281" fmla="*/ 44236 h 387110"/>
              <a:gd name="connsiteX282" fmla="*/ 66622 w 497834"/>
              <a:gd name="connsiteY282" fmla="*/ 62072 h 387110"/>
              <a:gd name="connsiteX283" fmla="*/ 80652 w 497834"/>
              <a:gd name="connsiteY283" fmla="*/ 56645 h 387110"/>
              <a:gd name="connsiteX284" fmla="*/ 86267 w 497834"/>
              <a:gd name="connsiteY284" fmla="*/ 43954 h 387110"/>
              <a:gd name="connsiteX285" fmla="*/ 85715 w 497834"/>
              <a:gd name="connsiteY285" fmla="*/ 43531 h 387110"/>
              <a:gd name="connsiteX286" fmla="*/ 86493 w 497834"/>
              <a:gd name="connsiteY286" fmla="*/ 42531 h 387110"/>
              <a:gd name="connsiteX287" fmla="*/ 78834 w 497834"/>
              <a:gd name="connsiteY287" fmla="*/ 26929 h 387110"/>
              <a:gd name="connsiteX288" fmla="*/ 77219 w 497834"/>
              <a:gd name="connsiteY288" fmla="*/ 15810 h 387110"/>
              <a:gd name="connsiteX289" fmla="*/ 77477 w 497834"/>
              <a:gd name="connsiteY289" fmla="*/ 15484 h 387110"/>
              <a:gd name="connsiteX290" fmla="*/ 88900 w 497834"/>
              <a:gd name="connsiteY290" fmla="*/ 14051 h 387110"/>
              <a:gd name="connsiteX291" fmla="*/ 89011 w 497834"/>
              <a:gd name="connsiteY291" fmla="*/ 14138 h 387110"/>
              <a:gd name="connsiteX292" fmla="*/ 98749 w 497834"/>
              <a:gd name="connsiteY292" fmla="*/ 34335 h 387110"/>
              <a:gd name="connsiteX293" fmla="*/ 136773 w 497834"/>
              <a:gd name="connsiteY293" fmla="*/ 34335 h 387110"/>
              <a:gd name="connsiteX294" fmla="*/ 144915 w 497834"/>
              <a:gd name="connsiteY294" fmla="*/ 42413 h 387110"/>
              <a:gd name="connsiteX295" fmla="*/ 144914 w 497834"/>
              <a:gd name="connsiteY295" fmla="*/ 42549 h 387110"/>
              <a:gd name="connsiteX296" fmla="*/ 144914 w 497834"/>
              <a:gd name="connsiteY296" fmla="*/ 61803 h 387110"/>
              <a:gd name="connsiteX297" fmla="*/ 172051 w 497834"/>
              <a:gd name="connsiteY297" fmla="*/ 61803 h 387110"/>
              <a:gd name="connsiteX298" fmla="*/ 179203 w 497834"/>
              <a:gd name="connsiteY298" fmla="*/ 70999 h 387110"/>
              <a:gd name="connsiteX299" fmla="*/ 172051 w 497834"/>
              <a:gd name="connsiteY299" fmla="*/ 78096 h 387110"/>
              <a:gd name="connsiteX300" fmla="*/ 136366 w 497834"/>
              <a:gd name="connsiteY300" fmla="*/ 78230 h 387110"/>
              <a:gd name="connsiteX301" fmla="*/ 128223 w 497834"/>
              <a:gd name="connsiteY301" fmla="*/ 70153 h 387110"/>
              <a:gd name="connsiteX302" fmla="*/ 128225 w 497834"/>
              <a:gd name="connsiteY302" fmla="*/ 70017 h 387110"/>
              <a:gd name="connsiteX303" fmla="*/ 128225 w 497834"/>
              <a:gd name="connsiteY303" fmla="*/ 50628 h 387110"/>
              <a:gd name="connsiteX304" fmla="*/ 99150 w 497834"/>
              <a:gd name="connsiteY304" fmla="*/ 50628 h 387110"/>
              <a:gd name="connsiteX305" fmla="*/ 92160 w 497834"/>
              <a:gd name="connsiteY305" fmla="*/ 67645 h 387110"/>
              <a:gd name="connsiteX306" fmla="*/ 66758 w 497834"/>
              <a:gd name="connsiteY306" fmla="*/ 78365 h 387110"/>
              <a:gd name="connsiteX307" fmla="*/ 30282 w 497834"/>
              <a:gd name="connsiteY307" fmla="*/ 42933 h 387110"/>
              <a:gd name="connsiteX308" fmla="*/ 40706 w 497834"/>
              <a:gd name="connsiteY308" fmla="*/ 17370 h 387110"/>
              <a:gd name="connsiteX309" fmla="*/ 66622 w 497834"/>
              <a:gd name="connsiteY309" fmla="*/ 6867 h 387110"/>
              <a:gd name="connsiteX310" fmla="*/ 248171 w 497834"/>
              <a:gd name="connsiteY310" fmla="*/ 0 h 387110"/>
              <a:gd name="connsiteX311" fmla="*/ 274087 w 497834"/>
              <a:gd name="connsiteY311" fmla="*/ 6598 h 387110"/>
              <a:gd name="connsiteX312" fmla="*/ 287655 w 497834"/>
              <a:gd name="connsiteY312" fmla="*/ 22082 h 387110"/>
              <a:gd name="connsiteX313" fmla="*/ 287655 w 497834"/>
              <a:gd name="connsiteY313" fmla="*/ 30969 h 387110"/>
              <a:gd name="connsiteX314" fmla="*/ 280193 w 497834"/>
              <a:gd name="connsiteY314" fmla="*/ 62342 h 387110"/>
              <a:gd name="connsiteX315" fmla="*/ 248306 w 497834"/>
              <a:gd name="connsiteY315" fmla="*/ 84289 h 387110"/>
              <a:gd name="connsiteX316" fmla="*/ 247492 w 497834"/>
              <a:gd name="connsiteY316" fmla="*/ 84289 h 387110"/>
              <a:gd name="connsiteX317" fmla="*/ 217098 w 497834"/>
              <a:gd name="connsiteY317" fmla="*/ 62611 h 387110"/>
              <a:gd name="connsiteX318" fmla="*/ 209500 w 497834"/>
              <a:gd name="connsiteY318" fmla="*/ 31103 h 387110"/>
              <a:gd name="connsiteX319" fmla="*/ 209500 w 497834"/>
              <a:gd name="connsiteY319" fmla="*/ 21409 h 387110"/>
              <a:gd name="connsiteX320" fmla="*/ 210721 w 497834"/>
              <a:gd name="connsiteY320" fmla="*/ 17100 h 387110"/>
              <a:gd name="connsiteX321" fmla="*/ 248171 w 497834"/>
              <a:gd name="connsiteY321" fmla="*/ 0 h 38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</a:cxnLst>
            <a:rect l="l" t="t" r="r" b="b"/>
            <a:pathLst>
              <a:path w="497834" h="387110">
                <a:moveTo>
                  <a:pt x="96067" y="276700"/>
                </a:moveTo>
                <a:cubicBezTo>
                  <a:pt x="99185" y="276656"/>
                  <a:pt x="102294" y="277064"/>
                  <a:pt x="105294" y="277912"/>
                </a:cubicBezTo>
                <a:cubicBezTo>
                  <a:pt x="109591" y="278945"/>
                  <a:pt x="112231" y="283238"/>
                  <a:pt x="111190" y="287503"/>
                </a:cubicBezTo>
                <a:cubicBezTo>
                  <a:pt x="111171" y="287583"/>
                  <a:pt x="111150" y="287662"/>
                  <a:pt x="111128" y="287741"/>
                </a:cubicBezTo>
                <a:cubicBezTo>
                  <a:pt x="110066" y="292077"/>
                  <a:pt x="105663" y="294737"/>
                  <a:pt x="101294" y="293683"/>
                </a:cubicBezTo>
                <a:cubicBezTo>
                  <a:pt x="101270" y="293678"/>
                  <a:pt x="101247" y="293672"/>
                  <a:pt x="101223" y="293666"/>
                </a:cubicBezTo>
                <a:cubicBezTo>
                  <a:pt x="99523" y="293306"/>
                  <a:pt x="97766" y="293306"/>
                  <a:pt x="96067" y="293666"/>
                </a:cubicBezTo>
                <a:cubicBezTo>
                  <a:pt x="90749" y="293271"/>
                  <a:pt x="85487" y="294963"/>
                  <a:pt x="81413" y="298378"/>
                </a:cubicBezTo>
                <a:cubicBezTo>
                  <a:pt x="73394" y="306302"/>
                  <a:pt x="73367" y="319175"/>
                  <a:pt x="81351" y="327132"/>
                </a:cubicBezTo>
                <a:cubicBezTo>
                  <a:pt x="81372" y="327152"/>
                  <a:pt x="81392" y="327173"/>
                  <a:pt x="81413" y="327193"/>
                </a:cubicBezTo>
                <a:cubicBezTo>
                  <a:pt x="85226" y="330982"/>
                  <a:pt x="90399" y="333113"/>
                  <a:pt x="95795" y="333117"/>
                </a:cubicBezTo>
                <a:cubicBezTo>
                  <a:pt x="101287" y="333061"/>
                  <a:pt x="106542" y="330888"/>
                  <a:pt x="110450" y="327058"/>
                </a:cubicBezTo>
                <a:cubicBezTo>
                  <a:pt x="117106" y="320174"/>
                  <a:pt x="118170" y="309671"/>
                  <a:pt x="113028" y="301610"/>
                </a:cubicBezTo>
                <a:cubicBezTo>
                  <a:pt x="110347" y="298028"/>
                  <a:pt x="111101" y="292967"/>
                  <a:pt x="114711" y="290308"/>
                </a:cubicBezTo>
                <a:cubicBezTo>
                  <a:pt x="118321" y="287648"/>
                  <a:pt x="123420" y="288396"/>
                  <a:pt x="126101" y="291978"/>
                </a:cubicBezTo>
                <a:cubicBezTo>
                  <a:pt x="126280" y="292217"/>
                  <a:pt x="126445" y="292466"/>
                  <a:pt x="126596" y="292723"/>
                </a:cubicBezTo>
                <a:lnTo>
                  <a:pt x="130185" y="304437"/>
                </a:lnTo>
                <a:lnTo>
                  <a:pt x="181820" y="304437"/>
                </a:lnTo>
                <a:cubicBezTo>
                  <a:pt x="186391" y="304437"/>
                  <a:pt x="190097" y="308114"/>
                  <a:pt x="190097" y="312650"/>
                </a:cubicBezTo>
                <a:cubicBezTo>
                  <a:pt x="190024" y="317156"/>
                  <a:pt x="186361" y="320792"/>
                  <a:pt x="181820" y="320864"/>
                </a:cubicBezTo>
                <a:lnTo>
                  <a:pt x="129424" y="320864"/>
                </a:lnTo>
                <a:lnTo>
                  <a:pt x="122246" y="338851"/>
                </a:lnTo>
                <a:cubicBezTo>
                  <a:pt x="115643" y="345622"/>
                  <a:pt x="106443" y="349899"/>
                  <a:pt x="96203" y="350083"/>
                </a:cubicBezTo>
                <a:lnTo>
                  <a:pt x="96067" y="350083"/>
                </a:lnTo>
                <a:cubicBezTo>
                  <a:pt x="75745" y="349936"/>
                  <a:pt x="59308" y="333625"/>
                  <a:pt x="59160" y="313459"/>
                </a:cubicBezTo>
                <a:cubicBezTo>
                  <a:pt x="59133" y="303771"/>
                  <a:pt x="62990" y="294470"/>
                  <a:pt x="69879" y="287607"/>
                </a:cubicBezTo>
                <a:cubicBezTo>
                  <a:pt x="76819" y="280688"/>
                  <a:pt x="86230" y="276768"/>
                  <a:pt x="96067" y="276700"/>
                </a:cubicBezTo>
                <a:close/>
                <a:moveTo>
                  <a:pt x="402040" y="275353"/>
                </a:moveTo>
                <a:cubicBezTo>
                  <a:pt x="422392" y="275352"/>
                  <a:pt x="438933" y="291646"/>
                  <a:pt x="439082" y="311842"/>
                </a:cubicBezTo>
                <a:cubicBezTo>
                  <a:pt x="439082" y="332091"/>
                  <a:pt x="422580" y="348527"/>
                  <a:pt x="402175" y="348601"/>
                </a:cubicBezTo>
                <a:cubicBezTo>
                  <a:pt x="391984" y="348593"/>
                  <a:pt x="382760" y="344487"/>
                  <a:pt x="376087" y="337854"/>
                </a:cubicBezTo>
                <a:lnTo>
                  <a:pt x="368786" y="320326"/>
                </a:lnTo>
                <a:lnTo>
                  <a:pt x="316557" y="320326"/>
                </a:lnTo>
                <a:cubicBezTo>
                  <a:pt x="312024" y="320905"/>
                  <a:pt x="307875" y="317728"/>
                  <a:pt x="307291" y="313229"/>
                </a:cubicBezTo>
                <a:cubicBezTo>
                  <a:pt x="306707" y="308730"/>
                  <a:pt x="309908" y="304613"/>
                  <a:pt x="314442" y="304033"/>
                </a:cubicBezTo>
                <a:cubicBezTo>
                  <a:pt x="315144" y="303944"/>
                  <a:pt x="315855" y="303944"/>
                  <a:pt x="316557" y="304033"/>
                </a:cubicBezTo>
                <a:lnTo>
                  <a:pt x="367661" y="304033"/>
                </a:lnTo>
                <a:lnTo>
                  <a:pt x="371239" y="292049"/>
                </a:lnTo>
                <a:cubicBezTo>
                  <a:pt x="373504" y="288195"/>
                  <a:pt x="378489" y="286893"/>
                  <a:pt x="382373" y="289142"/>
                </a:cubicBezTo>
                <a:cubicBezTo>
                  <a:pt x="386257" y="291390"/>
                  <a:pt x="387569" y="296336"/>
                  <a:pt x="385303" y="300191"/>
                </a:cubicBezTo>
                <a:cubicBezTo>
                  <a:pt x="385152" y="300448"/>
                  <a:pt x="384986" y="300697"/>
                  <a:pt x="384807" y="300936"/>
                </a:cubicBezTo>
                <a:cubicBezTo>
                  <a:pt x="382714" y="304247"/>
                  <a:pt x="381587" y="308069"/>
                  <a:pt x="381551" y="311977"/>
                </a:cubicBezTo>
                <a:cubicBezTo>
                  <a:pt x="381625" y="323175"/>
                  <a:pt x="390755" y="332235"/>
                  <a:pt x="402039" y="332309"/>
                </a:cubicBezTo>
                <a:cubicBezTo>
                  <a:pt x="407512" y="332351"/>
                  <a:pt x="412761" y="330160"/>
                  <a:pt x="416558" y="326250"/>
                </a:cubicBezTo>
                <a:cubicBezTo>
                  <a:pt x="420504" y="322496"/>
                  <a:pt x="422672" y="317265"/>
                  <a:pt x="422528" y="311842"/>
                </a:cubicBezTo>
                <a:cubicBezTo>
                  <a:pt x="422523" y="306488"/>
                  <a:pt x="420376" y="301354"/>
                  <a:pt x="416558" y="297570"/>
                </a:cubicBezTo>
                <a:cubicBezTo>
                  <a:pt x="412771" y="293743"/>
                  <a:pt x="407580" y="291605"/>
                  <a:pt x="402175" y="291645"/>
                </a:cubicBezTo>
                <a:cubicBezTo>
                  <a:pt x="400387" y="291604"/>
                  <a:pt x="398603" y="291831"/>
                  <a:pt x="396883" y="292319"/>
                </a:cubicBezTo>
                <a:cubicBezTo>
                  <a:pt x="392534" y="293713"/>
                  <a:pt x="387868" y="291344"/>
                  <a:pt x="386463" y="287028"/>
                </a:cubicBezTo>
                <a:cubicBezTo>
                  <a:pt x="385057" y="282711"/>
                  <a:pt x="387444" y="278082"/>
                  <a:pt x="391794" y="276687"/>
                </a:cubicBezTo>
                <a:cubicBezTo>
                  <a:pt x="392128" y="276580"/>
                  <a:pt x="392468" y="276494"/>
                  <a:pt x="392813" y="276430"/>
                </a:cubicBezTo>
                <a:cubicBezTo>
                  <a:pt x="395838" y="275732"/>
                  <a:pt x="398933" y="275371"/>
                  <a:pt x="402040" y="275353"/>
                </a:cubicBezTo>
                <a:close/>
                <a:moveTo>
                  <a:pt x="193218" y="223783"/>
                </a:moveTo>
                <a:lnTo>
                  <a:pt x="176393" y="223784"/>
                </a:lnTo>
                <a:lnTo>
                  <a:pt x="176393" y="230516"/>
                </a:lnTo>
                <a:lnTo>
                  <a:pt x="193218" y="230426"/>
                </a:lnTo>
                <a:close/>
                <a:moveTo>
                  <a:pt x="300682" y="223515"/>
                </a:moveTo>
                <a:lnTo>
                  <a:pt x="300682" y="230246"/>
                </a:lnTo>
                <a:lnTo>
                  <a:pt x="317914" y="230246"/>
                </a:lnTo>
                <a:lnTo>
                  <a:pt x="317914" y="223515"/>
                </a:lnTo>
                <a:close/>
                <a:moveTo>
                  <a:pt x="44505" y="171810"/>
                </a:moveTo>
                <a:cubicBezTo>
                  <a:pt x="56402" y="171887"/>
                  <a:pt x="67760" y="176745"/>
                  <a:pt x="75984" y="185275"/>
                </a:cubicBezTo>
                <a:lnTo>
                  <a:pt x="85576" y="207357"/>
                </a:lnTo>
                <a:lnTo>
                  <a:pt x="124561" y="207357"/>
                </a:lnTo>
                <a:cubicBezTo>
                  <a:pt x="126707" y="207463"/>
                  <a:pt x="128757" y="208267"/>
                  <a:pt x="130396" y="209646"/>
                </a:cubicBezTo>
                <a:cubicBezTo>
                  <a:pt x="131914" y="211203"/>
                  <a:pt x="132786" y="213270"/>
                  <a:pt x="132838" y="215436"/>
                </a:cubicBezTo>
                <a:lnTo>
                  <a:pt x="132838" y="229843"/>
                </a:lnTo>
                <a:lnTo>
                  <a:pt x="147221" y="229843"/>
                </a:lnTo>
                <a:cubicBezTo>
                  <a:pt x="151755" y="230423"/>
                  <a:pt x="154956" y="234540"/>
                  <a:pt x="154372" y="239039"/>
                </a:cubicBezTo>
                <a:cubicBezTo>
                  <a:pt x="153891" y="242743"/>
                  <a:pt x="150953" y="245658"/>
                  <a:pt x="147221" y="246135"/>
                </a:cubicBezTo>
                <a:lnTo>
                  <a:pt x="124697" y="246539"/>
                </a:lnTo>
                <a:cubicBezTo>
                  <a:pt x="122508" y="246515"/>
                  <a:pt x="120415" y="245646"/>
                  <a:pt x="118862" y="244116"/>
                </a:cubicBezTo>
                <a:cubicBezTo>
                  <a:pt x="117268" y="242610"/>
                  <a:pt x="116382" y="240510"/>
                  <a:pt x="116420" y="238326"/>
                </a:cubicBezTo>
                <a:lnTo>
                  <a:pt x="116420" y="223919"/>
                </a:lnTo>
                <a:lnTo>
                  <a:pt x="88213" y="223919"/>
                </a:lnTo>
                <a:lnTo>
                  <a:pt x="86704" y="232266"/>
                </a:lnTo>
                <a:cubicBezTo>
                  <a:pt x="84874" y="236423"/>
                  <a:pt x="79994" y="238321"/>
                  <a:pt x="75805" y="236505"/>
                </a:cubicBezTo>
                <a:cubicBezTo>
                  <a:pt x="71917" y="234819"/>
                  <a:pt x="69943" y="230488"/>
                  <a:pt x="71235" y="226477"/>
                </a:cubicBezTo>
                <a:cubicBezTo>
                  <a:pt x="72516" y="222944"/>
                  <a:pt x="72980" y="219170"/>
                  <a:pt x="72592" y="215436"/>
                </a:cubicBezTo>
                <a:cubicBezTo>
                  <a:pt x="72674" y="208032"/>
                  <a:pt x="69680" y="200922"/>
                  <a:pt x="64315" y="195777"/>
                </a:cubicBezTo>
                <a:cubicBezTo>
                  <a:pt x="58972" y="190798"/>
                  <a:pt x="51827" y="188176"/>
                  <a:pt x="44505" y="188506"/>
                </a:cubicBezTo>
                <a:cubicBezTo>
                  <a:pt x="28993" y="188487"/>
                  <a:pt x="16402" y="200950"/>
                  <a:pt x="16383" y="216343"/>
                </a:cubicBezTo>
                <a:cubicBezTo>
                  <a:pt x="16373" y="223789"/>
                  <a:pt x="19366" y="230929"/>
                  <a:pt x="24695" y="236171"/>
                </a:cubicBezTo>
                <a:cubicBezTo>
                  <a:pt x="29903" y="241446"/>
                  <a:pt x="37065" y="244366"/>
                  <a:pt x="44505" y="244250"/>
                </a:cubicBezTo>
                <a:cubicBezTo>
                  <a:pt x="48255" y="244309"/>
                  <a:pt x="51983" y="243670"/>
                  <a:pt x="55496" y="242365"/>
                </a:cubicBezTo>
                <a:cubicBezTo>
                  <a:pt x="59655" y="240580"/>
                  <a:pt x="64484" y="242479"/>
                  <a:pt x="66283" y="246606"/>
                </a:cubicBezTo>
                <a:cubicBezTo>
                  <a:pt x="68081" y="250734"/>
                  <a:pt x="66168" y="255526"/>
                  <a:pt x="62009" y="257311"/>
                </a:cubicBezTo>
                <a:cubicBezTo>
                  <a:pt x="56513" y="259618"/>
                  <a:pt x="50608" y="260808"/>
                  <a:pt x="44641" y="260812"/>
                </a:cubicBezTo>
                <a:lnTo>
                  <a:pt x="44505" y="260138"/>
                </a:lnTo>
                <a:cubicBezTo>
                  <a:pt x="19926" y="260138"/>
                  <a:pt x="0" y="240365"/>
                  <a:pt x="0" y="215974"/>
                </a:cubicBezTo>
                <a:cubicBezTo>
                  <a:pt x="0" y="191583"/>
                  <a:pt x="19926" y="171810"/>
                  <a:pt x="44505" y="171810"/>
                </a:cubicBezTo>
                <a:close/>
                <a:moveTo>
                  <a:pt x="453194" y="171137"/>
                </a:moveTo>
                <a:cubicBezTo>
                  <a:pt x="477773" y="171063"/>
                  <a:pt x="497759" y="190776"/>
                  <a:pt x="497834" y="215167"/>
                </a:cubicBezTo>
                <a:cubicBezTo>
                  <a:pt x="497909" y="239558"/>
                  <a:pt x="478044" y="259391"/>
                  <a:pt x="453465" y="259465"/>
                </a:cubicBezTo>
                <a:lnTo>
                  <a:pt x="453329" y="259061"/>
                </a:lnTo>
                <a:cubicBezTo>
                  <a:pt x="447425" y="259147"/>
                  <a:pt x="441563" y="258048"/>
                  <a:pt x="436097" y="255830"/>
                </a:cubicBezTo>
                <a:cubicBezTo>
                  <a:pt x="431923" y="254172"/>
                  <a:pt x="429893" y="249470"/>
                  <a:pt x="431564" y="245328"/>
                </a:cubicBezTo>
                <a:cubicBezTo>
                  <a:pt x="431582" y="245282"/>
                  <a:pt x="431601" y="245237"/>
                  <a:pt x="431620" y="245193"/>
                </a:cubicBezTo>
                <a:cubicBezTo>
                  <a:pt x="433362" y="240999"/>
                  <a:pt x="438200" y="239001"/>
                  <a:pt x="442426" y="240729"/>
                </a:cubicBezTo>
                <a:cubicBezTo>
                  <a:pt x="442442" y="240736"/>
                  <a:pt x="442458" y="240743"/>
                  <a:pt x="442474" y="240749"/>
                </a:cubicBezTo>
                <a:cubicBezTo>
                  <a:pt x="445905" y="242200"/>
                  <a:pt x="449600" y="242933"/>
                  <a:pt x="453329" y="242904"/>
                </a:cubicBezTo>
                <a:cubicBezTo>
                  <a:pt x="468841" y="242923"/>
                  <a:pt x="481432" y="230460"/>
                  <a:pt x="481452" y="215067"/>
                </a:cubicBezTo>
                <a:cubicBezTo>
                  <a:pt x="481461" y="207621"/>
                  <a:pt x="478468" y="200481"/>
                  <a:pt x="473140" y="195239"/>
                </a:cubicBezTo>
                <a:cubicBezTo>
                  <a:pt x="467899" y="189930"/>
                  <a:pt x="460681" y="187006"/>
                  <a:pt x="453194" y="187160"/>
                </a:cubicBezTo>
                <a:cubicBezTo>
                  <a:pt x="445476" y="187158"/>
                  <a:pt x="438487" y="190262"/>
                  <a:pt x="433428" y="195280"/>
                </a:cubicBezTo>
                <a:lnTo>
                  <a:pt x="425692" y="213802"/>
                </a:lnTo>
                <a:lnTo>
                  <a:pt x="426367" y="214319"/>
                </a:lnTo>
                <a:lnTo>
                  <a:pt x="425290" y="215704"/>
                </a:lnTo>
                <a:lnTo>
                  <a:pt x="427006" y="225265"/>
                </a:lnTo>
                <a:cubicBezTo>
                  <a:pt x="428188" y="229647"/>
                  <a:pt x="425566" y="234150"/>
                  <a:pt x="421150" y="235322"/>
                </a:cubicBezTo>
                <a:cubicBezTo>
                  <a:pt x="417406" y="236316"/>
                  <a:pt x="413468" y="234599"/>
                  <a:pt x="411674" y="231189"/>
                </a:cubicBezTo>
                <a:lnTo>
                  <a:pt x="410286" y="223515"/>
                </a:lnTo>
                <a:lnTo>
                  <a:pt x="381551" y="223515"/>
                </a:lnTo>
                <a:lnTo>
                  <a:pt x="381551" y="237922"/>
                </a:lnTo>
                <a:cubicBezTo>
                  <a:pt x="381588" y="240106"/>
                  <a:pt x="380703" y="242205"/>
                  <a:pt x="379108" y="243712"/>
                </a:cubicBezTo>
                <a:cubicBezTo>
                  <a:pt x="377642" y="245287"/>
                  <a:pt x="375570" y="246168"/>
                  <a:pt x="373410" y="246135"/>
                </a:cubicBezTo>
                <a:lnTo>
                  <a:pt x="350750" y="246001"/>
                </a:lnTo>
                <a:cubicBezTo>
                  <a:pt x="346179" y="246001"/>
                  <a:pt x="342473" y="242323"/>
                  <a:pt x="342473" y="237787"/>
                </a:cubicBezTo>
                <a:cubicBezTo>
                  <a:pt x="342473" y="233251"/>
                  <a:pt x="346179" y="229574"/>
                  <a:pt x="350750" y="229574"/>
                </a:cubicBezTo>
                <a:lnTo>
                  <a:pt x="365133" y="229574"/>
                </a:lnTo>
                <a:lnTo>
                  <a:pt x="365133" y="215436"/>
                </a:lnTo>
                <a:cubicBezTo>
                  <a:pt x="365133" y="210900"/>
                  <a:pt x="368838" y="207222"/>
                  <a:pt x="373410" y="207222"/>
                </a:cubicBezTo>
                <a:lnTo>
                  <a:pt x="412223" y="207222"/>
                </a:lnTo>
                <a:lnTo>
                  <a:pt x="421764" y="184168"/>
                </a:lnTo>
                <a:cubicBezTo>
                  <a:pt x="429793" y="176151"/>
                  <a:pt x="440904" y="171174"/>
                  <a:pt x="453194" y="171137"/>
                </a:cubicBezTo>
                <a:close/>
                <a:moveTo>
                  <a:pt x="210586" y="105429"/>
                </a:moveTo>
                <a:cubicBezTo>
                  <a:pt x="191627" y="105502"/>
                  <a:pt x="176317" y="120814"/>
                  <a:pt x="176392" y="139628"/>
                </a:cubicBezTo>
                <a:cubicBezTo>
                  <a:pt x="176392" y="139673"/>
                  <a:pt x="176392" y="139718"/>
                  <a:pt x="176393" y="139764"/>
                </a:cubicBezTo>
                <a:lnTo>
                  <a:pt x="176393" y="207491"/>
                </a:lnTo>
                <a:lnTo>
                  <a:pt x="193218" y="207491"/>
                </a:lnTo>
                <a:lnTo>
                  <a:pt x="193218" y="150401"/>
                </a:lnTo>
                <a:cubicBezTo>
                  <a:pt x="192634" y="145902"/>
                  <a:pt x="195835" y="141785"/>
                  <a:pt x="200369" y="141205"/>
                </a:cubicBezTo>
                <a:cubicBezTo>
                  <a:pt x="204903" y="140626"/>
                  <a:pt x="209052" y="143803"/>
                  <a:pt x="209636" y="148302"/>
                </a:cubicBezTo>
                <a:cubicBezTo>
                  <a:pt x="209726" y="148999"/>
                  <a:pt x="209726" y="149704"/>
                  <a:pt x="209636" y="150401"/>
                </a:cubicBezTo>
                <a:lnTo>
                  <a:pt x="209636" y="213726"/>
                </a:lnTo>
                <a:lnTo>
                  <a:pt x="210761" y="214588"/>
                </a:lnTo>
                <a:lnTo>
                  <a:pt x="209636" y="216035"/>
                </a:lnTo>
                <a:lnTo>
                  <a:pt x="209636" y="237914"/>
                </a:lnTo>
                <a:lnTo>
                  <a:pt x="209907" y="238594"/>
                </a:lnTo>
                <a:lnTo>
                  <a:pt x="209907" y="370683"/>
                </a:lnTo>
                <a:lnTo>
                  <a:pt x="239080" y="370683"/>
                </a:lnTo>
                <a:lnTo>
                  <a:pt x="239080" y="260677"/>
                </a:lnTo>
                <a:cubicBezTo>
                  <a:pt x="238496" y="256178"/>
                  <a:pt x="241697" y="252061"/>
                  <a:pt x="246231" y="251481"/>
                </a:cubicBezTo>
                <a:cubicBezTo>
                  <a:pt x="250765" y="250902"/>
                  <a:pt x="254914" y="254079"/>
                  <a:pt x="255498" y="258578"/>
                </a:cubicBezTo>
                <a:cubicBezTo>
                  <a:pt x="255588" y="259275"/>
                  <a:pt x="255588" y="259980"/>
                  <a:pt x="255498" y="260677"/>
                </a:cubicBezTo>
                <a:lnTo>
                  <a:pt x="255498" y="370683"/>
                </a:lnTo>
                <a:lnTo>
                  <a:pt x="284942" y="370683"/>
                </a:lnTo>
                <a:lnTo>
                  <a:pt x="284942" y="239135"/>
                </a:lnTo>
                <a:lnTo>
                  <a:pt x="284263" y="238461"/>
                </a:lnTo>
                <a:cubicBezTo>
                  <a:pt x="284263" y="238416"/>
                  <a:pt x="284263" y="238371"/>
                  <a:pt x="284264" y="238326"/>
                </a:cubicBezTo>
                <a:lnTo>
                  <a:pt x="284264" y="217280"/>
                </a:lnTo>
                <a:lnTo>
                  <a:pt x="283139" y="216418"/>
                </a:lnTo>
                <a:lnTo>
                  <a:pt x="284264" y="214971"/>
                </a:lnTo>
                <a:lnTo>
                  <a:pt x="284264" y="150132"/>
                </a:lnTo>
                <a:cubicBezTo>
                  <a:pt x="284848" y="145633"/>
                  <a:pt x="288997" y="142456"/>
                  <a:pt x="293531" y="143035"/>
                </a:cubicBezTo>
                <a:cubicBezTo>
                  <a:pt x="297263" y="143512"/>
                  <a:pt x="300201" y="146428"/>
                  <a:pt x="300682" y="150132"/>
                </a:cubicBezTo>
                <a:lnTo>
                  <a:pt x="300682" y="207222"/>
                </a:lnTo>
                <a:lnTo>
                  <a:pt x="317914" y="207222"/>
                </a:lnTo>
                <a:lnTo>
                  <a:pt x="317914" y="139360"/>
                </a:lnTo>
                <a:cubicBezTo>
                  <a:pt x="317826" y="130315"/>
                  <a:pt x="314173" y="121663"/>
                  <a:pt x="307737" y="115258"/>
                </a:cubicBezTo>
                <a:cubicBezTo>
                  <a:pt x="301271" y="108920"/>
                  <a:pt x="292537" y="105386"/>
                  <a:pt x="283449" y="105429"/>
                </a:cubicBezTo>
                <a:close/>
                <a:moveTo>
                  <a:pt x="210721" y="89271"/>
                </a:moveTo>
                <a:lnTo>
                  <a:pt x="282635" y="89271"/>
                </a:lnTo>
                <a:cubicBezTo>
                  <a:pt x="296670" y="89271"/>
                  <a:pt x="309388" y="94897"/>
                  <a:pt x="318615" y="104004"/>
                </a:cubicBezTo>
                <a:lnTo>
                  <a:pt x="325867" y="121183"/>
                </a:lnTo>
                <a:lnTo>
                  <a:pt x="349952" y="121183"/>
                </a:lnTo>
                <a:lnTo>
                  <a:pt x="356042" y="106506"/>
                </a:lnTo>
                <a:cubicBezTo>
                  <a:pt x="362099" y="100336"/>
                  <a:pt x="370429" y="96884"/>
                  <a:pt x="379108" y="96946"/>
                </a:cubicBezTo>
                <a:cubicBezTo>
                  <a:pt x="387747" y="96954"/>
                  <a:pt x="396035" y="100341"/>
                  <a:pt x="402175" y="106371"/>
                </a:cubicBezTo>
                <a:cubicBezTo>
                  <a:pt x="411237" y="115431"/>
                  <a:pt x="414104" y="128921"/>
                  <a:pt x="409502" y="140841"/>
                </a:cubicBezTo>
                <a:cubicBezTo>
                  <a:pt x="407779" y="145042"/>
                  <a:pt x="402949" y="147062"/>
                  <a:pt x="398715" y="145351"/>
                </a:cubicBezTo>
                <a:cubicBezTo>
                  <a:pt x="394481" y="143641"/>
                  <a:pt x="392446" y="138848"/>
                  <a:pt x="394170" y="134647"/>
                </a:cubicBezTo>
                <a:cubicBezTo>
                  <a:pt x="394933" y="132813"/>
                  <a:pt x="395303" y="130841"/>
                  <a:pt x="395255" y="128857"/>
                </a:cubicBezTo>
                <a:cubicBezTo>
                  <a:pt x="395181" y="120038"/>
                  <a:pt x="387995" y="112907"/>
                  <a:pt x="379108" y="112834"/>
                </a:cubicBezTo>
                <a:cubicBezTo>
                  <a:pt x="370194" y="113068"/>
                  <a:pt x="363158" y="120428"/>
                  <a:pt x="363393" y="129274"/>
                </a:cubicBezTo>
                <a:cubicBezTo>
                  <a:pt x="363497" y="133176"/>
                  <a:pt x="365032" y="136906"/>
                  <a:pt x="367711" y="139764"/>
                </a:cubicBezTo>
                <a:cubicBezTo>
                  <a:pt x="370704" y="142809"/>
                  <a:pt x="374821" y="144511"/>
                  <a:pt x="379108" y="144476"/>
                </a:cubicBezTo>
                <a:cubicBezTo>
                  <a:pt x="381251" y="144506"/>
                  <a:pt x="383376" y="144093"/>
                  <a:pt x="385350" y="143264"/>
                </a:cubicBezTo>
                <a:cubicBezTo>
                  <a:pt x="389547" y="141486"/>
                  <a:pt x="394402" y="143413"/>
                  <a:pt x="396205" y="147573"/>
                </a:cubicBezTo>
                <a:cubicBezTo>
                  <a:pt x="397977" y="151674"/>
                  <a:pt x="396063" y="156423"/>
                  <a:pt x="391931" y="158182"/>
                </a:cubicBezTo>
                <a:cubicBezTo>
                  <a:pt x="391908" y="158191"/>
                  <a:pt x="391885" y="158201"/>
                  <a:pt x="391863" y="158210"/>
                </a:cubicBezTo>
                <a:cubicBezTo>
                  <a:pt x="388149" y="160111"/>
                  <a:pt x="384089" y="161255"/>
                  <a:pt x="379922" y="161576"/>
                </a:cubicBezTo>
                <a:lnTo>
                  <a:pt x="379108" y="161576"/>
                </a:lnTo>
                <a:cubicBezTo>
                  <a:pt x="370505" y="161591"/>
                  <a:pt x="362251" y="158199"/>
                  <a:pt x="356177" y="152151"/>
                </a:cubicBezTo>
                <a:lnTo>
                  <a:pt x="349954" y="137451"/>
                </a:lnTo>
                <a:lnTo>
                  <a:pt x="332701" y="137373"/>
                </a:lnTo>
                <a:lnTo>
                  <a:pt x="333653" y="139629"/>
                </a:lnTo>
                <a:lnTo>
                  <a:pt x="333653" y="213352"/>
                </a:lnTo>
                <a:lnTo>
                  <a:pt x="334915" y="214319"/>
                </a:lnTo>
                <a:lnTo>
                  <a:pt x="333653" y="215942"/>
                </a:lnTo>
                <a:lnTo>
                  <a:pt x="333653" y="238460"/>
                </a:lnTo>
                <a:cubicBezTo>
                  <a:pt x="333629" y="240631"/>
                  <a:pt x="332753" y="242708"/>
                  <a:pt x="331211" y="244250"/>
                </a:cubicBezTo>
                <a:cubicBezTo>
                  <a:pt x="329693" y="245832"/>
                  <a:pt x="327577" y="246711"/>
                  <a:pt x="325376" y="246673"/>
                </a:cubicBezTo>
                <a:lnTo>
                  <a:pt x="300681" y="246673"/>
                </a:lnTo>
                <a:lnTo>
                  <a:pt x="300681" y="370818"/>
                </a:lnTo>
                <a:lnTo>
                  <a:pt x="342609" y="370818"/>
                </a:lnTo>
                <a:cubicBezTo>
                  <a:pt x="347099" y="370888"/>
                  <a:pt x="350742" y="374444"/>
                  <a:pt x="350886" y="378897"/>
                </a:cubicBezTo>
                <a:cubicBezTo>
                  <a:pt x="350886" y="383433"/>
                  <a:pt x="347180" y="387110"/>
                  <a:pt x="342609" y="387110"/>
                </a:cubicBezTo>
                <a:lnTo>
                  <a:pt x="247357" y="387110"/>
                </a:lnTo>
                <a:lnTo>
                  <a:pt x="201766" y="387110"/>
                </a:lnTo>
                <a:lnTo>
                  <a:pt x="156176" y="387110"/>
                </a:lnTo>
                <a:lnTo>
                  <a:pt x="156040" y="387110"/>
                </a:lnTo>
                <a:cubicBezTo>
                  <a:pt x="151544" y="387110"/>
                  <a:pt x="147899" y="383493"/>
                  <a:pt x="147899" y="379031"/>
                </a:cubicBezTo>
                <a:cubicBezTo>
                  <a:pt x="147898" y="374547"/>
                  <a:pt x="151522" y="370892"/>
                  <a:pt x="156040" y="370818"/>
                </a:cubicBezTo>
                <a:lnTo>
                  <a:pt x="193625" y="370818"/>
                </a:lnTo>
                <a:lnTo>
                  <a:pt x="193625" y="246808"/>
                </a:lnTo>
                <a:lnTo>
                  <a:pt x="168387" y="246808"/>
                </a:lnTo>
                <a:cubicBezTo>
                  <a:pt x="166169" y="246938"/>
                  <a:pt x="164016" y="246043"/>
                  <a:pt x="162553" y="244384"/>
                </a:cubicBezTo>
                <a:cubicBezTo>
                  <a:pt x="161019" y="242893"/>
                  <a:pt x="160141" y="240860"/>
                  <a:pt x="160110" y="238729"/>
                </a:cubicBezTo>
                <a:lnTo>
                  <a:pt x="160110" y="139764"/>
                </a:lnTo>
                <a:lnTo>
                  <a:pt x="160515" y="137744"/>
                </a:lnTo>
                <a:lnTo>
                  <a:pt x="147308" y="137744"/>
                </a:lnTo>
                <a:lnTo>
                  <a:pt x="141386" y="152017"/>
                </a:lnTo>
                <a:cubicBezTo>
                  <a:pt x="135311" y="158160"/>
                  <a:pt x="126992" y="161607"/>
                  <a:pt x="118319" y="161577"/>
                </a:cubicBezTo>
                <a:cubicBezTo>
                  <a:pt x="113995" y="161581"/>
                  <a:pt x="109710" y="160758"/>
                  <a:pt x="105700" y="159153"/>
                </a:cubicBezTo>
                <a:cubicBezTo>
                  <a:pt x="101508" y="157364"/>
                  <a:pt x="99566" y="152546"/>
                  <a:pt x="101358" y="148381"/>
                </a:cubicBezTo>
                <a:cubicBezTo>
                  <a:pt x="103093" y="144265"/>
                  <a:pt x="107861" y="142323"/>
                  <a:pt x="112010" y="144044"/>
                </a:cubicBezTo>
                <a:cubicBezTo>
                  <a:pt x="112032" y="144053"/>
                  <a:pt x="112055" y="144063"/>
                  <a:pt x="112077" y="144073"/>
                </a:cubicBezTo>
                <a:cubicBezTo>
                  <a:pt x="118132" y="146527"/>
                  <a:pt x="125079" y="145148"/>
                  <a:pt x="129717" y="140572"/>
                </a:cubicBezTo>
                <a:cubicBezTo>
                  <a:pt x="132710" y="137550"/>
                  <a:pt x="134412" y="133498"/>
                  <a:pt x="134466" y="129261"/>
                </a:cubicBezTo>
                <a:cubicBezTo>
                  <a:pt x="134466" y="120412"/>
                  <a:pt x="127237" y="113238"/>
                  <a:pt x="118319" y="113238"/>
                </a:cubicBezTo>
                <a:cubicBezTo>
                  <a:pt x="109401" y="113238"/>
                  <a:pt x="102172" y="120412"/>
                  <a:pt x="102172" y="129261"/>
                </a:cubicBezTo>
                <a:cubicBezTo>
                  <a:pt x="102191" y="131239"/>
                  <a:pt x="102559" y="133199"/>
                  <a:pt x="103258" y="135051"/>
                </a:cubicBezTo>
                <a:cubicBezTo>
                  <a:pt x="104911" y="139280"/>
                  <a:pt x="102796" y="144039"/>
                  <a:pt x="98534" y="145679"/>
                </a:cubicBezTo>
                <a:cubicBezTo>
                  <a:pt x="98525" y="145682"/>
                  <a:pt x="98517" y="145685"/>
                  <a:pt x="98509" y="145688"/>
                </a:cubicBezTo>
                <a:cubicBezTo>
                  <a:pt x="94276" y="147244"/>
                  <a:pt x="89568" y="145147"/>
                  <a:pt x="87925" y="140976"/>
                </a:cubicBezTo>
                <a:cubicBezTo>
                  <a:pt x="86475" y="137286"/>
                  <a:pt x="85738" y="133357"/>
                  <a:pt x="85754" y="129396"/>
                </a:cubicBezTo>
                <a:cubicBezTo>
                  <a:pt x="85710" y="111549"/>
                  <a:pt x="100254" y="97045"/>
                  <a:pt x="118239" y="97001"/>
                </a:cubicBezTo>
                <a:cubicBezTo>
                  <a:pt x="126856" y="96980"/>
                  <a:pt x="135131" y="100350"/>
                  <a:pt x="141250" y="106371"/>
                </a:cubicBezTo>
                <a:lnTo>
                  <a:pt x="147635" y="121452"/>
                </a:lnTo>
                <a:lnTo>
                  <a:pt x="163784" y="121452"/>
                </a:lnTo>
                <a:lnTo>
                  <a:pt x="164045" y="120152"/>
                </a:lnTo>
                <a:cubicBezTo>
                  <a:pt x="171700" y="102057"/>
                  <a:pt x="189701" y="89326"/>
                  <a:pt x="210721" y="89271"/>
                </a:cubicBezTo>
                <a:close/>
                <a:moveTo>
                  <a:pt x="248578" y="16292"/>
                </a:moveTo>
                <a:cubicBezTo>
                  <a:pt x="240281" y="16495"/>
                  <a:pt x="232278" y="19379"/>
                  <a:pt x="225782" y="24506"/>
                </a:cubicBezTo>
                <a:lnTo>
                  <a:pt x="225782" y="31103"/>
                </a:lnTo>
                <a:cubicBezTo>
                  <a:pt x="225662" y="39378"/>
                  <a:pt x="227571" y="47557"/>
                  <a:pt x="231346" y="54936"/>
                </a:cubicBezTo>
                <a:cubicBezTo>
                  <a:pt x="236095" y="63688"/>
                  <a:pt x="241658" y="68401"/>
                  <a:pt x="248171" y="68401"/>
                </a:cubicBezTo>
                <a:cubicBezTo>
                  <a:pt x="254684" y="68401"/>
                  <a:pt x="260654" y="64227"/>
                  <a:pt x="265403" y="54936"/>
                </a:cubicBezTo>
                <a:cubicBezTo>
                  <a:pt x="269340" y="47552"/>
                  <a:pt x="271390" y="39322"/>
                  <a:pt x="271373" y="30969"/>
                </a:cubicBezTo>
                <a:lnTo>
                  <a:pt x="271373" y="24102"/>
                </a:lnTo>
                <a:cubicBezTo>
                  <a:pt x="264875" y="19030"/>
                  <a:pt x="256845" y="16279"/>
                  <a:pt x="248578" y="16292"/>
                </a:cubicBezTo>
                <a:close/>
                <a:moveTo>
                  <a:pt x="428147" y="7002"/>
                </a:moveTo>
                <a:cubicBezTo>
                  <a:pt x="428849" y="6913"/>
                  <a:pt x="429560" y="6913"/>
                  <a:pt x="430262" y="7002"/>
                </a:cubicBezTo>
                <a:cubicBezTo>
                  <a:pt x="439825" y="6913"/>
                  <a:pt x="449020" y="10650"/>
                  <a:pt x="455772" y="17370"/>
                </a:cubicBezTo>
                <a:cubicBezTo>
                  <a:pt x="469860" y="31153"/>
                  <a:pt x="470021" y="53659"/>
                  <a:pt x="456132" y="67640"/>
                </a:cubicBezTo>
                <a:cubicBezTo>
                  <a:pt x="456013" y="67760"/>
                  <a:pt x="455893" y="67879"/>
                  <a:pt x="455772" y="67997"/>
                </a:cubicBezTo>
                <a:cubicBezTo>
                  <a:pt x="449067" y="74720"/>
                  <a:pt x="439930" y="78502"/>
                  <a:pt x="430398" y="78500"/>
                </a:cubicBezTo>
                <a:lnTo>
                  <a:pt x="430262" y="77423"/>
                </a:lnTo>
                <a:cubicBezTo>
                  <a:pt x="420296" y="77440"/>
                  <a:pt x="411266" y="73446"/>
                  <a:pt x="404723" y="66976"/>
                </a:cubicBezTo>
                <a:lnTo>
                  <a:pt x="397640" y="50089"/>
                </a:lnTo>
                <a:lnTo>
                  <a:pt x="368932" y="50089"/>
                </a:lnTo>
                <a:lnTo>
                  <a:pt x="368932" y="69478"/>
                </a:lnTo>
                <a:cubicBezTo>
                  <a:pt x="368938" y="71656"/>
                  <a:pt x="368057" y="73743"/>
                  <a:pt x="366490" y="75268"/>
                </a:cubicBezTo>
                <a:cubicBezTo>
                  <a:pt x="364956" y="76744"/>
                  <a:pt x="362927" y="77607"/>
                  <a:pt x="360791" y="77692"/>
                </a:cubicBezTo>
                <a:lnTo>
                  <a:pt x="325648" y="77692"/>
                </a:lnTo>
                <a:cubicBezTo>
                  <a:pt x="321115" y="78271"/>
                  <a:pt x="316966" y="75094"/>
                  <a:pt x="316382" y="70595"/>
                </a:cubicBezTo>
                <a:cubicBezTo>
                  <a:pt x="315798" y="66096"/>
                  <a:pt x="318999" y="61979"/>
                  <a:pt x="323533" y="61399"/>
                </a:cubicBezTo>
                <a:cubicBezTo>
                  <a:pt x="324235" y="61309"/>
                  <a:pt x="324946" y="61309"/>
                  <a:pt x="325648" y="61399"/>
                </a:cubicBezTo>
                <a:lnTo>
                  <a:pt x="352786" y="61399"/>
                </a:lnTo>
                <a:lnTo>
                  <a:pt x="352786" y="41875"/>
                </a:lnTo>
                <a:cubicBezTo>
                  <a:pt x="352786" y="37339"/>
                  <a:pt x="356491" y="33662"/>
                  <a:pt x="361063" y="33662"/>
                </a:cubicBezTo>
                <a:lnTo>
                  <a:pt x="398016" y="33662"/>
                </a:lnTo>
                <a:lnTo>
                  <a:pt x="407874" y="13465"/>
                </a:lnTo>
                <a:cubicBezTo>
                  <a:pt x="411621" y="10677"/>
                  <a:pt x="416937" y="11430"/>
                  <a:pt x="419747" y="15148"/>
                </a:cubicBezTo>
                <a:cubicBezTo>
                  <a:pt x="422557" y="18867"/>
                  <a:pt x="421798" y="24141"/>
                  <a:pt x="418051" y="26930"/>
                </a:cubicBezTo>
                <a:lnTo>
                  <a:pt x="410853" y="41734"/>
                </a:lnTo>
                <a:lnTo>
                  <a:pt x="410995" y="41875"/>
                </a:lnTo>
                <a:lnTo>
                  <a:pt x="410590" y="42284"/>
                </a:lnTo>
                <a:lnTo>
                  <a:pt x="416398" y="55998"/>
                </a:lnTo>
                <a:cubicBezTo>
                  <a:pt x="419956" y="59504"/>
                  <a:pt x="424856" y="61669"/>
                  <a:pt x="430262" y="61669"/>
                </a:cubicBezTo>
                <a:cubicBezTo>
                  <a:pt x="435387" y="61634"/>
                  <a:pt x="440280" y="59546"/>
                  <a:pt x="443831" y="55879"/>
                </a:cubicBezTo>
                <a:cubicBezTo>
                  <a:pt x="447544" y="52379"/>
                  <a:pt x="449611" y="47496"/>
                  <a:pt x="449530" y="42414"/>
                </a:cubicBezTo>
                <a:cubicBezTo>
                  <a:pt x="449486" y="37358"/>
                  <a:pt x="447439" y="32521"/>
                  <a:pt x="443831" y="28950"/>
                </a:cubicBezTo>
                <a:cubicBezTo>
                  <a:pt x="440216" y="25394"/>
                  <a:pt x="435352" y="23367"/>
                  <a:pt x="430262" y="23295"/>
                </a:cubicBezTo>
                <a:cubicBezTo>
                  <a:pt x="425729" y="23874"/>
                  <a:pt x="421580" y="20697"/>
                  <a:pt x="420996" y="16198"/>
                </a:cubicBezTo>
                <a:cubicBezTo>
                  <a:pt x="420412" y="11699"/>
                  <a:pt x="423614" y="7582"/>
                  <a:pt x="428147" y="7002"/>
                </a:cubicBezTo>
                <a:close/>
                <a:moveTo>
                  <a:pt x="66622" y="6867"/>
                </a:moveTo>
                <a:cubicBezTo>
                  <a:pt x="71118" y="6793"/>
                  <a:pt x="74823" y="10349"/>
                  <a:pt x="74898" y="14810"/>
                </a:cubicBezTo>
                <a:cubicBezTo>
                  <a:pt x="74899" y="14855"/>
                  <a:pt x="74899" y="14901"/>
                  <a:pt x="74899" y="14946"/>
                </a:cubicBezTo>
                <a:cubicBezTo>
                  <a:pt x="74899" y="19482"/>
                  <a:pt x="71194" y="23159"/>
                  <a:pt x="66622" y="23159"/>
                </a:cubicBezTo>
                <a:cubicBezTo>
                  <a:pt x="55794" y="24054"/>
                  <a:pt x="47747" y="33490"/>
                  <a:pt x="48648" y="44236"/>
                </a:cubicBezTo>
                <a:cubicBezTo>
                  <a:pt x="49446" y="53740"/>
                  <a:pt x="57045" y="61281"/>
                  <a:pt x="66622" y="62072"/>
                </a:cubicBezTo>
                <a:cubicBezTo>
                  <a:pt x="72054" y="62185"/>
                  <a:pt x="77018" y="60103"/>
                  <a:pt x="80652" y="56645"/>
                </a:cubicBezTo>
                <a:lnTo>
                  <a:pt x="86267" y="43954"/>
                </a:lnTo>
                <a:lnTo>
                  <a:pt x="85715" y="43531"/>
                </a:lnTo>
                <a:lnTo>
                  <a:pt x="86493" y="42531"/>
                </a:lnTo>
                <a:lnTo>
                  <a:pt x="78834" y="26929"/>
                </a:lnTo>
                <a:cubicBezTo>
                  <a:pt x="75294" y="24302"/>
                  <a:pt x="74570" y="19323"/>
                  <a:pt x="77219" y="15810"/>
                </a:cubicBezTo>
                <a:cubicBezTo>
                  <a:pt x="77302" y="15699"/>
                  <a:pt x="77388" y="15591"/>
                  <a:pt x="77477" y="15484"/>
                </a:cubicBezTo>
                <a:cubicBezTo>
                  <a:pt x="80233" y="11959"/>
                  <a:pt x="85347" y="11317"/>
                  <a:pt x="88900" y="14051"/>
                </a:cubicBezTo>
                <a:cubicBezTo>
                  <a:pt x="88937" y="14080"/>
                  <a:pt x="88974" y="14109"/>
                  <a:pt x="89011" y="14138"/>
                </a:cubicBezTo>
                <a:lnTo>
                  <a:pt x="98749" y="34335"/>
                </a:lnTo>
                <a:lnTo>
                  <a:pt x="136773" y="34335"/>
                </a:lnTo>
                <a:cubicBezTo>
                  <a:pt x="141269" y="34335"/>
                  <a:pt x="144914" y="37951"/>
                  <a:pt x="144915" y="42413"/>
                </a:cubicBezTo>
                <a:cubicBezTo>
                  <a:pt x="144915" y="42458"/>
                  <a:pt x="144915" y="42504"/>
                  <a:pt x="144914" y="42549"/>
                </a:cubicBezTo>
                <a:lnTo>
                  <a:pt x="144914" y="61803"/>
                </a:lnTo>
                <a:lnTo>
                  <a:pt x="172051" y="61803"/>
                </a:lnTo>
                <a:cubicBezTo>
                  <a:pt x="176585" y="62383"/>
                  <a:pt x="179787" y="66500"/>
                  <a:pt x="179203" y="70999"/>
                </a:cubicBezTo>
                <a:cubicBezTo>
                  <a:pt x="178722" y="74703"/>
                  <a:pt x="175784" y="77618"/>
                  <a:pt x="172051" y="78096"/>
                </a:cubicBezTo>
                <a:lnTo>
                  <a:pt x="136366" y="78230"/>
                </a:lnTo>
                <a:cubicBezTo>
                  <a:pt x="131869" y="78231"/>
                  <a:pt x="128224" y="74614"/>
                  <a:pt x="128223" y="70153"/>
                </a:cubicBezTo>
                <a:cubicBezTo>
                  <a:pt x="128223" y="70107"/>
                  <a:pt x="128224" y="70062"/>
                  <a:pt x="128225" y="70017"/>
                </a:cubicBezTo>
                <a:lnTo>
                  <a:pt x="128225" y="50628"/>
                </a:lnTo>
                <a:lnTo>
                  <a:pt x="99150" y="50628"/>
                </a:lnTo>
                <a:lnTo>
                  <a:pt x="92160" y="67645"/>
                </a:lnTo>
                <a:cubicBezTo>
                  <a:pt x="85683" y="74170"/>
                  <a:pt x="76709" y="78254"/>
                  <a:pt x="66758" y="78365"/>
                </a:cubicBezTo>
                <a:cubicBezTo>
                  <a:pt x="46826" y="78576"/>
                  <a:pt x="30495" y="62713"/>
                  <a:pt x="30282" y="42933"/>
                </a:cubicBezTo>
                <a:cubicBezTo>
                  <a:pt x="30179" y="33373"/>
                  <a:pt x="33932" y="24169"/>
                  <a:pt x="40706" y="17370"/>
                </a:cubicBezTo>
                <a:cubicBezTo>
                  <a:pt x="47525" y="10485"/>
                  <a:pt x="56897" y="6687"/>
                  <a:pt x="66622" y="6867"/>
                </a:cubicBezTo>
                <a:close/>
                <a:moveTo>
                  <a:pt x="248171" y="0"/>
                </a:moveTo>
                <a:cubicBezTo>
                  <a:pt x="257220" y="85"/>
                  <a:pt x="266114" y="2349"/>
                  <a:pt x="274087" y="6598"/>
                </a:cubicBezTo>
                <a:cubicBezTo>
                  <a:pt x="280193" y="9829"/>
                  <a:pt x="287655" y="15215"/>
                  <a:pt x="287655" y="22082"/>
                </a:cubicBezTo>
                <a:lnTo>
                  <a:pt x="287655" y="30969"/>
                </a:lnTo>
                <a:cubicBezTo>
                  <a:pt x="287765" y="41872"/>
                  <a:pt x="285204" y="52638"/>
                  <a:pt x="280193" y="62342"/>
                </a:cubicBezTo>
                <a:cubicBezTo>
                  <a:pt x="275214" y="75539"/>
                  <a:pt x="262507" y="84285"/>
                  <a:pt x="248306" y="84289"/>
                </a:cubicBezTo>
                <a:lnTo>
                  <a:pt x="247492" y="84289"/>
                </a:lnTo>
                <a:cubicBezTo>
                  <a:pt x="233980" y="83528"/>
                  <a:pt x="222132" y="75077"/>
                  <a:pt x="217098" y="62611"/>
                </a:cubicBezTo>
                <a:cubicBezTo>
                  <a:pt x="212109" y="52846"/>
                  <a:pt x="209506" y="42052"/>
                  <a:pt x="209500" y="31103"/>
                </a:cubicBezTo>
                <a:lnTo>
                  <a:pt x="209500" y="21409"/>
                </a:lnTo>
                <a:cubicBezTo>
                  <a:pt x="209504" y="19889"/>
                  <a:pt x="209926" y="18399"/>
                  <a:pt x="210721" y="17100"/>
                </a:cubicBezTo>
                <a:cubicBezTo>
                  <a:pt x="220118" y="6285"/>
                  <a:pt x="233780" y="47"/>
                  <a:pt x="248171" y="0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0" name="Freeform 709">
            <a:extLst>
              <a:ext uri="{FF2B5EF4-FFF2-40B4-BE49-F238E27FC236}">
                <a16:creationId xmlns:a16="http://schemas.microsoft.com/office/drawing/2014/main" id="{C385C1BB-85C6-D245-A587-C82AC48648E3}"/>
              </a:ext>
            </a:extLst>
          </p:cNvPr>
          <p:cNvSpPr>
            <a:spLocks noChangeAspect="1"/>
          </p:cNvSpPr>
          <p:nvPr/>
        </p:nvSpPr>
        <p:spPr>
          <a:xfrm>
            <a:off x="5170606" y="666897"/>
            <a:ext cx="453209" cy="355168"/>
          </a:xfrm>
          <a:custGeom>
            <a:avLst/>
            <a:gdLst>
              <a:gd name="connsiteX0" fmla="*/ 402853 w 498530"/>
              <a:gd name="connsiteY0" fmla="*/ 280585 h 390685"/>
              <a:gd name="connsiteX1" fmla="*/ 402853 w 498530"/>
              <a:gd name="connsiteY1" fmla="*/ 283095 h 390685"/>
              <a:gd name="connsiteX2" fmla="*/ 402853 w 498530"/>
              <a:gd name="connsiteY2" fmla="*/ 290625 h 390685"/>
              <a:gd name="connsiteX3" fmla="*/ 409366 w 498530"/>
              <a:gd name="connsiteY3" fmla="*/ 292578 h 390685"/>
              <a:gd name="connsiteX4" fmla="*/ 410854 w 498530"/>
              <a:gd name="connsiteY4" fmla="*/ 292122 h 390685"/>
              <a:gd name="connsiteX5" fmla="*/ 415743 w 498530"/>
              <a:gd name="connsiteY5" fmla="*/ 290625 h 390685"/>
              <a:gd name="connsiteX6" fmla="*/ 415743 w 498530"/>
              <a:gd name="connsiteY6" fmla="*/ 283095 h 390685"/>
              <a:gd name="connsiteX7" fmla="*/ 415743 w 498530"/>
              <a:gd name="connsiteY7" fmla="*/ 280585 h 390685"/>
              <a:gd name="connsiteX8" fmla="*/ 411231 w 498530"/>
              <a:gd name="connsiteY8" fmla="*/ 280585 h 390685"/>
              <a:gd name="connsiteX9" fmla="*/ 410044 w 498530"/>
              <a:gd name="connsiteY9" fmla="*/ 281004 h 390685"/>
              <a:gd name="connsiteX10" fmla="*/ 409095 w 498530"/>
              <a:gd name="connsiteY10" fmla="*/ 281004 h 390685"/>
              <a:gd name="connsiteX11" fmla="*/ 407840 w 498530"/>
              <a:gd name="connsiteY11" fmla="*/ 280585 h 390685"/>
              <a:gd name="connsiteX12" fmla="*/ 82905 w 498530"/>
              <a:gd name="connsiteY12" fmla="*/ 280585 h 390685"/>
              <a:gd name="connsiteX13" fmla="*/ 82905 w 498530"/>
              <a:gd name="connsiteY13" fmla="*/ 290625 h 390685"/>
              <a:gd name="connsiteX14" fmla="*/ 89282 w 498530"/>
              <a:gd name="connsiteY14" fmla="*/ 292578 h 390685"/>
              <a:gd name="connsiteX15" fmla="*/ 95795 w 498530"/>
              <a:gd name="connsiteY15" fmla="*/ 290625 h 390685"/>
              <a:gd name="connsiteX16" fmla="*/ 95795 w 498530"/>
              <a:gd name="connsiteY16" fmla="*/ 283095 h 390685"/>
              <a:gd name="connsiteX17" fmla="*/ 95795 w 498530"/>
              <a:gd name="connsiteY17" fmla="*/ 280585 h 390685"/>
              <a:gd name="connsiteX18" fmla="*/ 90423 w 498530"/>
              <a:gd name="connsiteY18" fmla="*/ 280585 h 390685"/>
              <a:gd name="connsiteX19" fmla="*/ 89146 w 498530"/>
              <a:gd name="connsiteY19" fmla="*/ 281004 h 390685"/>
              <a:gd name="connsiteX20" fmla="*/ 88060 w 498530"/>
              <a:gd name="connsiteY20" fmla="*/ 281004 h 390685"/>
              <a:gd name="connsiteX21" fmla="*/ 86911 w 498530"/>
              <a:gd name="connsiteY21" fmla="*/ 280585 h 390685"/>
              <a:gd name="connsiteX22" fmla="*/ 198373 w 498530"/>
              <a:gd name="connsiteY22" fmla="*/ 265106 h 390685"/>
              <a:gd name="connsiteX23" fmla="*/ 149526 w 498530"/>
              <a:gd name="connsiteY23" fmla="*/ 315310 h 390685"/>
              <a:gd name="connsiteX24" fmla="*/ 149390 w 498530"/>
              <a:gd name="connsiteY24" fmla="*/ 373184 h 390685"/>
              <a:gd name="connsiteX25" fmla="*/ 177342 w 498530"/>
              <a:gd name="connsiteY25" fmla="*/ 373184 h 390685"/>
              <a:gd name="connsiteX26" fmla="*/ 177342 w 498530"/>
              <a:gd name="connsiteY26" fmla="*/ 330371 h 390685"/>
              <a:gd name="connsiteX27" fmla="*/ 185619 w 498530"/>
              <a:gd name="connsiteY27" fmla="*/ 322003 h 390685"/>
              <a:gd name="connsiteX28" fmla="*/ 193895 w 498530"/>
              <a:gd name="connsiteY28" fmla="*/ 330230 h 390685"/>
              <a:gd name="connsiteX29" fmla="*/ 193896 w 498530"/>
              <a:gd name="connsiteY29" fmla="*/ 330371 h 390685"/>
              <a:gd name="connsiteX30" fmla="*/ 193896 w 498530"/>
              <a:gd name="connsiteY30" fmla="*/ 373184 h 390685"/>
              <a:gd name="connsiteX31" fmla="*/ 299324 w 498530"/>
              <a:gd name="connsiteY31" fmla="*/ 373184 h 390685"/>
              <a:gd name="connsiteX32" fmla="*/ 299324 w 498530"/>
              <a:gd name="connsiteY32" fmla="*/ 330371 h 390685"/>
              <a:gd name="connsiteX33" fmla="*/ 308591 w 498530"/>
              <a:gd name="connsiteY33" fmla="*/ 323021 h 390685"/>
              <a:gd name="connsiteX34" fmla="*/ 315742 w 498530"/>
              <a:gd name="connsiteY34" fmla="*/ 330371 h 390685"/>
              <a:gd name="connsiteX35" fmla="*/ 315742 w 498530"/>
              <a:gd name="connsiteY35" fmla="*/ 373184 h 390685"/>
              <a:gd name="connsiteX36" fmla="*/ 343693 w 498530"/>
              <a:gd name="connsiteY36" fmla="*/ 373184 h 390685"/>
              <a:gd name="connsiteX37" fmla="*/ 343693 w 498530"/>
              <a:gd name="connsiteY37" fmla="*/ 315449 h 390685"/>
              <a:gd name="connsiteX38" fmla="*/ 294846 w 498530"/>
              <a:gd name="connsiteY38" fmla="*/ 265245 h 390685"/>
              <a:gd name="connsiteX39" fmla="*/ 276122 w 498530"/>
              <a:gd name="connsiteY39" fmla="*/ 265245 h 390685"/>
              <a:gd name="connsiteX40" fmla="*/ 276122 w 498530"/>
              <a:gd name="connsiteY40" fmla="*/ 267198 h 390685"/>
              <a:gd name="connsiteX41" fmla="*/ 268303 w 498530"/>
              <a:gd name="connsiteY41" fmla="*/ 281980 h 390685"/>
              <a:gd name="connsiteX42" fmla="*/ 268223 w 498530"/>
              <a:gd name="connsiteY42" fmla="*/ 282005 h 390685"/>
              <a:gd name="connsiteX43" fmla="*/ 268218 w 498530"/>
              <a:gd name="connsiteY43" fmla="*/ 282014 h 390685"/>
              <a:gd name="connsiteX44" fmla="*/ 249256 w 498530"/>
              <a:gd name="connsiteY44" fmla="*/ 287976 h 390685"/>
              <a:gd name="connsiteX45" fmla="*/ 249121 w 498530"/>
              <a:gd name="connsiteY45" fmla="*/ 287934 h 390685"/>
              <a:gd name="connsiteX46" fmla="*/ 248984 w 498530"/>
              <a:gd name="connsiteY46" fmla="*/ 287976 h 390685"/>
              <a:gd name="connsiteX47" fmla="*/ 221847 w 498530"/>
              <a:gd name="connsiteY47" fmla="*/ 267198 h 390685"/>
              <a:gd name="connsiteX48" fmla="*/ 221847 w 498530"/>
              <a:gd name="connsiteY48" fmla="*/ 265106 h 390685"/>
              <a:gd name="connsiteX49" fmla="*/ 238944 w 498530"/>
              <a:gd name="connsiteY49" fmla="*/ 251160 h 390685"/>
              <a:gd name="connsiteX50" fmla="*/ 238944 w 498530"/>
              <a:gd name="connsiteY50" fmla="*/ 256739 h 390685"/>
              <a:gd name="connsiteX51" fmla="*/ 239079 w 498530"/>
              <a:gd name="connsiteY51" fmla="*/ 256878 h 390685"/>
              <a:gd name="connsiteX52" fmla="*/ 239079 w 498530"/>
              <a:gd name="connsiteY52" fmla="*/ 267198 h 390685"/>
              <a:gd name="connsiteX53" fmla="*/ 249391 w 498530"/>
              <a:gd name="connsiteY53" fmla="*/ 271102 h 390685"/>
              <a:gd name="connsiteX54" fmla="*/ 259704 w 498530"/>
              <a:gd name="connsiteY54" fmla="*/ 267248 h 390685"/>
              <a:gd name="connsiteX55" fmla="*/ 259704 w 498530"/>
              <a:gd name="connsiteY55" fmla="*/ 251160 h 390685"/>
              <a:gd name="connsiteX56" fmla="*/ 249526 w 498530"/>
              <a:gd name="connsiteY56" fmla="*/ 251160 h 390685"/>
              <a:gd name="connsiteX57" fmla="*/ 249120 w 498530"/>
              <a:gd name="connsiteY57" fmla="*/ 251299 h 390685"/>
              <a:gd name="connsiteX58" fmla="*/ 247899 w 498530"/>
              <a:gd name="connsiteY58" fmla="*/ 251997 h 390685"/>
              <a:gd name="connsiteX59" fmla="*/ 245645 w 498530"/>
              <a:gd name="connsiteY59" fmla="*/ 251160 h 390685"/>
              <a:gd name="connsiteX60" fmla="*/ 409095 w 498530"/>
              <a:gd name="connsiteY60" fmla="*/ 193007 h 390685"/>
              <a:gd name="connsiteX61" fmla="*/ 378972 w 498530"/>
              <a:gd name="connsiteY61" fmla="*/ 204721 h 390685"/>
              <a:gd name="connsiteX62" fmla="*/ 378972 w 498530"/>
              <a:gd name="connsiteY62" fmla="*/ 214204 h 390685"/>
              <a:gd name="connsiteX63" fmla="*/ 386164 w 498530"/>
              <a:gd name="connsiteY63" fmla="*/ 246000 h 390685"/>
              <a:gd name="connsiteX64" fmla="*/ 396714 w 498530"/>
              <a:gd name="connsiteY64" fmla="*/ 260033 h 390685"/>
              <a:gd name="connsiteX65" fmla="*/ 406618 w 498530"/>
              <a:gd name="connsiteY65" fmla="*/ 263310 h 390685"/>
              <a:gd name="connsiteX66" fmla="*/ 409094 w 498530"/>
              <a:gd name="connsiteY66" fmla="*/ 263989 h 390685"/>
              <a:gd name="connsiteX67" fmla="*/ 410748 w 498530"/>
              <a:gd name="connsiteY67" fmla="*/ 263553 h 390685"/>
              <a:gd name="connsiteX68" fmla="*/ 421883 w 498530"/>
              <a:gd name="connsiteY68" fmla="*/ 259667 h 390685"/>
              <a:gd name="connsiteX69" fmla="*/ 432433 w 498530"/>
              <a:gd name="connsiteY69" fmla="*/ 246000 h 390685"/>
              <a:gd name="connsiteX70" fmla="*/ 439624 w 498530"/>
              <a:gd name="connsiteY70" fmla="*/ 214204 h 390685"/>
              <a:gd name="connsiteX71" fmla="*/ 439624 w 498530"/>
              <a:gd name="connsiteY71" fmla="*/ 204443 h 390685"/>
              <a:gd name="connsiteX72" fmla="*/ 409095 w 498530"/>
              <a:gd name="connsiteY72" fmla="*/ 193007 h 390685"/>
              <a:gd name="connsiteX73" fmla="*/ 89553 w 498530"/>
              <a:gd name="connsiteY73" fmla="*/ 193007 h 390685"/>
              <a:gd name="connsiteX74" fmla="*/ 59023 w 498530"/>
              <a:gd name="connsiteY74" fmla="*/ 204443 h 390685"/>
              <a:gd name="connsiteX75" fmla="*/ 59023 w 498530"/>
              <a:gd name="connsiteY75" fmla="*/ 214204 h 390685"/>
              <a:gd name="connsiteX76" fmla="*/ 66215 w 498530"/>
              <a:gd name="connsiteY76" fmla="*/ 246000 h 390685"/>
              <a:gd name="connsiteX77" fmla="*/ 76816 w 498530"/>
              <a:gd name="connsiteY77" fmla="*/ 260033 h 390685"/>
              <a:gd name="connsiteX78" fmla="*/ 86881 w 498530"/>
              <a:gd name="connsiteY78" fmla="*/ 263377 h 390685"/>
              <a:gd name="connsiteX79" fmla="*/ 89146 w 498530"/>
              <a:gd name="connsiteY79" fmla="*/ 263990 h 390685"/>
              <a:gd name="connsiteX80" fmla="*/ 90775 w 498530"/>
              <a:gd name="connsiteY80" fmla="*/ 263561 h 390685"/>
              <a:gd name="connsiteX81" fmla="*/ 101917 w 498530"/>
              <a:gd name="connsiteY81" fmla="*/ 259667 h 390685"/>
              <a:gd name="connsiteX82" fmla="*/ 112348 w 498530"/>
              <a:gd name="connsiteY82" fmla="*/ 246000 h 390685"/>
              <a:gd name="connsiteX83" fmla="*/ 119675 w 498530"/>
              <a:gd name="connsiteY83" fmla="*/ 214204 h 390685"/>
              <a:gd name="connsiteX84" fmla="*/ 119675 w 498530"/>
              <a:gd name="connsiteY84" fmla="*/ 204721 h 390685"/>
              <a:gd name="connsiteX85" fmla="*/ 89553 w 498530"/>
              <a:gd name="connsiteY85" fmla="*/ 193007 h 390685"/>
              <a:gd name="connsiteX86" fmla="*/ 409095 w 498530"/>
              <a:gd name="connsiteY86" fmla="*/ 176133 h 390685"/>
              <a:gd name="connsiteX87" fmla="*/ 456042 w 498530"/>
              <a:gd name="connsiteY87" fmla="*/ 202769 h 390685"/>
              <a:gd name="connsiteX88" fmla="*/ 456042 w 498530"/>
              <a:gd name="connsiteY88" fmla="*/ 214204 h 390685"/>
              <a:gd name="connsiteX89" fmla="*/ 446951 w 498530"/>
              <a:gd name="connsiteY89" fmla="*/ 253949 h 390685"/>
              <a:gd name="connsiteX90" fmla="*/ 432408 w 498530"/>
              <a:gd name="connsiteY90" fmla="*/ 273110 h 390685"/>
              <a:gd name="connsiteX91" fmla="*/ 432161 w 498530"/>
              <a:gd name="connsiteY91" fmla="*/ 273197 h 390685"/>
              <a:gd name="connsiteX92" fmla="*/ 432161 w 498530"/>
              <a:gd name="connsiteY92" fmla="*/ 274588 h 390685"/>
              <a:gd name="connsiteX93" fmla="*/ 445187 w 498530"/>
              <a:gd name="connsiteY93" fmla="*/ 274588 h 390685"/>
              <a:gd name="connsiteX94" fmla="*/ 498512 w 498530"/>
              <a:gd name="connsiteY94" fmla="*/ 329394 h 390685"/>
              <a:gd name="connsiteX95" fmla="*/ 498512 w 498530"/>
              <a:gd name="connsiteY95" fmla="*/ 381690 h 390685"/>
              <a:gd name="connsiteX96" fmla="*/ 490933 w 498530"/>
              <a:gd name="connsiteY96" fmla="*/ 390598 h 390685"/>
              <a:gd name="connsiteX97" fmla="*/ 490235 w 498530"/>
              <a:gd name="connsiteY97" fmla="*/ 390615 h 390685"/>
              <a:gd name="connsiteX98" fmla="*/ 455267 w 498530"/>
              <a:gd name="connsiteY98" fmla="*/ 390615 h 390685"/>
              <a:gd name="connsiteX99" fmla="*/ 455228 w 498530"/>
              <a:gd name="connsiteY99" fmla="*/ 390616 h 390685"/>
              <a:gd name="connsiteX100" fmla="*/ 455227 w 498530"/>
              <a:gd name="connsiteY100" fmla="*/ 390615 h 390685"/>
              <a:gd name="connsiteX101" fmla="*/ 381686 w 498530"/>
              <a:gd name="connsiteY101" fmla="*/ 390615 h 390685"/>
              <a:gd name="connsiteX102" fmla="*/ 372419 w 498530"/>
              <a:gd name="connsiteY102" fmla="*/ 383265 h 390685"/>
              <a:gd name="connsiteX103" fmla="*/ 379571 w 498530"/>
              <a:gd name="connsiteY103" fmla="*/ 373741 h 390685"/>
              <a:gd name="connsiteX104" fmla="*/ 381686 w 498530"/>
              <a:gd name="connsiteY104" fmla="*/ 373741 h 390685"/>
              <a:gd name="connsiteX105" fmla="*/ 447087 w 498530"/>
              <a:gd name="connsiteY105" fmla="*/ 373741 h 390685"/>
              <a:gd name="connsiteX106" fmla="*/ 447087 w 498530"/>
              <a:gd name="connsiteY106" fmla="*/ 341109 h 390685"/>
              <a:gd name="connsiteX107" fmla="*/ 456354 w 498530"/>
              <a:gd name="connsiteY107" fmla="*/ 333759 h 390685"/>
              <a:gd name="connsiteX108" fmla="*/ 463505 w 498530"/>
              <a:gd name="connsiteY108" fmla="*/ 341109 h 390685"/>
              <a:gd name="connsiteX109" fmla="*/ 463505 w 498530"/>
              <a:gd name="connsiteY109" fmla="*/ 373741 h 390685"/>
              <a:gd name="connsiteX110" fmla="*/ 481958 w 498530"/>
              <a:gd name="connsiteY110" fmla="*/ 373741 h 390685"/>
              <a:gd name="connsiteX111" fmla="*/ 481958 w 498530"/>
              <a:gd name="connsiteY111" fmla="*/ 329394 h 390685"/>
              <a:gd name="connsiteX112" fmla="*/ 445187 w 498530"/>
              <a:gd name="connsiteY112" fmla="*/ 291602 h 390685"/>
              <a:gd name="connsiteX113" fmla="*/ 432005 w 498530"/>
              <a:gd name="connsiteY113" fmla="*/ 291602 h 390685"/>
              <a:gd name="connsiteX114" fmla="*/ 424390 w 498530"/>
              <a:gd name="connsiteY114" fmla="*/ 305204 h 390685"/>
              <a:gd name="connsiteX115" fmla="*/ 409365 w 498530"/>
              <a:gd name="connsiteY115" fmla="*/ 309452 h 390685"/>
              <a:gd name="connsiteX116" fmla="*/ 409114 w 498530"/>
              <a:gd name="connsiteY116" fmla="*/ 309371 h 390685"/>
              <a:gd name="connsiteX117" fmla="*/ 408823 w 498530"/>
              <a:gd name="connsiteY117" fmla="*/ 309452 h 390685"/>
              <a:gd name="connsiteX118" fmla="*/ 385892 w 498530"/>
              <a:gd name="connsiteY118" fmla="*/ 291602 h 390685"/>
              <a:gd name="connsiteX119" fmla="*/ 369067 w 498530"/>
              <a:gd name="connsiteY119" fmla="*/ 291602 h 390685"/>
              <a:gd name="connsiteX120" fmla="*/ 360790 w 498530"/>
              <a:gd name="connsiteY120" fmla="*/ 283095 h 390685"/>
              <a:gd name="connsiteX121" fmla="*/ 369067 w 498530"/>
              <a:gd name="connsiteY121" fmla="*/ 274588 h 390685"/>
              <a:gd name="connsiteX122" fmla="*/ 386434 w 498530"/>
              <a:gd name="connsiteY122" fmla="*/ 274588 h 390685"/>
              <a:gd name="connsiteX123" fmla="*/ 386434 w 498530"/>
              <a:gd name="connsiteY123" fmla="*/ 273438 h 390685"/>
              <a:gd name="connsiteX124" fmla="*/ 386319 w 498530"/>
              <a:gd name="connsiteY124" fmla="*/ 273399 h 390685"/>
              <a:gd name="connsiteX125" fmla="*/ 371645 w 498530"/>
              <a:gd name="connsiteY125" fmla="*/ 253949 h 390685"/>
              <a:gd name="connsiteX126" fmla="*/ 362554 w 498530"/>
              <a:gd name="connsiteY126" fmla="*/ 214204 h 390685"/>
              <a:gd name="connsiteX127" fmla="*/ 362554 w 498530"/>
              <a:gd name="connsiteY127" fmla="*/ 201653 h 390685"/>
              <a:gd name="connsiteX128" fmla="*/ 363775 w 498530"/>
              <a:gd name="connsiteY128" fmla="*/ 197191 h 390685"/>
              <a:gd name="connsiteX129" fmla="*/ 409095 w 498530"/>
              <a:gd name="connsiteY129" fmla="*/ 176133 h 390685"/>
              <a:gd name="connsiteX130" fmla="*/ 89553 w 498530"/>
              <a:gd name="connsiteY130" fmla="*/ 176133 h 390685"/>
              <a:gd name="connsiteX131" fmla="*/ 134872 w 498530"/>
              <a:gd name="connsiteY131" fmla="*/ 197191 h 390685"/>
              <a:gd name="connsiteX132" fmla="*/ 136093 w 498530"/>
              <a:gd name="connsiteY132" fmla="*/ 201653 h 390685"/>
              <a:gd name="connsiteX133" fmla="*/ 136093 w 498530"/>
              <a:gd name="connsiteY133" fmla="*/ 214204 h 390685"/>
              <a:gd name="connsiteX134" fmla="*/ 126866 w 498530"/>
              <a:gd name="connsiteY134" fmla="*/ 253949 h 390685"/>
              <a:gd name="connsiteX135" fmla="*/ 112213 w 498530"/>
              <a:gd name="connsiteY135" fmla="*/ 273302 h 390685"/>
              <a:gd name="connsiteX136" fmla="*/ 112213 w 498530"/>
              <a:gd name="connsiteY136" fmla="*/ 274588 h 390685"/>
              <a:gd name="connsiteX137" fmla="*/ 129581 w 498530"/>
              <a:gd name="connsiteY137" fmla="*/ 274588 h 390685"/>
              <a:gd name="connsiteX138" fmla="*/ 137857 w 498530"/>
              <a:gd name="connsiteY138" fmla="*/ 283095 h 390685"/>
              <a:gd name="connsiteX139" fmla="*/ 129581 w 498530"/>
              <a:gd name="connsiteY139" fmla="*/ 291602 h 390685"/>
              <a:gd name="connsiteX140" fmla="*/ 112213 w 498530"/>
              <a:gd name="connsiteY140" fmla="*/ 291602 h 390685"/>
              <a:gd name="connsiteX141" fmla="*/ 89282 w 498530"/>
              <a:gd name="connsiteY141" fmla="*/ 309452 h 390685"/>
              <a:gd name="connsiteX142" fmla="*/ 74321 w 498530"/>
              <a:gd name="connsiteY142" fmla="*/ 305270 h 390685"/>
              <a:gd name="connsiteX143" fmla="*/ 74304 w 498530"/>
              <a:gd name="connsiteY143" fmla="*/ 305241 h 390685"/>
              <a:gd name="connsiteX144" fmla="*/ 74206 w 498530"/>
              <a:gd name="connsiteY144" fmla="*/ 305213 h 390685"/>
              <a:gd name="connsiteX145" fmla="*/ 71572 w 498530"/>
              <a:gd name="connsiteY145" fmla="*/ 300556 h 390685"/>
              <a:gd name="connsiteX146" fmla="*/ 66351 w 498530"/>
              <a:gd name="connsiteY146" fmla="*/ 291602 h 390685"/>
              <a:gd name="connsiteX147" fmla="*/ 53460 w 498530"/>
              <a:gd name="connsiteY147" fmla="*/ 291602 h 390685"/>
              <a:gd name="connsiteX148" fmla="*/ 16554 w 498530"/>
              <a:gd name="connsiteY148" fmla="*/ 329254 h 390685"/>
              <a:gd name="connsiteX149" fmla="*/ 16554 w 498530"/>
              <a:gd name="connsiteY149" fmla="*/ 329394 h 390685"/>
              <a:gd name="connsiteX150" fmla="*/ 16554 w 498530"/>
              <a:gd name="connsiteY150" fmla="*/ 373183 h 390685"/>
              <a:gd name="connsiteX151" fmla="*/ 35143 w 498530"/>
              <a:gd name="connsiteY151" fmla="*/ 373183 h 390685"/>
              <a:gd name="connsiteX152" fmla="*/ 35143 w 498530"/>
              <a:gd name="connsiteY152" fmla="*/ 341109 h 390685"/>
              <a:gd name="connsiteX153" fmla="*/ 44410 w 498530"/>
              <a:gd name="connsiteY153" fmla="*/ 333759 h 390685"/>
              <a:gd name="connsiteX154" fmla="*/ 51561 w 498530"/>
              <a:gd name="connsiteY154" fmla="*/ 341109 h 390685"/>
              <a:gd name="connsiteX155" fmla="*/ 51561 w 498530"/>
              <a:gd name="connsiteY155" fmla="*/ 373183 h 390685"/>
              <a:gd name="connsiteX156" fmla="*/ 116826 w 498530"/>
              <a:gd name="connsiteY156" fmla="*/ 373183 h 390685"/>
              <a:gd name="connsiteX157" fmla="*/ 125306 w 498530"/>
              <a:gd name="connsiteY157" fmla="*/ 381899 h 390685"/>
              <a:gd name="connsiteX158" fmla="*/ 116826 w 498530"/>
              <a:gd name="connsiteY158" fmla="*/ 390615 h 390685"/>
              <a:gd name="connsiteX159" fmla="*/ 43450 w 498530"/>
              <a:gd name="connsiteY159" fmla="*/ 390615 h 390685"/>
              <a:gd name="connsiteX160" fmla="*/ 43420 w 498530"/>
              <a:gd name="connsiteY160" fmla="*/ 390616 h 390685"/>
              <a:gd name="connsiteX161" fmla="*/ 43419 w 498530"/>
              <a:gd name="connsiteY161" fmla="*/ 390615 h 390685"/>
              <a:gd name="connsiteX162" fmla="*/ 8277 w 498530"/>
              <a:gd name="connsiteY162" fmla="*/ 390615 h 390685"/>
              <a:gd name="connsiteX163" fmla="*/ 1 w 498530"/>
              <a:gd name="connsiteY163" fmla="*/ 382388 h 390685"/>
              <a:gd name="connsiteX164" fmla="*/ 0 w 498530"/>
              <a:gd name="connsiteY164" fmla="*/ 382248 h 390685"/>
              <a:gd name="connsiteX165" fmla="*/ 0 w 498530"/>
              <a:gd name="connsiteY165" fmla="*/ 329394 h 390685"/>
              <a:gd name="connsiteX166" fmla="*/ 53325 w 498530"/>
              <a:gd name="connsiteY166" fmla="*/ 274588 h 390685"/>
              <a:gd name="connsiteX167" fmla="*/ 66351 w 498530"/>
              <a:gd name="connsiteY167" fmla="*/ 274588 h 390685"/>
              <a:gd name="connsiteX168" fmla="*/ 66351 w 498530"/>
              <a:gd name="connsiteY168" fmla="*/ 273086 h 390685"/>
              <a:gd name="connsiteX169" fmla="*/ 66014 w 498530"/>
              <a:gd name="connsiteY169" fmla="*/ 272963 h 390685"/>
              <a:gd name="connsiteX170" fmla="*/ 51696 w 498530"/>
              <a:gd name="connsiteY170" fmla="*/ 253949 h 390685"/>
              <a:gd name="connsiteX171" fmla="*/ 42605 w 498530"/>
              <a:gd name="connsiteY171" fmla="*/ 214204 h 390685"/>
              <a:gd name="connsiteX172" fmla="*/ 42605 w 498530"/>
              <a:gd name="connsiteY172" fmla="*/ 202769 h 390685"/>
              <a:gd name="connsiteX173" fmla="*/ 89553 w 498530"/>
              <a:gd name="connsiteY173" fmla="*/ 176133 h 390685"/>
              <a:gd name="connsiteX174" fmla="*/ 249256 w 498530"/>
              <a:gd name="connsiteY174" fmla="*/ 140572 h 390685"/>
              <a:gd name="connsiteX175" fmla="*/ 208686 w 498530"/>
              <a:gd name="connsiteY175" fmla="*/ 156609 h 390685"/>
              <a:gd name="connsiteX176" fmla="*/ 208686 w 498530"/>
              <a:gd name="connsiteY176" fmla="*/ 169578 h 390685"/>
              <a:gd name="connsiteX177" fmla="*/ 218184 w 498530"/>
              <a:gd name="connsiteY177" fmla="*/ 211415 h 390685"/>
              <a:gd name="connsiteX178" fmla="*/ 232126 w 498530"/>
              <a:gd name="connsiteY178" fmla="*/ 229631 h 390685"/>
              <a:gd name="connsiteX179" fmla="*/ 244385 w 498530"/>
              <a:gd name="connsiteY179" fmla="*/ 233793 h 390685"/>
              <a:gd name="connsiteX180" fmla="*/ 248170 w 498530"/>
              <a:gd name="connsiteY180" fmla="*/ 234844 h 390685"/>
              <a:gd name="connsiteX181" fmla="*/ 258224 w 498530"/>
              <a:gd name="connsiteY181" fmla="*/ 232236 h 390685"/>
              <a:gd name="connsiteX182" fmla="*/ 266319 w 498530"/>
              <a:gd name="connsiteY182" fmla="*/ 229422 h 390685"/>
              <a:gd name="connsiteX183" fmla="*/ 280464 w 498530"/>
              <a:gd name="connsiteY183" fmla="*/ 211415 h 390685"/>
              <a:gd name="connsiteX184" fmla="*/ 289962 w 498530"/>
              <a:gd name="connsiteY184" fmla="*/ 169578 h 390685"/>
              <a:gd name="connsiteX185" fmla="*/ 289962 w 498530"/>
              <a:gd name="connsiteY185" fmla="*/ 156470 h 390685"/>
              <a:gd name="connsiteX186" fmla="*/ 249256 w 498530"/>
              <a:gd name="connsiteY186" fmla="*/ 140572 h 390685"/>
              <a:gd name="connsiteX187" fmla="*/ 249120 w 498530"/>
              <a:gd name="connsiteY187" fmla="*/ 123558 h 390685"/>
              <a:gd name="connsiteX188" fmla="*/ 306380 w 498530"/>
              <a:gd name="connsiteY188" fmla="*/ 154936 h 390685"/>
              <a:gd name="connsiteX189" fmla="*/ 306380 w 498530"/>
              <a:gd name="connsiteY189" fmla="*/ 168881 h 390685"/>
              <a:gd name="connsiteX190" fmla="*/ 294982 w 498530"/>
              <a:gd name="connsiteY190" fmla="*/ 218248 h 390685"/>
              <a:gd name="connsiteX191" fmla="*/ 276844 w 498530"/>
              <a:gd name="connsiteY191" fmla="*/ 241799 h 390685"/>
              <a:gd name="connsiteX192" fmla="*/ 275172 w 498530"/>
              <a:gd name="connsiteY192" fmla="*/ 242372 h 390685"/>
              <a:gd name="connsiteX193" fmla="*/ 275172 w 498530"/>
              <a:gd name="connsiteY193" fmla="*/ 248371 h 390685"/>
              <a:gd name="connsiteX194" fmla="*/ 295253 w 498530"/>
              <a:gd name="connsiteY194" fmla="*/ 248371 h 390685"/>
              <a:gd name="connsiteX195" fmla="*/ 360519 w 498530"/>
              <a:gd name="connsiteY195" fmla="*/ 315449 h 390685"/>
              <a:gd name="connsiteX196" fmla="*/ 360519 w 498530"/>
              <a:gd name="connsiteY196" fmla="*/ 381691 h 390685"/>
              <a:gd name="connsiteX197" fmla="*/ 352959 w 498530"/>
              <a:gd name="connsiteY197" fmla="*/ 390616 h 390685"/>
              <a:gd name="connsiteX198" fmla="*/ 351835 w 498530"/>
              <a:gd name="connsiteY198" fmla="*/ 390616 h 390685"/>
              <a:gd name="connsiteX199" fmla="*/ 307601 w 498530"/>
              <a:gd name="connsiteY199" fmla="*/ 390616 h 390685"/>
              <a:gd name="connsiteX200" fmla="*/ 141249 w 498530"/>
              <a:gd name="connsiteY200" fmla="*/ 390616 h 390685"/>
              <a:gd name="connsiteX201" fmla="*/ 133108 w 498530"/>
              <a:gd name="connsiteY201" fmla="*/ 382248 h 390685"/>
              <a:gd name="connsiteX202" fmla="*/ 133108 w 498530"/>
              <a:gd name="connsiteY202" fmla="*/ 315449 h 390685"/>
              <a:gd name="connsiteX203" fmla="*/ 198373 w 498530"/>
              <a:gd name="connsiteY203" fmla="*/ 248371 h 390685"/>
              <a:gd name="connsiteX204" fmla="*/ 222119 w 498530"/>
              <a:gd name="connsiteY204" fmla="*/ 248371 h 390685"/>
              <a:gd name="connsiteX205" fmla="*/ 222119 w 498530"/>
              <a:gd name="connsiteY205" fmla="*/ 242426 h 390685"/>
              <a:gd name="connsiteX206" fmla="*/ 221124 w 498530"/>
              <a:gd name="connsiteY206" fmla="*/ 242057 h 390685"/>
              <a:gd name="connsiteX207" fmla="*/ 203665 w 498530"/>
              <a:gd name="connsiteY207" fmla="*/ 218946 h 390685"/>
              <a:gd name="connsiteX208" fmla="*/ 192268 w 498530"/>
              <a:gd name="connsiteY208" fmla="*/ 169578 h 390685"/>
              <a:gd name="connsiteX209" fmla="*/ 192268 w 498530"/>
              <a:gd name="connsiteY209" fmla="*/ 153541 h 390685"/>
              <a:gd name="connsiteX210" fmla="*/ 193489 w 498530"/>
              <a:gd name="connsiteY210" fmla="*/ 149078 h 390685"/>
              <a:gd name="connsiteX211" fmla="*/ 249120 w 498530"/>
              <a:gd name="connsiteY211" fmla="*/ 123558 h 390685"/>
              <a:gd name="connsiteX212" fmla="*/ 162959 w 498530"/>
              <a:gd name="connsiteY212" fmla="*/ 67217 h 390685"/>
              <a:gd name="connsiteX213" fmla="*/ 173878 w 498530"/>
              <a:gd name="connsiteY213" fmla="*/ 70971 h 390685"/>
              <a:gd name="connsiteX214" fmla="*/ 173950 w 498530"/>
              <a:gd name="connsiteY214" fmla="*/ 71122 h 390685"/>
              <a:gd name="connsiteX215" fmla="*/ 170015 w 498530"/>
              <a:gd name="connsiteY215" fmla="*/ 82418 h 390685"/>
              <a:gd name="connsiteX216" fmla="*/ 103122 w 498530"/>
              <a:gd name="connsiteY216" fmla="*/ 161350 h 390685"/>
              <a:gd name="connsiteX217" fmla="*/ 95116 w 498530"/>
              <a:gd name="connsiteY217" fmla="*/ 168323 h 390685"/>
              <a:gd name="connsiteX218" fmla="*/ 93488 w 498530"/>
              <a:gd name="connsiteY218" fmla="*/ 168323 h 390685"/>
              <a:gd name="connsiteX219" fmla="*/ 86839 w 498530"/>
              <a:gd name="connsiteY219" fmla="*/ 158422 h 390685"/>
              <a:gd name="connsiteX220" fmla="*/ 162959 w 498530"/>
              <a:gd name="connsiteY220" fmla="*/ 67217 h 390685"/>
              <a:gd name="connsiteX221" fmla="*/ 336408 w 498530"/>
              <a:gd name="connsiteY221" fmla="*/ 67104 h 390685"/>
              <a:gd name="connsiteX222" fmla="*/ 336638 w 498530"/>
              <a:gd name="connsiteY222" fmla="*/ 67217 h 390685"/>
              <a:gd name="connsiteX223" fmla="*/ 412351 w 498530"/>
              <a:gd name="connsiteY223" fmla="*/ 158421 h 390685"/>
              <a:gd name="connsiteX224" fmla="*/ 405567 w 498530"/>
              <a:gd name="connsiteY224" fmla="*/ 168323 h 390685"/>
              <a:gd name="connsiteX225" fmla="*/ 403667 w 498530"/>
              <a:gd name="connsiteY225" fmla="*/ 168323 h 390685"/>
              <a:gd name="connsiteX226" fmla="*/ 395526 w 498530"/>
              <a:gd name="connsiteY226" fmla="*/ 161350 h 390685"/>
              <a:gd name="connsiteX227" fmla="*/ 329039 w 498530"/>
              <a:gd name="connsiteY227" fmla="*/ 82418 h 390685"/>
              <a:gd name="connsiteX228" fmla="*/ 325783 w 498530"/>
              <a:gd name="connsiteY228" fmla="*/ 71122 h 390685"/>
              <a:gd name="connsiteX229" fmla="*/ 336408 w 498530"/>
              <a:gd name="connsiteY229" fmla="*/ 67104 h 390685"/>
              <a:gd name="connsiteX230" fmla="*/ 250382 w 498530"/>
              <a:gd name="connsiteY230" fmla="*/ 66980 h 390685"/>
              <a:gd name="connsiteX231" fmla="*/ 257533 w 498530"/>
              <a:gd name="connsiteY231" fmla="*/ 74330 h 390685"/>
              <a:gd name="connsiteX232" fmla="*/ 257533 w 498530"/>
              <a:gd name="connsiteY232" fmla="*/ 105986 h 390685"/>
              <a:gd name="connsiteX233" fmla="*/ 249256 w 498530"/>
              <a:gd name="connsiteY233" fmla="*/ 114493 h 390685"/>
              <a:gd name="connsiteX234" fmla="*/ 241115 w 498530"/>
              <a:gd name="connsiteY234" fmla="*/ 105986 h 390685"/>
              <a:gd name="connsiteX235" fmla="*/ 241115 w 498530"/>
              <a:gd name="connsiteY235" fmla="*/ 74330 h 390685"/>
              <a:gd name="connsiteX236" fmla="*/ 250382 w 498530"/>
              <a:gd name="connsiteY236" fmla="*/ 66980 h 390685"/>
              <a:gd name="connsiteX237" fmla="*/ 249256 w 498530"/>
              <a:gd name="connsiteY237" fmla="*/ 16735 h 390685"/>
              <a:gd name="connsiteX238" fmla="*/ 237181 w 498530"/>
              <a:gd name="connsiteY238" fmla="*/ 29147 h 390685"/>
              <a:gd name="connsiteX239" fmla="*/ 249258 w 498530"/>
              <a:gd name="connsiteY239" fmla="*/ 41558 h 390685"/>
              <a:gd name="connsiteX240" fmla="*/ 261333 w 498530"/>
              <a:gd name="connsiteY240" fmla="*/ 29145 h 390685"/>
              <a:gd name="connsiteX241" fmla="*/ 261332 w 498530"/>
              <a:gd name="connsiteY241" fmla="*/ 29007 h 390685"/>
              <a:gd name="connsiteX242" fmla="*/ 249256 w 498530"/>
              <a:gd name="connsiteY242" fmla="*/ 17014 h 390685"/>
              <a:gd name="connsiteX243" fmla="*/ 249256 w 498530"/>
              <a:gd name="connsiteY243" fmla="*/ 0 h 390685"/>
              <a:gd name="connsiteX244" fmla="*/ 277750 w 498530"/>
              <a:gd name="connsiteY244" fmla="*/ 29286 h 390685"/>
              <a:gd name="connsiteX245" fmla="*/ 249256 w 498530"/>
              <a:gd name="connsiteY245" fmla="*/ 58571 h 390685"/>
              <a:gd name="connsiteX246" fmla="*/ 220762 w 498530"/>
              <a:gd name="connsiteY246" fmla="*/ 29286 h 390685"/>
              <a:gd name="connsiteX247" fmla="*/ 249256 w 498530"/>
              <a:gd name="connsiteY247" fmla="*/ 0 h 39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</a:cxnLst>
            <a:rect l="l" t="t" r="r" b="b"/>
            <a:pathLst>
              <a:path w="498530" h="390685">
                <a:moveTo>
                  <a:pt x="402853" y="280585"/>
                </a:moveTo>
                <a:lnTo>
                  <a:pt x="402853" y="283095"/>
                </a:lnTo>
                <a:lnTo>
                  <a:pt x="402853" y="290625"/>
                </a:lnTo>
                <a:lnTo>
                  <a:pt x="409366" y="292578"/>
                </a:lnTo>
                <a:lnTo>
                  <a:pt x="410854" y="292122"/>
                </a:lnTo>
                <a:lnTo>
                  <a:pt x="415743" y="290625"/>
                </a:lnTo>
                <a:lnTo>
                  <a:pt x="415743" y="283095"/>
                </a:lnTo>
                <a:lnTo>
                  <a:pt x="415743" y="280585"/>
                </a:lnTo>
                <a:lnTo>
                  <a:pt x="411231" y="280585"/>
                </a:lnTo>
                <a:lnTo>
                  <a:pt x="410044" y="281004"/>
                </a:lnTo>
                <a:lnTo>
                  <a:pt x="409095" y="281004"/>
                </a:lnTo>
                <a:lnTo>
                  <a:pt x="407840" y="280585"/>
                </a:lnTo>
                <a:close/>
                <a:moveTo>
                  <a:pt x="82905" y="280585"/>
                </a:moveTo>
                <a:lnTo>
                  <a:pt x="82905" y="290625"/>
                </a:lnTo>
                <a:lnTo>
                  <a:pt x="89282" y="292578"/>
                </a:lnTo>
                <a:cubicBezTo>
                  <a:pt x="91610" y="292748"/>
                  <a:pt x="93920" y="292055"/>
                  <a:pt x="95795" y="290625"/>
                </a:cubicBezTo>
                <a:lnTo>
                  <a:pt x="95795" y="283095"/>
                </a:lnTo>
                <a:lnTo>
                  <a:pt x="95795" y="280585"/>
                </a:lnTo>
                <a:lnTo>
                  <a:pt x="90423" y="280585"/>
                </a:lnTo>
                <a:lnTo>
                  <a:pt x="89146" y="281004"/>
                </a:lnTo>
                <a:lnTo>
                  <a:pt x="88060" y="281004"/>
                </a:lnTo>
                <a:lnTo>
                  <a:pt x="86911" y="280585"/>
                </a:lnTo>
                <a:close/>
                <a:moveTo>
                  <a:pt x="198373" y="265106"/>
                </a:moveTo>
                <a:cubicBezTo>
                  <a:pt x="171396" y="265106"/>
                  <a:pt x="149526" y="287583"/>
                  <a:pt x="149526" y="315310"/>
                </a:cubicBezTo>
                <a:lnTo>
                  <a:pt x="149390" y="373184"/>
                </a:lnTo>
                <a:lnTo>
                  <a:pt x="177342" y="373184"/>
                </a:lnTo>
                <a:lnTo>
                  <a:pt x="177342" y="330371"/>
                </a:lnTo>
                <a:cubicBezTo>
                  <a:pt x="177416" y="325727"/>
                  <a:pt x="181100" y="322003"/>
                  <a:pt x="185619" y="322003"/>
                </a:cubicBezTo>
                <a:cubicBezTo>
                  <a:pt x="190114" y="321926"/>
                  <a:pt x="193820" y="325609"/>
                  <a:pt x="193895" y="330230"/>
                </a:cubicBezTo>
                <a:cubicBezTo>
                  <a:pt x="193895" y="330277"/>
                  <a:pt x="193896" y="330324"/>
                  <a:pt x="193896" y="330371"/>
                </a:cubicBezTo>
                <a:lnTo>
                  <a:pt x="193896" y="373184"/>
                </a:lnTo>
                <a:lnTo>
                  <a:pt x="299324" y="373184"/>
                </a:lnTo>
                <a:lnTo>
                  <a:pt x="299324" y="330371"/>
                </a:lnTo>
                <a:cubicBezTo>
                  <a:pt x="299908" y="325711"/>
                  <a:pt x="304057" y="322420"/>
                  <a:pt x="308591" y="323021"/>
                </a:cubicBezTo>
                <a:cubicBezTo>
                  <a:pt x="312323" y="323515"/>
                  <a:pt x="315261" y="326535"/>
                  <a:pt x="315742" y="330371"/>
                </a:cubicBezTo>
                <a:lnTo>
                  <a:pt x="315742" y="373184"/>
                </a:lnTo>
                <a:lnTo>
                  <a:pt x="343693" y="373184"/>
                </a:lnTo>
                <a:lnTo>
                  <a:pt x="343693" y="315449"/>
                </a:lnTo>
                <a:cubicBezTo>
                  <a:pt x="343619" y="287754"/>
                  <a:pt x="321793" y="265322"/>
                  <a:pt x="294846" y="265245"/>
                </a:cubicBezTo>
                <a:lnTo>
                  <a:pt x="276122" y="265245"/>
                </a:lnTo>
                <a:lnTo>
                  <a:pt x="276122" y="267198"/>
                </a:lnTo>
                <a:cubicBezTo>
                  <a:pt x="276122" y="273055"/>
                  <a:pt x="273171" y="278250"/>
                  <a:pt x="268303" y="281980"/>
                </a:cubicBezTo>
                <a:lnTo>
                  <a:pt x="268223" y="282005"/>
                </a:lnTo>
                <a:lnTo>
                  <a:pt x="268218" y="282014"/>
                </a:lnTo>
                <a:cubicBezTo>
                  <a:pt x="263503" y="285745"/>
                  <a:pt x="256787" y="287976"/>
                  <a:pt x="249256" y="287976"/>
                </a:cubicBezTo>
                <a:lnTo>
                  <a:pt x="249121" y="287934"/>
                </a:lnTo>
                <a:lnTo>
                  <a:pt x="248984" y="287976"/>
                </a:lnTo>
                <a:cubicBezTo>
                  <a:pt x="233652" y="287976"/>
                  <a:pt x="221847" y="278912"/>
                  <a:pt x="221847" y="267198"/>
                </a:cubicBezTo>
                <a:lnTo>
                  <a:pt x="221847" y="265106"/>
                </a:lnTo>
                <a:close/>
                <a:moveTo>
                  <a:pt x="238944" y="251160"/>
                </a:moveTo>
                <a:lnTo>
                  <a:pt x="238944" y="256739"/>
                </a:lnTo>
                <a:lnTo>
                  <a:pt x="239079" y="256878"/>
                </a:lnTo>
                <a:lnTo>
                  <a:pt x="239079" y="267198"/>
                </a:lnTo>
                <a:cubicBezTo>
                  <a:pt x="241732" y="270086"/>
                  <a:pt x="245549" y="271531"/>
                  <a:pt x="249391" y="271102"/>
                </a:cubicBezTo>
                <a:lnTo>
                  <a:pt x="259704" y="267248"/>
                </a:lnTo>
                <a:lnTo>
                  <a:pt x="259704" y="251160"/>
                </a:lnTo>
                <a:lnTo>
                  <a:pt x="249526" y="251160"/>
                </a:lnTo>
                <a:lnTo>
                  <a:pt x="249120" y="251299"/>
                </a:lnTo>
                <a:lnTo>
                  <a:pt x="247899" y="251997"/>
                </a:lnTo>
                <a:lnTo>
                  <a:pt x="245645" y="251160"/>
                </a:lnTo>
                <a:close/>
                <a:moveTo>
                  <a:pt x="409095" y="193007"/>
                </a:moveTo>
                <a:cubicBezTo>
                  <a:pt x="398058" y="193322"/>
                  <a:pt x="387447" y="197448"/>
                  <a:pt x="378972" y="204721"/>
                </a:cubicBezTo>
                <a:lnTo>
                  <a:pt x="378972" y="214204"/>
                </a:lnTo>
                <a:cubicBezTo>
                  <a:pt x="378888" y="225239"/>
                  <a:pt x="381352" y="236136"/>
                  <a:pt x="386164" y="246000"/>
                </a:cubicBezTo>
                <a:cubicBezTo>
                  <a:pt x="389353" y="252136"/>
                  <a:pt x="392880" y="256913"/>
                  <a:pt x="396714" y="260033"/>
                </a:cubicBezTo>
                <a:lnTo>
                  <a:pt x="406618" y="263310"/>
                </a:lnTo>
                <a:lnTo>
                  <a:pt x="409094" y="263989"/>
                </a:lnTo>
                <a:lnTo>
                  <a:pt x="410748" y="263553"/>
                </a:lnTo>
                <a:lnTo>
                  <a:pt x="421883" y="259667"/>
                </a:lnTo>
                <a:cubicBezTo>
                  <a:pt x="425750" y="256669"/>
                  <a:pt x="429244" y="252136"/>
                  <a:pt x="432433" y="246000"/>
                </a:cubicBezTo>
                <a:cubicBezTo>
                  <a:pt x="437244" y="236136"/>
                  <a:pt x="439709" y="225239"/>
                  <a:pt x="439624" y="214204"/>
                </a:cubicBezTo>
                <a:lnTo>
                  <a:pt x="439624" y="204443"/>
                </a:lnTo>
                <a:cubicBezTo>
                  <a:pt x="431115" y="196985"/>
                  <a:pt x="420277" y="192925"/>
                  <a:pt x="409095" y="193007"/>
                </a:cubicBezTo>
                <a:close/>
                <a:moveTo>
                  <a:pt x="89553" y="193007"/>
                </a:moveTo>
                <a:cubicBezTo>
                  <a:pt x="78370" y="192925"/>
                  <a:pt x="67532" y="196985"/>
                  <a:pt x="59023" y="204443"/>
                </a:cubicBezTo>
                <a:lnTo>
                  <a:pt x="59023" y="214204"/>
                </a:lnTo>
                <a:cubicBezTo>
                  <a:pt x="58858" y="225248"/>
                  <a:pt x="61327" y="236164"/>
                  <a:pt x="66215" y="246000"/>
                </a:cubicBezTo>
                <a:cubicBezTo>
                  <a:pt x="69404" y="252136"/>
                  <a:pt x="72966" y="256913"/>
                  <a:pt x="76816" y="260033"/>
                </a:cubicBezTo>
                <a:lnTo>
                  <a:pt x="86881" y="263377"/>
                </a:lnTo>
                <a:lnTo>
                  <a:pt x="89146" y="263990"/>
                </a:lnTo>
                <a:lnTo>
                  <a:pt x="90775" y="263561"/>
                </a:lnTo>
                <a:lnTo>
                  <a:pt x="101917" y="259667"/>
                </a:lnTo>
                <a:cubicBezTo>
                  <a:pt x="105767" y="256669"/>
                  <a:pt x="109227" y="252136"/>
                  <a:pt x="112348" y="246000"/>
                </a:cubicBezTo>
                <a:cubicBezTo>
                  <a:pt x="117277" y="236174"/>
                  <a:pt x="119792" y="225259"/>
                  <a:pt x="119675" y="214204"/>
                </a:cubicBezTo>
                <a:lnTo>
                  <a:pt x="119675" y="204721"/>
                </a:lnTo>
                <a:cubicBezTo>
                  <a:pt x="111164" y="197514"/>
                  <a:pt x="100575" y="193396"/>
                  <a:pt x="89553" y="193007"/>
                </a:cubicBezTo>
                <a:close/>
                <a:moveTo>
                  <a:pt x="409095" y="176133"/>
                </a:moveTo>
                <a:cubicBezTo>
                  <a:pt x="431076" y="176133"/>
                  <a:pt x="456042" y="190079"/>
                  <a:pt x="456042" y="202769"/>
                </a:cubicBezTo>
                <a:lnTo>
                  <a:pt x="456042" y="214204"/>
                </a:lnTo>
                <a:cubicBezTo>
                  <a:pt x="456190" y="228014"/>
                  <a:pt x="453070" y="241654"/>
                  <a:pt x="446951" y="253949"/>
                </a:cubicBezTo>
                <a:cubicBezTo>
                  <a:pt x="443949" y="261816"/>
                  <a:pt x="438830" y="268402"/>
                  <a:pt x="432408" y="273110"/>
                </a:cubicBezTo>
                <a:lnTo>
                  <a:pt x="432161" y="273197"/>
                </a:lnTo>
                <a:lnTo>
                  <a:pt x="432161" y="274588"/>
                </a:lnTo>
                <a:lnTo>
                  <a:pt x="445187" y="274588"/>
                </a:lnTo>
                <a:cubicBezTo>
                  <a:pt x="474607" y="274665"/>
                  <a:pt x="498437" y="299157"/>
                  <a:pt x="498512" y="329394"/>
                </a:cubicBezTo>
                <a:lnTo>
                  <a:pt x="498512" y="381690"/>
                </a:lnTo>
                <a:cubicBezTo>
                  <a:pt x="498812" y="386301"/>
                  <a:pt x="495419" y="390289"/>
                  <a:pt x="490933" y="390598"/>
                </a:cubicBezTo>
                <a:cubicBezTo>
                  <a:pt x="490701" y="390614"/>
                  <a:pt x="490468" y="390620"/>
                  <a:pt x="490235" y="390615"/>
                </a:cubicBezTo>
                <a:lnTo>
                  <a:pt x="455267" y="390615"/>
                </a:lnTo>
                <a:lnTo>
                  <a:pt x="455228" y="390616"/>
                </a:lnTo>
                <a:lnTo>
                  <a:pt x="455227" y="390615"/>
                </a:lnTo>
                <a:lnTo>
                  <a:pt x="381686" y="390615"/>
                </a:lnTo>
                <a:cubicBezTo>
                  <a:pt x="377152" y="391215"/>
                  <a:pt x="373003" y="387925"/>
                  <a:pt x="372419" y="383265"/>
                </a:cubicBezTo>
                <a:cubicBezTo>
                  <a:pt x="371835" y="378605"/>
                  <a:pt x="375037" y="374341"/>
                  <a:pt x="379571" y="373741"/>
                </a:cubicBezTo>
                <a:cubicBezTo>
                  <a:pt x="380273" y="373648"/>
                  <a:pt x="380984" y="373648"/>
                  <a:pt x="381686" y="373741"/>
                </a:cubicBezTo>
                <a:lnTo>
                  <a:pt x="447087" y="373741"/>
                </a:lnTo>
                <a:lnTo>
                  <a:pt x="447087" y="341109"/>
                </a:lnTo>
                <a:cubicBezTo>
                  <a:pt x="447671" y="336449"/>
                  <a:pt x="451820" y="333158"/>
                  <a:pt x="456354" y="333759"/>
                </a:cubicBezTo>
                <a:cubicBezTo>
                  <a:pt x="460086" y="334253"/>
                  <a:pt x="463024" y="337273"/>
                  <a:pt x="463505" y="341109"/>
                </a:cubicBezTo>
                <a:lnTo>
                  <a:pt x="463505" y="373741"/>
                </a:lnTo>
                <a:lnTo>
                  <a:pt x="481958" y="373741"/>
                </a:lnTo>
                <a:lnTo>
                  <a:pt x="481958" y="329394"/>
                </a:lnTo>
                <a:cubicBezTo>
                  <a:pt x="481958" y="308522"/>
                  <a:pt x="465495" y="291602"/>
                  <a:pt x="445187" y="291602"/>
                </a:cubicBezTo>
                <a:lnTo>
                  <a:pt x="432005" y="291602"/>
                </a:lnTo>
                <a:lnTo>
                  <a:pt x="424390" y="305204"/>
                </a:lnTo>
                <a:cubicBezTo>
                  <a:pt x="420269" y="308481"/>
                  <a:pt x="414940" y="310152"/>
                  <a:pt x="409365" y="309452"/>
                </a:cubicBezTo>
                <a:lnTo>
                  <a:pt x="409114" y="309371"/>
                </a:lnTo>
                <a:lnTo>
                  <a:pt x="408823" y="309452"/>
                </a:lnTo>
                <a:cubicBezTo>
                  <a:pt x="396068" y="309452"/>
                  <a:pt x="386028" y="301642"/>
                  <a:pt x="385892" y="291602"/>
                </a:cubicBezTo>
                <a:lnTo>
                  <a:pt x="369067" y="291602"/>
                </a:lnTo>
                <a:cubicBezTo>
                  <a:pt x="364496" y="291602"/>
                  <a:pt x="360790" y="287793"/>
                  <a:pt x="360790" y="283095"/>
                </a:cubicBezTo>
                <a:cubicBezTo>
                  <a:pt x="360790" y="278397"/>
                  <a:pt x="364496" y="274588"/>
                  <a:pt x="369067" y="274588"/>
                </a:cubicBezTo>
                <a:lnTo>
                  <a:pt x="386434" y="274588"/>
                </a:lnTo>
                <a:lnTo>
                  <a:pt x="386434" y="273438"/>
                </a:lnTo>
                <a:lnTo>
                  <a:pt x="386319" y="273399"/>
                </a:lnTo>
                <a:cubicBezTo>
                  <a:pt x="379782" y="268677"/>
                  <a:pt x="374595" y="261980"/>
                  <a:pt x="371645" y="253949"/>
                </a:cubicBezTo>
                <a:cubicBezTo>
                  <a:pt x="365526" y="241654"/>
                  <a:pt x="362406" y="228014"/>
                  <a:pt x="362554" y="214204"/>
                </a:cubicBezTo>
                <a:lnTo>
                  <a:pt x="362554" y="201653"/>
                </a:lnTo>
                <a:cubicBezTo>
                  <a:pt x="362537" y="200076"/>
                  <a:pt x="362960" y="198527"/>
                  <a:pt x="363775" y="197191"/>
                </a:cubicBezTo>
                <a:cubicBezTo>
                  <a:pt x="375279" y="183865"/>
                  <a:pt x="391761" y="176207"/>
                  <a:pt x="409095" y="176133"/>
                </a:cubicBezTo>
                <a:close/>
                <a:moveTo>
                  <a:pt x="89553" y="176133"/>
                </a:moveTo>
                <a:cubicBezTo>
                  <a:pt x="106886" y="176207"/>
                  <a:pt x="123368" y="183865"/>
                  <a:pt x="134872" y="197191"/>
                </a:cubicBezTo>
                <a:cubicBezTo>
                  <a:pt x="135667" y="198536"/>
                  <a:pt x="136089" y="200079"/>
                  <a:pt x="136093" y="201653"/>
                </a:cubicBezTo>
                <a:lnTo>
                  <a:pt x="136093" y="214204"/>
                </a:lnTo>
                <a:cubicBezTo>
                  <a:pt x="136260" y="228033"/>
                  <a:pt x="133090" y="241688"/>
                  <a:pt x="126866" y="253949"/>
                </a:cubicBezTo>
                <a:lnTo>
                  <a:pt x="112213" y="273302"/>
                </a:lnTo>
                <a:lnTo>
                  <a:pt x="112213" y="274588"/>
                </a:lnTo>
                <a:lnTo>
                  <a:pt x="129581" y="274588"/>
                </a:lnTo>
                <a:cubicBezTo>
                  <a:pt x="134152" y="274588"/>
                  <a:pt x="137857" y="278397"/>
                  <a:pt x="137857" y="283095"/>
                </a:cubicBezTo>
                <a:cubicBezTo>
                  <a:pt x="137857" y="287793"/>
                  <a:pt x="134152" y="291602"/>
                  <a:pt x="129581" y="291602"/>
                </a:cubicBezTo>
                <a:lnTo>
                  <a:pt x="112213" y="291602"/>
                </a:lnTo>
                <a:cubicBezTo>
                  <a:pt x="112213" y="301642"/>
                  <a:pt x="102036" y="309452"/>
                  <a:pt x="89282" y="309452"/>
                </a:cubicBezTo>
                <a:cubicBezTo>
                  <a:pt x="83749" y="310122"/>
                  <a:pt x="78453" y="308487"/>
                  <a:pt x="74321" y="305270"/>
                </a:cubicBezTo>
                <a:lnTo>
                  <a:pt x="74304" y="305241"/>
                </a:lnTo>
                <a:lnTo>
                  <a:pt x="74206" y="305213"/>
                </a:lnTo>
                <a:lnTo>
                  <a:pt x="71572" y="300556"/>
                </a:lnTo>
                <a:lnTo>
                  <a:pt x="66351" y="291602"/>
                </a:lnTo>
                <a:lnTo>
                  <a:pt x="53460" y="291602"/>
                </a:lnTo>
                <a:cubicBezTo>
                  <a:pt x="33153" y="291525"/>
                  <a:pt x="16629" y="308382"/>
                  <a:pt x="16554" y="329254"/>
                </a:cubicBezTo>
                <a:cubicBezTo>
                  <a:pt x="16554" y="329301"/>
                  <a:pt x="16554" y="329348"/>
                  <a:pt x="16554" y="329394"/>
                </a:cubicBezTo>
                <a:lnTo>
                  <a:pt x="16554" y="373183"/>
                </a:lnTo>
                <a:lnTo>
                  <a:pt x="35143" y="373183"/>
                </a:lnTo>
                <a:lnTo>
                  <a:pt x="35143" y="341109"/>
                </a:lnTo>
                <a:cubicBezTo>
                  <a:pt x="35727" y="336449"/>
                  <a:pt x="39876" y="333158"/>
                  <a:pt x="44410" y="333759"/>
                </a:cubicBezTo>
                <a:cubicBezTo>
                  <a:pt x="48142" y="334253"/>
                  <a:pt x="51080" y="337273"/>
                  <a:pt x="51561" y="341109"/>
                </a:cubicBezTo>
                <a:lnTo>
                  <a:pt x="51561" y="373183"/>
                </a:lnTo>
                <a:lnTo>
                  <a:pt x="116826" y="373183"/>
                </a:lnTo>
                <a:cubicBezTo>
                  <a:pt x="121510" y="373183"/>
                  <a:pt x="125306" y="377085"/>
                  <a:pt x="125306" y="381899"/>
                </a:cubicBezTo>
                <a:cubicBezTo>
                  <a:pt x="125306" y="386713"/>
                  <a:pt x="121510" y="390615"/>
                  <a:pt x="116826" y="390615"/>
                </a:cubicBezTo>
                <a:lnTo>
                  <a:pt x="43450" y="390615"/>
                </a:lnTo>
                <a:lnTo>
                  <a:pt x="43420" y="390616"/>
                </a:lnTo>
                <a:lnTo>
                  <a:pt x="43419" y="390615"/>
                </a:lnTo>
                <a:lnTo>
                  <a:pt x="8277" y="390615"/>
                </a:lnTo>
                <a:cubicBezTo>
                  <a:pt x="3781" y="390692"/>
                  <a:pt x="76" y="387009"/>
                  <a:pt x="1" y="382388"/>
                </a:cubicBezTo>
                <a:cubicBezTo>
                  <a:pt x="0" y="382342"/>
                  <a:pt x="0" y="382295"/>
                  <a:pt x="0" y="382248"/>
                </a:cubicBezTo>
                <a:lnTo>
                  <a:pt x="0" y="329394"/>
                </a:lnTo>
                <a:cubicBezTo>
                  <a:pt x="75" y="299157"/>
                  <a:pt x="23905" y="274665"/>
                  <a:pt x="53325" y="274588"/>
                </a:cubicBezTo>
                <a:lnTo>
                  <a:pt x="66351" y="274588"/>
                </a:lnTo>
                <a:lnTo>
                  <a:pt x="66351" y="273086"/>
                </a:lnTo>
                <a:lnTo>
                  <a:pt x="66014" y="272963"/>
                </a:lnTo>
                <a:cubicBezTo>
                  <a:pt x="59692" y="268259"/>
                  <a:pt x="54658" y="261727"/>
                  <a:pt x="51696" y="253949"/>
                </a:cubicBezTo>
                <a:cubicBezTo>
                  <a:pt x="45577" y="241654"/>
                  <a:pt x="42457" y="228014"/>
                  <a:pt x="42605" y="214204"/>
                </a:cubicBezTo>
                <a:lnTo>
                  <a:pt x="42605" y="202769"/>
                </a:lnTo>
                <a:cubicBezTo>
                  <a:pt x="42605" y="190357"/>
                  <a:pt x="67571" y="176133"/>
                  <a:pt x="89553" y="176133"/>
                </a:cubicBezTo>
                <a:close/>
                <a:moveTo>
                  <a:pt x="249256" y="140572"/>
                </a:moveTo>
                <a:cubicBezTo>
                  <a:pt x="234336" y="140939"/>
                  <a:pt x="220000" y="146606"/>
                  <a:pt x="208686" y="156609"/>
                </a:cubicBezTo>
                <a:lnTo>
                  <a:pt x="208686" y="169578"/>
                </a:lnTo>
                <a:cubicBezTo>
                  <a:pt x="208429" y="184118"/>
                  <a:pt x="211693" y="198494"/>
                  <a:pt x="218184" y="211415"/>
                </a:cubicBezTo>
                <a:cubicBezTo>
                  <a:pt x="222390" y="219573"/>
                  <a:pt x="227004" y="225639"/>
                  <a:pt x="232126" y="229631"/>
                </a:cubicBezTo>
                <a:lnTo>
                  <a:pt x="244385" y="233793"/>
                </a:lnTo>
                <a:lnTo>
                  <a:pt x="248170" y="234844"/>
                </a:lnTo>
                <a:lnTo>
                  <a:pt x="258224" y="232236"/>
                </a:lnTo>
                <a:lnTo>
                  <a:pt x="266319" y="229422"/>
                </a:lnTo>
                <a:cubicBezTo>
                  <a:pt x="271543" y="225500"/>
                  <a:pt x="276258" y="219573"/>
                  <a:pt x="280464" y="211415"/>
                </a:cubicBezTo>
                <a:cubicBezTo>
                  <a:pt x="286939" y="198488"/>
                  <a:pt x="290202" y="184116"/>
                  <a:pt x="289962" y="169578"/>
                </a:cubicBezTo>
                <a:lnTo>
                  <a:pt x="289962" y="156470"/>
                </a:lnTo>
                <a:cubicBezTo>
                  <a:pt x="278769" y="146186"/>
                  <a:pt x="264269" y="140523"/>
                  <a:pt x="249256" y="140572"/>
                </a:cubicBezTo>
                <a:close/>
                <a:moveTo>
                  <a:pt x="249120" y="123558"/>
                </a:moveTo>
                <a:cubicBezTo>
                  <a:pt x="278021" y="123558"/>
                  <a:pt x="306380" y="141408"/>
                  <a:pt x="306380" y="154936"/>
                </a:cubicBezTo>
                <a:lnTo>
                  <a:pt x="306380" y="168881"/>
                </a:lnTo>
                <a:cubicBezTo>
                  <a:pt x="306536" y="186044"/>
                  <a:pt x="302625" y="202988"/>
                  <a:pt x="294982" y="218248"/>
                </a:cubicBezTo>
                <a:cubicBezTo>
                  <a:pt x="291213" y="227951"/>
                  <a:pt x="284827" y="236046"/>
                  <a:pt x="276844" y="241799"/>
                </a:cubicBezTo>
                <a:lnTo>
                  <a:pt x="275172" y="242372"/>
                </a:lnTo>
                <a:lnTo>
                  <a:pt x="275172" y="248371"/>
                </a:lnTo>
                <a:lnTo>
                  <a:pt x="295253" y="248371"/>
                </a:lnTo>
                <a:cubicBezTo>
                  <a:pt x="331267" y="248448"/>
                  <a:pt x="360444" y="278435"/>
                  <a:pt x="360519" y="315449"/>
                </a:cubicBezTo>
                <a:lnTo>
                  <a:pt x="360519" y="381691"/>
                </a:lnTo>
                <a:cubicBezTo>
                  <a:pt x="360829" y="386301"/>
                  <a:pt x="357445" y="390297"/>
                  <a:pt x="352959" y="390616"/>
                </a:cubicBezTo>
                <a:cubicBezTo>
                  <a:pt x="352585" y="390642"/>
                  <a:pt x="352209" y="390642"/>
                  <a:pt x="351835" y="390616"/>
                </a:cubicBezTo>
                <a:lnTo>
                  <a:pt x="307601" y="390616"/>
                </a:lnTo>
                <a:lnTo>
                  <a:pt x="141249" y="390616"/>
                </a:lnTo>
                <a:cubicBezTo>
                  <a:pt x="136753" y="390616"/>
                  <a:pt x="133108" y="386870"/>
                  <a:pt x="133108" y="382248"/>
                </a:cubicBezTo>
                <a:lnTo>
                  <a:pt x="133108" y="315449"/>
                </a:lnTo>
                <a:cubicBezTo>
                  <a:pt x="133183" y="278435"/>
                  <a:pt x="162359" y="248448"/>
                  <a:pt x="198373" y="248371"/>
                </a:cubicBezTo>
                <a:lnTo>
                  <a:pt x="222119" y="248371"/>
                </a:lnTo>
                <a:lnTo>
                  <a:pt x="222119" y="242426"/>
                </a:lnTo>
                <a:lnTo>
                  <a:pt x="221124" y="242057"/>
                </a:lnTo>
                <a:cubicBezTo>
                  <a:pt x="213443" y="236317"/>
                  <a:pt x="207314" y="228382"/>
                  <a:pt x="203665" y="218946"/>
                </a:cubicBezTo>
                <a:cubicBezTo>
                  <a:pt x="196023" y="203685"/>
                  <a:pt x="192111" y="186741"/>
                  <a:pt x="192268" y="169578"/>
                </a:cubicBezTo>
                <a:lnTo>
                  <a:pt x="192268" y="153541"/>
                </a:lnTo>
                <a:cubicBezTo>
                  <a:pt x="192250" y="151964"/>
                  <a:pt x="192674" y="150415"/>
                  <a:pt x="193489" y="149078"/>
                </a:cubicBezTo>
                <a:cubicBezTo>
                  <a:pt x="207697" y="132884"/>
                  <a:pt x="227903" y="123614"/>
                  <a:pt x="249120" y="123558"/>
                </a:cubicBezTo>
                <a:close/>
                <a:moveTo>
                  <a:pt x="162959" y="67217"/>
                </a:moveTo>
                <a:cubicBezTo>
                  <a:pt x="166983" y="65155"/>
                  <a:pt x="171871" y="66835"/>
                  <a:pt x="173878" y="70971"/>
                </a:cubicBezTo>
                <a:cubicBezTo>
                  <a:pt x="173903" y="71021"/>
                  <a:pt x="173926" y="71071"/>
                  <a:pt x="173950" y="71122"/>
                </a:cubicBezTo>
                <a:cubicBezTo>
                  <a:pt x="175885" y="75359"/>
                  <a:pt x="174127" y="80407"/>
                  <a:pt x="170015" y="82418"/>
                </a:cubicBezTo>
                <a:cubicBezTo>
                  <a:pt x="170015" y="82418"/>
                  <a:pt x="111670" y="111704"/>
                  <a:pt x="103122" y="161350"/>
                </a:cubicBezTo>
                <a:cubicBezTo>
                  <a:pt x="102411" y="165338"/>
                  <a:pt x="99060" y="168256"/>
                  <a:pt x="95116" y="168323"/>
                </a:cubicBezTo>
                <a:lnTo>
                  <a:pt x="93488" y="168323"/>
                </a:lnTo>
                <a:cubicBezTo>
                  <a:pt x="88992" y="167476"/>
                  <a:pt x="86015" y="163043"/>
                  <a:pt x="86839" y="158422"/>
                </a:cubicBezTo>
                <a:cubicBezTo>
                  <a:pt x="97016" y="99711"/>
                  <a:pt x="159838" y="68473"/>
                  <a:pt x="162959" y="67217"/>
                </a:cubicBezTo>
                <a:close/>
                <a:moveTo>
                  <a:pt x="336408" y="67104"/>
                </a:moveTo>
                <a:cubicBezTo>
                  <a:pt x="336485" y="67140"/>
                  <a:pt x="336562" y="67178"/>
                  <a:pt x="336638" y="67217"/>
                </a:cubicBezTo>
                <a:cubicBezTo>
                  <a:pt x="339352" y="68472"/>
                  <a:pt x="402174" y="99711"/>
                  <a:pt x="412351" y="158421"/>
                </a:cubicBezTo>
                <a:cubicBezTo>
                  <a:pt x="413017" y="163052"/>
                  <a:pt x="410033" y="167407"/>
                  <a:pt x="405567" y="168323"/>
                </a:cubicBezTo>
                <a:lnTo>
                  <a:pt x="403667" y="168323"/>
                </a:lnTo>
                <a:cubicBezTo>
                  <a:pt x="399651" y="168380"/>
                  <a:pt x="396195" y="165420"/>
                  <a:pt x="395526" y="161350"/>
                </a:cubicBezTo>
                <a:cubicBezTo>
                  <a:pt x="386977" y="111704"/>
                  <a:pt x="329718" y="82697"/>
                  <a:pt x="329039" y="82418"/>
                </a:cubicBezTo>
                <a:cubicBezTo>
                  <a:pt x="325122" y="80209"/>
                  <a:pt x="323668" y="75168"/>
                  <a:pt x="325783" y="71122"/>
                </a:cubicBezTo>
                <a:cubicBezTo>
                  <a:pt x="327637" y="66997"/>
                  <a:pt x="332394" y="65198"/>
                  <a:pt x="336408" y="67104"/>
                </a:cubicBezTo>
                <a:close/>
                <a:moveTo>
                  <a:pt x="250382" y="66980"/>
                </a:moveTo>
                <a:cubicBezTo>
                  <a:pt x="254114" y="67474"/>
                  <a:pt x="257052" y="70494"/>
                  <a:pt x="257533" y="74330"/>
                </a:cubicBezTo>
                <a:lnTo>
                  <a:pt x="257533" y="105986"/>
                </a:lnTo>
                <a:cubicBezTo>
                  <a:pt x="257533" y="110684"/>
                  <a:pt x="253827" y="114493"/>
                  <a:pt x="249256" y="114493"/>
                </a:cubicBezTo>
                <a:cubicBezTo>
                  <a:pt x="244738" y="114417"/>
                  <a:pt x="241114" y="110630"/>
                  <a:pt x="241115" y="105986"/>
                </a:cubicBezTo>
                <a:lnTo>
                  <a:pt x="241115" y="74330"/>
                </a:lnTo>
                <a:cubicBezTo>
                  <a:pt x="241699" y="69670"/>
                  <a:pt x="245848" y="66379"/>
                  <a:pt x="250382" y="66980"/>
                </a:cubicBezTo>
                <a:close/>
                <a:moveTo>
                  <a:pt x="249256" y="16735"/>
                </a:moveTo>
                <a:cubicBezTo>
                  <a:pt x="242587" y="16735"/>
                  <a:pt x="237180" y="22292"/>
                  <a:pt x="237181" y="29147"/>
                </a:cubicBezTo>
                <a:cubicBezTo>
                  <a:pt x="237181" y="36002"/>
                  <a:pt x="242588" y="41558"/>
                  <a:pt x="249258" y="41558"/>
                </a:cubicBezTo>
                <a:cubicBezTo>
                  <a:pt x="255927" y="41557"/>
                  <a:pt x="261333" y="36000"/>
                  <a:pt x="261333" y="29145"/>
                </a:cubicBezTo>
                <a:cubicBezTo>
                  <a:pt x="261333" y="29099"/>
                  <a:pt x="261333" y="29053"/>
                  <a:pt x="261332" y="29007"/>
                </a:cubicBezTo>
                <a:cubicBezTo>
                  <a:pt x="261113" y="22316"/>
                  <a:pt x="255770" y="17010"/>
                  <a:pt x="249256" y="17014"/>
                </a:cubicBezTo>
                <a:close/>
                <a:moveTo>
                  <a:pt x="249256" y="0"/>
                </a:moveTo>
                <a:cubicBezTo>
                  <a:pt x="264993" y="0"/>
                  <a:pt x="277750" y="13112"/>
                  <a:pt x="277750" y="29286"/>
                </a:cubicBezTo>
                <a:cubicBezTo>
                  <a:pt x="277750" y="45460"/>
                  <a:pt x="264993" y="58571"/>
                  <a:pt x="249256" y="58571"/>
                </a:cubicBezTo>
                <a:cubicBezTo>
                  <a:pt x="233519" y="58571"/>
                  <a:pt x="220762" y="45460"/>
                  <a:pt x="220762" y="29286"/>
                </a:cubicBezTo>
                <a:cubicBezTo>
                  <a:pt x="220762" y="13112"/>
                  <a:pt x="233519" y="0"/>
                  <a:pt x="249256" y="0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1" name="Freeform 710">
            <a:extLst>
              <a:ext uri="{FF2B5EF4-FFF2-40B4-BE49-F238E27FC236}">
                <a16:creationId xmlns:a16="http://schemas.microsoft.com/office/drawing/2014/main" id="{24FCE6A3-5915-3048-9CBA-7406412B99E9}"/>
              </a:ext>
            </a:extLst>
          </p:cNvPr>
          <p:cNvSpPr>
            <a:spLocks noChangeAspect="1"/>
          </p:cNvSpPr>
          <p:nvPr/>
        </p:nvSpPr>
        <p:spPr>
          <a:xfrm>
            <a:off x="6700604" y="624761"/>
            <a:ext cx="357826" cy="436872"/>
          </a:xfrm>
          <a:custGeom>
            <a:avLst/>
            <a:gdLst>
              <a:gd name="connsiteX0" fmla="*/ 114584 w 393609"/>
              <a:gd name="connsiteY0" fmla="*/ 454315 h 480559"/>
              <a:gd name="connsiteX1" fmla="*/ 128857 w 393609"/>
              <a:gd name="connsiteY1" fmla="*/ 463707 h 480559"/>
              <a:gd name="connsiteX2" fmla="*/ 143264 w 393609"/>
              <a:gd name="connsiteY2" fmla="*/ 454315 h 480559"/>
              <a:gd name="connsiteX3" fmla="*/ 75671 w 393609"/>
              <a:gd name="connsiteY3" fmla="*/ 364532 h 480559"/>
              <a:gd name="connsiteX4" fmla="*/ 73517 w 393609"/>
              <a:gd name="connsiteY4" fmla="*/ 366742 h 480559"/>
              <a:gd name="connsiteX5" fmla="*/ 73517 w 393609"/>
              <a:gd name="connsiteY5" fmla="*/ 375996 h 480559"/>
              <a:gd name="connsiteX6" fmla="*/ 154843 w 393609"/>
              <a:gd name="connsiteY6" fmla="*/ 375996 h 480559"/>
              <a:gd name="connsiteX7" fmla="*/ 164039 w 393609"/>
              <a:gd name="connsiteY7" fmla="*/ 383276 h 480559"/>
              <a:gd name="connsiteX8" fmla="*/ 156942 w 393609"/>
              <a:gd name="connsiteY8" fmla="*/ 392709 h 480559"/>
              <a:gd name="connsiteX9" fmla="*/ 154843 w 393609"/>
              <a:gd name="connsiteY9" fmla="*/ 392709 h 480559"/>
              <a:gd name="connsiteX10" fmla="*/ 73517 w 393609"/>
              <a:gd name="connsiteY10" fmla="*/ 392709 h 480559"/>
              <a:gd name="connsiteX11" fmla="*/ 73517 w 393609"/>
              <a:gd name="connsiteY11" fmla="*/ 408456 h 480559"/>
              <a:gd name="connsiteX12" fmla="*/ 167365 w 393609"/>
              <a:gd name="connsiteY12" fmla="*/ 408456 h 480559"/>
              <a:gd name="connsiteX13" fmla="*/ 176561 w 393609"/>
              <a:gd name="connsiteY13" fmla="*/ 415736 h 480559"/>
              <a:gd name="connsiteX14" fmla="*/ 169464 w 393609"/>
              <a:gd name="connsiteY14" fmla="*/ 425169 h 480559"/>
              <a:gd name="connsiteX15" fmla="*/ 167365 w 393609"/>
              <a:gd name="connsiteY15" fmla="*/ 425169 h 480559"/>
              <a:gd name="connsiteX16" fmla="*/ 73517 w 393609"/>
              <a:gd name="connsiteY16" fmla="*/ 425169 h 480559"/>
              <a:gd name="connsiteX17" fmla="*/ 73517 w 393609"/>
              <a:gd name="connsiteY17" fmla="*/ 435806 h 480559"/>
              <a:gd name="connsiteX18" fmla="*/ 75671 w 393609"/>
              <a:gd name="connsiteY18" fmla="*/ 438016 h 480559"/>
              <a:gd name="connsiteX19" fmla="*/ 104485 w 393609"/>
              <a:gd name="connsiteY19" fmla="*/ 438016 h 480559"/>
              <a:gd name="connsiteX20" fmla="*/ 105024 w 393609"/>
              <a:gd name="connsiteY20" fmla="*/ 437463 h 480559"/>
              <a:gd name="connsiteX21" fmla="*/ 152689 w 393609"/>
              <a:gd name="connsiteY21" fmla="*/ 437463 h 480559"/>
              <a:gd name="connsiteX22" fmla="*/ 153228 w 393609"/>
              <a:gd name="connsiteY22" fmla="*/ 438016 h 480559"/>
              <a:gd name="connsiteX23" fmla="*/ 182177 w 393609"/>
              <a:gd name="connsiteY23" fmla="*/ 438016 h 480559"/>
              <a:gd name="connsiteX24" fmla="*/ 184331 w 393609"/>
              <a:gd name="connsiteY24" fmla="*/ 435806 h 480559"/>
              <a:gd name="connsiteX25" fmla="*/ 184331 w 393609"/>
              <a:gd name="connsiteY25" fmla="*/ 366742 h 480559"/>
              <a:gd name="connsiteX26" fmla="*/ 182177 w 393609"/>
              <a:gd name="connsiteY26" fmla="*/ 364532 h 480559"/>
              <a:gd name="connsiteX27" fmla="*/ 173425 w 393609"/>
              <a:gd name="connsiteY27" fmla="*/ 364532 h 480559"/>
              <a:gd name="connsiteX28" fmla="*/ 84423 w 393609"/>
              <a:gd name="connsiteY28" fmla="*/ 364532 h 480559"/>
              <a:gd name="connsiteX29" fmla="*/ 92502 w 393609"/>
              <a:gd name="connsiteY29" fmla="*/ 341326 h 480559"/>
              <a:gd name="connsiteX30" fmla="*/ 92626 w 393609"/>
              <a:gd name="connsiteY30" fmla="*/ 347266 h 480559"/>
              <a:gd name="connsiteX31" fmla="*/ 165346 w 393609"/>
              <a:gd name="connsiteY31" fmla="*/ 347266 h 480559"/>
              <a:gd name="connsiteX32" fmla="*/ 165346 w 393609"/>
              <a:gd name="connsiteY32" fmla="*/ 341326 h 480559"/>
              <a:gd name="connsiteX33" fmla="*/ 128857 w 393609"/>
              <a:gd name="connsiteY33" fmla="*/ 82752 h 480559"/>
              <a:gd name="connsiteX34" fmla="*/ 44433 w 393609"/>
              <a:gd name="connsiteY34" fmla="*/ 169358 h 480559"/>
              <a:gd name="connsiteX35" fmla="*/ 128857 w 393609"/>
              <a:gd name="connsiteY35" fmla="*/ 255964 h 480559"/>
              <a:gd name="connsiteX36" fmla="*/ 213280 w 393609"/>
              <a:gd name="connsiteY36" fmla="*/ 169358 h 480559"/>
              <a:gd name="connsiteX37" fmla="*/ 128857 w 393609"/>
              <a:gd name="connsiteY37" fmla="*/ 82752 h 480559"/>
              <a:gd name="connsiteX38" fmla="*/ 128857 w 393609"/>
              <a:gd name="connsiteY38" fmla="*/ 66177 h 480559"/>
              <a:gd name="connsiteX39" fmla="*/ 229573 w 393609"/>
              <a:gd name="connsiteY39" fmla="*/ 169496 h 480559"/>
              <a:gd name="connsiteX40" fmla="*/ 128857 w 393609"/>
              <a:gd name="connsiteY40" fmla="*/ 272816 h 480559"/>
              <a:gd name="connsiteX41" fmla="*/ 28141 w 393609"/>
              <a:gd name="connsiteY41" fmla="*/ 169496 h 480559"/>
              <a:gd name="connsiteX42" fmla="*/ 128857 w 393609"/>
              <a:gd name="connsiteY42" fmla="*/ 66177 h 480559"/>
              <a:gd name="connsiteX43" fmla="*/ 128857 w 393609"/>
              <a:gd name="connsiteY43" fmla="*/ 54021 h 480559"/>
              <a:gd name="connsiteX44" fmla="*/ 16292 w 393609"/>
              <a:gd name="connsiteY44" fmla="*/ 169496 h 480559"/>
              <a:gd name="connsiteX45" fmla="*/ 61129 w 393609"/>
              <a:gd name="connsiteY45" fmla="*/ 261489 h 480559"/>
              <a:gd name="connsiteX46" fmla="*/ 64092 w 393609"/>
              <a:gd name="connsiteY46" fmla="*/ 266047 h 480559"/>
              <a:gd name="connsiteX47" fmla="*/ 79441 w 393609"/>
              <a:gd name="connsiteY47" fmla="*/ 324613 h 480559"/>
              <a:gd name="connsiteX48" fmla="*/ 84423 w 393609"/>
              <a:gd name="connsiteY48" fmla="*/ 324613 h 480559"/>
              <a:gd name="connsiteX49" fmla="*/ 173425 w 393609"/>
              <a:gd name="connsiteY49" fmla="*/ 324613 h 480559"/>
              <a:gd name="connsiteX50" fmla="*/ 178272 w 393609"/>
              <a:gd name="connsiteY50" fmla="*/ 324613 h 480559"/>
              <a:gd name="connsiteX51" fmla="*/ 188841 w 393609"/>
              <a:gd name="connsiteY51" fmla="*/ 284289 h 480559"/>
              <a:gd name="connsiteX52" fmla="*/ 175763 w 393609"/>
              <a:gd name="connsiteY52" fmla="*/ 292666 h 480559"/>
              <a:gd name="connsiteX53" fmla="*/ 128856 w 393609"/>
              <a:gd name="connsiteY53" fmla="*/ 301684 h 480559"/>
              <a:gd name="connsiteX54" fmla="*/ 101927 w 393609"/>
              <a:gd name="connsiteY54" fmla="*/ 298783 h 480559"/>
              <a:gd name="connsiteX55" fmla="*/ 95666 w 393609"/>
              <a:gd name="connsiteY55" fmla="*/ 288907 h 480559"/>
              <a:gd name="connsiteX56" fmla="*/ 105293 w 393609"/>
              <a:gd name="connsiteY56" fmla="*/ 282484 h 480559"/>
              <a:gd name="connsiteX57" fmla="*/ 158288 w 393609"/>
              <a:gd name="connsiteY57" fmla="*/ 280960 h 480559"/>
              <a:gd name="connsiteX58" fmla="*/ 199629 w 393609"/>
              <a:gd name="connsiteY58" fmla="*/ 257760 h 480559"/>
              <a:gd name="connsiteX59" fmla="*/ 229667 w 393609"/>
              <a:gd name="connsiteY59" fmla="*/ 220962 h 480559"/>
              <a:gd name="connsiteX60" fmla="*/ 241422 w 393609"/>
              <a:gd name="connsiteY60" fmla="*/ 169496 h 480559"/>
              <a:gd name="connsiteX61" fmla="*/ 128857 w 393609"/>
              <a:gd name="connsiteY61" fmla="*/ 54021 h 480559"/>
              <a:gd name="connsiteX62" fmla="*/ 128857 w 393609"/>
              <a:gd name="connsiteY62" fmla="*/ 37308 h 480559"/>
              <a:gd name="connsiteX63" fmla="*/ 257714 w 393609"/>
              <a:gd name="connsiteY63" fmla="*/ 169496 h 480559"/>
              <a:gd name="connsiteX64" fmla="*/ 244905 w 393609"/>
              <a:gd name="connsiteY64" fmla="*/ 227117 h 480559"/>
              <a:gd name="connsiteX65" fmla="*/ 216242 w 393609"/>
              <a:gd name="connsiteY65" fmla="*/ 263517 h 480559"/>
              <a:gd name="connsiteX66" fmla="*/ 216242 w 393609"/>
              <a:gd name="connsiteY66" fmla="*/ 266738 h 480559"/>
              <a:gd name="connsiteX67" fmla="*/ 211124 w 393609"/>
              <a:gd name="connsiteY67" fmla="*/ 270016 h 480559"/>
              <a:gd name="connsiteX68" fmla="*/ 208702 w 393609"/>
              <a:gd name="connsiteY68" fmla="*/ 273092 h 480559"/>
              <a:gd name="connsiteX69" fmla="*/ 192410 w 393609"/>
              <a:gd name="connsiteY69" fmla="*/ 335249 h 480559"/>
              <a:gd name="connsiteX70" fmla="*/ 184466 w 393609"/>
              <a:gd name="connsiteY70" fmla="*/ 341326 h 480559"/>
              <a:gd name="connsiteX71" fmla="*/ 181504 w 393609"/>
              <a:gd name="connsiteY71" fmla="*/ 341326 h 480559"/>
              <a:gd name="connsiteX72" fmla="*/ 181504 w 393609"/>
              <a:gd name="connsiteY72" fmla="*/ 347266 h 480559"/>
              <a:gd name="connsiteX73" fmla="*/ 182177 w 393609"/>
              <a:gd name="connsiteY73" fmla="*/ 347266 h 480559"/>
              <a:gd name="connsiteX74" fmla="*/ 200623 w 393609"/>
              <a:gd name="connsiteY74" fmla="*/ 366189 h 480559"/>
              <a:gd name="connsiteX75" fmla="*/ 200623 w 393609"/>
              <a:gd name="connsiteY75" fmla="*/ 435253 h 480559"/>
              <a:gd name="connsiteX76" fmla="*/ 182177 w 393609"/>
              <a:gd name="connsiteY76" fmla="*/ 454315 h 480559"/>
              <a:gd name="connsiteX77" fmla="*/ 158210 w 393609"/>
              <a:gd name="connsiteY77" fmla="*/ 454315 h 480559"/>
              <a:gd name="connsiteX78" fmla="*/ 151478 w 393609"/>
              <a:gd name="connsiteY78" fmla="*/ 470890 h 480559"/>
              <a:gd name="connsiteX79" fmla="*/ 128857 w 393609"/>
              <a:gd name="connsiteY79" fmla="*/ 480559 h 480559"/>
              <a:gd name="connsiteX80" fmla="*/ 106237 w 393609"/>
              <a:gd name="connsiteY80" fmla="*/ 470890 h 480559"/>
              <a:gd name="connsiteX81" fmla="*/ 99504 w 393609"/>
              <a:gd name="connsiteY81" fmla="*/ 454315 h 480559"/>
              <a:gd name="connsiteX82" fmla="*/ 75671 w 393609"/>
              <a:gd name="connsiteY82" fmla="*/ 454315 h 480559"/>
              <a:gd name="connsiteX83" fmla="*/ 57224 w 393609"/>
              <a:gd name="connsiteY83" fmla="*/ 435392 h 480559"/>
              <a:gd name="connsiteX84" fmla="*/ 57224 w 393609"/>
              <a:gd name="connsiteY84" fmla="*/ 435253 h 480559"/>
              <a:gd name="connsiteX85" fmla="*/ 57224 w 393609"/>
              <a:gd name="connsiteY85" fmla="*/ 366189 h 480559"/>
              <a:gd name="connsiteX86" fmla="*/ 75671 w 393609"/>
              <a:gd name="connsiteY86" fmla="*/ 347266 h 480559"/>
              <a:gd name="connsiteX87" fmla="*/ 76210 w 393609"/>
              <a:gd name="connsiteY87" fmla="*/ 347266 h 480559"/>
              <a:gd name="connsiteX88" fmla="*/ 76210 w 393609"/>
              <a:gd name="connsiteY88" fmla="*/ 341326 h 480559"/>
              <a:gd name="connsiteX89" fmla="*/ 73248 w 393609"/>
              <a:gd name="connsiteY89" fmla="*/ 341326 h 480559"/>
              <a:gd name="connsiteX90" fmla="*/ 65303 w 393609"/>
              <a:gd name="connsiteY90" fmla="*/ 335249 h 480559"/>
              <a:gd name="connsiteX91" fmla="*/ 49011 w 393609"/>
              <a:gd name="connsiteY91" fmla="*/ 273092 h 480559"/>
              <a:gd name="connsiteX92" fmla="*/ 0 w 393609"/>
              <a:gd name="connsiteY92" fmla="*/ 169496 h 480559"/>
              <a:gd name="connsiteX93" fmla="*/ 128857 w 393609"/>
              <a:gd name="connsiteY93" fmla="*/ 37308 h 480559"/>
              <a:gd name="connsiteX94" fmla="*/ 192911 w 393609"/>
              <a:gd name="connsiteY94" fmla="*/ 45 h 480559"/>
              <a:gd name="connsiteX95" fmla="*/ 309687 w 393609"/>
              <a:gd name="connsiteY95" fmla="*/ 45457 h 480559"/>
              <a:gd name="connsiteX96" fmla="*/ 362199 w 393609"/>
              <a:gd name="connsiteY96" fmla="*/ 169772 h 480559"/>
              <a:gd name="connsiteX97" fmla="*/ 360853 w 393609"/>
              <a:gd name="connsiteY97" fmla="*/ 189524 h 480559"/>
              <a:gd name="connsiteX98" fmla="*/ 363276 w 393609"/>
              <a:gd name="connsiteY98" fmla="*/ 199608 h 480559"/>
              <a:gd name="connsiteX99" fmla="*/ 390206 w 393609"/>
              <a:gd name="connsiteY99" fmla="*/ 241046 h 480559"/>
              <a:gd name="connsiteX100" fmla="*/ 384721 w 393609"/>
              <a:gd name="connsiteY100" fmla="*/ 269603 h 480559"/>
              <a:gd name="connsiteX101" fmla="*/ 373375 w 393609"/>
              <a:gd name="connsiteY101" fmla="*/ 273091 h 480559"/>
              <a:gd name="connsiteX102" fmla="*/ 369335 w 393609"/>
              <a:gd name="connsiteY102" fmla="*/ 273091 h 480559"/>
              <a:gd name="connsiteX103" fmla="*/ 369335 w 393609"/>
              <a:gd name="connsiteY103" fmla="*/ 292705 h 480559"/>
              <a:gd name="connsiteX104" fmla="*/ 365431 w 393609"/>
              <a:gd name="connsiteY104" fmla="*/ 299750 h 480559"/>
              <a:gd name="connsiteX105" fmla="*/ 347523 w 393609"/>
              <a:gd name="connsiteY105" fmla="*/ 311076 h 480559"/>
              <a:gd name="connsiteX106" fmla="*/ 346042 w 393609"/>
              <a:gd name="connsiteY106" fmla="*/ 314115 h 480559"/>
              <a:gd name="connsiteX107" fmla="*/ 353986 w 393609"/>
              <a:gd name="connsiteY107" fmla="*/ 320331 h 480559"/>
              <a:gd name="connsiteX108" fmla="*/ 357217 w 393609"/>
              <a:gd name="connsiteY108" fmla="*/ 327099 h 480559"/>
              <a:gd name="connsiteX109" fmla="*/ 357217 w 393609"/>
              <a:gd name="connsiteY109" fmla="*/ 337182 h 480559"/>
              <a:gd name="connsiteX110" fmla="*/ 298511 w 393609"/>
              <a:gd name="connsiteY110" fmla="*/ 397544 h 480559"/>
              <a:gd name="connsiteX111" fmla="*/ 252327 w 393609"/>
              <a:gd name="connsiteY111" fmla="*/ 397544 h 480559"/>
              <a:gd name="connsiteX112" fmla="*/ 252327 w 393609"/>
              <a:gd name="connsiteY112" fmla="*/ 472133 h 480559"/>
              <a:gd name="connsiteX113" fmla="*/ 244248 w 393609"/>
              <a:gd name="connsiteY113" fmla="*/ 480559 h 480559"/>
              <a:gd name="connsiteX114" fmla="*/ 183119 w 393609"/>
              <a:gd name="connsiteY114" fmla="*/ 480559 h 480559"/>
              <a:gd name="connsiteX115" fmla="*/ 174905 w 393609"/>
              <a:gd name="connsiteY115" fmla="*/ 472133 h 480559"/>
              <a:gd name="connsiteX116" fmla="*/ 183119 w 393609"/>
              <a:gd name="connsiteY116" fmla="*/ 463707 h 480559"/>
              <a:gd name="connsiteX117" fmla="*/ 236035 w 393609"/>
              <a:gd name="connsiteY117" fmla="*/ 463707 h 480559"/>
              <a:gd name="connsiteX118" fmla="*/ 236035 w 393609"/>
              <a:gd name="connsiteY118" fmla="*/ 389118 h 480559"/>
              <a:gd name="connsiteX119" fmla="*/ 244113 w 393609"/>
              <a:gd name="connsiteY119" fmla="*/ 380830 h 480559"/>
              <a:gd name="connsiteX120" fmla="*/ 244249 w 393609"/>
              <a:gd name="connsiteY120" fmla="*/ 380831 h 480559"/>
              <a:gd name="connsiteX121" fmla="*/ 298107 w 393609"/>
              <a:gd name="connsiteY121" fmla="*/ 380831 h 480559"/>
              <a:gd name="connsiteX122" fmla="*/ 340521 w 393609"/>
              <a:gd name="connsiteY122" fmla="*/ 337182 h 480559"/>
              <a:gd name="connsiteX123" fmla="*/ 340521 w 393609"/>
              <a:gd name="connsiteY123" fmla="*/ 331381 h 480559"/>
              <a:gd name="connsiteX124" fmla="*/ 333923 w 393609"/>
              <a:gd name="connsiteY124" fmla="*/ 326270 h 480559"/>
              <a:gd name="connsiteX125" fmla="*/ 331769 w 393609"/>
              <a:gd name="connsiteY125" fmla="*/ 323646 h 480559"/>
              <a:gd name="connsiteX126" fmla="*/ 338636 w 393609"/>
              <a:gd name="connsiteY126" fmla="*/ 296849 h 480559"/>
              <a:gd name="connsiteX127" fmla="*/ 352101 w 393609"/>
              <a:gd name="connsiteY127" fmla="*/ 288147 h 480559"/>
              <a:gd name="connsiteX128" fmla="*/ 352101 w 393609"/>
              <a:gd name="connsiteY128" fmla="*/ 271158 h 480559"/>
              <a:gd name="connsiteX129" fmla="*/ 366642 w 393609"/>
              <a:gd name="connsiteY129" fmla="*/ 255964 h 480559"/>
              <a:gd name="connsiteX130" fmla="*/ 366777 w 393609"/>
              <a:gd name="connsiteY130" fmla="*/ 255964 h 480559"/>
              <a:gd name="connsiteX131" fmla="*/ 372432 w 393609"/>
              <a:gd name="connsiteY131" fmla="*/ 255964 h 480559"/>
              <a:gd name="connsiteX132" fmla="*/ 375799 w 393609"/>
              <a:gd name="connsiteY132" fmla="*/ 253892 h 480559"/>
              <a:gd name="connsiteX133" fmla="*/ 375799 w 393609"/>
              <a:gd name="connsiteY133" fmla="*/ 249886 h 480559"/>
              <a:gd name="connsiteX134" fmla="*/ 348869 w 393609"/>
              <a:gd name="connsiteY134" fmla="*/ 208448 h 480559"/>
              <a:gd name="connsiteX135" fmla="*/ 343887 w 393609"/>
              <a:gd name="connsiteY135" fmla="*/ 187038 h 480559"/>
              <a:gd name="connsiteX136" fmla="*/ 345099 w 393609"/>
              <a:gd name="connsiteY136" fmla="*/ 169358 h 480559"/>
              <a:gd name="connsiteX137" fmla="*/ 297703 w 393609"/>
              <a:gd name="connsiteY137" fmla="*/ 57613 h 480559"/>
              <a:gd name="connsiteX138" fmla="*/ 155112 w 393609"/>
              <a:gd name="connsiteY138" fmla="*/ 22804 h 480559"/>
              <a:gd name="connsiteX139" fmla="*/ 144879 w 393609"/>
              <a:gd name="connsiteY139" fmla="*/ 17279 h 480559"/>
              <a:gd name="connsiteX140" fmla="*/ 150400 w 393609"/>
              <a:gd name="connsiteY140" fmla="*/ 6782 h 480559"/>
              <a:gd name="connsiteX141" fmla="*/ 192911 w 393609"/>
              <a:gd name="connsiteY141" fmla="*/ 45 h 480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393609" h="480559">
                <a:moveTo>
                  <a:pt x="114584" y="454315"/>
                </a:moveTo>
                <a:cubicBezTo>
                  <a:pt x="117127" y="460053"/>
                  <a:pt x="122713" y="463729"/>
                  <a:pt x="128857" y="463707"/>
                </a:cubicBezTo>
                <a:cubicBezTo>
                  <a:pt x="135021" y="463680"/>
                  <a:pt x="140623" y="460028"/>
                  <a:pt x="143264" y="454315"/>
                </a:cubicBezTo>
                <a:close/>
                <a:moveTo>
                  <a:pt x="75671" y="364532"/>
                </a:moveTo>
                <a:cubicBezTo>
                  <a:pt x="74481" y="364532"/>
                  <a:pt x="73517" y="365521"/>
                  <a:pt x="73517" y="366742"/>
                </a:cubicBezTo>
                <a:lnTo>
                  <a:pt x="73517" y="375996"/>
                </a:lnTo>
                <a:lnTo>
                  <a:pt x="154843" y="375996"/>
                </a:lnTo>
                <a:cubicBezTo>
                  <a:pt x="159342" y="375401"/>
                  <a:pt x="163459" y="378661"/>
                  <a:pt x="164039" y="383276"/>
                </a:cubicBezTo>
                <a:cubicBezTo>
                  <a:pt x="164618" y="387891"/>
                  <a:pt x="161441" y="392115"/>
                  <a:pt x="156942" y="392709"/>
                </a:cubicBezTo>
                <a:cubicBezTo>
                  <a:pt x="156245" y="392801"/>
                  <a:pt x="155540" y="392801"/>
                  <a:pt x="154843" y="392709"/>
                </a:cubicBezTo>
                <a:lnTo>
                  <a:pt x="73517" y="392709"/>
                </a:lnTo>
                <a:lnTo>
                  <a:pt x="73517" y="408456"/>
                </a:lnTo>
                <a:lnTo>
                  <a:pt x="167365" y="408456"/>
                </a:lnTo>
                <a:cubicBezTo>
                  <a:pt x="171864" y="407861"/>
                  <a:pt x="175981" y="411121"/>
                  <a:pt x="176561" y="415736"/>
                </a:cubicBezTo>
                <a:cubicBezTo>
                  <a:pt x="177140" y="420351"/>
                  <a:pt x="173963" y="424575"/>
                  <a:pt x="169464" y="425169"/>
                </a:cubicBezTo>
                <a:cubicBezTo>
                  <a:pt x="168767" y="425261"/>
                  <a:pt x="168062" y="425261"/>
                  <a:pt x="167365" y="425169"/>
                </a:cubicBezTo>
                <a:lnTo>
                  <a:pt x="73517" y="425169"/>
                </a:lnTo>
                <a:lnTo>
                  <a:pt x="73517" y="435806"/>
                </a:lnTo>
                <a:cubicBezTo>
                  <a:pt x="73517" y="437026"/>
                  <a:pt x="74481" y="438016"/>
                  <a:pt x="75671" y="438016"/>
                </a:cubicBezTo>
                <a:lnTo>
                  <a:pt x="104485" y="438016"/>
                </a:lnTo>
                <a:lnTo>
                  <a:pt x="105024" y="437463"/>
                </a:lnTo>
                <a:lnTo>
                  <a:pt x="152689" y="437463"/>
                </a:lnTo>
                <a:lnTo>
                  <a:pt x="153228" y="438016"/>
                </a:lnTo>
                <a:lnTo>
                  <a:pt x="182177" y="438016"/>
                </a:lnTo>
                <a:cubicBezTo>
                  <a:pt x="183367" y="438016"/>
                  <a:pt x="184331" y="437026"/>
                  <a:pt x="184331" y="435806"/>
                </a:cubicBezTo>
                <a:lnTo>
                  <a:pt x="184331" y="366742"/>
                </a:lnTo>
                <a:cubicBezTo>
                  <a:pt x="184331" y="365521"/>
                  <a:pt x="183367" y="364532"/>
                  <a:pt x="182177" y="364532"/>
                </a:cubicBezTo>
                <a:lnTo>
                  <a:pt x="173425" y="364532"/>
                </a:lnTo>
                <a:lnTo>
                  <a:pt x="84423" y="364532"/>
                </a:lnTo>
                <a:close/>
                <a:moveTo>
                  <a:pt x="92502" y="341326"/>
                </a:moveTo>
                <a:lnTo>
                  <a:pt x="92626" y="347266"/>
                </a:lnTo>
                <a:lnTo>
                  <a:pt x="165346" y="347266"/>
                </a:lnTo>
                <a:lnTo>
                  <a:pt x="165346" y="341326"/>
                </a:lnTo>
                <a:close/>
                <a:moveTo>
                  <a:pt x="128857" y="82752"/>
                </a:moveTo>
                <a:cubicBezTo>
                  <a:pt x="82231" y="82752"/>
                  <a:pt x="44433" y="121527"/>
                  <a:pt x="44433" y="169358"/>
                </a:cubicBezTo>
                <a:cubicBezTo>
                  <a:pt x="44433" y="217189"/>
                  <a:pt x="82231" y="255964"/>
                  <a:pt x="128857" y="255964"/>
                </a:cubicBezTo>
                <a:cubicBezTo>
                  <a:pt x="175483" y="255964"/>
                  <a:pt x="213280" y="217189"/>
                  <a:pt x="213280" y="169358"/>
                </a:cubicBezTo>
                <a:cubicBezTo>
                  <a:pt x="213206" y="121559"/>
                  <a:pt x="175452" y="82828"/>
                  <a:pt x="128857" y="82752"/>
                </a:cubicBezTo>
                <a:close/>
                <a:moveTo>
                  <a:pt x="128857" y="66177"/>
                </a:moveTo>
                <a:cubicBezTo>
                  <a:pt x="184481" y="66177"/>
                  <a:pt x="229573" y="112435"/>
                  <a:pt x="229573" y="169496"/>
                </a:cubicBezTo>
                <a:cubicBezTo>
                  <a:pt x="229499" y="226526"/>
                  <a:pt x="184450" y="272740"/>
                  <a:pt x="128857" y="272816"/>
                </a:cubicBezTo>
                <a:cubicBezTo>
                  <a:pt x="73233" y="272816"/>
                  <a:pt x="28141" y="226558"/>
                  <a:pt x="28141" y="169496"/>
                </a:cubicBezTo>
                <a:cubicBezTo>
                  <a:pt x="28141" y="112435"/>
                  <a:pt x="73233" y="66177"/>
                  <a:pt x="128857" y="66177"/>
                </a:cubicBezTo>
                <a:close/>
                <a:moveTo>
                  <a:pt x="128857" y="54021"/>
                </a:moveTo>
                <a:cubicBezTo>
                  <a:pt x="66689" y="54021"/>
                  <a:pt x="16292" y="105721"/>
                  <a:pt x="16292" y="169496"/>
                </a:cubicBezTo>
                <a:cubicBezTo>
                  <a:pt x="16175" y="205719"/>
                  <a:pt x="32811" y="239852"/>
                  <a:pt x="61129" y="261489"/>
                </a:cubicBezTo>
                <a:cubicBezTo>
                  <a:pt x="62543" y="262667"/>
                  <a:pt x="63575" y="264256"/>
                  <a:pt x="64092" y="266047"/>
                </a:cubicBezTo>
                <a:lnTo>
                  <a:pt x="79441" y="324613"/>
                </a:lnTo>
                <a:lnTo>
                  <a:pt x="84423" y="324613"/>
                </a:lnTo>
                <a:lnTo>
                  <a:pt x="173425" y="324613"/>
                </a:lnTo>
                <a:lnTo>
                  <a:pt x="178272" y="324613"/>
                </a:lnTo>
                <a:lnTo>
                  <a:pt x="188841" y="284289"/>
                </a:lnTo>
                <a:lnTo>
                  <a:pt x="175763" y="292666"/>
                </a:lnTo>
                <a:cubicBezTo>
                  <a:pt x="160939" y="298594"/>
                  <a:pt x="145045" y="301703"/>
                  <a:pt x="128856" y="301684"/>
                </a:cubicBezTo>
                <a:cubicBezTo>
                  <a:pt x="119805" y="301700"/>
                  <a:pt x="110778" y="300728"/>
                  <a:pt x="101927" y="298783"/>
                </a:cubicBezTo>
                <a:cubicBezTo>
                  <a:pt x="97540" y="297830"/>
                  <a:pt x="94736" y="293408"/>
                  <a:pt x="95666" y="288907"/>
                </a:cubicBezTo>
                <a:cubicBezTo>
                  <a:pt x="96596" y="284406"/>
                  <a:pt x="100906" y="281531"/>
                  <a:pt x="105293" y="282484"/>
                </a:cubicBezTo>
                <a:cubicBezTo>
                  <a:pt x="123077" y="286339"/>
                  <a:pt x="141223" y="285697"/>
                  <a:pt x="158288" y="280960"/>
                </a:cubicBezTo>
                <a:lnTo>
                  <a:pt x="199629" y="257760"/>
                </a:lnTo>
                <a:lnTo>
                  <a:pt x="229667" y="220962"/>
                </a:lnTo>
                <a:cubicBezTo>
                  <a:pt x="237351" y="205196"/>
                  <a:pt x="241481" y="187607"/>
                  <a:pt x="241422" y="169496"/>
                </a:cubicBezTo>
                <a:cubicBezTo>
                  <a:pt x="241422" y="105721"/>
                  <a:pt x="191025" y="54021"/>
                  <a:pt x="128857" y="54021"/>
                </a:cubicBezTo>
                <a:close/>
                <a:moveTo>
                  <a:pt x="128857" y="37308"/>
                </a:moveTo>
                <a:cubicBezTo>
                  <a:pt x="200023" y="37308"/>
                  <a:pt x="257714" y="96491"/>
                  <a:pt x="257714" y="169496"/>
                </a:cubicBezTo>
                <a:cubicBezTo>
                  <a:pt x="257782" y="189717"/>
                  <a:pt x="253293" y="209388"/>
                  <a:pt x="244905" y="227117"/>
                </a:cubicBezTo>
                <a:lnTo>
                  <a:pt x="216242" y="263517"/>
                </a:lnTo>
                <a:lnTo>
                  <a:pt x="216242" y="266738"/>
                </a:lnTo>
                <a:lnTo>
                  <a:pt x="211124" y="270016"/>
                </a:lnTo>
                <a:lnTo>
                  <a:pt x="208702" y="273092"/>
                </a:lnTo>
                <a:lnTo>
                  <a:pt x="192410" y="335249"/>
                </a:lnTo>
                <a:cubicBezTo>
                  <a:pt x="191427" y="338899"/>
                  <a:pt x="188157" y="341400"/>
                  <a:pt x="184466" y="341326"/>
                </a:cubicBezTo>
                <a:lnTo>
                  <a:pt x="181504" y="341326"/>
                </a:lnTo>
                <a:lnTo>
                  <a:pt x="181504" y="347266"/>
                </a:lnTo>
                <a:lnTo>
                  <a:pt x="182177" y="347266"/>
                </a:lnTo>
                <a:cubicBezTo>
                  <a:pt x="192334" y="347341"/>
                  <a:pt x="200550" y="355770"/>
                  <a:pt x="200623" y="366189"/>
                </a:cubicBezTo>
                <a:lnTo>
                  <a:pt x="200623" y="435253"/>
                </a:lnTo>
                <a:cubicBezTo>
                  <a:pt x="200624" y="445727"/>
                  <a:pt x="192386" y="454239"/>
                  <a:pt x="182177" y="454315"/>
                </a:cubicBezTo>
                <a:lnTo>
                  <a:pt x="158210" y="454315"/>
                </a:lnTo>
                <a:lnTo>
                  <a:pt x="151478" y="470890"/>
                </a:lnTo>
                <a:cubicBezTo>
                  <a:pt x="145684" y="476834"/>
                  <a:pt x="137691" y="480521"/>
                  <a:pt x="128857" y="480559"/>
                </a:cubicBezTo>
                <a:cubicBezTo>
                  <a:pt x="120023" y="480521"/>
                  <a:pt x="112030" y="476834"/>
                  <a:pt x="106237" y="470890"/>
                </a:cubicBezTo>
                <a:lnTo>
                  <a:pt x="99504" y="454315"/>
                </a:lnTo>
                <a:lnTo>
                  <a:pt x="75671" y="454315"/>
                </a:lnTo>
                <a:cubicBezTo>
                  <a:pt x="65483" y="454315"/>
                  <a:pt x="57224" y="445843"/>
                  <a:pt x="57224" y="435392"/>
                </a:cubicBezTo>
                <a:cubicBezTo>
                  <a:pt x="57224" y="435346"/>
                  <a:pt x="57224" y="435299"/>
                  <a:pt x="57224" y="435253"/>
                </a:cubicBezTo>
                <a:lnTo>
                  <a:pt x="57224" y="366189"/>
                </a:lnTo>
                <a:cubicBezTo>
                  <a:pt x="57224" y="355738"/>
                  <a:pt x="65483" y="347266"/>
                  <a:pt x="75671" y="347266"/>
                </a:cubicBezTo>
                <a:lnTo>
                  <a:pt x="76210" y="347266"/>
                </a:lnTo>
                <a:lnTo>
                  <a:pt x="76210" y="341326"/>
                </a:lnTo>
                <a:lnTo>
                  <a:pt x="73248" y="341326"/>
                </a:lnTo>
                <a:cubicBezTo>
                  <a:pt x="69587" y="341306"/>
                  <a:pt x="66366" y="338842"/>
                  <a:pt x="65303" y="335249"/>
                </a:cubicBezTo>
                <a:lnTo>
                  <a:pt x="49011" y="273092"/>
                </a:lnTo>
                <a:cubicBezTo>
                  <a:pt x="17956" y="248177"/>
                  <a:pt x="-135" y="209939"/>
                  <a:pt x="0" y="169496"/>
                </a:cubicBezTo>
                <a:cubicBezTo>
                  <a:pt x="0" y="96491"/>
                  <a:pt x="57691" y="37308"/>
                  <a:pt x="128857" y="37308"/>
                </a:cubicBezTo>
                <a:close/>
                <a:moveTo>
                  <a:pt x="192911" y="45"/>
                </a:moveTo>
                <a:cubicBezTo>
                  <a:pt x="235563" y="-971"/>
                  <a:pt x="277602" y="14922"/>
                  <a:pt x="309687" y="45457"/>
                </a:cubicBezTo>
                <a:cubicBezTo>
                  <a:pt x="343183" y="77673"/>
                  <a:pt x="362190" y="122671"/>
                  <a:pt x="362199" y="169772"/>
                </a:cubicBezTo>
                <a:cubicBezTo>
                  <a:pt x="362202" y="176380"/>
                  <a:pt x="361752" y="182981"/>
                  <a:pt x="360853" y="189524"/>
                </a:cubicBezTo>
                <a:cubicBezTo>
                  <a:pt x="360445" y="193075"/>
                  <a:pt x="361306" y="196658"/>
                  <a:pt x="363276" y="199608"/>
                </a:cubicBezTo>
                <a:lnTo>
                  <a:pt x="390206" y="241046"/>
                </a:lnTo>
                <a:cubicBezTo>
                  <a:pt x="396378" y="250485"/>
                  <a:pt x="393923" y="263271"/>
                  <a:pt x="384721" y="269603"/>
                </a:cubicBezTo>
                <a:cubicBezTo>
                  <a:pt x="381368" y="271911"/>
                  <a:pt x="377413" y="273126"/>
                  <a:pt x="373375" y="273091"/>
                </a:cubicBezTo>
                <a:lnTo>
                  <a:pt x="369335" y="273091"/>
                </a:lnTo>
                <a:lnTo>
                  <a:pt x="369335" y="292705"/>
                </a:lnTo>
                <a:cubicBezTo>
                  <a:pt x="369318" y="295591"/>
                  <a:pt x="367839" y="298259"/>
                  <a:pt x="365431" y="299750"/>
                </a:cubicBezTo>
                <a:lnTo>
                  <a:pt x="347523" y="311076"/>
                </a:lnTo>
                <a:cubicBezTo>
                  <a:pt x="346498" y="311711"/>
                  <a:pt x="345921" y="312894"/>
                  <a:pt x="346042" y="314115"/>
                </a:cubicBezTo>
                <a:lnTo>
                  <a:pt x="353986" y="320331"/>
                </a:lnTo>
                <a:cubicBezTo>
                  <a:pt x="356058" y="321925"/>
                  <a:pt x="357260" y="324442"/>
                  <a:pt x="357217" y="327099"/>
                </a:cubicBezTo>
                <a:lnTo>
                  <a:pt x="357217" y="337182"/>
                </a:lnTo>
                <a:cubicBezTo>
                  <a:pt x="357217" y="370465"/>
                  <a:pt x="330955" y="397468"/>
                  <a:pt x="298511" y="397544"/>
                </a:cubicBezTo>
                <a:lnTo>
                  <a:pt x="252327" y="397544"/>
                </a:lnTo>
                <a:lnTo>
                  <a:pt x="252327" y="472133"/>
                </a:lnTo>
                <a:cubicBezTo>
                  <a:pt x="252328" y="476733"/>
                  <a:pt x="248732" y="480483"/>
                  <a:pt x="244248" y="480559"/>
                </a:cubicBezTo>
                <a:lnTo>
                  <a:pt x="183119" y="480559"/>
                </a:lnTo>
                <a:cubicBezTo>
                  <a:pt x="178583" y="480559"/>
                  <a:pt x="174905" y="476786"/>
                  <a:pt x="174905" y="472133"/>
                </a:cubicBezTo>
                <a:cubicBezTo>
                  <a:pt x="174905" y="467479"/>
                  <a:pt x="178583" y="463707"/>
                  <a:pt x="183119" y="463707"/>
                </a:cubicBezTo>
                <a:lnTo>
                  <a:pt x="236035" y="463707"/>
                </a:lnTo>
                <a:lnTo>
                  <a:pt x="236035" y="389118"/>
                </a:lnTo>
                <a:cubicBezTo>
                  <a:pt x="236034" y="384541"/>
                  <a:pt x="239651" y="380830"/>
                  <a:pt x="244113" y="380830"/>
                </a:cubicBezTo>
                <a:cubicBezTo>
                  <a:pt x="244158" y="380830"/>
                  <a:pt x="244203" y="380830"/>
                  <a:pt x="244249" y="380831"/>
                </a:cubicBezTo>
                <a:lnTo>
                  <a:pt x="298107" y="380831"/>
                </a:lnTo>
                <a:cubicBezTo>
                  <a:pt x="321554" y="380755"/>
                  <a:pt x="340521" y="361235"/>
                  <a:pt x="340521" y="337182"/>
                </a:cubicBezTo>
                <a:lnTo>
                  <a:pt x="340521" y="331381"/>
                </a:lnTo>
                <a:lnTo>
                  <a:pt x="333923" y="326270"/>
                </a:lnTo>
                <a:cubicBezTo>
                  <a:pt x="333066" y="325526"/>
                  <a:pt x="332338" y="324639"/>
                  <a:pt x="331769" y="323646"/>
                </a:cubicBezTo>
                <a:cubicBezTo>
                  <a:pt x="326620" y="314278"/>
                  <a:pt x="329662" y="302408"/>
                  <a:pt x="338636" y="296849"/>
                </a:cubicBezTo>
                <a:lnTo>
                  <a:pt x="352101" y="288147"/>
                </a:lnTo>
                <a:lnTo>
                  <a:pt x="352101" y="271158"/>
                </a:lnTo>
                <a:cubicBezTo>
                  <a:pt x="352026" y="262843"/>
                  <a:pt x="358537" y="256040"/>
                  <a:pt x="366642" y="255964"/>
                </a:cubicBezTo>
                <a:cubicBezTo>
                  <a:pt x="366687" y="255964"/>
                  <a:pt x="366732" y="255964"/>
                  <a:pt x="366777" y="255964"/>
                </a:cubicBezTo>
                <a:lnTo>
                  <a:pt x="372432" y="255964"/>
                </a:lnTo>
                <a:cubicBezTo>
                  <a:pt x="373844" y="255974"/>
                  <a:pt x="375143" y="255174"/>
                  <a:pt x="375799" y="253892"/>
                </a:cubicBezTo>
                <a:cubicBezTo>
                  <a:pt x="376496" y="252652"/>
                  <a:pt x="376496" y="251125"/>
                  <a:pt x="375799" y="249886"/>
                </a:cubicBezTo>
                <a:lnTo>
                  <a:pt x="348869" y="208448"/>
                </a:lnTo>
                <a:cubicBezTo>
                  <a:pt x="344718" y="202174"/>
                  <a:pt x="342946" y="194559"/>
                  <a:pt x="343887" y="187038"/>
                </a:cubicBezTo>
                <a:cubicBezTo>
                  <a:pt x="344674" y="181179"/>
                  <a:pt x="345079" y="175272"/>
                  <a:pt x="345099" y="169358"/>
                </a:cubicBezTo>
                <a:cubicBezTo>
                  <a:pt x="344965" y="127005"/>
                  <a:pt x="327820" y="86582"/>
                  <a:pt x="297703" y="57613"/>
                </a:cubicBezTo>
                <a:cubicBezTo>
                  <a:pt x="259337" y="21306"/>
                  <a:pt x="205308" y="8117"/>
                  <a:pt x="155112" y="22804"/>
                </a:cubicBezTo>
                <a:cubicBezTo>
                  <a:pt x="150801" y="24155"/>
                  <a:pt x="146234" y="21690"/>
                  <a:pt x="144879" y="17279"/>
                </a:cubicBezTo>
                <a:cubicBezTo>
                  <a:pt x="143651" y="12825"/>
                  <a:pt x="146096" y="8175"/>
                  <a:pt x="150400" y="6782"/>
                </a:cubicBezTo>
                <a:cubicBezTo>
                  <a:pt x="164408" y="2601"/>
                  <a:pt x="178694" y="384"/>
                  <a:pt x="192911" y="45"/>
                </a:cubicBezTo>
                <a:close/>
              </a:path>
            </a:pathLst>
          </a:custGeom>
          <a:solidFill>
            <a:schemeClr val="tx1"/>
          </a:solidFill>
          <a:ln w="1313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2" name="Freeform 711">
            <a:extLst>
              <a:ext uri="{FF2B5EF4-FFF2-40B4-BE49-F238E27FC236}">
                <a16:creationId xmlns:a16="http://schemas.microsoft.com/office/drawing/2014/main" id="{3E142CA5-17D5-1E4C-92E0-3B6734BF2D27}"/>
              </a:ext>
            </a:extLst>
          </p:cNvPr>
          <p:cNvSpPr>
            <a:spLocks noChangeAspect="1"/>
          </p:cNvSpPr>
          <p:nvPr/>
        </p:nvSpPr>
        <p:spPr>
          <a:xfrm>
            <a:off x="8110112" y="616012"/>
            <a:ext cx="317713" cy="450315"/>
          </a:xfrm>
          <a:custGeom>
            <a:avLst/>
            <a:gdLst>
              <a:gd name="connsiteX0" fmla="*/ 93215 w 349484"/>
              <a:gd name="connsiteY0" fmla="*/ 416554 h 495347"/>
              <a:gd name="connsiteX1" fmla="*/ 93215 w 349484"/>
              <a:gd name="connsiteY1" fmla="*/ 447513 h 495347"/>
              <a:gd name="connsiteX2" fmla="*/ 89516 w 349484"/>
              <a:gd name="connsiteY2" fmla="*/ 466108 h 495347"/>
              <a:gd name="connsiteX3" fmla="*/ 81729 w 349484"/>
              <a:gd name="connsiteY3" fmla="*/ 477944 h 495347"/>
              <a:gd name="connsiteX4" fmla="*/ 81530 w 349484"/>
              <a:gd name="connsiteY4" fmla="*/ 478472 h 495347"/>
              <a:gd name="connsiteX5" fmla="*/ 287387 w 349484"/>
              <a:gd name="connsiteY5" fmla="*/ 478472 h 495347"/>
              <a:gd name="connsiteX6" fmla="*/ 321901 w 349484"/>
              <a:gd name="connsiteY6" fmla="*/ 443190 h 495347"/>
              <a:gd name="connsiteX7" fmla="*/ 321901 w 349484"/>
              <a:gd name="connsiteY7" fmla="*/ 416554 h 495347"/>
              <a:gd name="connsiteX8" fmla="*/ 263743 w 349484"/>
              <a:gd name="connsiteY8" fmla="*/ 416554 h 495347"/>
              <a:gd name="connsiteX9" fmla="*/ 50468 w 349484"/>
              <a:gd name="connsiteY9" fmla="*/ 299691 h 495347"/>
              <a:gd name="connsiteX10" fmla="*/ 52587 w 349484"/>
              <a:gd name="connsiteY10" fmla="*/ 299691 h 495347"/>
              <a:gd name="connsiteX11" fmla="*/ 123108 w 349484"/>
              <a:gd name="connsiteY11" fmla="*/ 299691 h 495347"/>
              <a:gd name="connsiteX12" fmla="*/ 132388 w 349484"/>
              <a:gd name="connsiteY12" fmla="*/ 307041 h 495347"/>
              <a:gd name="connsiteX13" fmla="*/ 125226 w 349484"/>
              <a:gd name="connsiteY13" fmla="*/ 316565 h 495347"/>
              <a:gd name="connsiteX14" fmla="*/ 123108 w 349484"/>
              <a:gd name="connsiteY14" fmla="*/ 316565 h 495347"/>
              <a:gd name="connsiteX15" fmla="*/ 52587 w 349484"/>
              <a:gd name="connsiteY15" fmla="*/ 316565 h 495347"/>
              <a:gd name="connsiteX16" fmla="*/ 43307 w 349484"/>
              <a:gd name="connsiteY16" fmla="*/ 309215 h 495347"/>
              <a:gd name="connsiteX17" fmla="*/ 50468 w 349484"/>
              <a:gd name="connsiteY17" fmla="*/ 299691 h 495347"/>
              <a:gd name="connsiteX18" fmla="*/ 50468 w 349484"/>
              <a:gd name="connsiteY18" fmla="*/ 253670 h 495347"/>
              <a:gd name="connsiteX19" fmla="*/ 52587 w 349484"/>
              <a:gd name="connsiteY19" fmla="*/ 253670 h 495347"/>
              <a:gd name="connsiteX20" fmla="*/ 123108 w 349484"/>
              <a:gd name="connsiteY20" fmla="*/ 253670 h 495347"/>
              <a:gd name="connsiteX21" fmla="*/ 132388 w 349484"/>
              <a:gd name="connsiteY21" fmla="*/ 261020 h 495347"/>
              <a:gd name="connsiteX22" fmla="*/ 125226 w 349484"/>
              <a:gd name="connsiteY22" fmla="*/ 270544 h 495347"/>
              <a:gd name="connsiteX23" fmla="*/ 123108 w 349484"/>
              <a:gd name="connsiteY23" fmla="*/ 270544 h 495347"/>
              <a:gd name="connsiteX24" fmla="*/ 52587 w 349484"/>
              <a:gd name="connsiteY24" fmla="*/ 270544 h 495347"/>
              <a:gd name="connsiteX25" fmla="*/ 43307 w 349484"/>
              <a:gd name="connsiteY25" fmla="*/ 263194 h 495347"/>
              <a:gd name="connsiteX26" fmla="*/ 50468 w 349484"/>
              <a:gd name="connsiteY26" fmla="*/ 253670 h 495347"/>
              <a:gd name="connsiteX27" fmla="*/ 326112 w 349484"/>
              <a:gd name="connsiteY27" fmla="*/ 135272 h 495347"/>
              <a:gd name="connsiteX28" fmla="*/ 337662 w 349484"/>
              <a:gd name="connsiteY28" fmla="*/ 136667 h 495347"/>
              <a:gd name="connsiteX29" fmla="*/ 336414 w 349484"/>
              <a:gd name="connsiteY29" fmla="*/ 148430 h 495347"/>
              <a:gd name="connsiteX30" fmla="*/ 336303 w 349484"/>
              <a:gd name="connsiteY30" fmla="*/ 148520 h 495347"/>
              <a:gd name="connsiteX31" fmla="*/ 305866 w 349484"/>
              <a:gd name="connsiteY31" fmla="*/ 173204 h 495347"/>
              <a:gd name="connsiteX32" fmla="*/ 301111 w 349484"/>
              <a:gd name="connsiteY32" fmla="*/ 175156 h 495347"/>
              <a:gd name="connsiteX33" fmla="*/ 294724 w 349484"/>
              <a:gd name="connsiteY33" fmla="*/ 171809 h 495347"/>
              <a:gd name="connsiteX34" fmla="*/ 296083 w 349484"/>
              <a:gd name="connsiteY34" fmla="*/ 159956 h 495347"/>
              <a:gd name="connsiteX35" fmla="*/ 88188 w 349484"/>
              <a:gd name="connsiteY35" fmla="*/ 135272 h 495347"/>
              <a:gd name="connsiteX36" fmla="*/ 118625 w 349484"/>
              <a:gd name="connsiteY36" fmla="*/ 159956 h 495347"/>
              <a:gd name="connsiteX37" fmla="*/ 119984 w 349484"/>
              <a:gd name="connsiteY37" fmla="*/ 171810 h 495347"/>
              <a:gd name="connsiteX38" fmla="*/ 113461 w 349484"/>
              <a:gd name="connsiteY38" fmla="*/ 175157 h 495347"/>
              <a:gd name="connsiteX39" fmla="*/ 108706 w 349484"/>
              <a:gd name="connsiteY39" fmla="*/ 173204 h 495347"/>
              <a:gd name="connsiteX40" fmla="*/ 77861 w 349484"/>
              <a:gd name="connsiteY40" fmla="*/ 148521 h 495347"/>
              <a:gd name="connsiteX41" fmla="*/ 76502 w 349484"/>
              <a:gd name="connsiteY41" fmla="*/ 136667 h 495347"/>
              <a:gd name="connsiteX42" fmla="*/ 88188 w 349484"/>
              <a:gd name="connsiteY42" fmla="*/ 135272 h 495347"/>
              <a:gd name="connsiteX43" fmla="*/ 174606 w 349484"/>
              <a:gd name="connsiteY43" fmla="*/ 101385 h 495347"/>
              <a:gd name="connsiteX44" fmla="*/ 144169 w 349484"/>
              <a:gd name="connsiteY44" fmla="*/ 132623 h 495347"/>
              <a:gd name="connsiteX45" fmla="*/ 144169 w 349484"/>
              <a:gd name="connsiteY45" fmla="*/ 216296 h 495347"/>
              <a:gd name="connsiteX46" fmla="*/ 157758 w 349484"/>
              <a:gd name="connsiteY46" fmla="*/ 216296 h 495347"/>
              <a:gd name="connsiteX47" fmla="*/ 157758 w 349484"/>
              <a:gd name="connsiteY47" fmla="*/ 141967 h 495347"/>
              <a:gd name="connsiteX48" fmla="*/ 164919 w 349484"/>
              <a:gd name="connsiteY48" fmla="*/ 132443 h 495347"/>
              <a:gd name="connsiteX49" fmla="*/ 174199 w 349484"/>
              <a:gd name="connsiteY49" fmla="*/ 139793 h 495347"/>
              <a:gd name="connsiteX50" fmla="*/ 174199 w 349484"/>
              <a:gd name="connsiteY50" fmla="*/ 141967 h 495347"/>
              <a:gd name="connsiteX51" fmla="*/ 174199 w 349484"/>
              <a:gd name="connsiteY51" fmla="*/ 224661 h 495347"/>
              <a:gd name="connsiteX52" fmla="*/ 174200 w 349484"/>
              <a:gd name="connsiteY52" fmla="*/ 224662 h 495347"/>
              <a:gd name="connsiteX53" fmla="*/ 174199 w 349484"/>
              <a:gd name="connsiteY53" fmla="*/ 224803 h 495347"/>
              <a:gd name="connsiteX54" fmla="*/ 174199 w 349484"/>
              <a:gd name="connsiteY54" fmla="*/ 348639 h 495347"/>
              <a:gd name="connsiteX55" fmla="*/ 199065 w 349484"/>
              <a:gd name="connsiteY55" fmla="*/ 348639 h 495347"/>
              <a:gd name="connsiteX56" fmla="*/ 199065 w 349484"/>
              <a:gd name="connsiteY56" fmla="*/ 245024 h 495347"/>
              <a:gd name="connsiteX57" fmla="*/ 208345 w 349484"/>
              <a:gd name="connsiteY57" fmla="*/ 237674 h 495347"/>
              <a:gd name="connsiteX58" fmla="*/ 215506 w 349484"/>
              <a:gd name="connsiteY58" fmla="*/ 245024 h 495347"/>
              <a:gd name="connsiteX59" fmla="*/ 215506 w 349484"/>
              <a:gd name="connsiteY59" fmla="*/ 348639 h 495347"/>
              <a:gd name="connsiteX60" fmla="*/ 240372 w 349484"/>
              <a:gd name="connsiteY60" fmla="*/ 348639 h 495347"/>
              <a:gd name="connsiteX61" fmla="*/ 240372 w 349484"/>
              <a:gd name="connsiteY61" fmla="*/ 224803 h 495347"/>
              <a:gd name="connsiteX62" fmla="*/ 240373 w 349484"/>
              <a:gd name="connsiteY62" fmla="*/ 224802 h 495347"/>
              <a:gd name="connsiteX63" fmla="*/ 240373 w 349484"/>
              <a:gd name="connsiteY63" fmla="*/ 141967 h 495347"/>
              <a:gd name="connsiteX64" fmla="*/ 247534 w 349484"/>
              <a:gd name="connsiteY64" fmla="*/ 132443 h 495347"/>
              <a:gd name="connsiteX65" fmla="*/ 256814 w 349484"/>
              <a:gd name="connsiteY65" fmla="*/ 139793 h 495347"/>
              <a:gd name="connsiteX66" fmla="*/ 256814 w 349484"/>
              <a:gd name="connsiteY66" fmla="*/ 141967 h 495347"/>
              <a:gd name="connsiteX67" fmla="*/ 256814 w 349484"/>
              <a:gd name="connsiteY67" fmla="*/ 216296 h 495347"/>
              <a:gd name="connsiteX68" fmla="*/ 270401 w 349484"/>
              <a:gd name="connsiteY68" fmla="*/ 216296 h 495347"/>
              <a:gd name="connsiteX69" fmla="*/ 270401 w 349484"/>
              <a:gd name="connsiteY69" fmla="*/ 132623 h 495347"/>
              <a:gd name="connsiteX70" fmla="*/ 239964 w 349484"/>
              <a:gd name="connsiteY70" fmla="*/ 101385 h 495347"/>
              <a:gd name="connsiteX71" fmla="*/ 174606 w 349484"/>
              <a:gd name="connsiteY71" fmla="*/ 83674 h 495347"/>
              <a:gd name="connsiteX72" fmla="*/ 239964 w 349484"/>
              <a:gd name="connsiteY72" fmla="*/ 83674 h 495347"/>
              <a:gd name="connsiteX73" fmla="*/ 286843 w 349484"/>
              <a:gd name="connsiteY73" fmla="*/ 131786 h 495347"/>
              <a:gd name="connsiteX74" fmla="*/ 286843 w 349484"/>
              <a:gd name="connsiteY74" fmla="*/ 131926 h 495347"/>
              <a:gd name="connsiteX75" fmla="*/ 286843 w 349484"/>
              <a:gd name="connsiteY75" fmla="*/ 224803 h 495347"/>
              <a:gd name="connsiteX76" fmla="*/ 278690 w 349484"/>
              <a:gd name="connsiteY76" fmla="*/ 233170 h 495347"/>
              <a:gd name="connsiteX77" fmla="*/ 256814 w 349484"/>
              <a:gd name="connsiteY77" fmla="*/ 233170 h 495347"/>
              <a:gd name="connsiteX78" fmla="*/ 256814 w 349484"/>
              <a:gd name="connsiteY78" fmla="*/ 348639 h 495347"/>
              <a:gd name="connsiteX79" fmla="*/ 261432 w 349484"/>
              <a:gd name="connsiteY79" fmla="*/ 348639 h 495347"/>
              <a:gd name="connsiteX80" fmla="*/ 262616 w 349484"/>
              <a:gd name="connsiteY80" fmla="*/ 347064 h 495347"/>
              <a:gd name="connsiteX81" fmla="*/ 264604 w 349484"/>
              <a:gd name="connsiteY81" fmla="*/ 348639 h 495347"/>
              <a:gd name="connsiteX82" fmla="*/ 341195 w 349484"/>
              <a:gd name="connsiteY82" fmla="*/ 348639 h 495347"/>
              <a:gd name="connsiteX83" fmla="*/ 349484 w 349484"/>
              <a:gd name="connsiteY83" fmla="*/ 357146 h 495347"/>
              <a:gd name="connsiteX84" fmla="*/ 341195 w 349484"/>
              <a:gd name="connsiteY84" fmla="*/ 365095 h 495347"/>
              <a:gd name="connsiteX85" fmla="*/ 271896 w 349484"/>
              <a:gd name="connsiteY85" fmla="*/ 365095 h 495347"/>
              <a:gd name="connsiteX86" fmla="*/ 271896 w 349484"/>
              <a:gd name="connsiteY86" fmla="*/ 399680 h 495347"/>
              <a:gd name="connsiteX87" fmla="*/ 329510 w 349484"/>
              <a:gd name="connsiteY87" fmla="*/ 399680 h 495347"/>
              <a:gd name="connsiteX88" fmla="*/ 337799 w 349484"/>
              <a:gd name="connsiteY88" fmla="*/ 408187 h 495347"/>
              <a:gd name="connsiteX89" fmla="*/ 337799 w 349484"/>
              <a:gd name="connsiteY89" fmla="*/ 443190 h 495347"/>
              <a:gd name="connsiteX90" fmla="*/ 287387 w 349484"/>
              <a:gd name="connsiteY90" fmla="*/ 495347 h 495347"/>
              <a:gd name="connsiteX91" fmla="*/ 46609 w 349484"/>
              <a:gd name="connsiteY91" fmla="*/ 495347 h 495347"/>
              <a:gd name="connsiteX92" fmla="*/ 46607 w 349484"/>
              <a:gd name="connsiteY92" fmla="*/ 495346 h 495347"/>
              <a:gd name="connsiteX93" fmla="*/ 13692 w 349484"/>
              <a:gd name="connsiteY93" fmla="*/ 481296 h 495347"/>
              <a:gd name="connsiteX94" fmla="*/ 1 w 349484"/>
              <a:gd name="connsiteY94" fmla="*/ 447513 h 495347"/>
              <a:gd name="connsiteX95" fmla="*/ 1 w 349484"/>
              <a:gd name="connsiteY95" fmla="*/ 106265 h 495347"/>
              <a:gd name="connsiteX96" fmla="*/ 8153 w 349484"/>
              <a:gd name="connsiteY96" fmla="*/ 97620 h 495347"/>
              <a:gd name="connsiteX97" fmla="*/ 8290 w 349484"/>
              <a:gd name="connsiteY97" fmla="*/ 97619 h 495347"/>
              <a:gd name="connsiteX98" fmla="*/ 106123 w 349484"/>
              <a:gd name="connsiteY98" fmla="*/ 97619 h 495347"/>
              <a:gd name="connsiteX99" fmla="*/ 114277 w 349484"/>
              <a:gd name="connsiteY99" fmla="*/ 105985 h 495347"/>
              <a:gd name="connsiteX100" fmla="*/ 114276 w 349484"/>
              <a:gd name="connsiteY100" fmla="*/ 106126 h 495347"/>
              <a:gd name="connsiteX101" fmla="*/ 106123 w 349484"/>
              <a:gd name="connsiteY101" fmla="*/ 114633 h 495347"/>
              <a:gd name="connsiteX102" fmla="*/ 16443 w 349484"/>
              <a:gd name="connsiteY102" fmla="*/ 114633 h 495347"/>
              <a:gd name="connsiteX103" fmla="*/ 16443 w 349484"/>
              <a:gd name="connsiteY103" fmla="*/ 447513 h 495347"/>
              <a:gd name="connsiteX104" fmla="*/ 23827 w 349484"/>
              <a:gd name="connsiteY104" fmla="*/ 469963 h 495347"/>
              <a:gd name="connsiteX105" fmla="*/ 43405 w 349484"/>
              <a:gd name="connsiteY105" fmla="*/ 479915 h 495347"/>
              <a:gd name="connsiteX106" fmla="*/ 44490 w 349484"/>
              <a:gd name="connsiteY106" fmla="*/ 478472 h 495347"/>
              <a:gd name="connsiteX107" fmla="*/ 46609 w 349484"/>
              <a:gd name="connsiteY107" fmla="*/ 478472 h 495347"/>
              <a:gd name="connsiteX108" fmla="*/ 67851 w 349484"/>
              <a:gd name="connsiteY108" fmla="*/ 469356 h 495347"/>
              <a:gd name="connsiteX109" fmla="*/ 76637 w 349484"/>
              <a:gd name="connsiteY109" fmla="*/ 447516 h 495347"/>
              <a:gd name="connsiteX110" fmla="*/ 76637 w 349484"/>
              <a:gd name="connsiteY110" fmla="*/ 447513 h 495347"/>
              <a:gd name="connsiteX111" fmla="*/ 76637 w 349484"/>
              <a:gd name="connsiteY111" fmla="*/ 408187 h 495347"/>
              <a:gd name="connsiteX112" fmla="*/ 84926 w 349484"/>
              <a:gd name="connsiteY112" fmla="*/ 399680 h 495347"/>
              <a:gd name="connsiteX113" fmla="*/ 84927 w 349484"/>
              <a:gd name="connsiteY113" fmla="*/ 399680 h 495347"/>
              <a:gd name="connsiteX114" fmla="*/ 255455 w 349484"/>
              <a:gd name="connsiteY114" fmla="*/ 399680 h 495347"/>
              <a:gd name="connsiteX115" fmla="*/ 255455 w 349484"/>
              <a:gd name="connsiteY115" fmla="*/ 365095 h 495347"/>
              <a:gd name="connsiteX116" fmla="*/ 248661 w 349484"/>
              <a:gd name="connsiteY116" fmla="*/ 365095 h 495347"/>
              <a:gd name="connsiteX117" fmla="*/ 207354 w 349484"/>
              <a:gd name="connsiteY117" fmla="*/ 365095 h 495347"/>
              <a:gd name="connsiteX118" fmla="*/ 166046 w 349484"/>
              <a:gd name="connsiteY118" fmla="*/ 365095 h 495347"/>
              <a:gd name="connsiteX119" fmla="*/ 52587 w 349484"/>
              <a:gd name="connsiteY119" fmla="*/ 365095 h 495347"/>
              <a:gd name="connsiteX120" fmla="*/ 44298 w 349484"/>
              <a:gd name="connsiteY120" fmla="*/ 356588 h 495347"/>
              <a:gd name="connsiteX121" fmla="*/ 52587 w 349484"/>
              <a:gd name="connsiteY121" fmla="*/ 348639 h 495347"/>
              <a:gd name="connsiteX122" fmla="*/ 157757 w 349484"/>
              <a:gd name="connsiteY122" fmla="*/ 348639 h 495347"/>
              <a:gd name="connsiteX123" fmla="*/ 157757 w 349484"/>
              <a:gd name="connsiteY123" fmla="*/ 233170 h 495347"/>
              <a:gd name="connsiteX124" fmla="*/ 135881 w 349484"/>
              <a:gd name="connsiteY124" fmla="*/ 233170 h 495347"/>
              <a:gd name="connsiteX125" fmla="*/ 127593 w 349484"/>
              <a:gd name="connsiteY125" fmla="*/ 224944 h 495347"/>
              <a:gd name="connsiteX126" fmla="*/ 127592 w 349484"/>
              <a:gd name="connsiteY126" fmla="*/ 224803 h 495347"/>
              <a:gd name="connsiteX127" fmla="*/ 127592 w 349484"/>
              <a:gd name="connsiteY127" fmla="*/ 131926 h 495347"/>
              <a:gd name="connsiteX128" fmla="*/ 174606 w 349484"/>
              <a:gd name="connsiteY128" fmla="*/ 83674 h 495347"/>
              <a:gd name="connsiteX129" fmla="*/ 209188 w 349484"/>
              <a:gd name="connsiteY129" fmla="*/ 16732 h 495347"/>
              <a:gd name="connsiteX130" fmla="*/ 189418 w 349484"/>
              <a:gd name="connsiteY130" fmla="*/ 23847 h 495347"/>
              <a:gd name="connsiteX131" fmla="*/ 189418 w 349484"/>
              <a:gd name="connsiteY131" fmla="*/ 24126 h 495347"/>
              <a:gd name="connsiteX132" fmla="*/ 189418 w 349484"/>
              <a:gd name="connsiteY132" fmla="*/ 29983 h 495347"/>
              <a:gd name="connsiteX133" fmla="*/ 194446 w 349484"/>
              <a:gd name="connsiteY133" fmla="*/ 51877 h 495347"/>
              <a:gd name="connsiteX134" fmla="*/ 208985 w 349484"/>
              <a:gd name="connsiteY134" fmla="*/ 63871 h 495347"/>
              <a:gd name="connsiteX135" fmla="*/ 223932 w 349484"/>
              <a:gd name="connsiteY135" fmla="*/ 51877 h 495347"/>
              <a:gd name="connsiteX136" fmla="*/ 228959 w 349484"/>
              <a:gd name="connsiteY136" fmla="*/ 29983 h 495347"/>
              <a:gd name="connsiteX137" fmla="*/ 228959 w 349484"/>
              <a:gd name="connsiteY137" fmla="*/ 23847 h 495347"/>
              <a:gd name="connsiteX138" fmla="*/ 209188 w 349484"/>
              <a:gd name="connsiteY138" fmla="*/ 16732 h 495347"/>
              <a:gd name="connsiteX139" fmla="*/ 208985 w 349484"/>
              <a:gd name="connsiteY139" fmla="*/ 0 h 495347"/>
              <a:gd name="connsiteX140" fmla="*/ 245401 w 349484"/>
              <a:gd name="connsiteY140" fmla="*/ 21616 h 495347"/>
              <a:gd name="connsiteX141" fmla="*/ 245401 w 349484"/>
              <a:gd name="connsiteY141" fmla="*/ 29983 h 495347"/>
              <a:gd name="connsiteX142" fmla="*/ 238471 w 349484"/>
              <a:gd name="connsiteY142" fmla="*/ 59826 h 495347"/>
              <a:gd name="connsiteX143" fmla="*/ 208985 w 349484"/>
              <a:gd name="connsiteY143" fmla="*/ 80745 h 495347"/>
              <a:gd name="connsiteX144" fmla="*/ 208170 w 349484"/>
              <a:gd name="connsiteY144" fmla="*/ 80745 h 495347"/>
              <a:gd name="connsiteX145" fmla="*/ 179907 w 349484"/>
              <a:gd name="connsiteY145" fmla="*/ 59826 h 495347"/>
              <a:gd name="connsiteX146" fmla="*/ 172977 w 349484"/>
              <a:gd name="connsiteY146" fmla="*/ 29983 h 495347"/>
              <a:gd name="connsiteX147" fmla="*/ 172977 w 349484"/>
              <a:gd name="connsiteY147" fmla="*/ 20779 h 495347"/>
              <a:gd name="connsiteX148" fmla="*/ 174200 w 349484"/>
              <a:gd name="connsiteY148" fmla="*/ 16316 h 495347"/>
              <a:gd name="connsiteX149" fmla="*/ 208985 w 349484"/>
              <a:gd name="connsiteY149" fmla="*/ 0 h 495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349484" h="495347">
                <a:moveTo>
                  <a:pt x="93215" y="416554"/>
                </a:moveTo>
                <a:lnTo>
                  <a:pt x="93215" y="447513"/>
                </a:lnTo>
                <a:cubicBezTo>
                  <a:pt x="93196" y="454110"/>
                  <a:pt x="91881" y="460393"/>
                  <a:pt x="89516" y="466108"/>
                </a:cubicBezTo>
                <a:lnTo>
                  <a:pt x="81729" y="477944"/>
                </a:lnTo>
                <a:lnTo>
                  <a:pt x="81530" y="478472"/>
                </a:lnTo>
                <a:lnTo>
                  <a:pt x="287387" y="478472"/>
                </a:lnTo>
                <a:cubicBezTo>
                  <a:pt x="306396" y="478473"/>
                  <a:pt x="321826" y="462699"/>
                  <a:pt x="321901" y="443190"/>
                </a:cubicBezTo>
                <a:lnTo>
                  <a:pt x="321901" y="416554"/>
                </a:lnTo>
                <a:lnTo>
                  <a:pt x="263743" y="416554"/>
                </a:lnTo>
                <a:close/>
                <a:moveTo>
                  <a:pt x="50468" y="299691"/>
                </a:moveTo>
                <a:cubicBezTo>
                  <a:pt x="51172" y="299598"/>
                  <a:pt x="51883" y="299598"/>
                  <a:pt x="52587" y="299691"/>
                </a:cubicBezTo>
                <a:lnTo>
                  <a:pt x="123108" y="299691"/>
                </a:lnTo>
                <a:cubicBezTo>
                  <a:pt x="127648" y="299090"/>
                  <a:pt x="131803" y="302381"/>
                  <a:pt x="132388" y="307041"/>
                </a:cubicBezTo>
                <a:cubicBezTo>
                  <a:pt x="132973" y="311700"/>
                  <a:pt x="129767" y="315964"/>
                  <a:pt x="125226" y="316565"/>
                </a:cubicBezTo>
                <a:cubicBezTo>
                  <a:pt x="124523" y="316658"/>
                  <a:pt x="123811" y="316658"/>
                  <a:pt x="123108" y="316565"/>
                </a:cubicBezTo>
                <a:lnTo>
                  <a:pt x="52587" y="316565"/>
                </a:lnTo>
                <a:cubicBezTo>
                  <a:pt x="48046" y="317165"/>
                  <a:pt x="43892" y="313874"/>
                  <a:pt x="43307" y="309215"/>
                </a:cubicBezTo>
                <a:cubicBezTo>
                  <a:pt x="42722" y="304555"/>
                  <a:pt x="45928" y="300291"/>
                  <a:pt x="50468" y="299691"/>
                </a:cubicBezTo>
                <a:close/>
                <a:moveTo>
                  <a:pt x="50468" y="253670"/>
                </a:moveTo>
                <a:cubicBezTo>
                  <a:pt x="51172" y="253577"/>
                  <a:pt x="51883" y="253577"/>
                  <a:pt x="52587" y="253670"/>
                </a:cubicBezTo>
                <a:lnTo>
                  <a:pt x="123108" y="253670"/>
                </a:lnTo>
                <a:cubicBezTo>
                  <a:pt x="127648" y="253069"/>
                  <a:pt x="131803" y="256360"/>
                  <a:pt x="132388" y="261020"/>
                </a:cubicBezTo>
                <a:cubicBezTo>
                  <a:pt x="132973" y="265679"/>
                  <a:pt x="129767" y="269943"/>
                  <a:pt x="125226" y="270544"/>
                </a:cubicBezTo>
                <a:cubicBezTo>
                  <a:pt x="124523" y="270637"/>
                  <a:pt x="123811" y="270637"/>
                  <a:pt x="123108" y="270544"/>
                </a:cubicBezTo>
                <a:lnTo>
                  <a:pt x="52587" y="270544"/>
                </a:lnTo>
                <a:cubicBezTo>
                  <a:pt x="48046" y="271144"/>
                  <a:pt x="43892" y="267853"/>
                  <a:pt x="43307" y="263194"/>
                </a:cubicBezTo>
                <a:cubicBezTo>
                  <a:pt x="42722" y="258534"/>
                  <a:pt x="45928" y="254270"/>
                  <a:pt x="50468" y="253670"/>
                </a:cubicBezTo>
                <a:close/>
                <a:moveTo>
                  <a:pt x="326112" y="135272"/>
                </a:moveTo>
                <a:cubicBezTo>
                  <a:pt x="329687" y="132422"/>
                  <a:pt x="334829" y="133043"/>
                  <a:pt x="337662" y="136667"/>
                </a:cubicBezTo>
                <a:cubicBezTo>
                  <a:pt x="340483" y="140269"/>
                  <a:pt x="339924" y="145535"/>
                  <a:pt x="336414" y="148430"/>
                </a:cubicBezTo>
                <a:cubicBezTo>
                  <a:pt x="336378" y="148461"/>
                  <a:pt x="336341" y="148491"/>
                  <a:pt x="336303" y="148520"/>
                </a:cubicBezTo>
                <a:lnTo>
                  <a:pt x="305866" y="173204"/>
                </a:lnTo>
                <a:cubicBezTo>
                  <a:pt x="304532" y="174371"/>
                  <a:pt x="302861" y="175057"/>
                  <a:pt x="301111" y="175156"/>
                </a:cubicBezTo>
                <a:cubicBezTo>
                  <a:pt x="298587" y="175134"/>
                  <a:pt x="296221" y="173894"/>
                  <a:pt x="294724" y="171809"/>
                </a:cubicBezTo>
                <a:cubicBezTo>
                  <a:pt x="291947" y="168140"/>
                  <a:pt x="292552" y="162863"/>
                  <a:pt x="296083" y="159956"/>
                </a:cubicBezTo>
                <a:close/>
                <a:moveTo>
                  <a:pt x="88188" y="135272"/>
                </a:moveTo>
                <a:lnTo>
                  <a:pt x="118625" y="159956"/>
                </a:lnTo>
                <a:cubicBezTo>
                  <a:pt x="122156" y="162864"/>
                  <a:pt x="122761" y="168141"/>
                  <a:pt x="119984" y="171810"/>
                </a:cubicBezTo>
                <a:cubicBezTo>
                  <a:pt x="118444" y="173917"/>
                  <a:pt x="116028" y="175157"/>
                  <a:pt x="113461" y="175157"/>
                </a:cubicBezTo>
                <a:cubicBezTo>
                  <a:pt x="111721" y="175011"/>
                  <a:pt x="110064" y="174330"/>
                  <a:pt x="108706" y="173204"/>
                </a:cubicBezTo>
                <a:lnTo>
                  <a:pt x="77861" y="148521"/>
                </a:lnTo>
                <a:cubicBezTo>
                  <a:pt x="74330" y="145613"/>
                  <a:pt x="73725" y="140336"/>
                  <a:pt x="76502" y="136667"/>
                </a:cubicBezTo>
                <a:cubicBezTo>
                  <a:pt x="79420" y="133094"/>
                  <a:pt x="84549" y="132482"/>
                  <a:pt x="88188" y="135272"/>
                </a:cubicBezTo>
                <a:close/>
                <a:moveTo>
                  <a:pt x="174606" y="101385"/>
                </a:moveTo>
                <a:cubicBezTo>
                  <a:pt x="157796" y="101385"/>
                  <a:pt x="144169" y="115371"/>
                  <a:pt x="144169" y="132623"/>
                </a:cubicBezTo>
                <a:lnTo>
                  <a:pt x="144169" y="216296"/>
                </a:lnTo>
                <a:lnTo>
                  <a:pt x="157758" y="216296"/>
                </a:lnTo>
                <a:lnTo>
                  <a:pt x="157758" y="141967"/>
                </a:lnTo>
                <a:cubicBezTo>
                  <a:pt x="157173" y="137307"/>
                  <a:pt x="160379" y="133043"/>
                  <a:pt x="164919" y="132443"/>
                </a:cubicBezTo>
                <a:cubicBezTo>
                  <a:pt x="169460" y="131842"/>
                  <a:pt x="173614" y="135133"/>
                  <a:pt x="174199" y="139793"/>
                </a:cubicBezTo>
                <a:cubicBezTo>
                  <a:pt x="174290" y="140514"/>
                  <a:pt x="174290" y="141245"/>
                  <a:pt x="174199" y="141967"/>
                </a:cubicBezTo>
                <a:lnTo>
                  <a:pt x="174199" y="224661"/>
                </a:lnTo>
                <a:lnTo>
                  <a:pt x="174200" y="224662"/>
                </a:lnTo>
                <a:cubicBezTo>
                  <a:pt x="174200" y="224709"/>
                  <a:pt x="174199" y="224756"/>
                  <a:pt x="174199" y="224803"/>
                </a:cubicBezTo>
                <a:lnTo>
                  <a:pt x="174199" y="348639"/>
                </a:lnTo>
                <a:lnTo>
                  <a:pt x="199065" y="348639"/>
                </a:lnTo>
                <a:lnTo>
                  <a:pt x="199065" y="245024"/>
                </a:lnTo>
                <a:cubicBezTo>
                  <a:pt x="199650" y="240364"/>
                  <a:pt x="203805" y="237073"/>
                  <a:pt x="208345" y="237674"/>
                </a:cubicBezTo>
                <a:cubicBezTo>
                  <a:pt x="212083" y="238168"/>
                  <a:pt x="215025" y="241188"/>
                  <a:pt x="215506" y="245024"/>
                </a:cubicBezTo>
                <a:lnTo>
                  <a:pt x="215506" y="348639"/>
                </a:lnTo>
                <a:lnTo>
                  <a:pt x="240372" y="348639"/>
                </a:lnTo>
                <a:lnTo>
                  <a:pt x="240372" y="224803"/>
                </a:lnTo>
                <a:lnTo>
                  <a:pt x="240373" y="224802"/>
                </a:lnTo>
                <a:lnTo>
                  <a:pt x="240373" y="141967"/>
                </a:lnTo>
                <a:cubicBezTo>
                  <a:pt x="239788" y="137307"/>
                  <a:pt x="242994" y="133043"/>
                  <a:pt x="247534" y="132443"/>
                </a:cubicBezTo>
                <a:cubicBezTo>
                  <a:pt x="252075" y="131842"/>
                  <a:pt x="256229" y="135133"/>
                  <a:pt x="256814" y="139793"/>
                </a:cubicBezTo>
                <a:cubicBezTo>
                  <a:pt x="256905" y="140514"/>
                  <a:pt x="256905" y="141245"/>
                  <a:pt x="256814" y="141967"/>
                </a:cubicBezTo>
                <a:lnTo>
                  <a:pt x="256814" y="216296"/>
                </a:lnTo>
                <a:lnTo>
                  <a:pt x="270401" y="216296"/>
                </a:lnTo>
                <a:lnTo>
                  <a:pt x="270401" y="132623"/>
                </a:lnTo>
                <a:cubicBezTo>
                  <a:pt x="270401" y="115371"/>
                  <a:pt x="256774" y="101385"/>
                  <a:pt x="239964" y="101385"/>
                </a:cubicBezTo>
                <a:close/>
                <a:moveTo>
                  <a:pt x="174606" y="83674"/>
                </a:moveTo>
                <a:lnTo>
                  <a:pt x="239964" y="83674"/>
                </a:lnTo>
                <a:cubicBezTo>
                  <a:pt x="265855" y="83674"/>
                  <a:pt x="286843" y="105214"/>
                  <a:pt x="286843" y="131786"/>
                </a:cubicBezTo>
                <a:cubicBezTo>
                  <a:pt x="286843" y="131833"/>
                  <a:pt x="286843" y="131879"/>
                  <a:pt x="286843" y="131926"/>
                </a:cubicBezTo>
                <a:lnTo>
                  <a:pt x="286843" y="224803"/>
                </a:lnTo>
                <a:cubicBezTo>
                  <a:pt x="286843" y="229424"/>
                  <a:pt x="283193" y="233170"/>
                  <a:pt x="278690" y="233170"/>
                </a:cubicBezTo>
                <a:lnTo>
                  <a:pt x="256814" y="233170"/>
                </a:lnTo>
                <a:lnTo>
                  <a:pt x="256814" y="348639"/>
                </a:lnTo>
                <a:lnTo>
                  <a:pt x="261432" y="348639"/>
                </a:lnTo>
                <a:lnTo>
                  <a:pt x="262616" y="347064"/>
                </a:lnTo>
                <a:lnTo>
                  <a:pt x="264604" y="348639"/>
                </a:lnTo>
                <a:lnTo>
                  <a:pt x="341195" y="348639"/>
                </a:lnTo>
                <a:cubicBezTo>
                  <a:pt x="345742" y="348714"/>
                  <a:pt x="349411" y="352479"/>
                  <a:pt x="349484" y="357146"/>
                </a:cubicBezTo>
                <a:cubicBezTo>
                  <a:pt x="349197" y="361625"/>
                  <a:pt x="345569" y="365104"/>
                  <a:pt x="341195" y="365095"/>
                </a:cubicBezTo>
                <a:lnTo>
                  <a:pt x="271896" y="365095"/>
                </a:lnTo>
                <a:lnTo>
                  <a:pt x="271896" y="399680"/>
                </a:lnTo>
                <a:lnTo>
                  <a:pt x="329510" y="399680"/>
                </a:lnTo>
                <a:cubicBezTo>
                  <a:pt x="334088" y="399680"/>
                  <a:pt x="337799" y="403489"/>
                  <a:pt x="337799" y="408187"/>
                </a:cubicBezTo>
                <a:lnTo>
                  <a:pt x="337799" y="443190"/>
                </a:lnTo>
                <a:cubicBezTo>
                  <a:pt x="337726" y="471802"/>
                  <a:pt x="315264" y="495041"/>
                  <a:pt x="287387" y="495347"/>
                </a:cubicBezTo>
                <a:lnTo>
                  <a:pt x="46609" y="495347"/>
                </a:lnTo>
                <a:lnTo>
                  <a:pt x="46607" y="495346"/>
                </a:lnTo>
                <a:lnTo>
                  <a:pt x="13692" y="481296"/>
                </a:lnTo>
                <a:cubicBezTo>
                  <a:pt x="5263" y="472645"/>
                  <a:pt x="38" y="460706"/>
                  <a:pt x="1" y="447513"/>
                </a:cubicBezTo>
                <a:lnTo>
                  <a:pt x="1" y="106265"/>
                </a:lnTo>
                <a:cubicBezTo>
                  <a:pt x="-74" y="101568"/>
                  <a:pt x="3576" y="97697"/>
                  <a:pt x="8153" y="97620"/>
                </a:cubicBezTo>
                <a:cubicBezTo>
                  <a:pt x="8198" y="97619"/>
                  <a:pt x="8244" y="97619"/>
                  <a:pt x="8290" y="97619"/>
                </a:cubicBezTo>
                <a:lnTo>
                  <a:pt x="106123" y="97619"/>
                </a:lnTo>
                <a:cubicBezTo>
                  <a:pt x="110626" y="97618"/>
                  <a:pt x="114276" y="101364"/>
                  <a:pt x="114277" y="105985"/>
                </a:cubicBezTo>
                <a:cubicBezTo>
                  <a:pt x="114277" y="106032"/>
                  <a:pt x="114277" y="106079"/>
                  <a:pt x="114276" y="106126"/>
                </a:cubicBezTo>
                <a:cubicBezTo>
                  <a:pt x="114277" y="110770"/>
                  <a:pt x="110648" y="114556"/>
                  <a:pt x="106123" y="114633"/>
                </a:cubicBezTo>
                <a:lnTo>
                  <a:pt x="16443" y="114633"/>
                </a:lnTo>
                <a:lnTo>
                  <a:pt x="16443" y="447513"/>
                </a:lnTo>
                <a:cubicBezTo>
                  <a:pt x="15884" y="456043"/>
                  <a:pt x="18747" y="463998"/>
                  <a:pt x="23827" y="469963"/>
                </a:cubicBezTo>
                <a:lnTo>
                  <a:pt x="43405" y="479915"/>
                </a:lnTo>
                <a:lnTo>
                  <a:pt x="44490" y="478472"/>
                </a:lnTo>
                <a:cubicBezTo>
                  <a:pt x="45194" y="478379"/>
                  <a:pt x="45905" y="478379"/>
                  <a:pt x="46609" y="478472"/>
                </a:cubicBezTo>
                <a:cubicBezTo>
                  <a:pt x="54912" y="478434"/>
                  <a:pt x="62419" y="474955"/>
                  <a:pt x="67851" y="469356"/>
                </a:cubicBezTo>
                <a:lnTo>
                  <a:pt x="76637" y="447516"/>
                </a:lnTo>
                <a:lnTo>
                  <a:pt x="76637" y="447513"/>
                </a:lnTo>
                <a:lnTo>
                  <a:pt x="76637" y="408187"/>
                </a:lnTo>
                <a:cubicBezTo>
                  <a:pt x="76637" y="403488"/>
                  <a:pt x="80348" y="399680"/>
                  <a:pt x="84926" y="399680"/>
                </a:cubicBezTo>
                <a:lnTo>
                  <a:pt x="84927" y="399680"/>
                </a:lnTo>
                <a:lnTo>
                  <a:pt x="255455" y="399680"/>
                </a:lnTo>
                <a:lnTo>
                  <a:pt x="255455" y="365095"/>
                </a:lnTo>
                <a:lnTo>
                  <a:pt x="248661" y="365095"/>
                </a:lnTo>
                <a:lnTo>
                  <a:pt x="207354" y="365095"/>
                </a:lnTo>
                <a:lnTo>
                  <a:pt x="166046" y="365095"/>
                </a:lnTo>
                <a:lnTo>
                  <a:pt x="52587" y="365095"/>
                </a:lnTo>
                <a:cubicBezTo>
                  <a:pt x="48009" y="365095"/>
                  <a:pt x="44298" y="361286"/>
                  <a:pt x="44298" y="356588"/>
                </a:cubicBezTo>
                <a:cubicBezTo>
                  <a:pt x="44585" y="352109"/>
                  <a:pt x="48213" y="348629"/>
                  <a:pt x="52587" y="348639"/>
                </a:cubicBezTo>
                <a:lnTo>
                  <a:pt x="157757" y="348639"/>
                </a:lnTo>
                <a:lnTo>
                  <a:pt x="157757" y="233170"/>
                </a:lnTo>
                <a:lnTo>
                  <a:pt x="135881" y="233170"/>
                </a:lnTo>
                <a:cubicBezTo>
                  <a:pt x="131379" y="233247"/>
                  <a:pt x="127668" y="229564"/>
                  <a:pt x="127593" y="224944"/>
                </a:cubicBezTo>
                <a:cubicBezTo>
                  <a:pt x="127592" y="224897"/>
                  <a:pt x="127592" y="224850"/>
                  <a:pt x="127592" y="224803"/>
                </a:cubicBezTo>
                <a:lnTo>
                  <a:pt x="127592" y="131926"/>
                </a:lnTo>
                <a:cubicBezTo>
                  <a:pt x="127592" y="105277"/>
                  <a:pt x="148641" y="83674"/>
                  <a:pt x="174606" y="83674"/>
                </a:cubicBezTo>
                <a:close/>
                <a:moveTo>
                  <a:pt x="209188" y="16732"/>
                </a:moveTo>
                <a:cubicBezTo>
                  <a:pt x="202193" y="16732"/>
                  <a:pt x="195198" y="19104"/>
                  <a:pt x="189418" y="23847"/>
                </a:cubicBezTo>
                <a:lnTo>
                  <a:pt x="189418" y="24126"/>
                </a:lnTo>
                <a:lnTo>
                  <a:pt x="189418" y="29983"/>
                </a:lnTo>
                <a:cubicBezTo>
                  <a:pt x="189326" y="37593"/>
                  <a:pt x="191052" y="45110"/>
                  <a:pt x="194446" y="51877"/>
                </a:cubicBezTo>
                <a:cubicBezTo>
                  <a:pt x="198522" y="59966"/>
                  <a:pt x="203550" y="64289"/>
                  <a:pt x="208985" y="63871"/>
                </a:cubicBezTo>
                <a:cubicBezTo>
                  <a:pt x="214420" y="63452"/>
                  <a:pt x="219855" y="59966"/>
                  <a:pt x="223932" y="51877"/>
                </a:cubicBezTo>
                <a:cubicBezTo>
                  <a:pt x="227325" y="45110"/>
                  <a:pt x="229051" y="37593"/>
                  <a:pt x="228959" y="29983"/>
                </a:cubicBezTo>
                <a:lnTo>
                  <a:pt x="228959" y="23847"/>
                </a:lnTo>
                <a:cubicBezTo>
                  <a:pt x="223179" y="19104"/>
                  <a:pt x="216184" y="16732"/>
                  <a:pt x="209188" y="16732"/>
                </a:cubicBezTo>
                <a:close/>
                <a:moveTo>
                  <a:pt x="208985" y="0"/>
                </a:moveTo>
                <a:cubicBezTo>
                  <a:pt x="226649" y="0"/>
                  <a:pt x="245401" y="11156"/>
                  <a:pt x="245401" y="21616"/>
                </a:cubicBezTo>
                <a:lnTo>
                  <a:pt x="245401" y="29983"/>
                </a:lnTo>
                <a:cubicBezTo>
                  <a:pt x="245460" y="40358"/>
                  <a:pt x="243083" y="50595"/>
                  <a:pt x="238471" y="59826"/>
                </a:cubicBezTo>
                <a:cubicBezTo>
                  <a:pt x="233711" y="72312"/>
                  <a:pt x="222048" y="80587"/>
                  <a:pt x="208985" y="80745"/>
                </a:cubicBezTo>
                <a:lnTo>
                  <a:pt x="208170" y="80745"/>
                </a:lnTo>
                <a:cubicBezTo>
                  <a:pt x="195545" y="80127"/>
                  <a:pt x="184464" y="71925"/>
                  <a:pt x="179907" y="59826"/>
                </a:cubicBezTo>
                <a:cubicBezTo>
                  <a:pt x="175232" y="50618"/>
                  <a:pt x="172851" y="40365"/>
                  <a:pt x="172977" y="29983"/>
                </a:cubicBezTo>
                <a:lnTo>
                  <a:pt x="172977" y="20779"/>
                </a:lnTo>
                <a:cubicBezTo>
                  <a:pt x="172981" y="19205"/>
                  <a:pt x="173404" y="17662"/>
                  <a:pt x="174200" y="16316"/>
                </a:cubicBezTo>
                <a:cubicBezTo>
                  <a:pt x="182932" y="5946"/>
                  <a:pt x="195630" y="-11"/>
                  <a:pt x="208985" y="0"/>
                </a:cubicBezTo>
                <a:close/>
              </a:path>
            </a:pathLst>
          </a:custGeom>
          <a:solidFill>
            <a:schemeClr val="tx1"/>
          </a:solidFill>
          <a:ln w="1355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4" name="Freeform 713">
            <a:extLst>
              <a:ext uri="{FF2B5EF4-FFF2-40B4-BE49-F238E27FC236}">
                <a16:creationId xmlns:a16="http://schemas.microsoft.com/office/drawing/2014/main" id="{5006EDDA-FECE-A34F-8026-A006D6A20384}"/>
              </a:ext>
            </a:extLst>
          </p:cNvPr>
          <p:cNvSpPr>
            <a:spLocks noChangeAspect="1"/>
          </p:cNvSpPr>
          <p:nvPr/>
        </p:nvSpPr>
        <p:spPr>
          <a:xfrm>
            <a:off x="10974015" y="616023"/>
            <a:ext cx="301468" cy="450542"/>
          </a:xfrm>
          <a:custGeom>
            <a:avLst/>
            <a:gdLst>
              <a:gd name="connsiteX0" fmla="*/ 70526 w 331615"/>
              <a:gd name="connsiteY0" fmla="*/ 452379 h 495596"/>
              <a:gd name="connsiteX1" fmla="*/ 57138 w 331615"/>
              <a:gd name="connsiteY1" fmla="*/ 465948 h 495596"/>
              <a:gd name="connsiteX2" fmla="*/ 61059 w 331615"/>
              <a:gd name="connsiteY2" fmla="*/ 475542 h 495596"/>
              <a:gd name="connsiteX3" fmla="*/ 69559 w 331615"/>
              <a:gd name="connsiteY3" fmla="*/ 479110 h 495596"/>
              <a:gd name="connsiteX4" fmla="*/ 262938 w 331615"/>
              <a:gd name="connsiteY4" fmla="*/ 479110 h 495596"/>
              <a:gd name="connsiteX5" fmla="*/ 271437 w 331615"/>
              <a:gd name="connsiteY5" fmla="*/ 475542 h 495596"/>
              <a:gd name="connsiteX6" fmla="*/ 275358 w 331615"/>
              <a:gd name="connsiteY6" fmla="*/ 465948 h 495596"/>
              <a:gd name="connsiteX7" fmla="*/ 261971 w 331615"/>
              <a:gd name="connsiteY7" fmla="*/ 452379 h 495596"/>
              <a:gd name="connsiteX8" fmla="*/ 119743 w 331615"/>
              <a:gd name="connsiteY8" fmla="*/ 365763 h 495596"/>
              <a:gd name="connsiteX9" fmla="*/ 81072 w 331615"/>
              <a:gd name="connsiteY9" fmla="*/ 374954 h 495596"/>
              <a:gd name="connsiteX10" fmla="*/ 78693 w 331615"/>
              <a:gd name="connsiteY10" fmla="*/ 391321 h 495596"/>
              <a:gd name="connsiteX11" fmla="*/ 78693 w 331615"/>
              <a:gd name="connsiteY11" fmla="*/ 435961 h 495596"/>
              <a:gd name="connsiteX12" fmla="*/ 253804 w 331615"/>
              <a:gd name="connsiteY12" fmla="*/ 435961 h 495596"/>
              <a:gd name="connsiteX13" fmla="*/ 253804 w 331615"/>
              <a:gd name="connsiteY13" fmla="*/ 391321 h 495596"/>
              <a:gd name="connsiteX14" fmla="*/ 250259 w 331615"/>
              <a:gd name="connsiteY14" fmla="*/ 367476 h 495596"/>
              <a:gd name="connsiteX15" fmla="*/ 206948 w 331615"/>
              <a:gd name="connsiteY15" fmla="*/ 378159 h 495596"/>
              <a:gd name="connsiteX16" fmla="*/ 164107 w 331615"/>
              <a:gd name="connsiteY16" fmla="*/ 371917 h 495596"/>
              <a:gd name="connsiteX17" fmla="*/ 119743 w 331615"/>
              <a:gd name="connsiteY17" fmla="*/ 365763 h 495596"/>
              <a:gd name="connsiteX18" fmla="*/ 181605 w 331615"/>
              <a:gd name="connsiteY18" fmla="*/ 267535 h 495596"/>
              <a:gd name="connsiteX19" fmla="*/ 190748 w 331615"/>
              <a:gd name="connsiteY19" fmla="*/ 274686 h 495596"/>
              <a:gd name="connsiteX20" fmla="*/ 190748 w 331615"/>
              <a:gd name="connsiteY20" fmla="*/ 276801 h 495596"/>
              <a:gd name="connsiteX21" fmla="*/ 190748 w 331615"/>
              <a:gd name="connsiteY21" fmla="*/ 293219 h 495596"/>
              <a:gd name="connsiteX22" fmla="*/ 182581 w 331615"/>
              <a:gd name="connsiteY22" fmla="*/ 301496 h 495596"/>
              <a:gd name="connsiteX23" fmla="*/ 174549 w 331615"/>
              <a:gd name="connsiteY23" fmla="*/ 293219 h 495596"/>
              <a:gd name="connsiteX24" fmla="*/ 174549 w 331615"/>
              <a:gd name="connsiteY24" fmla="*/ 276801 h 495596"/>
              <a:gd name="connsiteX25" fmla="*/ 181605 w 331615"/>
              <a:gd name="connsiteY25" fmla="*/ 267535 h 495596"/>
              <a:gd name="connsiteX26" fmla="*/ 149474 w 331615"/>
              <a:gd name="connsiteY26" fmla="*/ 267535 h 495596"/>
              <a:gd name="connsiteX27" fmla="*/ 158617 w 331615"/>
              <a:gd name="connsiteY27" fmla="*/ 274686 h 495596"/>
              <a:gd name="connsiteX28" fmla="*/ 158617 w 331615"/>
              <a:gd name="connsiteY28" fmla="*/ 276801 h 495596"/>
              <a:gd name="connsiteX29" fmla="*/ 158617 w 331615"/>
              <a:gd name="connsiteY29" fmla="*/ 293219 h 495596"/>
              <a:gd name="connsiteX30" fmla="*/ 150584 w 331615"/>
              <a:gd name="connsiteY30" fmla="*/ 301496 h 495596"/>
              <a:gd name="connsiteX31" fmla="*/ 142418 w 331615"/>
              <a:gd name="connsiteY31" fmla="*/ 293219 h 495596"/>
              <a:gd name="connsiteX32" fmla="*/ 142418 w 331615"/>
              <a:gd name="connsiteY32" fmla="*/ 276801 h 495596"/>
              <a:gd name="connsiteX33" fmla="*/ 149474 w 331615"/>
              <a:gd name="connsiteY33" fmla="*/ 267535 h 495596"/>
              <a:gd name="connsiteX34" fmla="*/ 181605 w 331615"/>
              <a:gd name="connsiteY34" fmla="*/ 227371 h 495596"/>
              <a:gd name="connsiteX35" fmla="*/ 190748 w 331615"/>
              <a:gd name="connsiteY35" fmla="*/ 234522 h 495596"/>
              <a:gd name="connsiteX36" fmla="*/ 190748 w 331615"/>
              <a:gd name="connsiteY36" fmla="*/ 236637 h 495596"/>
              <a:gd name="connsiteX37" fmla="*/ 190748 w 331615"/>
              <a:gd name="connsiteY37" fmla="*/ 256719 h 495596"/>
              <a:gd name="connsiteX38" fmla="*/ 182581 w 331615"/>
              <a:gd name="connsiteY38" fmla="*/ 264996 h 495596"/>
              <a:gd name="connsiteX39" fmla="*/ 174549 w 331615"/>
              <a:gd name="connsiteY39" fmla="*/ 256719 h 495596"/>
              <a:gd name="connsiteX40" fmla="*/ 174549 w 331615"/>
              <a:gd name="connsiteY40" fmla="*/ 236637 h 495596"/>
              <a:gd name="connsiteX41" fmla="*/ 181605 w 331615"/>
              <a:gd name="connsiteY41" fmla="*/ 227371 h 495596"/>
              <a:gd name="connsiteX42" fmla="*/ 149474 w 331615"/>
              <a:gd name="connsiteY42" fmla="*/ 227371 h 495596"/>
              <a:gd name="connsiteX43" fmla="*/ 158617 w 331615"/>
              <a:gd name="connsiteY43" fmla="*/ 234522 h 495596"/>
              <a:gd name="connsiteX44" fmla="*/ 158617 w 331615"/>
              <a:gd name="connsiteY44" fmla="*/ 236637 h 495596"/>
              <a:gd name="connsiteX45" fmla="*/ 158617 w 331615"/>
              <a:gd name="connsiteY45" fmla="*/ 256719 h 495596"/>
              <a:gd name="connsiteX46" fmla="*/ 150584 w 331615"/>
              <a:gd name="connsiteY46" fmla="*/ 264996 h 495596"/>
              <a:gd name="connsiteX47" fmla="*/ 142418 w 331615"/>
              <a:gd name="connsiteY47" fmla="*/ 256719 h 495596"/>
              <a:gd name="connsiteX48" fmla="*/ 142418 w 331615"/>
              <a:gd name="connsiteY48" fmla="*/ 236637 h 495596"/>
              <a:gd name="connsiteX49" fmla="*/ 149474 w 331615"/>
              <a:gd name="connsiteY49" fmla="*/ 227371 h 495596"/>
              <a:gd name="connsiteX50" fmla="*/ 182141 w 331615"/>
              <a:gd name="connsiteY50" fmla="*/ 190872 h 495596"/>
              <a:gd name="connsiteX51" fmla="*/ 191284 w 331615"/>
              <a:gd name="connsiteY51" fmla="*/ 198023 h 495596"/>
              <a:gd name="connsiteX52" fmla="*/ 191284 w 331615"/>
              <a:gd name="connsiteY52" fmla="*/ 200138 h 495596"/>
              <a:gd name="connsiteX53" fmla="*/ 191284 w 331615"/>
              <a:gd name="connsiteY53" fmla="*/ 217099 h 495596"/>
              <a:gd name="connsiteX54" fmla="*/ 182617 w 331615"/>
              <a:gd name="connsiteY54" fmla="*/ 224836 h 495596"/>
              <a:gd name="connsiteX55" fmla="*/ 182582 w 331615"/>
              <a:gd name="connsiteY55" fmla="*/ 224833 h 495596"/>
              <a:gd name="connsiteX56" fmla="*/ 175085 w 331615"/>
              <a:gd name="connsiteY56" fmla="*/ 217099 h 495596"/>
              <a:gd name="connsiteX57" fmla="*/ 175085 w 331615"/>
              <a:gd name="connsiteY57" fmla="*/ 200138 h 495596"/>
              <a:gd name="connsiteX58" fmla="*/ 182141 w 331615"/>
              <a:gd name="connsiteY58" fmla="*/ 190872 h 495596"/>
              <a:gd name="connsiteX59" fmla="*/ 149474 w 331615"/>
              <a:gd name="connsiteY59" fmla="*/ 190872 h 495596"/>
              <a:gd name="connsiteX60" fmla="*/ 158617 w 331615"/>
              <a:gd name="connsiteY60" fmla="*/ 198023 h 495596"/>
              <a:gd name="connsiteX61" fmla="*/ 158617 w 331615"/>
              <a:gd name="connsiteY61" fmla="*/ 200138 h 495596"/>
              <a:gd name="connsiteX62" fmla="*/ 158617 w 331615"/>
              <a:gd name="connsiteY62" fmla="*/ 217099 h 495596"/>
              <a:gd name="connsiteX63" fmla="*/ 150584 w 331615"/>
              <a:gd name="connsiteY63" fmla="*/ 224833 h 495596"/>
              <a:gd name="connsiteX64" fmla="*/ 142418 w 331615"/>
              <a:gd name="connsiteY64" fmla="*/ 216556 h 495596"/>
              <a:gd name="connsiteX65" fmla="*/ 142418 w 331615"/>
              <a:gd name="connsiteY65" fmla="*/ 200138 h 495596"/>
              <a:gd name="connsiteX66" fmla="*/ 149474 w 331615"/>
              <a:gd name="connsiteY66" fmla="*/ 190872 h 495596"/>
              <a:gd name="connsiteX67" fmla="*/ 112789 w 331615"/>
              <a:gd name="connsiteY67" fmla="*/ 104857 h 495596"/>
              <a:gd name="connsiteX68" fmla="*/ 80988 w 331615"/>
              <a:gd name="connsiteY68" fmla="*/ 119949 h 495596"/>
              <a:gd name="connsiteX69" fmla="*/ 85021 w 331615"/>
              <a:gd name="connsiteY69" fmla="*/ 147613 h 495596"/>
              <a:gd name="connsiteX70" fmla="*/ 103594 w 331615"/>
              <a:gd name="connsiteY70" fmla="*/ 187248 h 495596"/>
              <a:gd name="connsiteX71" fmla="*/ 124613 w 331615"/>
              <a:gd name="connsiteY71" fmla="*/ 218999 h 495596"/>
              <a:gd name="connsiteX72" fmla="*/ 124613 w 331615"/>
              <a:gd name="connsiteY72" fmla="*/ 276530 h 495596"/>
              <a:gd name="connsiteX73" fmla="*/ 103594 w 331615"/>
              <a:gd name="connsiteY73" fmla="*/ 308280 h 495596"/>
              <a:gd name="connsiteX74" fmla="*/ 85004 w 331615"/>
              <a:gd name="connsiteY74" fmla="*/ 347909 h 495596"/>
              <a:gd name="connsiteX75" fmla="*/ 83559 w 331615"/>
              <a:gd name="connsiteY75" fmla="*/ 357847 h 495596"/>
              <a:gd name="connsiteX76" fmla="*/ 117592 w 331615"/>
              <a:gd name="connsiteY76" fmla="*/ 349340 h 495596"/>
              <a:gd name="connsiteX77" fmla="*/ 168257 w 331615"/>
              <a:gd name="connsiteY77" fmla="*/ 356042 h 495596"/>
              <a:gd name="connsiteX78" fmla="*/ 211527 w 331615"/>
              <a:gd name="connsiteY78" fmla="*/ 361916 h 495596"/>
              <a:gd name="connsiteX79" fmla="*/ 248017 w 331615"/>
              <a:gd name="connsiteY79" fmla="*/ 352396 h 495596"/>
              <a:gd name="connsiteX80" fmla="*/ 247348 w 331615"/>
              <a:gd name="connsiteY80" fmla="*/ 347892 h 495596"/>
              <a:gd name="connsiteX81" fmla="*/ 228635 w 331615"/>
              <a:gd name="connsiteY81" fmla="*/ 308280 h 495596"/>
              <a:gd name="connsiteX82" fmla="*/ 207617 w 331615"/>
              <a:gd name="connsiteY82" fmla="*/ 276530 h 495596"/>
              <a:gd name="connsiteX83" fmla="*/ 207617 w 331615"/>
              <a:gd name="connsiteY83" fmla="*/ 218999 h 495596"/>
              <a:gd name="connsiteX84" fmla="*/ 228635 w 331615"/>
              <a:gd name="connsiteY84" fmla="*/ 187248 h 495596"/>
              <a:gd name="connsiteX85" fmla="*/ 247208 w 331615"/>
              <a:gd name="connsiteY85" fmla="*/ 147613 h 495596"/>
              <a:gd name="connsiteX86" fmla="*/ 252766 w 331615"/>
              <a:gd name="connsiteY86" fmla="*/ 109495 h 495596"/>
              <a:gd name="connsiteX87" fmla="*/ 208620 w 331615"/>
              <a:gd name="connsiteY87" fmla="*/ 116699 h 495596"/>
              <a:gd name="connsiteX88" fmla="*/ 152860 w 331615"/>
              <a:gd name="connsiteY88" fmla="*/ 107600 h 495596"/>
              <a:gd name="connsiteX89" fmla="*/ 112789 w 331615"/>
              <a:gd name="connsiteY89" fmla="*/ 104857 h 495596"/>
              <a:gd name="connsiteX90" fmla="*/ 78693 w 331615"/>
              <a:gd name="connsiteY90" fmla="*/ 59567 h 495596"/>
              <a:gd name="connsiteX91" fmla="*/ 78693 w 331615"/>
              <a:gd name="connsiteY91" fmla="*/ 102997 h 495596"/>
              <a:gd name="connsiteX92" fmla="*/ 109598 w 331615"/>
              <a:gd name="connsiteY92" fmla="*/ 88322 h 495596"/>
              <a:gd name="connsiteX93" fmla="*/ 158082 w 331615"/>
              <a:gd name="connsiteY93" fmla="*/ 91996 h 495596"/>
              <a:gd name="connsiteX94" fmla="*/ 208822 w 331615"/>
              <a:gd name="connsiteY94" fmla="*/ 100286 h 495596"/>
              <a:gd name="connsiteX95" fmla="*/ 253537 w 331615"/>
              <a:gd name="connsiteY95" fmla="*/ 92980 h 495596"/>
              <a:gd name="connsiteX96" fmla="*/ 253537 w 331615"/>
              <a:gd name="connsiteY96" fmla="*/ 59567 h 495596"/>
              <a:gd name="connsiteX97" fmla="*/ 70526 w 331615"/>
              <a:gd name="connsiteY97" fmla="*/ 16418 h 495596"/>
              <a:gd name="connsiteX98" fmla="*/ 57138 w 331615"/>
              <a:gd name="connsiteY98" fmla="*/ 29987 h 495596"/>
              <a:gd name="connsiteX99" fmla="*/ 61059 w 331615"/>
              <a:gd name="connsiteY99" fmla="*/ 39581 h 495596"/>
              <a:gd name="connsiteX100" fmla="*/ 70243 w 331615"/>
              <a:gd name="connsiteY100" fmla="*/ 43436 h 495596"/>
              <a:gd name="connsiteX101" fmla="*/ 70526 w 331615"/>
              <a:gd name="connsiteY101" fmla="*/ 43149 h 495596"/>
              <a:gd name="connsiteX102" fmla="*/ 261971 w 331615"/>
              <a:gd name="connsiteY102" fmla="*/ 43149 h 495596"/>
              <a:gd name="connsiteX103" fmla="*/ 262254 w 331615"/>
              <a:gd name="connsiteY103" fmla="*/ 43436 h 495596"/>
              <a:gd name="connsiteX104" fmla="*/ 271437 w 331615"/>
              <a:gd name="connsiteY104" fmla="*/ 39581 h 495596"/>
              <a:gd name="connsiteX105" fmla="*/ 275358 w 331615"/>
              <a:gd name="connsiteY105" fmla="*/ 29987 h 495596"/>
              <a:gd name="connsiteX106" fmla="*/ 261971 w 331615"/>
              <a:gd name="connsiteY106" fmla="*/ 16418 h 495596"/>
              <a:gd name="connsiteX107" fmla="*/ 70526 w 331615"/>
              <a:gd name="connsiteY107" fmla="*/ 0 h 495596"/>
              <a:gd name="connsiteX108" fmla="*/ 261971 w 331615"/>
              <a:gd name="connsiteY108" fmla="*/ 0 h 495596"/>
              <a:gd name="connsiteX109" fmla="*/ 289372 w 331615"/>
              <a:gd name="connsiteY109" fmla="*/ 31795 h 495596"/>
              <a:gd name="connsiteX110" fmla="*/ 280812 w 331615"/>
              <a:gd name="connsiteY110" fmla="*/ 50891 h 495596"/>
              <a:gd name="connsiteX111" fmla="*/ 270004 w 331615"/>
              <a:gd name="connsiteY111" fmla="*/ 55867 h 495596"/>
              <a:gd name="connsiteX112" fmla="*/ 270004 w 331615"/>
              <a:gd name="connsiteY112" fmla="*/ 104208 h 495596"/>
              <a:gd name="connsiteX113" fmla="*/ 242023 w 331615"/>
              <a:gd name="connsiteY113" fmla="*/ 196339 h 495596"/>
              <a:gd name="connsiteX114" fmla="*/ 221004 w 331615"/>
              <a:gd name="connsiteY114" fmla="*/ 228090 h 495596"/>
              <a:gd name="connsiteX115" fmla="*/ 221004 w 331615"/>
              <a:gd name="connsiteY115" fmla="*/ 267439 h 495596"/>
              <a:gd name="connsiteX116" fmla="*/ 242023 w 331615"/>
              <a:gd name="connsiteY116" fmla="*/ 298511 h 495596"/>
              <a:gd name="connsiteX117" fmla="*/ 269602 w 331615"/>
              <a:gd name="connsiteY117" fmla="*/ 390778 h 495596"/>
              <a:gd name="connsiteX118" fmla="*/ 269602 w 331615"/>
              <a:gd name="connsiteY118" fmla="*/ 439794 h 495596"/>
              <a:gd name="connsiteX119" fmla="*/ 282168 w 331615"/>
              <a:gd name="connsiteY119" fmla="*/ 446107 h 495596"/>
              <a:gd name="connsiteX120" fmla="*/ 289372 w 331615"/>
              <a:gd name="connsiteY120" fmla="*/ 467756 h 495596"/>
              <a:gd name="connsiteX121" fmla="*/ 284283 w 331615"/>
              <a:gd name="connsiteY121" fmla="*/ 479110 h 495596"/>
              <a:gd name="connsiteX122" fmla="*/ 324492 w 331615"/>
              <a:gd name="connsiteY122" fmla="*/ 479110 h 495596"/>
              <a:gd name="connsiteX123" fmla="*/ 331548 w 331615"/>
              <a:gd name="connsiteY123" fmla="*/ 488376 h 495596"/>
              <a:gd name="connsiteX124" fmla="*/ 324492 w 331615"/>
              <a:gd name="connsiteY124" fmla="*/ 495528 h 495596"/>
              <a:gd name="connsiteX125" fmla="*/ 9210 w 331615"/>
              <a:gd name="connsiteY125" fmla="*/ 495528 h 495596"/>
              <a:gd name="connsiteX126" fmla="*/ 67 w 331615"/>
              <a:gd name="connsiteY126" fmla="*/ 488376 h 495596"/>
              <a:gd name="connsiteX127" fmla="*/ 7123 w 331615"/>
              <a:gd name="connsiteY127" fmla="*/ 479110 h 495596"/>
              <a:gd name="connsiteX128" fmla="*/ 9210 w 331615"/>
              <a:gd name="connsiteY128" fmla="*/ 479110 h 495596"/>
              <a:gd name="connsiteX129" fmla="*/ 48241 w 331615"/>
              <a:gd name="connsiteY129" fmla="*/ 479110 h 495596"/>
              <a:gd name="connsiteX130" fmla="*/ 43124 w 331615"/>
              <a:gd name="connsiteY130" fmla="*/ 463733 h 495596"/>
              <a:gd name="connsiteX131" fmla="*/ 51684 w 331615"/>
              <a:gd name="connsiteY131" fmla="*/ 444636 h 495596"/>
              <a:gd name="connsiteX132" fmla="*/ 62493 w 331615"/>
              <a:gd name="connsiteY132" fmla="*/ 439660 h 495596"/>
              <a:gd name="connsiteX133" fmla="*/ 62493 w 331615"/>
              <a:gd name="connsiteY133" fmla="*/ 391321 h 495596"/>
              <a:gd name="connsiteX134" fmla="*/ 65103 w 331615"/>
              <a:gd name="connsiteY134" fmla="*/ 373107 h 495596"/>
              <a:gd name="connsiteX135" fmla="*/ 64970 w 331615"/>
              <a:gd name="connsiteY135" fmla="*/ 373071 h 495596"/>
              <a:gd name="connsiteX136" fmla="*/ 65270 w 331615"/>
              <a:gd name="connsiteY136" fmla="*/ 371942 h 495596"/>
              <a:gd name="connsiteX137" fmla="*/ 69447 w 331615"/>
              <a:gd name="connsiteY137" fmla="*/ 342798 h 495596"/>
              <a:gd name="connsiteX138" fmla="*/ 90206 w 331615"/>
              <a:gd name="connsiteY138" fmla="*/ 298511 h 495596"/>
              <a:gd name="connsiteX139" fmla="*/ 111091 w 331615"/>
              <a:gd name="connsiteY139" fmla="*/ 266896 h 495596"/>
              <a:gd name="connsiteX140" fmla="*/ 111091 w 331615"/>
              <a:gd name="connsiteY140" fmla="*/ 227547 h 495596"/>
              <a:gd name="connsiteX141" fmla="*/ 90206 w 331615"/>
              <a:gd name="connsiteY141" fmla="*/ 196339 h 495596"/>
              <a:gd name="connsiteX142" fmla="*/ 69516 w 331615"/>
              <a:gd name="connsiteY142" fmla="*/ 152385 h 495596"/>
              <a:gd name="connsiteX143" fmla="*/ 64320 w 331615"/>
              <a:gd name="connsiteY143" fmla="*/ 116738 h 495596"/>
              <a:gd name="connsiteX144" fmla="*/ 62919 w 331615"/>
              <a:gd name="connsiteY144" fmla="*/ 115310 h 495596"/>
              <a:gd name="connsiteX145" fmla="*/ 63813 w 331615"/>
              <a:gd name="connsiteY145" fmla="*/ 113261 h 495596"/>
              <a:gd name="connsiteX146" fmla="*/ 62493 w 331615"/>
              <a:gd name="connsiteY146" fmla="*/ 104208 h 495596"/>
              <a:gd name="connsiteX147" fmla="*/ 62493 w 331615"/>
              <a:gd name="connsiteY147" fmla="*/ 55531 h 495596"/>
              <a:gd name="connsiteX148" fmla="*/ 50328 w 331615"/>
              <a:gd name="connsiteY148" fmla="*/ 49421 h 495596"/>
              <a:gd name="connsiteX149" fmla="*/ 43124 w 331615"/>
              <a:gd name="connsiteY149" fmla="*/ 27772 h 495596"/>
              <a:gd name="connsiteX150" fmla="*/ 70526 w 331615"/>
              <a:gd name="connsiteY150" fmla="*/ 0 h 495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331615" h="495596">
                <a:moveTo>
                  <a:pt x="70526" y="452379"/>
                </a:moveTo>
                <a:cubicBezTo>
                  <a:pt x="63132" y="452379"/>
                  <a:pt x="57138" y="458454"/>
                  <a:pt x="57138" y="465948"/>
                </a:cubicBezTo>
                <a:cubicBezTo>
                  <a:pt x="57138" y="469695"/>
                  <a:pt x="58637" y="473087"/>
                  <a:pt x="61059" y="475542"/>
                </a:cubicBezTo>
                <a:lnTo>
                  <a:pt x="69559" y="479110"/>
                </a:lnTo>
                <a:lnTo>
                  <a:pt x="262938" y="479110"/>
                </a:lnTo>
                <a:lnTo>
                  <a:pt x="271437" y="475542"/>
                </a:lnTo>
                <a:cubicBezTo>
                  <a:pt x="273860" y="473087"/>
                  <a:pt x="275358" y="469695"/>
                  <a:pt x="275358" y="465948"/>
                </a:cubicBezTo>
                <a:cubicBezTo>
                  <a:pt x="275358" y="458454"/>
                  <a:pt x="269364" y="452379"/>
                  <a:pt x="261971" y="452379"/>
                </a:cubicBezTo>
                <a:close/>
                <a:moveTo>
                  <a:pt x="119743" y="365763"/>
                </a:moveTo>
                <a:lnTo>
                  <a:pt x="81072" y="374954"/>
                </a:lnTo>
                <a:lnTo>
                  <a:pt x="78693" y="391321"/>
                </a:lnTo>
                <a:lnTo>
                  <a:pt x="78693" y="435961"/>
                </a:lnTo>
                <a:lnTo>
                  <a:pt x="253804" y="435961"/>
                </a:lnTo>
                <a:lnTo>
                  <a:pt x="253804" y="391321"/>
                </a:lnTo>
                <a:lnTo>
                  <a:pt x="250259" y="367476"/>
                </a:lnTo>
                <a:lnTo>
                  <a:pt x="206948" y="378159"/>
                </a:lnTo>
                <a:cubicBezTo>
                  <a:pt x="192455" y="378046"/>
                  <a:pt x="178044" y="375947"/>
                  <a:pt x="164107" y="371917"/>
                </a:cubicBezTo>
                <a:cubicBezTo>
                  <a:pt x="149694" y="367089"/>
                  <a:pt x="134655" y="365049"/>
                  <a:pt x="119743" y="365763"/>
                </a:cubicBezTo>
                <a:close/>
                <a:moveTo>
                  <a:pt x="181605" y="267535"/>
                </a:moveTo>
                <a:cubicBezTo>
                  <a:pt x="186078" y="266951"/>
                  <a:pt x="190172" y="270152"/>
                  <a:pt x="190748" y="274686"/>
                </a:cubicBezTo>
                <a:cubicBezTo>
                  <a:pt x="190837" y="275388"/>
                  <a:pt x="190837" y="276099"/>
                  <a:pt x="190748" y="276801"/>
                </a:cubicBezTo>
                <a:lnTo>
                  <a:pt x="190748" y="293219"/>
                </a:lnTo>
                <a:cubicBezTo>
                  <a:pt x="190748" y="297791"/>
                  <a:pt x="187092" y="301496"/>
                  <a:pt x="182581" y="301496"/>
                </a:cubicBezTo>
                <a:cubicBezTo>
                  <a:pt x="178124" y="301422"/>
                  <a:pt x="174548" y="297738"/>
                  <a:pt x="174549" y="293219"/>
                </a:cubicBezTo>
                <a:lnTo>
                  <a:pt x="174549" y="276801"/>
                </a:lnTo>
                <a:cubicBezTo>
                  <a:pt x="173973" y="272268"/>
                  <a:pt x="177132" y="268119"/>
                  <a:pt x="181605" y="267535"/>
                </a:cubicBezTo>
                <a:close/>
                <a:moveTo>
                  <a:pt x="149474" y="267535"/>
                </a:moveTo>
                <a:cubicBezTo>
                  <a:pt x="153947" y="266951"/>
                  <a:pt x="158041" y="270152"/>
                  <a:pt x="158617" y="274686"/>
                </a:cubicBezTo>
                <a:cubicBezTo>
                  <a:pt x="158706" y="275388"/>
                  <a:pt x="158706" y="276099"/>
                  <a:pt x="158617" y="276801"/>
                </a:cubicBezTo>
                <a:lnTo>
                  <a:pt x="158617" y="293219"/>
                </a:lnTo>
                <a:cubicBezTo>
                  <a:pt x="158618" y="297738"/>
                  <a:pt x="155042" y="301422"/>
                  <a:pt x="150584" y="301496"/>
                </a:cubicBezTo>
                <a:cubicBezTo>
                  <a:pt x="146074" y="301496"/>
                  <a:pt x="142418" y="297791"/>
                  <a:pt x="142418" y="293219"/>
                </a:cubicBezTo>
                <a:lnTo>
                  <a:pt x="142418" y="276801"/>
                </a:lnTo>
                <a:cubicBezTo>
                  <a:pt x="141842" y="272268"/>
                  <a:pt x="145001" y="268119"/>
                  <a:pt x="149474" y="267535"/>
                </a:cubicBezTo>
                <a:close/>
                <a:moveTo>
                  <a:pt x="181605" y="227371"/>
                </a:moveTo>
                <a:cubicBezTo>
                  <a:pt x="186078" y="226787"/>
                  <a:pt x="190172" y="229988"/>
                  <a:pt x="190748" y="234522"/>
                </a:cubicBezTo>
                <a:cubicBezTo>
                  <a:pt x="190837" y="235224"/>
                  <a:pt x="190837" y="235935"/>
                  <a:pt x="190748" y="236637"/>
                </a:cubicBezTo>
                <a:lnTo>
                  <a:pt x="190748" y="256719"/>
                </a:lnTo>
                <a:cubicBezTo>
                  <a:pt x="190748" y="261290"/>
                  <a:pt x="187092" y="264996"/>
                  <a:pt x="182581" y="264996"/>
                </a:cubicBezTo>
                <a:cubicBezTo>
                  <a:pt x="178124" y="264922"/>
                  <a:pt x="174548" y="261238"/>
                  <a:pt x="174549" y="256719"/>
                </a:cubicBezTo>
                <a:lnTo>
                  <a:pt x="174549" y="236637"/>
                </a:lnTo>
                <a:cubicBezTo>
                  <a:pt x="173973" y="232104"/>
                  <a:pt x="177132" y="227955"/>
                  <a:pt x="181605" y="227371"/>
                </a:cubicBezTo>
                <a:close/>
                <a:moveTo>
                  <a:pt x="149474" y="227371"/>
                </a:moveTo>
                <a:cubicBezTo>
                  <a:pt x="153947" y="226787"/>
                  <a:pt x="158041" y="229988"/>
                  <a:pt x="158617" y="234522"/>
                </a:cubicBezTo>
                <a:cubicBezTo>
                  <a:pt x="158706" y="235224"/>
                  <a:pt x="158706" y="235935"/>
                  <a:pt x="158617" y="236637"/>
                </a:cubicBezTo>
                <a:lnTo>
                  <a:pt x="158617" y="256719"/>
                </a:lnTo>
                <a:cubicBezTo>
                  <a:pt x="158618" y="261238"/>
                  <a:pt x="155042" y="264922"/>
                  <a:pt x="150584" y="264996"/>
                </a:cubicBezTo>
                <a:cubicBezTo>
                  <a:pt x="146074" y="264996"/>
                  <a:pt x="142418" y="261290"/>
                  <a:pt x="142418" y="256719"/>
                </a:cubicBezTo>
                <a:lnTo>
                  <a:pt x="142418" y="236637"/>
                </a:lnTo>
                <a:cubicBezTo>
                  <a:pt x="141842" y="232104"/>
                  <a:pt x="145001" y="227955"/>
                  <a:pt x="149474" y="227371"/>
                </a:cubicBezTo>
                <a:close/>
                <a:moveTo>
                  <a:pt x="182141" y="190872"/>
                </a:moveTo>
                <a:cubicBezTo>
                  <a:pt x="186614" y="190288"/>
                  <a:pt x="190708" y="193489"/>
                  <a:pt x="191284" y="198023"/>
                </a:cubicBezTo>
                <a:cubicBezTo>
                  <a:pt x="191373" y="198725"/>
                  <a:pt x="191373" y="199436"/>
                  <a:pt x="191284" y="200138"/>
                </a:cubicBezTo>
                <a:lnTo>
                  <a:pt x="191284" y="217099"/>
                </a:lnTo>
                <a:cubicBezTo>
                  <a:pt x="190999" y="221661"/>
                  <a:pt x="187118" y="225125"/>
                  <a:pt x="182617" y="224836"/>
                </a:cubicBezTo>
                <a:cubicBezTo>
                  <a:pt x="182605" y="224835"/>
                  <a:pt x="182594" y="224834"/>
                  <a:pt x="182582" y="224833"/>
                </a:cubicBezTo>
                <a:cubicBezTo>
                  <a:pt x="178506" y="224562"/>
                  <a:pt x="175280" y="221234"/>
                  <a:pt x="175085" y="217099"/>
                </a:cubicBezTo>
                <a:lnTo>
                  <a:pt x="175085" y="200138"/>
                </a:lnTo>
                <a:cubicBezTo>
                  <a:pt x="174509" y="195605"/>
                  <a:pt x="177668" y="191456"/>
                  <a:pt x="182141" y="190872"/>
                </a:cubicBezTo>
                <a:close/>
                <a:moveTo>
                  <a:pt x="149474" y="190872"/>
                </a:moveTo>
                <a:cubicBezTo>
                  <a:pt x="153947" y="190288"/>
                  <a:pt x="158041" y="193489"/>
                  <a:pt x="158617" y="198023"/>
                </a:cubicBezTo>
                <a:cubicBezTo>
                  <a:pt x="158706" y="198725"/>
                  <a:pt x="158706" y="199436"/>
                  <a:pt x="158617" y="200138"/>
                </a:cubicBezTo>
                <a:lnTo>
                  <a:pt x="158617" y="217099"/>
                </a:lnTo>
                <a:cubicBezTo>
                  <a:pt x="158403" y="221436"/>
                  <a:pt x="154868" y="224839"/>
                  <a:pt x="150584" y="224833"/>
                </a:cubicBezTo>
                <a:cubicBezTo>
                  <a:pt x="146074" y="224833"/>
                  <a:pt x="142418" y="221128"/>
                  <a:pt x="142418" y="216556"/>
                </a:cubicBezTo>
                <a:lnTo>
                  <a:pt x="142418" y="200138"/>
                </a:lnTo>
                <a:cubicBezTo>
                  <a:pt x="141842" y="195605"/>
                  <a:pt x="145001" y="191456"/>
                  <a:pt x="149474" y="190872"/>
                </a:cubicBezTo>
                <a:close/>
                <a:moveTo>
                  <a:pt x="112789" y="104857"/>
                </a:moveTo>
                <a:lnTo>
                  <a:pt x="80988" y="119949"/>
                </a:lnTo>
                <a:lnTo>
                  <a:pt x="85021" y="147613"/>
                </a:lnTo>
                <a:cubicBezTo>
                  <a:pt x="89218" y="161608"/>
                  <a:pt x="95455" y="174974"/>
                  <a:pt x="103594" y="187248"/>
                </a:cubicBezTo>
                <a:lnTo>
                  <a:pt x="124613" y="218999"/>
                </a:lnTo>
                <a:cubicBezTo>
                  <a:pt x="136041" y="236427"/>
                  <a:pt x="136041" y="259102"/>
                  <a:pt x="124613" y="276530"/>
                </a:cubicBezTo>
                <a:lnTo>
                  <a:pt x="103594" y="308280"/>
                </a:lnTo>
                <a:cubicBezTo>
                  <a:pt x="95444" y="320548"/>
                  <a:pt x="89201" y="333914"/>
                  <a:pt x="85004" y="347909"/>
                </a:cubicBezTo>
                <a:lnTo>
                  <a:pt x="83559" y="357847"/>
                </a:lnTo>
                <a:lnTo>
                  <a:pt x="117592" y="349340"/>
                </a:lnTo>
                <a:cubicBezTo>
                  <a:pt x="134599" y="348373"/>
                  <a:pt x="151783" y="350590"/>
                  <a:pt x="168257" y="356042"/>
                </a:cubicBezTo>
                <a:cubicBezTo>
                  <a:pt x="182304" y="360850"/>
                  <a:pt x="196998" y="362792"/>
                  <a:pt x="211527" y="361916"/>
                </a:cubicBezTo>
                <a:lnTo>
                  <a:pt x="248017" y="352396"/>
                </a:lnTo>
                <a:lnTo>
                  <a:pt x="247348" y="347892"/>
                </a:lnTo>
                <a:cubicBezTo>
                  <a:pt x="243106" y="333897"/>
                  <a:pt x="236822" y="320538"/>
                  <a:pt x="228635" y="308280"/>
                </a:cubicBezTo>
                <a:lnTo>
                  <a:pt x="207617" y="276530"/>
                </a:lnTo>
                <a:cubicBezTo>
                  <a:pt x="196188" y="259102"/>
                  <a:pt x="196188" y="236427"/>
                  <a:pt x="207617" y="218999"/>
                </a:cubicBezTo>
                <a:lnTo>
                  <a:pt x="228635" y="187248"/>
                </a:lnTo>
                <a:cubicBezTo>
                  <a:pt x="236774" y="174974"/>
                  <a:pt x="243011" y="161608"/>
                  <a:pt x="247208" y="147613"/>
                </a:cubicBezTo>
                <a:lnTo>
                  <a:pt x="252766" y="109495"/>
                </a:lnTo>
                <a:lnTo>
                  <a:pt x="208620" y="116699"/>
                </a:lnTo>
                <a:cubicBezTo>
                  <a:pt x="189793" y="116699"/>
                  <a:pt x="170965" y="113666"/>
                  <a:pt x="152860" y="107600"/>
                </a:cubicBezTo>
                <a:cubicBezTo>
                  <a:pt x="139736" y="103190"/>
                  <a:pt x="125954" y="102357"/>
                  <a:pt x="112789" y="104857"/>
                </a:cubicBezTo>
                <a:close/>
                <a:moveTo>
                  <a:pt x="78693" y="59567"/>
                </a:moveTo>
                <a:lnTo>
                  <a:pt x="78693" y="102997"/>
                </a:lnTo>
                <a:lnTo>
                  <a:pt x="109598" y="88322"/>
                </a:lnTo>
                <a:cubicBezTo>
                  <a:pt x="125546" y="85351"/>
                  <a:pt x="142238" y="86477"/>
                  <a:pt x="158082" y="91996"/>
                </a:cubicBezTo>
                <a:cubicBezTo>
                  <a:pt x="174556" y="97523"/>
                  <a:pt x="191689" y="100286"/>
                  <a:pt x="208822" y="100286"/>
                </a:cubicBezTo>
                <a:lnTo>
                  <a:pt x="253537" y="92980"/>
                </a:lnTo>
                <a:lnTo>
                  <a:pt x="253537" y="59567"/>
                </a:lnTo>
                <a:close/>
                <a:moveTo>
                  <a:pt x="70526" y="16418"/>
                </a:moveTo>
                <a:cubicBezTo>
                  <a:pt x="63132" y="16418"/>
                  <a:pt x="57138" y="22493"/>
                  <a:pt x="57138" y="29987"/>
                </a:cubicBezTo>
                <a:cubicBezTo>
                  <a:pt x="57138" y="33733"/>
                  <a:pt x="58637" y="37125"/>
                  <a:pt x="61059" y="39581"/>
                </a:cubicBezTo>
                <a:lnTo>
                  <a:pt x="70243" y="43436"/>
                </a:lnTo>
                <a:lnTo>
                  <a:pt x="70526" y="43149"/>
                </a:lnTo>
                <a:lnTo>
                  <a:pt x="261971" y="43149"/>
                </a:lnTo>
                <a:lnTo>
                  <a:pt x="262254" y="43436"/>
                </a:lnTo>
                <a:lnTo>
                  <a:pt x="271437" y="39581"/>
                </a:lnTo>
                <a:cubicBezTo>
                  <a:pt x="273860" y="37125"/>
                  <a:pt x="275358" y="33733"/>
                  <a:pt x="275358" y="29987"/>
                </a:cubicBezTo>
                <a:cubicBezTo>
                  <a:pt x="275358" y="22493"/>
                  <a:pt x="269364" y="16418"/>
                  <a:pt x="261971" y="16418"/>
                </a:cubicBezTo>
                <a:close/>
                <a:moveTo>
                  <a:pt x="70526" y="0"/>
                </a:moveTo>
                <a:lnTo>
                  <a:pt x="261971" y="0"/>
                </a:lnTo>
                <a:cubicBezTo>
                  <a:pt x="278200" y="1111"/>
                  <a:pt x="290468" y="15346"/>
                  <a:pt x="289372" y="31795"/>
                </a:cubicBezTo>
                <a:cubicBezTo>
                  <a:pt x="288875" y="39245"/>
                  <a:pt x="285701" y="45937"/>
                  <a:pt x="280812" y="50891"/>
                </a:cubicBezTo>
                <a:lnTo>
                  <a:pt x="270004" y="55867"/>
                </a:lnTo>
                <a:lnTo>
                  <a:pt x="270004" y="104208"/>
                </a:lnTo>
                <a:cubicBezTo>
                  <a:pt x="269950" y="137059"/>
                  <a:pt x="260206" y="169144"/>
                  <a:pt x="242023" y="196339"/>
                </a:cubicBezTo>
                <a:lnTo>
                  <a:pt x="221004" y="228090"/>
                </a:lnTo>
                <a:cubicBezTo>
                  <a:pt x="213153" y="239999"/>
                  <a:pt x="213153" y="255529"/>
                  <a:pt x="221004" y="267439"/>
                </a:cubicBezTo>
                <a:lnTo>
                  <a:pt x="242023" y="298511"/>
                </a:lnTo>
                <a:cubicBezTo>
                  <a:pt x="260052" y="325809"/>
                  <a:pt x="269653" y="357929"/>
                  <a:pt x="269602" y="390778"/>
                </a:cubicBezTo>
                <a:lnTo>
                  <a:pt x="269602" y="439794"/>
                </a:lnTo>
                <a:lnTo>
                  <a:pt x="282168" y="446107"/>
                </a:lnTo>
                <a:cubicBezTo>
                  <a:pt x="287127" y="451861"/>
                  <a:pt x="289920" y="459532"/>
                  <a:pt x="289372" y="467756"/>
                </a:cubicBezTo>
                <a:lnTo>
                  <a:pt x="284283" y="479110"/>
                </a:lnTo>
                <a:lnTo>
                  <a:pt x="324492" y="479110"/>
                </a:lnTo>
                <a:cubicBezTo>
                  <a:pt x="328965" y="479694"/>
                  <a:pt x="332124" y="483843"/>
                  <a:pt x="331548" y="488376"/>
                </a:cubicBezTo>
                <a:cubicBezTo>
                  <a:pt x="331073" y="492109"/>
                  <a:pt x="328174" y="495047"/>
                  <a:pt x="324492" y="495528"/>
                </a:cubicBezTo>
                <a:lnTo>
                  <a:pt x="9210" y="495528"/>
                </a:lnTo>
                <a:cubicBezTo>
                  <a:pt x="4737" y="496112"/>
                  <a:pt x="643" y="492910"/>
                  <a:pt x="67" y="488376"/>
                </a:cubicBezTo>
                <a:cubicBezTo>
                  <a:pt x="-509" y="483843"/>
                  <a:pt x="2650" y="479694"/>
                  <a:pt x="7123" y="479110"/>
                </a:cubicBezTo>
                <a:cubicBezTo>
                  <a:pt x="7816" y="479019"/>
                  <a:pt x="8517" y="479019"/>
                  <a:pt x="9210" y="479110"/>
                </a:cubicBezTo>
                <a:lnTo>
                  <a:pt x="48241" y="479110"/>
                </a:lnTo>
                <a:lnTo>
                  <a:pt x="43124" y="463733"/>
                </a:lnTo>
                <a:cubicBezTo>
                  <a:pt x="43621" y="456283"/>
                  <a:pt x="46795" y="449591"/>
                  <a:pt x="51684" y="444636"/>
                </a:cubicBezTo>
                <a:lnTo>
                  <a:pt x="62493" y="439660"/>
                </a:lnTo>
                <a:lnTo>
                  <a:pt x="62493" y="391321"/>
                </a:lnTo>
                <a:lnTo>
                  <a:pt x="65103" y="373107"/>
                </a:lnTo>
                <a:lnTo>
                  <a:pt x="64970" y="373071"/>
                </a:lnTo>
                <a:lnTo>
                  <a:pt x="65270" y="371942"/>
                </a:lnTo>
                <a:lnTo>
                  <a:pt x="69447" y="342798"/>
                </a:lnTo>
                <a:cubicBezTo>
                  <a:pt x="74118" y="327154"/>
                  <a:pt x="81091" y="312216"/>
                  <a:pt x="90206" y="298511"/>
                </a:cubicBezTo>
                <a:lnTo>
                  <a:pt x="111091" y="266896"/>
                </a:lnTo>
                <a:cubicBezTo>
                  <a:pt x="118942" y="254987"/>
                  <a:pt x="118942" y="239456"/>
                  <a:pt x="111091" y="227547"/>
                </a:cubicBezTo>
                <a:lnTo>
                  <a:pt x="90206" y="196339"/>
                </a:lnTo>
                <a:cubicBezTo>
                  <a:pt x="81136" y="182738"/>
                  <a:pt x="74187" y="167913"/>
                  <a:pt x="69516" y="152385"/>
                </a:cubicBezTo>
                <a:lnTo>
                  <a:pt x="64320" y="116738"/>
                </a:lnTo>
                <a:lnTo>
                  <a:pt x="62919" y="115310"/>
                </a:lnTo>
                <a:lnTo>
                  <a:pt x="63813" y="113261"/>
                </a:lnTo>
                <a:lnTo>
                  <a:pt x="62493" y="104208"/>
                </a:lnTo>
                <a:lnTo>
                  <a:pt x="62493" y="55531"/>
                </a:lnTo>
                <a:lnTo>
                  <a:pt x="50328" y="49421"/>
                </a:lnTo>
                <a:cubicBezTo>
                  <a:pt x="45369" y="43667"/>
                  <a:pt x="42576" y="35996"/>
                  <a:pt x="43124" y="27772"/>
                </a:cubicBezTo>
                <a:cubicBezTo>
                  <a:pt x="44117" y="12871"/>
                  <a:pt x="55823" y="1006"/>
                  <a:pt x="70526" y="0"/>
                </a:cubicBezTo>
                <a:close/>
              </a:path>
            </a:pathLst>
          </a:custGeom>
          <a:solidFill>
            <a:schemeClr val="tx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3" name="Freeform 712">
            <a:extLst>
              <a:ext uri="{FF2B5EF4-FFF2-40B4-BE49-F238E27FC236}">
                <a16:creationId xmlns:a16="http://schemas.microsoft.com/office/drawing/2014/main" id="{A4B3E038-2E90-7042-BCE0-1B9533A433C6}"/>
              </a:ext>
            </a:extLst>
          </p:cNvPr>
          <p:cNvSpPr>
            <a:spLocks noChangeAspect="1"/>
          </p:cNvSpPr>
          <p:nvPr/>
        </p:nvSpPr>
        <p:spPr>
          <a:xfrm>
            <a:off x="9455333" y="683979"/>
            <a:ext cx="472308" cy="322095"/>
          </a:xfrm>
          <a:custGeom>
            <a:avLst/>
            <a:gdLst>
              <a:gd name="connsiteX0" fmla="*/ 98607 w 519539"/>
              <a:gd name="connsiteY0" fmla="*/ 231352 h 354305"/>
              <a:gd name="connsiteX1" fmla="*/ 70121 w 519539"/>
              <a:gd name="connsiteY1" fmla="*/ 236158 h 354305"/>
              <a:gd name="connsiteX2" fmla="*/ 49707 w 519539"/>
              <a:gd name="connsiteY2" fmla="*/ 258171 h 354305"/>
              <a:gd name="connsiteX3" fmla="*/ 49707 w 519539"/>
              <a:gd name="connsiteY3" fmla="*/ 337796 h 354305"/>
              <a:gd name="connsiteX4" fmla="*/ 63544 w 519539"/>
              <a:gd name="connsiteY4" fmla="*/ 337796 h 354305"/>
              <a:gd name="connsiteX5" fmla="*/ 63544 w 519539"/>
              <a:gd name="connsiteY5" fmla="*/ 278961 h 354305"/>
              <a:gd name="connsiteX6" fmla="*/ 70766 w 519539"/>
              <a:gd name="connsiteY6" fmla="*/ 269681 h 354305"/>
              <a:gd name="connsiteX7" fmla="*/ 80123 w 519539"/>
              <a:gd name="connsiteY7" fmla="*/ 276842 h 354305"/>
              <a:gd name="connsiteX8" fmla="*/ 80123 w 519539"/>
              <a:gd name="connsiteY8" fmla="*/ 278961 h 354305"/>
              <a:gd name="connsiteX9" fmla="*/ 80123 w 519539"/>
              <a:gd name="connsiteY9" fmla="*/ 337796 h 354305"/>
              <a:gd name="connsiteX10" fmla="*/ 173836 w 519539"/>
              <a:gd name="connsiteY10" fmla="*/ 337796 h 354305"/>
              <a:gd name="connsiteX11" fmla="*/ 173836 w 519539"/>
              <a:gd name="connsiteY11" fmla="*/ 278961 h 354305"/>
              <a:gd name="connsiteX12" fmla="*/ 181058 w 519539"/>
              <a:gd name="connsiteY12" fmla="*/ 269681 h 354305"/>
              <a:gd name="connsiteX13" fmla="*/ 190415 w 519539"/>
              <a:gd name="connsiteY13" fmla="*/ 276842 h 354305"/>
              <a:gd name="connsiteX14" fmla="*/ 190415 w 519539"/>
              <a:gd name="connsiteY14" fmla="*/ 278961 h 354305"/>
              <a:gd name="connsiteX15" fmla="*/ 190415 w 519539"/>
              <a:gd name="connsiteY15" fmla="*/ 337796 h 354305"/>
              <a:gd name="connsiteX16" fmla="*/ 204527 w 519539"/>
              <a:gd name="connsiteY16" fmla="*/ 337796 h 354305"/>
              <a:gd name="connsiteX17" fmla="*/ 204527 w 519539"/>
              <a:gd name="connsiteY17" fmla="*/ 258171 h 354305"/>
              <a:gd name="connsiteX18" fmla="*/ 183976 w 519539"/>
              <a:gd name="connsiteY18" fmla="*/ 236838 h 354305"/>
              <a:gd name="connsiteX19" fmla="*/ 155099 w 519539"/>
              <a:gd name="connsiteY19" fmla="*/ 231791 h 354305"/>
              <a:gd name="connsiteX20" fmla="*/ 131775 w 519539"/>
              <a:gd name="connsiteY20" fmla="*/ 256269 h 354305"/>
              <a:gd name="connsiteX21" fmla="*/ 126158 w 519539"/>
              <a:gd name="connsiteY21" fmla="*/ 258171 h 354305"/>
              <a:gd name="connsiteX22" fmla="*/ 119992 w 519539"/>
              <a:gd name="connsiteY22" fmla="*/ 255317 h 354305"/>
              <a:gd name="connsiteX23" fmla="*/ 353671 w 519539"/>
              <a:gd name="connsiteY23" fmla="*/ 231265 h 354305"/>
              <a:gd name="connsiteX24" fmla="*/ 324547 w 519539"/>
              <a:gd name="connsiteY24" fmla="*/ 236158 h 354305"/>
              <a:gd name="connsiteX25" fmla="*/ 304132 w 519539"/>
              <a:gd name="connsiteY25" fmla="*/ 258171 h 354305"/>
              <a:gd name="connsiteX26" fmla="*/ 304132 w 519539"/>
              <a:gd name="connsiteY26" fmla="*/ 337796 h 354305"/>
              <a:gd name="connsiteX27" fmla="*/ 318107 w 519539"/>
              <a:gd name="connsiteY27" fmla="*/ 337796 h 354305"/>
              <a:gd name="connsiteX28" fmla="*/ 318107 w 519539"/>
              <a:gd name="connsiteY28" fmla="*/ 278961 h 354305"/>
              <a:gd name="connsiteX29" fmla="*/ 325329 w 519539"/>
              <a:gd name="connsiteY29" fmla="*/ 269681 h 354305"/>
              <a:gd name="connsiteX30" fmla="*/ 334685 w 519539"/>
              <a:gd name="connsiteY30" fmla="*/ 276842 h 354305"/>
              <a:gd name="connsiteX31" fmla="*/ 334685 w 519539"/>
              <a:gd name="connsiteY31" fmla="*/ 278961 h 354305"/>
              <a:gd name="connsiteX32" fmla="*/ 334686 w 519539"/>
              <a:gd name="connsiteY32" fmla="*/ 337796 h 354305"/>
              <a:gd name="connsiteX33" fmla="*/ 428399 w 519539"/>
              <a:gd name="connsiteY33" fmla="*/ 337796 h 354305"/>
              <a:gd name="connsiteX34" fmla="*/ 428399 w 519539"/>
              <a:gd name="connsiteY34" fmla="*/ 278961 h 354305"/>
              <a:gd name="connsiteX35" fmla="*/ 435621 w 519539"/>
              <a:gd name="connsiteY35" fmla="*/ 269681 h 354305"/>
              <a:gd name="connsiteX36" fmla="*/ 444978 w 519539"/>
              <a:gd name="connsiteY36" fmla="*/ 276842 h 354305"/>
              <a:gd name="connsiteX37" fmla="*/ 444978 w 519539"/>
              <a:gd name="connsiteY37" fmla="*/ 278961 h 354305"/>
              <a:gd name="connsiteX38" fmla="*/ 444978 w 519539"/>
              <a:gd name="connsiteY38" fmla="*/ 337796 h 354305"/>
              <a:gd name="connsiteX39" fmla="*/ 458952 w 519539"/>
              <a:gd name="connsiteY39" fmla="*/ 337796 h 354305"/>
              <a:gd name="connsiteX40" fmla="*/ 458952 w 519539"/>
              <a:gd name="connsiteY40" fmla="*/ 258171 h 354305"/>
              <a:gd name="connsiteX41" fmla="*/ 438401 w 519539"/>
              <a:gd name="connsiteY41" fmla="*/ 236838 h 354305"/>
              <a:gd name="connsiteX42" fmla="*/ 408987 w 519539"/>
              <a:gd name="connsiteY42" fmla="*/ 231676 h 354305"/>
              <a:gd name="connsiteX43" fmla="*/ 387297 w 519539"/>
              <a:gd name="connsiteY43" fmla="*/ 252600 h 354305"/>
              <a:gd name="connsiteX44" fmla="*/ 381542 w 519539"/>
              <a:gd name="connsiteY44" fmla="*/ 254909 h 354305"/>
              <a:gd name="connsiteX45" fmla="*/ 375788 w 519539"/>
              <a:gd name="connsiteY45" fmla="*/ 252600 h 354305"/>
              <a:gd name="connsiteX46" fmla="*/ 100400 w 519539"/>
              <a:gd name="connsiteY46" fmla="*/ 214418 h 354305"/>
              <a:gd name="connsiteX47" fmla="*/ 104300 w 519539"/>
              <a:gd name="connsiteY47" fmla="*/ 217085 h 354305"/>
              <a:gd name="connsiteX48" fmla="*/ 107525 w 519539"/>
              <a:gd name="connsiteY48" fmla="*/ 217271 h 354305"/>
              <a:gd name="connsiteX49" fmla="*/ 125747 w 519539"/>
              <a:gd name="connsiteY49" fmla="*/ 237925 h 354305"/>
              <a:gd name="connsiteX50" fmla="*/ 145887 w 519539"/>
              <a:gd name="connsiteY50" fmla="*/ 217407 h 354305"/>
              <a:gd name="connsiteX51" fmla="*/ 149779 w 519539"/>
              <a:gd name="connsiteY51" fmla="*/ 217354 h 354305"/>
              <a:gd name="connsiteX52" fmla="*/ 153423 w 519539"/>
              <a:gd name="connsiteY52" fmla="*/ 214825 h 354305"/>
              <a:gd name="connsiteX53" fmla="*/ 186442 w 519539"/>
              <a:gd name="connsiteY53" fmla="*/ 220260 h 354305"/>
              <a:gd name="connsiteX54" fmla="*/ 220283 w 519539"/>
              <a:gd name="connsiteY54" fmla="*/ 256133 h 354305"/>
              <a:gd name="connsiteX55" fmla="*/ 220283 w 519539"/>
              <a:gd name="connsiteY55" fmla="*/ 337796 h 354305"/>
              <a:gd name="connsiteX56" fmla="*/ 287554 w 519539"/>
              <a:gd name="connsiteY56" fmla="*/ 337796 h 354305"/>
              <a:gd name="connsiteX57" fmla="*/ 287554 w 519539"/>
              <a:gd name="connsiteY57" fmla="*/ 256948 h 354305"/>
              <a:gd name="connsiteX58" fmla="*/ 287554 w 519539"/>
              <a:gd name="connsiteY58" fmla="*/ 256133 h 354305"/>
              <a:gd name="connsiteX59" fmla="*/ 321806 w 519539"/>
              <a:gd name="connsiteY59" fmla="*/ 219853 h 354305"/>
              <a:gd name="connsiteX60" fmla="*/ 354962 w 519539"/>
              <a:gd name="connsiteY60" fmla="*/ 214418 h 354305"/>
              <a:gd name="connsiteX61" fmla="*/ 358241 w 519539"/>
              <a:gd name="connsiteY61" fmla="*/ 216660 h 354305"/>
              <a:gd name="connsiteX62" fmla="*/ 362224 w 519539"/>
              <a:gd name="connsiteY62" fmla="*/ 216591 h 354305"/>
              <a:gd name="connsiteX63" fmla="*/ 381542 w 519539"/>
              <a:gd name="connsiteY63" fmla="*/ 235207 h 354305"/>
              <a:gd name="connsiteX64" fmla="*/ 400723 w 519539"/>
              <a:gd name="connsiteY64" fmla="*/ 216591 h 354305"/>
              <a:gd name="connsiteX65" fmla="*/ 405573 w 519539"/>
              <a:gd name="connsiteY65" fmla="*/ 216272 h 354305"/>
              <a:gd name="connsiteX66" fmla="*/ 407619 w 519539"/>
              <a:gd name="connsiteY66" fmla="*/ 214787 h 354305"/>
              <a:gd name="connsiteX67" fmla="*/ 407848 w 519539"/>
              <a:gd name="connsiteY67" fmla="*/ 214825 h 354305"/>
              <a:gd name="connsiteX68" fmla="*/ 441004 w 519539"/>
              <a:gd name="connsiteY68" fmla="*/ 220260 h 354305"/>
              <a:gd name="connsiteX69" fmla="*/ 475393 w 519539"/>
              <a:gd name="connsiteY69" fmla="*/ 256540 h 354305"/>
              <a:gd name="connsiteX70" fmla="*/ 475393 w 519539"/>
              <a:gd name="connsiteY70" fmla="*/ 337796 h 354305"/>
              <a:gd name="connsiteX71" fmla="*/ 512249 w 519539"/>
              <a:gd name="connsiteY71" fmla="*/ 337796 h 354305"/>
              <a:gd name="connsiteX72" fmla="*/ 519470 w 519539"/>
              <a:gd name="connsiteY72" fmla="*/ 347076 h 354305"/>
              <a:gd name="connsiteX73" fmla="*/ 512249 w 519539"/>
              <a:gd name="connsiteY73" fmla="*/ 354237 h 354305"/>
              <a:gd name="connsiteX74" fmla="*/ 466902 w 519539"/>
              <a:gd name="connsiteY74" fmla="*/ 354237 h 354305"/>
              <a:gd name="connsiteX75" fmla="*/ 466899 w 519539"/>
              <a:gd name="connsiteY75" fmla="*/ 354238 h 354305"/>
              <a:gd name="connsiteX76" fmla="*/ 436759 w 519539"/>
              <a:gd name="connsiteY76" fmla="*/ 354238 h 354305"/>
              <a:gd name="connsiteX77" fmla="*/ 436758 w 519539"/>
              <a:gd name="connsiteY77" fmla="*/ 354239 h 354305"/>
              <a:gd name="connsiteX78" fmla="*/ 436620 w 519539"/>
              <a:gd name="connsiteY78" fmla="*/ 354238 h 354305"/>
              <a:gd name="connsiteX79" fmla="*/ 326467 w 519539"/>
              <a:gd name="connsiteY79" fmla="*/ 354238 h 354305"/>
              <a:gd name="connsiteX80" fmla="*/ 326466 w 519539"/>
              <a:gd name="connsiteY80" fmla="*/ 354239 h 354305"/>
              <a:gd name="connsiteX81" fmla="*/ 326328 w 519539"/>
              <a:gd name="connsiteY81" fmla="*/ 354238 h 354305"/>
              <a:gd name="connsiteX82" fmla="*/ 295775 w 519539"/>
              <a:gd name="connsiteY82" fmla="*/ 354238 h 354305"/>
              <a:gd name="connsiteX83" fmla="*/ 295774 w 519539"/>
              <a:gd name="connsiteY83" fmla="*/ 354237 h 354305"/>
              <a:gd name="connsiteX84" fmla="*/ 212201 w 519539"/>
              <a:gd name="connsiteY84" fmla="*/ 354237 h 354305"/>
              <a:gd name="connsiteX85" fmla="*/ 212063 w 519539"/>
              <a:gd name="connsiteY85" fmla="*/ 354238 h 354305"/>
              <a:gd name="connsiteX86" fmla="*/ 182196 w 519539"/>
              <a:gd name="connsiteY86" fmla="*/ 354238 h 354305"/>
              <a:gd name="connsiteX87" fmla="*/ 182195 w 519539"/>
              <a:gd name="connsiteY87" fmla="*/ 354239 h 354305"/>
              <a:gd name="connsiteX88" fmla="*/ 182057 w 519539"/>
              <a:gd name="connsiteY88" fmla="*/ 354238 h 354305"/>
              <a:gd name="connsiteX89" fmla="*/ 71902 w 519539"/>
              <a:gd name="connsiteY89" fmla="*/ 354238 h 354305"/>
              <a:gd name="connsiteX90" fmla="*/ 41350 w 519539"/>
              <a:gd name="connsiteY90" fmla="*/ 354238 h 354305"/>
              <a:gd name="connsiteX91" fmla="*/ 41349 w 519539"/>
              <a:gd name="connsiteY91" fmla="*/ 354237 h 354305"/>
              <a:gd name="connsiteX92" fmla="*/ 9426 w 519539"/>
              <a:gd name="connsiteY92" fmla="*/ 354237 h 354305"/>
              <a:gd name="connsiteX93" fmla="*/ 69 w 519539"/>
              <a:gd name="connsiteY93" fmla="*/ 347076 h 354305"/>
              <a:gd name="connsiteX94" fmla="*/ 7291 w 519539"/>
              <a:gd name="connsiteY94" fmla="*/ 337796 h 354305"/>
              <a:gd name="connsiteX95" fmla="*/ 9426 w 519539"/>
              <a:gd name="connsiteY95" fmla="*/ 337796 h 354305"/>
              <a:gd name="connsiteX96" fmla="*/ 32992 w 519539"/>
              <a:gd name="connsiteY96" fmla="*/ 337796 h 354305"/>
              <a:gd name="connsiteX97" fmla="*/ 32992 w 519539"/>
              <a:gd name="connsiteY97" fmla="*/ 256948 h 354305"/>
              <a:gd name="connsiteX98" fmla="*/ 32992 w 519539"/>
              <a:gd name="connsiteY98" fmla="*/ 256133 h 354305"/>
              <a:gd name="connsiteX99" fmla="*/ 67381 w 519539"/>
              <a:gd name="connsiteY99" fmla="*/ 219853 h 354305"/>
              <a:gd name="connsiteX100" fmla="*/ 381542 w 519539"/>
              <a:gd name="connsiteY100" fmla="*/ 123106 h 354305"/>
              <a:gd name="connsiteX101" fmla="*/ 349627 w 519539"/>
              <a:gd name="connsiteY101" fmla="*/ 153400 h 354305"/>
              <a:gd name="connsiteX102" fmla="*/ 380172 w 519539"/>
              <a:gd name="connsiteY102" fmla="*/ 185052 h 354305"/>
              <a:gd name="connsiteX103" fmla="*/ 412088 w 519539"/>
              <a:gd name="connsiteY103" fmla="*/ 154759 h 354305"/>
              <a:gd name="connsiteX104" fmla="*/ 412095 w 519539"/>
              <a:gd name="connsiteY104" fmla="*/ 154087 h 354305"/>
              <a:gd name="connsiteX105" fmla="*/ 381542 w 519539"/>
              <a:gd name="connsiteY105" fmla="*/ 123106 h 354305"/>
              <a:gd name="connsiteX106" fmla="*/ 126980 w 519539"/>
              <a:gd name="connsiteY106" fmla="*/ 123106 h 354305"/>
              <a:gd name="connsiteX107" fmla="*/ 95742 w 519539"/>
              <a:gd name="connsiteY107" fmla="*/ 154087 h 354305"/>
              <a:gd name="connsiteX108" fmla="*/ 126980 w 519539"/>
              <a:gd name="connsiteY108" fmla="*/ 185068 h 354305"/>
              <a:gd name="connsiteX109" fmla="*/ 158218 w 519539"/>
              <a:gd name="connsiteY109" fmla="*/ 154087 h 354305"/>
              <a:gd name="connsiteX110" fmla="*/ 126980 w 519539"/>
              <a:gd name="connsiteY110" fmla="*/ 123106 h 354305"/>
              <a:gd name="connsiteX111" fmla="*/ 381268 w 519539"/>
              <a:gd name="connsiteY111" fmla="*/ 106665 h 354305"/>
              <a:gd name="connsiteX112" fmla="*/ 429221 w 519539"/>
              <a:gd name="connsiteY112" fmla="*/ 153951 h 354305"/>
              <a:gd name="connsiteX113" fmla="*/ 429221 w 519539"/>
              <a:gd name="connsiteY113" fmla="*/ 154087 h 354305"/>
              <a:gd name="connsiteX114" fmla="*/ 381542 w 519539"/>
              <a:gd name="connsiteY114" fmla="*/ 201509 h 354305"/>
              <a:gd name="connsiteX115" fmla="*/ 333589 w 519539"/>
              <a:gd name="connsiteY115" fmla="*/ 154223 h 354305"/>
              <a:gd name="connsiteX116" fmla="*/ 381268 w 519539"/>
              <a:gd name="connsiteY116" fmla="*/ 106665 h 354305"/>
              <a:gd name="connsiteX117" fmla="*/ 126980 w 519539"/>
              <a:gd name="connsiteY117" fmla="*/ 106665 h 354305"/>
              <a:gd name="connsiteX118" fmla="*/ 174796 w 519539"/>
              <a:gd name="connsiteY118" fmla="*/ 154087 h 354305"/>
              <a:gd name="connsiteX119" fmla="*/ 126980 w 519539"/>
              <a:gd name="connsiteY119" fmla="*/ 201509 h 354305"/>
              <a:gd name="connsiteX120" fmla="*/ 79164 w 519539"/>
              <a:gd name="connsiteY120" fmla="*/ 154087 h 354305"/>
              <a:gd name="connsiteX121" fmla="*/ 126980 w 519539"/>
              <a:gd name="connsiteY121" fmla="*/ 106665 h 354305"/>
              <a:gd name="connsiteX122" fmla="*/ 254401 w 519539"/>
              <a:gd name="connsiteY122" fmla="*/ 63863 h 354305"/>
              <a:gd name="connsiteX123" fmla="*/ 254672 w 519539"/>
              <a:gd name="connsiteY123" fmla="*/ 63863 h 354305"/>
              <a:gd name="connsiteX124" fmla="*/ 261386 w 519539"/>
              <a:gd name="connsiteY124" fmla="*/ 70521 h 354305"/>
              <a:gd name="connsiteX125" fmla="*/ 254672 w 519539"/>
              <a:gd name="connsiteY125" fmla="*/ 77449 h 354305"/>
              <a:gd name="connsiteX126" fmla="*/ 247687 w 519539"/>
              <a:gd name="connsiteY126" fmla="*/ 70791 h 354305"/>
              <a:gd name="connsiteX127" fmla="*/ 254401 w 519539"/>
              <a:gd name="connsiteY127" fmla="*/ 63863 h 354305"/>
              <a:gd name="connsiteX128" fmla="*/ 233024 w 519539"/>
              <a:gd name="connsiteY128" fmla="*/ 63863 h 354305"/>
              <a:gd name="connsiteX129" fmla="*/ 239738 w 519539"/>
              <a:gd name="connsiteY129" fmla="*/ 70521 h 354305"/>
              <a:gd name="connsiteX130" fmla="*/ 233024 w 519539"/>
              <a:gd name="connsiteY130" fmla="*/ 77179 h 354305"/>
              <a:gd name="connsiteX131" fmla="*/ 226311 w 519539"/>
              <a:gd name="connsiteY131" fmla="*/ 70521 h 354305"/>
              <a:gd name="connsiteX132" fmla="*/ 233024 w 519539"/>
              <a:gd name="connsiteY132" fmla="*/ 63863 h 354305"/>
              <a:gd name="connsiteX133" fmla="*/ 212199 w 519539"/>
              <a:gd name="connsiteY133" fmla="*/ 63863 h 354305"/>
              <a:gd name="connsiteX134" fmla="*/ 218913 w 519539"/>
              <a:gd name="connsiteY134" fmla="*/ 70521 h 354305"/>
              <a:gd name="connsiteX135" fmla="*/ 212199 w 519539"/>
              <a:gd name="connsiteY135" fmla="*/ 77179 h 354305"/>
              <a:gd name="connsiteX136" fmla="*/ 205486 w 519539"/>
              <a:gd name="connsiteY136" fmla="*/ 70521 h 354305"/>
              <a:gd name="connsiteX137" fmla="*/ 212199 w 519539"/>
              <a:gd name="connsiteY137" fmla="*/ 63863 h 354305"/>
              <a:gd name="connsiteX138" fmla="*/ 188908 w 519539"/>
              <a:gd name="connsiteY138" fmla="*/ 52584 h 354305"/>
              <a:gd name="connsiteX139" fmla="*/ 183836 w 519539"/>
              <a:gd name="connsiteY139" fmla="*/ 57610 h 354305"/>
              <a:gd name="connsiteX140" fmla="*/ 183838 w 519539"/>
              <a:gd name="connsiteY140" fmla="*/ 57748 h 354305"/>
              <a:gd name="connsiteX141" fmla="*/ 183838 w 519539"/>
              <a:gd name="connsiteY141" fmla="*/ 80712 h 354305"/>
              <a:gd name="connsiteX142" fmla="*/ 188908 w 519539"/>
              <a:gd name="connsiteY142" fmla="*/ 85739 h 354305"/>
              <a:gd name="connsiteX143" fmla="*/ 197813 w 519539"/>
              <a:gd name="connsiteY143" fmla="*/ 94028 h 354305"/>
              <a:gd name="connsiteX144" fmla="*/ 197813 w 519539"/>
              <a:gd name="connsiteY144" fmla="*/ 104898 h 354305"/>
              <a:gd name="connsiteX145" fmla="*/ 220283 w 519539"/>
              <a:gd name="connsiteY145" fmla="*/ 87505 h 354305"/>
              <a:gd name="connsiteX146" fmla="*/ 225352 w 519539"/>
              <a:gd name="connsiteY146" fmla="*/ 85739 h 354305"/>
              <a:gd name="connsiteX147" fmla="*/ 277826 w 519539"/>
              <a:gd name="connsiteY147" fmla="*/ 85739 h 354305"/>
              <a:gd name="connsiteX148" fmla="*/ 282896 w 519539"/>
              <a:gd name="connsiteY148" fmla="*/ 80712 h 354305"/>
              <a:gd name="connsiteX149" fmla="*/ 282896 w 519539"/>
              <a:gd name="connsiteY149" fmla="*/ 57748 h 354305"/>
              <a:gd name="connsiteX150" fmla="*/ 277826 w 519539"/>
              <a:gd name="connsiteY150" fmla="*/ 52584 h 354305"/>
              <a:gd name="connsiteX151" fmla="*/ 188771 w 519539"/>
              <a:gd name="connsiteY151" fmla="*/ 36143 h 354305"/>
              <a:gd name="connsiteX152" fmla="*/ 277826 w 519539"/>
              <a:gd name="connsiteY152" fmla="*/ 36143 h 354305"/>
              <a:gd name="connsiteX153" fmla="*/ 299474 w 519539"/>
              <a:gd name="connsiteY153" fmla="*/ 57748 h 354305"/>
              <a:gd name="connsiteX154" fmla="*/ 299474 w 519539"/>
              <a:gd name="connsiteY154" fmla="*/ 80712 h 354305"/>
              <a:gd name="connsiteX155" fmla="*/ 277826 w 519539"/>
              <a:gd name="connsiteY155" fmla="*/ 102180 h 354305"/>
              <a:gd name="connsiteX156" fmla="*/ 227818 w 519539"/>
              <a:gd name="connsiteY156" fmla="*/ 102180 h 354305"/>
              <a:gd name="connsiteX157" fmla="*/ 193977 w 519539"/>
              <a:gd name="connsiteY157" fmla="*/ 128269 h 354305"/>
              <a:gd name="connsiteX158" fmla="*/ 188908 w 519539"/>
              <a:gd name="connsiteY158" fmla="*/ 130036 h 354305"/>
              <a:gd name="connsiteX159" fmla="*/ 185208 w 519539"/>
              <a:gd name="connsiteY159" fmla="*/ 129221 h 354305"/>
              <a:gd name="connsiteX160" fmla="*/ 180687 w 519539"/>
              <a:gd name="connsiteY160" fmla="*/ 122291 h 354305"/>
              <a:gd name="connsiteX161" fmla="*/ 180687 w 519539"/>
              <a:gd name="connsiteY161" fmla="*/ 100686 h 354305"/>
              <a:gd name="connsiteX162" fmla="*/ 166986 w 519539"/>
              <a:gd name="connsiteY162" fmla="*/ 80712 h 354305"/>
              <a:gd name="connsiteX163" fmla="*/ 166986 w 519539"/>
              <a:gd name="connsiteY163" fmla="*/ 57748 h 354305"/>
              <a:gd name="connsiteX164" fmla="*/ 188771 w 519539"/>
              <a:gd name="connsiteY164" fmla="*/ 36143 h 354305"/>
              <a:gd name="connsiteX165" fmla="*/ 402367 w 519539"/>
              <a:gd name="connsiteY165" fmla="*/ 27719 h 354305"/>
              <a:gd name="connsiteX166" fmla="*/ 409081 w 519539"/>
              <a:gd name="connsiteY166" fmla="*/ 34377 h 354305"/>
              <a:gd name="connsiteX167" fmla="*/ 402367 w 519539"/>
              <a:gd name="connsiteY167" fmla="*/ 41035 h 354305"/>
              <a:gd name="connsiteX168" fmla="*/ 395654 w 519539"/>
              <a:gd name="connsiteY168" fmla="*/ 34377 h 354305"/>
              <a:gd name="connsiteX169" fmla="*/ 402367 w 519539"/>
              <a:gd name="connsiteY169" fmla="*/ 27719 h 354305"/>
              <a:gd name="connsiteX170" fmla="*/ 360580 w 519539"/>
              <a:gd name="connsiteY170" fmla="*/ 27719 h 354305"/>
              <a:gd name="connsiteX171" fmla="*/ 367294 w 519539"/>
              <a:gd name="connsiteY171" fmla="*/ 34377 h 354305"/>
              <a:gd name="connsiteX172" fmla="*/ 360580 w 519539"/>
              <a:gd name="connsiteY172" fmla="*/ 41035 h 354305"/>
              <a:gd name="connsiteX173" fmla="*/ 353867 w 519539"/>
              <a:gd name="connsiteY173" fmla="*/ 34377 h 354305"/>
              <a:gd name="connsiteX174" fmla="*/ 360580 w 519539"/>
              <a:gd name="connsiteY174" fmla="*/ 27719 h 354305"/>
              <a:gd name="connsiteX175" fmla="*/ 381543 w 519539"/>
              <a:gd name="connsiteY175" fmla="*/ 27175 h 354305"/>
              <a:gd name="connsiteX176" fmla="*/ 388211 w 519539"/>
              <a:gd name="connsiteY176" fmla="*/ 33290 h 354305"/>
              <a:gd name="connsiteX177" fmla="*/ 382068 w 519539"/>
              <a:gd name="connsiteY177" fmla="*/ 40469 h 354305"/>
              <a:gd name="connsiteX178" fmla="*/ 374829 w 519539"/>
              <a:gd name="connsiteY178" fmla="*/ 34377 h 354305"/>
              <a:gd name="connsiteX179" fmla="*/ 374807 w 519539"/>
              <a:gd name="connsiteY179" fmla="*/ 33811 h 354305"/>
              <a:gd name="connsiteX180" fmla="*/ 381543 w 519539"/>
              <a:gd name="connsiteY180" fmla="*/ 27175 h 354305"/>
              <a:gd name="connsiteX181" fmla="*/ 426373 w 519539"/>
              <a:gd name="connsiteY181" fmla="*/ 16413 h 354305"/>
              <a:gd name="connsiteX182" fmla="*/ 425796 w 519539"/>
              <a:gd name="connsiteY182" fmla="*/ 16441 h 354305"/>
              <a:gd name="connsiteX183" fmla="*/ 337014 w 519539"/>
              <a:gd name="connsiteY183" fmla="*/ 16441 h 354305"/>
              <a:gd name="connsiteX184" fmla="*/ 331808 w 519539"/>
              <a:gd name="connsiteY184" fmla="*/ 21605 h 354305"/>
              <a:gd name="connsiteX185" fmla="*/ 331808 w 519539"/>
              <a:gd name="connsiteY185" fmla="*/ 44569 h 354305"/>
              <a:gd name="connsiteX186" fmla="*/ 337014 w 519539"/>
              <a:gd name="connsiteY186" fmla="*/ 49732 h 354305"/>
              <a:gd name="connsiteX187" fmla="*/ 389763 w 519539"/>
              <a:gd name="connsiteY187" fmla="*/ 49732 h 354305"/>
              <a:gd name="connsiteX188" fmla="*/ 394832 w 519539"/>
              <a:gd name="connsiteY188" fmla="*/ 51362 h 354305"/>
              <a:gd name="connsiteX189" fmla="*/ 417439 w 519539"/>
              <a:gd name="connsiteY189" fmla="*/ 68891 h 354305"/>
              <a:gd name="connsiteX190" fmla="*/ 417439 w 519539"/>
              <a:gd name="connsiteY190" fmla="*/ 57885 h 354305"/>
              <a:gd name="connsiteX191" fmla="*/ 425658 w 519539"/>
              <a:gd name="connsiteY191" fmla="*/ 49731 h 354305"/>
              <a:gd name="connsiteX192" fmla="*/ 425796 w 519539"/>
              <a:gd name="connsiteY192" fmla="*/ 49732 h 354305"/>
              <a:gd name="connsiteX193" fmla="*/ 431536 w 519539"/>
              <a:gd name="connsiteY193" fmla="*/ 44857 h 354305"/>
              <a:gd name="connsiteX194" fmla="*/ 431551 w 519539"/>
              <a:gd name="connsiteY194" fmla="*/ 44569 h 354305"/>
              <a:gd name="connsiteX195" fmla="*/ 431551 w 519539"/>
              <a:gd name="connsiteY195" fmla="*/ 21605 h 354305"/>
              <a:gd name="connsiteX196" fmla="*/ 426373 w 519539"/>
              <a:gd name="connsiteY196" fmla="*/ 16413 h 354305"/>
              <a:gd name="connsiteX197" fmla="*/ 336877 w 519539"/>
              <a:gd name="connsiteY197" fmla="*/ 0 h 354305"/>
              <a:gd name="connsiteX198" fmla="*/ 425796 w 519539"/>
              <a:gd name="connsiteY198" fmla="*/ 0 h 354305"/>
              <a:gd name="connsiteX199" fmla="*/ 447581 w 519539"/>
              <a:gd name="connsiteY199" fmla="*/ 21605 h 354305"/>
              <a:gd name="connsiteX200" fmla="*/ 447581 w 519539"/>
              <a:gd name="connsiteY200" fmla="*/ 44569 h 354305"/>
              <a:gd name="connsiteX201" fmla="*/ 433880 w 519539"/>
              <a:gd name="connsiteY201" fmla="*/ 64679 h 354305"/>
              <a:gd name="connsiteX202" fmla="*/ 433880 w 519539"/>
              <a:gd name="connsiteY202" fmla="*/ 85604 h 354305"/>
              <a:gd name="connsiteX203" fmla="*/ 429221 w 519539"/>
              <a:gd name="connsiteY203" fmla="*/ 93078 h 354305"/>
              <a:gd name="connsiteX204" fmla="*/ 425796 w 519539"/>
              <a:gd name="connsiteY204" fmla="*/ 93893 h 354305"/>
              <a:gd name="connsiteX205" fmla="*/ 420727 w 519539"/>
              <a:gd name="connsiteY205" fmla="*/ 92126 h 354305"/>
              <a:gd name="connsiteX206" fmla="*/ 386749 w 519539"/>
              <a:gd name="connsiteY206" fmla="*/ 66173 h 354305"/>
              <a:gd name="connsiteX207" fmla="*/ 336877 w 519539"/>
              <a:gd name="connsiteY207" fmla="*/ 66173 h 354305"/>
              <a:gd name="connsiteX208" fmla="*/ 315093 w 519539"/>
              <a:gd name="connsiteY208" fmla="*/ 44569 h 354305"/>
              <a:gd name="connsiteX209" fmla="*/ 315093 w 519539"/>
              <a:gd name="connsiteY209" fmla="*/ 21605 h 354305"/>
              <a:gd name="connsiteX210" fmla="*/ 336877 w 519539"/>
              <a:gd name="connsiteY210" fmla="*/ 0 h 354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</a:cxnLst>
            <a:rect l="l" t="t" r="r" b="b"/>
            <a:pathLst>
              <a:path w="519539" h="354305">
                <a:moveTo>
                  <a:pt x="98607" y="231352"/>
                </a:moveTo>
                <a:lnTo>
                  <a:pt x="70121" y="236158"/>
                </a:lnTo>
                <a:cubicBezTo>
                  <a:pt x="59059" y="238034"/>
                  <a:pt x="50669" y="247081"/>
                  <a:pt x="49707" y="258171"/>
                </a:cubicBezTo>
                <a:lnTo>
                  <a:pt x="49707" y="337796"/>
                </a:lnTo>
                <a:lnTo>
                  <a:pt x="63544" y="337796"/>
                </a:lnTo>
                <a:lnTo>
                  <a:pt x="63544" y="278961"/>
                </a:lnTo>
                <a:cubicBezTo>
                  <a:pt x="62955" y="274420"/>
                  <a:pt x="66188" y="270266"/>
                  <a:pt x="70766" y="269681"/>
                </a:cubicBezTo>
                <a:cubicBezTo>
                  <a:pt x="75343" y="269096"/>
                  <a:pt x="79533" y="272302"/>
                  <a:pt x="80123" y="276842"/>
                </a:cubicBezTo>
                <a:cubicBezTo>
                  <a:pt x="80214" y="277546"/>
                  <a:pt x="80214" y="278258"/>
                  <a:pt x="80123" y="278961"/>
                </a:cubicBezTo>
                <a:lnTo>
                  <a:pt x="80123" y="337796"/>
                </a:lnTo>
                <a:lnTo>
                  <a:pt x="173836" y="337796"/>
                </a:lnTo>
                <a:lnTo>
                  <a:pt x="173836" y="278961"/>
                </a:lnTo>
                <a:cubicBezTo>
                  <a:pt x="173247" y="274420"/>
                  <a:pt x="176480" y="270266"/>
                  <a:pt x="181058" y="269681"/>
                </a:cubicBezTo>
                <a:cubicBezTo>
                  <a:pt x="185635" y="269096"/>
                  <a:pt x="189825" y="272302"/>
                  <a:pt x="190415" y="276842"/>
                </a:cubicBezTo>
                <a:cubicBezTo>
                  <a:pt x="190506" y="277546"/>
                  <a:pt x="190506" y="278258"/>
                  <a:pt x="190415" y="278961"/>
                </a:cubicBezTo>
                <a:lnTo>
                  <a:pt x="190415" y="337796"/>
                </a:lnTo>
                <a:lnTo>
                  <a:pt x="204527" y="337796"/>
                </a:lnTo>
                <a:lnTo>
                  <a:pt x="204527" y="258171"/>
                </a:lnTo>
                <a:cubicBezTo>
                  <a:pt x="203260" y="247301"/>
                  <a:pt x="194867" y="238589"/>
                  <a:pt x="183976" y="236838"/>
                </a:cubicBezTo>
                <a:lnTo>
                  <a:pt x="155099" y="231791"/>
                </a:lnTo>
                <a:lnTo>
                  <a:pt x="131775" y="256269"/>
                </a:lnTo>
                <a:cubicBezTo>
                  <a:pt x="130228" y="257611"/>
                  <a:pt x="128210" y="258295"/>
                  <a:pt x="126158" y="258171"/>
                </a:cubicBezTo>
                <a:cubicBezTo>
                  <a:pt x="123792" y="258113"/>
                  <a:pt x="121557" y="257079"/>
                  <a:pt x="119992" y="255317"/>
                </a:cubicBezTo>
                <a:close/>
                <a:moveTo>
                  <a:pt x="353671" y="231265"/>
                </a:moveTo>
                <a:lnTo>
                  <a:pt x="324547" y="236158"/>
                </a:lnTo>
                <a:cubicBezTo>
                  <a:pt x="313508" y="238078"/>
                  <a:pt x="305140" y="247102"/>
                  <a:pt x="304132" y="258171"/>
                </a:cubicBezTo>
                <a:lnTo>
                  <a:pt x="304132" y="337796"/>
                </a:lnTo>
                <a:lnTo>
                  <a:pt x="318107" y="337796"/>
                </a:lnTo>
                <a:lnTo>
                  <a:pt x="318107" y="278961"/>
                </a:lnTo>
                <a:cubicBezTo>
                  <a:pt x="317518" y="274420"/>
                  <a:pt x="320751" y="270266"/>
                  <a:pt x="325329" y="269681"/>
                </a:cubicBezTo>
                <a:cubicBezTo>
                  <a:pt x="329907" y="269096"/>
                  <a:pt x="334096" y="272302"/>
                  <a:pt x="334685" y="276842"/>
                </a:cubicBezTo>
                <a:cubicBezTo>
                  <a:pt x="334777" y="277546"/>
                  <a:pt x="334777" y="278258"/>
                  <a:pt x="334685" y="278961"/>
                </a:cubicBezTo>
                <a:lnTo>
                  <a:pt x="334686" y="337796"/>
                </a:lnTo>
                <a:lnTo>
                  <a:pt x="428399" y="337796"/>
                </a:lnTo>
                <a:lnTo>
                  <a:pt x="428399" y="278961"/>
                </a:lnTo>
                <a:cubicBezTo>
                  <a:pt x="427810" y="274420"/>
                  <a:pt x="431043" y="270266"/>
                  <a:pt x="435621" y="269681"/>
                </a:cubicBezTo>
                <a:cubicBezTo>
                  <a:pt x="440198" y="269096"/>
                  <a:pt x="444388" y="272302"/>
                  <a:pt x="444978" y="276842"/>
                </a:cubicBezTo>
                <a:cubicBezTo>
                  <a:pt x="445069" y="277546"/>
                  <a:pt x="445069" y="278258"/>
                  <a:pt x="444978" y="278961"/>
                </a:cubicBezTo>
                <a:lnTo>
                  <a:pt x="444978" y="337796"/>
                </a:lnTo>
                <a:lnTo>
                  <a:pt x="458952" y="337796"/>
                </a:lnTo>
                <a:lnTo>
                  <a:pt x="458952" y="258171"/>
                </a:lnTo>
                <a:cubicBezTo>
                  <a:pt x="457641" y="247322"/>
                  <a:pt x="449269" y="238632"/>
                  <a:pt x="438401" y="236838"/>
                </a:cubicBezTo>
                <a:lnTo>
                  <a:pt x="408987" y="231676"/>
                </a:lnTo>
                <a:lnTo>
                  <a:pt x="387297" y="252600"/>
                </a:lnTo>
                <a:cubicBezTo>
                  <a:pt x="385734" y="254051"/>
                  <a:pt x="383683" y="254874"/>
                  <a:pt x="381542" y="254909"/>
                </a:cubicBezTo>
                <a:cubicBezTo>
                  <a:pt x="379396" y="254901"/>
                  <a:pt x="377336" y="254074"/>
                  <a:pt x="375788" y="252600"/>
                </a:cubicBezTo>
                <a:close/>
                <a:moveTo>
                  <a:pt x="100400" y="214418"/>
                </a:moveTo>
                <a:lnTo>
                  <a:pt x="104300" y="217085"/>
                </a:lnTo>
                <a:lnTo>
                  <a:pt x="107525" y="217271"/>
                </a:lnTo>
                <a:lnTo>
                  <a:pt x="125747" y="237925"/>
                </a:lnTo>
                <a:lnTo>
                  <a:pt x="145887" y="217407"/>
                </a:lnTo>
                <a:lnTo>
                  <a:pt x="149779" y="217354"/>
                </a:lnTo>
                <a:lnTo>
                  <a:pt x="153423" y="214825"/>
                </a:lnTo>
                <a:lnTo>
                  <a:pt x="186442" y="220260"/>
                </a:lnTo>
                <a:cubicBezTo>
                  <a:pt x="204536" y="223377"/>
                  <a:pt x="218350" y="238020"/>
                  <a:pt x="220283" y="256133"/>
                </a:cubicBezTo>
                <a:lnTo>
                  <a:pt x="220283" y="337796"/>
                </a:lnTo>
                <a:lnTo>
                  <a:pt x="287554" y="337796"/>
                </a:lnTo>
                <a:lnTo>
                  <a:pt x="287554" y="256948"/>
                </a:lnTo>
                <a:cubicBezTo>
                  <a:pt x="287490" y="256680"/>
                  <a:pt x="287490" y="256401"/>
                  <a:pt x="287554" y="256133"/>
                </a:cubicBezTo>
                <a:cubicBezTo>
                  <a:pt x="289358" y="237737"/>
                  <a:pt x="303416" y="222846"/>
                  <a:pt x="321806" y="219853"/>
                </a:cubicBezTo>
                <a:lnTo>
                  <a:pt x="354962" y="214418"/>
                </a:lnTo>
                <a:lnTo>
                  <a:pt x="358241" y="216660"/>
                </a:lnTo>
                <a:lnTo>
                  <a:pt x="362224" y="216591"/>
                </a:lnTo>
                <a:lnTo>
                  <a:pt x="381542" y="235207"/>
                </a:lnTo>
                <a:lnTo>
                  <a:pt x="400723" y="216591"/>
                </a:lnTo>
                <a:lnTo>
                  <a:pt x="405573" y="216272"/>
                </a:lnTo>
                <a:lnTo>
                  <a:pt x="407619" y="214787"/>
                </a:lnTo>
                <a:cubicBezTo>
                  <a:pt x="407695" y="214799"/>
                  <a:pt x="407772" y="214811"/>
                  <a:pt x="407848" y="214825"/>
                </a:cubicBezTo>
                <a:lnTo>
                  <a:pt x="441004" y="220260"/>
                </a:lnTo>
                <a:cubicBezTo>
                  <a:pt x="459448" y="223198"/>
                  <a:pt x="473575" y="238102"/>
                  <a:pt x="475393" y="256540"/>
                </a:cubicBezTo>
                <a:lnTo>
                  <a:pt x="475393" y="337796"/>
                </a:lnTo>
                <a:lnTo>
                  <a:pt x="512249" y="337796"/>
                </a:lnTo>
                <a:cubicBezTo>
                  <a:pt x="516827" y="338381"/>
                  <a:pt x="520060" y="342536"/>
                  <a:pt x="519470" y="347076"/>
                </a:cubicBezTo>
                <a:cubicBezTo>
                  <a:pt x="518985" y="350813"/>
                  <a:pt x="516018" y="353756"/>
                  <a:pt x="512249" y="354237"/>
                </a:cubicBezTo>
                <a:lnTo>
                  <a:pt x="466902" y="354237"/>
                </a:lnTo>
                <a:lnTo>
                  <a:pt x="466899" y="354238"/>
                </a:lnTo>
                <a:lnTo>
                  <a:pt x="436759" y="354238"/>
                </a:lnTo>
                <a:lnTo>
                  <a:pt x="436758" y="354239"/>
                </a:lnTo>
                <a:cubicBezTo>
                  <a:pt x="436712" y="354239"/>
                  <a:pt x="436666" y="354239"/>
                  <a:pt x="436620" y="354238"/>
                </a:cubicBezTo>
                <a:lnTo>
                  <a:pt x="326467" y="354238"/>
                </a:lnTo>
                <a:lnTo>
                  <a:pt x="326466" y="354239"/>
                </a:lnTo>
                <a:cubicBezTo>
                  <a:pt x="326420" y="354239"/>
                  <a:pt x="326374" y="354239"/>
                  <a:pt x="326328" y="354238"/>
                </a:cubicBezTo>
                <a:lnTo>
                  <a:pt x="295775" y="354238"/>
                </a:lnTo>
                <a:lnTo>
                  <a:pt x="295774" y="354237"/>
                </a:lnTo>
                <a:lnTo>
                  <a:pt x="212201" y="354237"/>
                </a:lnTo>
                <a:cubicBezTo>
                  <a:pt x="212155" y="354237"/>
                  <a:pt x="212109" y="354238"/>
                  <a:pt x="212063" y="354238"/>
                </a:cubicBezTo>
                <a:lnTo>
                  <a:pt x="182196" y="354238"/>
                </a:lnTo>
                <a:lnTo>
                  <a:pt x="182195" y="354239"/>
                </a:lnTo>
                <a:cubicBezTo>
                  <a:pt x="182149" y="354239"/>
                  <a:pt x="182103" y="354239"/>
                  <a:pt x="182057" y="354238"/>
                </a:cubicBezTo>
                <a:lnTo>
                  <a:pt x="71902" y="354238"/>
                </a:lnTo>
                <a:lnTo>
                  <a:pt x="41350" y="354238"/>
                </a:lnTo>
                <a:lnTo>
                  <a:pt x="41349" y="354237"/>
                </a:lnTo>
                <a:lnTo>
                  <a:pt x="9426" y="354237"/>
                </a:lnTo>
                <a:cubicBezTo>
                  <a:pt x="4848" y="354822"/>
                  <a:pt x="659" y="351616"/>
                  <a:pt x="69" y="347076"/>
                </a:cubicBezTo>
                <a:cubicBezTo>
                  <a:pt x="-520" y="342536"/>
                  <a:pt x="2713" y="338381"/>
                  <a:pt x="7291" y="337796"/>
                </a:cubicBezTo>
                <a:cubicBezTo>
                  <a:pt x="8000" y="337705"/>
                  <a:pt x="8717" y="337705"/>
                  <a:pt x="9426" y="337796"/>
                </a:cubicBezTo>
                <a:lnTo>
                  <a:pt x="32992" y="337796"/>
                </a:lnTo>
                <a:lnTo>
                  <a:pt x="32992" y="256948"/>
                </a:lnTo>
                <a:cubicBezTo>
                  <a:pt x="32992" y="256948"/>
                  <a:pt x="32992" y="256948"/>
                  <a:pt x="32992" y="256133"/>
                </a:cubicBezTo>
                <a:cubicBezTo>
                  <a:pt x="34810" y="237694"/>
                  <a:pt x="48937" y="222791"/>
                  <a:pt x="67381" y="219853"/>
                </a:cubicBezTo>
                <a:close/>
                <a:moveTo>
                  <a:pt x="381542" y="123106"/>
                </a:moveTo>
                <a:cubicBezTo>
                  <a:pt x="364294" y="122731"/>
                  <a:pt x="350005" y="136294"/>
                  <a:pt x="349627" y="153400"/>
                </a:cubicBezTo>
                <a:cubicBezTo>
                  <a:pt x="349248" y="170506"/>
                  <a:pt x="362924" y="184677"/>
                  <a:pt x="380172" y="185052"/>
                </a:cubicBezTo>
                <a:cubicBezTo>
                  <a:pt x="397420" y="185428"/>
                  <a:pt x="411709" y="171865"/>
                  <a:pt x="412088" y="154759"/>
                </a:cubicBezTo>
                <a:cubicBezTo>
                  <a:pt x="412093" y="154535"/>
                  <a:pt x="412095" y="154311"/>
                  <a:pt x="412095" y="154087"/>
                </a:cubicBezTo>
                <a:cubicBezTo>
                  <a:pt x="412099" y="137239"/>
                  <a:pt x="398526" y="123476"/>
                  <a:pt x="381542" y="123106"/>
                </a:cubicBezTo>
                <a:close/>
                <a:moveTo>
                  <a:pt x="126980" y="123106"/>
                </a:moveTo>
                <a:cubicBezTo>
                  <a:pt x="109728" y="123106"/>
                  <a:pt x="95742" y="136977"/>
                  <a:pt x="95742" y="154087"/>
                </a:cubicBezTo>
                <a:cubicBezTo>
                  <a:pt x="95742" y="171197"/>
                  <a:pt x="109728" y="185068"/>
                  <a:pt x="126980" y="185068"/>
                </a:cubicBezTo>
                <a:cubicBezTo>
                  <a:pt x="144232" y="185068"/>
                  <a:pt x="158218" y="171197"/>
                  <a:pt x="158218" y="154087"/>
                </a:cubicBezTo>
                <a:cubicBezTo>
                  <a:pt x="158218" y="136977"/>
                  <a:pt x="144232" y="123106"/>
                  <a:pt x="126980" y="123106"/>
                </a:cubicBezTo>
                <a:close/>
                <a:moveTo>
                  <a:pt x="381268" y="106665"/>
                </a:moveTo>
                <a:cubicBezTo>
                  <a:pt x="407676" y="106590"/>
                  <a:pt x="429145" y="127761"/>
                  <a:pt x="429221" y="153951"/>
                </a:cubicBezTo>
                <a:cubicBezTo>
                  <a:pt x="429221" y="153996"/>
                  <a:pt x="429221" y="154042"/>
                  <a:pt x="429221" y="154087"/>
                </a:cubicBezTo>
                <a:cubicBezTo>
                  <a:pt x="429221" y="180224"/>
                  <a:pt x="407897" y="201434"/>
                  <a:pt x="381542" y="201509"/>
                </a:cubicBezTo>
                <a:cubicBezTo>
                  <a:pt x="355134" y="201584"/>
                  <a:pt x="333665" y="180413"/>
                  <a:pt x="333589" y="154223"/>
                </a:cubicBezTo>
                <a:cubicBezTo>
                  <a:pt x="333514" y="128033"/>
                  <a:pt x="354860" y="106740"/>
                  <a:pt x="381268" y="106665"/>
                </a:cubicBezTo>
                <a:close/>
                <a:moveTo>
                  <a:pt x="126980" y="106665"/>
                </a:moveTo>
                <a:cubicBezTo>
                  <a:pt x="153388" y="106665"/>
                  <a:pt x="174796" y="127897"/>
                  <a:pt x="174796" y="154087"/>
                </a:cubicBezTo>
                <a:cubicBezTo>
                  <a:pt x="174721" y="180246"/>
                  <a:pt x="153357" y="201434"/>
                  <a:pt x="126980" y="201509"/>
                </a:cubicBezTo>
                <a:cubicBezTo>
                  <a:pt x="100572" y="201509"/>
                  <a:pt x="79164" y="180277"/>
                  <a:pt x="79164" y="154087"/>
                </a:cubicBezTo>
                <a:cubicBezTo>
                  <a:pt x="79164" y="127897"/>
                  <a:pt x="100572" y="106665"/>
                  <a:pt x="126980" y="106665"/>
                </a:cubicBezTo>
                <a:close/>
                <a:moveTo>
                  <a:pt x="254401" y="63863"/>
                </a:moveTo>
                <a:cubicBezTo>
                  <a:pt x="254491" y="63862"/>
                  <a:pt x="254582" y="63862"/>
                  <a:pt x="254672" y="63863"/>
                </a:cubicBezTo>
                <a:cubicBezTo>
                  <a:pt x="258380" y="63863"/>
                  <a:pt x="261386" y="66844"/>
                  <a:pt x="261386" y="70521"/>
                </a:cubicBezTo>
                <a:cubicBezTo>
                  <a:pt x="261460" y="74273"/>
                  <a:pt x="258455" y="77374"/>
                  <a:pt x="254672" y="77449"/>
                </a:cubicBezTo>
                <a:cubicBezTo>
                  <a:pt x="250889" y="77523"/>
                  <a:pt x="247762" y="74542"/>
                  <a:pt x="247687" y="70791"/>
                </a:cubicBezTo>
                <a:cubicBezTo>
                  <a:pt x="247612" y="67039"/>
                  <a:pt x="250618" y="63938"/>
                  <a:pt x="254401" y="63863"/>
                </a:cubicBezTo>
                <a:close/>
                <a:moveTo>
                  <a:pt x="233024" y="63863"/>
                </a:moveTo>
                <a:cubicBezTo>
                  <a:pt x="236732" y="63863"/>
                  <a:pt x="239738" y="66844"/>
                  <a:pt x="239738" y="70521"/>
                </a:cubicBezTo>
                <a:cubicBezTo>
                  <a:pt x="239738" y="74198"/>
                  <a:pt x="236732" y="77179"/>
                  <a:pt x="233024" y="77179"/>
                </a:cubicBezTo>
                <a:cubicBezTo>
                  <a:pt x="229317" y="77179"/>
                  <a:pt x="226311" y="74198"/>
                  <a:pt x="226311" y="70521"/>
                </a:cubicBezTo>
                <a:cubicBezTo>
                  <a:pt x="226311" y="66844"/>
                  <a:pt x="229317" y="63863"/>
                  <a:pt x="233024" y="63863"/>
                </a:cubicBezTo>
                <a:close/>
                <a:moveTo>
                  <a:pt x="212199" y="63863"/>
                </a:moveTo>
                <a:cubicBezTo>
                  <a:pt x="215907" y="63863"/>
                  <a:pt x="218913" y="66844"/>
                  <a:pt x="218913" y="70521"/>
                </a:cubicBezTo>
                <a:cubicBezTo>
                  <a:pt x="218913" y="74198"/>
                  <a:pt x="215907" y="77179"/>
                  <a:pt x="212199" y="77179"/>
                </a:cubicBezTo>
                <a:cubicBezTo>
                  <a:pt x="208492" y="77179"/>
                  <a:pt x="205486" y="74198"/>
                  <a:pt x="205486" y="70521"/>
                </a:cubicBezTo>
                <a:cubicBezTo>
                  <a:pt x="205486" y="66844"/>
                  <a:pt x="208492" y="63863"/>
                  <a:pt x="212199" y="63863"/>
                </a:cubicBezTo>
                <a:close/>
                <a:moveTo>
                  <a:pt x="188908" y="52584"/>
                </a:moveTo>
                <a:cubicBezTo>
                  <a:pt x="186108" y="52583"/>
                  <a:pt x="183837" y="54834"/>
                  <a:pt x="183836" y="57610"/>
                </a:cubicBezTo>
                <a:cubicBezTo>
                  <a:pt x="183836" y="57656"/>
                  <a:pt x="183837" y="57702"/>
                  <a:pt x="183838" y="57748"/>
                </a:cubicBezTo>
                <a:lnTo>
                  <a:pt x="183838" y="80712"/>
                </a:lnTo>
                <a:cubicBezTo>
                  <a:pt x="183838" y="83488"/>
                  <a:pt x="186108" y="85739"/>
                  <a:pt x="188908" y="85739"/>
                </a:cubicBezTo>
                <a:cubicBezTo>
                  <a:pt x="193647" y="85660"/>
                  <a:pt x="197592" y="89332"/>
                  <a:pt x="197813" y="94028"/>
                </a:cubicBezTo>
                <a:lnTo>
                  <a:pt x="197813" y="104898"/>
                </a:lnTo>
                <a:lnTo>
                  <a:pt x="220283" y="87505"/>
                </a:lnTo>
                <a:cubicBezTo>
                  <a:pt x="221720" y="86361"/>
                  <a:pt x="223509" y="85737"/>
                  <a:pt x="225352" y="85739"/>
                </a:cubicBezTo>
                <a:lnTo>
                  <a:pt x="277826" y="85739"/>
                </a:lnTo>
                <a:cubicBezTo>
                  <a:pt x="280596" y="85668"/>
                  <a:pt x="282824" y="83458"/>
                  <a:pt x="282896" y="80712"/>
                </a:cubicBezTo>
                <a:lnTo>
                  <a:pt x="282896" y="57748"/>
                </a:lnTo>
                <a:cubicBezTo>
                  <a:pt x="282897" y="54948"/>
                  <a:pt x="280648" y="52658"/>
                  <a:pt x="277826" y="52584"/>
                </a:cubicBezTo>
                <a:close/>
                <a:moveTo>
                  <a:pt x="188771" y="36143"/>
                </a:moveTo>
                <a:lnTo>
                  <a:pt x="277826" y="36143"/>
                </a:lnTo>
                <a:cubicBezTo>
                  <a:pt x="289804" y="36218"/>
                  <a:pt x="299474" y="45869"/>
                  <a:pt x="299474" y="57748"/>
                </a:cubicBezTo>
                <a:lnTo>
                  <a:pt x="299474" y="80712"/>
                </a:lnTo>
                <a:cubicBezTo>
                  <a:pt x="299474" y="92569"/>
                  <a:pt x="289782" y="102180"/>
                  <a:pt x="277826" y="102180"/>
                </a:cubicBezTo>
                <a:lnTo>
                  <a:pt x="227818" y="102180"/>
                </a:lnTo>
                <a:lnTo>
                  <a:pt x="193977" y="128269"/>
                </a:lnTo>
                <a:cubicBezTo>
                  <a:pt x="192515" y="129370"/>
                  <a:pt x="190742" y="129988"/>
                  <a:pt x="188908" y="130036"/>
                </a:cubicBezTo>
                <a:cubicBezTo>
                  <a:pt x="187630" y="130026"/>
                  <a:pt x="186370" y="129748"/>
                  <a:pt x="185208" y="129221"/>
                </a:cubicBezTo>
                <a:cubicBezTo>
                  <a:pt x="182604" y="127831"/>
                  <a:pt x="180898" y="125216"/>
                  <a:pt x="180687" y="122291"/>
                </a:cubicBezTo>
                <a:lnTo>
                  <a:pt x="180687" y="100686"/>
                </a:lnTo>
                <a:cubicBezTo>
                  <a:pt x="172393" y="97481"/>
                  <a:pt x="166946" y="89540"/>
                  <a:pt x="166986" y="80712"/>
                </a:cubicBezTo>
                <a:lnTo>
                  <a:pt x="166986" y="57748"/>
                </a:lnTo>
                <a:cubicBezTo>
                  <a:pt x="166986" y="45816"/>
                  <a:pt x="176739" y="36143"/>
                  <a:pt x="188771" y="36143"/>
                </a:cubicBezTo>
                <a:close/>
                <a:moveTo>
                  <a:pt x="402367" y="27719"/>
                </a:moveTo>
                <a:cubicBezTo>
                  <a:pt x="406075" y="27719"/>
                  <a:pt x="409081" y="30700"/>
                  <a:pt x="409081" y="34377"/>
                </a:cubicBezTo>
                <a:cubicBezTo>
                  <a:pt x="409081" y="38054"/>
                  <a:pt x="406075" y="41035"/>
                  <a:pt x="402367" y="41035"/>
                </a:cubicBezTo>
                <a:cubicBezTo>
                  <a:pt x="398660" y="41035"/>
                  <a:pt x="395654" y="38054"/>
                  <a:pt x="395654" y="34377"/>
                </a:cubicBezTo>
                <a:cubicBezTo>
                  <a:pt x="395654" y="30700"/>
                  <a:pt x="398660" y="27719"/>
                  <a:pt x="402367" y="27719"/>
                </a:cubicBezTo>
                <a:close/>
                <a:moveTo>
                  <a:pt x="360580" y="27719"/>
                </a:moveTo>
                <a:cubicBezTo>
                  <a:pt x="364288" y="27719"/>
                  <a:pt x="367294" y="30700"/>
                  <a:pt x="367294" y="34377"/>
                </a:cubicBezTo>
                <a:cubicBezTo>
                  <a:pt x="367294" y="38054"/>
                  <a:pt x="364288" y="41035"/>
                  <a:pt x="360580" y="41035"/>
                </a:cubicBezTo>
                <a:cubicBezTo>
                  <a:pt x="356873" y="41035"/>
                  <a:pt x="353867" y="38054"/>
                  <a:pt x="353867" y="34377"/>
                </a:cubicBezTo>
                <a:cubicBezTo>
                  <a:pt x="353867" y="30700"/>
                  <a:pt x="356873" y="27719"/>
                  <a:pt x="360580" y="27719"/>
                </a:cubicBezTo>
                <a:close/>
                <a:moveTo>
                  <a:pt x="381543" y="27175"/>
                </a:moveTo>
                <a:cubicBezTo>
                  <a:pt x="385029" y="27187"/>
                  <a:pt x="387927" y="29843"/>
                  <a:pt x="388211" y="33290"/>
                </a:cubicBezTo>
                <a:cubicBezTo>
                  <a:pt x="388514" y="36954"/>
                  <a:pt x="385764" y="40169"/>
                  <a:pt x="382068" y="40469"/>
                </a:cubicBezTo>
                <a:cubicBezTo>
                  <a:pt x="378373" y="40769"/>
                  <a:pt x="375132" y="38042"/>
                  <a:pt x="374829" y="34377"/>
                </a:cubicBezTo>
                <a:cubicBezTo>
                  <a:pt x="374814" y="34188"/>
                  <a:pt x="374806" y="34000"/>
                  <a:pt x="374807" y="33811"/>
                </a:cubicBezTo>
                <a:cubicBezTo>
                  <a:pt x="374819" y="30134"/>
                  <a:pt x="377835" y="27163"/>
                  <a:pt x="381543" y="27175"/>
                </a:cubicBezTo>
                <a:close/>
                <a:moveTo>
                  <a:pt x="426373" y="16413"/>
                </a:moveTo>
                <a:cubicBezTo>
                  <a:pt x="426181" y="16412"/>
                  <a:pt x="425988" y="16421"/>
                  <a:pt x="425796" y="16441"/>
                </a:cubicBezTo>
                <a:lnTo>
                  <a:pt x="337014" y="16441"/>
                </a:lnTo>
                <a:cubicBezTo>
                  <a:pt x="334139" y="16441"/>
                  <a:pt x="331808" y="18753"/>
                  <a:pt x="331808" y="21605"/>
                </a:cubicBezTo>
                <a:lnTo>
                  <a:pt x="331808" y="44569"/>
                </a:lnTo>
                <a:cubicBezTo>
                  <a:pt x="331808" y="47420"/>
                  <a:pt x="334139" y="49732"/>
                  <a:pt x="337014" y="49732"/>
                </a:cubicBezTo>
                <a:lnTo>
                  <a:pt x="389763" y="49732"/>
                </a:lnTo>
                <a:cubicBezTo>
                  <a:pt x="391590" y="49692"/>
                  <a:pt x="393377" y="50266"/>
                  <a:pt x="394832" y="51362"/>
                </a:cubicBezTo>
                <a:lnTo>
                  <a:pt x="417439" y="68891"/>
                </a:lnTo>
                <a:lnTo>
                  <a:pt x="417439" y="57885"/>
                </a:lnTo>
                <a:cubicBezTo>
                  <a:pt x="417438" y="53382"/>
                  <a:pt x="421118" y="49731"/>
                  <a:pt x="425658" y="49731"/>
                </a:cubicBezTo>
                <a:cubicBezTo>
                  <a:pt x="425704" y="49731"/>
                  <a:pt x="425750" y="49731"/>
                  <a:pt x="425796" y="49732"/>
                </a:cubicBezTo>
                <a:cubicBezTo>
                  <a:pt x="428738" y="49958"/>
                  <a:pt x="431308" y="47775"/>
                  <a:pt x="431536" y="44857"/>
                </a:cubicBezTo>
                <a:cubicBezTo>
                  <a:pt x="431544" y="44761"/>
                  <a:pt x="431548" y="44665"/>
                  <a:pt x="431551" y="44569"/>
                </a:cubicBezTo>
                <a:lnTo>
                  <a:pt x="431551" y="21605"/>
                </a:lnTo>
                <a:cubicBezTo>
                  <a:pt x="431567" y="18753"/>
                  <a:pt x="429249" y="16429"/>
                  <a:pt x="426373" y="16413"/>
                </a:cubicBezTo>
                <a:close/>
                <a:moveTo>
                  <a:pt x="336877" y="0"/>
                </a:moveTo>
                <a:lnTo>
                  <a:pt x="425796" y="0"/>
                </a:lnTo>
                <a:cubicBezTo>
                  <a:pt x="437827" y="0"/>
                  <a:pt x="447581" y="9673"/>
                  <a:pt x="447581" y="21605"/>
                </a:cubicBezTo>
                <a:lnTo>
                  <a:pt x="447581" y="44569"/>
                </a:lnTo>
                <a:cubicBezTo>
                  <a:pt x="447563" y="53412"/>
                  <a:pt x="442146" y="61363"/>
                  <a:pt x="433880" y="64679"/>
                </a:cubicBezTo>
                <a:lnTo>
                  <a:pt x="433880" y="85604"/>
                </a:lnTo>
                <a:cubicBezTo>
                  <a:pt x="433863" y="88765"/>
                  <a:pt x="432065" y="91650"/>
                  <a:pt x="429221" y="93078"/>
                </a:cubicBezTo>
                <a:cubicBezTo>
                  <a:pt x="428145" y="93569"/>
                  <a:pt x="426981" y="93846"/>
                  <a:pt x="425796" y="93893"/>
                </a:cubicBezTo>
                <a:cubicBezTo>
                  <a:pt x="423951" y="93906"/>
                  <a:pt x="422159" y="93281"/>
                  <a:pt x="420727" y="92126"/>
                </a:cubicBezTo>
                <a:lnTo>
                  <a:pt x="386749" y="66173"/>
                </a:lnTo>
                <a:lnTo>
                  <a:pt x="336877" y="66173"/>
                </a:lnTo>
                <a:cubicBezTo>
                  <a:pt x="324846" y="66173"/>
                  <a:pt x="315093" y="56501"/>
                  <a:pt x="315093" y="44569"/>
                </a:cubicBezTo>
                <a:lnTo>
                  <a:pt x="315093" y="21605"/>
                </a:lnTo>
                <a:cubicBezTo>
                  <a:pt x="315093" y="9673"/>
                  <a:pt x="324846" y="0"/>
                  <a:pt x="336877" y="0"/>
                </a:cubicBezTo>
                <a:close/>
              </a:path>
            </a:pathLst>
          </a:custGeom>
          <a:solidFill>
            <a:schemeClr val="tx1"/>
          </a:solidFill>
          <a:ln w="1353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5" name="Freeform 714">
            <a:extLst>
              <a:ext uri="{FF2B5EF4-FFF2-40B4-BE49-F238E27FC236}">
                <a16:creationId xmlns:a16="http://schemas.microsoft.com/office/drawing/2014/main" id="{85FB9EF6-5E97-A24D-9110-765825C70CF3}"/>
              </a:ext>
            </a:extLst>
          </p:cNvPr>
          <p:cNvSpPr>
            <a:spLocks noChangeAspect="1"/>
          </p:cNvSpPr>
          <p:nvPr/>
        </p:nvSpPr>
        <p:spPr>
          <a:xfrm>
            <a:off x="827487" y="1679304"/>
            <a:ext cx="456405" cy="385525"/>
          </a:xfrm>
          <a:custGeom>
            <a:avLst/>
            <a:gdLst>
              <a:gd name="connsiteX0" fmla="*/ 173902 w 502045"/>
              <a:gd name="connsiteY0" fmla="*/ 361584 h 424077"/>
              <a:gd name="connsiteX1" fmla="*/ 179898 w 502045"/>
              <a:gd name="connsiteY1" fmla="*/ 371931 h 424077"/>
              <a:gd name="connsiteX2" fmla="*/ 176691 w 502045"/>
              <a:gd name="connsiteY2" fmla="*/ 383657 h 424077"/>
              <a:gd name="connsiteX3" fmla="*/ 168463 w 502045"/>
              <a:gd name="connsiteY3" fmla="*/ 389589 h 424077"/>
              <a:gd name="connsiteX4" fmla="*/ 166232 w 502045"/>
              <a:gd name="connsiteY4" fmla="*/ 389589 h 424077"/>
              <a:gd name="connsiteX5" fmla="*/ 160362 w 502045"/>
              <a:gd name="connsiteY5" fmla="*/ 379425 h 424077"/>
              <a:gd name="connsiteX6" fmla="*/ 160375 w 502045"/>
              <a:gd name="connsiteY6" fmla="*/ 379380 h 424077"/>
              <a:gd name="connsiteX7" fmla="*/ 163582 w 502045"/>
              <a:gd name="connsiteY7" fmla="*/ 367516 h 424077"/>
              <a:gd name="connsiteX8" fmla="*/ 173902 w 502045"/>
              <a:gd name="connsiteY8" fmla="*/ 361584 h 424077"/>
              <a:gd name="connsiteX9" fmla="*/ 252922 w 502045"/>
              <a:gd name="connsiteY9" fmla="*/ 360478 h 424077"/>
              <a:gd name="connsiteX10" fmla="*/ 264221 w 502045"/>
              <a:gd name="connsiteY10" fmla="*/ 364567 h 424077"/>
              <a:gd name="connsiteX11" fmla="*/ 264966 w 502045"/>
              <a:gd name="connsiteY11" fmla="*/ 367240 h 424077"/>
              <a:gd name="connsiteX12" fmla="*/ 268173 w 502045"/>
              <a:gd name="connsiteY12" fmla="*/ 379104 h 424077"/>
              <a:gd name="connsiteX13" fmla="*/ 262317 w 502045"/>
              <a:gd name="connsiteY13" fmla="*/ 389276 h 424077"/>
              <a:gd name="connsiteX14" fmla="*/ 262177 w 502045"/>
              <a:gd name="connsiteY14" fmla="*/ 389313 h 424077"/>
              <a:gd name="connsiteX15" fmla="*/ 260224 w 502045"/>
              <a:gd name="connsiteY15" fmla="*/ 389588 h 424077"/>
              <a:gd name="connsiteX16" fmla="*/ 251997 w 502045"/>
              <a:gd name="connsiteY16" fmla="*/ 383380 h 424077"/>
              <a:gd name="connsiteX17" fmla="*/ 248789 w 502045"/>
              <a:gd name="connsiteY17" fmla="*/ 371654 h 424077"/>
              <a:gd name="connsiteX18" fmla="*/ 252922 w 502045"/>
              <a:gd name="connsiteY18" fmla="*/ 360478 h 424077"/>
              <a:gd name="connsiteX19" fmla="*/ 213187 w 502045"/>
              <a:gd name="connsiteY19" fmla="*/ 341126 h 424077"/>
              <a:gd name="connsiteX20" fmla="*/ 222711 w 502045"/>
              <a:gd name="connsiteY20" fmla="*/ 348397 h 424077"/>
              <a:gd name="connsiteX21" fmla="*/ 222711 w 502045"/>
              <a:gd name="connsiteY21" fmla="*/ 350548 h 424077"/>
              <a:gd name="connsiteX22" fmla="*/ 222711 w 502045"/>
              <a:gd name="connsiteY22" fmla="*/ 387244 h 424077"/>
              <a:gd name="connsiteX23" fmla="*/ 214343 w 502045"/>
              <a:gd name="connsiteY23" fmla="*/ 395659 h 424077"/>
              <a:gd name="connsiteX24" fmla="*/ 205837 w 502045"/>
              <a:gd name="connsiteY24" fmla="*/ 387244 h 424077"/>
              <a:gd name="connsiteX25" fmla="*/ 205837 w 502045"/>
              <a:gd name="connsiteY25" fmla="*/ 350548 h 424077"/>
              <a:gd name="connsiteX26" fmla="*/ 213187 w 502045"/>
              <a:gd name="connsiteY26" fmla="*/ 341126 h 424077"/>
              <a:gd name="connsiteX27" fmla="*/ 148639 w 502045"/>
              <a:gd name="connsiteY27" fmla="*/ 328115 h 424077"/>
              <a:gd name="connsiteX28" fmla="*/ 150752 w 502045"/>
              <a:gd name="connsiteY28" fmla="*/ 336475 h 424077"/>
              <a:gd name="connsiteX29" fmla="*/ 133041 w 502045"/>
              <a:gd name="connsiteY29" fmla="*/ 367929 h 424077"/>
              <a:gd name="connsiteX30" fmla="*/ 125511 w 502045"/>
              <a:gd name="connsiteY30" fmla="*/ 372482 h 424077"/>
              <a:gd name="connsiteX31" fmla="*/ 121327 w 502045"/>
              <a:gd name="connsiteY31" fmla="*/ 371378 h 424077"/>
              <a:gd name="connsiteX32" fmla="*/ 118120 w 502045"/>
              <a:gd name="connsiteY32" fmla="*/ 359928 h 424077"/>
              <a:gd name="connsiteX33" fmla="*/ 136807 w 502045"/>
              <a:gd name="connsiteY33" fmla="*/ 328198 h 424077"/>
              <a:gd name="connsiteX34" fmla="*/ 148639 w 502045"/>
              <a:gd name="connsiteY34" fmla="*/ 328115 h 424077"/>
              <a:gd name="connsiteX35" fmla="*/ 92460 w 502045"/>
              <a:gd name="connsiteY35" fmla="*/ 321301 h 424077"/>
              <a:gd name="connsiteX36" fmla="*/ 104313 w 502045"/>
              <a:gd name="connsiteY36" fmla="*/ 321301 h 424077"/>
              <a:gd name="connsiteX37" fmla="*/ 104474 w 502045"/>
              <a:gd name="connsiteY37" fmla="*/ 333006 h 424077"/>
              <a:gd name="connsiteX38" fmla="*/ 104313 w 502045"/>
              <a:gd name="connsiteY38" fmla="*/ 333165 h 424077"/>
              <a:gd name="connsiteX39" fmla="*/ 95667 w 502045"/>
              <a:gd name="connsiteY39" fmla="*/ 341856 h 424077"/>
              <a:gd name="connsiteX40" fmla="*/ 89113 w 502045"/>
              <a:gd name="connsiteY40" fmla="*/ 344891 h 424077"/>
              <a:gd name="connsiteX41" fmla="*/ 83674 w 502045"/>
              <a:gd name="connsiteY41" fmla="*/ 341856 h 424077"/>
              <a:gd name="connsiteX42" fmla="*/ 83513 w 502045"/>
              <a:gd name="connsiteY42" fmla="*/ 330151 h 424077"/>
              <a:gd name="connsiteX43" fmla="*/ 83674 w 502045"/>
              <a:gd name="connsiteY43" fmla="*/ 329992 h 424077"/>
              <a:gd name="connsiteX44" fmla="*/ 342823 w 502045"/>
              <a:gd name="connsiteY44" fmla="*/ 319961 h 424077"/>
              <a:gd name="connsiteX45" fmla="*/ 350173 w 502045"/>
              <a:gd name="connsiteY45" fmla="*/ 327232 h 424077"/>
              <a:gd name="connsiteX46" fmla="*/ 350173 w 502045"/>
              <a:gd name="connsiteY46" fmla="*/ 404763 h 424077"/>
              <a:gd name="connsiteX47" fmla="*/ 342685 w 502045"/>
              <a:gd name="connsiteY47" fmla="*/ 413827 h 424077"/>
              <a:gd name="connsiteX48" fmla="*/ 341806 w 502045"/>
              <a:gd name="connsiteY48" fmla="*/ 413868 h 424077"/>
              <a:gd name="connsiteX49" fmla="*/ 333299 w 502045"/>
              <a:gd name="connsiteY49" fmla="*/ 405453 h 424077"/>
              <a:gd name="connsiteX50" fmla="*/ 333299 w 502045"/>
              <a:gd name="connsiteY50" fmla="*/ 327232 h 424077"/>
              <a:gd name="connsiteX51" fmla="*/ 342823 w 502045"/>
              <a:gd name="connsiteY51" fmla="*/ 319961 h 424077"/>
              <a:gd name="connsiteX52" fmla="*/ 455044 w 502045"/>
              <a:gd name="connsiteY52" fmla="*/ 318817 h 424077"/>
              <a:gd name="connsiteX53" fmla="*/ 463551 w 502045"/>
              <a:gd name="connsiteY53" fmla="*/ 327232 h 424077"/>
              <a:gd name="connsiteX54" fmla="*/ 463551 w 502045"/>
              <a:gd name="connsiteY54" fmla="*/ 404764 h 424077"/>
              <a:gd name="connsiteX55" fmla="*/ 455770 w 502045"/>
              <a:gd name="connsiteY55" fmla="*/ 413841 h 424077"/>
              <a:gd name="connsiteX56" fmla="*/ 455044 w 502045"/>
              <a:gd name="connsiteY56" fmla="*/ 413869 h 424077"/>
              <a:gd name="connsiteX57" fmla="*/ 446537 w 502045"/>
              <a:gd name="connsiteY57" fmla="*/ 405453 h 424077"/>
              <a:gd name="connsiteX58" fmla="*/ 446537 w 502045"/>
              <a:gd name="connsiteY58" fmla="*/ 327232 h 424077"/>
              <a:gd name="connsiteX59" fmla="*/ 455044 w 502045"/>
              <a:gd name="connsiteY59" fmla="*/ 318817 h 424077"/>
              <a:gd name="connsiteX60" fmla="*/ 88834 w 502045"/>
              <a:gd name="connsiteY60" fmla="*/ 273981 h 424077"/>
              <a:gd name="connsiteX61" fmla="*/ 100409 w 502045"/>
              <a:gd name="connsiteY61" fmla="*/ 277016 h 424077"/>
              <a:gd name="connsiteX62" fmla="*/ 97341 w 502045"/>
              <a:gd name="connsiteY62" fmla="*/ 288467 h 424077"/>
              <a:gd name="connsiteX63" fmla="*/ 65126 w 502045"/>
              <a:gd name="connsiteY63" fmla="*/ 306815 h 424077"/>
              <a:gd name="connsiteX64" fmla="*/ 60943 w 502045"/>
              <a:gd name="connsiteY64" fmla="*/ 307918 h 424077"/>
              <a:gd name="connsiteX65" fmla="*/ 53552 w 502045"/>
              <a:gd name="connsiteY65" fmla="*/ 303780 h 424077"/>
              <a:gd name="connsiteX66" fmla="*/ 56759 w 502045"/>
              <a:gd name="connsiteY66" fmla="*/ 292329 h 424077"/>
              <a:gd name="connsiteX67" fmla="*/ 52994 w 502045"/>
              <a:gd name="connsiteY67" fmla="*/ 246114 h 424077"/>
              <a:gd name="connsiteX68" fmla="*/ 63314 w 502045"/>
              <a:gd name="connsiteY68" fmla="*/ 252046 h 424077"/>
              <a:gd name="connsiteX69" fmla="*/ 57501 w 502045"/>
              <a:gd name="connsiteY69" fmla="*/ 262243 h 424077"/>
              <a:gd name="connsiteX70" fmla="*/ 57457 w 502045"/>
              <a:gd name="connsiteY70" fmla="*/ 262255 h 424077"/>
              <a:gd name="connsiteX71" fmla="*/ 45463 w 502045"/>
              <a:gd name="connsiteY71" fmla="*/ 265428 h 424077"/>
              <a:gd name="connsiteX72" fmla="*/ 43232 w 502045"/>
              <a:gd name="connsiteY72" fmla="*/ 265704 h 424077"/>
              <a:gd name="connsiteX73" fmla="*/ 35112 w 502045"/>
              <a:gd name="connsiteY73" fmla="*/ 256923 h 424077"/>
              <a:gd name="connsiteX74" fmla="*/ 41001 w 502045"/>
              <a:gd name="connsiteY74" fmla="*/ 249287 h 424077"/>
              <a:gd name="connsiteX75" fmla="*/ 142163 w 502045"/>
              <a:gd name="connsiteY75" fmla="*/ 204038 h 424077"/>
              <a:gd name="connsiteX76" fmla="*/ 144337 w 502045"/>
              <a:gd name="connsiteY76" fmla="*/ 204038 h 424077"/>
              <a:gd name="connsiteX77" fmla="*/ 182966 w 502045"/>
              <a:gd name="connsiteY77" fmla="*/ 204038 h 424077"/>
              <a:gd name="connsiteX78" fmla="*/ 192490 w 502045"/>
              <a:gd name="connsiteY78" fmla="*/ 211309 h 424077"/>
              <a:gd name="connsiteX79" fmla="*/ 185140 w 502045"/>
              <a:gd name="connsiteY79" fmla="*/ 220731 h 424077"/>
              <a:gd name="connsiteX80" fmla="*/ 182966 w 502045"/>
              <a:gd name="connsiteY80" fmla="*/ 220731 h 424077"/>
              <a:gd name="connsiteX81" fmla="*/ 144337 w 502045"/>
              <a:gd name="connsiteY81" fmla="*/ 220731 h 424077"/>
              <a:gd name="connsiteX82" fmla="*/ 134813 w 502045"/>
              <a:gd name="connsiteY82" fmla="*/ 213460 h 424077"/>
              <a:gd name="connsiteX83" fmla="*/ 142163 w 502045"/>
              <a:gd name="connsiteY83" fmla="*/ 204038 h 424077"/>
              <a:gd name="connsiteX84" fmla="*/ 35061 w 502045"/>
              <a:gd name="connsiteY84" fmla="*/ 204038 h 424077"/>
              <a:gd name="connsiteX85" fmla="*/ 37235 w 502045"/>
              <a:gd name="connsiteY85" fmla="*/ 204038 h 424077"/>
              <a:gd name="connsiteX86" fmla="*/ 74330 w 502045"/>
              <a:gd name="connsiteY86" fmla="*/ 204038 h 424077"/>
              <a:gd name="connsiteX87" fmla="*/ 83854 w 502045"/>
              <a:gd name="connsiteY87" fmla="*/ 211309 h 424077"/>
              <a:gd name="connsiteX88" fmla="*/ 76504 w 502045"/>
              <a:gd name="connsiteY88" fmla="*/ 220731 h 424077"/>
              <a:gd name="connsiteX89" fmla="*/ 74330 w 502045"/>
              <a:gd name="connsiteY89" fmla="*/ 220731 h 424077"/>
              <a:gd name="connsiteX90" fmla="*/ 37235 w 502045"/>
              <a:gd name="connsiteY90" fmla="*/ 220731 h 424077"/>
              <a:gd name="connsiteX91" fmla="*/ 27711 w 502045"/>
              <a:gd name="connsiteY91" fmla="*/ 213460 h 424077"/>
              <a:gd name="connsiteX92" fmla="*/ 35061 w 502045"/>
              <a:gd name="connsiteY92" fmla="*/ 204038 h 424077"/>
              <a:gd name="connsiteX93" fmla="*/ 398425 w 502045"/>
              <a:gd name="connsiteY93" fmla="*/ 173963 h 424077"/>
              <a:gd name="connsiteX94" fmla="*/ 362724 w 502045"/>
              <a:gd name="connsiteY94" fmla="*/ 209004 h 424077"/>
              <a:gd name="connsiteX95" fmla="*/ 398146 w 502045"/>
              <a:gd name="connsiteY95" fmla="*/ 244321 h 424077"/>
              <a:gd name="connsiteX96" fmla="*/ 433846 w 502045"/>
              <a:gd name="connsiteY96" fmla="*/ 209280 h 424077"/>
              <a:gd name="connsiteX97" fmla="*/ 433846 w 502045"/>
              <a:gd name="connsiteY97" fmla="*/ 209142 h 424077"/>
              <a:gd name="connsiteX98" fmla="*/ 398425 w 502045"/>
              <a:gd name="connsiteY98" fmla="*/ 173963 h 424077"/>
              <a:gd name="connsiteX99" fmla="*/ 45976 w 502045"/>
              <a:gd name="connsiteY99" fmla="*/ 158914 h 424077"/>
              <a:gd name="connsiteX100" fmla="*/ 46021 w 502045"/>
              <a:gd name="connsiteY100" fmla="*/ 158926 h 424077"/>
              <a:gd name="connsiteX101" fmla="*/ 58014 w 502045"/>
              <a:gd name="connsiteY101" fmla="*/ 162099 h 424077"/>
              <a:gd name="connsiteX102" fmla="*/ 62650 w 502045"/>
              <a:gd name="connsiteY102" fmla="*/ 173081 h 424077"/>
              <a:gd name="connsiteX103" fmla="*/ 55783 w 502045"/>
              <a:gd name="connsiteY103" fmla="*/ 178240 h 424077"/>
              <a:gd name="connsiteX104" fmla="*/ 53552 w 502045"/>
              <a:gd name="connsiteY104" fmla="*/ 178240 h 424077"/>
              <a:gd name="connsiteX105" fmla="*/ 41559 w 502045"/>
              <a:gd name="connsiteY105" fmla="*/ 175067 h 424077"/>
              <a:gd name="connsiteX106" fmla="*/ 35701 w 502045"/>
              <a:gd name="connsiteY106" fmla="*/ 164720 h 424077"/>
              <a:gd name="connsiteX107" fmla="*/ 45976 w 502045"/>
              <a:gd name="connsiteY107" fmla="*/ 158914 h 424077"/>
              <a:gd name="connsiteX108" fmla="*/ 363561 w 502045"/>
              <a:gd name="connsiteY108" fmla="*/ 117677 h 424077"/>
              <a:gd name="connsiteX109" fmla="*/ 374996 w 502045"/>
              <a:gd name="connsiteY109" fmla="*/ 120850 h 424077"/>
              <a:gd name="connsiteX110" fmla="*/ 372180 w 502045"/>
              <a:gd name="connsiteY110" fmla="*/ 132019 h 424077"/>
              <a:gd name="connsiteX111" fmla="*/ 371928 w 502045"/>
              <a:gd name="connsiteY111" fmla="*/ 132163 h 424077"/>
              <a:gd name="connsiteX112" fmla="*/ 339714 w 502045"/>
              <a:gd name="connsiteY112" fmla="*/ 150511 h 424077"/>
              <a:gd name="connsiteX113" fmla="*/ 335531 w 502045"/>
              <a:gd name="connsiteY113" fmla="*/ 151753 h 424077"/>
              <a:gd name="connsiteX114" fmla="*/ 328279 w 502045"/>
              <a:gd name="connsiteY114" fmla="*/ 147476 h 424077"/>
              <a:gd name="connsiteX115" fmla="*/ 331347 w 502045"/>
              <a:gd name="connsiteY115" fmla="*/ 136026 h 424077"/>
              <a:gd name="connsiteX116" fmla="*/ 65126 w 502045"/>
              <a:gd name="connsiteY116" fmla="*/ 117125 h 424077"/>
              <a:gd name="connsiteX117" fmla="*/ 97619 w 502045"/>
              <a:gd name="connsiteY117" fmla="*/ 135473 h 424077"/>
              <a:gd name="connsiteX118" fmla="*/ 103616 w 502045"/>
              <a:gd name="connsiteY118" fmla="*/ 145820 h 424077"/>
              <a:gd name="connsiteX119" fmla="*/ 93157 w 502045"/>
              <a:gd name="connsiteY119" fmla="*/ 151752 h 424077"/>
              <a:gd name="connsiteX120" fmla="*/ 88834 w 502045"/>
              <a:gd name="connsiteY120" fmla="*/ 150511 h 424077"/>
              <a:gd name="connsiteX121" fmla="*/ 56759 w 502045"/>
              <a:gd name="connsiteY121" fmla="*/ 131611 h 424077"/>
              <a:gd name="connsiteX122" fmla="*/ 53521 w 502045"/>
              <a:gd name="connsiteY122" fmla="*/ 120351 h 424077"/>
              <a:gd name="connsiteX123" fmla="*/ 53551 w 502045"/>
              <a:gd name="connsiteY123" fmla="*/ 120298 h 424077"/>
              <a:gd name="connsiteX124" fmla="*/ 65126 w 502045"/>
              <a:gd name="connsiteY124" fmla="*/ 117125 h 424077"/>
              <a:gd name="connsiteX125" fmla="*/ 213187 w 502045"/>
              <a:gd name="connsiteY125" fmla="*/ 116533 h 424077"/>
              <a:gd name="connsiteX126" fmla="*/ 222711 w 502045"/>
              <a:gd name="connsiteY126" fmla="*/ 123804 h 424077"/>
              <a:gd name="connsiteX127" fmla="*/ 222711 w 502045"/>
              <a:gd name="connsiteY127" fmla="*/ 125955 h 424077"/>
              <a:gd name="connsiteX128" fmla="*/ 222711 w 502045"/>
              <a:gd name="connsiteY128" fmla="*/ 189414 h 424077"/>
              <a:gd name="connsiteX129" fmla="*/ 214343 w 502045"/>
              <a:gd name="connsiteY129" fmla="*/ 197692 h 424077"/>
              <a:gd name="connsiteX130" fmla="*/ 205838 w 502045"/>
              <a:gd name="connsiteY130" fmla="*/ 189553 h 424077"/>
              <a:gd name="connsiteX131" fmla="*/ 205837 w 502045"/>
              <a:gd name="connsiteY131" fmla="*/ 189414 h 424077"/>
              <a:gd name="connsiteX132" fmla="*/ 205837 w 502045"/>
              <a:gd name="connsiteY132" fmla="*/ 125955 h 424077"/>
              <a:gd name="connsiteX133" fmla="*/ 213187 w 502045"/>
              <a:gd name="connsiteY133" fmla="*/ 116533 h 424077"/>
              <a:gd name="connsiteX134" fmla="*/ 87410 w 502045"/>
              <a:gd name="connsiteY134" fmla="*/ 82774 h 424077"/>
              <a:gd name="connsiteX135" fmla="*/ 95109 w 502045"/>
              <a:gd name="connsiteY135" fmla="*/ 82774 h 424077"/>
              <a:gd name="connsiteX136" fmla="*/ 103755 w 502045"/>
              <a:gd name="connsiteY136" fmla="*/ 91465 h 424077"/>
              <a:gd name="connsiteX137" fmla="*/ 103975 w 502045"/>
              <a:gd name="connsiteY137" fmla="*/ 102974 h 424077"/>
              <a:gd name="connsiteX138" fmla="*/ 103755 w 502045"/>
              <a:gd name="connsiteY138" fmla="*/ 103191 h 424077"/>
              <a:gd name="connsiteX139" fmla="*/ 97619 w 502045"/>
              <a:gd name="connsiteY139" fmla="*/ 105123 h 424077"/>
              <a:gd name="connsiteX140" fmla="*/ 91623 w 502045"/>
              <a:gd name="connsiteY140" fmla="*/ 102640 h 424077"/>
              <a:gd name="connsiteX141" fmla="*/ 83674 w 502045"/>
              <a:gd name="connsiteY141" fmla="*/ 94086 h 424077"/>
              <a:gd name="connsiteX142" fmla="*/ 87410 w 502045"/>
              <a:gd name="connsiteY142" fmla="*/ 82774 h 424077"/>
              <a:gd name="connsiteX143" fmla="*/ 345411 w 502045"/>
              <a:gd name="connsiteY143" fmla="*/ 82615 h 424077"/>
              <a:gd name="connsiteX144" fmla="*/ 345572 w 502045"/>
              <a:gd name="connsiteY144" fmla="*/ 82775 h 424077"/>
              <a:gd name="connsiteX145" fmla="*/ 345572 w 502045"/>
              <a:gd name="connsiteY145" fmla="*/ 94639 h 424077"/>
              <a:gd name="connsiteX146" fmla="*/ 336786 w 502045"/>
              <a:gd name="connsiteY146" fmla="*/ 103192 h 424077"/>
              <a:gd name="connsiteX147" fmla="*/ 330789 w 502045"/>
              <a:gd name="connsiteY147" fmla="*/ 105123 h 424077"/>
              <a:gd name="connsiteX148" fmla="*/ 322830 w 502045"/>
              <a:gd name="connsiteY148" fmla="*/ 96200 h 424077"/>
              <a:gd name="connsiteX149" fmla="*/ 324793 w 502045"/>
              <a:gd name="connsiteY149" fmla="*/ 91328 h 424077"/>
              <a:gd name="connsiteX150" fmla="*/ 333579 w 502045"/>
              <a:gd name="connsiteY150" fmla="*/ 82775 h 424077"/>
              <a:gd name="connsiteX151" fmla="*/ 345411 w 502045"/>
              <a:gd name="connsiteY151" fmla="*/ 82615 h 424077"/>
              <a:gd name="connsiteX152" fmla="*/ 306803 w 502045"/>
              <a:gd name="connsiteY152" fmla="*/ 53113 h 424077"/>
              <a:gd name="connsiteX153" fmla="*/ 310016 w 502045"/>
              <a:gd name="connsiteY153" fmla="*/ 64177 h 424077"/>
              <a:gd name="connsiteX154" fmla="*/ 309871 w 502045"/>
              <a:gd name="connsiteY154" fmla="*/ 64426 h 424077"/>
              <a:gd name="connsiteX155" fmla="*/ 291602 w 502045"/>
              <a:gd name="connsiteY155" fmla="*/ 96570 h 424077"/>
              <a:gd name="connsiteX156" fmla="*/ 284351 w 502045"/>
              <a:gd name="connsiteY156" fmla="*/ 100432 h 424077"/>
              <a:gd name="connsiteX157" fmla="*/ 280167 w 502045"/>
              <a:gd name="connsiteY157" fmla="*/ 99329 h 424077"/>
              <a:gd name="connsiteX158" fmla="*/ 276960 w 502045"/>
              <a:gd name="connsiteY158" fmla="*/ 87878 h 424077"/>
              <a:gd name="connsiteX159" fmla="*/ 295507 w 502045"/>
              <a:gd name="connsiteY159" fmla="*/ 56148 h 424077"/>
              <a:gd name="connsiteX160" fmla="*/ 306803 w 502045"/>
              <a:gd name="connsiteY160" fmla="*/ 53113 h 424077"/>
              <a:gd name="connsiteX161" fmla="*/ 121606 w 502045"/>
              <a:gd name="connsiteY161" fmla="*/ 53113 h 424077"/>
              <a:gd name="connsiteX162" fmla="*/ 132896 w 502045"/>
              <a:gd name="connsiteY162" fmla="*/ 55899 h 424077"/>
              <a:gd name="connsiteX163" fmla="*/ 133041 w 502045"/>
              <a:gd name="connsiteY163" fmla="*/ 56148 h 424077"/>
              <a:gd name="connsiteX164" fmla="*/ 151589 w 502045"/>
              <a:gd name="connsiteY164" fmla="*/ 87878 h 424077"/>
              <a:gd name="connsiteX165" fmla="*/ 148521 w 502045"/>
              <a:gd name="connsiteY165" fmla="*/ 99329 h 424077"/>
              <a:gd name="connsiteX166" fmla="*/ 144337 w 502045"/>
              <a:gd name="connsiteY166" fmla="*/ 100432 h 424077"/>
              <a:gd name="connsiteX167" fmla="*/ 137085 w 502045"/>
              <a:gd name="connsiteY167" fmla="*/ 96570 h 424077"/>
              <a:gd name="connsiteX168" fmla="*/ 118398 w 502045"/>
              <a:gd name="connsiteY168" fmla="*/ 64426 h 424077"/>
              <a:gd name="connsiteX169" fmla="*/ 121552 w 502045"/>
              <a:gd name="connsiteY169" fmla="*/ 53143 h 424077"/>
              <a:gd name="connsiteX170" fmla="*/ 121606 w 502045"/>
              <a:gd name="connsiteY170" fmla="*/ 53113 h 424077"/>
              <a:gd name="connsiteX171" fmla="*/ 262271 w 502045"/>
              <a:gd name="connsiteY171" fmla="*/ 35029 h 424077"/>
              <a:gd name="connsiteX172" fmla="*/ 262316 w 502045"/>
              <a:gd name="connsiteY172" fmla="*/ 35041 h 424077"/>
              <a:gd name="connsiteX173" fmla="*/ 268423 w 502045"/>
              <a:gd name="connsiteY173" fmla="*/ 44840 h 424077"/>
              <a:gd name="connsiteX174" fmla="*/ 268313 w 502045"/>
              <a:gd name="connsiteY174" fmla="*/ 45250 h 424077"/>
              <a:gd name="connsiteX175" fmla="*/ 264966 w 502045"/>
              <a:gd name="connsiteY175" fmla="*/ 56838 h 424077"/>
              <a:gd name="connsiteX176" fmla="*/ 257017 w 502045"/>
              <a:gd name="connsiteY176" fmla="*/ 62908 h 424077"/>
              <a:gd name="connsiteX177" fmla="*/ 254786 w 502045"/>
              <a:gd name="connsiteY177" fmla="*/ 62908 h 424077"/>
              <a:gd name="connsiteX178" fmla="*/ 248752 w 502045"/>
              <a:gd name="connsiteY178" fmla="*/ 52839 h 424077"/>
              <a:gd name="connsiteX179" fmla="*/ 248789 w 502045"/>
              <a:gd name="connsiteY179" fmla="*/ 52700 h 424077"/>
              <a:gd name="connsiteX180" fmla="*/ 251996 w 502045"/>
              <a:gd name="connsiteY180" fmla="*/ 40835 h 424077"/>
              <a:gd name="connsiteX181" fmla="*/ 262271 w 502045"/>
              <a:gd name="connsiteY181" fmla="*/ 35029 h 424077"/>
              <a:gd name="connsiteX182" fmla="*/ 166232 w 502045"/>
              <a:gd name="connsiteY182" fmla="*/ 34765 h 424077"/>
              <a:gd name="connsiteX183" fmla="*/ 176691 w 502045"/>
              <a:gd name="connsiteY183" fmla="*/ 40559 h 424077"/>
              <a:gd name="connsiteX184" fmla="*/ 179898 w 502045"/>
              <a:gd name="connsiteY184" fmla="*/ 52423 h 424077"/>
              <a:gd name="connsiteX185" fmla="*/ 173902 w 502045"/>
              <a:gd name="connsiteY185" fmla="*/ 62632 h 424077"/>
              <a:gd name="connsiteX186" fmla="*/ 171671 w 502045"/>
              <a:gd name="connsiteY186" fmla="*/ 62908 h 424077"/>
              <a:gd name="connsiteX187" fmla="*/ 163582 w 502045"/>
              <a:gd name="connsiteY187" fmla="*/ 56838 h 424077"/>
              <a:gd name="connsiteX188" fmla="*/ 160375 w 502045"/>
              <a:gd name="connsiteY188" fmla="*/ 44974 h 424077"/>
              <a:gd name="connsiteX189" fmla="*/ 165915 w 502045"/>
              <a:gd name="connsiteY189" fmla="*/ 34851 h 424077"/>
              <a:gd name="connsiteX190" fmla="*/ 166232 w 502045"/>
              <a:gd name="connsiteY190" fmla="*/ 34765 h 424077"/>
              <a:gd name="connsiteX191" fmla="*/ 213187 w 502045"/>
              <a:gd name="connsiteY191" fmla="*/ 27413 h 424077"/>
              <a:gd name="connsiteX192" fmla="*/ 222711 w 502045"/>
              <a:gd name="connsiteY192" fmla="*/ 34684 h 424077"/>
              <a:gd name="connsiteX193" fmla="*/ 222711 w 502045"/>
              <a:gd name="connsiteY193" fmla="*/ 36835 h 424077"/>
              <a:gd name="connsiteX194" fmla="*/ 222711 w 502045"/>
              <a:gd name="connsiteY194" fmla="*/ 73531 h 424077"/>
              <a:gd name="connsiteX195" fmla="*/ 214484 w 502045"/>
              <a:gd name="connsiteY195" fmla="*/ 81945 h 424077"/>
              <a:gd name="connsiteX196" fmla="*/ 214343 w 502045"/>
              <a:gd name="connsiteY196" fmla="*/ 81946 h 424077"/>
              <a:gd name="connsiteX197" fmla="*/ 205837 w 502045"/>
              <a:gd name="connsiteY197" fmla="*/ 73531 h 424077"/>
              <a:gd name="connsiteX198" fmla="*/ 205837 w 502045"/>
              <a:gd name="connsiteY198" fmla="*/ 36835 h 424077"/>
              <a:gd name="connsiteX199" fmla="*/ 213187 w 502045"/>
              <a:gd name="connsiteY199" fmla="*/ 27413 h 424077"/>
              <a:gd name="connsiteX200" fmla="*/ 214343 w 502045"/>
              <a:gd name="connsiteY200" fmla="*/ 0 h 424077"/>
              <a:gd name="connsiteX201" fmla="*/ 397368 w 502045"/>
              <a:gd name="connsiteY201" fmla="*/ 100579 h 424077"/>
              <a:gd name="connsiteX202" fmla="*/ 424159 w 502045"/>
              <a:gd name="connsiteY202" fmla="*/ 164864 h 424077"/>
              <a:gd name="connsiteX203" fmla="*/ 435264 w 502045"/>
              <a:gd name="connsiteY203" fmla="*/ 172228 h 424077"/>
              <a:gd name="connsiteX204" fmla="*/ 450720 w 502045"/>
              <a:gd name="connsiteY204" fmla="*/ 208867 h 424077"/>
              <a:gd name="connsiteX205" fmla="*/ 450720 w 502045"/>
              <a:gd name="connsiteY205" fmla="*/ 209142 h 424077"/>
              <a:gd name="connsiteX206" fmla="*/ 398425 w 502045"/>
              <a:gd name="connsiteY206" fmla="*/ 260876 h 424077"/>
              <a:gd name="connsiteX207" fmla="*/ 345850 w 502045"/>
              <a:gd name="connsiteY207" fmla="*/ 209142 h 424077"/>
              <a:gd name="connsiteX208" fmla="*/ 398146 w 502045"/>
              <a:gd name="connsiteY208" fmla="*/ 157133 h 424077"/>
              <a:gd name="connsiteX209" fmla="*/ 403286 w 502045"/>
              <a:gd name="connsiteY209" fmla="*/ 158146 h 424077"/>
              <a:gd name="connsiteX210" fmla="*/ 383035 w 502045"/>
              <a:gd name="connsiteY210" fmla="*/ 109409 h 424077"/>
              <a:gd name="connsiteX211" fmla="*/ 214343 w 502045"/>
              <a:gd name="connsiteY211" fmla="*/ 16693 h 424077"/>
              <a:gd name="connsiteX212" fmla="*/ 16874 w 502045"/>
              <a:gd name="connsiteY212" fmla="*/ 212039 h 424077"/>
              <a:gd name="connsiteX213" fmla="*/ 214343 w 502045"/>
              <a:gd name="connsiteY213" fmla="*/ 407384 h 424077"/>
              <a:gd name="connsiteX214" fmla="*/ 257678 w 502045"/>
              <a:gd name="connsiteY214" fmla="*/ 402658 h 424077"/>
              <a:gd name="connsiteX215" fmla="*/ 294391 w 502045"/>
              <a:gd name="connsiteY215" fmla="*/ 390020 h 424077"/>
              <a:gd name="connsiteX216" fmla="*/ 294391 w 502045"/>
              <a:gd name="connsiteY216" fmla="*/ 331095 h 424077"/>
              <a:gd name="connsiteX217" fmla="*/ 358540 w 502045"/>
              <a:gd name="connsiteY217" fmla="*/ 267635 h 424077"/>
              <a:gd name="connsiteX218" fmla="*/ 362724 w 502045"/>
              <a:gd name="connsiteY218" fmla="*/ 268739 h 424077"/>
              <a:gd name="connsiteX219" fmla="*/ 433986 w 502045"/>
              <a:gd name="connsiteY219" fmla="*/ 268739 h 424077"/>
              <a:gd name="connsiteX220" fmla="*/ 438309 w 502045"/>
              <a:gd name="connsiteY220" fmla="*/ 267635 h 424077"/>
              <a:gd name="connsiteX221" fmla="*/ 502040 w 502045"/>
              <a:gd name="connsiteY221" fmla="*/ 331095 h 424077"/>
              <a:gd name="connsiteX222" fmla="*/ 502040 w 502045"/>
              <a:gd name="connsiteY222" fmla="*/ 407936 h 424077"/>
              <a:gd name="connsiteX223" fmla="*/ 493952 w 502045"/>
              <a:gd name="connsiteY223" fmla="*/ 416628 h 424077"/>
              <a:gd name="connsiteX224" fmla="*/ 485445 w 502045"/>
              <a:gd name="connsiteY224" fmla="*/ 408212 h 424077"/>
              <a:gd name="connsiteX225" fmla="*/ 485445 w 502045"/>
              <a:gd name="connsiteY225" fmla="*/ 331095 h 424077"/>
              <a:gd name="connsiteX226" fmla="*/ 440401 w 502045"/>
              <a:gd name="connsiteY226" fmla="*/ 284466 h 424077"/>
              <a:gd name="connsiteX227" fmla="*/ 356727 w 502045"/>
              <a:gd name="connsiteY227" fmla="*/ 284466 h 424077"/>
              <a:gd name="connsiteX228" fmla="*/ 311265 w 502045"/>
              <a:gd name="connsiteY228" fmla="*/ 331095 h 424077"/>
              <a:gd name="connsiteX229" fmla="*/ 311265 w 502045"/>
              <a:gd name="connsiteY229" fmla="*/ 407936 h 424077"/>
              <a:gd name="connsiteX230" fmla="*/ 303915 w 502045"/>
              <a:gd name="connsiteY230" fmla="*/ 417358 h 424077"/>
              <a:gd name="connsiteX231" fmla="*/ 294391 w 502045"/>
              <a:gd name="connsiteY231" fmla="*/ 410087 h 424077"/>
              <a:gd name="connsiteX232" fmla="*/ 294391 w 502045"/>
              <a:gd name="connsiteY232" fmla="*/ 407936 h 424077"/>
              <a:gd name="connsiteX233" fmla="*/ 294391 w 502045"/>
              <a:gd name="connsiteY233" fmla="*/ 407667 h 424077"/>
              <a:gd name="connsiteX234" fmla="*/ 261382 w 502045"/>
              <a:gd name="connsiteY234" fmla="*/ 418960 h 424077"/>
              <a:gd name="connsiteX235" fmla="*/ 214343 w 502045"/>
              <a:gd name="connsiteY235" fmla="*/ 424077 h 424077"/>
              <a:gd name="connsiteX236" fmla="*/ 0 w 502045"/>
              <a:gd name="connsiteY236" fmla="*/ 212039 h 424077"/>
              <a:gd name="connsiteX237" fmla="*/ 214343 w 502045"/>
              <a:gd name="connsiteY237" fmla="*/ 0 h 424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</a:cxnLst>
            <a:rect l="l" t="t" r="r" b="b"/>
            <a:pathLst>
              <a:path w="502045" h="424077">
                <a:moveTo>
                  <a:pt x="173902" y="361584"/>
                </a:moveTo>
                <a:cubicBezTo>
                  <a:pt x="178403" y="362858"/>
                  <a:pt x="181061" y="367445"/>
                  <a:pt x="179898" y="371931"/>
                </a:cubicBezTo>
                <a:lnTo>
                  <a:pt x="176691" y="383657"/>
                </a:lnTo>
                <a:cubicBezTo>
                  <a:pt x="175541" y="387191"/>
                  <a:pt x="172217" y="389588"/>
                  <a:pt x="168463" y="389589"/>
                </a:cubicBezTo>
                <a:cubicBezTo>
                  <a:pt x="167725" y="389715"/>
                  <a:pt x="166970" y="389715"/>
                  <a:pt x="166232" y="389589"/>
                </a:cubicBezTo>
                <a:cubicBezTo>
                  <a:pt x="161774" y="388386"/>
                  <a:pt x="159146" y="383835"/>
                  <a:pt x="160362" y="379425"/>
                </a:cubicBezTo>
                <a:cubicBezTo>
                  <a:pt x="160366" y="379410"/>
                  <a:pt x="160370" y="379395"/>
                  <a:pt x="160375" y="379380"/>
                </a:cubicBezTo>
                <a:lnTo>
                  <a:pt x="163582" y="367516"/>
                </a:lnTo>
                <a:cubicBezTo>
                  <a:pt x="164807" y="363083"/>
                  <a:pt x="169402" y="360442"/>
                  <a:pt x="173902" y="361584"/>
                </a:cubicBezTo>
                <a:close/>
                <a:moveTo>
                  <a:pt x="252922" y="360478"/>
                </a:moveTo>
                <a:cubicBezTo>
                  <a:pt x="257184" y="358520"/>
                  <a:pt x="262242" y="360351"/>
                  <a:pt x="264221" y="364567"/>
                </a:cubicBezTo>
                <a:cubicBezTo>
                  <a:pt x="264617" y="365411"/>
                  <a:pt x="264869" y="366314"/>
                  <a:pt x="264966" y="367240"/>
                </a:cubicBezTo>
                <a:lnTo>
                  <a:pt x="268173" y="379104"/>
                </a:lnTo>
                <a:cubicBezTo>
                  <a:pt x="269396" y="383512"/>
                  <a:pt x="266774" y="388067"/>
                  <a:pt x="262317" y="389276"/>
                </a:cubicBezTo>
                <a:cubicBezTo>
                  <a:pt x="262271" y="389288"/>
                  <a:pt x="262224" y="389301"/>
                  <a:pt x="262177" y="389313"/>
                </a:cubicBezTo>
                <a:cubicBezTo>
                  <a:pt x="261549" y="389521"/>
                  <a:pt x="260887" y="389615"/>
                  <a:pt x="260224" y="389588"/>
                </a:cubicBezTo>
                <a:cubicBezTo>
                  <a:pt x="256379" y="389597"/>
                  <a:pt x="253005" y="387052"/>
                  <a:pt x="251997" y="383380"/>
                </a:cubicBezTo>
                <a:lnTo>
                  <a:pt x="248789" y="371654"/>
                </a:lnTo>
                <a:cubicBezTo>
                  <a:pt x="246811" y="367439"/>
                  <a:pt x="248661" y="362435"/>
                  <a:pt x="252922" y="360478"/>
                </a:cubicBezTo>
                <a:close/>
                <a:moveTo>
                  <a:pt x="213187" y="341126"/>
                </a:moveTo>
                <a:cubicBezTo>
                  <a:pt x="217846" y="340532"/>
                  <a:pt x="222110" y="343787"/>
                  <a:pt x="222711" y="348397"/>
                </a:cubicBezTo>
                <a:cubicBezTo>
                  <a:pt x="222804" y="349111"/>
                  <a:pt x="222804" y="349834"/>
                  <a:pt x="222711" y="350548"/>
                </a:cubicBezTo>
                <a:lnTo>
                  <a:pt x="222711" y="387244"/>
                </a:lnTo>
                <a:cubicBezTo>
                  <a:pt x="222711" y="391838"/>
                  <a:pt x="218987" y="395584"/>
                  <a:pt x="214343" y="395659"/>
                </a:cubicBezTo>
                <a:cubicBezTo>
                  <a:pt x="209645" y="395659"/>
                  <a:pt x="205837" y="391892"/>
                  <a:pt x="205837" y="387244"/>
                </a:cubicBezTo>
                <a:lnTo>
                  <a:pt x="205837" y="350548"/>
                </a:lnTo>
                <a:cubicBezTo>
                  <a:pt x="205236" y="345938"/>
                  <a:pt x="208527" y="341720"/>
                  <a:pt x="213187" y="341126"/>
                </a:cubicBezTo>
                <a:close/>
                <a:moveTo>
                  <a:pt x="148639" y="328115"/>
                </a:moveTo>
                <a:cubicBezTo>
                  <a:pt x="150870" y="330291"/>
                  <a:pt x="151685" y="333517"/>
                  <a:pt x="150752" y="336475"/>
                </a:cubicBezTo>
                <a:lnTo>
                  <a:pt x="133041" y="367929"/>
                </a:lnTo>
                <a:cubicBezTo>
                  <a:pt x="131610" y="370739"/>
                  <a:pt x="128692" y="372504"/>
                  <a:pt x="125511" y="372482"/>
                </a:cubicBezTo>
                <a:cubicBezTo>
                  <a:pt x="124037" y="372527"/>
                  <a:pt x="122582" y="372143"/>
                  <a:pt x="121327" y="371378"/>
                </a:cubicBezTo>
                <a:cubicBezTo>
                  <a:pt x="117315" y="369039"/>
                  <a:pt x="115897" y="363976"/>
                  <a:pt x="118120" y="359928"/>
                </a:cubicBezTo>
                <a:lnTo>
                  <a:pt x="136807" y="328198"/>
                </a:lnTo>
                <a:cubicBezTo>
                  <a:pt x="140051" y="324943"/>
                  <a:pt x="145349" y="324906"/>
                  <a:pt x="148639" y="328115"/>
                </a:cubicBezTo>
                <a:close/>
                <a:moveTo>
                  <a:pt x="92460" y="321301"/>
                </a:moveTo>
                <a:cubicBezTo>
                  <a:pt x="95760" y="318129"/>
                  <a:pt x="101012" y="318129"/>
                  <a:pt x="104313" y="321301"/>
                </a:cubicBezTo>
                <a:cubicBezTo>
                  <a:pt x="107625" y="324489"/>
                  <a:pt x="107697" y="329729"/>
                  <a:pt x="104474" y="333006"/>
                </a:cubicBezTo>
                <a:cubicBezTo>
                  <a:pt x="104421" y="333059"/>
                  <a:pt x="104368" y="333112"/>
                  <a:pt x="104313" y="333165"/>
                </a:cubicBezTo>
                <a:lnTo>
                  <a:pt x="95667" y="341856"/>
                </a:lnTo>
                <a:cubicBezTo>
                  <a:pt x="94060" y="343798"/>
                  <a:pt x="91650" y="344915"/>
                  <a:pt x="89113" y="344891"/>
                </a:cubicBezTo>
                <a:cubicBezTo>
                  <a:pt x="86967" y="344626"/>
                  <a:pt x="85013" y="343535"/>
                  <a:pt x="83674" y="341856"/>
                </a:cubicBezTo>
                <a:cubicBezTo>
                  <a:pt x="80362" y="338668"/>
                  <a:pt x="80290" y="333427"/>
                  <a:pt x="83513" y="330151"/>
                </a:cubicBezTo>
                <a:cubicBezTo>
                  <a:pt x="83566" y="330097"/>
                  <a:pt x="83619" y="330044"/>
                  <a:pt x="83674" y="329992"/>
                </a:cubicBezTo>
                <a:close/>
                <a:moveTo>
                  <a:pt x="342823" y="319961"/>
                </a:moveTo>
                <a:cubicBezTo>
                  <a:pt x="346659" y="320450"/>
                  <a:pt x="349679" y="323437"/>
                  <a:pt x="350173" y="327232"/>
                </a:cubicBezTo>
                <a:lnTo>
                  <a:pt x="350173" y="404763"/>
                </a:lnTo>
                <a:cubicBezTo>
                  <a:pt x="350635" y="409312"/>
                  <a:pt x="347283" y="413370"/>
                  <a:pt x="342685" y="413827"/>
                </a:cubicBezTo>
                <a:cubicBezTo>
                  <a:pt x="342393" y="413856"/>
                  <a:pt x="342099" y="413870"/>
                  <a:pt x="341806" y="413868"/>
                </a:cubicBezTo>
                <a:cubicBezTo>
                  <a:pt x="337108" y="413868"/>
                  <a:pt x="333299" y="410101"/>
                  <a:pt x="333299" y="405453"/>
                </a:cubicBezTo>
                <a:lnTo>
                  <a:pt x="333299" y="327232"/>
                </a:lnTo>
                <a:cubicBezTo>
                  <a:pt x="333899" y="322622"/>
                  <a:pt x="338163" y="319367"/>
                  <a:pt x="342823" y="319961"/>
                </a:cubicBezTo>
                <a:close/>
                <a:moveTo>
                  <a:pt x="455044" y="318817"/>
                </a:moveTo>
                <a:cubicBezTo>
                  <a:pt x="459742" y="318817"/>
                  <a:pt x="463551" y="322585"/>
                  <a:pt x="463551" y="327232"/>
                </a:cubicBezTo>
                <a:lnTo>
                  <a:pt x="463551" y="404764"/>
                </a:lnTo>
                <a:cubicBezTo>
                  <a:pt x="463936" y="409396"/>
                  <a:pt x="460452" y="413460"/>
                  <a:pt x="455770" y="413841"/>
                </a:cubicBezTo>
                <a:cubicBezTo>
                  <a:pt x="455528" y="413860"/>
                  <a:pt x="455286" y="413870"/>
                  <a:pt x="455044" y="413869"/>
                </a:cubicBezTo>
                <a:cubicBezTo>
                  <a:pt x="450346" y="413869"/>
                  <a:pt x="446537" y="410101"/>
                  <a:pt x="446537" y="405453"/>
                </a:cubicBezTo>
                <a:lnTo>
                  <a:pt x="446537" y="327232"/>
                </a:lnTo>
                <a:cubicBezTo>
                  <a:pt x="446537" y="322585"/>
                  <a:pt x="450346" y="318817"/>
                  <a:pt x="455044" y="318817"/>
                </a:cubicBezTo>
                <a:close/>
                <a:moveTo>
                  <a:pt x="88834" y="273981"/>
                </a:moveTo>
                <a:cubicBezTo>
                  <a:pt x="92890" y="271759"/>
                  <a:pt x="97997" y="273098"/>
                  <a:pt x="100409" y="277016"/>
                </a:cubicBezTo>
                <a:cubicBezTo>
                  <a:pt x="102734" y="281019"/>
                  <a:pt x="101365" y="286129"/>
                  <a:pt x="97341" y="288467"/>
                </a:cubicBezTo>
                <a:lnTo>
                  <a:pt x="65126" y="306815"/>
                </a:lnTo>
                <a:cubicBezTo>
                  <a:pt x="63871" y="307580"/>
                  <a:pt x="62416" y="307964"/>
                  <a:pt x="60943" y="307918"/>
                </a:cubicBezTo>
                <a:cubicBezTo>
                  <a:pt x="57909" y="307941"/>
                  <a:pt x="55093" y="306364"/>
                  <a:pt x="53552" y="303780"/>
                </a:cubicBezTo>
                <a:cubicBezTo>
                  <a:pt x="51329" y="299731"/>
                  <a:pt x="52747" y="294669"/>
                  <a:pt x="56759" y="292329"/>
                </a:cubicBezTo>
                <a:close/>
                <a:moveTo>
                  <a:pt x="52994" y="246114"/>
                </a:moveTo>
                <a:cubicBezTo>
                  <a:pt x="57494" y="244972"/>
                  <a:pt x="62089" y="247613"/>
                  <a:pt x="63314" y="252046"/>
                </a:cubicBezTo>
                <a:cubicBezTo>
                  <a:pt x="64555" y="256450"/>
                  <a:pt x="61953" y="261015"/>
                  <a:pt x="57501" y="262243"/>
                </a:cubicBezTo>
                <a:cubicBezTo>
                  <a:pt x="57487" y="262247"/>
                  <a:pt x="57472" y="262251"/>
                  <a:pt x="57457" y="262255"/>
                </a:cubicBezTo>
                <a:lnTo>
                  <a:pt x="45463" y="265428"/>
                </a:lnTo>
                <a:cubicBezTo>
                  <a:pt x="44743" y="265655"/>
                  <a:pt x="43987" y="265748"/>
                  <a:pt x="43232" y="265704"/>
                </a:cubicBezTo>
                <a:cubicBezTo>
                  <a:pt x="38539" y="265497"/>
                  <a:pt x="34903" y="261566"/>
                  <a:pt x="35112" y="256923"/>
                </a:cubicBezTo>
                <a:cubicBezTo>
                  <a:pt x="35269" y="253410"/>
                  <a:pt x="37618" y="250365"/>
                  <a:pt x="41001" y="249287"/>
                </a:cubicBezTo>
                <a:close/>
                <a:moveTo>
                  <a:pt x="142163" y="204038"/>
                </a:moveTo>
                <a:cubicBezTo>
                  <a:pt x="142884" y="203946"/>
                  <a:pt x="143615" y="203946"/>
                  <a:pt x="144337" y="204038"/>
                </a:cubicBezTo>
                <a:lnTo>
                  <a:pt x="182966" y="204038"/>
                </a:lnTo>
                <a:cubicBezTo>
                  <a:pt x="187626" y="203444"/>
                  <a:pt x="191890" y="206699"/>
                  <a:pt x="192490" y="211309"/>
                </a:cubicBezTo>
                <a:cubicBezTo>
                  <a:pt x="193090" y="215919"/>
                  <a:pt x="189799" y="220137"/>
                  <a:pt x="185140" y="220731"/>
                </a:cubicBezTo>
                <a:cubicBezTo>
                  <a:pt x="184418" y="220823"/>
                  <a:pt x="183688" y="220823"/>
                  <a:pt x="182966" y="220731"/>
                </a:cubicBezTo>
                <a:lnTo>
                  <a:pt x="144337" y="220731"/>
                </a:lnTo>
                <a:cubicBezTo>
                  <a:pt x="139677" y="221324"/>
                  <a:pt x="135413" y="218069"/>
                  <a:pt x="134813" y="213460"/>
                </a:cubicBezTo>
                <a:cubicBezTo>
                  <a:pt x="134212" y="208850"/>
                  <a:pt x="137503" y="204632"/>
                  <a:pt x="142163" y="204038"/>
                </a:cubicBezTo>
                <a:close/>
                <a:moveTo>
                  <a:pt x="35061" y="204038"/>
                </a:moveTo>
                <a:cubicBezTo>
                  <a:pt x="35782" y="203946"/>
                  <a:pt x="36513" y="203946"/>
                  <a:pt x="37235" y="204038"/>
                </a:cubicBezTo>
                <a:lnTo>
                  <a:pt x="74330" y="204038"/>
                </a:lnTo>
                <a:cubicBezTo>
                  <a:pt x="78990" y="203444"/>
                  <a:pt x="83254" y="206699"/>
                  <a:pt x="83854" y="211309"/>
                </a:cubicBezTo>
                <a:cubicBezTo>
                  <a:pt x="84454" y="215919"/>
                  <a:pt x="81163" y="220137"/>
                  <a:pt x="76504" y="220731"/>
                </a:cubicBezTo>
                <a:cubicBezTo>
                  <a:pt x="75782" y="220823"/>
                  <a:pt x="75052" y="220823"/>
                  <a:pt x="74330" y="220731"/>
                </a:cubicBezTo>
                <a:lnTo>
                  <a:pt x="37235" y="220731"/>
                </a:lnTo>
                <a:cubicBezTo>
                  <a:pt x="32575" y="221324"/>
                  <a:pt x="28311" y="218069"/>
                  <a:pt x="27711" y="213460"/>
                </a:cubicBezTo>
                <a:cubicBezTo>
                  <a:pt x="27110" y="208850"/>
                  <a:pt x="30401" y="204632"/>
                  <a:pt x="35061" y="204038"/>
                </a:cubicBezTo>
                <a:close/>
                <a:moveTo>
                  <a:pt x="398425" y="173963"/>
                </a:moveTo>
                <a:cubicBezTo>
                  <a:pt x="378785" y="173887"/>
                  <a:pt x="362801" y="189575"/>
                  <a:pt x="362724" y="209004"/>
                </a:cubicBezTo>
                <a:cubicBezTo>
                  <a:pt x="362647" y="228433"/>
                  <a:pt x="378506" y="244244"/>
                  <a:pt x="398146" y="244321"/>
                </a:cubicBezTo>
                <a:cubicBezTo>
                  <a:pt x="417785" y="244397"/>
                  <a:pt x="433769" y="228709"/>
                  <a:pt x="433846" y="209280"/>
                </a:cubicBezTo>
                <a:cubicBezTo>
                  <a:pt x="433846" y="209234"/>
                  <a:pt x="433846" y="209188"/>
                  <a:pt x="433846" y="209142"/>
                </a:cubicBezTo>
                <a:cubicBezTo>
                  <a:pt x="433770" y="189798"/>
                  <a:pt x="417978" y="174114"/>
                  <a:pt x="398425" y="173963"/>
                </a:cubicBezTo>
                <a:close/>
                <a:moveTo>
                  <a:pt x="45976" y="158914"/>
                </a:moveTo>
                <a:cubicBezTo>
                  <a:pt x="45991" y="158918"/>
                  <a:pt x="46006" y="158922"/>
                  <a:pt x="46021" y="158926"/>
                </a:cubicBezTo>
                <a:lnTo>
                  <a:pt x="58014" y="162099"/>
                </a:lnTo>
                <a:cubicBezTo>
                  <a:pt x="62360" y="163865"/>
                  <a:pt x="64436" y="168782"/>
                  <a:pt x="62650" y="173081"/>
                </a:cubicBezTo>
                <a:cubicBezTo>
                  <a:pt x="61477" y="175906"/>
                  <a:pt x="58849" y="177881"/>
                  <a:pt x="55783" y="178240"/>
                </a:cubicBezTo>
                <a:lnTo>
                  <a:pt x="53552" y="178240"/>
                </a:lnTo>
                <a:lnTo>
                  <a:pt x="41559" y="175067"/>
                </a:lnTo>
                <a:cubicBezTo>
                  <a:pt x="37064" y="173796"/>
                  <a:pt x="34448" y="169175"/>
                  <a:pt x="35701" y="164720"/>
                </a:cubicBezTo>
                <a:cubicBezTo>
                  <a:pt x="36918" y="160310"/>
                  <a:pt x="41518" y="157711"/>
                  <a:pt x="45976" y="158914"/>
                </a:cubicBezTo>
                <a:close/>
                <a:moveTo>
                  <a:pt x="363561" y="117677"/>
                </a:moveTo>
                <a:cubicBezTo>
                  <a:pt x="367612" y="115492"/>
                  <a:pt x="372685" y="116900"/>
                  <a:pt x="374996" y="120850"/>
                </a:cubicBezTo>
                <a:cubicBezTo>
                  <a:pt x="377336" y="124704"/>
                  <a:pt x="376076" y="129704"/>
                  <a:pt x="372180" y="132019"/>
                </a:cubicBezTo>
                <a:cubicBezTo>
                  <a:pt x="372097" y="132069"/>
                  <a:pt x="372013" y="132116"/>
                  <a:pt x="371928" y="132163"/>
                </a:cubicBezTo>
                <a:lnTo>
                  <a:pt x="339714" y="150511"/>
                </a:lnTo>
                <a:cubicBezTo>
                  <a:pt x="338478" y="151332"/>
                  <a:pt x="337020" y="151765"/>
                  <a:pt x="335531" y="151753"/>
                </a:cubicBezTo>
                <a:cubicBezTo>
                  <a:pt x="332502" y="151756"/>
                  <a:pt x="329716" y="150113"/>
                  <a:pt x="328279" y="147476"/>
                </a:cubicBezTo>
                <a:cubicBezTo>
                  <a:pt x="325953" y="143473"/>
                  <a:pt x="327322" y="138364"/>
                  <a:pt x="331347" y="136026"/>
                </a:cubicBezTo>
                <a:close/>
                <a:moveTo>
                  <a:pt x="65126" y="117125"/>
                </a:moveTo>
                <a:lnTo>
                  <a:pt x="97619" y="135473"/>
                </a:lnTo>
                <a:cubicBezTo>
                  <a:pt x="102163" y="136692"/>
                  <a:pt x="104848" y="141325"/>
                  <a:pt x="103616" y="145820"/>
                </a:cubicBezTo>
                <a:cubicBezTo>
                  <a:pt x="102384" y="150315"/>
                  <a:pt x="97701" y="152971"/>
                  <a:pt x="93157" y="151752"/>
                </a:cubicBezTo>
                <a:cubicBezTo>
                  <a:pt x="91627" y="151744"/>
                  <a:pt x="90130" y="151314"/>
                  <a:pt x="88834" y="150511"/>
                </a:cubicBezTo>
                <a:lnTo>
                  <a:pt x="56759" y="131611"/>
                </a:lnTo>
                <a:cubicBezTo>
                  <a:pt x="52722" y="129386"/>
                  <a:pt x="51272" y="124345"/>
                  <a:pt x="53521" y="120351"/>
                </a:cubicBezTo>
                <a:cubicBezTo>
                  <a:pt x="53531" y="120334"/>
                  <a:pt x="53541" y="120316"/>
                  <a:pt x="53551" y="120298"/>
                </a:cubicBezTo>
                <a:cubicBezTo>
                  <a:pt x="55916" y="116329"/>
                  <a:pt x="61034" y="114927"/>
                  <a:pt x="65126" y="117125"/>
                </a:cubicBezTo>
                <a:close/>
                <a:moveTo>
                  <a:pt x="213187" y="116533"/>
                </a:moveTo>
                <a:cubicBezTo>
                  <a:pt x="217846" y="115939"/>
                  <a:pt x="222110" y="119194"/>
                  <a:pt x="222711" y="123804"/>
                </a:cubicBezTo>
                <a:cubicBezTo>
                  <a:pt x="222804" y="124518"/>
                  <a:pt x="222804" y="125241"/>
                  <a:pt x="222711" y="125955"/>
                </a:cubicBezTo>
                <a:lnTo>
                  <a:pt x="222711" y="189414"/>
                </a:lnTo>
                <a:cubicBezTo>
                  <a:pt x="222711" y="193986"/>
                  <a:pt x="218965" y="197692"/>
                  <a:pt x="214343" y="197692"/>
                </a:cubicBezTo>
                <a:cubicBezTo>
                  <a:pt x="209723" y="197768"/>
                  <a:pt x="205915" y="194124"/>
                  <a:pt x="205838" y="189553"/>
                </a:cubicBezTo>
                <a:cubicBezTo>
                  <a:pt x="205837" y="189507"/>
                  <a:pt x="205837" y="189461"/>
                  <a:pt x="205837" y="189414"/>
                </a:cubicBezTo>
                <a:lnTo>
                  <a:pt x="205837" y="125955"/>
                </a:lnTo>
                <a:cubicBezTo>
                  <a:pt x="205236" y="121345"/>
                  <a:pt x="208527" y="117127"/>
                  <a:pt x="213187" y="116533"/>
                </a:cubicBezTo>
                <a:close/>
                <a:moveTo>
                  <a:pt x="87410" y="82774"/>
                </a:moveTo>
                <a:cubicBezTo>
                  <a:pt x="89830" y="81559"/>
                  <a:pt x="92690" y="81559"/>
                  <a:pt x="95109" y="82774"/>
                </a:cubicBezTo>
                <a:lnTo>
                  <a:pt x="103755" y="91465"/>
                </a:lnTo>
                <a:cubicBezTo>
                  <a:pt x="107028" y="94583"/>
                  <a:pt x="107127" y="99736"/>
                  <a:pt x="103975" y="102974"/>
                </a:cubicBezTo>
                <a:cubicBezTo>
                  <a:pt x="103903" y="103048"/>
                  <a:pt x="103830" y="103120"/>
                  <a:pt x="103755" y="103191"/>
                </a:cubicBezTo>
                <a:cubicBezTo>
                  <a:pt x="102068" y="104647"/>
                  <a:pt x="99847" y="105347"/>
                  <a:pt x="97619" y="105123"/>
                </a:cubicBezTo>
                <a:cubicBezTo>
                  <a:pt x="95364" y="105128"/>
                  <a:pt x="93201" y="104233"/>
                  <a:pt x="91623" y="102640"/>
                </a:cubicBezTo>
                <a:lnTo>
                  <a:pt x="83674" y="94086"/>
                </a:lnTo>
                <a:cubicBezTo>
                  <a:pt x="81548" y="89942"/>
                  <a:pt x="83221" y="84877"/>
                  <a:pt x="87410" y="82774"/>
                </a:cubicBezTo>
                <a:close/>
                <a:moveTo>
                  <a:pt x="345411" y="82615"/>
                </a:moveTo>
                <a:cubicBezTo>
                  <a:pt x="345465" y="82668"/>
                  <a:pt x="345519" y="82721"/>
                  <a:pt x="345572" y="82775"/>
                </a:cubicBezTo>
                <a:cubicBezTo>
                  <a:pt x="348795" y="86087"/>
                  <a:pt x="348795" y="91327"/>
                  <a:pt x="345572" y="94639"/>
                </a:cubicBezTo>
                <a:lnTo>
                  <a:pt x="336786" y="103192"/>
                </a:lnTo>
                <a:cubicBezTo>
                  <a:pt x="335118" y="104585"/>
                  <a:pt x="332966" y="105278"/>
                  <a:pt x="330789" y="105123"/>
                </a:cubicBezTo>
                <a:cubicBezTo>
                  <a:pt x="326100" y="104834"/>
                  <a:pt x="322537" y="100838"/>
                  <a:pt x="322830" y="96200"/>
                </a:cubicBezTo>
                <a:cubicBezTo>
                  <a:pt x="322943" y="94410"/>
                  <a:pt x="323631" y="92703"/>
                  <a:pt x="324793" y="91328"/>
                </a:cubicBezTo>
                <a:lnTo>
                  <a:pt x="333579" y="82775"/>
                </a:lnTo>
                <a:cubicBezTo>
                  <a:pt x="336801" y="79498"/>
                  <a:pt x="342099" y="79427"/>
                  <a:pt x="345411" y="82615"/>
                </a:cubicBezTo>
                <a:close/>
                <a:moveTo>
                  <a:pt x="306803" y="53113"/>
                </a:moveTo>
                <a:cubicBezTo>
                  <a:pt x="310779" y="55291"/>
                  <a:pt x="312217" y="60244"/>
                  <a:pt x="310016" y="64177"/>
                </a:cubicBezTo>
                <a:cubicBezTo>
                  <a:pt x="309969" y="64260"/>
                  <a:pt x="309921" y="64344"/>
                  <a:pt x="309871" y="64426"/>
                </a:cubicBezTo>
                <a:lnTo>
                  <a:pt x="291602" y="96570"/>
                </a:lnTo>
                <a:cubicBezTo>
                  <a:pt x="290037" y="99026"/>
                  <a:pt x="287285" y="100492"/>
                  <a:pt x="284351" y="100432"/>
                </a:cubicBezTo>
                <a:cubicBezTo>
                  <a:pt x="282875" y="100494"/>
                  <a:pt x="281415" y="100109"/>
                  <a:pt x="280167" y="99329"/>
                </a:cubicBezTo>
                <a:cubicBezTo>
                  <a:pt x="276155" y="96989"/>
                  <a:pt x="274737" y="91927"/>
                  <a:pt x="276960" y="87878"/>
                </a:cubicBezTo>
                <a:lnTo>
                  <a:pt x="295507" y="56148"/>
                </a:lnTo>
                <a:cubicBezTo>
                  <a:pt x="297859" y="52328"/>
                  <a:pt x="302821" y="50994"/>
                  <a:pt x="306803" y="53113"/>
                </a:cubicBezTo>
                <a:close/>
                <a:moveTo>
                  <a:pt x="121606" y="53113"/>
                </a:moveTo>
                <a:cubicBezTo>
                  <a:pt x="125501" y="50799"/>
                  <a:pt x="130556" y="52046"/>
                  <a:pt x="132896" y="55899"/>
                </a:cubicBezTo>
                <a:cubicBezTo>
                  <a:pt x="132946" y="55981"/>
                  <a:pt x="132994" y="56065"/>
                  <a:pt x="133041" y="56148"/>
                </a:cubicBezTo>
                <a:lnTo>
                  <a:pt x="151589" y="87878"/>
                </a:lnTo>
                <a:cubicBezTo>
                  <a:pt x="153915" y="91881"/>
                  <a:pt x="152546" y="96991"/>
                  <a:pt x="148521" y="99329"/>
                </a:cubicBezTo>
                <a:cubicBezTo>
                  <a:pt x="147265" y="100094"/>
                  <a:pt x="145811" y="100478"/>
                  <a:pt x="144337" y="100432"/>
                </a:cubicBezTo>
                <a:cubicBezTo>
                  <a:pt x="141402" y="100492"/>
                  <a:pt x="138650" y="99026"/>
                  <a:pt x="137085" y="96570"/>
                </a:cubicBezTo>
                <a:lnTo>
                  <a:pt x="118398" y="64426"/>
                </a:lnTo>
                <a:cubicBezTo>
                  <a:pt x="116120" y="60449"/>
                  <a:pt x="117532" y="55397"/>
                  <a:pt x="121552" y="53143"/>
                </a:cubicBezTo>
                <a:cubicBezTo>
                  <a:pt x="121570" y="53133"/>
                  <a:pt x="121588" y="53123"/>
                  <a:pt x="121606" y="53113"/>
                </a:cubicBezTo>
                <a:close/>
                <a:moveTo>
                  <a:pt x="262271" y="35029"/>
                </a:moveTo>
                <a:cubicBezTo>
                  <a:pt x="262286" y="35033"/>
                  <a:pt x="262301" y="35037"/>
                  <a:pt x="262316" y="35041"/>
                </a:cubicBezTo>
                <a:cubicBezTo>
                  <a:pt x="266738" y="36079"/>
                  <a:pt x="269472" y="40466"/>
                  <a:pt x="268423" y="44840"/>
                </a:cubicBezTo>
                <a:cubicBezTo>
                  <a:pt x="268390" y="44977"/>
                  <a:pt x="268353" y="45114"/>
                  <a:pt x="268313" y="45250"/>
                </a:cubicBezTo>
                <a:lnTo>
                  <a:pt x="264966" y="56838"/>
                </a:lnTo>
                <a:cubicBezTo>
                  <a:pt x="263974" y="60384"/>
                  <a:pt x="260736" y="62858"/>
                  <a:pt x="257017" y="62908"/>
                </a:cubicBezTo>
                <a:cubicBezTo>
                  <a:pt x="256280" y="63053"/>
                  <a:pt x="255522" y="63053"/>
                  <a:pt x="254786" y="62908"/>
                </a:cubicBezTo>
                <a:cubicBezTo>
                  <a:pt x="250308" y="61776"/>
                  <a:pt x="247607" y="57268"/>
                  <a:pt x="248752" y="52839"/>
                </a:cubicBezTo>
                <a:cubicBezTo>
                  <a:pt x="248764" y="52792"/>
                  <a:pt x="248776" y="52746"/>
                  <a:pt x="248789" y="52700"/>
                </a:cubicBezTo>
                <a:lnTo>
                  <a:pt x="251996" y="40835"/>
                </a:lnTo>
                <a:cubicBezTo>
                  <a:pt x="253213" y="36425"/>
                  <a:pt x="257813" y="33826"/>
                  <a:pt x="262271" y="35029"/>
                </a:cubicBezTo>
                <a:close/>
                <a:moveTo>
                  <a:pt x="166232" y="34765"/>
                </a:moveTo>
                <a:cubicBezTo>
                  <a:pt x="170735" y="33526"/>
                  <a:pt x="175406" y="36113"/>
                  <a:pt x="176691" y="40559"/>
                </a:cubicBezTo>
                <a:lnTo>
                  <a:pt x="179898" y="52423"/>
                </a:lnTo>
                <a:cubicBezTo>
                  <a:pt x="181053" y="56875"/>
                  <a:pt x="178383" y="61420"/>
                  <a:pt x="173902" y="62632"/>
                </a:cubicBezTo>
                <a:cubicBezTo>
                  <a:pt x="173182" y="62859"/>
                  <a:pt x="172425" y="62953"/>
                  <a:pt x="171671" y="62908"/>
                </a:cubicBezTo>
                <a:cubicBezTo>
                  <a:pt x="167884" y="62968"/>
                  <a:pt x="164545" y="60462"/>
                  <a:pt x="163582" y="56838"/>
                </a:cubicBezTo>
                <a:lnTo>
                  <a:pt x="160375" y="44974"/>
                </a:lnTo>
                <a:cubicBezTo>
                  <a:pt x="159079" y="40665"/>
                  <a:pt x="161560" y="36133"/>
                  <a:pt x="165915" y="34851"/>
                </a:cubicBezTo>
                <a:cubicBezTo>
                  <a:pt x="166020" y="34821"/>
                  <a:pt x="166126" y="34792"/>
                  <a:pt x="166232" y="34765"/>
                </a:cubicBezTo>
                <a:close/>
                <a:moveTo>
                  <a:pt x="213187" y="27413"/>
                </a:moveTo>
                <a:cubicBezTo>
                  <a:pt x="217846" y="26819"/>
                  <a:pt x="222110" y="30074"/>
                  <a:pt x="222711" y="34684"/>
                </a:cubicBezTo>
                <a:cubicBezTo>
                  <a:pt x="222804" y="35398"/>
                  <a:pt x="222804" y="36121"/>
                  <a:pt x="222711" y="36835"/>
                </a:cubicBezTo>
                <a:lnTo>
                  <a:pt x="222711" y="73531"/>
                </a:lnTo>
                <a:cubicBezTo>
                  <a:pt x="222788" y="78102"/>
                  <a:pt x="219105" y="81869"/>
                  <a:pt x="214484" y="81945"/>
                </a:cubicBezTo>
                <a:cubicBezTo>
                  <a:pt x="214437" y="81946"/>
                  <a:pt x="214390" y="81946"/>
                  <a:pt x="214343" y="81946"/>
                </a:cubicBezTo>
                <a:cubicBezTo>
                  <a:pt x="209645" y="81946"/>
                  <a:pt x="205837" y="78179"/>
                  <a:pt x="205837" y="73531"/>
                </a:cubicBezTo>
                <a:lnTo>
                  <a:pt x="205837" y="36835"/>
                </a:lnTo>
                <a:cubicBezTo>
                  <a:pt x="205236" y="32225"/>
                  <a:pt x="208527" y="28007"/>
                  <a:pt x="213187" y="27413"/>
                </a:cubicBezTo>
                <a:close/>
                <a:moveTo>
                  <a:pt x="214343" y="0"/>
                </a:moveTo>
                <a:cubicBezTo>
                  <a:pt x="290358" y="388"/>
                  <a:pt x="358616" y="39685"/>
                  <a:pt x="397368" y="100579"/>
                </a:cubicBezTo>
                <a:lnTo>
                  <a:pt x="424159" y="164864"/>
                </a:lnTo>
                <a:lnTo>
                  <a:pt x="435264" y="172228"/>
                </a:lnTo>
                <a:cubicBezTo>
                  <a:pt x="444778" y="181590"/>
                  <a:pt x="450682" y="194543"/>
                  <a:pt x="450720" y="208867"/>
                </a:cubicBezTo>
                <a:cubicBezTo>
                  <a:pt x="450721" y="208959"/>
                  <a:pt x="450721" y="209050"/>
                  <a:pt x="450720" y="209142"/>
                </a:cubicBezTo>
                <a:cubicBezTo>
                  <a:pt x="450644" y="237682"/>
                  <a:pt x="427275" y="260800"/>
                  <a:pt x="398425" y="260876"/>
                </a:cubicBezTo>
                <a:cubicBezTo>
                  <a:pt x="369465" y="260952"/>
                  <a:pt x="345927" y="237790"/>
                  <a:pt x="345850" y="209142"/>
                </a:cubicBezTo>
                <a:cubicBezTo>
                  <a:pt x="345773" y="180495"/>
                  <a:pt x="369187" y="157209"/>
                  <a:pt x="398146" y="157133"/>
                </a:cubicBezTo>
                <a:lnTo>
                  <a:pt x="403286" y="158146"/>
                </a:lnTo>
                <a:lnTo>
                  <a:pt x="383035" y="109409"/>
                </a:lnTo>
                <a:cubicBezTo>
                  <a:pt x="347357" y="53248"/>
                  <a:pt x="284425" y="17006"/>
                  <a:pt x="214343" y="16693"/>
                </a:cubicBezTo>
                <a:cubicBezTo>
                  <a:pt x="105284" y="16693"/>
                  <a:pt x="16874" y="104152"/>
                  <a:pt x="16874" y="212039"/>
                </a:cubicBezTo>
                <a:cubicBezTo>
                  <a:pt x="16874" y="319925"/>
                  <a:pt x="105284" y="407384"/>
                  <a:pt x="214343" y="407384"/>
                </a:cubicBezTo>
                <a:cubicBezTo>
                  <a:pt x="228968" y="407424"/>
                  <a:pt x="243503" y="405828"/>
                  <a:pt x="257678" y="402658"/>
                </a:cubicBezTo>
                <a:lnTo>
                  <a:pt x="294391" y="390020"/>
                </a:lnTo>
                <a:lnTo>
                  <a:pt x="294391" y="331095"/>
                </a:lnTo>
                <a:cubicBezTo>
                  <a:pt x="294391" y="296047"/>
                  <a:pt x="323111" y="267635"/>
                  <a:pt x="358540" y="267635"/>
                </a:cubicBezTo>
                <a:cubicBezTo>
                  <a:pt x="360008" y="267640"/>
                  <a:pt x="361449" y="268020"/>
                  <a:pt x="362724" y="268739"/>
                </a:cubicBezTo>
                <a:cubicBezTo>
                  <a:pt x="384749" y="281417"/>
                  <a:pt x="411961" y="281417"/>
                  <a:pt x="433986" y="268739"/>
                </a:cubicBezTo>
                <a:cubicBezTo>
                  <a:pt x="435317" y="268036"/>
                  <a:pt x="436800" y="267657"/>
                  <a:pt x="438309" y="267635"/>
                </a:cubicBezTo>
                <a:cubicBezTo>
                  <a:pt x="473574" y="267863"/>
                  <a:pt x="502041" y="296208"/>
                  <a:pt x="502040" y="331095"/>
                </a:cubicBezTo>
                <a:lnTo>
                  <a:pt x="502040" y="407936"/>
                </a:lnTo>
                <a:cubicBezTo>
                  <a:pt x="502198" y="412533"/>
                  <a:pt x="498596" y="416404"/>
                  <a:pt x="493952" y="416628"/>
                </a:cubicBezTo>
                <a:cubicBezTo>
                  <a:pt x="489253" y="416628"/>
                  <a:pt x="485445" y="412860"/>
                  <a:pt x="485445" y="408212"/>
                </a:cubicBezTo>
                <a:lnTo>
                  <a:pt x="485445" y="331095"/>
                </a:lnTo>
                <a:cubicBezTo>
                  <a:pt x="485470" y="306129"/>
                  <a:pt x="465613" y="285574"/>
                  <a:pt x="440401" y="284466"/>
                </a:cubicBezTo>
                <a:cubicBezTo>
                  <a:pt x="414250" y="298249"/>
                  <a:pt x="382878" y="298249"/>
                  <a:pt x="356727" y="284466"/>
                </a:cubicBezTo>
                <a:cubicBezTo>
                  <a:pt x="331382" y="285428"/>
                  <a:pt x="311321" y="306004"/>
                  <a:pt x="311265" y="331095"/>
                </a:cubicBezTo>
                <a:lnTo>
                  <a:pt x="311265" y="407936"/>
                </a:lnTo>
                <a:cubicBezTo>
                  <a:pt x="311865" y="412546"/>
                  <a:pt x="308574" y="416764"/>
                  <a:pt x="303915" y="417358"/>
                </a:cubicBezTo>
                <a:cubicBezTo>
                  <a:pt x="299255" y="417952"/>
                  <a:pt x="294991" y="414696"/>
                  <a:pt x="294391" y="410087"/>
                </a:cubicBezTo>
                <a:cubicBezTo>
                  <a:pt x="294298" y="409373"/>
                  <a:pt x="294298" y="408650"/>
                  <a:pt x="294391" y="407936"/>
                </a:cubicBezTo>
                <a:lnTo>
                  <a:pt x="294391" y="407667"/>
                </a:lnTo>
                <a:lnTo>
                  <a:pt x="261382" y="418960"/>
                </a:lnTo>
                <a:cubicBezTo>
                  <a:pt x="245992" y="422384"/>
                  <a:pt x="230216" y="424111"/>
                  <a:pt x="214343" y="424077"/>
                </a:cubicBezTo>
                <a:cubicBezTo>
                  <a:pt x="95965" y="424077"/>
                  <a:pt x="0" y="329144"/>
                  <a:pt x="0" y="212039"/>
                </a:cubicBezTo>
                <a:cubicBezTo>
                  <a:pt x="0" y="94933"/>
                  <a:pt x="95965" y="0"/>
                  <a:pt x="214343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6" name="Freeform 715">
            <a:extLst>
              <a:ext uri="{FF2B5EF4-FFF2-40B4-BE49-F238E27FC236}">
                <a16:creationId xmlns:a16="http://schemas.microsoft.com/office/drawing/2014/main" id="{7DFEF825-979C-C441-B850-A62023443F16}"/>
              </a:ext>
            </a:extLst>
          </p:cNvPr>
          <p:cNvSpPr>
            <a:spLocks noChangeAspect="1"/>
          </p:cNvSpPr>
          <p:nvPr/>
        </p:nvSpPr>
        <p:spPr>
          <a:xfrm>
            <a:off x="2275773" y="1645753"/>
            <a:ext cx="449807" cy="460964"/>
          </a:xfrm>
          <a:custGeom>
            <a:avLst/>
            <a:gdLst>
              <a:gd name="connsiteX0" fmla="*/ 75445 w 494788"/>
              <a:gd name="connsiteY0" fmla="*/ 295661 h 507060"/>
              <a:gd name="connsiteX1" fmla="*/ 270683 w 494788"/>
              <a:gd name="connsiteY1" fmla="*/ 295661 h 507060"/>
              <a:gd name="connsiteX2" fmla="*/ 279189 w 494788"/>
              <a:gd name="connsiteY2" fmla="*/ 303938 h 507060"/>
              <a:gd name="connsiteX3" fmla="*/ 270683 w 494788"/>
              <a:gd name="connsiteY3" fmla="*/ 312215 h 507060"/>
              <a:gd name="connsiteX4" fmla="*/ 75445 w 494788"/>
              <a:gd name="connsiteY4" fmla="*/ 312215 h 507060"/>
              <a:gd name="connsiteX5" fmla="*/ 66938 w 494788"/>
              <a:gd name="connsiteY5" fmla="*/ 303938 h 507060"/>
              <a:gd name="connsiteX6" fmla="*/ 75445 w 494788"/>
              <a:gd name="connsiteY6" fmla="*/ 295661 h 507060"/>
              <a:gd name="connsiteX7" fmla="*/ 40720 w 494788"/>
              <a:gd name="connsiteY7" fmla="*/ 273544 h 507060"/>
              <a:gd name="connsiteX8" fmla="*/ 40720 w 494788"/>
              <a:gd name="connsiteY8" fmla="*/ 490642 h 507060"/>
              <a:gd name="connsiteX9" fmla="*/ 454206 w 494788"/>
              <a:gd name="connsiteY9" fmla="*/ 490642 h 507060"/>
              <a:gd name="connsiteX10" fmla="*/ 454206 w 494788"/>
              <a:gd name="connsiteY10" fmla="*/ 273544 h 507060"/>
              <a:gd name="connsiteX11" fmla="*/ 27891 w 494788"/>
              <a:gd name="connsiteY11" fmla="*/ 235144 h 507060"/>
              <a:gd name="connsiteX12" fmla="*/ 17918 w 494788"/>
              <a:gd name="connsiteY12" fmla="*/ 247286 h 507060"/>
              <a:gd name="connsiteX13" fmla="*/ 27891 w 494788"/>
              <a:gd name="connsiteY13" fmla="*/ 256990 h 507060"/>
              <a:gd name="connsiteX14" fmla="*/ 32211 w 494788"/>
              <a:gd name="connsiteY14" fmla="*/ 256990 h 507060"/>
              <a:gd name="connsiteX15" fmla="*/ 32212 w 494788"/>
              <a:gd name="connsiteY15" fmla="*/ 256989 h 507060"/>
              <a:gd name="connsiteX16" fmla="*/ 32353 w 494788"/>
              <a:gd name="connsiteY16" fmla="*/ 256990 h 507060"/>
              <a:gd name="connsiteX17" fmla="*/ 462713 w 494788"/>
              <a:gd name="connsiteY17" fmla="*/ 256990 h 507060"/>
              <a:gd name="connsiteX18" fmla="*/ 466897 w 494788"/>
              <a:gd name="connsiteY18" fmla="*/ 256990 h 507060"/>
              <a:gd name="connsiteX19" fmla="*/ 476870 w 494788"/>
              <a:gd name="connsiteY19" fmla="*/ 244847 h 507060"/>
              <a:gd name="connsiteX20" fmla="*/ 466897 w 494788"/>
              <a:gd name="connsiteY20" fmla="*/ 235144 h 507060"/>
              <a:gd name="connsiteX21" fmla="*/ 227193 w 494788"/>
              <a:gd name="connsiteY21" fmla="*/ 235144 h 507060"/>
              <a:gd name="connsiteX22" fmla="*/ 227183 w 494788"/>
              <a:gd name="connsiteY22" fmla="*/ 235154 h 507060"/>
              <a:gd name="connsiteX23" fmla="*/ 226754 w 494788"/>
              <a:gd name="connsiteY23" fmla="*/ 235144 h 507060"/>
              <a:gd name="connsiteX24" fmla="*/ 187292 w 494788"/>
              <a:gd name="connsiteY24" fmla="*/ 235144 h 507060"/>
              <a:gd name="connsiteX25" fmla="*/ 187290 w 494788"/>
              <a:gd name="connsiteY25" fmla="*/ 235146 h 507060"/>
              <a:gd name="connsiteX26" fmla="*/ 187149 w 494788"/>
              <a:gd name="connsiteY26" fmla="*/ 235145 h 507060"/>
              <a:gd name="connsiteX27" fmla="*/ 187148 w 494788"/>
              <a:gd name="connsiteY27" fmla="*/ 235144 h 507060"/>
              <a:gd name="connsiteX28" fmla="*/ 112680 w 494788"/>
              <a:gd name="connsiteY28" fmla="*/ 235144 h 507060"/>
              <a:gd name="connsiteX29" fmla="*/ 112679 w 494788"/>
              <a:gd name="connsiteY29" fmla="*/ 235145 h 507060"/>
              <a:gd name="connsiteX30" fmla="*/ 112678 w 494788"/>
              <a:gd name="connsiteY30" fmla="*/ 235144 h 507060"/>
              <a:gd name="connsiteX31" fmla="*/ 73353 w 494788"/>
              <a:gd name="connsiteY31" fmla="*/ 235144 h 507060"/>
              <a:gd name="connsiteX32" fmla="*/ 345570 w 494788"/>
              <a:gd name="connsiteY32" fmla="*/ 191589 h 507060"/>
              <a:gd name="connsiteX33" fmla="*/ 345570 w 494788"/>
              <a:gd name="connsiteY33" fmla="*/ 217234 h 507060"/>
              <a:gd name="connsiteX34" fmla="*/ 402329 w 494788"/>
              <a:gd name="connsiteY34" fmla="*/ 217234 h 507060"/>
              <a:gd name="connsiteX35" fmla="*/ 402329 w 494788"/>
              <a:gd name="connsiteY35" fmla="*/ 191589 h 507060"/>
              <a:gd name="connsiteX36" fmla="*/ 109193 w 494788"/>
              <a:gd name="connsiteY36" fmla="*/ 125781 h 507060"/>
              <a:gd name="connsiteX37" fmla="*/ 81302 w 494788"/>
              <a:gd name="connsiteY37" fmla="*/ 152918 h 507060"/>
              <a:gd name="connsiteX38" fmla="*/ 81441 w 494788"/>
              <a:gd name="connsiteY38" fmla="*/ 218726 h 507060"/>
              <a:gd name="connsiteX39" fmla="*/ 104173 w 494788"/>
              <a:gd name="connsiteY39" fmla="*/ 218726 h 507060"/>
              <a:gd name="connsiteX40" fmla="*/ 104173 w 494788"/>
              <a:gd name="connsiteY40" fmla="*/ 174628 h 507060"/>
              <a:gd name="connsiteX41" fmla="*/ 111523 w 494788"/>
              <a:gd name="connsiteY41" fmla="*/ 165362 h 507060"/>
              <a:gd name="connsiteX42" fmla="*/ 121047 w 494788"/>
              <a:gd name="connsiteY42" fmla="*/ 172513 h 507060"/>
              <a:gd name="connsiteX43" fmla="*/ 121047 w 494788"/>
              <a:gd name="connsiteY43" fmla="*/ 174628 h 507060"/>
              <a:gd name="connsiteX44" fmla="*/ 121047 w 494788"/>
              <a:gd name="connsiteY44" fmla="*/ 218726 h 507060"/>
              <a:gd name="connsiteX45" fmla="*/ 178782 w 494788"/>
              <a:gd name="connsiteY45" fmla="*/ 218726 h 507060"/>
              <a:gd name="connsiteX46" fmla="*/ 178782 w 494788"/>
              <a:gd name="connsiteY46" fmla="*/ 174628 h 507060"/>
              <a:gd name="connsiteX47" fmla="*/ 186132 w 494788"/>
              <a:gd name="connsiteY47" fmla="*/ 165362 h 507060"/>
              <a:gd name="connsiteX48" fmla="*/ 195656 w 494788"/>
              <a:gd name="connsiteY48" fmla="*/ 172513 h 507060"/>
              <a:gd name="connsiteX49" fmla="*/ 195656 w 494788"/>
              <a:gd name="connsiteY49" fmla="*/ 174628 h 507060"/>
              <a:gd name="connsiteX50" fmla="*/ 195656 w 494788"/>
              <a:gd name="connsiteY50" fmla="*/ 218726 h 507060"/>
              <a:gd name="connsiteX51" fmla="*/ 218387 w 494788"/>
              <a:gd name="connsiteY51" fmla="*/ 218726 h 507060"/>
              <a:gd name="connsiteX52" fmla="*/ 218387 w 494788"/>
              <a:gd name="connsiteY52" fmla="*/ 152918 h 507060"/>
              <a:gd name="connsiteX53" fmla="*/ 190495 w 494788"/>
              <a:gd name="connsiteY53" fmla="*/ 125781 h 507060"/>
              <a:gd name="connsiteX54" fmla="*/ 302897 w 494788"/>
              <a:gd name="connsiteY54" fmla="*/ 84397 h 507060"/>
              <a:gd name="connsiteX55" fmla="*/ 294530 w 494788"/>
              <a:gd name="connsiteY55" fmla="*/ 92538 h 507060"/>
              <a:gd name="connsiteX56" fmla="*/ 294530 w 494788"/>
              <a:gd name="connsiteY56" fmla="*/ 166894 h 507060"/>
              <a:gd name="connsiteX57" fmla="*/ 302756 w 494788"/>
              <a:gd name="connsiteY57" fmla="*/ 175170 h 507060"/>
              <a:gd name="connsiteX58" fmla="*/ 302897 w 494788"/>
              <a:gd name="connsiteY58" fmla="*/ 175171 h 507060"/>
              <a:gd name="connsiteX59" fmla="*/ 337064 w 494788"/>
              <a:gd name="connsiteY59" fmla="*/ 175171 h 507060"/>
              <a:gd name="connsiteX60" fmla="*/ 410836 w 494788"/>
              <a:gd name="connsiteY60" fmla="*/ 175171 h 507060"/>
              <a:gd name="connsiteX61" fmla="*/ 445002 w 494788"/>
              <a:gd name="connsiteY61" fmla="*/ 175171 h 507060"/>
              <a:gd name="connsiteX62" fmla="*/ 453371 w 494788"/>
              <a:gd name="connsiteY62" fmla="*/ 167031 h 507060"/>
              <a:gd name="connsiteX63" fmla="*/ 453369 w 494788"/>
              <a:gd name="connsiteY63" fmla="*/ 166894 h 507060"/>
              <a:gd name="connsiteX64" fmla="*/ 453369 w 494788"/>
              <a:gd name="connsiteY64" fmla="*/ 92538 h 507060"/>
              <a:gd name="connsiteX65" fmla="*/ 445002 w 494788"/>
              <a:gd name="connsiteY65" fmla="*/ 84397 h 507060"/>
              <a:gd name="connsiteX66" fmla="*/ 302897 w 494788"/>
              <a:gd name="connsiteY66" fmla="*/ 67979 h 507060"/>
              <a:gd name="connsiteX67" fmla="*/ 445002 w 494788"/>
              <a:gd name="connsiteY67" fmla="*/ 67979 h 507060"/>
              <a:gd name="connsiteX68" fmla="*/ 470383 w 494788"/>
              <a:gd name="connsiteY68" fmla="*/ 92674 h 507060"/>
              <a:gd name="connsiteX69" fmla="*/ 470383 w 494788"/>
              <a:gd name="connsiteY69" fmla="*/ 167030 h 507060"/>
              <a:gd name="connsiteX70" fmla="*/ 445002 w 494788"/>
              <a:gd name="connsiteY70" fmla="*/ 191589 h 507060"/>
              <a:gd name="connsiteX71" fmla="*/ 419342 w 494788"/>
              <a:gd name="connsiteY71" fmla="*/ 191589 h 507060"/>
              <a:gd name="connsiteX72" fmla="*/ 419342 w 494788"/>
              <a:gd name="connsiteY72" fmla="*/ 219133 h 507060"/>
              <a:gd name="connsiteX73" fmla="*/ 466897 w 494788"/>
              <a:gd name="connsiteY73" fmla="*/ 219133 h 507060"/>
              <a:gd name="connsiteX74" fmla="*/ 494788 w 494788"/>
              <a:gd name="connsiteY74" fmla="*/ 246270 h 507060"/>
              <a:gd name="connsiteX75" fmla="*/ 486619 w 494788"/>
              <a:gd name="connsiteY75" fmla="*/ 265460 h 507060"/>
              <a:gd name="connsiteX76" fmla="*/ 471219 w 494788"/>
              <a:gd name="connsiteY76" fmla="*/ 271666 h 507060"/>
              <a:gd name="connsiteX77" fmla="*/ 471219 w 494788"/>
              <a:gd name="connsiteY77" fmla="*/ 498783 h 507060"/>
              <a:gd name="connsiteX78" fmla="*/ 462713 w 494788"/>
              <a:gd name="connsiteY78" fmla="*/ 507060 h 507060"/>
              <a:gd name="connsiteX79" fmla="*/ 32353 w 494788"/>
              <a:gd name="connsiteY79" fmla="*/ 507060 h 507060"/>
              <a:gd name="connsiteX80" fmla="*/ 23846 w 494788"/>
              <a:gd name="connsiteY80" fmla="*/ 498783 h 507060"/>
              <a:gd name="connsiteX81" fmla="*/ 23846 w 494788"/>
              <a:gd name="connsiteY81" fmla="*/ 271778 h 507060"/>
              <a:gd name="connsiteX82" fmla="*/ 8169 w 494788"/>
              <a:gd name="connsiteY82" fmla="*/ 265460 h 507060"/>
              <a:gd name="connsiteX83" fmla="*/ 0 w 494788"/>
              <a:gd name="connsiteY83" fmla="*/ 246270 h 507060"/>
              <a:gd name="connsiteX84" fmla="*/ 27891 w 494788"/>
              <a:gd name="connsiteY84" fmla="*/ 219133 h 507060"/>
              <a:gd name="connsiteX85" fmla="*/ 64846 w 494788"/>
              <a:gd name="connsiteY85" fmla="*/ 219133 h 507060"/>
              <a:gd name="connsiteX86" fmla="*/ 64846 w 494788"/>
              <a:gd name="connsiteY86" fmla="*/ 152918 h 507060"/>
              <a:gd name="connsiteX87" fmla="*/ 109472 w 494788"/>
              <a:gd name="connsiteY87" fmla="*/ 109634 h 507060"/>
              <a:gd name="connsiteX88" fmla="*/ 190914 w 494788"/>
              <a:gd name="connsiteY88" fmla="*/ 109634 h 507060"/>
              <a:gd name="connsiteX89" fmla="*/ 235540 w 494788"/>
              <a:gd name="connsiteY89" fmla="*/ 152918 h 507060"/>
              <a:gd name="connsiteX90" fmla="*/ 235540 w 494788"/>
              <a:gd name="connsiteY90" fmla="*/ 219133 h 507060"/>
              <a:gd name="connsiteX91" fmla="*/ 328696 w 494788"/>
              <a:gd name="connsiteY91" fmla="*/ 219133 h 507060"/>
              <a:gd name="connsiteX92" fmla="*/ 328696 w 494788"/>
              <a:gd name="connsiteY92" fmla="*/ 191589 h 507060"/>
              <a:gd name="connsiteX93" fmla="*/ 302897 w 494788"/>
              <a:gd name="connsiteY93" fmla="*/ 191589 h 507060"/>
              <a:gd name="connsiteX94" fmla="*/ 277516 w 494788"/>
              <a:gd name="connsiteY94" fmla="*/ 166894 h 507060"/>
              <a:gd name="connsiteX95" fmla="*/ 277516 w 494788"/>
              <a:gd name="connsiteY95" fmla="*/ 92538 h 507060"/>
              <a:gd name="connsiteX96" fmla="*/ 302897 w 494788"/>
              <a:gd name="connsiteY96" fmla="*/ 67979 h 507060"/>
              <a:gd name="connsiteX97" fmla="*/ 149914 w 494788"/>
              <a:gd name="connsiteY97" fmla="*/ 16554 h 507060"/>
              <a:gd name="connsiteX98" fmla="*/ 117421 w 494788"/>
              <a:gd name="connsiteY98" fmla="*/ 48169 h 507060"/>
              <a:gd name="connsiteX99" fmla="*/ 149914 w 494788"/>
              <a:gd name="connsiteY99" fmla="*/ 79784 h 507060"/>
              <a:gd name="connsiteX100" fmla="*/ 182407 w 494788"/>
              <a:gd name="connsiteY100" fmla="*/ 48169 h 507060"/>
              <a:gd name="connsiteX101" fmla="*/ 149914 w 494788"/>
              <a:gd name="connsiteY101" fmla="*/ 16554 h 507060"/>
              <a:gd name="connsiteX102" fmla="*/ 149914 w 494788"/>
              <a:gd name="connsiteY102" fmla="*/ 0 h 507060"/>
              <a:gd name="connsiteX103" fmla="*/ 199282 w 494788"/>
              <a:gd name="connsiteY103" fmla="*/ 48033 h 507060"/>
              <a:gd name="connsiteX104" fmla="*/ 199281 w 494788"/>
              <a:gd name="connsiteY104" fmla="*/ 48169 h 507060"/>
              <a:gd name="connsiteX105" fmla="*/ 149914 w 494788"/>
              <a:gd name="connsiteY105" fmla="*/ 96066 h 507060"/>
              <a:gd name="connsiteX106" fmla="*/ 100547 w 494788"/>
              <a:gd name="connsiteY106" fmla="*/ 48033 h 507060"/>
              <a:gd name="connsiteX107" fmla="*/ 149914 w 494788"/>
              <a:gd name="connsiteY107" fmla="*/ 0 h 50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494788" h="507060">
                <a:moveTo>
                  <a:pt x="75445" y="295661"/>
                </a:moveTo>
                <a:lnTo>
                  <a:pt x="270683" y="295661"/>
                </a:lnTo>
                <a:cubicBezTo>
                  <a:pt x="275381" y="295661"/>
                  <a:pt x="279189" y="299367"/>
                  <a:pt x="279189" y="303938"/>
                </a:cubicBezTo>
                <a:cubicBezTo>
                  <a:pt x="279189" y="308509"/>
                  <a:pt x="275381" y="312215"/>
                  <a:pt x="270683" y="312215"/>
                </a:cubicBezTo>
                <a:lnTo>
                  <a:pt x="75445" y="312215"/>
                </a:lnTo>
                <a:cubicBezTo>
                  <a:pt x="70747" y="312215"/>
                  <a:pt x="66938" y="308509"/>
                  <a:pt x="66938" y="303938"/>
                </a:cubicBezTo>
                <a:cubicBezTo>
                  <a:pt x="66938" y="299367"/>
                  <a:pt x="70747" y="295661"/>
                  <a:pt x="75445" y="295661"/>
                </a:cubicBezTo>
                <a:close/>
                <a:moveTo>
                  <a:pt x="40720" y="273544"/>
                </a:moveTo>
                <a:lnTo>
                  <a:pt x="40720" y="490642"/>
                </a:lnTo>
                <a:lnTo>
                  <a:pt x="454206" y="490642"/>
                </a:lnTo>
                <a:lnTo>
                  <a:pt x="454206" y="273544"/>
                </a:lnTo>
                <a:close/>
                <a:moveTo>
                  <a:pt x="27891" y="235144"/>
                </a:moveTo>
                <a:cubicBezTo>
                  <a:pt x="21691" y="235817"/>
                  <a:pt x="17226" y="241254"/>
                  <a:pt x="17918" y="247286"/>
                </a:cubicBezTo>
                <a:cubicBezTo>
                  <a:pt x="18504" y="252391"/>
                  <a:pt x="22645" y="256420"/>
                  <a:pt x="27891" y="256990"/>
                </a:cubicBezTo>
                <a:lnTo>
                  <a:pt x="32211" y="256990"/>
                </a:lnTo>
                <a:lnTo>
                  <a:pt x="32212" y="256989"/>
                </a:lnTo>
                <a:cubicBezTo>
                  <a:pt x="32259" y="256989"/>
                  <a:pt x="32306" y="256989"/>
                  <a:pt x="32353" y="256990"/>
                </a:cubicBezTo>
                <a:lnTo>
                  <a:pt x="462713" y="256990"/>
                </a:lnTo>
                <a:lnTo>
                  <a:pt x="466897" y="256990"/>
                </a:lnTo>
                <a:cubicBezTo>
                  <a:pt x="473097" y="256316"/>
                  <a:pt x="477562" y="250880"/>
                  <a:pt x="476870" y="244847"/>
                </a:cubicBezTo>
                <a:cubicBezTo>
                  <a:pt x="476285" y="239743"/>
                  <a:pt x="472143" y="235714"/>
                  <a:pt x="466897" y="235144"/>
                </a:cubicBezTo>
                <a:lnTo>
                  <a:pt x="227193" y="235144"/>
                </a:lnTo>
                <a:lnTo>
                  <a:pt x="227183" y="235154"/>
                </a:lnTo>
                <a:cubicBezTo>
                  <a:pt x="227040" y="235154"/>
                  <a:pt x="226897" y="235151"/>
                  <a:pt x="226754" y="235144"/>
                </a:cubicBezTo>
                <a:lnTo>
                  <a:pt x="187292" y="235144"/>
                </a:lnTo>
                <a:lnTo>
                  <a:pt x="187290" y="235146"/>
                </a:lnTo>
                <a:cubicBezTo>
                  <a:pt x="187243" y="235146"/>
                  <a:pt x="187196" y="235145"/>
                  <a:pt x="187149" y="235145"/>
                </a:cubicBezTo>
                <a:lnTo>
                  <a:pt x="187148" y="235144"/>
                </a:lnTo>
                <a:lnTo>
                  <a:pt x="112680" y="235144"/>
                </a:lnTo>
                <a:lnTo>
                  <a:pt x="112679" y="235145"/>
                </a:lnTo>
                <a:lnTo>
                  <a:pt x="112678" y="235144"/>
                </a:lnTo>
                <a:lnTo>
                  <a:pt x="73353" y="235144"/>
                </a:lnTo>
                <a:close/>
                <a:moveTo>
                  <a:pt x="345570" y="191589"/>
                </a:moveTo>
                <a:lnTo>
                  <a:pt x="345570" y="217234"/>
                </a:lnTo>
                <a:lnTo>
                  <a:pt x="402329" y="217234"/>
                </a:lnTo>
                <a:lnTo>
                  <a:pt x="402329" y="191589"/>
                </a:lnTo>
                <a:close/>
                <a:moveTo>
                  <a:pt x="109193" y="125781"/>
                </a:moveTo>
                <a:cubicBezTo>
                  <a:pt x="93789" y="125781"/>
                  <a:pt x="81302" y="137930"/>
                  <a:pt x="81302" y="152918"/>
                </a:cubicBezTo>
                <a:lnTo>
                  <a:pt x="81441" y="218726"/>
                </a:lnTo>
                <a:lnTo>
                  <a:pt x="104173" y="218726"/>
                </a:lnTo>
                <a:lnTo>
                  <a:pt x="104173" y="174628"/>
                </a:lnTo>
                <a:cubicBezTo>
                  <a:pt x="103572" y="170095"/>
                  <a:pt x="106863" y="165946"/>
                  <a:pt x="111523" y="165362"/>
                </a:cubicBezTo>
                <a:cubicBezTo>
                  <a:pt x="116182" y="164778"/>
                  <a:pt x="120446" y="167979"/>
                  <a:pt x="121047" y="172513"/>
                </a:cubicBezTo>
                <a:cubicBezTo>
                  <a:pt x="121140" y="173215"/>
                  <a:pt x="121140" y="173926"/>
                  <a:pt x="121047" y="174628"/>
                </a:cubicBezTo>
                <a:lnTo>
                  <a:pt x="121047" y="218726"/>
                </a:lnTo>
                <a:lnTo>
                  <a:pt x="178782" y="218726"/>
                </a:lnTo>
                <a:lnTo>
                  <a:pt x="178782" y="174628"/>
                </a:lnTo>
                <a:cubicBezTo>
                  <a:pt x="178181" y="170095"/>
                  <a:pt x="181472" y="165946"/>
                  <a:pt x="186132" y="165362"/>
                </a:cubicBezTo>
                <a:cubicBezTo>
                  <a:pt x="190791" y="164778"/>
                  <a:pt x="195055" y="167979"/>
                  <a:pt x="195656" y="172513"/>
                </a:cubicBezTo>
                <a:cubicBezTo>
                  <a:pt x="195749" y="173215"/>
                  <a:pt x="195749" y="173926"/>
                  <a:pt x="195656" y="174628"/>
                </a:cubicBezTo>
                <a:lnTo>
                  <a:pt x="195656" y="218726"/>
                </a:lnTo>
                <a:lnTo>
                  <a:pt x="218387" y="218726"/>
                </a:lnTo>
                <a:lnTo>
                  <a:pt x="218387" y="152918"/>
                </a:lnTo>
                <a:cubicBezTo>
                  <a:pt x="218387" y="137930"/>
                  <a:pt x="205899" y="125781"/>
                  <a:pt x="190495" y="125781"/>
                </a:cubicBezTo>
                <a:close/>
                <a:moveTo>
                  <a:pt x="302897" y="84397"/>
                </a:moveTo>
                <a:cubicBezTo>
                  <a:pt x="298276" y="84397"/>
                  <a:pt x="294530" y="88042"/>
                  <a:pt x="294530" y="92538"/>
                </a:cubicBezTo>
                <a:lnTo>
                  <a:pt x="294530" y="166894"/>
                </a:lnTo>
                <a:cubicBezTo>
                  <a:pt x="294453" y="171390"/>
                  <a:pt x="298136" y="175095"/>
                  <a:pt x="302756" y="175170"/>
                </a:cubicBezTo>
                <a:cubicBezTo>
                  <a:pt x="302803" y="175171"/>
                  <a:pt x="302850" y="175171"/>
                  <a:pt x="302897" y="175171"/>
                </a:cubicBezTo>
                <a:lnTo>
                  <a:pt x="337064" y="175171"/>
                </a:lnTo>
                <a:lnTo>
                  <a:pt x="410836" y="175171"/>
                </a:lnTo>
                <a:lnTo>
                  <a:pt x="445002" y="175171"/>
                </a:lnTo>
                <a:cubicBezTo>
                  <a:pt x="449623" y="175172"/>
                  <a:pt x="453370" y="171528"/>
                  <a:pt x="453371" y="167031"/>
                </a:cubicBezTo>
                <a:cubicBezTo>
                  <a:pt x="453371" y="166986"/>
                  <a:pt x="453370" y="166940"/>
                  <a:pt x="453369" y="166894"/>
                </a:cubicBezTo>
                <a:lnTo>
                  <a:pt x="453369" y="92538"/>
                </a:lnTo>
                <a:cubicBezTo>
                  <a:pt x="453369" y="88042"/>
                  <a:pt x="449623" y="84397"/>
                  <a:pt x="445002" y="84397"/>
                </a:cubicBezTo>
                <a:close/>
                <a:moveTo>
                  <a:pt x="302897" y="67979"/>
                </a:moveTo>
                <a:lnTo>
                  <a:pt x="445002" y="67979"/>
                </a:lnTo>
                <a:cubicBezTo>
                  <a:pt x="458988" y="68053"/>
                  <a:pt x="470307" y="79066"/>
                  <a:pt x="470383" y="92674"/>
                </a:cubicBezTo>
                <a:lnTo>
                  <a:pt x="470383" y="167030"/>
                </a:lnTo>
                <a:cubicBezTo>
                  <a:pt x="470306" y="180616"/>
                  <a:pt x="458965" y="191590"/>
                  <a:pt x="445002" y="191589"/>
                </a:cubicBezTo>
                <a:lnTo>
                  <a:pt x="419342" y="191589"/>
                </a:lnTo>
                <a:lnTo>
                  <a:pt x="419342" y="219133"/>
                </a:lnTo>
                <a:lnTo>
                  <a:pt x="466897" y="219133"/>
                </a:lnTo>
                <a:cubicBezTo>
                  <a:pt x="482301" y="219133"/>
                  <a:pt x="494788" y="231283"/>
                  <a:pt x="494788" y="246270"/>
                </a:cubicBezTo>
                <a:cubicBezTo>
                  <a:pt x="494788" y="253764"/>
                  <a:pt x="491666" y="260549"/>
                  <a:pt x="486619" y="265460"/>
                </a:cubicBezTo>
                <a:lnTo>
                  <a:pt x="471219" y="271666"/>
                </a:lnTo>
                <a:lnTo>
                  <a:pt x="471219" y="498783"/>
                </a:lnTo>
                <a:cubicBezTo>
                  <a:pt x="471219" y="503355"/>
                  <a:pt x="467411" y="507060"/>
                  <a:pt x="462713" y="507060"/>
                </a:cubicBezTo>
                <a:lnTo>
                  <a:pt x="32353" y="507060"/>
                </a:lnTo>
                <a:cubicBezTo>
                  <a:pt x="27655" y="507060"/>
                  <a:pt x="23846" y="503355"/>
                  <a:pt x="23846" y="498783"/>
                </a:cubicBezTo>
                <a:lnTo>
                  <a:pt x="23846" y="271778"/>
                </a:lnTo>
                <a:lnTo>
                  <a:pt x="8169" y="265460"/>
                </a:lnTo>
                <a:cubicBezTo>
                  <a:pt x="3122" y="260549"/>
                  <a:pt x="0" y="253764"/>
                  <a:pt x="0" y="246270"/>
                </a:cubicBezTo>
                <a:cubicBezTo>
                  <a:pt x="0" y="231283"/>
                  <a:pt x="12487" y="219133"/>
                  <a:pt x="27891" y="219133"/>
                </a:cubicBezTo>
                <a:lnTo>
                  <a:pt x="64846" y="219133"/>
                </a:lnTo>
                <a:lnTo>
                  <a:pt x="64846" y="152918"/>
                </a:lnTo>
                <a:cubicBezTo>
                  <a:pt x="64923" y="128991"/>
                  <a:pt x="84880" y="109634"/>
                  <a:pt x="109472" y="109634"/>
                </a:cubicBezTo>
                <a:lnTo>
                  <a:pt x="190914" y="109634"/>
                </a:lnTo>
                <a:cubicBezTo>
                  <a:pt x="215506" y="109634"/>
                  <a:pt x="235463" y="128991"/>
                  <a:pt x="235540" y="152918"/>
                </a:cubicBezTo>
                <a:lnTo>
                  <a:pt x="235540" y="219133"/>
                </a:lnTo>
                <a:lnTo>
                  <a:pt x="328696" y="219133"/>
                </a:lnTo>
                <a:lnTo>
                  <a:pt x="328696" y="191589"/>
                </a:lnTo>
                <a:lnTo>
                  <a:pt x="302897" y="191589"/>
                </a:lnTo>
                <a:cubicBezTo>
                  <a:pt x="288879" y="191589"/>
                  <a:pt x="277516" y="180533"/>
                  <a:pt x="277516" y="166894"/>
                </a:cubicBezTo>
                <a:lnTo>
                  <a:pt x="277516" y="92538"/>
                </a:lnTo>
                <a:cubicBezTo>
                  <a:pt x="277668" y="78983"/>
                  <a:pt x="288965" y="68052"/>
                  <a:pt x="302897" y="67979"/>
                </a:cubicBezTo>
                <a:close/>
                <a:moveTo>
                  <a:pt x="149914" y="16554"/>
                </a:moveTo>
                <a:cubicBezTo>
                  <a:pt x="131969" y="16554"/>
                  <a:pt x="117421" y="30708"/>
                  <a:pt x="117421" y="48169"/>
                </a:cubicBezTo>
                <a:cubicBezTo>
                  <a:pt x="117421" y="65629"/>
                  <a:pt x="131969" y="79784"/>
                  <a:pt x="149914" y="79784"/>
                </a:cubicBezTo>
                <a:cubicBezTo>
                  <a:pt x="167860" y="79784"/>
                  <a:pt x="182407" y="65629"/>
                  <a:pt x="182407" y="48169"/>
                </a:cubicBezTo>
                <a:cubicBezTo>
                  <a:pt x="182407" y="30708"/>
                  <a:pt x="167860" y="16554"/>
                  <a:pt x="149914" y="16554"/>
                </a:cubicBezTo>
                <a:close/>
                <a:moveTo>
                  <a:pt x="149914" y="0"/>
                </a:moveTo>
                <a:cubicBezTo>
                  <a:pt x="177179" y="0"/>
                  <a:pt x="199282" y="21505"/>
                  <a:pt x="199282" y="48033"/>
                </a:cubicBezTo>
                <a:cubicBezTo>
                  <a:pt x="199282" y="48078"/>
                  <a:pt x="199281" y="48124"/>
                  <a:pt x="199281" y="48169"/>
                </a:cubicBezTo>
                <a:cubicBezTo>
                  <a:pt x="199204" y="74644"/>
                  <a:pt x="177124" y="96066"/>
                  <a:pt x="149914" y="96066"/>
                </a:cubicBezTo>
                <a:cubicBezTo>
                  <a:pt x="122649" y="96066"/>
                  <a:pt x="100547" y="74561"/>
                  <a:pt x="100547" y="48033"/>
                </a:cubicBezTo>
                <a:cubicBezTo>
                  <a:pt x="100547" y="21505"/>
                  <a:pt x="122650" y="0"/>
                  <a:pt x="149914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7" name="Freeform 716">
            <a:extLst>
              <a:ext uri="{FF2B5EF4-FFF2-40B4-BE49-F238E27FC236}">
                <a16:creationId xmlns:a16="http://schemas.microsoft.com/office/drawing/2014/main" id="{D83BFD0D-DE38-9346-8252-69EDA58C87F0}"/>
              </a:ext>
            </a:extLst>
          </p:cNvPr>
          <p:cNvSpPr>
            <a:spLocks noChangeAspect="1"/>
          </p:cNvSpPr>
          <p:nvPr/>
        </p:nvSpPr>
        <p:spPr>
          <a:xfrm>
            <a:off x="3722291" y="1645851"/>
            <a:ext cx="407519" cy="460355"/>
          </a:xfrm>
          <a:custGeom>
            <a:avLst/>
            <a:gdLst>
              <a:gd name="connsiteX0" fmla="*/ 225313 w 448271"/>
              <a:gd name="connsiteY0" fmla="*/ 397880 h 506390"/>
              <a:gd name="connsiteX1" fmla="*/ 232663 w 448271"/>
              <a:gd name="connsiteY1" fmla="*/ 405031 h 506390"/>
              <a:gd name="connsiteX2" fmla="*/ 232663 w 448271"/>
              <a:gd name="connsiteY2" fmla="*/ 434204 h 506390"/>
              <a:gd name="connsiteX3" fmla="*/ 224157 w 448271"/>
              <a:gd name="connsiteY3" fmla="*/ 441802 h 506390"/>
              <a:gd name="connsiteX4" fmla="*/ 215788 w 448271"/>
              <a:gd name="connsiteY4" fmla="*/ 433662 h 506390"/>
              <a:gd name="connsiteX5" fmla="*/ 215789 w 448271"/>
              <a:gd name="connsiteY5" fmla="*/ 433525 h 506390"/>
              <a:gd name="connsiteX6" fmla="*/ 215789 w 448271"/>
              <a:gd name="connsiteY6" fmla="*/ 405031 h 506390"/>
              <a:gd name="connsiteX7" fmla="*/ 225313 w 448271"/>
              <a:gd name="connsiteY7" fmla="*/ 397880 h 506390"/>
              <a:gd name="connsiteX8" fmla="*/ 168373 w 448271"/>
              <a:gd name="connsiteY8" fmla="*/ 382372 h 506390"/>
              <a:gd name="connsiteX9" fmla="*/ 171587 w 448271"/>
              <a:gd name="connsiteY9" fmla="*/ 393253 h 506390"/>
              <a:gd name="connsiteX10" fmla="*/ 171441 w 448271"/>
              <a:gd name="connsiteY10" fmla="*/ 393499 h 506390"/>
              <a:gd name="connsiteX11" fmla="*/ 156799 w 448271"/>
              <a:gd name="connsiteY11" fmla="*/ 418193 h 506390"/>
              <a:gd name="connsiteX12" fmla="*/ 149408 w 448271"/>
              <a:gd name="connsiteY12" fmla="*/ 422264 h 506390"/>
              <a:gd name="connsiteX13" fmla="*/ 145224 w 448271"/>
              <a:gd name="connsiteY13" fmla="*/ 421179 h 506390"/>
              <a:gd name="connsiteX14" fmla="*/ 142156 w 448271"/>
              <a:gd name="connsiteY14" fmla="*/ 409917 h 506390"/>
              <a:gd name="connsiteX15" fmla="*/ 156799 w 448271"/>
              <a:gd name="connsiteY15" fmla="*/ 385357 h 506390"/>
              <a:gd name="connsiteX16" fmla="*/ 168373 w 448271"/>
              <a:gd name="connsiteY16" fmla="*/ 382372 h 506390"/>
              <a:gd name="connsiteX17" fmla="*/ 277651 w 448271"/>
              <a:gd name="connsiteY17" fmla="*/ 381985 h 506390"/>
              <a:gd name="connsiteX18" fmla="*/ 289483 w 448271"/>
              <a:gd name="connsiteY18" fmla="*/ 382066 h 506390"/>
              <a:gd name="connsiteX19" fmla="*/ 291513 w 448271"/>
              <a:gd name="connsiteY19" fmla="*/ 385357 h 506390"/>
              <a:gd name="connsiteX20" fmla="*/ 306713 w 448271"/>
              <a:gd name="connsiteY20" fmla="*/ 409916 h 506390"/>
              <a:gd name="connsiteX21" fmla="*/ 303645 w 448271"/>
              <a:gd name="connsiteY21" fmla="*/ 421178 h 506390"/>
              <a:gd name="connsiteX22" fmla="*/ 298904 w 448271"/>
              <a:gd name="connsiteY22" fmla="*/ 422264 h 506390"/>
              <a:gd name="connsiteX23" fmla="*/ 291513 w 448271"/>
              <a:gd name="connsiteY23" fmla="*/ 418193 h 506390"/>
              <a:gd name="connsiteX24" fmla="*/ 277567 w 448271"/>
              <a:gd name="connsiteY24" fmla="*/ 393498 h 506390"/>
              <a:gd name="connsiteX25" fmla="*/ 277651 w 448271"/>
              <a:gd name="connsiteY25" fmla="*/ 381985 h 506390"/>
              <a:gd name="connsiteX26" fmla="*/ 115939 w 448271"/>
              <a:gd name="connsiteY26" fmla="*/ 339224 h 506390"/>
              <a:gd name="connsiteX27" fmla="*/ 127514 w 448271"/>
              <a:gd name="connsiteY27" fmla="*/ 342209 h 506390"/>
              <a:gd name="connsiteX28" fmla="*/ 124306 w 448271"/>
              <a:gd name="connsiteY28" fmla="*/ 353471 h 506390"/>
              <a:gd name="connsiteX29" fmla="*/ 99065 w 448271"/>
              <a:gd name="connsiteY29" fmla="*/ 367990 h 506390"/>
              <a:gd name="connsiteX30" fmla="*/ 94742 w 448271"/>
              <a:gd name="connsiteY30" fmla="*/ 369075 h 506390"/>
              <a:gd name="connsiteX31" fmla="*/ 86496 w 448271"/>
              <a:gd name="connsiteY31" fmla="*/ 360552 h 506390"/>
              <a:gd name="connsiteX32" fmla="*/ 90558 w 448271"/>
              <a:gd name="connsiteY32" fmla="*/ 353743 h 506390"/>
              <a:gd name="connsiteX33" fmla="*/ 332513 w 448271"/>
              <a:gd name="connsiteY33" fmla="*/ 339223 h 506390"/>
              <a:gd name="connsiteX34" fmla="*/ 357754 w 448271"/>
              <a:gd name="connsiteY34" fmla="*/ 353470 h 506390"/>
              <a:gd name="connsiteX35" fmla="*/ 360962 w 448271"/>
              <a:gd name="connsiteY35" fmla="*/ 364732 h 506390"/>
              <a:gd name="connsiteX36" fmla="*/ 353571 w 448271"/>
              <a:gd name="connsiteY36" fmla="*/ 369074 h 506390"/>
              <a:gd name="connsiteX37" fmla="*/ 349387 w 448271"/>
              <a:gd name="connsiteY37" fmla="*/ 367989 h 506390"/>
              <a:gd name="connsiteX38" fmla="*/ 324006 w 448271"/>
              <a:gd name="connsiteY38" fmla="*/ 353742 h 506390"/>
              <a:gd name="connsiteX39" fmla="*/ 320799 w 448271"/>
              <a:gd name="connsiteY39" fmla="*/ 342344 h 506390"/>
              <a:gd name="connsiteX40" fmla="*/ 332513 w 448271"/>
              <a:gd name="connsiteY40" fmla="*/ 339223 h 506390"/>
              <a:gd name="connsiteX41" fmla="*/ 435502 w 448271"/>
              <a:gd name="connsiteY41" fmla="*/ 329507 h 506390"/>
              <a:gd name="connsiteX42" fmla="*/ 435850 w 448271"/>
              <a:gd name="connsiteY42" fmla="*/ 329590 h 506390"/>
              <a:gd name="connsiteX43" fmla="*/ 442125 w 448271"/>
              <a:gd name="connsiteY43" fmla="*/ 339496 h 506390"/>
              <a:gd name="connsiteX44" fmla="*/ 425809 w 448271"/>
              <a:gd name="connsiteY44" fmla="*/ 383322 h 506390"/>
              <a:gd name="connsiteX45" fmla="*/ 418278 w 448271"/>
              <a:gd name="connsiteY45" fmla="*/ 388207 h 506390"/>
              <a:gd name="connsiteX46" fmla="*/ 414513 w 448271"/>
              <a:gd name="connsiteY46" fmla="*/ 387257 h 506390"/>
              <a:gd name="connsiteX47" fmla="*/ 410608 w 448271"/>
              <a:gd name="connsiteY47" fmla="*/ 376267 h 506390"/>
              <a:gd name="connsiteX48" fmla="*/ 425669 w 448271"/>
              <a:gd name="connsiteY48" fmla="*/ 335561 h 506390"/>
              <a:gd name="connsiteX49" fmla="*/ 435502 w 448271"/>
              <a:gd name="connsiteY49" fmla="*/ 329507 h 506390"/>
              <a:gd name="connsiteX50" fmla="*/ 342193 w 448271"/>
              <a:gd name="connsiteY50" fmla="*/ 279929 h 506390"/>
              <a:gd name="connsiteX51" fmla="*/ 344367 w 448271"/>
              <a:gd name="connsiteY51" fmla="*/ 279929 h 506390"/>
              <a:gd name="connsiteX52" fmla="*/ 373652 w 448271"/>
              <a:gd name="connsiteY52" fmla="*/ 279929 h 506390"/>
              <a:gd name="connsiteX53" fmla="*/ 381002 w 448271"/>
              <a:gd name="connsiteY53" fmla="*/ 289195 h 506390"/>
              <a:gd name="connsiteX54" fmla="*/ 373652 w 448271"/>
              <a:gd name="connsiteY54" fmla="*/ 296347 h 506390"/>
              <a:gd name="connsiteX55" fmla="*/ 344367 w 448271"/>
              <a:gd name="connsiteY55" fmla="*/ 296347 h 506390"/>
              <a:gd name="connsiteX56" fmla="*/ 334843 w 448271"/>
              <a:gd name="connsiteY56" fmla="*/ 289195 h 506390"/>
              <a:gd name="connsiteX57" fmla="*/ 342193 w 448271"/>
              <a:gd name="connsiteY57" fmla="*/ 279929 h 506390"/>
              <a:gd name="connsiteX58" fmla="*/ 72625 w 448271"/>
              <a:gd name="connsiteY58" fmla="*/ 279929 h 506390"/>
              <a:gd name="connsiteX59" fmla="*/ 74799 w 448271"/>
              <a:gd name="connsiteY59" fmla="*/ 279929 h 506390"/>
              <a:gd name="connsiteX60" fmla="*/ 104084 w 448271"/>
              <a:gd name="connsiteY60" fmla="*/ 279929 h 506390"/>
              <a:gd name="connsiteX61" fmla="*/ 111434 w 448271"/>
              <a:gd name="connsiteY61" fmla="*/ 289195 h 506390"/>
              <a:gd name="connsiteX62" fmla="*/ 104084 w 448271"/>
              <a:gd name="connsiteY62" fmla="*/ 296347 h 506390"/>
              <a:gd name="connsiteX63" fmla="*/ 74799 w 448271"/>
              <a:gd name="connsiteY63" fmla="*/ 296347 h 506390"/>
              <a:gd name="connsiteX64" fmla="*/ 65275 w 448271"/>
              <a:gd name="connsiteY64" fmla="*/ 289195 h 506390"/>
              <a:gd name="connsiteX65" fmla="*/ 72625 w 448271"/>
              <a:gd name="connsiteY65" fmla="*/ 279929 h 506390"/>
              <a:gd name="connsiteX66" fmla="*/ 434455 w 448271"/>
              <a:gd name="connsiteY66" fmla="*/ 240309 h 506390"/>
              <a:gd name="connsiteX67" fmla="*/ 444356 w 448271"/>
              <a:gd name="connsiteY67" fmla="*/ 246822 h 506390"/>
              <a:gd name="connsiteX68" fmla="*/ 448261 w 448271"/>
              <a:gd name="connsiteY68" fmla="*/ 287528 h 506390"/>
              <a:gd name="connsiteX69" fmla="*/ 448261 w 448271"/>
              <a:gd name="connsiteY69" fmla="*/ 292548 h 506390"/>
              <a:gd name="connsiteX70" fmla="*/ 440048 w 448271"/>
              <a:gd name="connsiteY70" fmla="*/ 301362 h 506390"/>
              <a:gd name="connsiteX71" fmla="*/ 439894 w 448271"/>
              <a:gd name="connsiteY71" fmla="*/ 301368 h 506390"/>
              <a:gd name="connsiteX72" fmla="*/ 439754 w 448271"/>
              <a:gd name="connsiteY72" fmla="*/ 301368 h 506390"/>
              <a:gd name="connsiteX73" fmla="*/ 431387 w 448271"/>
              <a:gd name="connsiteY73" fmla="*/ 292957 h 506390"/>
              <a:gd name="connsiteX74" fmla="*/ 431387 w 448271"/>
              <a:gd name="connsiteY74" fmla="*/ 292955 h 506390"/>
              <a:gd name="connsiteX75" fmla="*/ 431387 w 448271"/>
              <a:gd name="connsiteY75" fmla="*/ 288206 h 506390"/>
              <a:gd name="connsiteX76" fmla="*/ 427761 w 448271"/>
              <a:gd name="connsiteY76" fmla="*/ 249942 h 506390"/>
              <a:gd name="connsiteX77" fmla="*/ 434290 w 448271"/>
              <a:gd name="connsiteY77" fmla="*/ 240340 h 506390"/>
              <a:gd name="connsiteX78" fmla="*/ 434455 w 448271"/>
              <a:gd name="connsiteY78" fmla="*/ 240309 h 506390"/>
              <a:gd name="connsiteX79" fmla="*/ 223139 w 448271"/>
              <a:gd name="connsiteY79" fmla="*/ 225479 h 506390"/>
              <a:gd name="connsiteX80" fmla="*/ 232663 w 448271"/>
              <a:gd name="connsiteY80" fmla="*/ 232630 h 506390"/>
              <a:gd name="connsiteX81" fmla="*/ 232663 w 448271"/>
              <a:gd name="connsiteY81" fmla="*/ 234745 h 506390"/>
              <a:gd name="connsiteX82" fmla="*/ 232663 w 448271"/>
              <a:gd name="connsiteY82" fmla="*/ 284949 h 506390"/>
              <a:gd name="connsiteX83" fmla="*/ 300857 w 448271"/>
              <a:gd name="connsiteY83" fmla="*/ 351300 h 506390"/>
              <a:gd name="connsiteX84" fmla="*/ 299785 w 448271"/>
              <a:gd name="connsiteY84" fmla="*/ 362959 h 506390"/>
              <a:gd name="connsiteX85" fmla="*/ 294860 w 448271"/>
              <a:gd name="connsiteY85" fmla="*/ 364869 h 506390"/>
              <a:gd name="connsiteX86" fmla="*/ 294860 w 448271"/>
              <a:gd name="connsiteY86" fmla="*/ 365140 h 506390"/>
              <a:gd name="connsiteX87" fmla="*/ 288863 w 448271"/>
              <a:gd name="connsiteY87" fmla="*/ 362698 h 506390"/>
              <a:gd name="connsiteX88" fmla="*/ 218159 w 448271"/>
              <a:gd name="connsiteY88" fmla="*/ 294040 h 506390"/>
              <a:gd name="connsiteX89" fmla="*/ 215789 w 448271"/>
              <a:gd name="connsiteY89" fmla="*/ 288206 h 506390"/>
              <a:gd name="connsiteX90" fmla="*/ 215789 w 448271"/>
              <a:gd name="connsiteY90" fmla="*/ 234745 h 506390"/>
              <a:gd name="connsiteX91" fmla="*/ 223139 w 448271"/>
              <a:gd name="connsiteY91" fmla="*/ 225479 h 506390"/>
              <a:gd name="connsiteX92" fmla="*/ 349387 w 448271"/>
              <a:gd name="connsiteY92" fmla="*/ 208422 h 506390"/>
              <a:gd name="connsiteX93" fmla="*/ 360962 w 448271"/>
              <a:gd name="connsiteY93" fmla="*/ 211407 h 506390"/>
              <a:gd name="connsiteX94" fmla="*/ 357754 w 448271"/>
              <a:gd name="connsiteY94" fmla="*/ 222669 h 506390"/>
              <a:gd name="connsiteX95" fmla="*/ 332513 w 448271"/>
              <a:gd name="connsiteY95" fmla="*/ 236916 h 506390"/>
              <a:gd name="connsiteX96" fmla="*/ 328190 w 448271"/>
              <a:gd name="connsiteY96" fmla="*/ 238002 h 506390"/>
              <a:gd name="connsiteX97" fmla="*/ 319944 w 448271"/>
              <a:gd name="connsiteY97" fmla="*/ 229478 h 506390"/>
              <a:gd name="connsiteX98" fmla="*/ 324006 w 448271"/>
              <a:gd name="connsiteY98" fmla="*/ 222669 h 506390"/>
              <a:gd name="connsiteX99" fmla="*/ 99065 w 448271"/>
              <a:gd name="connsiteY99" fmla="*/ 208422 h 506390"/>
              <a:gd name="connsiteX100" fmla="*/ 124306 w 448271"/>
              <a:gd name="connsiteY100" fmla="*/ 222669 h 506390"/>
              <a:gd name="connsiteX101" fmla="*/ 127544 w 448271"/>
              <a:gd name="connsiteY101" fmla="*/ 233743 h 506390"/>
              <a:gd name="connsiteX102" fmla="*/ 127514 w 448271"/>
              <a:gd name="connsiteY102" fmla="*/ 233795 h 506390"/>
              <a:gd name="connsiteX103" fmla="*/ 120122 w 448271"/>
              <a:gd name="connsiteY103" fmla="*/ 238001 h 506390"/>
              <a:gd name="connsiteX104" fmla="*/ 115939 w 448271"/>
              <a:gd name="connsiteY104" fmla="*/ 236916 h 506390"/>
              <a:gd name="connsiteX105" fmla="*/ 90558 w 448271"/>
              <a:gd name="connsiteY105" fmla="*/ 222669 h 506390"/>
              <a:gd name="connsiteX106" fmla="*/ 88609 w 448271"/>
              <a:gd name="connsiteY106" fmla="*/ 211118 h 506390"/>
              <a:gd name="connsiteX107" fmla="*/ 99065 w 448271"/>
              <a:gd name="connsiteY107" fmla="*/ 208422 h 506390"/>
              <a:gd name="connsiteX108" fmla="*/ 302530 w 448271"/>
              <a:gd name="connsiteY108" fmla="*/ 155097 h 506390"/>
              <a:gd name="connsiteX109" fmla="*/ 305598 w 448271"/>
              <a:gd name="connsiteY109" fmla="*/ 166359 h 506390"/>
              <a:gd name="connsiteX110" fmla="*/ 290955 w 448271"/>
              <a:gd name="connsiteY110" fmla="*/ 191054 h 506390"/>
              <a:gd name="connsiteX111" fmla="*/ 284262 w 448271"/>
              <a:gd name="connsiteY111" fmla="*/ 195125 h 506390"/>
              <a:gd name="connsiteX112" fmla="*/ 280078 w 448271"/>
              <a:gd name="connsiteY112" fmla="*/ 194039 h 506390"/>
              <a:gd name="connsiteX113" fmla="*/ 277010 w 448271"/>
              <a:gd name="connsiteY113" fmla="*/ 182777 h 506390"/>
              <a:gd name="connsiteX114" fmla="*/ 290955 w 448271"/>
              <a:gd name="connsiteY114" fmla="*/ 158218 h 506390"/>
              <a:gd name="connsiteX115" fmla="*/ 302530 w 448271"/>
              <a:gd name="connsiteY115" fmla="*/ 155097 h 506390"/>
              <a:gd name="connsiteX116" fmla="*/ 145224 w 448271"/>
              <a:gd name="connsiteY116" fmla="*/ 155097 h 506390"/>
              <a:gd name="connsiteX117" fmla="*/ 156799 w 448271"/>
              <a:gd name="connsiteY117" fmla="*/ 158218 h 506390"/>
              <a:gd name="connsiteX118" fmla="*/ 171442 w 448271"/>
              <a:gd name="connsiteY118" fmla="*/ 182777 h 506390"/>
              <a:gd name="connsiteX119" fmla="*/ 168373 w 448271"/>
              <a:gd name="connsiteY119" fmla="*/ 194039 h 506390"/>
              <a:gd name="connsiteX120" fmla="*/ 164050 w 448271"/>
              <a:gd name="connsiteY120" fmla="*/ 195125 h 506390"/>
              <a:gd name="connsiteX121" fmla="*/ 156799 w 448271"/>
              <a:gd name="connsiteY121" fmla="*/ 191054 h 506390"/>
              <a:gd name="connsiteX122" fmla="*/ 142156 w 448271"/>
              <a:gd name="connsiteY122" fmla="*/ 166359 h 506390"/>
              <a:gd name="connsiteX123" fmla="*/ 145224 w 448271"/>
              <a:gd name="connsiteY123" fmla="*/ 155097 h 506390"/>
              <a:gd name="connsiteX124" fmla="*/ 225313 w 448271"/>
              <a:gd name="connsiteY124" fmla="*/ 135598 h 506390"/>
              <a:gd name="connsiteX125" fmla="*/ 232663 w 448271"/>
              <a:gd name="connsiteY125" fmla="*/ 142749 h 506390"/>
              <a:gd name="connsiteX126" fmla="*/ 232663 w 448271"/>
              <a:gd name="connsiteY126" fmla="*/ 171243 h 506390"/>
              <a:gd name="connsiteX127" fmla="*/ 224157 w 448271"/>
              <a:gd name="connsiteY127" fmla="*/ 179520 h 506390"/>
              <a:gd name="connsiteX128" fmla="*/ 215788 w 448271"/>
              <a:gd name="connsiteY128" fmla="*/ 171380 h 506390"/>
              <a:gd name="connsiteX129" fmla="*/ 215789 w 448271"/>
              <a:gd name="connsiteY129" fmla="*/ 171243 h 506390"/>
              <a:gd name="connsiteX130" fmla="*/ 215789 w 448271"/>
              <a:gd name="connsiteY130" fmla="*/ 142749 h 506390"/>
              <a:gd name="connsiteX131" fmla="*/ 225313 w 448271"/>
              <a:gd name="connsiteY131" fmla="*/ 135598 h 506390"/>
              <a:gd name="connsiteX132" fmla="*/ 224156 w 448271"/>
              <a:gd name="connsiteY132" fmla="*/ 117919 h 506390"/>
              <a:gd name="connsiteX133" fmla="*/ 224156 w 448271"/>
              <a:gd name="connsiteY133" fmla="*/ 118055 h 506390"/>
              <a:gd name="connsiteX134" fmla="*/ 49139 w 448271"/>
              <a:gd name="connsiteY134" fmla="*/ 288341 h 506390"/>
              <a:gd name="connsiteX135" fmla="*/ 224156 w 448271"/>
              <a:gd name="connsiteY135" fmla="*/ 458628 h 506390"/>
              <a:gd name="connsiteX136" fmla="*/ 399173 w 448271"/>
              <a:gd name="connsiteY136" fmla="*/ 288341 h 506390"/>
              <a:gd name="connsiteX137" fmla="*/ 399173 w 448271"/>
              <a:gd name="connsiteY137" fmla="*/ 288206 h 506390"/>
              <a:gd name="connsiteX138" fmla="*/ 224156 w 448271"/>
              <a:gd name="connsiteY138" fmla="*/ 117919 h 506390"/>
              <a:gd name="connsiteX139" fmla="*/ 224156 w 448271"/>
              <a:gd name="connsiteY139" fmla="*/ 101501 h 506390"/>
              <a:gd name="connsiteX140" fmla="*/ 416047 w 448271"/>
              <a:gd name="connsiteY140" fmla="*/ 288206 h 506390"/>
              <a:gd name="connsiteX141" fmla="*/ 224156 w 448271"/>
              <a:gd name="connsiteY141" fmla="*/ 474910 h 506390"/>
              <a:gd name="connsiteX142" fmla="*/ 32265 w 448271"/>
              <a:gd name="connsiteY142" fmla="*/ 288206 h 506390"/>
              <a:gd name="connsiteX143" fmla="*/ 224156 w 448271"/>
              <a:gd name="connsiteY143" fmla="*/ 101501 h 506390"/>
              <a:gd name="connsiteX144" fmla="*/ 380625 w 448271"/>
              <a:gd name="connsiteY144" fmla="*/ 79520 h 506390"/>
              <a:gd name="connsiteX145" fmla="*/ 371421 w 448271"/>
              <a:gd name="connsiteY145" fmla="*/ 84133 h 506390"/>
              <a:gd name="connsiteX146" fmla="*/ 350782 w 448271"/>
              <a:gd name="connsiteY146" fmla="*/ 108557 h 506390"/>
              <a:gd name="connsiteX147" fmla="*/ 372119 w 448271"/>
              <a:gd name="connsiteY147" fmla="*/ 124704 h 506390"/>
              <a:gd name="connsiteX148" fmla="*/ 392200 w 448271"/>
              <a:gd name="connsiteY148" fmla="*/ 101637 h 506390"/>
              <a:gd name="connsiteX149" fmla="*/ 390387 w 448271"/>
              <a:gd name="connsiteY149" fmla="*/ 82641 h 506390"/>
              <a:gd name="connsiteX150" fmla="*/ 380625 w 448271"/>
              <a:gd name="connsiteY150" fmla="*/ 79520 h 506390"/>
              <a:gd name="connsiteX151" fmla="*/ 197381 w 448271"/>
              <a:gd name="connsiteY151" fmla="*/ 56725 h 506390"/>
              <a:gd name="connsiteX152" fmla="*/ 197381 w 448271"/>
              <a:gd name="connsiteY152" fmla="*/ 71514 h 506390"/>
              <a:gd name="connsiteX153" fmla="*/ 224157 w 448271"/>
              <a:gd name="connsiteY153" fmla="*/ 70021 h 506390"/>
              <a:gd name="connsiteX154" fmla="*/ 224275 w 448271"/>
              <a:gd name="connsiteY154" fmla="*/ 70028 h 506390"/>
              <a:gd name="connsiteX155" fmla="*/ 224333 w 448271"/>
              <a:gd name="connsiteY155" fmla="*/ 70022 h 506390"/>
              <a:gd name="connsiteX156" fmla="*/ 224448 w 448271"/>
              <a:gd name="connsiteY156" fmla="*/ 70037 h 506390"/>
              <a:gd name="connsiteX157" fmla="*/ 250932 w 448271"/>
              <a:gd name="connsiteY157" fmla="*/ 71514 h 506390"/>
              <a:gd name="connsiteX158" fmla="*/ 250932 w 448271"/>
              <a:gd name="connsiteY158" fmla="*/ 56725 h 506390"/>
              <a:gd name="connsiteX159" fmla="*/ 182180 w 448271"/>
              <a:gd name="connsiteY159" fmla="*/ 16019 h 506390"/>
              <a:gd name="connsiteX160" fmla="*/ 179810 w 448271"/>
              <a:gd name="connsiteY160" fmla="*/ 18326 h 506390"/>
              <a:gd name="connsiteX161" fmla="*/ 179810 w 448271"/>
              <a:gd name="connsiteY161" fmla="*/ 37864 h 506390"/>
              <a:gd name="connsiteX162" fmla="*/ 181073 w 448271"/>
              <a:gd name="connsiteY162" fmla="*/ 40678 h 506390"/>
              <a:gd name="connsiteX163" fmla="*/ 182556 w 448271"/>
              <a:gd name="connsiteY163" fmla="*/ 40713 h 506390"/>
              <a:gd name="connsiteX164" fmla="*/ 266273 w 448271"/>
              <a:gd name="connsiteY164" fmla="*/ 40713 h 506390"/>
              <a:gd name="connsiteX165" fmla="*/ 268643 w 448271"/>
              <a:gd name="connsiteY165" fmla="*/ 38407 h 506390"/>
              <a:gd name="connsiteX166" fmla="*/ 268643 w 448271"/>
              <a:gd name="connsiteY166" fmla="*/ 18733 h 506390"/>
              <a:gd name="connsiteX167" fmla="*/ 266272 w 448271"/>
              <a:gd name="connsiteY167" fmla="*/ 16426 h 506390"/>
              <a:gd name="connsiteX168" fmla="*/ 182033 w 448271"/>
              <a:gd name="connsiteY168" fmla="*/ 0 h 506390"/>
              <a:gd name="connsiteX169" fmla="*/ 182599 w 448271"/>
              <a:gd name="connsiteY169" fmla="*/ 8 h 506390"/>
              <a:gd name="connsiteX170" fmla="*/ 266272 w 448271"/>
              <a:gd name="connsiteY170" fmla="*/ 8 h 506390"/>
              <a:gd name="connsiteX171" fmla="*/ 285517 w 448271"/>
              <a:gd name="connsiteY171" fmla="*/ 18733 h 506390"/>
              <a:gd name="connsiteX172" fmla="*/ 285517 w 448271"/>
              <a:gd name="connsiteY172" fmla="*/ 37864 h 506390"/>
              <a:gd name="connsiteX173" fmla="*/ 279982 w 448271"/>
              <a:gd name="connsiteY173" fmla="*/ 51145 h 506390"/>
              <a:gd name="connsiteX174" fmla="*/ 267946 w 448271"/>
              <a:gd name="connsiteY174" fmla="*/ 56100 h 506390"/>
              <a:gd name="connsiteX175" fmla="*/ 267946 w 448271"/>
              <a:gd name="connsiteY175" fmla="*/ 75777 h 506390"/>
              <a:gd name="connsiteX176" fmla="*/ 283926 w 448271"/>
              <a:gd name="connsiteY176" fmla="*/ 77885 h 506390"/>
              <a:gd name="connsiteX177" fmla="*/ 336125 w 448271"/>
              <a:gd name="connsiteY177" fmla="*/ 99459 h 506390"/>
              <a:gd name="connsiteX178" fmla="*/ 358731 w 448271"/>
              <a:gd name="connsiteY178" fmla="*/ 73414 h 506390"/>
              <a:gd name="connsiteX179" fmla="*/ 379370 w 448271"/>
              <a:gd name="connsiteY179" fmla="*/ 63102 h 506390"/>
              <a:gd name="connsiteX180" fmla="*/ 412112 w 448271"/>
              <a:gd name="connsiteY180" fmla="*/ 90214 h 506390"/>
              <a:gd name="connsiteX181" fmla="*/ 405030 w 448271"/>
              <a:gd name="connsiteY181" fmla="*/ 111678 h 506390"/>
              <a:gd name="connsiteX182" fmla="*/ 384301 w 448271"/>
              <a:gd name="connsiteY182" fmla="*/ 135505 h 506390"/>
              <a:gd name="connsiteX183" fmla="*/ 384831 w 448271"/>
              <a:gd name="connsiteY183" fmla="*/ 135911 h 506390"/>
              <a:gd name="connsiteX184" fmla="*/ 420613 w 448271"/>
              <a:gd name="connsiteY184" fmla="*/ 182865 h 506390"/>
              <a:gd name="connsiteX185" fmla="*/ 420789 w 448271"/>
              <a:gd name="connsiteY185" fmla="*/ 182913 h 506390"/>
              <a:gd name="connsiteX186" fmla="*/ 430411 w 448271"/>
              <a:gd name="connsiteY186" fmla="*/ 202180 h 506390"/>
              <a:gd name="connsiteX187" fmla="*/ 426018 w 448271"/>
              <a:gd name="connsiteY187" fmla="*/ 212871 h 506390"/>
              <a:gd name="connsiteX188" fmla="*/ 425949 w 448271"/>
              <a:gd name="connsiteY188" fmla="*/ 212900 h 506390"/>
              <a:gd name="connsiteX189" fmla="*/ 422602 w 448271"/>
              <a:gd name="connsiteY189" fmla="*/ 213578 h 506390"/>
              <a:gd name="connsiteX190" fmla="*/ 414792 w 448271"/>
              <a:gd name="connsiteY190" fmla="*/ 208693 h 506390"/>
              <a:gd name="connsiteX191" fmla="*/ 405868 w 448271"/>
              <a:gd name="connsiteY191" fmla="*/ 190919 h 506390"/>
              <a:gd name="connsiteX192" fmla="*/ 405867 w 448271"/>
              <a:gd name="connsiteY192" fmla="*/ 190919 h 506390"/>
              <a:gd name="connsiteX193" fmla="*/ 356488 w 448271"/>
              <a:gd name="connsiteY193" fmla="*/ 134050 h 506390"/>
              <a:gd name="connsiteX194" fmla="*/ 346688 w 448271"/>
              <a:gd name="connsiteY194" fmla="*/ 126669 h 506390"/>
              <a:gd name="connsiteX195" fmla="*/ 281956 w 448271"/>
              <a:gd name="connsiteY195" fmla="*/ 94254 h 506390"/>
              <a:gd name="connsiteX196" fmla="*/ 224470 w 448271"/>
              <a:gd name="connsiteY196" fmla="*/ 89153 h 506390"/>
              <a:gd name="connsiteX197" fmla="*/ 193019 w 448271"/>
              <a:gd name="connsiteY197" fmla="*/ 89153 h 506390"/>
              <a:gd name="connsiteX198" fmla="*/ 162772 w 448271"/>
              <a:gd name="connsiteY198" fmla="*/ 95158 h 506390"/>
              <a:gd name="connsiteX199" fmla="*/ 124087 w 448271"/>
              <a:gd name="connsiteY199" fmla="*/ 111152 h 506390"/>
              <a:gd name="connsiteX200" fmla="*/ 42104 w 448271"/>
              <a:gd name="connsiteY200" fmla="*/ 385315 h 506390"/>
              <a:gd name="connsiteX201" fmla="*/ 323884 w 448271"/>
              <a:gd name="connsiteY201" fmla="*/ 465082 h 506390"/>
              <a:gd name="connsiteX202" fmla="*/ 373792 w 448271"/>
              <a:gd name="connsiteY202" fmla="*/ 427827 h 506390"/>
              <a:gd name="connsiteX203" fmla="*/ 374071 w 448271"/>
              <a:gd name="connsiteY203" fmla="*/ 428086 h 506390"/>
              <a:gd name="connsiteX204" fmla="*/ 374071 w 448271"/>
              <a:gd name="connsiteY204" fmla="*/ 427827 h 506390"/>
              <a:gd name="connsiteX205" fmla="*/ 388017 w 448271"/>
              <a:gd name="connsiteY205" fmla="*/ 413038 h 506390"/>
              <a:gd name="connsiteX206" fmla="*/ 399756 w 448271"/>
              <a:gd name="connsiteY206" fmla="*/ 411593 h 506390"/>
              <a:gd name="connsiteX207" fmla="*/ 399870 w 448271"/>
              <a:gd name="connsiteY207" fmla="*/ 411681 h 506390"/>
              <a:gd name="connsiteX208" fmla="*/ 401355 w 448271"/>
              <a:gd name="connsiteY208" fmla="*/ 423103 h 506390"/>
              <a:gd name="connsiteX209" fmla="*/ 401265 w 448271"/>
              <a:gd name="connsiteY209" fmla="*/ 423214 h 506390"/>
              <a:gd name="connsiteX210" fmla="*/ 387319 w 448271"/>
              <a:gd name="connsiteY210" fmla="*/ 439225 h 506390"/>
              <a:gd name="connsiteX211" fmla="*/ 384717 w 448271"/>
              <a:gd name="connsiteY211" fmla="*/ 440133 h 506390"/>
              <a:gd name="connsiteX212" fmla="*/ 312204 w 448271"/>
              <a:gd name="connsiteY212" fmla="*/ 488997 h 506390"/>
              <a:gd name="connsiteX213" fmla="*/ 224156 w 448271"/>
              <a:gd name="connsiteY213" fmla="*/ 506390 h 506390"/>
              <a:gd name="connsiteX214" fmla="*/ 0 w 448271"/>
              <a:gd name="connsiteY214" fmla="*/ 288120 h 506390"/>
              <a:gd name="connsiteX215" fmla="*/ 179138 w 448271"/>
              <a:gd name="connsiteY215" fmla="*/ 74437 h 506390"/>
              <a:gd name="connsiteX216" fmla="*/ 180507 w 448271"/>
              <a:gd name="connsiteY216" fmla="*/ 74303 h 506390"/>
              <a:gd name="connsiteX217" fmla="*/ 180507 w 448271"/>
              <a:gd name="connsiteY217" fmla="*/ 56051 h 506390"/>
              <a:gd name="connsiteX218" fmla="*/ 168474 w 448271"/>
              <a:gd name="connsiteY218" fmla="*/ 51201 h 506390"/>
              <a:gd name="connsiteX219" fmla="*/ 162796 w 448271"/>
              <a:gd name="connsiteY219" fmla="*/ 37864 h 506390"/>
              <a:gd name="connsiteX220" fmla="*/ 162796 w 448271"/>
              <a:gd name="connsiteY220" fmla="*/ 18733 h 506390"/>
              <a:gd name="connsiteX221" fmla="*/ 182033 w 448271"/>
              <a:gd name="connsiteY221" fmla="*/ 0 h 506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</a:cxnLst>
            <a:rect l="l" t="t" r="r" b="b"/>
            <a:pathLst>
              <a:path w="448271" h="506390">
                <a:moveTo>
                  <a:pt x="225313" y="397880"/>
                </a:moveTo>
                <a:cubicBezTo>
                  <a:pt x="229149" y="398361"/>
                  <a:pt x="232169" y="401299"/>
                  <a:pt x="232663" y="405031"/>
                </a:cubicBezTo>
                <a:lnTo>
                  <a:pt x="232663" y="434204"/>
                </a:lnTo>
                <a:cubicBezTo>
                  <a:pt x="232299" y="438508"/>
                  <a:pt x="228595" y="441817"/>
                  <a:pt x="224157" y="441802"/>
                </a:cubicBezTo>
                <a:cubicBezTo>
                  <a:pt x="219535" y="441803"/>
                  <a:pt x="215789" y="438158"/>
                  <a:pt x="215788" y="433662"/>
                </a:cubicBezTo>
                <a:cubicBezTo>
                  <a:pt x="215788" y="433617"/>
                  <a:pt x="215788" y="433571"/>
                  <a:pt x="215789" y="433525"/>
                </a:cubicBezTo>
                <a:lnTo>
                  <a:pt x="215789" y="405031"/>
                </a:lnTo>
                <a:cubicBezTo>
                  <a:pt x="216389" y="400497"/>
                  <a:pt x="220654" y="397296"/>
                  <a:pt x="225313" y="397880"/>
                </a:cubicBezTo>
                <a:close/>
                <a:moveTo>
                  <a:pt x="168373" y="382372"/>
                </a:moveTo>
                <a:cubicBezTo>
                  <a:pt x="172349" y="384514"/>
                  <a:pt x="173788" y="389385"/>
                  <a:pt x="171587" y="393253"/>
                </a:cubicBezTo>
                <a:cubicBezTo>
                  <a:pt x="171540" y="393336"/>
                  <a:pt x="171491" y="393418"/>
                  <a:pt x="171441" y="393499"/>
                </a:cubicBezTo>
                <a:lnTo>
                  <a:pt x="156799" y="418193"/>
                </a:lnTo>
                <a:cubicBezTo>
                  <a:pt x="155237" y="420715"/>
                  <a:pt x="152434" y="422259"/>
                  <a:pt x="149408" y="422264"/>
                </a:cubicBezTo>
                <a:cubicBezTo>
                  <a:pt x="147936" y="422293"/>
                  <a:pt x="146485" y="421917"/>
                  <a:pt x="145224" y="421179"/>
                </a:cubicBezTo>
                <a:cubicBezTo>
                  <a:pt x="141199" y="418879"/>
                  <a:pt x="139830" y="413854"/>
                  <a:pt x="142156" y="409917"/>
                </a:cubicBezTo>
                <a:lnTo>
                  <a:pt x="156799" y="385357"/>
                </a:lnTo>
                <a:cubicBezTo>
                  <a:pt x="159162" y="381441"/>
                  <a:pt x="164327" y="380109"/>
                  <a:pt x="168373" y="382372"/>
                </a:cubicBezTo>
                <a:close/>
                <a:moveTo>
                  <a:pt x="277651" y="381985"/>
                </a:moveTo>
                <a:cubicBezTo>
                  <a:pt x="280941" y="378828"/>
                  <a:pt x="286239" y="378865"/>
                  <a:pt x="289483" y="382066"/>
                </a:cubicBezTo>
                <a:cubicBezTo>
                  <a:pt x="290420" y="382990"/>
                  <a:pt x="291116" y="384118"/>
                  <a:pt x="291513" y="385357"/>
                </a:cubicBezTo>
                <a:lnTo>
                  <a:pt x="306713" y="409916"/>
                </a:lnTo>
                <a:cubicBezTo>
                  <a:pt x="309039" y="413854"/>
                  <a:pt x="307670" y="418879"/>
                  <a:pt x="303645" y="421178"/>
                </a:cubicBezTo>
                <a:cubicBezTo>
                  <a:pt x="302232" y="422041"/>
                  <a:pt x="300564" y="422423"/>
                  <a:pt x="298904" y="422264"/>
                </a:cubicBezTo>
                <a:cubicBezTo>
                  <a:pt x="295885" y="422233"/>
                  <a:pt x="293094" y="420696"/>
                  <a:pt x="291513" y="418193"/>
                </a:cubicBezTo>
                <a:lnTo>
                  <a:pt x="277567" y="393498"/>
                </a:lnTo>
                <a:cubicBezTo>
                  <a:pt x="274323" y="390297"/>
                  <a:pt x="274360" y="385142"/>
                  <a:pt x="277651" y="381985"/>
                </a:cubicBezTo>
                <a:close/>
                <a:moveTo>
                  <a:pt x="115939" y="339224"/>
                </a:moveTo>
                <a:cubicBezTo>
                  <a:pt x="119985" y="336961"/>
                  <a:pt x="125150" y="338293"/>
                  <a:pt x="127514" y="342209"/>
                </a:cubicBezTo>
                <a:cubicBezTo>
                  <a:pt x="129736" y="346191"/>
                  <a:pt x="128318" y="351170"/>
                  <a:pt x="124306" y="353471"/>
                </a:cubicBezTo>
                <a:lnTo>
                  <a:pt x="99065" y="367990"/>
                </a:lnTo>
                <a:cubicBezTo>
                  <a:pt x="97733" y="368681"/>
                  <a:pt x="96251" y="369053"/>
                  <a:pt x="94742" y="369075"/>
                </a:cubicBezTo>
                <a:cubicBezTo>
                  <a:pt x="90046" y="368937"/>
                  <a:pt x="86354" y="365121"/>
                  <a:pt x="86496" y="360552"/>
                </a:cubicBezTo>
                <a:cubicBezTo>
                  <a:pt x="86583" y="357761"/>
                  <a:pt x="88110" y="355200"/>
                  <a:pt x="90558" y="353743"/>
                </a:cubicBezTo>
                <a:close/>
                <a:moveTo>
                  <a:pt x="332513" y="339223"/>
                </a:moveTo>
                <a:lnTo>
                  <a:pt x="357754" y="353470"/>
                </a:lnTo>
                <a:cubicBezTo>
                  <a:pt x="361766" y="355771"/>
                  <a:pt x="363184" y="360750"/>
                  <a:pt x="360962" y="364732"/>
                </a:cubicBezTo>
                <a:cubicBezTo>
                  <a:pt x="359449" y="367339"/>
                  <a:pt x="356646" y="368986"/>
                  <a:pt x="353571" y="369074"/>
                </a:cubicBezTo>
                <a:cubicBezTo>
                  <a:pt x="352106" y="369052"/>
                  <a:pt x="350669" y="368679"/>
                  <a:pt x="349387" y="367989"/>
                </a:cubicBezTo>
                <a:lnTo>
                  <a:pt x="324006" y="353742"/>
                </a:lnTo>
                <a:cubicBezTo>
                  <a:pt x="319886" y="351456"/>
                  <a:pt x="318450" y="346353"/>
                  <a:pt x="320799" y="342344"/>
                </a:cubicBezTo>
                <a:cubicBezTo>
                  <a:pt x="323148" y="338335"/>
                  <a:pt x="328392" y="336938"/>
                  <a:pt x="332513" y="339223"/>
                </a:cubicBezTo>
                <a:close/>
                <a:moveTo>
                  <a:pt x="435502" y="329507"/>
                </a:moveTo>
                <a:cubicBezTo>
                  <a:pt x="435619" y="329532"/>
                  <a:pt x="435734" y="329560"/>
                  <a:pt x="435850" y="329590"/>
                </a:cubicBezTo>
                <a:cubicBezTo>
                  <a:pt x="440376" y="330663"/>
                  <a:pt x="443174" y="335079"/>
                  <a:pt x="442125" y="339496"/>
                </a:cubicBezTo>
                <a:cubicBezTo>
                  <a:pt x="438361" y="354644"/>
                  <a:pt x="432889" y="369342"/>
                  <a:pt x="425809" y="383322"/>
                </a:cubicBezTo>
                <a:cubicBezTo>
                  <a:pt x="424498" y="386245"/>
                  <a:pt x="421555" y="388154"/>
                  <a:pt x="418278" y="388207"/>
                </a:cubicBezTo>
                <a:cubicBezTo>
                  <a:pt x="416959" y="388217"/>
                  <a:pt x="415661" y="387889"/>
                  <a:pt x="414513" y="387257"/>
                </a:cubicBezTo>
                <a:cubicBezTo>
                  <a:pt x="410340" y="385250"/>
                  <a:pt x="408600" y="380353"/>
                  <a:pt x="410608" y="376267"/>
                </a:cubicBezTo>
                <a:cubicBezTo>
                  <a:pt x="417159" y="363281"/>
                  <a:pt x="422210" y="349629"/>
                  <a:pt x="425669" y="335561"/>
                </a:cubicBezTo>
                <a:cubicBezTo>
                  <a:pt x="426666" y="331247"/>
                  <a:pt x="431069" y="328537"/>
                  <a:pt x="435502" y="329507"/>
                </a:cubicBezTo>
                <a:close/>
                <a:moveTo>
                  <a:pt x="342193" y="279929"/>
                </a:moveTo>
                <a:cubicBezTo>
                  <a:pt x="342914" y="279838"/>
                  <a:pt x="343645" y="279838"/>
                  <a:pt x="344367" y="279929"/>
                </a:cubicBezTo>
                <a:lnTo>
                  <a:pt x="373652" y="279929"/>
                </a:lnTo>
                <a:cubicBezTo>
                  <a:pt x="378312" y="280513"/>
                  <a:pt x="381603" y="284662"/>
                  <a:pt x="381002" y="289195"/>
                </a:cubicBezTo>
                <a:cubicBezTo>
                  <a:pt x="380508" y="292928"/>
                  <a:pt x="377488" y="295866"/>
                  <a:pt x="373652" y="296347"/>
                </a:cubicBezTo>
                <a:lnTo>
                  <a:pt x="344367" y="296347"/>
                </a:lnTo>
                <a:cubicBezTo>
                  <a:pt x="339707" y="296931"/>
                  <a:pt x="335443" y="293729"/>
                  <a:pt x="334843" y="289195"/>
                </a:cubicBezTo>
                <a:cubicBezTo>
                  <a:pt x="334242" y="284662"/>
                  <a:pt x="337533" y="280513"/>
                  <a:pt x="342193" y="279929"/>
                </a:cubicBezTo>
                <a:close/>
                <a:moveTo>
                  <a:pt x="72625" y="279929"/>
                </a:moveTo>
                <a:cubicBezTo>
                  <a:pt x="73346" y="279838"/>
                  <a:pt x="74077" y="279838"/>
                  <a:pt x="74799" y="279929"/>
                </a:cubicBezTo>
                <a:lnTo>
                  <a:pt x="104084" y="279929"/>
                </a:lnTo>
                <a:cubicBezTo>
                  <a:pt x="108744" y="280513"/>
                  <a:pt x="112035" y="284662"/>
                  <a:pt x="111434" y="289195"/>
                </a:cubicBezTo>
                <a:cubicBezTo>
                  <a:pt x="110940" y="292928"/>
                  <a:pt x="107920" y="295866"/>
                  <a:pt x="104084" y="296347"/>
                </a:cubicBezTo>
                <a:lnTo>
                  <a:pt x="74799" y="296347"/>
                </a:lnTo>
                <a:cubicBezTo>
                  <a:pt x="70139" y="296931"/>
                  <a:pt x="65875" y="293729"/>
                  <a:pt x="65275" y="289195"/>
                </a:cubicBezTo>
                <a:cubicBezTo>
                  <a:pt x="64674" y="284662"/>
                  <a:pt x="67965" y="280513"/>
                  <a:pt x="72625" y="279929"/>
                </a:cubicBezTo>
                <a:close/>
                <a:moveTo>
                  <a:pt x="434455" y="240309"/>
                </a:moveTo>
                <a:cubicBezTo>
                  <a:pt x="439031" y="239478"/>
                  <a:pt x="443443" y="242381"/>
                  <a:pt x="444356" y="246822"/>
                </a:cubicBezTo>
                <a:cubicBezTo>
                  <a:pt x="446945" y="260244"/>
                  <a:pt x="448252" y="273871"/>
                  <a:pt x="448261" y="287528"/>
                </a:cubicBezTo>
                <a:lnTo>
                  <a:pt x="448261" y="292548"/>
                </a:lnTo>
                <a:cubicBezTo>
                  <a:pt x="448495" y="297189"/>
                  <a:pt x="444817" y="301135"/>
                  <a:pt x="440048" y="301362"/>
                </a:cubicBezTo>
                <a:cubicBezTo>
                  <a:pt x="439997" y="301364"/>
                  <a:pt x="439945" y="301366"/>
                  <a:pt x="439894" y="301368"/>
                </a:cubicBezTo>
                <a:lnTo>
                  <a:pt x="439754" y="301368"/>
                </a:lnTo>
                <a:cubicBezTo>
                  <a:pt x="435057" y="301293"/>
                  <a:pt x="431311" y="297528"/>
                  <a:pt x="431387" y="292957"/>
                </a:cubicBezTo>
                <a:cubicBezTo>
                  <a:pt x="431387" y="292957"/>
                  <a:pt x="431387" y="292956"/>
                  <a:pt x="431387" y="292955"/>
                </a:cubicBezTo>
                <a:lnTo>
                  <a:pt x="431387" y="288206"/>
                </a:lnTo>
                <a:cubicBezTo>
                  <a:pt x="431376" y="275371"/>
                  <a:pt x="430162" y="262563"/>
                  <a:pt x="427761" y="249942"/>
                </a:cubicBezTo>
                <a:cubicBezTo>
                  <a:pt x="426839" y="245537"/>
                  <a:pt x="429762" y="241237"/>
                  <a:pt x="434290" y="240340"/>
                </a:cubicBezTo>
                <a:cubicBezTo>
                  <a:pt x="434345" y="240329"/>
                  <a:pt x="434400" y="240319"/>
                  <a:pt x="434455" y="240309"/>
                </a:cubicBezTo>
                <a:close/>
                <a:moveTo>
                  <a:pt x="223139" y="225479"/>
                </a:moveTo>
                <a:cubicBezTo>
                  <a:pt x="227798" y="224895"/>
                  <a:pt x="232062" y="228096"/>
                  <a:pt x="232663" y="232630"/>
                </a:cubicBezTo>
                <a:cubicBezTo>
                  <a:pt x="232756" y="233332"/>
                  <a:pt x="232756" y="234043"/>
                  <a:pt x="232663" y="234745"/>
                </a:cubicBezTo>
                <a:lnTo>
                  <a:pt x="232663" y="284949"/>
                </a:lnTo>
                <a:lnTo>
                  <a:pt x="300857" y="351300"/>
                </a:lnTo>
                <a:cubicBezTo>
                  <a:pt x="303870" y="354808"/>
                  <a:pt x="303390" y="360027"/>
                  <a:pt x="299785" y="362959"/>
                </a:cubicBezTo>
                <a:cubicBezTo>
                  <a:pt x="298394" y="364090"/>
                  <a:pt x="296669" y="364759"/>
                  <a:pt x="294860" y="364869"/>
                </a:cubicBezTo>
                <a:lnTo>
                  <a:pt x="294860" y="365140"/>
                </a:lnTo>
                <a:cubicBezTo>
                  <a:pt x="292605" y="365146"/>
                  <a:pt x="290442" y="364265"/>
                  <a:pt x="288863" y="362698"/>
                </a:cubicBezTo>
                <a:lnTo>
                  <a:pt x="218159" y="294040"/>
                </a:lnTo>
                <a:cubicBezTo>
                  <a:pt x="216638" y="292458"/>
                  <a:pt x="215790" y="290373"/>
                  <a:pt x="215789" y="288206"/>
                </a:cubicBezTo>
                <a:lnTo>
                  <a:pt x="215789" y="234745"/>
                </a:lnTo>
                <a:cubicBezTo>
                  <a:pt x="215188" y="230212"/>
                  <a:pt x="218479" y="226063"/>
                  <a:pt x="223139" y="225479"/>
                </a:cubicBezTo>
                <a:close/>
                <a:moveTo>
                  <a:pt x="349387" y="208422"/>
                </a:moveTo>
                <a:cubicBezTo>
                  <a:pt x="353433" y="206159"/>
                  <a:pt x="358598" y="207491"/>
                  <a:pt x="360962" y="211407"/>
                </a:cubicBezTo>
                <a:cubicBezTo>
                  <a:pt x="363184" y="215389"/>
                  <a:pt x="361766" y="220368"/>
                  <a:pt x="357754" y="222669"/>
                </a:cubicBezTo>
                <a:lnTo>
                  <a:pt x="332513" y="236916"/>
                </a:lnTo>
                <a:cubicBezTo>
                  <a:pt x="331181" y="237608"/>
                  <a:pt x="329699" y="237980"/>
                  <a:pt x="328190" y="238002"/>
                </a:cubicBezTo>
                <a:cubicBezTo>
                  <a:pt x="323494" y="237864"/>
                  <a:pt x="319802" y="234048"/>
                  <a:pt x="319944" y="229478"/>
                </a:cubicBezTo>
                <a:cubicBezTo>
                  <a:pt x="320031" y="226687"/>
                  <a:pt x="321558" y="224127"/>
                  <a:pt x="324006" y="222669"/>
                </a:cubicBezTo>
                <a:close/>
                <a:moveTo>
                  <a:pt x="99065" y="208422"/>
                </a:moveTo>
                <a:lnTo>
                  <a:pt x="124306" y="222669"/>
                </a:lnTo>
                <a:cubicBezTo>
                  <a:pt x="128343" y="224857"/>
                  <a:pt x="129793" y="229815"/>
                  <a:pt x="127544" y="233743"/>
                </a:cubicBezTo>
                <a:cubicBezTo>
                  <a:pt x="127534" y="233760"/>
                  <a:pt x="127524" y="233778"/>
                  <a:pt x="127514" y="233795"/>
                </a:cubicBezTo>
                <a:cubicBezTo>
                  <a:pt x="125986" y="236369"/>
                  <a:pt x="123177" y="237968"/>
                  <a:pt x="120122" y="238001"/>
                </a:cubicBezTo>
                <a:cubicBezTo>
                  <a:pt x="118657" y="237979"/>
                  <a:pt x="117221" y="237606"/>
                  <a:pt x="115939" y="236916"/>
                </a:cubicBezTo>
                <a:lnTo>
                  <a:pt x="90558" y="222669"/>
                </a:lnTo>
                <a:cubicBezTo>
                  <a:pt x="86742" y="220003"/>
                  <a:pt x="85869" y="214831"/>
                  <a:pt x="88609" y="211118"/>
                </a:cubicBezTo>
                <a:cubicBezTo>
                  <a:pt x="90983" y="207902"/>
                  <a:pt x="95365" y="206772"/>
                  <a:pt x="99065" y="208422"/>
                </a:cubicBezTo>
                <a:close/>
                <a:moveTo>
                  <a:pt x="302530" y="155097"/>
                </a:moveTo>
                <a:cubicBezTo>
                  <a:pt x="306555" y="157397"/>
                  <a:pt x="307924" y="162422"/>
                  <a:pt x="305598" y="166359"/>
                </a:cubicBezTo>
                <a:lnTo>
                  <a:pt x="290955" y="191054"/>
                </a:lnTo>
                <a:cubicBezTo>
                  <a:pt x="289563" y="193414"/>
                  <a:pt x="287052" y="194941"/>
                  <a:pt x="284262" y="195125"/>
                </a:cubicBezTo>
                <a:cubicBezTo>
                  <a:pt x="282788" y="195169"/>
                  <a:pt x="281333" y="194792"/>
                  <a:pt x="280078" y="194039"/>
                </a:cubicBezTo>
                <a:cubicBezTo>
                  <a:pt x="276053" y="191740"/>
                  <a:pt x="274684" y="186714"/>
                  <a:pt x="277010" y="182777"/>
                </a:cubicBezTo>
                <a:lnTo>
                  <a:pt x="290955" y="158218"/>
                </a:lnTo>
                <a:cubicBezTo>
                  <a:pt x="293320" y="154314"/>
                  <a:pt x="298438" y="152935"/>
                  <a:pt x="302530" y="155097"/>
                </a:cubicBezTo>
                <a:close/>
                <a:moveTo>
                  <a:pt x="145224" y="155097"/>
                </a:moveTo>
                <a:cubicBezTo>
                  <a:pt x="149316" y="152935"/>
                  <a:pt x="154434" y="154314"/>
                  <a:pt x="156799" y="158218"/>
                </a:cubicBezTo>
                <a:lnTo>
                  <a:pt x="171442" y="182777"/>
                </a:lnTo>
                <a:cubicBezTo>
                  <a:pt x="173767" y="186714"/>
                  <a:pt x="172398" y="191740"/>
                  <a:pt x="168373" y="194039"/>
                </a:cubicBezTo>
                <a:cubicBezTo>
                  <a:pt x="167066" y="194788"/>
                  <a:pt x="165568" y="195165"/>
                  <a:pt x="164050" y="195125"/>
                </a:cubicBezTo>
                <a:cubicBezTo>
                  <a:pt x="161067" y="195099"/>
                  <a:pt x="158315" y="193554"/>
                  <a:pt x="156799" y="191054"/>
                </a:cubicBezTo>
                <a:lnTo>
                  <a:pt x="142156" y="166359"/>
                </a:lnTo>
                <a:cubicBezTo>
                  <a:pt x="139830" y="162422"/>
                  <a:pt x="141199" y="157397"/>
                  <a:pt x="145224" y="155097"/>
                </a:cubicBezTo>
                <a:close/>
                <a:moveTo>
                  <a:pt x="225313" y="135598"/>
                </a:moveTo>
                <a:cubicBezTo>
                  <a:pt x="229149" y="136079"/>
                  <a:pt x="232169" y="139017"/>
                  <a:pt x="232663" y="142749"/>
                </a:cubicBezTo>
                <a:lnTo>
                  <a:pt x="232663" y="171243"/>
                </a:lnTo>
                <a:cubicBezTo>
                  <a:pt x="232663" y="175815"/>
                  <a:pt x="228855" y="179520"/>
                  <a:pt x="224157" y="179520"/>
                </a:cubicBezTo>
                <a:cubicBezTo>
                  <a:pt x="219535" y="179521"/>
                  <a:pt x="215789" y="175876"/>
                  <a:pt x="215788" y="171380"/>
                </a:cubicBezTo>
                <a:cubicBezTo>
                  <a:pt x="215788" y="171335"/>
                  <a:pt x="215788" y="171289"/>
                  <a:pt x="215789" y="171243"/>
                </a:cubicBezTo>
                <a:lnTo>
                  <a:pt x="215789" y="142749"/>
                </a:lnTo>
                <a:cubicBezTo>
                  <a:pt x="216389" y="138215"/>
                  <a:pt x="220654" y="135014"/>
                  <a:pt x="225313" y="135598"/>
                </a:cubicBezTo>
                <a:close/>
                <a:moveTo>
                  <a:pt x="224156" y="117919"/>
                </a:moveTo>
                <a:lnTo>
                  <a:pt x="224156" y="118055"/>
                </a:lnTo>
                <a:cubicBezTo>
                  <a:pt x="127497" y="118055"/>
                  <a:pt x="49139" y="194295"/>
                  <a:pt x="49139" y="288341"/>
                </a:cubicBezTo>
                <a:cubicBezTo>
                  <a:pt x="49139" y="382388"/>
                  <a:pt x="127497" y="458628"/>
                  <a:pt x="224156" y="458628"/>
                </a:cubicBezTo>
                <a:cubicBezTo>
                  <a:pt x="320815" y="458628"/>
                  <a:pt x="399173" y="382388"/>
                  <a:pt x="399173" y="288341"/>
                </a:cubicBezTo>
                <a:cubicBezTo>
                  <a:pt x="399173" y="288296"/>
                  <a:pt x="399173" y="288251"/>
                  <a:pt x="399173" y="288206"/>
                </a:cubicBezTo>
                <a:cubicBezTo>
                  <a:pt x="399096" y="194190"/>
                  <a:pt x="320783" y="117994"/>
                  <a:pt x="224156" y="117919"/>
                </a:cubicBezTo>
                <a:close/>
                <a:moveTo>
                  <a:pt x="224156" y="101501"/>
                </a:moveTo>
                <a:cubicBezTo>
                  <a:pt x="330134" y="101501"/>
                  <a:pt x="416047" y="185091"/>
                  <a:pt x="416047" y="288206"/>
                </a:cubicBezTo>
                <a:cubicBezTo>
                  <a:pt x="415970" y="391289"/>
                  <a:pt x="330103" y="474835"/>
                  <a:pt x="224156" y="474910"/>
                </a:cubicBezTo>
                <a:cubicBezTo>
                  <a:pt x="118178" y="474910"/>
                  <a:pt x="32265" y="391320"/>
                  <a:pt x="32265" y="288206"/>
                </a:cubicBezTo>
                <a:cubicBezTo>
                  <a:pt x="32265" y="185092"/>
                  <a:pt x="118178" y="101501"/>
                  <a:pt x="224156" y="101501"/>
                </a:cubicBezTo>
                <a:close/>
                <a:moveTo>
                  <a:pt x="380625" y="79520"/>
                </a:moveTo>
                <a:cubicBezTo>
                  <a:pt x="377063" y="79852"/>
                  <a:pt x="373767" y="81503"/>
                  <a:pt x="371421" y="84133"/>
                </a:cubicBezTo>
                <a:lnTo>
                  <a:pt x="350782" y="108557"/>
                </a:lnTo>
                <a:cubicBezTo>
                  <a:pt x="358196" y="113550"/>
                  <a:pt x="365320" y="118940"/>
                  <a:pt x="372119" y="124704"/>
                </a:cubicBezTo>
                <a:lnTo>
                  <a:pt x="392200" y="101637"/>
                </a:lnTo>
                <a:cubicBezTo>
                  <a:pt x="397045" y="95890"/>
                  <a:pt x="396237" y="87421"/>
                  <a:pt x="390387" y="82641"/>
                </a:cubicBezTo>
                <a:cubicBezTo>
                  <a:pt x="387714" y="80337"/>
                  <a:pt x="384182" y="79208"/>
                  <a:pt x="380625" y="79520"/>
                </a:cubicBezTo>
                <a:close/>
                <a:moveTo>
                  <a:pt x="197381" y="56725"/>
                </a:moveTo>
                <a:lnTo>
                  <a:pt x="197381" y="71514"/>
                </a:lnTo>
                <a:cubicBezTo>
                  <a:pt x="206272" y="70547"/>
                  <a:pt x="215210" y="70049"/>
                  <a:pt x="224157" y="70021"/>
                </a:cubicBezTo>
                <a:lnTo>
                  <a:pt x="224275" y="70028"/>
                </a:lnTo>
                <a:lnTo>
                  <a:pt x="224333" y="70022"/>
                </a:lnTo>
                <a:lnTo>
                  <a:pt x="224448" y="70037"/>
                </a:lnTo>
                <a:lnTo>
                  <a:pt x="250932" y="71514"/>
                </a:lnTo>
                <a:lnTo>
                  <a:pt x="250932" y="56725"/>
                </a:lnTo>
                <a:close/>
                <a:moveTo>
                  <a:pt x="182180" y="16019"/>
                </a:moveTo>
                <a:cubicBezTo>
                  <a:pt x="180871" y="16019"/>
                  <a:pt x="179810" y="17052"/>
                  <a:pt x="179810" y="18326"/>
                </a:cubicBezTo>
                <a:lnTo>
                  <a:pt x="179810" y="37864"/>
                </a:lnTo>
                <a:cubicBezTo>
                  <a:pt x="179360" y="38981"/>
                  <a:pt x="179926" y="40240"/>
                  <a:pt x="181073" y="40678"/>
                </a:cubicBezTo>
                <a:lnTo>
                  <a:pt x="182556" y="40713"/>
                </a:lnTo>
                <a:lnTo>
                  <a:pt x="266273" y="40713"/>
                </a:lnTo>
                <a:lnTo>
                  <a:pt x="268643" y="38407"/>
                </a:lnTo>
                <a:lnTo>
                  <a:pt x="268643" y="18733"/>
                </a:lnTo>
                <a:cubicBezTo>
                  <a:pt x="268574" y="17488"/>
                  <a:pt x="267552" y="16493"/>
                  <a:pt x="266272" y="16426"/>
                </a:cubicBezTo>
                <a:close/>
                <a:moveTo>
                  <a:pt x="182033" y="0"/>
                </a:moveTo>
                <a:cubicBezTo>
                  <a:pt x="182221" y="0"/>
                  <a:pt x="182410" y="3"/>
                  <a:pt x="182599" y="8"/>
                </a:cubicBezTo>
                <a:lnTo>
                  <a:pt x="266272" y="8"/>
                </a:lnTo>
                <a:cubicBezTo>
                  <a:pt x="276901" y="8"/>
                  <a:pt x="285517" y="8391"/>
                  <a:pt x="285517" y="18733"/>
                </a:cubicBezTo>
                <a:lnTo>
                  <a:pt x="285517" y="37864"/>
                </a:lnTo>
                <a:cubicBezTo>
                  <a:pt x="285557" y="43034"/>
                  <a:pt x="283439" y="47731"/>
                  <a:pt x="279982" y="51145"/>
                </a:cubicBezTo>
                <a:lnTo>
                  <a:pt x="267946" y="56100"/>
                </a:lnTo>
                <a:lnTo>
                  <a:pt x="267946" y="75777"/>
                </a:lnTo>
                <a:lnTo>
                  <a:pt x="283926" y="77885"/>
                </a:lnTo>
                <a:lnTo>
                  <a:pt x="336125" y="99459"/>
                </a:lnTo>
                <a:lnTo>
                  <a:pt x="358731" y="73414"/>
                </a:lnTo>
                <a:cubicBezTo>
                  <a:pt x="363929" y="67445"/>
                  <a:pt x="371356" y="63735"/>
                  <a:pt x="379370" y="63102"/>
                </a:cubicBezTo>
                <a:cubicBezTo>
                  <a:pt x="396106" y="61791"/>
                  <a:pt x="410765" y="73930"/>
                  <a:pt x="412112" y="90214"/>
                </a:cubicBezTo>
                <a:cubicBezTo>
                  <a:pt x="412756" y="97997"/>
                  <a:pt x="410210" y="105713"/>
                  <a:pt x="405030" y="111678"/>
                </a:cubicBezTo>
                <a:lnTo>
                  <a:pt x="384301" y="135505"/>
                </a:lnTo>
                <a:lnTo>
                  <a:pt x="384831" y="135911"/>
                </a:lnTo>
                <a:lnTo>
                  <a:pt x="420613" y="182865"/>
                </a:lnTo>
                <a:lnTo>
                  <a:pt x="420789" y="182913"/>
                </a:lnTo>
                <a:cubicBezTo>
                  <a:pt x="424275" y="189155"/>
                  <a:pt x="427483" y="195667"/>
                  <a:pt x="430411" y="202180"/>
                </a:cubicBezTo>
                <a:cubicBezTo>
                  <a:pt x="432232" y="206313"/>
                  <a:pt x="430265" y="211099"/>
                  <a:pt x="426018" y="212871"/>
                </a:cubicBezTo>
                <a:cubicBezTo>
                  <a:pt x="425995" y="212881"/>
                  <a:pt x="425972" y="212890"/>
                  <a:pt x="425949" y="212900"/>
                </a:cubicBezTo>
                <a:cubicBezTo>
                  <a:pt x="424904" y="213382"/>
                  <a:pt x="423757" y="213615"/>
                  <a:pt x="422602" y="213578"/>
                </a:cubicBezTo>
                <a:cubicBezTo>
                  <a:pt x="419245" y="213563"/>
                  <a:pt x="416200" y="211659"/>
                  <a:pt x="414792" y="208693"/>
                </a:cubicBezTo>
                <a:lnTo>
                  <a:pt x="405868" y="190919"/>
                </a:lnTo>
                <a:lnTo>
                  <a:pt x="405867" y="190919"/>
                </a:lnTo>
                <a:lnTo>
                  <a:pt x="356488" y="134050"/>
                </a:lnTo>
                <a:lnTo>
                  <a:pt x="346688" y="126669"/>
                </a:lnTo>
                <a:lnTo>
                  <a:pt x="281956" y="94254"/>
                </a:lnTo>
                <a:lnTo>
                  <a:pt x="224470" y="89153"/>
                </a:lnTo>
                <a:lnTo>
                  <a:pt x="193019" y="89153"/>
                </a:lnTo>
                <a:lnTo>
                  <a:pt x="162772" y="95158"/>
                </a:lnTo>
                <a:cubicBezTo>
                  <a:pt x="149601" y="99128"/>
                  <a:pt x="136643" y="104442"/>
                  <a:pt x="124087" y="111152"/>
                </a:cubicBezTo>
                <a:cubicBezTo>
                  <a:pt x="23637" y="164833"/>
                  <a:pt x="-13068" y="287580"/>
                  <a:pt x="42104" y="385315"/>
                </a:cubicBezTo>
                <a:cubicBezTo>
                  <a:pt x="97277" y="483050"/>
                  <a:pt x="223434" y="518763"/>
                  <a:pt x="323884" y="465082"/>
                </a:cubicBezTo>
                <a:cubicBezTo>
                  <a:pt x="342369" y="455204"/>
                  <a:pt x="359198" y="442641"/>
                  <a:pt x="373792" y="427827"/>
                </a:cubicBezTo>
                <a:lnTo>
                  <a:pt x="374071" y="428086"/>
                </a:lnTo>
                <a:lnTo>
                  <a:pt x="374071" y="427827"/>
                </a:lnTo>
                <a:cubicBezTo>
                  <a:pt x="378813" y="423078"/>
                  <a:pt x="383275" y="418058"/>
                  <a:pt x="388017" y="413038"/>
                </a:cubicBezTo>
                <a:cubicBezTo>
                  <a:pt x="390848" y="409485"/>
                  <a:pt x="396104" y="408838"/>
                  <a:pt x="399756" y="411593"/>
                </a:cubicBezTo>
                <a:cubicBezTo>
                  <a:pt x="399795" y="411622"/>
                  <a:pt x="399833" y="411651"/>
                  <a:pt x="399870" y="411681"/>
                </a:cubicBezTo>
                <a:cubicBezTo>
                  <a:pt x="403522" y="414436"/>
                  <a:pt x="404187" y="419550"/>
                  <a:pt x="401355" y="423103"/>
                </a:cubicBezTo>
                <a:cubicBezTo>
                  <a:pt x="401325" y="423140"/>
                  <a:pt x="401295" y="423177"/>
                  <a:pt x="401265" y="423214"/>
                </a:cubicBezTo>
                <a:cubicBezTo>
                  <a:pt x="396802" y="428777"/>
                  <a:pt x="391921" y="434069"/>
                  <a:pt x="387319" y="439225"/>
                </a:cubicBezTo>
                <a:lnTo>
                  <a:pt x="384717" y="440133"/>
                </a:lnTo>
                <a:lnTo>
                  <a:pt x="312204" y="488997"/>
                </a:lnTo>
                <a:cubicBezTo>
                  <a:pt x="284649" y="500427"/>
                  <a:pt x="254730" y="506462"/>
                  <a:pt x="224156" y="506390"/>
                </a:cubicBezTo>
                <a:cubicBezTo>
                  <a:pt x="100309" y="506342"/>
                  <a:pt x="-49" y="408619"/>
                  <a:pt x="0" y="288120"/>
                </a:cubicBezTo>
                <a:cubicBezTo>
                  <a:pt x="43" y="182682"/>
                  <a:pt x="76946" y="94743"/>
                  <a:pt x="179138" y="74437"/>
                </a:cubicBezTo>
                <a:lnTo>
                  <a:pt x="180507" y="74303"/>
                </a:lnTo>
                <a:lnTo>
                  <a:pt x="180507" y="56051"/>
                </a:lnTo>
                <a:lnTo>
                  <a:pt x="168474" y="51201"/>
                </a:lnTo>
                <a:cubicBezTo>
                  <a:pt x="164966" y="47788"/>
                  <a:pt x="162796" y="43072"/>
                  <a:pt x="162796" y="37864"/>
                </a:cubicBezTo>
                <a:lnTo>
                  <a:pt x="162796" y="18733"/>
                </a:lnTo>
                <a:cubicBezTo>
                  <a:pt x="162792" y="8391"/>
                  <a:pt x="171404" y="4"/>
                  <a:pt x="182033" y="0"/>
                </a:cubicBezTo>
                <a:close/>
              </a:path>
            </a:pathLst>
          </a:custGeom>
          <a:solidFill>
            <a:schemeClr val="tx1"/>
          </a:solidFill>
          <a:ln w="13692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8" name="Freeform 717">
            <a:extLst>
              <a:ext uri="{FF2B5EF4-FFF2-40B4-BE49-F238E27FC236}">
                <a16:creationId xmlns:a16="http://schemas.microsoft.com/office/drawing/2014/main" id="{FFFAE4B0-EE6C-AA4B-B05F-8DB366020BE0}"/>
              </a:ext>
            </a:extLst>
          </p:cNvPr>
          <p:cNvSpPr>
            <a:spLocks noChangeAspect="1"/>
          </p:cNvSpPr>
          <p:nvPr/>
        </p:nvSpPr>
        <p:spPr>
          <a:xfrm>
            <a:off x="5170902" y="1645743"/>
            <a:ext cx="458631" cy="458977"/>
          </a:xfrm>
          <a:custGeom>
            <a:avLst/>
            <a:gdLst>
              <a:gd name="connsiteX0" fmla="*/ 101822 w 504494"/>
              <a:gd name="connsiteY0" fmla="*/ 504149 h 504875"/>
              <a:gd name="connsiteX1" fmla="*/ 102053 w 504494"/>
              <a:gd name="connsiteY1" fmla="*/ 504178 h 504875"/>
              <a:gd name="connsiteX2" fmla="*/ 101635 w 504494"/>
              <a:gd name="connsiteY2" fmla="*/ 504178 h 504875"/>
              <a:gd name="connsiteX3" fmla="*/ 328600 w 504494"/>
              <a:gd name="connsiteY3" fmla="*/ 327000 h 504875"/>
              <a:gd name="connsiteX4" fmla="*/ 299454 w 504494"/>
              <a:gd name="connsiteY4" fmla="*/ 356146 h 504875"/>
              <a:gd name="connsiteX5" fmla="*/ 425172 w 504494"/>
              <a:gd name="connsiteY5" fmla="*/ 481865 h 504875"/>
              <a:gd name="connsiteX6" fmla="*/ 454319 w 504494"/>
              <a:gd name="connsiteY6" fmla="*/ 480294 h 504875"/>
              <a:gd name="connsiteX7" fmla="*/ 454319 w 504494"/>
              <a:gd name="connsiteY7" fmla="*/ 452719 h 504875"/>
              <a:gd name="connsiteX8" fmla="*/ 285999 w 504494"/>
              <a:gd name="connsiteY8" fmla="*/ 284399 h 504875"/>
              <a:gd name="connsiteX9" fmla="*/ 256758 w 504494"/>
              <a:gd name="connsiteY9" fmla="*/ 313450 h 504875"/>
              <a:gd name="connsiteX10" fmla="*/ 287341 w 504494"/>
              <a:gd name="connsiteY10" fmla="*/ 344033 h 504875"/>
              <a:gd name="connsiteX11" fmla="*/ 316242 w 504494"/>
              <a:gd name="connsiteY11" fmla="*/ 314641 h 504875"/>
              <a:gd name="connsiteX12" fmla="*/ 187261 w 504494"/>
              <a:gd name="connsiteY12" fmla="*/ 185662 h 504875"/>
              <a:gd name="connsiteX13" fmla="*/ 158114 w 504494"/>
              <a:gd name="connsiteY13" fmla="*/ 214808 h 504875"/>
              <a:gd name="connsiteX14" fmla="*/ 191026 w 504494"/>
              <a:gd name="connsiteY14" fmla="*/ 247720 h 504875"/>
              <a:gd name="connsiteX15" fmla="*/ 220172 w 504494"/>
              <a:gd name="connsiteY15" fmla="*/ 218574 h 504875"/>
              <a:gd name="connsiteX16" fmla="*/ 152119 w 504494"/>
              <a:gd name="connsiteY16" fmla="*/ 58618 h 504875"/>
              <a:gd name="connsiteX17" fmla="*/ 150166 w 504494"/>
              <a:gd name="connsiteY17" fmla="*/ 60571 h 504875"/>
              <a:gd name="connsiteX18" fmla="*/ 111676 w 504494"/>
              <a:gd name="connsiteY18" fmla="*/ 92227 h 504875"/>
              <a:gd name="connsiteX19" fmla="*/ 46830 w 504494"/>
              <a:gd name="connsiteY19" fmla="*/ 241166 h 504875"/>
              <a:gd name="connsiteX20" fmla="*/ 60775 w 504494"/>
              <a:gd name="connsiteY20" fmla="*/ 191798 h 504875"/>
              <a:gd name="connsiteX21" fmla="*/ 84761 w 504494"/>
              <a:gd name="connsiteY21" fmla="*/ 173948 h 504875"/>
              <a:gd name="connsiteX22" fmla="*/ 109585 w 504494"/>
              <a:gd name="connsiteY22" fmla="*/ 182594 h 504875"/>
              <a:gd name="connsiteX23" fmla="*/ 137476 w 504494"/>
              <a:gd name="connsiteY23" fmla="*/ 210485 h 504875"/>
              <a:gd name="connsiteX24" fmla="*/ 181299 w 504494"/>
              <a:gd name="connsiteY24" fmla="*/ 167497 h 504875"/>
              <a:gd name="connsiteX25" fmla="*/ 181403 w 504494"/>
              <a:gd name="connsiteY25" fmla="*/ 167393 h 504875"/>
              <a:gd name="connsiteX26" fmla="*/ 154489 w 504494"/>
              <a:gd name="connsiteY26" fmla="*/ 139503 h 504875"/>
              <a:gd name="connsiteX27" fmla="*/ 151003 w 504494"/>
              <a:gd name="connsiteY27" fmla="*/ 101292 h 504875"/>
              <a:gd name="connsiteX28" fmla="*/ 168879 w 504494"/>
              <a:gd name="connsiteY28" fmla="*/ 75239 h 504875"/>
              <a:gd name="connsiteX29" fmla="*/ 157730 w 504494"/>
              <a:gd name="connsiteY29" fmla="*/ 64090 h 504875"/>
              <a:gd name="connsiteX30" fmla="*/ 173734 w 504494"/>
              <a:gd name="connsiteY30" fmla="*/ 20407 h 504875"/>
              <a:gd name="connsiteX31" fmla="*/ 155744 w 504494"/>
              <a:gd name="connsiteY31" fmla="*/ 38257 h 504875"/>
              <a:gd name="connsiteX32" fmla="*/ 190050 w 504494"/>
              <a:gd name="connsiteY32" fmla="*/ 72564 h 504875"/>
              <a:gd name="connsiteX33" fmla="*/ 208040 w 504494"/>
              <a:gd name="connsiteY33" fmla="*/ 54574 h 504875"/>
              <a:gd name="connsiteX34" fmla="*/ 407600 w 504494"/>
              <a:gd name="connsiteY34" fmla="*/ 17618 h 504875"/>
              <a:gd name="connsiteX35" fmla="*/ 316717 w 504494"/>
              <a:gd name="connsiteY35" fmla="*/ 96743 h 504875"/>
              <a:gd name="connsiteX36" fmla="*/ 322253 w 504494"/>
              <a:gd name="connsiteY36" fmla="*/ 133366 h 504875"/>
              <a:gd name="connsiteX37" fmla="*/ 320441 w 504494"/>
              <a:gd name="connsiteY37" fmla="*/ 142291 h 504875"/>
              <a:gd name="connsiteX38" fmla="*/ 238580 w 504494"/>
              <a:gd name="connsiteY38" fmla="*/ 224151 h 504875"/>
              <a:gd name="connsiteX39" fmla="*/ 238580 w 504494"/>
              <a:gd name="connsiteY39" fmla="*/ 224431 h 504875"/>
              <a:gd name="connsiteX40" fmla="*/ 221800 w 504494"/>
              <a:gd name="connsiteY40" fmla="*/ 240931 h 504875"/>
              <a:gd name="connsiteX41" fmla="*/ 141937 w 504494"/>
              <a:gd name="connsiteY41" fmla="*/ 320794 h 504875"/>
              <a:gd name="connsiteX42" fmla="*/ 132873 w 504494"/>
              <a:gd name="connsiteY42" fmla="*/ 322746 h 504875"/>
              <a:gd name="connsiteX43" fmla="*/ 22859 w 504494"/>
              <a:gd name="connsiteY43" fmla="*/ 370940 h 504875"/>
              <a:gd name="connsiteX44" fmla="*/ 17264 w 504494"/>
              <a:gd name="connsiteY44" fmla="*/ 408093 h 504875"/>
              <a:gd name="connsiteX45" fmla="*/ 35393 w 504494"/>
              <a:gd name="connsiteY45" fmla="*/ 390522 h 504875"/>
              <a:gd name="connsiteX46" fmla="*/ 114172 w 504494"/>
              <a:gd name="connsiteY46" fmla="*/ 386371 h 504875"/>
              <a:gd name="connsiteX47" fmla="*/ 118323 w 504494"/>
              <a:gd name="connsiteY47" fmla="*/ 465149 h 504875"/>
              <a:gd name="connsiteX48" fmla="*/ 114465 w 504494"/>
              <a:gd name="connsiteY48" fmla="*/ 469035 h 504875"/>
              <a:gd name="connsiteX49" fmla="*/ 96335 w 504494"/>
              <a:gd name="connsiteY49" fmla="*/ 487165 h 504875"/>
              <a:gd name="connsiteX50" fmla="*/ 187007 w 504494"/>
              <a:gd name="connsiteY50" fmla="*/ 408097 h 504875"/>
              <a:gd name="connsiteX51" fmla="*/ 181403 w 504494"/>
              <a:gd name="connsiteY51" fmla="*/ 371416 h 504875"/>
              <a:gd name="connsiteX52" fmla="*/ 183356 w 504494"/>
              <a:gd name="connsiteY52" fmla="*/ 362491 h 504875"/>
              <a:gd name="connsiteX53" fmla="*/ 238635 w 504494"/>
              <a:gd name="connsiteY53" fmla="*/ 307470 h 504875"/>
              <a:gd name="connsiteX54" fmla="*/ 238720 w 504494"/>
              <a:gd name="connsiteY54" fmla="*/ 307267 h 504875"/>
              <a:gd name="connsiteX55" fmla="*/ 279720 w 504494"/>
              <a:gd name="connsiteY55" fmla="*/ 266267 h 504875"/>
              <a:gd name="connsiteX56" fmla="*/ 280036 w 504494"/>
              <a:gd name="connsiteY56" fmla="*/ 266263 h 504875"/>
              <a:gd name="connsiteX57" fmla="*/ 362696 w 504494"/>
              <a:gd name="connsiteY57" fmla="*/ 183988 h 504875"/>
              <a:gd name="connsiteX58" fmla="*/ 371760 w 504494"/>
              <a:gd name="connsiteY58" fmla="*/ 182036 h 504875"/>
              <a:gd name="connsiteX59" fmla="*/ 481829 w 504494"/>
              <a:gd name="connsiteY59" fmla="*/ 133477 h 504875"/>
              <a:gd name="connsiteX60" fmla="*/ 487369 w 504494"/>
              <a:gd name="connsiteY60" fmla="*/ 96689 h 504875"/>
              <a:gd name="connsiteX61" fmla="*/ 469240 w 504494"/>
              <a:gd name="connsiteY61" fmla="*/ 114818 h 504875"/>
              <a:gd name="connsiteX62" fmla="*/ 390352 w 504494"/>
              <a:gd name="connsiteY62" fmla="*/ 115002 h 504875"/>
              <a:gd name="connsiteX63" fmla="*/ 390168 w 504494"/>
              <a:gd name="connsiteY63" fmla="*/ 114818 h 504875"/>
              <a:gd name="connsiteX64" fmla="*/ 373015 w 504494"/>
              <a:gd name="connsiteY64" fmla="*/ 75352 h 504875"/>
              <a:gd name="connsiteX65" fmla="*/ 389471 w 504494"/>
              <a:gd name="connsiteY65" fmla="*/ 35747 h 504875"/>
              <a:gd name="connsiteX66" fmla="*/ 398455 w 504494"/>
              <a:gd name="connsiteY66" fmla="*/ 524 h 504875"/>
              <a:gd name="connsiteX67" fmla="*/ 427403 w 504494"/>
              <a:gd name="connsiteY67" fmla="*/ 3812 h 504875"/>
              <a:gd name="connsiteX68" fmla="*/ 433400 w 504494"/>
              <a:gd name="connsiteY68" fmla="*/ 9669 h 504875"/>
              <a:gd name="connsiteX69" fmla="*/ 431168 w 504494"/>
              <a:gd name="connsiteY69" fmla="*/ 17897 h 504875"/>
              <a:gd name="connsiteX70" fmla="*/ 401464 w 504494"/>
              <a:gd name="connsiteY70" fmla="*/ 47740 h 504875"/>
              <a:gd name="connsiteX71" fmla="*/ 400901 w 504494"/>
              <a:gd name="connsiteY71" fmla="*/ 102959 h 504875"/>
              <a:gd name="connsiteX72" fmla="*/ 401464 w 504494"/>
              <a:gd name="connsiteY72" fmla="*/ 103522 h 504875"/>
              <a:gd name="connsiteX73" fmla="*/ 456882 w 504494"/>
              <a:gd name="connsiteY73" fmla="*/ 103887 h 504875"/>
              <a:gd name="connsiteX74" fmla="*/ 457246 w 504494"/>
              <a:gd name="connsiteY74" fmla="*/ 103522 h 504875"/>
              <a:gd name="connsiteX75" fmla="*/ 486950 w 504494"/>
              <a:gd name="connsiteY75" fmla="*/ 73679 h 504875"/>
              <a:gd name="connsiteX76" fmla="*/ 495178 w 504494"/>
              <a:gd name="connsiteY76" fmla="*/ 71448 h 504875"/>
              <a:gd name="connsiteX77" fmla="*/ 501175 w 504494"/>
              <a:gd name="connsiteY77" fmla="*/ 77584 h 504875"/>
              <a:gd name="connsiteX78" fmla="*/ 428235 w 504494"/>
              <a:gd name="connsiteY78" fmla="*/ 201939 h 504875"/>
              <a:gd name="connsiteX79" fmla="*/ 370784 w 504494"/>
              <a:gd name="connsiteY79" fmla="*/ 200165 h 504875"/>
              <a:gd name="connsiteX80" fmla="*/ 297961 w 504494"/>
              <a:gd name="connsiteY80" fmla="*/ 272515 h 504875"/>
              <a:gd name="connsiteX81" fmla="*/ 333482 w 504494"/>
              <a:gd name="connsiteY81" fmla="*/ 308036 h 504875"/>
              <a:gd name="connsiteX82" fmla="*/ 334167 w 504494"/>
              <a:gd name="connsiteY82" fmla="*/ 308023 h 504875"/>
              <a:gd name="connsiteX83" fmla="*/ 334387 w 504494"/>
              <a:gd name="connsiteY83" fmla="*/ 308243 h 504875"/>
              <a:gd name="connsiteX84" fmla="*/ 334462 w 504494"/>
              <a:gd name="connsiteY84" fmla="*/ 309016 h 504875"/>
              <a:gd name="connsiteX85" fmla="*/ 466312 w 504494"/>
              <a:gd name="connsiteY85" fmla="*/ 440865 h 504875"/>
              <a:gd name="connsiteX86" fmla="*/ 466253 w 504494"/>
              <a:gd name="connsiteY86" fmla="*/ 493917 h 504875"/>
              <a:gd name="connsiteX87" fmla="*/ 439815 w 504494"/>
              <a:gd name="connsiteY87" fmla="*/ 504875 h 504875"/>
              <a:gd name="connsiteX88" fmla="*/ 413319 w 504494"/>
              <a:gd name="connsiteY88" fmla="*/ 493858 h 504875"/>
              <a:gd name="connsiteX89" fmla="*/ 244795 w 504494"/>
              <a:gd name="connsiteY89" fmla="*/ 325335 h 504875"/>
              <a:gd name="connsiteX90" fmla="*/ 199254 w 504494"/>
              <a:gd name="connsiteY90" fmla="*/ 370580 h 504875"/>
              <a:gd name="connsiteX91" fmla="*/ 134345 w 504494"/>
              <a:gd name="connsiteY91" fmla="*/ 499088 h 504875"/>
              <a:gd name="connsiteX92" fmla="*/ 101822 w 504494"/>
              <a:gd name="connsiteY92" fmla="*/ 504149 h 504875"/>
              <a:gd name="connsiteX93" fmla="*/ 76533 w 504494"/>
              <a:gd name="connsiteY93" fmla="*/ 500971 h 504875"/>
              <a:gd name="connsiteX94" fmla="*/ 70655 w 504494"/>
              <a:gd name="connsiteY94" fmla="*/ 490701 h 504875"/>
              <a:gd name="connsiteX95" fmla="*/ 72767 w 504494"/>
              <a:gd name="connsiteY95" fmla="*/ 487025 h 504875"/>
              <a:gd name="connsiteX96" fmla="*/ 102471 w 504494"/>
              <a:gd name="connsiteY96" fmla="*/ 457182 h 504875"/>
              <a:gd name="connsiteX97" fmla="*/ 103035 w 504494"/>
              <a:gd name="connsiteY97" fmla="*/ 401963 h 504875"/>
              <a:gd name="connsiteX98" fmla="*/ 102471 w 504494"/>
              <a:gd name="connsiteY98" fmla="*/ 401399 h 504875"/>
              <a:gd name="connsiteX99" fmla="*/ 47054 w 504494"/>
              <a:gd name="connsiteY99" fmla="*/ 401035 h 504875"/>
              <a:gd name="connsiteX100" fmla="*/ 46689 w 504494"/>
              <a:gd name="connsiteY100" fmla="*/ 401399 h 504875"/>
              <a:gd name="connsiteX101" fmla="*/ 17543 w 504494"/>
              <a:gd name="connsiteY101" fmla="*/ 432359 h 504875"/>
              <a:gd name="connsiteX102" fmla="*/ 9315 w 504494"/>
              <a:gd name="connsiteY102" fmla="*/ 434450 h 504875"/>
              <a:gd name="connsiteX103" fmla="*/ 3319 w 504494"/>
              <a:gd name="connsiteY103" fmla="*/ 428454 h 504875"/>
              <a:gd name="connsiteX104" fmla="*/ 76258 w 504494"/>
              <a:gd name="connsiteY104" fmla="*/ 304099 h 504875"/>
              <a:gd name="connsiteX105" fmla="*/ 133710 w 504494"/>
              <a:gd name="connsiteY105" fmla="*/ 305872 h 504875"/>
              <a:gd name="connsiteX106" fmla="*/ 179401 w 504494"/>
              <a:gd name="connsiteY106" fmla="*/ 259995 h 504875"/>
              <a:gd name="connsiteX107" fmla="*/ 146011 w 504494"/>
              <a:gd name="connsiteY107" fmla="*/ 226911 h 504875"/>
              <a:gd name="connsiteX108" fmla="*/ 143751 w 504494"/>
              <a:gd name="connsiteY108" fmla="*/ 229172 h 504875"/>
              <a:gd name="connsiteX109" fmla="*/ 131758 w 504494"/>
              <a:gd name="connsiteY109" fmla="*/ 229172 h 504875"/>
              <a:gd name="connsiteX110" fmla="*/ 97731 w 504494"/>
              <a:gd name="connsiteY110" fmla="*/ 195285 h 504875"/>
              <a:gd name="connsiteX111" fmla="*/ 87272 w 504494"/>
              <a:gd name="connsiteY111" fmla="*/ 191380 h 504875"/>
              <a:gd name="connsiteX112" fmla="*/ 75836 w 504494"/>
              <a:gd name="connsiteY112" fmla="*/ 200584 h 504875"/>
              <a:gd name="connsiteX113" fmla="*/ 59938 w 504494"/>
              <a:gd name="connsiteY113" fmla="*/ 283281 h 504875"/>
              <a:gd name="connsiteX114" fmla="*/ 53105 w 504494"/>
              <a:gd name="connsiteY114" fmla="*/ 291370 h 504875"/>
              <a:gd name="connsiteX115" fmla="*/ 51571 w 504494"/>
              <a:gd name="connsiteY115" fmla="*/ 290812 h 504875"/>
              <a:gd name="connsiteX116" fmla="*/ 43762 w 504494"/>
              <a:gd name="connsiteY116" fmla="*/ 285791 h 504875"/>
              <a:gd name="connsiteX117" fmla="*/ 102193 w 504494"/>
              <a:gd name="connsiteY117" fmla="*/ 78142 h 504875"/>
              <a:gd name="connsiteX118" fmla="*/ 138312 w 504494"/>
              <a:gd name="connsiteY118" fmla="*/ 48577 h 504875"/>
              <a:gd name="connsiteX119" fmla="*/ 140264 w 504494"/>
              <a:gd name="connsiteY119" fmla="*/ 46625 h 504875"/>
              <a:gd name="connsiteX120" fmla="*/ 137894 w 504494"/>
              <a:gd name="connsiteY120" fmla="*/ 44254 h 504875"/>
              <a:gd name="connsiteX121" fmla="*/ 137733 w 504494"/>
              <a:gd name="connsiteY121" fmla="*/ 32422 h 504875"/>
              <a:gd name="connsiteX122" fmla="*/ 137894 w 504494"/>
              <a:gd name="connsiteY122" fmla="*/ 32261 h 504875"/>
              <a:gd name="connsiteX123" fmla="*/ 167458 w 504494"/>
              <a:gd name="connsiteY123" fmla="*/ 2417 h 504875"/>
              <a:gd name="connsiteX124" fmla="*/ 179452 w 504494"/>
              <a:gd name="connsiteY124" fmla="*/ 2417 h 504875"/>
              <a:gd name="connsiteX125" fmla="*/ 225611 w 504494"/>
              <a:gd name="connsiteY125" fmla="*/ 48577 h 504875"/>
              <a:gd name="connsiteX126" fmla="*/ 228122 w 504494"/>
              <a:gd name="connsiteY126" fmla="*/ 54574 h 504875"/>
              <a:gd name="connsiteX127" fmla="*/ 225611 w 504494"/>
              <a:gd name="connsiteY127" fmla="*/ 60570 h 504875"/>
              <a:gd name="connsiteX128" fmla="*/ 196047 w 504494"/>
              <a:gd name="connsiteY128" fmla="*/ 90414 h 504875"/>
              <a:gd name="connsiteX129" fmla="*/ 190050 w 504494"/>
              <a:gd name="connsiteY129" fmla="*/ 92924 h 504875"/>
              <a:gd name="connsiteX130" fmla="*/ 184054 w 504494"/>
              <a:gd name="connsiteY130" fmla="*/ 90414 h 504875"/>
              <a:gd name="connsiteX131" fmla="*/ 181254 w 504494"/>
              <a:gd name="connsiteY131" fmla="*/ 87615 h 504875"/>
              <a:gd name="connsiteX132" fmla="*/ 164809 w 504494"/>
              <a:gd name="connsiteY132" fmla="*/ 111611 h 504875"/>
              <a:gd name="connsiteX133" fmla="*/ 166343 w 504494"/>
              <a:gd name="connsiteY133" fmla="*/ 128346 h 504875"/>
              <a:gd name="connsiteX134" fmla="*/ 199533 w 504494"/>
              <a:gd name="connsiteY134" fmla="*/ 161397 h 504875"/>
              <a:gd name="connsiteX135" fmla="*/ 199533 w 504494"/>
              <a:gd name="connsiteY135" fmla="*/ 173390 h 504875"/>
              <a:gd name="connsiteX136" fmla="*/ 199463 w 504494"/>
              <a:gd name="connsiteY136" fmla="*/ 173460 h 504875"/>
              <a:gd name="connsiteX137" fmla="*/ 232591 w 504494"/>
              <a:gd name="connsiteY137" fmla="*/ 206588 h 504875"/>
              <a:gd name="connsiteX138" fmla="*/ 304682 w 504494"/>
              <a:gd name="connsiteY138" fmla="*/ 134203 h 504875"/>
              <a:gd name="connsiteX139" fmla="*/ 369759 w 504494"/>
              <a:gd name="connsiteY139" fmla="*/ 5558 h 504875"/>
              <a:gd name="connsiteX140" fmla="*/ 398455 w 504494"/>
              <a:gd name="connsiteY140" fmla="*/ 524 h 50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504494" h="504875">
                <a:moveTo>
                  <a:pt x="101822" y="504149"/>
                </a:moveTo>
                <a:lnTo>
                  <a:pt x="102053" y="504178"/>
                </a:lnTo>
                <a:lnTo>
                  <a:pt x="101635" y="504178"/>
                </a:lnTo>
                <a:close/>
                <a:moveTo>
                  <a:pt x="328600" y="327000"/>
                </a:moveTo>
                <a:lnTo>
                  <a:pt x="299454" y="356146"/>
                </a:lnTo>
                <a:lnTo>
                  <a:pt x="425172" y="481865"/>
                </a:lnTo>
                <a:cubicBezTo>
                  <a:pt x="433655" y="489480"/>
                  <a:pt x="446704" y="488776"/>
                  <a:pt x="454319" y="480294"/>
                </a:cubicBezTo>
                <a:cubicBezTo>
                  <a:pt x="461359" y="472450"/>
                  <a:pt x="461359" y="460562"/>
                  <a:pt x="454319" y="452719"/>
                </a:cubicBezTo>
                <a:close/>
                <a:moveTo>
                  <a:pt x="285999" y="284399"/>
                </a:moveTo>
                <a:lnTo>
                  <a:pt x="256758" y="313450"/>
                </a:lnTo>
                <a:lnTo>
                  <a:pt x="287341" y="344033"/>
                </a:lnTo>
                <a:lnTo>
                  <a:pt x="316242" y="314641"/>
                </a:lnTo>
                <a:close/>
                <a:moveTo>
                  <a:pt x="187261" y="185662"/>
                </a:moveTo>
                <a:lnTo>
                  <a:pt x="158114" y="214808"/>
                </a:lnTo>
                <a:lnTo>
                  <a:pt x="191026" y="247720"/>
                </a:lnTo>
                <a:lnTo>
                  <a:pt x="220172" y="218574"/>
                </a:lnTo>
                <a:close/>
                <a:moveTo>
                  <a:pt x="152119" y="58618"/>
                </a:moveTo>
                <a:lnTo>
                  <a:pt x="150166" y="60571"/>
                </a:lnTo>
                <a:cubicBezTo>
                  <a:pt x="138506" y="72470"/>
                  <a:pt x="125602" y="83083"/>
                  <a:pt x="111676" y="92227"/>
                </a:cubicBezTo>
                <a:cubicBezTo>
                  <a:pt x="60560" y="123008"/>
                  <a:pt x="34537" y="182777"/>
                  <a:pt x="46830" y="241166"/>
                </a:cubicBezTo>
                <a:cubicBezTo>
                  <a:pt x="48862" y="224081"/>
                  <a:pt x="53568" y="207421"/>
                  <a:pt x="60775" y="191798"/>
                </a:cubicBezTo>
                <a:cubicBezTo>
                  <a:pt x="65521" y="182409"/>
                  <a:pt x="74405" y="175798"/>
                  <a:pt x="84761" y="173948"/>
                </a:cubicBezTo>
                <a:cubicBezTo>
                  <a:pt x="93940" y="172724"/>
                  <a:pt x="103153" y="175933"/>
                  <a:pt x="109585" y="182594"/>
                </a:cubicBezTo>
                <a:lnTo>
                  <a:pt x="137476" y="210485"/>
                </a:lnTo>
                <a:lnTo>
                  <a:pt x="181299" y="167497"/>
                </a:lnTo>
                <a:lnTo>
                  <a:pt x="181403" y="167393"/>
                </a:lnTo>
                <a:lnTo>
                  <a:pt x="154489" y="139503"/>
                </a:lnTo>
                <a:cubicBezTo>
                  <a:pt x="144208" y="129299"/>
                  <a:pt x="142738" y="113187"/>
                  <a:pt x="151003" y="101292"/>
                </a:cubicBezTo>
                <a:lnTo>
                  <a:pt x="168879" y="75239"/>
                </a:lnTo>
                <a:lnTo>
                  <a:pt x="157730" y="64090"/>
                </a:lnTo>
                <a:close/>
                <a:moveTo>
                  <a:pt x="173734" y="20407"/>
                </a:moveTo>
                <a:lnTo>
                  <a:pt x="155744" y="38257"/>
                </a:lnTo>
                <a:lnTo>
                  <a:pt x="190050" y="72564"/>
                </a:lnTo>
                <a:lnTo>
                  <a:pt x="208040" y="54574"/>
                </a:lnTo>
                <a:close/>
                <a:moveTo>
                  <a:pt x="407600" y="17618"/>
                </a:moveTo>
                <a:cubicBezTo>
                  <a:pt x="360654" y="14371"/>
                  <a:pt x="319964" y="49796"/>
                  <a:pt x="316717" y="96743"/>
                </a:cubicBezTo>
                <a:cubicBezTo>
                  <a:pt x="315855" y="109209"/>
                  <a:pt x="317745" y="121712"/>
                  <a:pt x="322253" y="133366"/>
                </a:cubicBezTo>
                <a:cubicBezTo>
                  <a:pt x="323501" y="136435"/>
                  <a:pt x="322786" y="139952"/>
                  <a:pt x="320441" y="142291"/>
                </a:cubicBezTo>
                <a:lnTo>
                  <a:pt x="238580" y="224151"/>
                </a:lnTo>
                <a:lnTo>
                  <a:pt x="238580" y="224431"/>
                </a:lnTo>
                <a:lnTo>
                  <a:pt x="221800" y="240931"/>
                </a:lnTo>
                <a:lnTo>
                  <a:pt x="141937" y="320794"/>
                </a:lnTo>
                <a:cubicBezTo>
                  <a:pt x="139586" y="323213"/>
                  <a:pt x="136012" y="323982"/>
                  <a:pt x="132873" y="322746"/>
                </a:cubicBezTo>
                <a:cubicBezTo>
                  <a:pt x="89185" y="305675"/>
                  <a:pt x="39930" y="327252"/>
                  <a:pt x="22859" y="370940"/>
                </a:cubicBezTo>
                <a:cubicBezTo>
                  <a:pt x="18244" y="382752"/>
                  <a:pt x="16332" y="395447"/>
                  <a:pt x="17264" y="408093"/>
                </a:cubicBezTo>
                <a:lnTo>
                  <a:pt x="35393" y="390522"/>
                </a:lnTo>
                <a:cubicBezTo>
                  <a:pt x="56001" y="367621"/>
                  <a:pt x="91272" y="365763"/>
                  <a:pt x="114172" y="386371"/>
                </a:cubicBezTo>
                <a:cubicBezTo>
                  <a:pt x="137072" y="406979"/>
                  <a:pt x="138931" y="442249"/>
                  <a:pt x="118323" y="465149"/>
                </a:cubicBezTo>
                <a:cubicBezTo>
                  <a:pt x="117101" y="466507"/>
                  <a:pt x="115814" y="467804"/>
                  <a:pt x="114465" y="469035"/>
                </a:cubicBezTo>
                <a:lnTo>
                  <a:pt x="96335" y="487165"/>
                </a:lnTo>
                <a:cubicBezTo>
                  <a:pt x="143208" y="490369"/>
                  <a:pt x="183803" y="454969"/>
                  <a:pt x="187007" y="408097"/>
                </a:cubicBezTo>
                <a:cubicBezTo>
                  <a:pt x="187861" y="395607"/>
                  <a:pt x="185948" y="383082"/>
                  <a:pt x="181403" y="371416"/>
                </a:cubicBezTo>
                <a:cubicBezTo>
                  <a:pt x="180229" y="368317"/>
                  <a:pt x="180995" y="364817"/>
                  <a:pt x="183356" y="362491"/>
                </a:cubicBezTo>
                <a:lnTo>
                  <a:pt x="238635" y="307470"/>
                </a:lnTo>
                <a:lnTo>
                  <a:pt x="238720" y="307267"/>
                </a:lnTo>
                <a:lnTo>
                  <a:pt x="279720" y="266267"/>
                </a:lnTo>
                <a:lnTo>
                  <a:pt x="280036" y="266263"/>
                </a:lnTo>
                <a:lnTo>
                  <a:pt x="362696" y="183988"/>
                </a:lnTo>
                <a:cubicBezTo>
                  <a:pt x="365047" y="181570"/>
                  <a:pt x="368621" y="180800"/>
                  <a:pt x="371760" y="182036"/>
                </a:cubicBezTo>
                <a:cubicBezTo>
                  <a:pt x="415564" y="199021"/>
                  <a:pt x="464843" y="177281"/>
                  <a:pt x="481829" y="133477"/>
                </a:cubicBezTo>
                <a:cubicBezTo>
                  <a:pt x="486367" y="121773"/>
                  <a:pt x="488259" y="109210"/>
                  <a:pt x="487369" y="96689"/>
                </a:cubicBezTo>
                <a:lnTo>
                  <a:pt x="469240" y="114818"/>
                </a:lnTo>
                <a:cubicBezTo>
                  <a:pt x="447506" y="136653"/>
                  <a:pt x="412187" y="136735"/>
                  <a:pt x="390352" y="115002"/>
                </a:cubicBezTo>
                <a:cubicBezTo>
                  <a:pt x="390291" y="114941"/>
                  <a:pt x="390229" y="114880"/>
                  <a:pt x="390168" y="114818"/>
                </a:cubicBezTo>
                <a:cubicBezTo>
                  <a:pt x="379402" y="104487"/>
                  <a:pt x="373224" y="90272"/>
                  <a:pt x="373015" y="75352"/>
                </a:cubicBezTo>
                <a:cubicBezTo>
                  <a:pt x="373003" y="60485"/>
                  <a:pt x="378927" y="46228"/>
                  <a:pt x="389471" y="35747"/>
                </a:cubicBezTo>
                <a:close/>
                <a:moveTo>
                  <a:pt x="398455" y="524"/>
                </a:moveTo>
                <a:cubicBezTo>
                  <a:pt x="408163" y="229"/>
                  <a:pt x="417912" y="1322"/>
                  <a:pt x="427403" y="3812"/>
                </a:cubicBezTo>
                <a:cubicBezTo>
                  <a:pt x="430321" y="4523"/>
                  <a:pt x="432620" y="6768"/>
                  <a:pt x="433400" y="9669"/>
                </a:cubicBezTo>
                <a:cubicBezTo>
                  <a:pt x="434245" y="12613"/>
                  <a:pt x="433386" y="15783"/>
                  <a:pt x="431168" y="17897"/>
                </a:cubicBezTo>
                <a:lnTo>
                  <a:pt x="401464" y="47740"/>
                </a:lnTo>
                <a:cubicBezTo>
                  <a:pt x="386060" y="62833"/>
                  <a:pt x="385808" y="87555"/>
                  <a:pt x="400901" y="102959"/>
                </a:cubicBezTo>
                <a:cubicBezTo>
                  <a:pt x="401087" y="103149"/>
                  <a:pt x="401274" y="103336"/>
                  <a:pt x="401464" y="103522"/>
                </a:cubicBezTo>
                <a:cubicBezTo>
                  <a:pt x="416667" y="118926"/>
                  <a:pt x="441478" y="119089"/>
                  <a:pt x="456882" y="103887"/>
                </a:cubicBezTo>
                <a:cubicBezTo>
                  <a:pt x="457004" y="103766"/>
                  <a:pt x="457126" y="103645"/>
                  <a:pt x="457246" y="103522"/>
                </a:cubicBezTo>
                <a:lnTo>
                  <a:pt x="486950" y="73679"/>
                </a:lnTo>
                <a:cubicBezTo>
                  <a:pt x="489138" y="71589"/>
                  <a:pt x="492235" y="70749"/>
                  <a:pt x="495178" y="71448"/>
                </a:cubicBezTo>
                <a:cubicBezTo>
                  <a:pt x="498108" y="72312"/>
                  <a:pt x="500379" y="74635"/>
                  <a:pt x="501175" y="77584"/>
                </a:cubicBezTo>
                <a:cubicBezTo>
                  <a:pt x="515373" y="132065"/>
                  <a:pt x="482717" y="187741"/>
                  <a:pt x="428235" y="201939"/>
                </a:cubicBezTo>
                <a:cubicBezTo>
                  <a:pt x="409311" y="206870"/>
                  <a:pt x="389368" y="206255"/>
                  <a:pt x="370784" y="200165"/>
                </a:cubicBezTo>
                <a:lnTo>
                  <a:pt x="297961" y="272515"/>
                </a:lnTo>
                <a:lnTo>
                  <a:pt x="333482" y="308036"/>
                </a:lnTo>
                <a:lnTo>
                  <a:pt x="334167" y="308023"/>
                </a:lnTo>
                <a:cubicBezTo>
                  <a:pt x="334242" y="308095"/>
                  <a:pt x="334315" y="308168"/>
                  <a:pt x="334387" y="308243"/>
                </a:cubicBezTo>
                <a:lnTo>
                  <a:pt x="334462" y="309016"/>
                </a:lnTo>
                <a:lnTo>
                  <a:pt x="466312" y="440865"/>
                </a:lnTo>
                <a:cubicBezTo>
                  <a:pt x="480946" y="455531"/>
                  <a:pt x="480919" y="479284"/>
                  <a:pt x="466253" y="493917"/>
                </a:cubicBezTo>
                <a:cubicBezTo>
                  <a:pt x="459235" y="500920"/>
                  <a:pt x="449730" y="504860"/>
                  <a:pt x="439815" y="504875"/>
                </a:cubicBezTo>
                <a:cubicBezTo>
                  <a:pt x="429860" y="504922"/>
                  <a:pt x="420306" y="500950"/>
                  <a:pt x="413319" y="493858"/>
                </a:cubicBezTo>
                <a:lnTo>
                  <a:pt x="244795" y="325335"/>
                </a:lnTo>
                <a:lnTo>
                  <a:pt x="199254" y="370580"/>
                </a:lnTo>
                <a:cubicBezTo>
                  <a:pt x="216816" y="423990"/>
                  <a:pt x="187756" y="481525"/>
                  <a:pt x="134345" y="499088"/>
                </a:cubicBezTo>
                <a:lnTo>
                  <a:pt x="101822" y="504149"/>
                </a:lnTo>
                <a:lnTo>
                  <a:pt x="76533" y="500971"/>
                </a:lnTo>
                <a:cubicBezTo>
                  <a:pt x="72074" y="499758"/>
                  <a:pt x="69442" y="495160"/>
                  <a:pt x="70655" y="490701"/>
                </a:cubicBezTo>
                <a:cubicBezTo>
                  <a:pt x="71032" y="489314"/>
                  <a:pt x="71759" y="488049"/>
                  <a:pt x="72767" y="487025"/>
                </a:cubicBezTo>
                <a:lnTo>
                  <a:pt x="102471" y="457182"/>
                </a:lnTo>
                <a:cubicBezTo>
                  <a:pt x="117875" y="442089"/>
                  <a:pt x="118128" y="417367"/>
                  <a:pt x="103035" y="401963"/>
                </a:cubicBezTo>
                <a:cubicBezTo>
                  <a:pt x="102849" y="401773"/>
                  <a:pt x="102661" y="401585"/>
                  <a:pt x="102471" y="401399"/>
                </a:cubicBezTo>
                <a:cubicBezTo>
                  <a:pt x="87269" y="385996"/>
                  <a:pt x="62458" y="385832"/>
                  <a:pt x="47054" y="401035"/>
                </a:cubicBezTo>
                <a:cubicBezTo>
                  <a:pt x="46932" y="401156"/>
                  <a:pt x="46810" y="401277"/>
                  <a:pt x="46689" y="401399"/>
                </a:cubicBezTo>
                <a:lnTo>
                  <a:pt x="17543" y="432359"/>
                </a:lnTo>
                <a:cubicBezTo>
                  <a:pt x="15369" y="434472"/>
                  <a:pt x="12235" y="435269"/>
                  <a:pt x="9315" y="434450"/>
                </a:cubicBezTo>
                <a:cubicBezTo>
                  <a:pt x="6376" y="433688"/>
                  <a:pt x="4081" y="431393"/>
                  <a:pt x="3319" y="428454"/>
                </a:cubicBezTo>
                <a:cubicBezTo>
                  <a:pt x="-10879" y="373972"/>
                  <a:pt x="21777" y="318297"/>
                  <a:pt x="76258" y="304099"/>
                </a:cubicBezTo>
                <a:cubicBezTo>
                  <a:pt x="95182" y="299167"/>
                  <a:pt x="115126" y="299783"/>
                  <a:pt x="133710" y="305872"/>
                </a:cubicBezTo>
                <a:lnTo>
                  <a:pt x="179401" y="259995"/>
                </a:lnTo>
                <a:lnTo>
                  <a:pt x="146011" y="226911"/>
                </a:lnTo>
                <a:lnTo>
                  <a:pt x="143751" y="229172"/>
                </a:lnTo>
                <a:cubicBezTo>
                  <a:pt x="140403" y="232396"/>
                  <a:pt x="135106" y="232396"/>
                  <a:pt x="131758" y="229172"/>
                </a:cubicBezTo>
                <a:lnTo>
                  <a:pt x="97731" y="195285"/>
                </a:lnTo>
                <a:cubicBezTo>
                  <a:pt x="95086" y="192361"/>
                  <a:pt x="91185" y="190905"/>
                  <a:pt x="87272" y="191380"/>
                </a:cubicBezTo>
                <a:cubicBezTo>
                  <a:pt x="82236" y="192504"/>
                  <a:pt x="78010" y="195905"/>
                  <a:pt x="75836" y="200584"/>
                </a:cubicBezTo>
                <a:cubicBezTo>
                  <a:pt x="61891" y="227499"/>
                  <a:pt x="59938" y="282723"/>
                  <a:pt x="59938" y="283281"/>
                </a:cubicBezTo>
                <a:cubicBezTo>
                  <a:pt x="59873" y="287259"/>
                  <a:pt x="57016" y="290641"/>
                  <a:pt x="53105" y="291370"/>
                </a:cubicBezTo>
                <a:lnTo>
                  <a:pt x="51571" y="290812"/>
                </a:lnTo>
                <a:cubicBezTo>
                  <a:pt x="48214" y="290796"/>
                  <a:pt x="45169" y="288839"/>
                  <a:pt x="43762" y="285791"/>
                </a:cubicBezTo>
                <a:cubicBezTo>
                  <a:pt x="1088" y="188033"/>
                  <a:pt x="45993" y="114401"/>
                  <a:pt x="102193" y="78142"/>
                </a:cubicBezTo>
                <a:cubicBezTo>
                  <a:pt x="115209" y="69544"/>
                  <a:pt x="127312" y="59638"/>
                  <a:pt x="138312" y="48577"/>
                </a:cubicBezTo>
                <a:lnTo>
                  <a:pt x="140264" y="46625"/>
                </a:lnTo>
                <a:lnTo>
                  <a:pt x="137894" y="44254"/>
                </a:lnTo>
                <a:cubicBezTo>
                  <a:pt x="134582" y="41031"/>
                  <a:pt x="134510" y="35734"/>
                  <a:pt x="137733" y="32422"/>
                </a:cubicBezTo>
                <a:cubicBezTo>
                  <a:pt x="137786" y="32368"/>
                  <a:pt x="137839" y="32314"/>
                  <a:pt x="137894" y="32261"/>
                </a:cubicBezTo>
                <a:lnTo>
                  <a:pt x="167458" y="2417"/>
                </a:lnTo>
                <a:cubicBezTo>
                  <a:pt x="170806" y="-806"/>
                  <a:pt x="176104" y="-806"/>
                  <a:pt x="179452" y="2417"/>
                </a:cubicBezTo>
                <a:lnTo>
                  <a:pt x="225611" y="48577"/>
                </a:lnTo>
                <a:cubicBezTo>
                  <a:pt x="227172" y="50189"/>
                  <a:pt x="228068" y="52330"/>
                  <a:pt x="228122" y="54574"/>
                </a:cubicBezTo>
                <a:cubicBezTo>
                  <a:pt x="228097" y="56823"/>
                  <a:pt x="227196" y="58974"/>
                  <a:pt x="225611" y="60570"/>
                </a:cubicBezTo>
                <a:lnTo>
                  <a:pt x="196047" y="90414"/>
                </a:lnTo>
                <a:cubicBezTo>
                  <a:pt x="194459" y="92011"/>
                  <a:pt x="192303" y="92914"/>
                  <a:pt x="190050" y="92924"/>
                </a:cubicBezTo>
                <a:cubicBezTo>
                  <a:pt x="187795" y="92930"/>
                  <a:pt x="185632" y="92025"/>
                  <a:pt x="184054" y="90414"/>
                </a:cubicBezTo>
                <a:lnTo>
                  <a:pt x="181254" y="87615"/>
                </a:lnTo>
                <a:lnTo>
                  <a:pt x="164809" y="111611"/>
                </a:lnTo>
                <a:cubicBezTo>
                  <a:pt x="161525" y="116906"/>
                  <a:pt x="162151" y="123737"/>
                  <a:pt x="166343" y="128346"/>
                </a:cubicBezTo>
                <a:lnTo>
                  <a:pt x="199533" y="161397"/>
                </a:lnTo>
                <a:cubicBezTo>
                  <a:pt x="202757" y="164745"/>
                  <a:pt x="202757" y="170042"/>
                  <a:pt x="199533" y="173390"/>
                </a:cubicBezTo>
                <a:lnTo>
                  <a:pt x="199463" y="173460"/>
                </a:lnTo>
                <a:lnTo>
                  <a:pt x="232591" y="206588"/>
                </a:lnTo>
                <a:lnTo>
                  <a:pt x="304682" y="134203"/>
                </a:lnTo>
                <a:cubicBezTo>
                  <a:pt x="287128" y="80708"/>
                  <a:pt x="316264" y="23112"/>
                  <a:pt x="369759" y="5558"/>
                </a:cubicBezTo>
                <a:cubicBezTo>
                  <a:pt x="379082" y="2499"/>
                  <a:pt x="388748" y="818"/>
                  <a:pt x="398455" y="524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19" name="Freeform 718">
            <a:extLst>
              <a:ext uri="{FF2B5EF4-FFF2-40B4-BE49-F238E27FC236}">
                <a16:creationId xmlns:a16="http://schemas.microsoft.com/office/drawing/2014/main" id="{0FAB1943-B96E-E64E-9E82-AA9EF4E9C4C1}"/>
              </a:ext>
            </a:extLst>
          </p:cNvPr>
          <p:cNvSpPr>
            <a:spLocks noChangeAspect="1"/>
          </p:cNvSpPr>
          <p:nvPr/>
        </p:nvSpPr>
        <p:spPr>
          <a:xfrm>
            <a:off x="6649686" y="1654269"/>
            <a:ext cx="455132" cy="442636"/>
          </a:xfrm>
          <a:custGeom>
            <a:avLst/>
            <a:gdLst>
              <a:gd name="connsiteX0" fmla="*/ 130531 w 500645"/>
              <a:gd name="connsiteY0" fmla="*/ 409410 h 486900"/>
              <a:gd name="connsiteX1" fmla="*/ 99851 w 500645"/>
              <a:gd name="connsiteY1" fmla="*/ 439798 h 486900"/>
              <a:gd name="connsiteX2" fmla="*/ 130531 w 500645"/>
              <a:gd name="connsiteY2" fmla="*/ 470186 h 486900"/>
              <a:gd name="connsiteX3" fmla="*/ 369977 w 500645"/>
              <a:gd name="connsiteY3" fmla="*/ 470186 h 486900"/>
              <a:gd name="connsiteX4" fmla="*/ 400657 w 500645"/>
              <a:gd name="connsiteY4" fmla="*/ 439798 h 486900"/>
              <a:gd name="connsiteX5" fmla="*/ 369977 w 500645"/>
              <a:gd name="connsiteY5" fmla="*/ 409410 h 486900"/>
              <a:gd name="connsiteX6" fmla="*/ 325351 w 500645"/>
              <a:gd name="connsiteY6" fmla="*/ 409410 h 486900"/>
              <a:gd name="connsiteX7" fmla="*/ 175296 w 500645"/>
              <a:gd name="connsiteY7" fmla="*/ 409410 h 486900"/>
              <a:gd name="connsiteX8" fmla="*/ 183664 w 500645"/>
              <a:gd name="connsiteY8" fmla="*/ 347115 h 486900"/>
              <a:gd name="connsiteX9" fmla="*/ 183664 w 500645"/>
              <a:gd name="connsiteY9" fmla="*/ 392697 h 486900"/>
              <a:gd name="connsiteX10" fmla="*/ 316844 w 500645"/>
              <a:gd name="connsiteY10" fmla="*/ 392697 h 486900"/>
              <a:gd name="connsiteX11" fmla="*/ 316844 w 500645"/>
              <a:gd name="connsiteY11" fmla="*/ 347115 h 486900"/>
              <a:gd name="connsiteX12" fmla="*/ 241259 w 500645"/>
              <a:gd name="connsiteY12" fmla="*/ 113265 h 486900"/>
              <a:gd name="connsiteX13" fmla="*/ 186194 w 500645"/>
              <a:gd name="connsiteY13" fmla="*/ 184677 h 486900"/>
              <a:gd name="connsiteX14" fmla="*/ 258293 w 500645"/>
              <a:gd name="connsiteY14" fmla="*/ 239217 h 486900"/>
              <a:gd name="connsiteX15" fmla="*/ 313357 w 500645"/>
              <a:gd name="connsiteY15" fmla="*/ 184677 h 486900"/>
              <a:gd name="connsiteX16" fmla="*/ 303456 w 500645"/>
              <a:gd name="connsiteY16" fmla="*/ 184677 h 486900"/>
              <a:gd name="connsiteX17" fmla="*/ 241259 w 500645"/>
              <a:gd name="connsiteY17" fmla="*/ 229495 h 486900"/>
              <a:gd name="connsiteX18" fmla="*/ 196009 w 500645"/>
              <a:gd name="connsiteY18" fmla="*/ 167891 h 486900"/>
              <a:gd name="connsiteX19" fmla="*/ 241259 w 500645"/>
              <a:gd name="connsiteY19" fmla="*/ 123072 h 486900"/>
              <a:gd name="connsiteX20" fmla="*/ 233305 w 500645"/>
              <a:gd name="connsiteY20" fmla="*/ 96689 h 486900"/>
              <a:gd name="connsiteX21" fmla="*/ 249766 w 500645"/>
              <a:gd name="connsiteY21" fmla="*/ 96689 h 486900"/>
              <a:gd name="connsiteX22" fmla="*/ 258134 w 500645"/>
              <a:gd name="connsiteY22" fmla="*/ 104976 h 486900"/>
              <a:gd name="connsiteX23" fmla="*/ 258133 w 500645"/>
              <a:gd name="connsiteY23" fmla="*/ 105115 h 486900"/>
              <a:gd name="connsiteX24" fmla="*/ 258133 w 500645"/>
              <a:gd name="connsiteY24" fmla="*/ 130807 h 486900"/>
              <a:gd name="connsiteX25" fmla="*/ 249766 w 500645"/>
              <a:gd name="connsiteY25" fmla="*/ 139095 h 486900"/>
              <a:gd name="connsiteX26" fmla="*/ 212252 w 500645"/>
              <a:gd name="connsiteY26" fmla="*/ 176251 h 486900"/>
              <a:gd name="connsiteX27" fmla="*/ 249766 w 500645"/>
              <a:gd name="connsiteY27" fmla="*/ 213407 h 486900"/>
              <a:gd name="connsiteX28" fmla="*/ 287279 w 500645"/>
              <a:gd name="connsiteY28" fmla="*/ 176251 h 486900"/>
              <a:gd name="connsiteX29" fmla="*/ 295647 w 500645"/>
              <a:gd name="connsiteY29" fmla="*/ 167963 h 486900"/>
              <a:gd name="connsiteX30" fmla="*/ 322283 w 500645"/>
              <a:gd name="connsiteY30" fmla="*/ 167963 h 486900"/>
              <a:gd name="connsiteX31" fmla="*/ 330788 w 500645"/>
              <a:gd name="connsiteY31" fmla="*/ 176112 h 486900"/>
              <a:gd name="connsiteX32" fmla="*/ 330789 w 500645"/>
              <a:gd name="connsiteY32" fmla="*/ 176251 h 486900"/>
              <a:gd name="connsiteX33" fmla="*/ 249766 w 500645"/>
              <a:gd name="connsiteY33" fmla="*/ 256641 h 486900"/>
              <a:gd name="connsiteX34" fmla="*/ 160791 w 500645"/>
              <a:gd name="connsiteY34" fmla="*/ 184817 h 486900"/>
              <a:gd name="connsiteX35" fmla="*/ 233305 w 500645"/>
              <a:gd name="connsiteY35" fmla="*/ 96689 h 486900"/>
              <a:gd name="connsiteX36" fmla="*/ 280306 w 500645"/>
              <a:gd name="connsiteY36" fmla="*/ 90197 h 486900"/>
              <a:gd name="connsiteX37" fmla="*/ 280306 w 500645"/>
              <a:gd name="connsiteY37" fmla="*/ 100004 h 486900"/>
              <a:gd name="connsiteX38" fmla="*/ 326187 w 500645"/>
              <a:gd name="connsiteY38" fmla="*/ 145448 h 486900"/>
              <a:gd name="connsiteX39" fmla="*/ 336089 w 500645"/>
              <a:gd name="connsiteY39" fmla="*/ 145448 h 486900"/>
              <a:gd name="connsiteX40" fmla="*/ 280306 w 500645"/>
              <a:gd name="connsiteY40" fmla="*/ 90197 h 486900"/>
              <a:gd name="connsiteX41" fmla="*/ 272497 w 500645"/>
              <a:gd name="connsiteY41" fmla="*/ 73484 h 486900"/>
              <a:gd name="connsiteX42" fmla="*/ 353520 w 500645"/>
              <a:gd name="connsiteY42" fmla="*/ 153736 h 486900"/>
              <a:gd name="connsiteX43" fmla="*/ 345014 w 500645"/>
              <a:gd name="connsiteY43" fmla="*/ 162162 h 486900"/>
              <a:gd name="connsiteX44" fmla="*/ 318378 w 500645"/>
              <a:gd name="connsiteY44" fmla="*/ 162162 h 486900"/>
              <a:gd name="connsiteX45" fmla="*/ 310009 w 500645"/>
              <a:gd name="connsiteY45" fmla="*/ 153875 h 486900"/>
              <a:gd name="connsiteX46" fmla="*/ 310010 w 500645"/>
              <a:gd name="connsiteY46" fmla="*/ 153736 h 486900"/>
              <a:gd name="connsiteX47" fmla="*/ 272497 w 500645"/>
              <a:gd name="connsiteY47" fmla="*/ 116580 h 486900"/>
              <a:gd name="connsiteX48" fmla="*/ 263991 w 500645"/>
              <a:gd name="connsiteY48" fmla="*/ 108431 h 486900"/>
              <a:gd name="connsiteX49" fmla="*/ 263990 w 500645"/>
              <a:gd name="connsiteY49" fmla="*/ 108292 h 486900"/>
              <a:gd name="connsiteX50" fmla="*/ 263990 w 500645"/>
              <a:gd name="connsiteY50" fmla="*/ 81910 h 486900"/>
              <a:gd name="connsiteX51" fmla="*/ 272497 w 500645"/>
              <a:gd name="connsiteY51" fmla="*/ 73484 h 486900"/>
              <a:gd name="connsiteX52" fmla="*/ 61082 w 500645"/>
              <a:gd name="connsiteY52" fmla="*/ 58291 h 486900"/>
              <a:gd name="connsiteX53" fmla="*/ 61082 w 500645"/>
              <a:gd name="connsiteY53" fmla="*/ 288825 h 486900"/>
              <a:gd name="connsiteX54" fmla="*/ 439564 w 500645"/>
              <a:gd name="connsiteY54" fmla="*/ 288825 h 486900"/>
              <a:gd name="connsiteX55" fmla="*/ 439564 w 500645"/>
              <a:gd name="connsiteY55" fmla="*/ 58291 h 486900"/>
              <a:gd name="connsiteX56" fmla="*/ 52575 w 500645"/>
              <a:gd name="connsiteY56" fmla="*/ 41439 h 486900"/>
              <a:gd name="connsiteX57" fmla="*/ 448071 w 500645"/>
              <a:gd name="connsiteY57" fmla="*/ 41439 h 486900"/>
              <a:gd name="connsiteX58" fmla="*/ 456438 w 500645"/>
              <a:gd name="connsiteY58" fmla="*/ 49727 h 486900"/>
              <a:gd name="connsiteX59" fmla="*/ 456438 w 500645"/>
              <a:gd name="connsiteY59" fmla="*/ 297251 h 486900"/>
              <a:gd name="connsiteX60" fmla="*/ 448071 w 500645"/>
              <a:gd name="connsiteY60" fmla="*/ 305539 h 486900"/>
              <a:gd name="connsiteX61" fmla="*/ 52575 w 500645"/>
              <a:gd name="connsiteY61" fmla="*/ 305539 h 486900"/>
              <a:gd name="connsiteX62" fmla="*/ 44068 w 500645"/>
              <a:gd name="connsiteY62" fmla="*/ 297251 h 486900"/>
              <a:gd name="connsiteX63" fmla="*/ 44068 w 500645"/>
              <a:gd name="connsiteY63" fmla="*/ 49865 h 486900"/>
              <a:gd name="connsiteX64" fmla="*/ 52575 w 500645"/>
              <a:gd name="connsiteY64" fmla="*/ 41439 h 486900"/>
              <a:gd name="connsiteX65" fmla="*/ 24544 w 500645"/>
              <a:gd name="connsiteY65" fmla="*/ 16713 h 486900"/>
              <a:gd name="connsiteX66" fmla="*/ 16874 w 500645"/>
              <a:gd name="connsiteY66" fmla="*/ 24310 h 486900"/>
              <a:gd name="connsiteX67" fmla="*/ 16874 w 500645"/>
              <a:gd name="connsiteY67" fmla="*/ 322804 h 486900"/>
              <a:gd name="connsiteX68" fmla="*/ 24544 w 500645"/>
              <a:gd name="connsiteY68" fmla="*/ 330401 h 486900"/>
              <a:gd name="connsiteX69" fmla="*/ 175713 w 500645"/>
              <a:gd name="connsiteY69" fmla="*/ 330401 h 486900"/>
              <a:gd name="connsiteX70" fmla="*/ 175714 w 500645"/>
              <a:gd name="connsiteY70" fmla="*/ 330400 h 486900"/>
              <a:gd name="connsiteX71" fmla="*/ 175854 w 500645"/>
              <a:gd name="connsiteY71" fmla="*/ 330401 h 486900"/>
              <a:gd name="connsiteX72" fmla="*/ 325351 w 500645"/>
              <a:gd name="connsiteY72" fmla="*/ 330401 h 486900"/>
              <a:gd name="connsiteX73" fmla="*/ 476101 w 500645"/>
              <a:gd name="connsiteY73" fmla="*/ 330401 h 486900"/>
              <a:gd name="connsiteX74" fmla="*/ 483632 w 500645"/>
              <a:gd name="connsiteY74" fmla="*/ 322804 h 486900"/>
              <a:gd name="connsiteX75" fmla="*/ 483632 w 500645"/>
              <a:gd name="connsiteY75" fmla="*/ 24310 h 486900"/>
              <a:gd name="connsiteX76" fmla="*/ 476101 w 500645"/>
              <a:gd name="connsiteY76" fmla="*/ 16713 h 486900"/>
              <a:gd name="connsiteX77" fmla="*/ 24544 w 500645"/>
              <a:gd name="connsiteY77" fmla="*/ 0 h 486900"/>
              <a:gd name="connsiteX78" fmla="*/ 476101 w 500645"/>
              <a:gd name="connsiteY78" fmla="*/ 0 h 486900"/>
              <a:gd name="connsiteX79" fmla="*/ 500645 w 500645"/>
              <a:gd name="connsiteY79" fmla="*/ 24310 h 486900"/>
              <a:gd name="connsiteX80" fmla="*/ 500645 w 500645"/>
              <a:gd name="connsiteY80" fmla="*/ 322804 h 486900"/>
              <a:gd name="connsiteX81" fmla="*/ 476101 w 500645"/>
              <a:gd name="connsiteY81" fmla="*/ 347114 h 486900"/>
              <a:gd name="connsiteX82" fmla="*/ 333718 w 500645"/>
              <a:gd name="connsiteY82" fmla="*/ 347114 h 486900"/>
              <a:gd name="connsiteX83" fmla="*/ 333718 w 500645"/>
              <a:gd name="connsiteY83" fmla="*/ 392697 h 486900"/>
              <a:gd name="connsiteX84" fmla="*/ 369977 w 500645"/>
              <a:gd name="connsiteY84" fmla="*/ 392697 h 486900"/>
              <a:gd name="connsiteX85" fmla="*/ 417531 w 500645"/>
              <a:gd name="connsiteY85" fmla="*/ 439798 h 486900"/>
              <a:gd name="connsiteX86" fmla="*/ 369977 w 500645"/>
              <a:gd name="connsiteY86" fmla="*/ 486900 h 486900"/>
              <a:gd name="connsiteX87" fmla="*/ 130531 w 500645"/>
              <a:gd name="connsiteY87" fmla="*/ 486900 h 486900"/>
              <a:gd name="connsiteX88" fmla="*/ 82977 w 500645"/>
              <a:gd name="connsiteY88" fmla="*/ 439798 h 486900"/>
              <a:gd name="connsiteX89" fmla="*/ 130531 w 500645"/>
              <a:gd name="connsiteY89" fmla="*/ 392697 h 486900"/>
              <a:gd name="connsiteX90" fmla="*/ 167347 w 500645"/>
              <a:gd name="connsiteY90" fmla="*/ 392697 h 486900"/>
              <a:gd name="connsiteX91" fmla="*/ 167347 w 500645"/>
              <a:gd name="connsiteY91" fmla="*/ 347114 h 486900"/>
              <a:gd name="connsiteX92" fmla="*/ 24544 w 500645"/>
              <a:gd name="connsiteY92" fmla="*/ 347114 h 486900"/>
              <a:gd name="connsiteX93" fmla="*/ 0 w 500645"/>
              <a:gd name="connsiteY93" fmla="*/ 322804 h 486900"/>
              <a:gd name="connsiteX94" fmla="*/ 0 w 500645"/>
              <a:gd name="connsiteY94" fmla="*/ 24310 h 486900"/>
              <a:gd name="connsiteX95" fmla="*/ 24544 w 500645"/>
              <a:gd name="connsiteY95" fmla="*/ 0 h 48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500645" h="486900">
                <a:moveTo>
                  <a:pt x="130531" y="409410"/>
                </a:moveTo>
                <a:cubicBezTo>
                  <a:pt x="113587" y="409410"/>
                  <a:pt x="99851" y="423016"/>
                  <a:pt x="99851" y="439798"/>
                </a:cubicBezTo>
                <a:cubicBezTo>
                  <a:pt x="99851" y="456581"/>
                  <a:pt x="113587" y="470186"/>
                  <a:pt x="130531" y="470186"/>
                </a:cubicBezTo>
                <a:lnTo>
                  <a:pt x="369977" y="470186"/>
                </a:lnTo>
                <a:cubicBezTo>
                  <a:pt x="386921" y="470186"/>
                  <a:pt x="400657" y="456581"/>
                  <a:pt x="400657" y="439798"/>
                </a:cubicBezTo>
                <a:cubicBezTo>
                  <a:pt x="400657" y="423016"/>
                  <a:pt x="386921" y="409410"/>
                  <a:pt x="369977" y="409410"/>
                </a:cubicBezTo>
                <a:lnTo>
                  <a:pt x="325351" y="409410"/>
                </a:lnTo>
                <a:lnTo>
                  <a:pt x="175296" y="409410"/>
                </a:lnTo>
                <a:close/>
                <a:moveTo>
                  <a:pt x="183664" y="347115"/>
                </a:moveTo>
                <a:lnTo>
                  <a:pt x="183664" y="392697"/>
                </a:lnTo>
                <a:lnTo>
                  <a:pt x="316844" y="392697"/>
                </a:lnTo>
                <a:lnTo>
                  <a:pt x="316844" y="347115"/>
                </a:lnTo>
                <a:close/>
                <a:moveTo>
                  <a:pt x="241259" y="113265"/>
                </a:moveTo>
                <a:cubicBezTo>
                  <a:pt x="206144" y="117924"/>
                  <a:pt x="181490" y="149896"/>
                  <a:pt x="186194" y="184677"/>
                </a:cubicBezTo>
                <a:cubicBezTo>
                  <a:pt x="190898" y="219457"/>
                  <a:pt x="223177" y="243876"/>
                  <a:pt x="258293" y="239217"/>
                </a:cubicBezTo>
                <a:cubicBezTo>
                  <a:pt x="286963" y="235413"/>
                  <a:pt x="309517" y="213074"/>
                  <a:pt x="313357" y="184677"/>
                </a:cubicBezTo>
                <a:lnTo>
                  <a:pt x="303456" y="184677"/>
                </a:lnTo>
                <a:cubicBezTo>
                  <a:pt x="298776" y="214065"/>
                  <a:pt x="270930" y="234131"/>
                  <a:pt x="241259" y="229495"/>
                </a:cubicBezTo>
                <a:cubicBezTo>
                  <a:pt x="211588" y="224860"/>
                  <a:pt x="191329" y="197279"/>
                  <a:pt x="196009" y="167891"/>
                </a:cubicBezTo>
                <a:cubicBezTo>
                  <a:pt x="199684" y="144813"/>
                  <a:pt x="217959" y="126712"/>
                  <a:pt x="241259" y="123072"/>
                </a:cubicBezTo>
                <a:close/>
                <a:moveTo>
                  <a:pt x="233305" y="96689"/>
                </a:moveTo>
                <a:cubicBezTo>
                  <a:pt x="238778" y="96137"/>
                  <a:pt x="244293" y="96137"/>
                  <a:pt x="249766" y="96689"/>
                </a:cubicBezTo>
                <a:cubicBezTo>
                  <a:pt x="254387" y="96689"/>
                  <a:pt x="258133" y="100399"/>
                  <a:pt x="258134" y="104976"/>
                </a:cubicBezTo>
                <a:cubicBezTo>
                  <a:pt x="258134" y="105022"/>
                  <a:pt x="258134" y="105069"/>
                  <a:pt x="258133" y="105115"/>
                </a:cubicBezTo>
                <a:lnTo>
                  <a:pt x="258133" y="130807"/>
                </a:lnTo>
                <a:cubicBezTo>
                  <a:pt x="258133" y="135384"/>
                  <a:pt x="254387" y="139095"/>
                  <a:pt x="249766" y="139095"/>
                </a:cubicBezTo>
                <a:cubicBezTo>
                  <a:pt x="229047" y="139095"/>
                  <a:pt x="212252" y="155730"/>
                  <a:pt x="212252" y="176251"/>
                </a:cubicBezTo>
                <a:cubicBezTo>
                  <a:pt x="212252" y="196772"/>
                  <a:pt x="229047" y="213407"/>
                  <a:pt x="249766" y="213407"/>
                </a:cubicBezTo>
                <a:cubicBezTo>
                  <a:pt x="270484" y="213407"/>
                  <a:pt x="287279" y="196772"/>
                  <a:pt x="287279" y="176251"/>
                </a:cubicBezTo>
                <a:cubicBezTo>
                  <a:pt x="287279" y="171674"/>
                  <a:pt x="291025" y="167963"/>
                  <a:pt x="295647" y="167963"/>
                </a:cubicBezTo>
                <a:lnTo>
                  <a:pt x="322283" y="167963"/>
                </a:lnTo>
                <a:cubicBezTo>
                  <a:pt x="326903" y="167887"/>
                  <a:pt x="330711" y="171535"/>
                  <a:pt x="330788" y="176112"/>
                </a:cubicBezTo>
                <a:cubicBezTo>
                  <a:pt x="330789" y="176158"/>
                  <a:pt x="330789" y="176204"/>
                  <a:pt x="330789" y="176251"/>
                </a:cubicBezTo>
                <a:cubicBezTo>
                  <a:pt x="330789" y="220595"/>
                  <a:pt x="294536" y="256565"/>
                  <a:pt x="249766" y="256641"/>
                </a:cubicBezTo>
                <a:cubicBezTo>
                  <a:pt x="205172" y="261143"/>
                  <a:pt x="165336" y="228986"/>
                  <a:pt x="160791" y="184817"/>
                </a:cubicBezTo>
                <a:cubicBezTo>
                  <a:pt x="156245" y="140648"/>
                  <a:pt x="188711" y="101192"/>
                  <a:pt x="233305" y="96689"/>
                </a:cubicBezTo>
                <a:close/>
                <a:moveTo>
                  <a:pt x="280306" y="90197"/>
                </a:moveTo>
                <a:lnTo>
                  <a:pt x="280306" y="100004"/>
                </a:lnTo>
                <a:cubicBezTo>
                  <a:pt x="304025" y="103511"/>
                  <a:pt x="322647" y="121955"/>
                  <a:pt x="326187" y="145448"/>
                </a:cubicBezTo>
                <a:lnTo>
                  <a:pt x="336089" y="145448"/>
                </a:lnTo>
                <a:cubicBezTo>
                  <a:pt x="332335" y="116614"/>
                  <a:pt x="309418" y="93915"/>
                  <a:pt x="280306" y="90197"/>
                </a:cubicBezTo>
                <a:close/>
                <a:moveTo>
                  <a:pt x="272497" y="73484"/>
                </a:moveTo>
                <a:cubicBezTo>
                  <a:pt x="317213" y="73560"/>
                  <a:pt x="353444" y="109446"/>
                  <a:pt x="353520" y="153736"/>
                </a:cubicBezTo>
                <a:cubicBezTo>
                  <a:pt x="353520" y="158389"/>
                  <a:pt x="349712" y="162162"/>
                  <a:pt x="345014" y="162162"/>
                </a:cubicBezTo>
                <a:lnTo>
                  <a:pt x="318378" y="162162"/>
                </a:lnTo>
                <a:cubicBezTo>
                  <a:pt x="313757" y="162162"/>
                  <a:pt x="310010" y="158452"/>
                  <a:pt x="310009" y="153875"/>
                </a:cubicBezTo>
                <a:cubicBezTo>
                  <a:pt x="310009" y="153829"/>
                  <a:pt x="310010" y="153782"/>
                  <a:pt x="310010" y="153736"/>
                </a:cubicBezTo>
                <a:cubicBezTo>
                  <a:pt x="309934" y="133247"/>
                  <a:pt x="293183" y="116656"/>
                  <a:pt x="272497" y="116580"/>
                </a:cubicBezTo>
                <a:cubicBezTo>
                  <a:pt x="267876" y="116656"/>
                  <a:pt x="264068" y="113008"/>
                  <a:pt x="263991" y="108431"/>
                </a:cubicBezTo>
                <a:cubicBezTo>
                  <a:pt x="263990" y="108385"/>
                  <a:pt x="263990" y="108339"/>
                  <a:pt x="263990" y="108292"/>
                </a:cubicBezTo>
                <a:lnTo>
                  <a:pt x="263990" y="81910"/>
                </a:lnTo>
                <a:cubicBezTo>
                  <a:pt x="263990" y="77256"/>
                  <a:pt x="267799" y="73484"/>
                  <a:pt x="272497" y="73484"/>
                </a:cubicBezTo>
                <a:close/>
                <a:moveTo>
                  <a:pt x="61082" y="58291"/>
                </a:moveTo>
                <a:lnTo>
                  <a:pt x="61082" y="288825"/>
                </a:lnTo>
                <a:lnTo>
                  <a:pt x="439564" y="288825"/>
                </a:lnTo>
                <a:lnTo>
                  <a:pt x="439564" y="58291"/>
                </a:lnTo>
                <a:close/>
                <a:moveTo>
                  <a:pt x="52575" y="41439"/>
                </a:moveTo>
                <a:lnTo>
                  <a:pt x="448071" y="41439"/>
                </a:lnTo>
                <a:cubicBezTo>
                  <a:pt x="452692" y="41439"/>
                  <a:pt x="456438" y="45150"/>
                  <a:pt x="456438" y="49727"/>
                </a:cubicBezTo>
                <a:lnTo>
                  <a:pt x="456438" y="297251"/>
                </a:lnTo>
                <a:cubicBezTo>
                  <a:pt x="456438" y="301828"/>
                  <a:pt x="452692" y="305539"/>
                  <a:pt x="448071" y="305539"/>
                </a:cubicBezTo>
                <a:lnTo>
                  <a:pt x="52575" y="305539"/>
                </a:lnTo>
                <a:cubicBezTo>
                  <a:pt x="47931" y="305539"/>
                  <a:pt x="44144" y="301850"/>
                  <a:pt x="44068" y="297251"/>
                </a:cubicBezTo>
                <a:lnTo>
                  <a:pt x="44068" y="49865"/>
                </a:lnTo>
                <a:cubicBezTo>
                  <a:pt x="44068" y="45211"/>
                  <a:pt x="47877" y="41439"/>
                  <a:pt x="52575" y="41439"/>
                </a:cubicBezTo>
                <a:close/>
                <a:moveTo>
                  <a:pt x="24544" y="16713"/>
                </a:moveTo>
                <a:cubicBezTo>
                  <a:pt x="20308" y="16713"/>
                  <a:pt x="16874" y="20115"/>
                  <a:pt x="16874" y="24310"/>
                </a:cubicBezTo>
                <a:lnTo>
                  <a:pt x="16874" y="322804"/>
                </a:lnTo>
                <a:cubicBezTo>
                  <a:pt x="16874" y="327000"/>
                  <a:pt x="20308" y="330401"/>
                  <a:pt x="24544" y="330401"/>
                </a:cubicBezTo>
                <a:lnTo>
                  <a:pt x="175713" y="330401"/>
                </a:lnTo>
                <a:lnTo>
                  <a:pt x="175714" y="330400"/>
                </a:lnTo>
                <a:cubicBezTo>
                  <a:pt x="175760" y="330400"/>
                  <a:pt x="175807" y="330400"/>
                  <a:pt x="175854" y="330401"/>
                </a:cubicBezTo>
                <a:lnTo>
                  <a:pt x="325351" y="330401"/>
                </a:lnTo>
                <a:lnTo>
                  <a:pt x="476101" y="330401"/>
                </a:lnTo>
                <a:cubicBezTo>
                  <a:pt x="480283" y="330326"/>
                  <a:pt x="483633" y="326946"/>
                  <a:pt x="483632" y="322804"/>
                </a:cubicBezTo>
                <a:lnTo>
                  <a:pt x="483632" y="24310"/>
                </a:lnTo>
                <a:cubicBezTo>
                  <a:pt x="483633" y="20168"/>
                  <a:pt x="480283" y="16789"/>
                  <a:pt x="476101" y="16713"/>
                </a:cubicBezTo>
                <a:close/>
                <a:moveTo>
                  <a:pt x="24544" y="0"/>
                </a:moveTo>
                <a:lnTo>
                  <a:pt x="476101" y="0"/>
                </a:lnTo>
                <a:cubicBezTo>
                  <a:pt x="489657" y="0"/>
                  <a:pt x="500645" y="10884"/>
                  <a:pt x="500645" y="24310"/>
                </a:cubicBezTo>
                <a:lnTo>
                  <a:pt x="500645" y="322804"/>
                </a:lnTo>
                <a:cubicBezTo>
                  <a:pt x="500645" y="336230"/>
                  <a:pt x="489657" y="347114"/>
                  <a:pt x="476101" y="347114"/>
                </a:cubicBezTo>
                <a:lnTo>
                  <a:pt x="333718" y="347114"/>
                </a:lnTo>
                <a:lnTo>
                  <a:pt x="333718" y="392697"/>
                </a:lnTo>
                <a:lnTo>
                  <a:pt x="369977" y="392697"/>
                </a:lnTo>
                <a:cubicBezTo>
                  <a:pt x="396240" y="392697"/>
                  <a:pt x="417531" y="413785"/>
                  <a:pt x="417531" y="439798"/>
                </a:cubicBezTo>
                <a:cubicBezTo>
                  <a:pt x="417531" y="465812"/>
                  <a:pt x="396240" y="486900"/>
                  <a:pt x="369977" y="486900"/>
                </a:cubicBezTo>
                <a:lnTo>
                  <a:pt x="130531" y="486900"/>
                </a:lnTo>
                <a:cubicBezTo>
                  <a:pt x="104268" y="486900"/>
                  <a:pt x="82977" y="465812"/>
                  <a:pt x="82977" y="439798"/>
                </a:cubicBezTo>
                <a:cubicBezTo>
                  <a:pt x="82977" y="413785"/>
                  <a:pt x="104268" y="392697"/>
                  <a:pt x="130531" y="392697"/>
                </a:cubicBezTo>
                <a:lnTo>
                  <a:pt x="167347" y="392697"/>
                </a:lnTo>
                <a:lnTo>
                  <a:pt x="167347" y="347114"/>
                </a:lnTo>
                <a:lnTo>
                  <a:pt x="24544" y="347114"/>
                </a:lnTo>
                <a:cubicBezTo>
                  <a:pt x="10989" y="347114"/>
                  <a:pt x="0" y="336230"/>
                  <a:pt x="0" y="322804"/>
                </a:cubicBezTo>
                <a:lnTo>
                  <a:pt x="0" y="24310"/>
                </a:lnTo>
                <a:cubicBezTo>
                  <a:pt x="0" y="10884"/>
                  <a:pt x="10989" y="0"/>
                  <a:pt x="24544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0" name="Freeform 719">
            <a:extLst>
              <a:ext uri="{FF2B5EF4-FFF2-40B4-BE49-F238E27FC236}">
                <a16:creationId xmlns:a16="http://schemas.microsoft.com/office/drawing/2014/main" id="{6854E77F-E9E6-3D47-BB53-E9DF7A751D9E}"/>
              </a:ext>
            </a:extLst>
          </p:cNvPr>
          <p:cNvSpPr>
            <a:spLocks noChangeAspect="1"/>
          </p:cNvSpPr>
          <p:nvPr/>
        </p:nvSpPr>
        <p:spPr>
          <a:xfrm>
            <a:off x="8118562" y="1645382"/>
            <a:ext cx="300738" cy="450850"/>
          </a:xfrm>
          <a:custGeom>
            <a:avLst/>
            <a:gdLst>
              <a:gd name="connsiteX0" fmla="*/ 164105 w 330812"/>
              <a:gd name="connsiteY0" fmla="*/ 258807 h 495935"/>
              <a:gd name="connsiteX1" fmla="*/ 134680 w 330812"/>
              <a:gd name="connsiteY1" fmla="*/ 272251 h 495935"/>
              <a:gd name="connsiteX2" fmla="*/ 134680 w 330812"/>
              <a:gd name="connsiteY2" fmla="*/ 330804 h 495935"/>
              <a:gd name="connsiteX3" fmla="*/ 136688 w 330812"/>
              <a:gd name="connsiteY3" fmla="*/ 338403 h 495935"/>
              <a:gd name="connsiteX4" fmla="*/ 112456 w 330812"/>
              <a:gd name="connsiteY4" fmla="*/ 434198 h 495935"/>
              <a:gd name="connsiteX5" fmla="*/ 218487 w 330812"/>
              <a:gd name="connsiteY5" fmla="*/ 434198 h 495935"/>
              <a:gd name="connsiteX6" fmla="*/ 194255 w 330812"/>
              <a:gd name="connsiteY6" fmla="*/ 338403 h 495935"/>
              <a:gd name="connsiteX7" fmla="*/ 196130 w 330812"/>
              <a:gd name="connsiteY7" fmla="*/ 330804 h 495935"/>
              <a:gd name="connsiteX8" fmla="*/ 194291 w 330812"/>
              <a:gd name="connsiteY8" fmla="*/ 270388 h 495935"/>
              <a:gd name="connsiteX9" fmla="*/ 164105 w 330812"/>
              <a:gd name="connsiteY9" fmla="*/ 258807 h 495935"/>
              <a:gd name="connsiteX10" fmla="*/ 172703 w 330812"/>
              <a:gd name="connsiteY10" fmla="*/ 242211 h 495935"/>
              <a:gd name="connsiteX11" fmla="*/ 211793 w 330812"/>
              <a:gd name="connsiteY11" fmla="*/ 264131 h 495935"/>
              <a:gd name="connsiteX12" fmla="*/ 224512 w 330812"/>
              <a:gd name="connsiteY12" fmla="*/ 300953 h 495935"/>
              <a:gd name="connsiteX13" fmla="*/ 211124 w 330812"/>
              <a:gd name="connsiteY13" fmla="*/ 337860 h 495935"/>
              <a:gd name="connsiteX14" fmla="*/ 236962 w 330812"/>
              <a:gd name="connsiteY14" fmla="*/ 439625 h 495935"/>
              <a:gd name="connsiteX15" fmla="*/ 235490 w 330812"/>
              <a:gd name="connsiteY15" fmla="*/ 446681 h 495935"/>
              <a:gd name="connsiteX16" fmla="*/ 228930 w 330812"/>
              <a:gd name="connsiteY16" fmla="*/ 449937 h 495935"/>
              <a:gd name="connsiteX17" fmla="*/ 101880 w 330812"/>
              <a:gd name="connsiteY17" fmla="*/ 449937 h 495935"/>
              <a:gd name="connsiteX18" fmla="*/ 95588 w 330812"/>
              <a:gd name="connsiteY18" fmla="*/ 446681 h 495935"/>
              <a:gd name="connsiteX19" fmla="*/ 93713 w 330812"/>
              <a:gd name="connsiteY19" fmla="*/ 439625 h 495935"/>
              <a:gd name="connsiteX20" fmla="*/ 120489 w 330812"/>
              <a:gd name="connsiteY20" fmla="*/ 337860 h 495935"/>
              <a:gd name="connsiteX21" fmla="*/ 129768 w 330812"/>
              <a:gd name="connsiteY21" fmla="*/ 254726 h 495935"/>
              <a:gd name="connsiteX22" fmla="*/ 172703 w 330812"/>
              <a:gd name="connsiteY22" fmla="*/ 242211 h 495935"/>
              <a:gd name="connsiteX23" fmla="*/ 24366 w 330812"/>
              <a:gd name="connsiteY23" fmla="*/ 221441 h 495935"/>
              <a:gd name="connsiteX24" fmla="*/ 16199 w 330812"/>
              <a:gd name="connsiteY24" fmla="*/ 229718 h 495935"/>
              <a:gd name="connsiteX25" fmla="*/ 16199 w 330812"/>
              <a:gd name="connsiteY25" fmla="*/ 471240 h 495935"/>
              <a:gd name="connsiteX26" fmla="*/ 24231 w 330812"/>
              <a:gd name="connsiteY26" fmla="*/ 479382 h 495935"/>
              <a:gd name="connsiteX27" fmla="*/ 24366 w 330812"/>
              <a:gd name="connsiteY27" fmla="*/ 479381 h 495935"/>
              <a:gd name="connsiteX28" fmla="*/ 306580 w 330812"/>
              <a:gd name="connsiteY28" fmla="*/ 479381 h 495935"/>
              <a:gd name="connsiteX29" fmla="*/ 314612 w 330812"/>
              <a:gd name="connsiteY29" fmla="*/ 471240 h 495935"/>
              <a:gd name="connsiteX30" fmla="*/ 314612 w 330812"/>
              <a:gd name="connsiteY30" fmla="*/ 229718 h 495935"/>
              <a:gd name="connsiteX31" fmla="*/ 306580 w 330812"/>
              <a:gd name="connsiteY31" fmla="*/ 221441 h 495935"/>
              <a:gd name="connsiteX32" fmla="*/ 299626 w 330812"/>
              <a:gd name="connsiteY32" fmla="*/ 221441 h 495935"/>
              <a:gd name="connsiteX33" fmla="*/ 299622 w 330812"/>
              <a:gd name="connsiteY33" fmla="*/ 221445 h 495935"/>
              <a:gd name="connsiteX34" fmla="*/ 299405 w 330812"/>
              <a:gd name="connsiteY34" fmla="*/ 221441 h 495935"/>
              <a:gd name="connsiteX35" fmla="*/ 253432 w 330812"/>
              <a:gd name="connsiteY35" fmla="*/ 221441 h 495935"/>
              <a:gd name="connsiteX36" fmla="*/ 253431 w 330812"/>
              <a:gd name="connsiteY36" fmla="*/ 221442 h 495935"/>
              <a:gd name="connsiteX37" fmla="*/ 253296 w 330812"/>
              <a:gd name="connsiteY37" fmla="*/ 221441 h 495935"/>
              <a:gd name="connsiteX38" fmla="*/ 77515 w 330812"/>
              <a:gd name="connsiteY38" fmla="*/ 221441 h 495935"/>
              <a:gd name="connsiteX39" fmla="*/ 156212 w 330812"/>
              <a:gd name="connsiteY39" fmla="*/ 73972 h 495935"/>
              <a:gd name="connsiteX40" fmla="*/ 85681 w 330812"/>
              <a:gd name="connsiteY40" fmla="*/ 145456 h 495935"/>
              <a:gd name="connsiteX41" fmla="*/ 85681 w 330812"/>
              <a:gd name="connsiteY41" fmla="*/ 205022 h 495935"/>
              <a:gd name="connsiteX42" fmla="*/ 245263 w 330812"/>
              <a:gd name="connsiteY42" fmla="*/ 205022 h 495935"/>
              <a:gd name="connsiteX43" fmla="*/ 245263 w 330812"/>
              <a:gd name="connsiteY43" fmla="*/ 145456 h 495935"/>
              <a:gd name="connsiteX44" fmla="*/ 156212 w 330812"/>
              <a:gd name="connsiteY44" fmla="*/ 73972 h 495935"/>
              <a:gd name="connsiteX45" fmla="*/ 166008 w 330812"/>
              <a:gd name="connsiteY45" fmla="*/ 16418 h 495935"/>
              <a:gd name="connsiteX46" fmla="*/ 40163 w 330812"/>
              <a:gd name="connsiteY46" fmla="*/ 143963 h 495935"/>
              <a:gd name="connsiteX47" fmla="*/ 40163 w 330812"/>
              <a:gd name="connsiteY47" fmla="*/ 205022 h 495935"/>
              <a:gd name="connsiteX48" fmla="*/ 69348 w 330812"/>
              <a:gd name="connsiteY48" fmla="*/ 205022 h 495935"/>
              <a:gd name="connsiteX49" fmla="*/ 69348 w 330812"/>
              <a:gd name="connsiteY49" fmla="*/ 145456 h 495935"/>
              <a:gd name="connsiteX50" fmla="*/ 161819 w 330812"/>
              <a:gd name="connsiteY50" fmla="*/ 44466 h 495935"/>
              <a:gd name="connsiteX51" fmla="*/ 261463 w 330812"/>
              <a:gd name="connsiteY51" fmla="*/ 138186 h 495935"/>
              <a:gd name="connsiteX52" fmla="*/ 261463 w 330812"/>
              <a:gd name="connsiteY52" fmla="*/ 145456 h 495935"/>
              <a:gd name="connsiteX53" fmla="*/ 261463 w 330812"/>
              <a:gd name="connsiteY53" fmla="*/ 205022 h 495935"/>
              <a:gd name="connsiteX54" fmla="*/ 291853 w 330812"/>
              <a:gd name="connsiteY54" fmla="*/ 205022 h 495935"/>
              <a:gd name="connsiteX55" fmla="*/ 291853 w 330812"/>
              <a:gd name="connsiteY55" fmla="*/ 143963 h 495935"/>
              <a:gd name="connsiteX56" fmla="*/ 166008 w 330812"/>
              <a:gd name="connsiteY56" fmla="*/ 16418 h 495935"/>
              <a:gd name="connsiteX57" fmla="*/ 165606 w 330812"/>
              <a:gd name="connsiteY57" fmla="*/ 0 h 495935"/>
              <a:gd name="connsiteX58" fmla="*/ 307650 w 330812"/>
              <a:gd name="connsiteY58" fmla="*/ 143963 h 495935"/>
              <a:gd name="connsiteX59" fmla="*/ 307650 w 330812"/>
              <a:gd name="connsiteY59" fmla="*/ 205478 h 495935"/>
              <a:gd name="connsiteX60" fmla="*/ 323723 w 330812"/>
              <a:gd name="connsiteY60" fmla="*/ 212304 h 495935"/>
              <a:gd name="connsiteX61" fmla="*/ 330812 w 330812"/>
              <a:gd name="connsiteY61" fmla="*/ 229718 h 495935"/>
              <a:gd name="connsiteX62" fmla="*/ 330812 w 330812"/>
              <a:gd name="connsiteY62" fmla="*/ 471240 h 495935"/>
              <a:gd name="connsiteX63" fmla="*/ 306580 w 330812"/>
              <a:gd name="connsiteY63" fmla="*/ 495935 h 495935"/>
              <a:gd name="connsiteX64" fmla="*/ 24366 w 330812"/>
              <a:gd name="connsiteY64" fmla="*/ 495935 h 495935"/>
              <a:gd name="connsiteX65" fmla="*/ 0 w 330812"/>
              <a:gd name="connsiteY65" fmla="*/ 471240 h 495935"/>
              <a:gd name="connsiteX66" fmla="*/ 0 w 330812"/>
              <a:gd name="connsiteY66" fmla="*/ 229718 h 495935"/>
              <a:gd name="connsiteX67" fmla="*/ 7175 w 330812"/>
              <a:gd name="connsiteY67" fmla="*/ 212295 h 495935"/>
              <a:gd name="connsiteX68" fmla="*/ 23562 w 330812"/>
              <a:gd name="connsiteY68" fmla="*/ 205363 h 495935"/>
              <a:gd name="connsiteX69" fmla="*/ 23562 w 330812"/>
              <a:gd name="connsiteY69" fmla="*/ 143963 h 495935"/>
              <a:gd name="connsiteX70" fmla="*/ 165606 w 330812"/>
              <a:gd name="connsiteY70" fmla="*/ 0 h 49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30812" h="495935">
                <a:moveTo>
                  <a:pt x="164105" y="258807"/>
                </a:moveTo>
                <a:cubicBezTo>
                  <a:pt x="153317" y="259144"/>
                  <a:pt x="142657" y="263652"/>
                  <a:pt x="134680" y="272251"/>
                </a:cubicBezTo>
                <a:cubicBezTo>
                  <a:pt x="119418" y="288704"/>
                  <a:pt x="119418" y="314352"/>
                  <a:pt x="134680" y="330804"/>
                </a:cubicBezTo>
                <a:cubicBezTo>
                  <a:pt x="136570" y="332832"/>
                  <a:pt x="137325" y="335689"/>
                  <a:pt x="136688" y="338403"/>
                </a:cubicBezTo>
                <a:lnTo>
                  <a:pt x="112456" y="434198"/>
                </a:lnTo>
                <a:lnTo>
                  <a:pt x="218487" y="434198"/>
                </a:lnTo>
                <a:lnTo>
                  <a:pt x="194255" y="338403"/>
                </a:lnTo>
                <a:cubicBezTo>
                  <a:pt x="193558" y="335712"/>
                  <a:pt x="194265" y="332846"/>
                  <a:pt x="196130" y="330804"/>
                </a:cubicBezTo>
                <a:cubicBezTo>
                  <a:pt x="212083" y="313606"/>
                  <a:pt x="211260" y="286557"/>
                  <a:pt x="194291" y="270388"/>
                </a:cubicBezTo>
                <a:cubicBezTo>
                  <a:pt x="185807" y="262304"/>
                  <a:pt x="174892" y="258470"/>
                  <a:pt x="164105" y="258807"/>
                </a:cubicBezTo>
                <a:close/>
                <a:moveTo>
                  <a:pt x="172703" y="242211"/>
                </a:moveTo>
                <a:cubicBezTo>
                  <a:pt x="187546" y="243913"/>
                  <a:pt x="201749" y="251354"/>
                  <a:pt x="211793" y="264131"/>
                </a:cubicBezTo>
                <a:cubicBezTo>
                  <a:pt x="220019" y="274595"/>
                  <a:pt x="224502" y="287575"/>
                  <a:pt x="224512" y="300953"/>
                </a:cubicBezTo>
                <a:cubicBezTo>
                  <a:pt x="224353" y="314447"/>
                  <a:pt x="219627" y="327476"/>
                  <a:pt x="211124" y="337860"/>
                </a:cubicBezTo>
                <a:lnTo>
                  <a:pt x="236962" y="439625"/>
                </a:lnTo>
                <a:cubicBezTo>
                  <a:pt x="237504" y="442082"/>
                  <a:pt x="236967" y="444656"/>
                  <a:pt x="235490" y="446681"/>
                </a:cubicBezTo>
                <a:cubicBezTo>
                  <a:pt x="233931" y="448752"/>
                  <a:pt x="231500" y="449959"/>
                  <a:pt x="228930" y="449937"/>
                </a:cubicBezTo>
                <a:lnTo>
                  <a:pt x="101880" y="449937"/>
                </a:lnTo>
                <a:cubicBezTo>
                  <a:pt x="99394" y="449916"/>
                  <a:pt x="97062" y="448709"/>
                  <a:pt x="95588" y="446681"/>
                </a:cubicBezTo>
                <a:cubicBezTo>
                  <a:pt x="93837" y="444795"/>
                  <a:pt x="93133" y="442147"/>
                  <a:pt x="93713" y="439625"/>
                </a:cubicBezTo>
                <a:lnTo>
                  <a:pt x="120489" y="337860"/>
                </a:lnTo>
                <a:cubicBezTo>
                  <a:pt x="100401" y="312306"/>
                  <a:pt x="104555" y="275086"/>
                  <a:pt x="129768" y="254726"/>
                </a:cubicBezTo>
                <a:cubicBezTo>
                  <a:pt x="142375" y="244547"/>
                  <a:pt x="157859" y="240509"/>
                  <a:pt x="172703" y="242211"/>
                </a:cubicBezTo>
                <a:close/>
                <a:moveTo>
                  <a:pt x="24366" y="221441"/>
                </a:moveTo>
                <a:cubicBezTo>
                  <a:pt x="19855" y="221441"/>
                  <a:pt x="16199" y="225147"/>
                  <a:pt x="16199" y="229718"/>
                </a:cubicBezTo>
                <a:lnTo>
                  <a:pt x="16199" y="471240"/>
                </a:lnTo>
                <a:cubicBezTo>
                  <a:pt x="16199" y="475736"/>
                  <a:pt x="19794" y="479382"/>
                  <a:pt x="24231" y="479382"/>
                </a:cubicBezTo>
                <a:cubicBezTo>
                  <a:pt x="24276" y="479382"/>
                  <a:pt x="24321" y="479382"/>
                  <a:pt x="24366" y="479381"/>
                </a:cubicBezTo>
                <a:lnTo>
                  <a:pt x="306580" y="479381"/>
                </a:lnTo>
                <a:cubicBezTo>
                  <a:pt x="311016" y="479381"/>
                  <a:pt x="314612" y="475736"/>
                  <a:pt x="314612" y="471240"/>
                </a:cubicBezTo>
                <a:lnTo>
                  <a:pt x="314612" y="229718"/>
                </a:lnTo>
                <a:cubicBezTo>
                  <a:pt x="314613" y="225199"/>
                  <a:pt x="311038" y="221515"/>
                  <a:pt x="306580" y="221441"/>
                </a:cubicBezTo>
                <a:lnTo>
                  <a:pt x="299626" y="221441"/>
                </a:lnTo>
                <a:lnTo>
                  <a:pt x="299622" y="221445"/>
                </a:lnTo>
                <a:lnTo>
                  <a:pt x="299405" y="221441"/>
                </a:lnTo>
                <a:lnTo>
                  <a:pt x="253432" y="221441"/>
                </a:lnTo>
                <a:lnTo>
                  <a:pt x="253431" y="221442"/>
                </a:lnTo>
                <a:cubicBezTo>
                  <a:pt x="253386" y="221442"/>
                  <a:pt x="253341" y="221442"/>
                  <a:pt x="253296" y="221441"/>
                </a:cubicBezTo>
                <a:lnTo>
                  <a:pt x="77515" y="221441"/>
                </a:lnTo>
                <a:close/>
                <a:moveTo>
                  <a:pt x="156212" y="73972"/>
                </a:moveTo>
                <a:cubicBezTo>
                  <a:pt x="119185" y="78327"/>
                  <a:pt x="89978" y="107928"/>
                  <a:pt x="85681" y="145456"/>
                </a:cubicBezTo>
                <a:lnTo>
                  <a:pt x="85681" y="205022"/>
                </a:lnTo>
                <a:lnTo>
                  <a:pt x="245263" y="205022"/>
                </a:lnTo>
                <a:lnTo>
                  <a:pt x="245263" y="145456"/>
                </a:lnTo>
                <a:cubicBezTo>
                  <a:pt x="240149" y="100794"/>
                  <a:pt x="200280" y="68789"/>
                  <a:pt x="156212" y="73972"/>
                </a:cubicBezTo>
                <a:close/>
                <a:moveTo>
                  <a:pt x="166008" y="16418"/>
                </a:moveTo>
                <a:cubicBezTo>
                  <a:pt x="96506" y="16418"/>
                  <a:pt x="40163" y="73522"/>
                  <a:pt x="40163" y="143963"/>
                </a:cubicBezTo>
                <a:lnTo>
                  <a:pt x="40163" y="205022"/>
                </a:lnTo>
                <a:lnTo>
                  <a:pt x="69348" y="205022"/>
                </a:lnTo>
                <a:lnTo>
                  <a:pt x="69348" y="145456"/>
                </a:lnTo>
                <a:cubicBezTo>
                  <a:pt x="67367" y="91689"/>
                  <a:pt x="108768" y="46474"/>
                  <a:pt x="161819" y="44466"/>
                </a:cubicBezTo>
                <a:cubicBezTo>
                  <a:pt x="214870" y="42458"/>
                  <a:pt x="259482" y="84418"/>
                  <a:pt x="261463" y="138186"/>
                </a:cubicBezTo>
                <a:cubicBezTo>
                  <a:pt x="261552" y="140609"/>
                  <a:pt x="261552" y="143034"/>
                  <a:pt x="261463" y="145456"/>
                </a:cubicBezTo>
                <a:lnTo>
                  <a:pt x="261463" y="205022"/>
                </a:lnTo>
                <a:lnTo>
                  <a:pt x="291853" y="205022"/>
                </a:lnTo>
                <a:lnTo>
                  <a:pt x="291853" y="143963"/>
                </a:lnTo>
                <a:cubicBezTo>
                  <a:pt x="291853" y="73522"/>
                  <a:pt x="235510" y="16418"/>
                  <a:pt x="166008" y="16418"/>
                </a:cubicBezTo>
                <a:close/>
                <a:moveTo>
                  <a:pt x="165606" y="0"/>
                </a:moveTo>
                <a:cubicBezTo>
                  <a:pt x="244055" y="0"/>
                  <a:pt x="307650" y="64455"/>
                  <a:pt x="307650" y="143963"/>
                </a:cubicBezTo>
                <a:lnTo>
                  <a:pt x="307650" y="205478"/>
                </a:lnTo>
                <a:lnTo>
                  <a:pt x="323723" y="212304"/>
                </a:lnTo>
                <a:cubicBezTo>
                  <a:pt x="328105" y="216770"/>
                  <a:pt x="330812" y="222925"/>
                  <a:pt x="330812" y="229718"/>
                </a:cubicBezTo>
                <a:lnTo>
                  <a:pt x="330812" y="471240"/>
                </a:lnTo>
                <a:cubicBezTo>
                  <a:pt x="330812" y="484826"/>
                  <a:pt x="319984" y="495860"/>
                  <a:pt x="306580" y="495935"/>
                </a:cubicBezTo>
                <a:lnTo>
                  <a:pt x="24366" y="495935"/>
                </a:lnTo>
                <a:cubicBezTo>
                  <a:pt x="10939" y="495861"/>
                  <a:pt x="73" y="484848"/>
                  <a:pt x="0" y="471240"/>
                </a:cubicBezTo>
                <a:lnTo>
                  <a:pt x="0" y="229718"/>
                </a:lnTo>
                <a:cubicBezTo>
                  <a:pt x="36" y="222914"/>
                  <a:pt x="2771" y="216759"/>
                  <a:pt x="7175" y="212295"/>
                </a:cubicBezTo>
                <a:lnTo>
                  <a:pt x="23562" y="205363"/>
                </a:lnTo>
                <a:lnTo>
                  <a:pt x="23562" y="143963"/>
                </a:lnTo>
                <a:cubicBezTo>
                  <a:pt x="23562" y="64455"/>
                  <a:pt x="87157" y="0"/>
                  <a:pt x="165606" y="0"/>
                </a:cubicBezTo>
                <a:close/>
              </a:path>
            </a:pathLst>
          </a:custGeom>
          <a:solidFill>
            <a:schemeClr val="tx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1" name="Freeform 720">
            <a:extLst>
              <a:ext uri="{FF2B5EF4-FFF2-40B4-BE49-F238E27FC236}">
                <a16:creationId xmlns:a16="http://schemas.microsoft.com/office/drawing/2014/main" id="{8FC07F0A-FCF3-5445-9BA4-BCD589B4D330}"/>
              </a:ext>
            </a:extLst>
          </p:cNvPr>
          <p:cNvSpPr>
            <a:spLocks noChangeAspect="1"/>
          </p:cNvSpPr>
          <p:nvPr/>
        </p:nvSpPr>
        <p:spPr>
          <a:xfrm>
            <a:off x="9540696" y="1645619"/>
            <a:ext cx="299518" cy="456438"/>
          </a:xfrm>
          <a:custGeom>
            <a:avLst/>
            <a:gdLst>
              <a:gd name="connsiteX0" fmla="*/ 238873 w 329470"/>
              <a:gd name="connsiteY0" fmla="*/ 415341 h 502082"/>
              <a:gd name="connsiteX1" fmla="*/ 228134 w 329470"/>
              <a:gd name="connsiteY1" fmla="*/ 415382 h 502082"/>
              <a:gd name="connsiteX2" fmla="*/ 227628 w 329470"/>
              <a:gd name="connsiteY2" fmla="*/ 415899 h 502082"/>
              <a:gd name="connsiteX3" fmla="*/ 102318 w 329470"/>
              <a:gd name="connsiteY3" fmla="*/ 415899 h 502082"/>
              <a:gd name="connsiteX4" fmla="*/ 102275 w 329470"/>
              <a:gd name="connsiteY4" fmla="*/ 415855 h 502082"/>
              <a:gd name="connsiteX5" fmla="*/ 90536 w 329470"/>
              <a:gd name="connsiteY5" fmla="*/ 415899 h 502082"/>
              <a:gd name="connsiteX6" fmla="*/ 87591 w 329470"/>
              <a:gd name="connsiteY6" fmla="*/ 418967 h 502082"/>
              <a:gd name="connsiteX7" fmla="*/ 87591 w 329470"/>
              <a:gd name="connsiteY7" fmla="*/ 441977 h 502082"/>
              <a:gd name="connsiteX8" fmla="*/ 177156 w 329470"/>
              <a:gd name="connsiteY8" fmla="*/ 441977 h 502082"/>
              <a:gd name="connsiteX9" fmla="*/ 186299 w 329470"/>
              <a:gd name="connsiteY9" fmla="*/ 449327 h 502082"/>
              <a:gd name="connsiteX10" fmla="*/ 179243 w 329470"/>
              <a:gd name="connsiteY10" fmla="*/ 458851 h 502082"/>
              <a:gd name="connsiteX11" fmla="*/ 177156 w 329470"/>
              <a:gd name="connsiteY11" fmla="*/ 458851 h 502082"/>
              <a:gd name="connsiteX12" fmla="*/ 87646 w 329470"/>
              <a:gd name="connsiteY12" fmla="*/ 458851 h 502082"/>
              <a:gd name="connsiteX13" fmla="*/ 94916 w 329470"/>
              <a:gd name="connsiteY13" fmla="*/ 477202 h 502082"/>
              <a:gd name="connsiteX14" fmla="*/ 112626 w 329470"/>
              <a:gd name="connsiteY14" fmla="*/ 484929 h 502082"/>
              <a:gd name="connsiteX15" fmla="*/ 216649 w 329470"/>
              <a:gd name="connsiteY15" fmla="*/ 484929 h 502082"/>
              <a:gd name="connsiteX16" fmla="*/ 241818 w 329470"/>
              <a:gd name="connsiteY16" fmla="*/ 458712 h 502082"/>
              <a:gd name="connsiteX17" fmla="*/ 241818 w 329470"/>
              <a:gd name="connsiteY17" fmla="*/ 418409 h 502082"/>
              <a:gd name="connsiteX18" fmla="*/ 238873 w 329470"/>
              <a:gd name="connsiteY18" fmla="*/ 415341 h 502082"/>
              <a:gd name="connsiteX19" fmla="*/ 100543 w 329470"/>
              <a:gd name="connsiteY19" fmla="*/ 357188 h 502082"/>
              <a:gd name="connsiteX20" fmla="*/ 110220 w 329470"/>
              <a:gd name="connsiteY20" fmla="*/ 398467 h 502082"/>
              <a:gd name="connsiteX21" fmla="*/ 219052 w 329470"/>
              <a:gd name="connsiteY21" fmla="*/ 398467 h 502082"/>
              <a:gd name="connsiteX22" fmla="*/ 228338 w 329470"/>
              <a:gd name="connsiteY22" fmla="*/ 357188 h 502082"/>
              <a:gd name="connsiteX23" fmla="*/ 194654 w 329470"/>
              <a:gd name="connsiteY23" fmla="*/ 210022 h 502082"/>
              <a:gd name="connsiteX24" fmla="*/ 203797 w 329470"/>
              <a:gd name="connsiteY24" fmla="*/ 217372 h 502082"/>
              <a:gd name="connsiteX25" fmla="*/ 203797 w 329470"/>
              <a:gd name="connsiteY25" fmla="*/ 219546 h 502082"/>
              <a:gd name="connsiteX26" fmla="*/ 203797 w 329470"/>
              <a:gd name="connsiteY26" fmla="*/ 260546 h 502082"/>
              <a:gd name="connsiteX27" fmla="*/ 195630 w 329470"/>
              <a:gd name="connsiteY27" fmla="*/ 269052 h 502082"/>
              <a:gd name="connsiteX28" fmla="*/ 187597 w 329470"/>
              <a:gd name="connsiteY28" fmla="*/ 260686 h 502082"/>
              <a:gd name="connsiteX29" fmla="*/ 187598 w 329470"/>
              <a:gd name="connsiteY29" fmla="*/ 260546 h 502082"/>
              <a:gd name="connsiteX30" fmla="*/ 187598 w 329470"/>
              <a:gd name="connsiteY30" fmla="*/ 219546 h 502082"/>
              <a:gd name="connsiteX31" fmla="*/ 194654 w 329470"/>
              <a:gd name="connsiteY31" fmla="*/ 210022 h 502082"/>
              <a:gd name="connsiteX32" fmla="*/ 132937 w 329470"/>
              <a:gd name="connsiteY32" fmla="*/ 210022 h 502082"/>
              <a:gd name="connsiteX33" fmla="*/ 142080 w 329470"/>
              <a:gd name="connsiteY33" fmla="*/ 217372 h 502082"/>
              <a:gd name="connsiteX34" fmla="*/ 142080 w 329470"/>
              <a:gd name="connsiteY34" fmla="*/ 219546 h 502082"/>
              <a:gd name="connsiteX35" fmla="*/ 142080 w 329470"/>
              <a:gd name="connsiteY35" fmla="*/ 260546 h 502082"/>
              <a:gd name="connsiteX36" fmla="*/ 133913 w 329470"/>
              <a:gd name="connsiteY36" fmla="*/ 269052 h 502082"/>
              <a:gd name="connsiteX37" fmla="*/ 125880 w 329470"/>
              <a:gd name="connsiteY37" fmla="*/ 260686 h 502082"/>
              <a:gd name="connsiteX38" fmla="*/ 125881 w 329470"/>
              <a:gd name="connsiteY38" fmla="*/ 260546 h 502082"/>
              <a:gd name="connsiteX39" fmla="*/ 125881 w 329470"/>
              <a:gd name="connsiteY39" fmla="*/ 219546 h 502082"/>
              <a:gd name="connsiteX40" fmla="*/ 132937 w 329470"/>
              <a:gd name="connsiteY40" fmla="*/ 210022 h 502082"/>
              <a:gd name="connsiteX41" fmla="*/ 122667 w 329470"/>
              <a:gd name="connsiteY41" fmla="*/ 151352 h 502082"/>
              <a:gd name="connsiteX42" fmla="*/ 143017 w 329470"/>
              <a:gd name="connsiteY42" fmla="*/ 154838 h 502082"/>
              <a:gd name="connsiteX43" fmla="*/ 185991 w 329470"/>
              <a:gd name="connsiteY43" fmla="*/ 154838 h 502082"/>
              <a:gd name="connsiteX44" fmla="*/ 206475 w 329470"/>
              <a:gd name="connsiteY44" fmla="*/ 151352 h 502082"/>
              <a:gd name="connsiteX45" fmla="*/ 243291 w 329470"/>
              <a:gd name="connsiteY45" fmla="*/ 207134 h 502082"/>
              <a:gd name="connsiteX46" fmla="*/ 243291 w 329470"/>
              <a:gd name="connsiteY46" fmla="*/ 260546 h 502082"/>
              <a:gd name="connsiteX47" fmla="*/ 235394 w 329470"/>
              <a:gd name="connsiteY47" fmla="*/ 269052 h 502082"/>
              <a:gd name="connsiteX48" fmla="*/ 235392 w 329470"/>
              <a:gd name="connsiteY48" fmla="*/ 269052 h 502082"/>
              <a:gd name="connsiteX49" fmla="*/ 227226 w 329470"/>
              <a:gd name="connsiteY49" fmla="*/ 260546 h 502082"/>
              <a:gd name="connsiteX50" fmla="*/ 227226 w 329470"/>
              <a:gd name="connsiteY50" fmla="*/ 207134 h 502082"/>
              <a:gd name="connsiteX51" fmla="*/ 200852 w 329470"/>
              <a:gd name="connsiteY51" fmla="*/ 167389 h 502082"/>
              <a:gd name="connsiteX52" fmla="*/ 196835 w 329470"/>
              <a:gd name="connsiteY52" fmla="*/ 167389 h 502082"/>
              <a:gd name="connsiteX53" fmla="*/ 132574 w 329470"/>
              <a:gd name="connsiteY53" fmla="*/ 167389 h 502082"/>
              <a:gd name="connsiteX54" fmla="*/ 128692 w 329470"/>
              <a:gd name="connsiteY54" fmla="*/ 167389 h 502082"/>
              <a:gd name="connsiteX55" fmla="*/ 101916 w 329470"/>
              <a:gd name="connsiteY55" fmla="*/ 207692 h 502082"/>
              <a:gd name="connsiteX56" fmla="*/ 101916 w 329470"/>
              <a:gd name="connsiteY56" fmla="*/ 261103 h 502082"/>
              <a:gd name="connsiteX57" fmla="*/ 94860 w 329470"/>
              <a:gd name="connsiteY57" fmla="*/ 270627 h 502082"/>
              <a:gd name="connsiteX58" fmla="*/ 85717 w 329470"/>
              <a:gd name="connsiteY58" fmla="*/ 263277 h 502082"/>
              <a:gd name="connsiteX59" fmla="*/ 85717 w 329470"/>
              <a:gd name="connsiteY59" fmla="*/ 261103 h 502082"/>
              <a:gd name="connsiteX60" fmla="*/ 85717 w 329470"/>
              <a:gd name="connsiteY60" fmla="*/ 207134 h 502082"/>
              <a:gd name="connsiteX61" fmla="*/ 122667 w 329470"/>
              <a:gd name="connsiteY61" fmla="*/ 151352 h 502082"/>
              <a:gd name="connsiteX62" fmla="*/ 282517 w 329470"/>
              <a:gd name="connsiteY62" fmla="*/ 150515 h 502082"/>
              <a:gd name="connsiteX63" fmla="*/ 291869 w 329470"/>
              <a:gd name="connsiteY63" fmla="*/ 157233 h 502082"/>
              <a:gd name="connsiteX64" fmla="*/ 291889 w 329470"/>
              <a:gd name="connsiteY64" fmla="*/ 157349 h 502082"/>
              <a:gd name="connsiteX65" fmla="*/ 293629 w 329470"/>
              <a:gd name="connsiteY65" fmla="*/ 179801 h 502082"/>
              <a:gd name="connsiteX66" fmla="*/ 285732 w 329470"/>
              <a:gd name="connsiteY66" fmla="*/ 188306 h 502082"/>
              <a:gd name="connsiteX67" fmla="*/ 285597 w 329470"/>
              <a:gd name="connsiteY67" fmla="*/ 188308 h 502082"/>
              <a:gd name="connsiteX68" fmla="*/ 277430 w 329470"/>
              <a:gd name="connsiteY68" fmla="*/ 179801 h 502082"/>
              <a:gd name="connsiteX69" fmla="*/ 275824 w 329470"/>
              <a:gd name="connsiteY69" fmla="*/ 160277 h 502082"/>
              <a:gd name="connsiteX70" fmla="*/ 282517 w 329470"/>
              <a:gd name="connsiteY70" fmla="*/ 150515 h 502082"/>
              <a:gd name="connsiteX71" fmla="*/ 258687 w 329470"/>
              <a:gd name="connsiteY71" fmla="*/ 99754 h 502082"/>
              <a:gd name="connsiteX72" fmla="*/ 269881 w 329470"/>
              <a:gd name="connsiteY72" fmla="*/ 101768 h 502082"/>
              <a:gd name="connsiteX73" fmla="*/ 269932 w 329470"/>
              <a:gd name="connsiteY73" fmla="*/ 101845 h 502082"/>
              <a:gd name="connsiteX74" fmla="*/ 283320 w 329470"/>
              <a:gd name="connsiteY74" fmla="*/ 128063 h 502082"/>
              <a:gd name="connsiteX75" fmla="*/ 279036 w 329470"/>
              <a:gd name="connsiteY75" fmla="*/ 139023 h 502082"/>
              <a:gd name="connsiteX76" fmla="*/ 278902 w 329470"/>
              <a:gd name="connsiteY76" fmla="*/ 139080 h 502082"/>
              <a:gd name="connsiteX77" fmla="*/ 276358 w 329470"/>
              <a:gd name="connsiteY77" fmla="*/ 140196 h 502082"/>
              <a:gd name="connsiteX78" fmla="*/ 268861 w 329470"/>
              <a:gd name="connsiteY78" fmla="*/ 135036 h 502082"/>
              <a:gd name="connsiteX79" fmla="*/ 256678 w 329470"/>
              <a:gd name="connsiteY79" fmla="*/ 111607 h 502082"/>
              <a:gd name="connsiteX80" fmla="*/ 258679 w 329470"/>
              <a:gd name="connsiteY80" fmla="*/ 99759 h 502082"/>
              <a:gd name="connsiteX81" fmla="*/ 258687 w 329470"/>
              <a:gd name="connsiteY81" fmla="*/ 99754 h 502082"/>
              <a:gd name="connsiteX82" fmla="*/ 232033 w 329470"/>
              <a:gd name="connsiteY82" fmla="*/ 65558 h 502082"/>
              <a:gd name="connsiteX83" fmla="*/ 233518 w 329470"/>
              <a:gd name="connsiteY83" fmla="*/ 66563 h 502082"/>
              <a:gd name="connsiteX84" fmla="*/ 250788 w 329470"/>
              <a:gd name="connsiteY84" fmla="*/ 80509 h 502082"/>
              <a:gd name="connsiteX85" fmla="*/ 250808 w 329470"/>
              <a:gd name="connsiteY85" fmla="*/ 92342 h 502082"/>
              <a:gd name="connsiteX86" fmla="*/ 250788 w 329470"/>
              <a:gd name="connsiteY86" fmla="*/ 92362 h 502082"/>
              <a:gd name="connsiteX87" fmla="*/ 245299 w 329470"/>
              <a:gd name="connsiteY87" fmla="*/ 94454 h 502082"/>
              <a:gd name="connsiteX88" fmla="*/ 239944 w 329470"/>
              <a:gd name="connsiteY88" fmla="*/ 92362 h 502082"/>
              <a:gd name="connsiteX89" fmla="*/ 224816 w 329470"/>
              <a:gd name="connsiteY89" fmla="*/ 80509 h 502082"/>
              <a:gd name="connsiteX90" fmla="*/ 221248 w 329470"/>
              <a:gd name="connsiteY90" fmla="*/ 69274 h 502082"/>
              <a:gd name="connsiteX91" fmla="*/ 232033 w 329470"/>
              <a:gd name="connsiteY91" fmla="*/ 65558 h 502082"/>
              <a:gd name="connsiteX92" fmla="*/ 164705 w 329470"/>
              <a:gd name="connsiteY92" fmla="*/ 63494 h 502082"/>
              <a:gd name="connsiteX93" fmla="*/ 140340 w 329470"/>
              <a:gd name="connsiteY93" fmla="*/ 88875 h 502082"/>
              <a:gd name="connsiteX94" fmla="*/ 164705 w 329470"/>
              <a:gd name="connsiteY94" fmla="*/ 114256 h 502082"/>
              <a:gd name="connsiteX95" fmla="*/ 189071 w 329470"/>
              <a:gd name="connsiteY95" fmla="*/ 88875 h 502082"/>
              <a:gd name="connsiteX96" fmla="*/ 164974 w 329470"/>
              <a:gd name="connsiteY96" fmla="*/ 63494 h 502082"/>
              <a:gd name="connsiteX97" fmla="*/ 164705 w 329470"/>
              <a:gd name="connsiteY97" fmla="*/ 63494 h 502082"/>
              <a:gd name="connsiteX98" fmla="*/ 164705 w 329470"/>
              <a:gd name="connsiteY98" fmla="*/ 47457 h 502082"/>
              <a:gd name="connsiteX99" fmla="*/ 204869 w 329470"/>
              <a:gd name="connsiteY99" fmla="*/ 89294 h 502082"/>
              <a:gd name="connsiteX100" fmla="*/ 164705 w 329470"/>
              <a:gd name="connsiteY100" fmla="*/ 131130 h 502082"/>
              <a:gd name="connsiteX101" fmla="*/ 124542 w 329470"/>
              <a:gd name="connsiteY101" fmla="*/ 89294 h 502082"/>
              <a:gd name="connsiteX102" fmla="*/ 164705 w 329470"/>
              <a:gd name="connsiteY102" fmla="*/ 47457 h 502082"/>
              <a:gd name="connsiteX103" fmla="*/ 147301 w 329470"/>
              <a:gd name="connsiteY103" fmla="*/ 17893 h 502082"/>
              <a:gd name="connsiteX104" fmla="*/ 17211 w 329470"/>
              <a:gd name="connsiteY104" fmla="*/ 189573 h 502082"/>
              <a:gd name="connsiteX105" fmla="*/ 58674 w 329470"/>
              <a:gd name="connsiteY105" fmla="*/ 279791 h 502082"/>
              <a:gd name="connsiteX106" fmla="*/ 95197 w 329470"/>
              <a:gd name="connsiteY106" fmla="*/ 334383 h 502082"/>
              <a:gd name="connsiteX107" fmla="*/ 96588 w 329470"/>
              <a:gd name="connsiteY107" fmla="*/ 340314 h 502082"/>
              <a:gd name="connsiteX108" fmla="*/ 232134 w 329470"/>
              <a:gd name="connsiteY108" fmla="*/ 340314 h 502082"/>
              <a:gd name="connsiteX109" fmla="*/ 233350 w 329470"/>
              <a:gd name="connsiteY109" fmla="*/ 334909 h 502082"/>
              <a:gd name="connsiteX110" fmla="*/ 269531 w 329470"/>
              <a:gd name="connsiteY110" fmla="*/ 280906 h 502082"/>
              <a:gd name="connsiteX111" fmla="*/ 269630 w 329470"/>
              <a:gd name="connsiteY111" fmla="*/ 62189 h 502082"/>
              <a:gd name="connsiteX112" fmla="*/ 147301 w 329470"/>
              <a:gd name="connsiteY112" fmla="*/ 17893 h 502082"/>
              <a:gd name="connsiteX113" fmla="*/ 145828 w 329470"/>
              <a:gd name="connsiteY113" fmla="*/ 1158 h 502082"/>
              <a:gd name="connsiteX114" fmla="*/ 328373 w 329470"/>
              <a:gd name="connsiteY114" fmla="*/ 151785 h 502082"/>
              <a:gd name="connsiteX115" fmla="*/ 281179 w 329470"/>
              <a:gd name="connsiteY115" fmla="*/ 292899 h 502082"/>
              <a:gd name="connsiteX116" fmla="*/ 247462 w 329470"/>
              <a:gd name="connsiteY116" fmla="*/ 343877 h 502082"/>
              <a:gd name="connsiteX117" fmla="*/ 236467 w 329470"/>
              <a:gd name="connsiteY117" fmla="*/ 398467 h 502082"/>
              <a:gd name="connsiteX118" fmla="*/ 238873 w 329470"/>
              <a:gd name="connsiteY118" fmla="*/ 398467 h 502082"/>
              <a:gd name="connsiteX119" fmla="*/ 258017 w 329470"/>
              <a:gd name="connsiteY119" fmla="*/ 418409 h 502082"/>
              <a:gd name="connsiteX120" fmla="*/ 258017 w 329470"/>
              <a:gd name="connsiteY120" fmla="*/ 458154 h 502082"/>
              <a:gd name="connsiteX121" fmla="*/ 217460 w 329470"/>
              <a:gd name="connsiteY121" fmla="*/ 502074 h 502082"/>
              <a:gd name="connsiteX122" fmla="*/ 216649 w 329470"/>
              <a:gd name="connsiteY122" fmla="*/ 502082 h 502082"/>
              <a:gd name="connsiteX123" fmla="*/ 112626 w 329470"/>
              <a:gd name="connsiteY123" fmla="*/ 502082 h 502082"/>
              <a:gd name="connsiteX124" fmla="*/ 71258 w 329470"/>
              <a:gd name="connsiteY124" fmla="*/ 458991 h 502082"/>
              <a:gd name="connsiteX125" fmla="*/ 71258 w 329470"/>
              <a:gd name="connsiteY125" fmla="*/ 452286 h 502082"/>
              <a:gd name="connsiteX126" fmla="*/ 70282 w 329470"/>
              <a:gd name="connsiteY126" fmla="*/ 451501 h 502082"/>
              <a:gd name="connsiteX127" fmla="*/ 71258 w 329470"/>
              <a:gd name="connsiteY127" fmla="*/ 450184 h 502082"/>
              <a:gd name="connsiteX128" fmla="*/ 71258 w 329470"/>
              <a:gd name="connsiteY128" fmla="*/ 418409 h 502082"/>
              <a:gd name="connsiteX129" fmla="*/ 90536 w 329470"/>
              <a:gd name="connsiteY129" fmla="*/ 398467 h 502082"/>
              <a:gd name="connsiteX130" fmla="*/ 92593 w 329470"/>
              <a:gd name="connsiteY130" fmla="*/ 398467 h 502082"/>
              <a:gd name="connsiteX131" fmla="*/ 81519 w 329470"/>
              <a:gd name="connsiteY131" fmla="*/ 343989 h 502082"/>
              <a:gd name="connsiteX132" fmla="*/ 47161 w 329470"/>
              <a:gd name="connsiteY132" fmla="*/ 291505 h 502082"/>
              <a:gd name="connsiteX133" fmla="*/ 1910 w 329470"/>
              <a:gd name="connsiteY133" fmla="*/ 145634 h 502082"/>
              <a:gd name="connsiteX134" fmla="*/ 145828 w 329470"/>
              <a:gd name="connsiteY134" fmla="*/ 1158 h 502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329470" h="502082">
                <a:moveTo>
                  <a:pt x="238873" y="415341"/>
                </a:moveTo>
                <a:lnTo>
                  <a:pt x="228134" y="415382"/>
                </a:lnTo>
                <a:lnTo>
                  <a:pt x="227628" y="415899"/>
                </a:lnTo>
                <a:lnTo>
                  <a:pt x="102318" y="415899"/>
                </a:lnTo>
                <a:lnTo>
                  <a:pt x="102275" y="415855"/>
                </a:lnTo>
                <a:lnTo>
                  <a:pt x="90536" y="415899"/>
                </a:lnTo>
                <a:cubicBezTo>
                  <a:pt x="88910" y="415899"/>
                  <a:pt x="87591" y="417273"/>
                  <a:pt x="87591" y="418967"/>
                </a:cubicBezTo>
                <a:lnTo>
                  <a:pt x="87591" y="441977"/>
                </a:lnTo>
                <a:lnTo>
                  <a:pt x="177156" y="441977"/>
                </a:lnTo>
                <a:cubicBezTo>
                  <a:pt x="181629" y="441376"/>
                  <a:pt x="185722" y="444667"/>
                  <a:pt x="186299" y="449327"/>
                </a:cubicBezTo>
                <a:cubicBezTo>
                  <a:pt x="186875" y="453986"/>
                  <a:pt x="183716" y="458251"/>
                  <a:pt x="179243" y="458851"/>
                </a:cubicBezTo>
                <a:cubicBezTo>
                  <a:pt x="178550" y="458944"/>
                  <a:pt x="177848" y="458944"/>
                  <a:pt x="177156" y="458851"/>
                </a:cubicBezTo>
                <a:lnTo>
                  <a:pt x="87646" y="458851"/>
                </a:lnTo>
                <a:lnTo>
                  <a:pt x="94916" y="477202"/>
                </a:lnTo>
                <a:cubicBezTo>
                  <a:pt x="99443" y="481943"/>
                  <a:pt x="105702" y="484891"/>
                  <a:pt x="112626" y="484929"/>
                </a:cubicBezTo>
                <a:lnTo>
                  <a:pt x="216649" y="484929"/>
                </a:lnTo>
                <a:cubicBezTo>
                  <a:pt x="230550" y="484929"/>
                  <a:pt x="241818" y="473191"/>
                  <a:pt x="241818" y="458712"/>
                </a:cubicBezTo>
                <a:lnTo>
                  <a:pt x="241818" y="418409"/>
                </a:lnTo>
                <a:cubicBezTo>
                  <a:pt x="241818" y="416715"/>
                  <a:pt x="240499" y="415341"/>
                  <a:pt x="238873" y="415341"/>
                </a:cubicBezTo>
                <a:close/>
                <a:moveTo>
                  <a:pt x="100543" y="357188"/>
                </a:moveTo>
                <a:lnTo>
                  <a:pt x="110220" y="398467"/>
                </a:lnTo>
                <a:lnTo>
                  <a:pt x="219052" y="398467"/>
                </a:lnTo>
                <a:lnTo>
                  <a:pt x="228338" y="357188"/>
                </a:lnTo>
                <a:close/>
                <a:moveTo>
                  <a:pt x="194654" y="210022"/>
                </a:moveTo>
                <a:cubicBezTo>
                  <a:pt x="199127" y="209421"/>
                  <a:pt x="203221" y="212712"/>
                  <a:pt x="203797" y="217372"/>
                </a:cubicBezTo>
                <a:cubicBezTo>
                  <a:pt x="203886" y="218093"/>
                  <a:pt x="203886" y="218824"/>
                  <a:pt x="203797" y="219546"/>
                </a:cubicBezTo>
                <a:lnTo>
                  <a:pt x="203797" y="260546"/>
                </a:lnTo>
                <a:cubicBezTo>
                  <a:pt x="203797" y="265244"/>
                  <a:pt x="200141" y="269052"/>
                  <a:pt x="195630" y="269052"/>
                </a:cubicBezTo>
                <a:cubicBezTo>
                  <a:pt x="191194" y="269053"/>
                  <a:pt x="187597" y="265307"/>
                  <a:pt x="187597" y="260686"/>
                </a:cubicBezTo>
                <a:cubicBezTo>
                  <a:pt x="187597" y="260639"/>
                  <a:pt x="187597" y="260592"/>
                  <a:pt x="187598" y="260546"/>
                </a:cubicBezTo>
                <a:lnTo>
                  <a:pt x="187598" y="219546"/>
                </a:lnTo>
                <a:cubicBezTo>
                  <a:pt x="187022" y="214886"/>
                  <a:pt x="190181" y="210622"/>
                  <a:pt x="194654" y="210022"/>
                </a:cubicBezTo>
                <a:close/>
                <a:moveTo>
                  <a:pt x="132937" y="210022"/>
                </a:moveTo>
                <a:cubicBezTo>
                  <a:pt x="137410" y="209421"/>
                  <a:pt x="141504" y="212712"/>
                  <a:pt x="142080" y="217372"/>
                </a:cubicBezTo>
                <a:cubicBezTo>
                  <a:pt x="142169" y="218093"/>
                  <a:pt x="142169" y="218824"/>
                  <a:pt x="142080" y="219546"/>
                </a:cubicBezTo>
                <a:lnTo>
                  <a:pt x="142080" y="260546"/>
                </a:lnTo>
                <a:cubicBezTo>
                  <a:pt x="142080" y="265244"/>
                  <a:pt x="138424" y="269052"/>
                  <a:pt x="133913" y="269052"/>
                </a:cubicBezTo>
                <a:cubicBezTo>
                  <a:pt x="129477" y="269053"/>
                  <a:pt x="125880" y="265307"/>
                  <a:pt x="125880" y="260686"/>
                </a:cubicBezTo>
                <a:cubicBezTo>
                  <a:pt x="125880" y="260639"/>
                  <a:pt x="125880" y="260592"/>
                  <a:pt x="125881" y="260546"/>
                </a:cubicBezTo>
                <a:lnTo>
                  <a:pt x="125881" y="219546"/>
                </a:lnTo>
                <a:cubicBezTo>
                  <a:pt x="125305" y="214886"/>
                  <a:pt x="128464" y="210622"/>
                  <a:pt x="132937" y="210022"/>
                </a:cubicBezTo>
                <a:close/>
                <a:moveTo>
                  <a:pt x="122667" y="151352"/>
                </a:moveTo>
                <a:cubicBezTo>
                  <a:pt x="129549" y="148520"/>
                  <a:pt x="137368" y="149860"/>
                  <a:pt x="143017" y="154838"/>
                </a:cubicBezTo>
                <a:cubicBezTo>
                  <a:pt x="155430" y="165740"/>
                  <a:pt x="173578" y="165740"/>
                  <a:pt x="185991" y="154838"/>
                </a:cubicBezTo>
                <a:cubicBezTo>
                  <a:pt x="191682" y="149835"/>
                  <a:pt x="199551" y="148496"/>
                  <a:pt x="206475" y="151352"/>
                </a:cubicBezTo>
                <a:cubicBezTo>
                  <a:pt x="228515" y="160391"/>
                  <a:pt x="243082" y="182461"/>
                  <a:pt x="243291" y="207134"/>
                </a:cubicBezTo>
                <a:lnTo>
                  <a:pt x="243291" y="260546"/>
                </a:lnTo>
                <a:cubicBezTo>
                  <a:pt x="243365" y="265166"/>
                  <a:pt x="239830" y="268975"/>
                  <a:pt x="235394" y="269052"/>
                </a:cubicBezTo>
                <a:cubicBezTo>
                  <a:pt x="235394" y="269052"/>
                  <a:pt x="235393" y="269052"/>
                  <a:pt x="235392" y="269052"/>
                </a:cubicBezTo>
                <a:cubicBezTo>
                  <a:pt x="230882" y="269052"/>
                  <a:pt x="227226" y="265244"/>
                  <a:pt x="227226" y="260546"/>
                </a:cubicBezTo>
                <a:lnTo>
                  <a:pt x="227226" y="207134"/>
                </a:lnTo>
                <a:cubicBezTo>
                  <a:pt x="226917" y="189563"/>
                  <a:pt x="216522" y="173899"/>
                  <a:pt x="200852" y="167389"/>
                </a:cubicBezTo>
                <a:cubicBezTo>
                  <a:pt x="199617" y="166612"/>
                  <a:pt x="198070" y="166612"/>
                  <a:pt x="196835" y="167389"/>
                </a:cubicBezTo>
                <a:cubicBezTo>
                  <a:pt x="178300" y="183768"/>
                  <a:pt x="151109" y="183768"/>
                  <a:pt x="132574" y="167389"/>
                </a:cubicBezTo>
                <a:cubicBezTo>
                  <a:pt x="131390" y="166604"/>
                  <a:pt x="129876" y="166604"/>
                  <a:pt x="128692" y="167389"/>
                </a:cubicBezTo>
                <a:cubicBezTo>
                  <a:pt x="112661" y="173811"/>
                  <a:pt x="102038" y="189801"/>
                  <a:pt x="101916" y="207692"/>
                </a:cubicBezTo>
                <a:lnTo>
                  <a:pt x="101916" y="261103"/>
                </a:lnTo>
                <a:cubicBezTo>
                  <a:pt x="102492" y="265763"/>
                  <a:pt x="99333" y="270027"/>
                  <a:pt x="94860" y="270627"/>
                </a:cubicBezTo>
                <a:cubicBezTo>
                  <a:pt x="90387" y="271228"/>
                  <a:pt x="86293" y="267937"/>
                  <a:pt x="85717" y="263277"/>
                </a:cubicBezTo>
                <a:cubicBezTo>
                  <a:pt x="85628" y="262556"/>
                  <a:pt x="85628" y="261825"/>
                  <a:pt x="85717" y="261103"/>
                </a:cubicBezTo>
                <a:lnTo>
                  <a:pt x="85717" y="207134"/>
                </a:lnTo>
                <a:cubicBezTo>
                  <a:pt x="85948" y="182427"/>
                  <a:pt x="100574" y="160346"/>
                  <a:pt x="122667" y="151352"/>
                </a:cubicBezTo>
                <a:close/>
                <a:moveTo>
                  <a:pt x="282517" y="150515"/>
                </a:moveTo>
                <a:cubicBezTo>
                  <a:pt x="286881" y="149680"/>
                  <a:pt x="291068" y="152688"/>
                  <a:pt x="291869" y="157233"/>
                </a:cubicBezTo>
                <a:cubicBezTo>
                  <a:pt x="291876" y="157271"/>
                  <a:pt x="291883" y="157310"/>
                  <a:pt x="291889" y="157349"/>
                </a:cubicBezTo>
                <a:cubicBezTo>
                  <a:pt x="293072" y="164769"/>
                  <a:pt x="293654" y="172279"/>
                  <a:pt x="293629" y="179801"/>
                </a:cubicBezTo>
                <a:cubicBezTo>
                  <a:pt x="293703" y="184421"/>
                  <a:pt x="290167" y="188229"/>
                  <a:pt x="285732" y="188306"/>
                </a:cubicBezTo>
                <a:cubicBezTo>
                  <a:pt x="285687" y="188307"/>
                  <a:pt x="285642" y="188308"/>
                  <a:pt x="285597" y="188308"/>
                </a:cubicBezTo>
                <a:cubicBezTo>
                  <a:pt x="281086" y="188308"/>
                  <a:pt x="277430" y="184499"/>
                  <a:pt x="277430" y="179801"/>
                </a:cubicBezTo>
                <a:cubicBezTo>
                  <a:pt x="277433" y="173257"/>
                  <a:pt x="276896" y="166725"/>
                  <a:pt x="275824" y="160277"/>
                </a:cubicBezTo>
                <a:cubicBezTo>
                  <a:pt x="275098" y="155659"/>
                  <a:pt x="278088" y="151298"/>
                  <a:pt x="282517" y="150515"/>
                </a:cubicBezTo>
                <a:close/>
                <a:moveTo>
                  <a:pt x="258687" y="99754"/>
                </a:moveTo>
                <a:cubicBezTo>
                  <a:pt x="262312" y="97090"/>
                  <a:pt x="267324" y="97992"/>
                  <a:pt x="269881" y="101768"/>
                </a:cubicBezTo>
                <a:cubicBezTo>
                  <a:pt x="269898" y="101794"/>
                  <a:pt x="269915" y="101819"/>
                  <a:pt x="269932" y="101845"/>
                </a:cubicBezTo>
                <a:cubicBezTo>
                  <a:pt x="275367" y="110007"/>
                  <a:pt x="279860" y="118807"/>
                  <a:pt x="283320" y="128063"/>
                </a:cubicBezTo>
                <a:cubicBezTo>
                  <a:pt x="285043" y="132322"/>
                  <a:pt x="283125" y="137228"/>
                  <a:pt x="279036" y="139023"/>
                </a:cubicBezTo>
                <a:cubicBezTo>
                  <a:pt x="278992" y="139042"/>
                  <a:pt x="278947" y="139061"/>
                  <a:pt x="278902" y="139080"/>
                </a:cubicBezTo>
                <a:cubicBezTo>
                  <a:pt x="278146" y="139648"/>
                  <a:pt x="277276" y="140029"/>
                  <a:pt x="276358" y="140196"/>
                </a:cubicBezTo>
                <a:cubicBezTo>
                  <a:pt x="273104" y="140155"/>
                  <a:pt x="270173" y="138138"/>
                  <a:pt x="268861" y="135036"/>
                </a:cubicBezTo>
                <a:cubicBezTo>
                  <a:pt x="265713" y="126747"/>
                  <a:pt x="261623" y="118882"/>
                  <a:pt x="256678" y="111607"/>
                </a:cubicBezTo>
                <a:cubicBezTo>
                  <a:pt x="254090" y="107760"/>
                  <a:pt x="254986" y="102455"/>
                  <a:pt x="258679" y="99759"/>
                </a:cubicBezTo>
                <a:cubicBezTo>
                  <a:pt x="258682" y="99757"/>
                  <a:pt x="258684" y="99755"/>
                  <a:pt x="258687" y="99754"/>
                </a:cubicBezTo>
                <a:close/>
                <a:moveTo>
                  <a:pt x="232033" y="65558"/>
                </a:moveTo>
                <a:cubicBezTo>
                  <a:pt x="232562" y="65835"/>
                  <a:pt x="233060" y="66172"/>
                  <a:pt x="233518" y="66563"/>
                </a:cubicBezTo>
                <a:cubicBezTo>
                  <a:pt x="239634" y="70708"/>
                  <a:pt x="245410" y="75372"/>
                  <a:pt x="250788" y="80509"/>
                </a:cubicBezTo>
                <a:cubicBezTo>
                  <a:pt x="253930" y="83771"/>
                  <a:pt x="253939" y="89069"/>
                  <a:pt x="250808" y="92342"/>
                </a:cubicBezTo>
                <a:cubicBezTo>
                  <a:pt x="250801" y="92349"/>
                  <a:pt x="250795" y="92356"/>
                  <a:pt x="250788" y="92362"/>
                </a:cubicBezTo>
                <a:cubicBezTo>
                  <a:pt x="249297" y="93791"/>
                  <a:pt x="247323" y="94543"/>
                  <a:pt x="245299" y="94454"/>
                </a:cubicBezTo>
                <a:cubicBezTo>
                  <a:pt x="243328" y="94465"/>
                  <a:pt x="241422" y="93720"/>
                  <a:pt x="239944" y="92362"/>
                </a:cubicBezTo>
                <a:cubicBezTo>
                  <a:pt x="235224" y="87983"/>
                  <a:pt x="230164" y="84019"/>
                  <a:pt x="224816" y="80509"/>
                </a:cubicBezTo>
                <a:cubicBezTo>
                  <a:pt x="220852" y="78433"/>
                  <a:pt x="219255" y="73403"/>
                  <a:pt x="221248" y="69274"/>
                </a:cubicBezTo>
                <a:cubicBezTo>
                  <a:pt x="223241" y="65146"/>
                  <a:pt x="228069" y="63482"/>
                  <a:pt x="232033" y="65558"/>
                </a:cubicBezTo>
                <a:close/>
                <a:moveTo>
                  <a:pt x="164705" y="63494"/>
                </a:moveTo>
                <a:cubicBezTo>
                  <a:pt x="151248" y="63494"/>
                  <a:pt x="140340" y="74858"/>
                  <a:pt x="140340" y="88875"/>
                </a:cubicBezTo>
                <a:cubicBezTo>
                  <a:pt x="140340" y="102893"/>
                  <a:pt x="151248" y="114256"/>
                  <a:pt x="164705" y="114256"/>
                </a:cubicBezTo>
                <a:cubicBezTo>
                  <a:pt x="178162" y="114256"/>
                  <a:pt x="189071" y="102893"/>
                  <a:pt x="189071" y="88875"/>
                </a:cubicBezTo>
                <a:cubicBezTo>
                  <a:pt x="189145" y="74935"/>
                  <a:pt x="178356" y="63572"/>
                  <a:pt x="164974" y="63494"/>
                </a:cubicBezTo>
                <a:cubicBezTo>
                  <a:pt x="164884" y="63494"/>
                  <a:pt x="164795" y="63494"/>
                  <a:pt x="164705" y="63494"/>
                </a:cubicBezTo>
                <a:close/>
                <a:moveTo>
                  <a:pt x="164705" y="47457"/>
                </a:moveTo>
                <a:cubicBezTo>
                  <a:pt x="186887" y="47457"/>
                  <a:pt x="204869" y="66188"/>
                  <a:pt x="204869" y="89294"/>
                </a:cubicBezTo>
                <a:cubicBezTo>
                  <a:pt x="204869" y="112399"/>
                  <a:pt x="186887" y="131130"/>
                  <a:pt x="164705" y="131130"/>
                </a:cubicBezTo>
                <a:cubicBezTo>
                  <a:pt x="142524" y="131130"/>
                  <a:pt x="124542" y="112399"/>
                  <a:pt x="124542" y="89294"/>
                </a:cubicBezTo>
                <a:cubicBezTo>
                  <a:pt x="124542" y="66188"/>
                  <a:pt x="142524" y="47457"/>
                  <a:pt x="164705" y="47457"/>
                </a:cubicBezTo>
                <a:close/>
                <a:moveTo>
                  <a:pt x="147301" y="17893"/>
                </a:moveTo>
                <a:cubicBezTo>
                  <a:pt x="65866" y="27881"/>
                  <a:pt x="7622" y="104745"/>
                  <a:pt x="17211" y="189573"/>
                </a:cubicBezTo>
                <a:cubicBezTo>
                  <a:pt x="21057" y="223599"/>
                  <a:pt x="35641" y="255332"/>
                  <a:pt x="58674" y="279791"/>
                </a:cubicBezTo>
                <a:cubicBezTo>
                  <a:pt x="74110" y="295621"/>
                  <a:pt x="86435" y="314164"/>
                  <a:pt x="95197" y="334383"/>
                </a:cubicBezTo>
                <a:lnTo>
                  <a:pt x="96588" y="340314"/>
                </a:lnTo>
                <a:lnTo>
                  <a:pt x="232134" y="340314"/>
                </a:lnTo>
                <a:lnTo>
                  <a:pt x="233350" y="334909"/>
                </a:lnTo>
                <a:cubicBezTo>
                  <a:pt x="241939" y="314860"/>
                  <a:pt x="254155" y="296497"/>
                  <a:pt x="269531" y="280906"/>
                </a:cubicBezTo>
                <a:cubicBezTo>
                  <a:pt x="327540" y="220538"/>
                  <a:pt x="327584" y="122615"/>
                  <a:pt x="269630" y="62189"/>
                </a:cubicBezTo>
                <a:cubicBezTo>
                  <a:pt x="237511" y="28700"/>
                  <a:pt x="192437" y="12379"/>
                  <a:pt x="147301" y="17893"/>
                </a:cubicBezTo>
                <a:close/>
                <a:moveTo>
                  <a:pt x="145828" y="1158"/>
                </a:moveTo>
                <a:cubicBezTo>
                  <a:pt x="236167" y="-9756"/>
                  <a:pt x="317895" y="57682"/>
                  <a:pt x="328373" y="151785"/>
                </a:cubicBezTo>
                <a:cubicBezTo>
                  <a:pt x="334172" y="203864"/>
                  <a:pt x="316787" y="255846"/>
                  <a:pt x="281179" y="292899"/>
                </a:cubicBezTo>
                <a:cubicBezTo>
                  <a:pt x="266663" y="307540"/>
                  <a:pt x="255269" y="324908"/>
                  <a:pt x="247462" y="343877"/>
                </a:cubicBezTo>
                <a:lnTo>
                  <a:pt x="236467" y="398467"/>
                </a:lnTo>
                <a:lnTo>
                  <a:pt x="238873" y="398467"/>
                </a:lnTo>
                <a:cubicBezTo>
                  <a:pt x="249446" y="398467"/>
                  <a:pt x="258017" y="407395"/>
                  <a:pt x="258017" y="418409"/>
                </a:cubicBezTo>
                <a:lnTo>
                  <a:pt x="258017" y="458154"/>
                </a:lnTo>
                <a:cubicBezTo>
                  <a:pt x="258461" y="481948"/>
                  <a:pt x="240303" y="501612"/>
                  <a:pt x="217460" y="502074"/>
                </a:cubicBezTo>
                <a:cubicBezTo>
                  <a:pt x="217190" y="502080"/>
                  <a:pt x="216919" y="502083"/>
                  <a:pt x="216649" y="502082"/>
                </a:cubicBezTo>
                <a:lnTo>
                  <a:pt x="112626" y="502082"/>
                </a:lnTo>
                <a:cubicBezTo>
                  <a:pt x="89779" y="502082"/>
                  <a:pt x="71258" y="482790"/>
                  <a:pt x="71258" y="458991"/>
                </a:cubicBezTo>
                <a:lnTo>
                  <a:pt x="71258" y="452286"/>
                </a:lnTo>
                <a:lnTo>
                  <a:pt x="70282" y="451501"/>
                </a:lnTo>
                <a:lnTo>
                  <a:pt x="71258" y="450184"/>
                </a:lnTo>
                <a:lnTo>
                  <a:pt x="71258" y="418409"/>
                </a:lnTo>
                <a:cubicBezTo>
                  <a:pt x="71332" y="407373"/>
                  <a:pt x="79941" y="398467"/>
                  <a:pt x="90536" y="398467"/>
                </a:cubicBezTo>
                <a:lnTo>
                  <a:pt x="92593" y="398467"/>
                </a:lnTo>
                <a:lnTo>
                  <a:pt x="81519" y="343989"/>
                </a:lnTo>
                <a:cubicBezTo>
                  <a:pt x="73534" y="324512"/>
                  <a:pt x="61929" y="306645"/>
                  <a:pt x="47161" y="291505"/>
                </a:cubicBezTo>
                <a:cubicBezTo>
                  <a:pt x="10805" y="253056"/>
                  <a:pt x="-5972" y="198974"/>
                  <a:pt x="1910" y="145634"/>
                </a:cubicBezTo>
                <a:cubicBezTo>
                  <a:pt x="13473" y="69372"/>
                  <a:pt x="72239" y="10378"/>
                  <a:pt x="145828" y="1158"/>
                </a:cubicBezTo>
                <a:close/>
              </a:path>
            </a:pathLst>
          </a:custGeom>
          <a:solidFill>
            <a:schemeClr val="tx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2" name="Freeform 721">
            <a:extLst>
              <a:ext uri="{FF2B5EF4-FFF2-40B4-BE49-F238E27FC236}">
                <a16:creationId xmlns:a16="http://schemas.microsoft.com/office/drawing/2014/main" id="{C2498A86-4AC7-6F4F-A722-DC58B7C2E6FD}"/>
              </a:ext>
            </a:extLst>
          </p:cNvPr>
          <p:cNvSpPr>
            <a:spLocks noChangeAspect="1"/>
          </p:cNvSpPr>
          <p:nvPr/>
        </p:nvSpPr>
        <p:spPr>
          <a:xfrm>
            <a:off x="10899459" y="1645886"/>
            <a:ext cx="462162" cy="462294"/>
          </a:xfrm>
          <a:custGeom>
            <a:avLst/>
            <a:gdLst>
              <a:gd name="connsiteX0" fmla="*/ 434366 w 508378"/>
              <a:gd name="connsiteY0" fmla="*/ 393333 h 508523"/>
              <a:gd name="connsiteX1" fmla="*/ 393227 w 508378"/>
              <a:gd name="connsiteY1" fmla="*/ 434473 h 508523"/>
              <a:gd name="connsiteX2" fmla="*/ 441896 w 508378"/>
              <a:gd name="connsiteY2" fmla="*/ 483142 h 508523"/>
              <a:gd name="connsiteX3" fmla="*/ 483036 w 508378"/>
              <a:gd name="connsiteY3" fmla="*/ 480582 h 508523"/>
              <a:gd name="connsiteX4" fmla="*/ 483036 w 508378"/>
              <a:gd name="connsiteY4" fmla="*/ 442003 h 508523"/>
              <a:gd name="connsiteX5" fmla="*/ 400339 w 508378"/>
              <a:gd name="connsiteY5" fmla="*/ 359306 h 508523"/>
              <a:gd name="connsiteX6" fmla="*/ 400260 w 508378"/>
              <a:gd name="connsiteY6" fmla="*/ 359385 h 508523"/>
              <a:gd name="connsiteX7" fmla="*/ 359200 w 508378"/>
              <a:gd name="connsiteY7" fmla="*/ 400446 h 508523"/>
              <a:gd name="connsiteX8" fmla="*/ 381373 w 508378"/>
              <a:gd name="connsiteY8" fmla="*/ 422619 h 508523"/>
              <a:gd name="connsiteX9" fmla="*/ 422512 w 508378"/>
              <a:gd name="connsiteY9" fmla="*/ 381479 h 508523"/>
              <a:gd name="connsiteX10" fmla="*/ 389182 w 508378"/>
              <a:gd name="connsiteY10" fmla="*/ 304221 h 508523"/>
              <a:gd name="connsiteX11" fmla="*/ 386012 w 508378"/>
              <a:gd name="connsiteY11" fmla="*/ 308488 h 508523"/>
              <a:gd name="connsiteX12" fmla="*/ 379899 w 508378"/>
              <a:gd name="connsiteY12" fmla="*/ 320393 h 508523"/>
              <a:gd name="connsiteX13" fmla="*/ 352923 w 508378"/>
              <a:gd name="connsiteY13" fmla="*/ 353728 h 508523"/>
              <a:gd name="connsiteX14" fmla="*/ 344082 w 508378"/>
              <a:gd name="connsiteY14" fmla="*/ 359596 h 508523"/>
              <a:gd name="connsiteX15" fmla="*/ 304114 w 508378"/>
              <a:gd name="connsiteY15" fmla="*/ 389289 h 508523"/>
              <a:gd name="connsiteX16" fmla="*/ 312621 w 508378"/>
              <a:gd name="connsiteY16" fmla="*/ 397796 h 508523"/>
              <a:gd name="connsiteX17" fmla="*/ 338002 w 508378"/>
              <a:gd name="connsiteY17" fmla="*/ 397796 h 508523"/>
              <a:gd name="connsiteX18" fmla="*/ 340848 w 508378"/>
              <a:gd name="connsiteY18" fmla="*/ 394943 h 508523"/>
              <a:gd name="connsiteX19" fmla="*/ 341209 w 508378"/>
              <a:gd name="connsiteY19" fmla="*/ 394030 h 508523"/>
              <a:gd name="connsiteX20" fmla="*/ 394342 w 508378"/>
              <a:gd name="connsiteY20" fmla="*/ 340897 h 508523"/>
              <a:gd name="connsiteX21" fmla="*/ 394768 w 508378"/>
              <a:gd name="connsiteY21" fmla="*/ 340897 h 508523"/>
              <a:gd name="connsiteX22" fmla="*/ 397689 w 508378"/>
              <a:gd name="connsiteY22" fmla="*/ 337969 h 508523"/>
              <a:gd name="connsiteX23" fmla="*/ 397689 w 508378"/>
              <a:gd name="connsiteY23" fmla="*/ 312728 h 508523"/>
              <a:gd name="connsiteX24" fmla="*/ 239866 w 508378"/>
              <a:gd name="connsiteY24" fmla="*/ 251688 h 508523"/>
              <a:gd name="connsiteX25" fmla="*/ 247216 w 508378"/>
              <a:gd name="connsiteY25" fmla="*/ 259038 h 508523"/>
              <a:gd name="connsiteX26" fmla="*/ 247216 w 508378"/>
              <a:gd name="connsiteY26" fmla="*/ 284419 h 508523"/>
              <a:gd name="connsiteX27" fmla="*/ 238989 w 508378"/>
              <a:gd name="connsiteY27" fmla="*/ 292924 h 508523"/>
              <a:gd name="connsiteX28" fmla="*/ 238849 w 508378"/>
              <a:gd name="connsiteY28" fmla="*/ 292925 h 508523"/>
              <a:gd name="connsiteX29" fmla="*/ 230342 w 508378"/>
              <a:gd name="connsiteY29" fmla="*/ 284419 h 508523"/>
              <a:gd name="connsiteX30" fmla="*/ 230342 w 508378"/>
              <a:gd name="connsiteY30" fmla="*/ 259038 h 508523"/>
              <a:gd name="connsiteX31" fmla="*/ 239866 w 508378"/>
              <a:gd name="connsiteY31" fmla="*/ 251688 h 508523"/>
              <a:gd name="connsiteX32" fmla="*/ 180458 w 508378"/>
              <a:gd name="connsiteY32" fmla="*/ 251688 h 508523"/>
              <a:gd name="connsiteX33" fmla="*/ 187808 w 508378"/>
              <a:gd name="connsiteY33" fmla="*/ 259038 h 508523"/>
              <a:gd name="connsiteX34" fmla="*/ 187808 w 508378"/>
              <a:gd name="connsiteY34" fmla="*/ 284419 h 508523"/>
              <a:gd name="connsiteX35" fmla="*/ 179302 w 508378"/>
              <a:gd name="connsiteY35" fmla="*/ 292925 h 508523"/>
              <a:gd name="connsiteX36" fmla="*/ 179301 w 508378"/>
              <a:gd name="connsiteY36" fmla="*/ 292925 h 508523"/>
              <a:gd name="connsiteX37" fmla="*/ 170933 w 508378"/>
              <a:gd name="connsiteY37" fmla="*/ 284559 h 508523"/>
              <a:gd name="connsiteX38" fmla="*/ 170934 w 508378"/>
              <a:gd name="connsiteY38" fmla="*/ 284419 h 508523"/>
              <a:gd name="connsiteX39" fmla="*/ 170934 w 508378"/>
              <a:gd name="connsiteY39" fmla="*/ 259038 h 508523"/>
              <a:gd name="connsiteX40" fmla="*/ 180458 w 508378"/>
              <a:gd name="connsiteY40" fmla="*/ 251688 h 508523"/>
              <a:gd name="connsiteX41" fmla="*/ 209145 w 508378"/>
              <a:gd name="connsiteY41" fmla="*/ 184847 h 508523"/>
              <a:gd name="connsiteX42" fmla="*/ 240941 w 508378"/>
              <a:gd name="connsiteY42" fmla="*/ 185823 h 508523"/>
              <a:gd name="connsiteX43" fmla="*/ 284312 w 508378"/>
              <a:gd name="connsiteY43" fmla="*/ 234353 h 508523"/>
              <a:gd name="connsiteX44" fmla="*/ 284311 w 508378"/>
              <a:gd name="connsiteY44" fmla="*/ 284139 h 508523"/>
              <a:gd name="connsiteX45" fmla="*/ 274787 w 508378"/>
              <a:gd name="connsiteY45" fmla="*/ 291489 h 508523"/>
              <a:gd name="connsiteX46" fmla="*/ 267437 w 508378"/>
              <a:gd name="connsiteY46" fmla="*/ 284139 h 508523"/>
              <a:gd name="connsiteX47" fmla="*/ 267437 w 508378"/>
              <a:gd name="connsiteY47" fmla="*/ 234353 h 508523"/>
              <a:gd name="connsiteX48" fmla="*/ 239546 w 508378"/>
              <a:gd name="connsiteY48" fmla="*/ 202697 h 508523"/>
              <a:gd name="connsiteX49" fmla="*/ 209145 w 508378"/>
              <a:gd name="connsiteY49" fmla="*/ 201721 h 508523"/>
              <a:gd name="connsiteX50" fmla="*/ 179023 w 508378"/>
              <a:gd name="connsiteY50" fmla="*/ 202836 h 508523"/>
              <a:gd name="connsiteX51" fmla="*/ 151131 w 508378"/>
              <a:gd name="connsiteY51" fmla="*/ 234632 h 508523"/>
              <a:gd name="connsiteX52" fmla="*/ 151131 w 508378"/>
              <a:gd name="connsiteY52" fmla="*/ 284418 h 508523"/>
              <a:gd name="connsiteX53" fmla="*/ 142905 w 508378"/>
              <a:gd name="connsiteY53" fmla="*/ 292924 h 508523"/>
              <a:gd name="connsiteX54" fmla="*/ 142764 w 508378"/>
              <a:gd name="connsiteY54" fmla="*/ 292925 h 508523"/>
              <a:gd name="connsiteX55" fmla="*/ 142485 w 508378"/>
              <a:gd name="connsiteY55" fmla="*/ 292925 h 508523"/>
              <a:gd name="connsiteX56" fmla="*/ 133980 w 508378"/>
              <a:gd name="connsiteY56" fmla="*/ 284698 h 508523"/>
              <a:gd name="connsiteX57" fmla="*/ 133978 w 508378"/>
              <a:gd name="connsiteY57" fmla="*/ 284557 h 508523"/>
              <a:gd name="connsiteX58" fmla="*/ 133978 w 508378"/>
              <a:gd name="connsiteY58" fmla="*/ 234632 h 508523"/>
              <a:gd name="connsiteX59" fmla="*/ 177070 w 508378"/>
              <a:gd name="connsiteY59" fmla="*/ 185962 h 508523"/>
              <a:gd name="connsiteX60" fmla="*/ 209145 w 508378"/>
              <a:gd name="connsiteY60" fmla="*/ 184847 h 508523"/>
              <a:gd name="connsiteX61" fmla="*/ 209145 w 508378"/>
              <a:gd name="connsiteY61" fmla="*/ 113306 h 508523"/>
              <a:gd name="connsiteX62" fmla="*/ 194502 w 508378"/>
              <a:gd name="connsiteY62" fmla="*/ 119442 h 508523"/>
              <a:gd name="connsiteX63" fmla="*/ 188506 w 508378"/>
              <a:gd name="connsiteY63" fmla="*/ 133388 h 508523"/>
              <a:gd name="connsiteX64" fmla="*/ 208575 w 508378"/>
              <a:gd name="connsiteY64" fmla="*/ 154853 h 508523"/>
              <a:gd name="connsiteX65" fmla="*/ 209145 w 508378"/>
              <a:gd name="connsiteY65" fmla="*/ 154864 h 508523"/>
              <a:gd name="connsiteX66" fmla="*/ 229924 w 508378"/>
              <a:gd name="connsiteY66" fmla="*/ 133946 h 508523"/>
              <a:gd name="connsiteX67" fmla="*/ 209145 w 508378"/>
              <a:gd name="connsiteY67" fmla="*/ 113306 h 508523"/>
              <a:gd name="connsiteX68" fmla="*/ 374191 w 508378"/>
              <a:gd name="connsiteY68" fmla="*/ 100128 h 508523"/>
              <a:gd name="connsiteX69" fmla="*/ 385696 w 508378"/>
              <a:gd name="connsiteY69" fmla="*/ 103266 h 508523"/>
              <a:gd name="connsiteX70" fmla="*/ 401873 w 508378"/>
              <a:gd name="connsiteY70" fmla="*/ 138548 h 508523"/>
              <a:gd name="connsiteX71" fmla="*/ 396820 w 508378"/>
              <a:gd name="connsiteY71" fmla="*/ 149248 h 508523"/>
              <a:gd name="connsiteX72" fmla="*/ 396713 w 508378"/>
              <a:gd name="connsiteY72" fmla="*/ 149286 h 508523"/>
              <a:gd name="connsiteX73" fmla="*/ 393924 w 508378"/>
              <a:gd name="connsiteY73" fmla="*/ 149704 h 508523"/>
              <a:gd name="connsiteX74" fmla="*/ 385975 w 508378"/>
              <a:gd name="connsiteY74" fmla="*/ 144126 h 508523"/>
              <a:gd name="connsiteX75" fmla="*/ 371053 w 508378"/>
              <a:gd name="connsiteY75" fmla="*/ 111633 h 508523"/>
              <a:gd name="connsiteX76" fmla="*/ 374191 w 508378"/>
              <a:gd name="connsiteY76" fmla="*/ 100128 h 508523"/>
              <a:gd name="connsiteX77" fmla="*/ 209145 w 508378"/>
              <a:gd name="connsiteY77" fmla="*/ 96432 h 508523"/>
              <a:gd name="connsiteX78" fmla="*/ 246798 w 508378"/>
              <a:gd name="connsiteY78" fmla="*/ 134085 h 508523"/>
              <a:gd name="connsiteX79" fmla="*/ 209145 w 508378"/>
              <a:gd name="connsiteY79" fmla="*/ 171738 h 508523"/>
              <a:gd name="connsiteX80" fmla="*/ 182648 w 508378"/>
              <a:gd name="connsiteY80" fmla="*/ 160721 h 508523"/>
              <a:gd name="connsiteX81" fmla="*/ 171492 w 508378"/>
              <a:gd name="connsiteY81" fmla="*/ 134085 h 508523"/>
              <a:gd name="connsiteX82" fmla="*/ 209145 w 508378"/>
              <a:gd name="connsiteY82" fmla="*/ 96432 h 508523"/>
              <a:gd name="connsiteX83" fmla="*/ 206774 w 508378"/>
              <a:gd name="connsiteY83" fmla="*/ 63660 h 508523"/>
              <a:gd name="connsiteX84" fmla="*/ 63498 w 508378"/>
              <a:gd name="connsiteY84" fmla="*/ 206826 h 508523"/>
              <a:gd name="connsiteX85" fmla="*/ 206663 w 508378"/>
              <a:gd name="connsiteY85" fmla="*/ 350102 h 508523"/>
              <a:gd name="connsiteX86" fmla="*/ 308019 w 508378"/>
              <a:gd name="connsiteY86" fmla="*/ 308126 h 508523"/>
              <a:gd name="connsiteX87" fmla="*/ 342743 w 508378"/>
              <a:gd name="connsiteY87" fmla="*/ 251088 h 508523"/>
              <a:gd name="connsiteX88" fmla="*/ 251055 w 508378"/>
              <a:gd name="connsiteY88" fmla="*/ 70706 h 508523"/>
              <a:gd name="connsiteX89" fmla="*/ 206774 w 508378"/>
              <a:gd name="connsiteY89" fmla="*/ 63660 h 508523"/>
              <a:gd name="connsiteX90" fmla="*/ 210540 w 508378"/>
              <a:gd name="connsiteY90" fmla="*/ 48063 h 508523"/>
              <a:gd name="connsiteX91" fmla="*/ 368044 w 508378"/>
              <a:gd name="connsiteY91" fmla="*/ 209333 h 508523"/>
              <a:gd name="connsiteX92" fmla="*/ 320709 w 508378"/>
              <a:gd name="connsiteY92" fmla="*/ 320816 h 508523"/>
              <a:gd name="connsiteX93" fmla="*/ 206774 w 508378"/>
              <a:gd name="connsiteY93" fmla="*/ 366837 h 508523"/>
              <a:gd name="connsiteX94" fmla="*/ 49270 w 508378"/>
              <a:gd name="connsiteY94" fmla="*/ 205567 h 508523"/>
              <a:gd name="connsiteX95" fmla="*/ 210540 w 508378"/>
              <a:gd name="connsiteY95" fmla="*/ 48063 h 508523"/>
              <a:gd name="connsiteX96" fmla="*/ 334655 w 508378"/>
              <a:gd name="connsiteY96" fmla="*/ 44834 h 508523"/>
              <a:gd name="connsiteX97" fmla="*/ 352366 w 508378"/>
              <a:gd name="connsiteY97" fmla="*/ 60592 h 508523"/>
              <a:gd name="connsiteX98" fmla="*/ 362546 w 508378"/>
              <a:gd name="connsiteY98" fmla="*/ 71609 h 508523"/>
              <a:gd name="connsiteX99" fmla="*/ 362649 w 508378"/>
              <a:gd name="connsiteY99" fmla="*/ 83639 h 508523"/>
              <a:gd name="connsiteX100" fmla="*/ 362546 w 508378"/>
              <a:gd name="connsiteY100" fmla="*/ 83742 h 508523"/>
              <a:gd name="connsiteX101" fmla="*/ 356828 w 508378"/>
              <a:gd name="connsiteY101" fmla="*/ 85555 h 508523"/>
              <a:gd name="connsiteX102" fmla="*/ 350414 w 508378"/>
              <a:gd name="connsiteY102" fmla="*/ 82626 h 508523"/>
              <a:gd name="connsiteX103" fmla="*/ 340931 w 508378"/>
              <a:gd name="connsiteY103" fmla="*/ 72585 h 508523"/>
              <a:gd name="connsiteX104" fmla="*/ 324614 w 508378"/>
              <a:gd name="connsiteY104" fmla="*/ 58640 h 508523"/>
              <a:gd name="connsiteX105" fmla="*/ 322732 w 508378"/>
              <a:gd name="connsiteY105" fmla="*/ 46716 h 508523"/>
              <a:gd name="connsiteX106" fmla="*/ 334655 w 508378"/>
              <a:gd name="connsiteY106" fmla="*/ 44834 h 508523"/>
              <a:gd name="connsiteX107" fmla="*/ 266740 w 508378"/>
              <a:gd name="connsiteY107" fmla="*/ 8296 h 508523"/>
              <a:gd name="connsiteX108" fmla="*/ 302580 w 508378"/>
              <a:gd name="connsiteY108" fmla="*/ 23637 h 508523"/>
              <a:gd name="connsiteX109" fmla="*/ 307010 w 508378"/>
              <a:gd name="connsiteY109" fmla="*/ 34396 h 508523"/>
              <a:gd name="connsiteX110" fmla="*/ 306764 w 508378"/>
              <a:gd name="connsiteY110" fmla="*/ 34932 h 508523"/>
              <a:gd name="connsiteX111" fmla="*/ 298676 w 508378"/>
              <a:gd name="connsiteY111" fmla="*/ 39534 h 508523"/>
              <a:gd name="connsiteX112" fmla="*/ 294771 w 508378"/>
              <a:gd name="connsiteY112" fmla="*/ 38558 h 508523"/>
              <a:gd name="connsiteX113" fmla="*/ 261859 w 508378"/>
              <a:gd name="connsiteY113" fmla="*/ 24613 h 508523"/>
              <a:gd name="connsiteX114" fmla="*/ 256137 w 508378"/>
              <a:gd name="connsiteY114" fmla="*/ 14030 h 508523"/>
              <a:gd name="connsiteX115" fmla="*/ 256142 w 508378"/>
              <a:gd name="connsiteY115" fmla="*/ 14014 h 508523"/>
              <a:gd name="connsiteX116" fmla="*/ 266740 w 508378"/>
              <a:gd name="connsiteY116" fmla="*/ 8296 h 508523"/>
              <a:gd name="connsiteX117" fmla="*/ 204600 w 508378"/>
              <a:gd name="connsiteY117" fmla="*/ 69 h 508523"/>
              <a:gd name="connsiteX118" fmla="*/ 206774 w 508378"/>
              <a:gd name="connsiteY118" fmla="*/ 69 h 508523"/>
              <a:gd name="connsiteX119" fmla="*/ 228668 w 508378"/>
              <a:gd name="connsiteY119" fmla="*/ 1184 h 508523"/>
              <a:gd name="connsiteX120" fmla="*/ 236199 w 508378"/>
              <a:gd name="connsiteY120" fmla="*/ 10528 h 508523"/>
              <a:gd name="connsiteX121" fmla="*/ 227831 w 508378"/>
              <a:gd name="connsiteY121" fmla="*/ 18058 h 508523"/>
              <a:gd name="connsiteX122" fmla="*/ 226855 w 508378"/>
              <a:gd name="connsiteY122" fmla="*/ 18058 h 508523"/>
              <a:gd name="connsiteX123" fmla="*/ 206774 w 508378"/>
              <a:gd name="connsiteY123" fmla="*/ 16943 h 508523"/>
              <a:gd name="connsiteX124" fmla="*/ 16800 w 508378"/>
              <a:gd name="connsiteY124" fmla="*/ 206567 h 508523"/>
              <a:gd name="connsiteX125" fmla="*/ 72478 w 508378"/>
              <a:gd name="connsiteY125" fmla="*/ 341038 h 508523"/>
              <a:gd name="connsiteX126" fmla="*/ 341092 w 508378"/>
              <a:gd name="connsiteY126" fmla="*/ 340767 h 508523"/>
              <a:gd name="connsiteX127" fmla="*/ 341711 w 508378"/>
              <a:gd name="connsiteY127" fmla="*/ 339917 h 508523"/>
              <a:gd name="connsiteX128" fmla="*/ 376839 w 508378"/>
              <a:gd name="connsiteY128" fmla="*/ 289663 h 508523"/>
              <a:gd name="connsiteX129" fmla="*/ 393949 w 508378"/>
              <a:gd name="connsiteY129" fmla="*/ 238150 h 508523"/>
              <a:gd name="connsiteX130" fmla="*/ 396409 w 508378"/>
              <a:gd name="connsiteY130" fmla="*/ 199313 h 508523"/>
              <a:gd name="connsiteX131" fmla="*/ 396016 w 508378"/>
              <a:gd name="connsiteY131" fmla="*/ 198933 h 508523"/>
              <a:gd name="connsiteX132" fmla="*/ 394063 w 508378"/>
              <a:gd name="connsiteY132" fmla="*/ 178712 h 508523"/>
              <a:gd name="connsiteX133" fmla="*/ 401147 w 508378"/>
              <a:gd name="connsiteY133" fmla="*/ 169233 h 508523"/>
              <a:gd name="connsiteX134" fmla="*/ 401175 w 508378"/>
              <a:gd name="connsiteY134" fmla="*/ 169229 h 508523"/>
              <a:gd name="connsiteX135" fmla="*/ 410798 w 508378"/>
              <a:gd name="connsiteY135" fmla="*/ 176341 h 508523"/>
              <a:gd name="connsiteX136" fmla="*/ 412705 w 508378"/>
              <a:gd name="connsiteY136" fmla="*/ 196294 h 508523"/>
              <a:gd name="connsiteX137" fmla="*/ 413307 w 508378"/>
              <a:gd name="connsiteY137" fmla="*/ 196759 h 508523"/>
              <a:gd name="connsiteX138" fmla="*/ 413307 w 508378"/>
              <a:gd name="connsiteY138" fmla="*/ 198933 h 508523"/>
              <a:gd name="connsiteX139" fmla="*/ 399285 w 508378"/>
              <a:gd name="connsiteY139" fmla="*/ 282638 h 508523"/>
              <a:gd name="connsiteX140" fmla="*/ 396672 w 508378"/>
              <a:gd name="connsiteY140" fmla="*/ 287725 h 508523"/>
              <a:gd name="connsiteX141" fmla="*/ 409682 w 508378"/>
              <a:gd name="connsiteY141" fmla="*/ 300735 h 508523"/>
              <a:gd name="connsiteX142" fmla="*/ 419855 w 508378"/>
              <a:gd name="connsiteY142" fmla="*/ 325349 h 508523"/>
              <a:gd name="connsiteX143" fmla="*/ 411352 w 508378"/>
              <a:gd name="connsiteY143" fmla="*/ 345922 h 508523"/>
              <a:gd name="connsiteX144" fmla="*/ 494889 w 508378"/>
              <a:gd name="connsiteY144" fmla="*/ 429591 h 508523"/>
              <a:gd name="connsiteX145" fmla="*/ 494990 w 508378"/>
              <a:gd name="connsiteY145" fmla="*/ 494476 h 508523"/>
              <a:gd name="connsiteX146" fmla="*/ 494889 w 508378"/>
              <a:gd name="connsiteY146" fmla="*/ 494577 h 508523"/>
              <a:gd name="connsiteX147" fmla="*/ 462396 w 508378"/>
              <a:gd name="connsiteY147" fmla="*/ 508523 h 508523"/>
              <a:gd name="connsiteX148" fmla="*/ 429903 w 508378"/>
              <a:gd name="connsiteY148" fmla="*/ 494577 h 508523"/>
              <a:gd name="connsiteX149" fmla="*/ 375960 w 508378"/>
              <a:gd name="connsiteY149" fmla="*/ 440719 h 508523"/>
              <a:gd name="connsiteX150" fmla="*/ 375376 w 508378"/>
              <a:gd name="connsiteY150" fmla="*/ 440469 h 508523"/>
              <a:gd name="connsiteX151" fmla="*/ 375370 w 508378"/>
              <a:gd name="connsiteY151" fmla="*/ 440130 h 508523"/>
              <a:gd name="connsiteX152" fmla="*/ 346412 w 508378"/>
              <a:gd name="connsiteY152" fmla="*/ 411218 h 508523"/>
              <a:gd name="connsiteX153" fmla="*/ 325311 w 508378"/>
              <a:gd name="connsiteY153" fmla="*/ 419969 h 508523"/>
              <a:gd name="connsiteX154" fmla="*/ 300628 w 508378"/>
              <a:gd name="connsiteY154" fmla="*/ 409789 h 508523"/>
              <a:gd name="connsiteX155" fmla="*/ 287794 w 508378"/>
              <a:gd name="connsiteY155" fmla="*/ 396955 h 508523"/>
              <a:gd name="connsiteX156" fmla="*/ 285832 w 508378"/>
              <a:gd name="connsiteY156" fmla="*/ 398258 h 508523"/>
              <a:gd name="connsiteX157" fmla="*/ 206774 w 508378"/>
              <a:gd name="connsiteY157" fmla="*/ 413555 h 508523"/>
              <a:gd name="connsiteX158" fmla="*/ 0 w 508378"/>
              <a:gd name="connsiteY158" fmla="*/ 206703 h 508523"/>
              <a:gd name="connsiteX159" fmla="*/ 60485 w 508378"/>
              <a:gd name="connsiteY159" fmla="*/ 60593 h 508523"/>
              <a:gd name="connsiteX160" fmla="*/ 166206 w 508378"/>
              <a:gd name="connsiteY160" fmla="*/ 3986 h 508523"/>
              <a:gd name="connsiteX161" fmla="*/ 204425 w 508378"/>
              <a:gd name="connsiteY161" fmla="*/ 296 h 508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508378" h="508523">
                <a:moveTo>
                  <a:pt x="434366" y="393333"/>
                </a:moveTo>
                <a:lnTo>
                  <a:pt x="393227" y="434473"/>
                </a:lnTo>
                <a:lnTo>
                  <a:pt x="441896" y="483142"/>
                </a:lnTo>
                <a:cubicBezTo>
                  <a:pt x="453964" y="493795"/>
                  <a:pt x="472382" y="492649"/>
                  <a:pt x="483036" y="480582"/>
                </a:cubicBezTo>
                <a:cubicBezTo>
                  <a:pt x="492764" y="469562"/>
                  <a:pt x="492764" y="453022"/>
                  <a:pt x="483036" y="442003"/>
                </a:cubicBezTo>
                <a:close/>
                <a:moveTo>
                  <a:pt x="400339" y="359306"/>
                </a:moveTo>
                <a:lnTo>
                  <a:pt x="400260" y="359385"/>
                </a:lnTo>
                <a:lnTo>
                  <a:pt x="359200" y="400446"/>
                </a:lnTo>
                <a:lnTo>
                  <a:pt x="381373" y="422619"/>
                </a:lnTo>
                <a:lnTo>
                  <a:pt x="422512" y="381479"/>
                </a:lnTo>
                <a:close/>
                <a:moveTo>
                  <a:pt x="389182" y="304221"/>
                </a:moveTo>
                <a:lnTo>
                  <a:pt x="386012" y="308488"/>
                </a:lnTo>
                <a:lnTo>
                  <a:pt x="379899" y="320393"/>
                </a:lnTo>
                <a:cubicBezTo>
                  <a:pt x="372145" y="332312"/>
                  <a:pt x="363125" y="343494"/>
                  <a:pt x="352923" y="353728"/>
                </a:cubicBezTo>
                <a:lnTo>
                  <a:pt x="344082" y="359596"/>
                </a:lnTo>
                <a:lnTo>
                  <a:pt x="304114" y="389289"/>
                </a:lnTo>
                <a:lnTo>
                  <a:pt x="312621" y="397796"/>
                </a:lnTo>
                <a:cubicBezTo>
                  <a:pt x="319639" y="404781"/>
                  <a:pt x="330983" y="404781"/>
                  <a:pt x="338002" y="397796"/>
                </a:cubicBezTo>
                <a:lnTo>
                  <a:pt x="340848" y="394943"/>
                </a:lnTo>
                <a:lnTo>
                  <a:pt x="341209" y="394030"/>
                </a:lnTo>
                <a:lnTo>
                  <a:pt x="394342" y="340897"/>
                </a:lnTo>
                <a:lnTo>
                  <a:pt x="394768" y="340897"/>
                </a:lnTo>
                <a:lnTo>
                  <a:pt x="397689" y="337969"/>
                </a:lnTo>
                <a:cubicBezTo>
                  <a:pt x="404658" y="330999"/>
                  <a:pt x="404658" y="319699"/>
                  <a:pt x="397689" y="312728"/>
                </a:cubicBezTo>
                <a:close/>
                <a:moveTo>
                  <a:pt x="239866" y="251688"/>
                </a:moveTo>
                <a:cubicBezTo>
                  <a:pt x="243702" y="252182"/>
                  <a:pt x="246722" y="255202"/>
                  <a:pt x="247216" y="259038"/>
                </a:cubicBezTo>
                <a:lnTo>
                  <a:pt x="247216" y="284419"/>
                </a:lnTo>
                <a:cubicBezTo>
                  <a:pt x="247293" y="289039"/>
                  <a:pt x="243610" y="292847"/>
                  <a:pt x="238989" y="292924"/>
                </a:cubicBezTo>
                <a:cubicBezTo>
                  <a:pt x="238943" y="292925"/>
                  <a:pt x="238896" y="292925"/>
                  <a:pt x="238849" y="292925"/>
                </a:cubicBezTo>
                <a:cubicBezTo>
                  <a:pt x="234151" y="292925"/>
                  <a:pt x="230342" y="289117"/>
                  <a:pt x="230342" y="284419"/>
                </a:cubicBezTo>
                <a:lnTo>
                  <a:pt x="230342" y="259038"/>
                </a:lnTo>
                <a:cubicBezTo>
                  <a:pt x="230942" y="254378"/>
                  <a:pt x="235206" y="251087"/>
                  <a:pt x="239866" y="251688"/>
                </a:cubicBezTo>
                <a:close/>
                <a:moveTo>
                  <a:pt x="180458" y="251688"/>
                </a:moveTo>
                <a:cubicBezTo>
                  <a:pt x="184294" y="252182"/>
                  <a:pt x="187314" y="255202"/>
                  <a:pt x="187808" y="259038"/>
                </a:cubicBezTo>
                <a:lnTo>
                  <a:pt x="187808" y="284419"/>
                </a:lnTo>
                <a:cubicBezTo>
                  <a:pt x="187808" y="289117"/>
                  <a:pt x="184000" y="292925"/>
                  <a:pt x="179302" y="292925"/>
                </a:cubicBezTo>
                <a:lnTo>
                  <a:pt x="179301" y="292925"/>
                </a:lnTo>
                <a:cubicBezTo>
                  <a:pt x="174680" y="292926"/>
                  <a:pt x="170934" y="289180"/>
                  <a:pt x="170933" y="284559"/>
                </a:cubicBezTo>
                <a:cubicBezTo>
                  <a:pt x="170933" y="284512"/>
                  <a:pt x="170933" y="284466"/>
                  <a:pt x="170934" y="284419"/>
                </a:cubicBezTo>
                <a:lnTo>
                  <a:pt x="170934" y="259038"/>
                </a:lnTo>
                <a:cubicBezTo>
                  <a:pt x="171534" y="254378"/>
                  <a:pt x="175799" y="251087"/>
                  <a:pt x="180458" y="251688"/>
                </a:cubicBezTo>
                <a:close/>
                <a:moveTo>
                  <a:pt x="209145" y="184847"/>
                </a:moveTo>
                <a:cubicBezTo>
                  <a:pt x="219754" y="184575"/>
                  <a:pt x="230369" y="184901"/>
                  <a:pt x="240941" y="185823"/>
                </a:cubicBezTo>
                <a:cubicBezTo>
                  <a:pt x="265648" y="188593"/>
                  <a:pt x="284324" y="209492"/>
                  <a:pt x="284312" y="234353"/>
                </a:cubicBezTo>
                <a:lnTo>
                  <a:pt x="284311" y="284139"/>
                </a:lnTo>
                <a:cubicBezTo>
                  <a:pt x="283711" y="288799"/>
                  <a:pt x="279447" y="292089"/>
                  <a:pt x="274787" y="291489"/>
                </a:cubicBezTo>
                <a:cubicBezTo>
                  <a:pt x="270951" y="290995"/>
                  <a:pt x="267932" y="287975"/>
                  <a:pt x="267437" y="284139"/>
                </a:cubicBezTo>
                <a:lnTo>
                  <a:pt x="267437" y="234353"/>
                </a:lnTo>
                <a:cubicBezTo>
                  <a:pt x="267426" y="218288"/>
                  <a:pt x="255482" y="204731"/>
                  <a:pt x="239546" y="202697"/>
                </a:cubicBezTo>
                <a:cubicBezTo>
                  <a:pt x="229443" y="201741"/>
                  <a:pt x="219289" y="201415"/>
                  <a:pt x="209145" y="201721"/>
                </a:cubicBezTo>
                <a:cubicBezTo>
                  <a:pt x="199091" y="201542"/>
                  <a:pt x="189035" y="201914"/>
                  <a:pt x="179023" y="202836"/>
                </a:cubicBezTo>
                <a:cubicBezTo>
                  <a:pt x="163034" y="204878"/>
                  <a:pt x="151072" y="218514"/>
                  <a:pt x="151131" y="234632"/>
                </a:cubicBezTo>
                <a:lnTo>
                  <a:pt x="151131" y="284418"/>
                </a:lnTo>
                <a:cubicBezTo>
                  <a:pt x="151208" y="289038"/>
                  <a:pt x="147525" y="292847"/>
                  <a:pt x="142905" y="292924"/>
                </a:cubicBezTo>
                <a:cubicBezTo>
                  <a:pt x="142858" y="292924"/>
                  <a:pt x="142811" y="292925"/>
                  <a:pt x="142764" y="292925"/>
                </a:cubicBezTo>
                <a:lnTo>
                  <a:pt x="142485" y="292925"/>
                </a:lnTo>
                <a:cubicBezTo>
                  <a:pt x="137865" y="293002"/>
                  <a:pt x="134057" y="289319"/>
                  <a:pt x="133980" y="284698"/>
                </a:cubicBezTo>
                <a:cubicBezTo>
                  <a:pt x="133979" y="284651"/>
                  <a:pt x="133978" y="284604"/>
                  <a:pt x="133978" y="284557"/>
                </a:cubicBezTo>
                <a:lnTo>
                  <a:pt x="133978" y="234632"/>
                </a:lnTo>
                <a:cubicBezTo>
                  <a:pt x="133878" y="209812"/>
                  <a:pt x="152421" y="188870"/>
                  <a:pt x="177070" y="185962"/>
                </a:cubicBezTo>
                <a:cubicBezTo>
                  <a:pt x="187732" y="184981"/>
                  <a:pt x="198441" y="184609"/>
                  <a:pt x="209145" y="184847"/>
                </a:cubicBezTo>
                <a:close/>
                <a:moveTo>
                  <a:pt x="209145" y="113306"/>
                </a:moveTo>
                <a:cubicBezTo>
                  <a:pt x="203641" y="113317"/>
                  <a:pt x="198370" y="115526"/>
                  <a:pt x="194502" y="119442"/>
                </a:cubicBezTo>
                <a:cubicBezTo>
                  <a:pt x="190743" y="123118"/>
                  <a:pt x="188588" y="128130"/>
                  <a:pt x="188506" y="133388"/>
                </a:cubicBezTo>
                <a:cubicBezTo>
                  <a:pt x="188120" y="144857"/>
                  <a:pt x="197106" y="154467"/>
                  <a:pt x="208575" y="154853"/>
                </a:cubicBezTo>
                <a:cubicBezTo>
                  <a:pt x="208765" y="154859"/>
                  <a:pt x="208955" y="154863"/>
                  <a:pt x="209145" y="154864"/>
                </a:cubicBezTo>
                <a:cubicBezTo>
                  <a:pt x="220643" y="154787"/>
                  <a:pt x="229924" y="145444"/>
                  <a:pt x="229924" y="133946"/>
                </a:cubicBezTo>
                <a:cubicBezTo>
                  <a:pt x="229847" y="122524"/>
                  <a:pt x="220567" y="113306"/>
                  <a:pt x="209145" y="113306"/>
                </a:cubicBezTo>
                <a:close/>
                <a:moveTo>
                  <a:pt x="374191" y="100128"/>
                </a:moveTo>
                <a:cubicBezTo>
                  <a:pt x="378234" y="97817"/>
                  <a:pt x="383385" y="99222"/>
                  <a:pt x="385696" y="103266"/>
                </a:cubicBezTo>
                <a:cubicBezTo>
                  <a:pt x="392265" y="114450"/>
                  <a:pt x="397685" y="126271"/>
                  <a:pt x="401873" y="138548"/>
                </a:cubicBezTo>
                <a:cubicBezTo>
                  <a:pt x="403432" y="142898"/>
                  <a:pt x="401170" y="147689"/>
                  <a:pt x="396820" y="149248"/>
                </a:cubicBezTo>
                <a:cubicBezTo>
                  <a:pt x="396785" y="149261"/>
                  <a:pt x="396749" y="149274"/>
                  <a:pt x="396713" y="149286"/>
                </a:cubicBezTo>
                <a:cubicBezTo>
                  <a:pt x="395811" y="149572"/>
                  <a:pt x="394870" y="149714"/>
                  <a:pt x="393924" y="149704"/>
                </a:cubicBezTo>
                <a:cubicBezTo>
                  <a:pt x="390356" y="149730"/>
                  <a:pt x="387164" y="147490"/>
                  <a:pt x="385975" y="144126"/>
                </a:cubicBezTo>
                <a:cubicBezTo>
                  <a:pt x="382061" y="132839"/>
                  <a:pt x="377064" y="121957"/>
                  <a:pt x="371053" y="111633"/>
                </a:cubicBezTo>
                <a:cubicBezTo>
                  <a:pt x="368742" y="107589"/>
                  <a:pt x="370147" y="102438"/>
                  <a:pt x="374191" y="100128"/>
                </a:cubicBezTo>
                <a:close/>
                <a:moveTo>
                  <a:pt x="209145" y="96432"/>
                </a:moveTo>
                <a:cubicBezTo>
                  <a:pt x="229940" y="96432"/>
                  <a:pt x="246798" y="113290"/>
                  <a:pt x="246798" y="134085"/>
                </a:cubicBezTo>
                <a:cubicBezTo>
                  <a:pt x="246798" y="154880"/>
                  <a:pt x="229940" y="171738"/>
                  <a:pt x="209145" y="171738"/>
                </a:cubicBezTo>
                <a:cubicBezTo>
                  <a:pt x="199193" y="171769"/>
                  <a:pt x="189645" y="167799"/>
                  <a:pt x="182648" y="160721"/>
                </a:cubicBezTo>
                <a:cubicBezTo>
                  <a:pt x="175589" y="153644"/>
                  <a:pt x="171583" y="144081"/>
                  <a:pt x="171492" y="134085"/>
                </a:cubicBezTo>
                <a:cubicBezTo>
                  <a:pt x="171492" y="113290"/>
                  <a:pt x="188350" y="96432"/>
                  <a:pt x="209145" y="96432"/>
                </a:cubicBezTo>
                <a:close/>
                <a:moveTo>
                  <a:pt x="206774" y="63660"/>
                </a:moveTo>
                <a:cubicBezTo>
                  <a:pt x="127675" y="63630"/>
                  <a:pt x="63528" y="127727"/>
                  <a:pt x="63498" y="206826"/>
                </a:cubicBezTo>
                <a:cubicBezTo>
                  <a:pt x="63467" y="285924"/>
                  <a:pt x="127565" y="350071"/>
                  <a:pt x="206663" y="350102"/>
                </a:cubicBezTo>
                <a:cubicBezTo>
                  <a:pt x="244681" y="350117"/>
                  <a:pt x="281144" y="335015"/>
                  <a:pt x="308019" y="308126"/>
                </a:cubicBezTo>
                <a:cubicBezTo>
                  <a:pt x="324007" y="292178"/>
                  <a:pt x="335918" y="272614"/>
                  <a:pt x="342743" y="251088"/>
                </a:cubicBezTo>
                <a:cubicBezTo>
                  <a:pt x="367235" y="175958"/>
                  <a:pt x="326185" y="95198"/>
                  <a:pt x="251055" y="70706"/>
                </a:cubicBezTo>
                <a:cubicBezTo>
                  <a:pt x="236756" y="66045"/>
                  <a:pt x="221813" y="63667"/>
                  <a:pt x="206774" y="63660"/>
                </a:cubicBezTo>
                <a:close/>
                <a:moveTo>
                  <a:pt x="210540" y="48063"/>
                </a:moveTo>
                <a:cubicBezTo>
                  <a:pt x="298567" y="49103"/>
                  <a:pt x="369083" y="121306"/>
                  <a:pt x="368044" y="209333"/>
                </a:cubicBezTo>
                <a:cubicBezTo>
                  <a:pt x="367548" y="251274"/>
                  <a:pt x="350541" y="291330"/>
                  <a:pt x="320709" y="320816"/>
                </a:cubicBezTo>
                <a:cubicBezTo>
                  <a:pt x="290364" y="350701"/>
                  <a:pt x="249362" y="367262"/>
                  <a:pt x="206774" y="366837"/>
                </a:cubicBezTo>
                <a:cubicBezTo>
                  <a:pt x="118747" y="365797"/>
                  <a:pt x="48230" y="293594"/>
                  <a:pt x="49270" y="205567"/>
                </a:cubicBezTo>
                <a:cubicBezTo>
                  <a:pt x="50310" y="117540"/>
                  <a:pt x="122513" y="47023"/>
                  <a:pt x="210540" y="48063"/>
                </a:cubicBezTo>
                <a:close/>
                <a:moveTo>
                  <a:pt x="334655" y="44834"/>
                </a:moveTo>
                <a:cubicBezTo>
                  <a:pt x="340850" y="49749"/>
                  <a:pt x="346763" y="55011"/>
                  <a:pt x="352366" y="60592"/>
                </a:cubicBezTo>
                <a:cubicBezTo>
                  <a:pt x="355992" y="64218"/>
                  <a:pt x="359339" y="67844"/>
                  <a:pt x="362546" y="71609"/>
                </a:cubicBezTo>
                <a:cubicBezTo>
                  <a:pt x="365896" y="74903"/>
                  <a:pt x="365942" y="80289"/>
                  <a:pt x="362649" y="83639"/>
                </a:cubicBezTo>
                <a:cubicBezTo>
                  <a:pt x="362615" y="83674"/>
                  <a:pt x="362581" y="83708"/>
                  <a:pt x="362546" y="83742"/>
                </a:cubicBezTo>
                <a:cubicBezTo>
                  <a:pt x="360918" y="85009"/>
                  <a:pt x="358890" y="85652"/>
                  <a:pt x="356828" y="85555"/>
                </a:cubicBezTo>
                <a:cubicBezTo>
                  <a:pt x="354363" y="85571"/>
                  <a:pt x="352016" y="84500"/>
                  <a:pt x="350414" y="82626"/>
                </a:cubicBezTo>
                <a:cubicBezTo>
                  <a:pt x="347346" y="79279"/>
                  <a:pt x="344277" y="75793"/>
                  <a:pt x="340931" y="72585"/>
                </a:cubicBezTo>
                <a:cubicBezTo>
                  <a:pt x="335741" y="67653"/>
                  <a:pt x="330295" y="62998"/>
                  <a:pt x="324614" y="58640"/>
                </a:cubicBezTo>
                <a:cubicBezTo>
                  <a:pt x="320802" y="55867"/>
                  <a:pt x="319959" y="50529"/>
                  <a:pt x="322732" y="46716"/>
                </a:cubicBezTo>
                <a:cubicBezTo>
                  <a:pt x="325504" y="42904"/>
                  <a:pt x="330843" y="42061"/>
                  <a:pt x="334655" y="44834"/>
                </a:cubicBezTo>
                <a:close/>
                <a:moveTo>
                  <a:pt x="266740" y="8296"/>
                </a:moveTo>
                <a:cubicBezTo>
                  <a:pt x="279144" y="12267"/>
                  <a:pt x="291145" y="17403"/>
                  <a:pt x="302580" y="23637"/>
                </a:cubicBezTo>
                <a:cubicBezTo>
                  <a:pt x="306775" y="25384"/>
                  <a:pt x="308758" y="30202"/>
                  <a:pt x="307010" y="34396"/>
                </a:cubicBezTo>
                <a:cubicBezTo>
                  <a:pt x="306935" y="34578"/>
                  <a:pt x="306852" y="34757"/>
                  <a:pt x="306764" y="34932"/>
                </a:cubicBezTo>
                <a:cubicBezTo>
                  <a:pt x="305220" y="37936"/>
                  <a:pt x="302046" y="39742"/>
                  <a:pt x="298676" y="39534"/>
                </a:cubicBezTo>
                <a:cubicBezTo>
                  <a:pt x="297312" y="39543"/>
                  <a:pt x="295969" y="39207"/>
                  <a:pt x="294771" y="38558"/>
                </a:cubicBezTo>
                <a:cubicBezTo>
                  <a:pt x="284240" y="32933"/>
                  <a:pt x="273226" y="28265"/>
                  <a:pt x="261859" y="24613"/>
                </a:cubicBezTo>
                <a:cubicBezTo>
                  <a:pt x="257357" y="23271"/>
                  <a:pt x="254795" y="18533"/>
                  <a:pt x="256137" y="14030"/>
                </a:cubicBezTo>
                <a:cubicBezTo>
                  <a:pt x="256138" y="14025"/>
                  <a:pt x="256140" y="14020"/>
                  <a:pt x="256142" y="14014"/>
                </a:cubicBezTo>
                <a:cubicBezTo>
                  <a:pt x="257548" y="9557"/>
                  <a:pt x="262243" y="7024"/>
                  <a:pt x="266740" y="8296"/>
                </a:cubicBezTo>
                <a:close/>
                <a:moveTo>
                  <a:pt x="204600" y="69"/>
                </a:moveTo>
                <a:cubicBezTo>
                  <a:pt x="205321" y="-24"/>
                  <a:pt x="206052" y="-24"/>
                  <a:pt x="206774" y="69"/>
                </a:cubicBezTo>
                <a:cubicBezTo>
                  <a:pt x="214025" y="69"/>
                  <a:pt x="221416" y="69"/>
                  <a:pt x="228668" y="1184"/>
                </a:cubicBezTo>
                <a:cubicBezTo>
                  <a:pt x="233322" y="1696"/>
                  <a:pt x="236687" y="5872"/>
                  <a:pt x="236199" y="10528"/>
                </a:cubicBezTo>
                <a:cubicBezTo>
                  <a:pt x="235707" y="14788"/>
                  <a:pt x="232120" y="18016"/>
                  <a:pt x="227831" y="18058"/>
                </a:cubicBezTo>
                <a:lnTo>
                  <a:pt x="226855" y="18058"/>
                </a:lnTo>
                <a:cubicBezTo>
                  <a:pt x="220186" y="17335"/>
                  <a:pt x="213482" y="16963"/>
                  <a:pt x="206774" y="16943"/>
                </a:cubicBezTo>
                <a:cubicBezTo>
                  <a:pt x="101951" y="16846"/>
                  <a:pt x="16896" y="101744"/>
                  <a:pt x="16800" y="206567"/>
                </a:cubicBezTo>
                <a:cubicBezTo>
                  <a:pt x="16753" y="257008"/>
                  <a:pt x="36787" y="305394"/>
                  <a:pt x="72478" y="341038"/>
                </a:cubicBezTo>
                <a:cubicBezTo>
                  <a:pt x="146728" y="415139"/>
                  <a:pt x="266991" y="415017"/>
                  <a:pt x="341092" y="340767"/>
                </a:cubicBezTo>
                <a:lnTo>
                  <a:pt x="341711" y="339917"/>
                </a:lnTo>
                <a:lnTo>
                  <a:pt x="376839" y="289663"/>
                </a:lnTo>
                <a:lnTo>
                  <a:pt x="393949" y="238150"/>
                </a:lnTo>
                <a:lnTo>
                  <a:pt x="396409" y="199313"/>
                </a:lnTo>
                <a:lnTo>
                  <a:pt x="396016" y="198933"/>
                </a:lnTo>
                <a:cubicBezTo>
                  <a:pt x="395711" y="192163"/>
                  <a:pt x="395059" y="185414"/>
                  <a:pt x="394063" y="178712"/>
                </a:cubicBezTo>
                <a:cubicBezTo>
                  <a:pt x="393402" y="174138"/>
                  <a:pt x="396573" y="169894"/>
                  <a:pt x="401147" y="169233"/>
                </a:cubicBezTo>
                <a:cubicBezTo>
                  <a:pt x="401156" y="169231"/>
                  <a:pt x="401166" y="169230"/>
                  <a:pt x="401175" y="169229"/>
                </a:cubicBezTo>
                <a:cubicBezTo>
                  <a:pt x="405790" y="168562"/>
                  <a:pt x="410082" y="171734"/>
                  <a:pt x="410798" y="176341"/>
                </a:cubicBezTo>
                <a:lnTo>
                  <a:pt x="412705" y="196294"/>
                </a:lnTo>
                <a:lnTo>
                  <a:pt x="413307" y="196759"/>
                </a:lnTo>
                <a:cubicBezTo>
                  <a:pt x="413400" y="197480"/>
                  <a:pt x="413400" y="198211"/>
                  <a:pt x="413307" y="198933"/>
                </a:cubicBezTo>
                <a:cubicBezTo>
                  <a:pt x="414462" y="227811"/>
                  <a:pt x="409568" y="256276"/>
                  <a:pt x="399285" y="282638"/>
                </a:cubicBezTo>
                <a:lnTo>
                  <a:pt x="396672" y="287725"/>
                </a:lnTo>
                <a:lnTo>
                  <a:pt x="409682" y="300735"/>
                </a:lnTo>
                <a:cubicBezTo>
                  <a:pt x="416464" y="307538"/>
                  <a:pt x="419855" y="316443"/>
                  <a:pt x="419855" y="325349"/>
                </a:cubicBezTo>
                <a:lnTo>
                  <a:pt x="411352" y="345922"/>
                </a:lnTo>
                <a:lnTo>
                  <a:pt x="494889" y="429591"/>
                </a:lnTo>
                <a:cubicBezTo>
                  <a:pt x="512835" y="447481"/>
                  <a:pt x="512880" y="476531"/>
                  <a:pt x="494990" y="494476"/>
                </a:cubicBezTo>
                <a:cubicBezTo>
                  <a:pt x="494957" y="494510"/>
                  <a:pt x="494923" y="494544"/>
                  <a:pt x="494889" y="494577"/>
                </a:cubicBezTo>
                <a:cubicBezTo>
                  <a:pt x="486393" y="503433"/>
                  <a:pt x="474669" y="508465"/>
                  <a:pt x="462396" y="508523"/>
                </a:cubicBezTo>
                <a:cubicBezTo>
                  <a:pt x="450127" y="508449"/>
                  <a:pt x="438409" y="503420"/>
                  <a:pt x="429903" y="494577"/>
                </a:cubicBezTo>
                <a:lnTo>
                  <a:pt x="375960" y="440719"/>
                </a:lnTo>
                <a:lnTo>
                  <a:pt x="375376" y="440469"/>
                </a:lnTo>
                <a:lnTo>
                  <a:pt x="375370" y="440130"/>
                </a:lnTo>
                <a:lnTo>
                  <a:pt x="346412" y="411218"/>
                </a:lnTo>
                <a:lnTo>
                  <a:pt x="325311" y="419969"/>
                </a:lnTo>
                <a:cubicBezTo>
                  <a:pt x="316068" y="419940"/>
                  <a:pt x="307204" y="416285"/>
                  <a:pt x="300628" y="409789"/>
                </a:cubicBezTo>
                <a:lnTo>
                  <a:pt x="287794" y="396955"/>
                </a:lnTo>
                <a:lnTo>
                  <a:pt x="285832" y="398258"/>
                </a:lnTo>
                <a:cubicBezTo>
                  <a:pt x="260986" y="408429"/>
                  <a:pt x="234147" y="413727"/>
                  <a:pt x="206774" y="413555"/>
                </a:cubicBezTo>
                <a:cubicBezTo>
                  <a:pt x="92554" y="413533"/>
                  <a:pt x="-21" y="320923"/>
                  <a:pt x="0" y="206703"/>
                </a:cubicBezTo>
                <a:cubicBezTo>
                  <a:pt x="10" y="151910"/>
                  <a:pt x="21764" y="99361"/>
                  <a:pt x="60485" y="60593"/>
                </a:cubicBezTo>
                <a:cubicBezTo>
                  <a:pt x="89530" y="31420"/>
                  <a:pt x="126421" y="11868"/>
                  <a:pt x="166206" y="3986"/>
                </a:cubicBezTo>
                <a:lnTo>
                  <a:pt x="204425" y="296"/>
                </a:ln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0" name="Freeform 729">
            <a:extLst>
              <a:ext uri="{FF2B5EF4-FFF2-40B4-BE49-F238E27FC236}">
                <a16:creationId xmlns:a16="http://schemas.microsoft.com/office/drawing/2014/main" id="{0B89BB56-9624-5843-82CB-9F79E666E4F3}"/>
              </a:ext>
            </a:extLst>
          </p:cNvPr>
          <p:cNvSpPr>
            <a:spLocks noChangeAspect="1"/>
          </p:cNvSpPr>
          <p:nvPr/>
        </p:nvSpPr>
        <p:spPr>
          <a:xfrm>
            <a:off x="861216" y="2735027"/>
            <a:ext cx="387218" cy="356247"/>
          </a:xfrm>
          <a:custGeom>
            <a:avLst/>
            <a:gdLst>
              <a:gd name="connsiteX0" fmla="*/ 241756 w 425940"/>
              <a:gd name="connsiteY0" fmla="*/ 289929 h 391872"/>
              <a:gd name="connsiteX1" fmla="*/ 243907 w 425940"/>
              <a:gd name="connsiteY1" fmla="*/ 289929 h 391872"/>
              <a:gd name="connsiteX2" fmla="*/ 364342 w 425940"/>
              <a:gd name="connsiteY2" fmla="*/ 289929 h 391872"/>
              <a:gd name="connsiteX3" fmla="*/ 373764 w 425940"/>
              <a:gd name="connsiteY3" fmla="*/ 297279 h 391872"/>
              <a:gd name="connsiteX4" fmla="*/ 366493 w 425940"/>
              <a:gd name="connsiteY4" fmla="*/ 306803 h 391872"/>
              <a:gd name="connsiteX5" fmla="*/ 364342 w 425940"/>
              <a:gd name="connsiteY5" fmla="*/ 306803 h 391872"/>
              <a:gd name="connsiteX6" fmla="*/ 243907 w 425940"/>
              <a:gd name="connsiteY6" fmla="*/ 306803 h 391872"/>
              <a:gd name="connsiteX7" fmla="*/ 234485 w 425940"/>
              <a:gd name="connsiteY7" fmla="*/ 299453 h 391872"/>
              <a:gd name="connsiteX8" fmla="*/ 241756 w 425940"/>
              <a:gd name="connsiteY8" fmla="*/ 289929 h 391872"/>
              <a:gd name="connsiteX9" fmla="*/ 151338 w 425940"/>
              <a:gd name="connsiteY9" fmla="*/ 268871 h 391872"/>
              <a:gd name="connsiteX10" fmla="*/ 127334 w 425940"/>
              <a:gd name="connsiteY10" fmla="*/ 302619 h 391872"/>
              <a:gd name="connsiteX11" fmla="*/ 114925 w 425940"/>
              <a:gd name="connsiteY11" fmla="*/ 304021 h 391872"/>
              <a:gd name="connsiteX12" fmla="*/ 113538 w 425940"/>
              <a:gd name="connsiteY12" fmla="*/ 302619 h 391872"/>
              <a:gd name="connsiteX13" fmla="*/ 88706 w 425940"/>
              <a:gd name="connsiteY13" fmla="*/ 269290 h 391872"/>
              <a:gd name="connsiteX14" fmla="*/ 87879 w 425940"/>
              <a:gd name="connsiteY14" fmla="*/ 269290 h 391872"/>
              <a:gd name="connsiteX15" fmla="*/ 86223 w 425940"/>
              <a:gd name="connsiteY15" fmla="*/ 269290 h 391872"/>
              <a:gd name="connsiteX16" fmla="*/ 58632 w 425940"/>
              <a:gd name="connsiteY16" fmla="*/ 297181 h 391872"/>
              <a:gd name="connsiteX17" fmla="*/ 59184 w 425940"/>
              <a:gd name="connsiteY17" fmla="*/ 329674 h 391872"/>
              <a:gd name="connsiteX18" fmla="*/ 182103 w 425940"/>
              <a:gd name="connsiteY18" fmla="*/ 329674 h 391872"/>
              <a:gd name="connsiteX19" fmla="*/ 182103 w 425940"/>
              <a:gd name="connsiteY19" fmla="*/ 296762 h 391872"/>
              <a:gd name="connsiteX20" fmla="*/ 154511 w 425940"/>
              <a:gd name="connsiteY20" fmla="*/ 268871 h 391872"/>
              <a:gd name="connsiteX21" fmla="*/ 152442 w 425940"/>
              <a:gd name="connsiteY21" fmla="*/ 268871 h 391872"/>
              <a:gd name="connsiteX22" fmla="*/ 151338 w 425940"/>
              <a:gd name="connsiteY22" fmla="*/ 268871 h 391872"/>
              <a:gd name="connsiteX23" fmla="*/ 86223 w 425940"/>
              <a:gd name="connsiteY23" fmla="*/ 251997 h 391872"/>
              <a:gd name="connsiteX24" fmla="*/ 88292 w 425940"/>
              <a:gd name="connsiteY24" fmla="*/ 251997 h 391872"/>
              <a:gd name="connsiteX25" fmla="*/ 102088 w 425940"/>
              <a:gd name="connsiteY25" fmla="*/ 258273 h 391872"/>
              <a:gd name="connsiteX26" fmla="*/ 120436 w 425940"/>
              <a:gd name="connsiteY26" fmla="*/ 282956 h 391872"/>
              <a:gd name="connsiteX27" fmla="*/ 138646 w 425940"/>
              <a:gd name="connsiteY27" fmla="*/ 258551 h 391872"/>
              <a:gd name="connsiteX28" fmla="*/ 152442 w 425940"/>
              <a:gd name="connsiteY28" fmla="*/ 251997 h 391872"/>
              <a:gd name="connsiteX29" fmla="*/ 154511 w 425940"/>
              <a:gd name="connsiteY29" fmla="*/ 251997 h 391872"/>
              <a:gd name="connsiteX30" fmla="*/ 198243 w 425940"/>
              <a:gd name="connsiteY30" fmla="*/ 296205 h 391872"/>
              <a:gd name="connsiteX31" fmla="*/ 198243 w 425940"/>
              <a:gd name="connsiteY31" fmla="*/ 338041 h 391872"/>
              <a:gd name="connsiteX32" fmla="*/ 190380 w 425940"/>
              <a:gd name="connsiteY32" fmla="*/ 346548 h 391872"/>
              <a:gd name="connsiteX33" fmla="*/ 50906 w 425940"/>
              <a:gd name="connsiteY33" fmla="*/ 346548 h 391872"/>
              <a:gd name="connsiteX34" fmla="*/ 42491 w 425940"/>
              <a:gd name="connsiteY34" fmla="*/ 338041 h 391872"/>
              <a:gd name="connsiteX35" fmla="*/ 42491 w 425940"/>
              <a:gd name="connsiteY35" fmla="*/ 296205 h 391872"/>
              <a:gd name="connsiteX36" fmla="*/ 86223 w 425940"/>
              <a:gd name="connsiteY36" fmla="*/ 251997 h 391872"/>
              <a:gd name="connsiteX37" fmla="*/ 241756 w 425940"/>
              <a:gd name="connsiteY37" fmla="*/ 249627 h 391872"/>
              <a:gd name="connsiteX38" fmla="*/ 243907 w 425940"/>
              <a:gd name="connsiteY38" fmla="*/ 249627 h 391872"/>
              <a:gd name="connsiteX39" fmla="*/ 364342 w 425940"/>
              <a:gd name="connsiteY39" fmla="*/ 249627 h 391872"/>
              <a:gd name="connsiteX40" fmla="*/ 373764 w 425940"/>
              <a:gd name="connsiteY40" fmla="*/ 256977 h 391872"/>
              <a:gd name="connsiteX41" fmla="*/ 366493 w 425940"/>
              <a:gd name="connsiteY41" fmla="*/ 266501 h 391872"/>
              <a:gd name="connsiteX42" fmla="*/ 364342 w 425940"/>
              <a:gd name="connsiteY42" fmla="*/ 266501 h 391872"/>
              <a:gd name="connsiteX43" fmla="*/ 243907 w 425940"/>
              <a:gd name="connsiteY43" fmla="*/ 266501 h 391872"/>
              <a:gd name="connsiteX44" fmla="*/ 234485 w 425940"/>
              <a:gd name="connsiteY44" fmla="*/ 259151 h 391872"/>
              <a:gd name="connsiteX45" fmla="*/ 241756 w 425940"/>
              <a:gd name="connsiteY45" fmla="*/ 249627 h 391872"/>
              <a:gd name="connsiteX46" fmla="*/ 418600 w 425940"/>
              <a:gd name="connsiteY46" fmla="*/ 235164 h 391872"/>
              <a:gd name="connsiteX47" fmla="*/ 425871 w 425940"/>
              <a:gd name="connsiteY47" fmla="*/ 242514 h 391872"/>
              <a:gd name="connsiteX48" fmla="*/ 425871 w 425940"/>
              <a:gd name="connsiteY48" fmla="*/ 274868 h 391872"/>
              <a:gd name="connsiteX49" fmla="*/ 417732 w 425940"/>
              <a:gd name="connsiteY49" fmla="*/ 283373 h 391872"/>
              <a:gd name="connsiteX50" fmla="*/ 417593 w 425940"/>
              <a:gd name="connsiteY50" fmla="*/ 283374 h 391872"/>
              <a:gd name="connsiteX51" fmla="*/ 409178 w 425940"/>
              <a:gd name="connsiteY51" fmla="*/ 274868 h 391872"/>
              <a:gd name="connsiteX52" fmla="*/ 409178 w 425940"/>
              <a:gd name="connsiteY52" fmla="*/ 242514 h 391872"/>
              <a:gd name="connsiteX53" fmla="*/ 418600 w 425940"/>
              <a:gd name="connsiteY53" fmla="*/ 235164 h 391872"/>
              <a:gd name="connsiteX54" fmla="*/ 241756 w 425940"/>
              <a:gd name="connsiteY54" fmla="*/ 209184 h 391872"/>
              <a:gd name="connsiteX55" fmla="*/ 243907 w 425940"/>
              <a:gd name="connsiteY55" fmla="*/ 209184 h 391872"/>
              <a:gd name="connsiteX56" fmla="*/ 364342 w 425940"/>
              <a:gd name="connsiteY56" fmla="*/ 209184 h 391872"/>
              <a:gd name="connsiteX57" fmla="*/ 373764 w 425940"/>
              <a:gd name="connsiteY57" fmla="*/ 216534 h 391872"/>
              <a:gd name="connsiteX58" fmla="*/ 366493 w 425940"/>
              <a:gd name="connsiteY58" fmla="*/ 226058 h 391872"/>
              <a:gd name="connsiteX59" fmla="*/ 364342 w 425940"/>
              <a:gd name="connsiteY59" fmla="*/ 226058 h 391872"/>
              <a:gd name="connsiteX60" fmla="*/ 243907 w 425940"/>
              <a:gd name="connsiteY60" fmla="*/ 226058 h 391872"/>
              <a:gd name="connsiteX61" fmla="*/ 234485 w 425940"/>
              <a:gd name="connsiteY61" fmla="*/ 218708 h 391872"/>
              <a:gd name="connsiteX62" fmla="*/ 241756 w 425940"/>
              <a:gd name="connsiteY62" fmla="*/ 209184 h 391872"/>
              <a:gd name="connsiteX63" fmla="*/ 120575 w 425940"/>
              <a:gd name="connsiteY63" fmla="*/ 180595 h 391872"/>
              <a:gd name="connsiteX64" fmla="*/ 92432 w 425940"/>
              <a:gd name="connsiteY64" fmla="*/ 209323 h 391872"/>
              <a:gd name="connsiteX65" fmla="*/ 120851 w 425940"/>
              <a:gd name="connsiteY65" fmla="*/ 237772 h 391872"/>
              <a:gd name="connsiteX66" fmla="*/ 148994 w 425940"/>
              <a:gd name="connsiteY66" fmla="*/ 209184 h 391872"/>
              <a:gd name="connsiteX67" fmla="*/ 120575 w 425940"/>
              <a:gd name="connsiteY67" fmla="*/ 181293 h 391872"/>
              <a:gd name="connsiteX68" fmla="*/ 120299 w 425940"/>
              <a:gd name="connsiteY68" fmla="*/ 163582 h 391872"/>
              <a:gd name="connsiteX69" fmla="*/ 165548 w 425940"/>
              <a:gd name="connsiteY69" fmla="*/ 209045 h 391872"/>
              <a:gd name="connsiteX70" fmla="*/ 165548 w 425940"/>
              <a:gd name="connsiteY70" fmla="*/ 209184 h 391872"/>
              <a:gd name="connsiteX71" fmla="*/ 120575 w 425940"/>
              <a:gd name="connsiteY71" fmla="*/ 254786 h 391872"/>
              <a:gd name="connsiteX72" fmla="*/ 75325 w 425940"/>
              <a:gd name="connsiteY72" fmla="*/ 209323 h 391872"/>
              <a:gd name="connsiteX73" fmla="*/ 120299 w 425940"/>
              <a:gd name="connsiteY73" fmla="*/ 163582 h 391872"/>
              <a:gd name="connsiteX74" fmla="*/ 177550 w 425940"/>
              <a:gd name="connsiteY74" fmla="*/ 16874 h 391872"/>
              <a:gd name="connsiteX75" fmla="*/ 182563 w 425940"/>
              <a:gd name="connsiteY75" fmla="*/ 100893 h 391872"/>
              <a:gd name="connsiteX76" fmla="*/ 182930 w 425940"/>
              <a:gd name="connsiteY76" fmla="*/ 101245 h 391872"/>
              <a:gd name="connsiteX77" fmla="*/ 184861 w 425940"/>
              <a:gd name="connsiteY77" fmla="*/ 132483 h 391872"/>
              <a:gd name="connsiteX78" fmla="*/ 193139 w 425940"/>
              <a:gd name="connsiteY78" fmla="*/ 140432 h 391872"/>
              <a:gd name="connsiteX79" fmla="*/ 232319 w 425940"/>
              <a:gd name="connsiteY79" fmla="*/ 140432 h 391872"/>
              <a:gd name="connsiteX80" fmla="*/ 240596 w 425940"/>
              <a:gd name="connsiteY80" fmla="*/ 132483 h 391872"/>
              <a:gd name="connsiteX81" fmla="*/ 248322 w 425940"/>
              <a:gd name="connsiteY81" fmla="*/ 16874 h 391872"/>
              <a:gd name="connsiteX82" fmla="*/ 169135 w 425940"/>
              <a:gd name="connsiteY82" fmla="*/ 0 h 391872"/>
              <a:gd name="connsiteX83" fmla="*/ 256875 w 425940"/>
              <a:gd name="connsiteY83" fmla="*/ 0 h 391872"/>
              <a:gd name="connsiteX84" fmla="*/ 262945 w 425940"/>
              <a:gd name="connsiteY84" fmla="*/ 2650 h 391872"/>
              <a:gd name="connsiteX85" fmla="*/ 265152 w 425940"/>
              <a:gd name="connsiteY85" fmla="*/ 8925 h 391872"/>
              <a:gd name="connsiteX86" fmla="*/ 260111 w 425940"/>
              <a:gd name="connsiteY86" fmla="*/ 93296 h 391872"/>
              <a:gd name="connsiteX87" fmla="*/ 392485 w 425940"/>
              <a:gd name="connsiteY87" fmla="*/ 93296 h 391872"/>
              <a:gd name="connsiteX88" fmla="*/ 425871 w 425940"/>
              <a:gd name="connsiteY88" fmla="*/ 127184 h 391872"/>
              <a:gd name="connsiteX89" fmla="*/ 425871 w 425940"/>
              <a:gd name="connsiteY89" fmla="*/ 186929 h 391872"/>
              <a:gd name="connsiteX90" fmla="*/ 425871 w 425940"/>
              <a:gd name="connsiteY90" fmla="*/ 189102 h 391872"/>
              <a:gd name="connsiteX91" fmla="*/ 425871 w 425940"/>
              <a:gd name="connsiteY91" fmla="*/ 189103 h 391872"/>
              <a:gd name="connsiteX92" fmla="*/ 425871 w 425940"/>
              <a:gd name="connsiteY92" fmla="*/ 210160 h 391872"/>
              <a:gd name="connsiteX93" fmla="*/ 417593 w 425940"/>
              <a:gd name="connsiteY93" fmla="*/ 218667 h 391872"/>
              <a:gd name="connsiteX94" fmla="*/ 409178 w 425940"/>
              <a:gd name="connsiteY94" fmla="*/ 210161 h 391872"/>
              <a:gd name="connsiteX95" fmla="*/ 409178 w 425940"/>
              <a:gd name="connsiteY95" fmla="*/ 189103 h 391872"/>
              <a:gd name="connsiteX96" fmla="*/ 409178 w 425940"/>
              <a:gd name="connsiteY96" fmla="*/ 189103 h 391872"/>
              <a:gd name="connsiteX97" fmla="*/ 409178 w 425940"/>
              <a:gd name="connsiteY97" fmla="*/ 189102 h 391872"/>
              <a:gd name="connsiteX98" fmla="*/ 409178 w 425940"/>
              <a:gd name="connsiteY98" fmla="*/ 127184 h 391872"/>
              <a:gd name="connsiteX99" fmla="*/ 392485 w 425940"/>
              <a:gd name="connsiteY99" fmla="*/ 110310 h 391872"/>
              <a:gd name="connsiteX100" fmla="*/ 259095 w 425940"/>
              <a:gd name="connsiteY100" fmla="*/ 110310 h 391872"/>
              <a:gd name="connsiteX101" fmla="*/ 257703 w 425940"/>
              <a:gd name="connsiteY101" fmla="*/ 133599 h 391872"/>
              <a:gd name="connsiteX102" fmla="*/ 251789 w 425940"/>
              <a:gd name="connsiteY102" fmla="*/ 146338 h 391872"/>
              <a:gd name="connsiteX103" fmla="*/ 249918 w 425940"/>
              <a:gd name="connsiteY103" fmla="*/ 150413 h 391872"/>
              <a:gd name="connsiteX104" fmla="*/ 249892 w 425940"/>
              <a:gd name="connsiteY104" fmla="*/ 150423 h 391872"/>
              <a:gd name="connsiteX105" fmla="*/ 249874 w 425940"/>
              <a:gd name="connsiteY105" fmla="*/ 150464 h 391872"/>
              <a:gd name="connsiteX106" fmla="*/ 232732 w 425940"/>
              <a:gd name="connsiteY106" fmla="*/ 157306 h 391872"/>
              <a:gd name="connsiteX107" fmla="*/ 193139 w 425940"/>
              <a:gd name="connsiteY107" fmla="*/ 157306 h 391872"/>
              <a:gd name="connsiteX108" fmla="*/ 168169 w 425940"/>
              <a:gd name="connsiteY108" fmla="*/ 133459 h 391872"/>
              <a:gd name="connsiteX109" fmla="*/ 166784 w 425940"/>
              <a:gd name="connsiteY109" fmla="*/ 110310 h 391872"/>
              <a:gd name="connsiteX110" fmla="*/ 33385 w 425940"/>
              <a:gd name="connsiteY110" fmla="*/ 110310 h 391872"/>
              <a:gd name="connsiteX111" fmla="*/ 16693 w 425940"/>
              <a:gd name="connsiteY111" fmla="*/ 127184 h 391872"/>
              <a:gd name="connsiteX112" fmla="*/ 16693 w 425940"/>
              <a:gd name="connsiteY112" fmla="*/ 357983 h 391872"/>
              <a:gd name="connsiteX113" fmla="*/ 33385 w 425940"/>
              <a:gd name="connsiteY113" fmla="*/ 374857 h 391872"/>
              <a:gd name="connsiteX114" fmla="*/ 392071 w 425940"/>
              <a:gd name="connsiteY114" fmla="*/ 374857 h 391872"/>
              <a:gd name="connsiteX115" fmla="*/ 408764 w 425940"/>
              <a:gd name="connsiteY115" fmla="*/ 357983 h 391872"/>
              <a:gd name="connsiteX116" fmla="*/ 408764 w 425940"/>
              <a:gd name="connsiteY116" fmla="*/ 328418 h 391872"/>
              <a:gd name="connsiteX117" fmla="*/ 409178 w 425940"/>
              <a:gd name="connsiteY117" fmla="*/ 328095 h 391872"/>
              <a:gd name="connsiteX118" fmla="*/ 409178 w 425940"/>
              <a:gd name="connsiteY118" fmla="*/ 306803 h 391872"/>
              <a:gd name="connsiteX119" fmla="*/ 416449 w 425940"/>
              <a:gd name="connsiteY119" fmla="*/ 297279 h 391872"/>
              <a:gd name="connsiteX120" fmla="*/ 425871 w 425940"/>
              <a:gd name="connsiteY120" fmla="*/ 304629 h 391872"/>
              <a:gd name="connsiteX121" fmla="*/ 425871 w 425940"/>
              <a:gd name="connsiteY121" fmla="*/ 306803 h 391872"/>
              <a:gd name="connsiteX122" fmla="*/ 425871 w 425940"/>
              <a:gd name="connsiteY122" fmla="*/ 327860 h 391872"/>
              <a:gd name="connsiteX123" fmla="*/ 425428 w 425940"/>
              <a:gd name="connsiteY123" fmla="*/ 328389 h 391872"/>
              <a:gd name="connsiteX124" fmla="*/ 425457 w 425940"/>
              <a:gd name="connsiteY124" fmla="*/ 328418 h 391872"/>
              <a:gd name="connsiteX125" fmla="*/ 425457 w 425940"/>
              <a:gd name="connsiteY125" fmla="*/ 357983 h 391872"/>
              <a:gd name="connsiteX126" fmla="*/ 392485 w 425940"/>
              <a:gd name="connsiteY126" fmla="*/ 391871 h 391872"/>
              <a:gd name="connsiteX127" fmla="*/ 33799 w 425940"/>
              <a:gd name="connsiteY127" fmla="*/ 391871 h 391872"/>
              <a:gd name="connsiteX128" fmla="*/ 1 w 425940"/>
              <a:gd name="connsiteY128" fmla="*/ 358263 h 391872"/>
              <a:gd name="connsiteX129" fmla="*/ 0 w 425940"/>
              <a:gd name="connsiteY129" fmla="*/ 357983 h 391872"/>
              <a:gd name="connsiteX130" fmla="*/ 0 w 425940"/>
              <a:gd name="connsiteY130" fmla="*/ 127184 h 391872"/>
              <a:gd name="connsiteX131" fmla="*/ 33385 w 425940"/>
              <a:gd name="connsiteY131" fmla="*/ 93296 h 391872"/>
              <a:gd name="connsiteX132" fmla="*/ 165766 w 425940"/>
              <a:gd name="connsiteY132" fmla="*/ 93296 h 391872"/>
              <a:gd name="connsiteX133" fmla="*/ 160719 w 425940"/>
              <a:gd name="connsiteY133" fmla="*/ 8925 h 391872"/>
              <a:gd name="connsiteX134" fmla="*/ 162927 w 425940"/>
              <a:gd name="connsiteY134" fmla="*/ 2650 h 391872"/>
              <a:gd name="connsiteX135" fmla="*/ 169135 w 425940"/>
              <a:gd name="connsiteY135" fmla="*/ 0 h 391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425940" h="391872">
                <a:moveTo>
                  <a:pt x="241756" y="289929"/>
                </a:moveTo>
                <a:cubicBezTo>
                  <a:pt x="242470" y="289836"/>
                  <a:pt x="243193" y="289836"/>
                  <a:pt x="243907" y="289929"/>
                </a:cubicBezTo>
                <a:lnTo>
                  <a:pt x="364342" y="289929"/>
                </a:lnTo>
                <a:cubicBezTo>
                  <a:pt x="368952" y="289328"/>
                  <a:pt x="373170" y="292619"/>
                  <a:pt x="373764" y="297279"/>
                </a:cubicBezTo>
                <a:cubicBezTo>
                  <a:pt x="374358" y="301938"/>
                  <a:pt x="371102" y="306203"/>
                  <a:pt x="366493" y="306803"/>
                </a:cubicBezTo>
                <a:cubicBezTo>
                  <a:pt x="365779" y="306896"/>
                  <a:pt x="365056" y="306896"/>
                  <a:pt x="364342" y="306803"/>
                </a:cubicBezTo>
                <a:lnTo>
                  <a:pt x="243907" y="306803"/>
                </a:lnTo>
                <a:cubicBezTo>
                  <a:pt x="239297" y="307403"/>
                  <a:pt x="235079" y="304112"/>
                  <a:pt x="234485" y="299453"/>
                </a:cubicBezTo>
                <a:cubicBezTo>
                  <a:pt x="233891" y="294793"/>
                  <a:pt x="237146" y="290529"/>
                  <a:pt x="241756" y="289929"/>
                </a:cubicBezTo>
                <a:close/>
                <a:moveTo>
                  <a:pt x="151338" y="268871"/>
                </a:moveTo>
                <a:lnTo>
                  <a:pt x="127334" y="302619"/>
                </a:lnTo>
                <a:cubicBezTo>
                  <a:pt x="124290" y="306470"/>
                  <a:pt x="118734" y="307098"/>
                  <a:pt x="114925" y="304021"/>
                </a:cubicBezTo>
                <a:cubicBezTo>
                  <a:pt x="114413" y="303607"/>
                  <a:pt x="113948" y="303137"/>
                  <a:pt x="113538" y="302619"/>
                </a:cubicBezTo>
                <a:lnTo>
                  <a:pt x="88706" y="269290"/>
                </a:lnTo>
                <a:cubicBezTo>
                  <a:pt x="88706" y="269290"/>
                  <a:pt x="88706" y="269290"/>
                  <a:pt x="87879" y="269290"/>
                </a:cubicBezTo>
                <a:lnTo>
                  <a:pt x="86223" y="269290"/>
                </a:lnTo>
                <a:cubicBezTo>
                  <a:pt x="70985" y="269290"/>
                  <a:pt x="58632" y="281777"/>
                  <a:pt x="58632" y="297181"/>
                </a:cubicBezTo>
                <a:lnTo>
                  <a:pt x="59184" y="329674"/>
                </a:lnTo>
                <a:lnTo>
                  <a:pt x="182103" y="329674"/>
                </a:lnTo>
                <a:lnTo>
                  <a:pt x="182103" y="296762"/>
                </a:lnTo>
                <a:cubicBezTo>
                  <a:pt x="182103" y="281358"/>
                  <a:pt x="169750" y="268871"/>
                  <a:pt x="154511" y="268871"/>
                </a:cubicBezTo>
                <a:lnTo>
                  <a:pt x="152442" y="268871"/>
                </a:lnTo>
                <a:cubicBezTo>
                  <a:pt x="152081" y="268770"/>
                  <a:pt x="151699" y="268770"/>
                  <a:pt x="151338" y="268871"/>
                </a:cubicBezTo>
                <a:close/>
                <a:moveTo>
                  <a:pt x="86223" y="251997"/>
                </a:moveTo>
                <a:lnTo>
                  <a:pt x="88292" y="251997"/>
                </a:lnTo>
                <a:cubicBezTo>
                  <a:pt x="93570" y="251986"/>
                  <a:pt x="98596" y="254273"/>
                  <a:pt x="102088" y="258273"/>
                </a:cubicBezTo>
                <a:lnTo>
                  <a:pt x="120436" y="282956"/>
                </a:lnTo>
                <a:lnTo>
                  <a:pt x="138646" y="258551"/>
                </a:lnTo>
                <a:cubicBezTo>
                  <a:pt x="142109" y="254477"/>
                  <a:pt x="147129" y="252092"/>
                  <a:pt x="152442" y="251997"/>
                </a:cubicBezTo>
                <a:lnTo>
                  <a:pt x="154511" y="251997"/>
                </a:lnTo>
                <a:cubicBezTo>
                  <a:pt x="178664" y="251997"/>
                  <a:pt x="198243" y="271789"/>
                  <a:pt x="198243" y="296205"/>
                </a:cubicBezTo>
                <a:lnTo>
                  <a:pt x="198243" y="338041"/>
                </a:lnTo>
                <a:cubicBezTo>
                  <a:pt x="198253" y="342530"/>
                  <a:pt x="194811" y="346254"/>
                  <a:pt x="190380" y="346548"/>
                </a:cubicBezTo>
                <a:lnTo>
                  <a:pt x="50906" y="346548"/>
                </a:lnTo>
                <a:cubicBezTo>
                  <a:pt x="46259" y="346548"/>
                  <a:pt x="42491" y="342739"/>
                  <a:pt x="42491" y="338041"/>
                </a:cubicBezTo>
                <a:lnTo>
                  <a:pt x="42491" y="296205"/>
                </a:lnTo>
                <a:cubicBezTo>
                  <a:pt x="42491" y="271789"/>
                  <a:pt x="62071" y="251997"/>
                  <a:pt x="86223" y="251997"/>
                </a:cubicBezTo>
                <a:close/>
                <a:moveTo>
                  <a:pt x="241756" y="249627"/>
                </a:moveTo>
                <a:cubicBezTo>
                  <a:pt x="242470" y="249534"/>
                  <a:pt x="243193" y="249534"/>
                  <a:pt x="243907" y="249627"/>
                </a:cubicBezTo>
                <a:lnTo>
                  <a:pt x="364342" y="249627"/>
                </a:lnTo>
                <a:cubicBezTo>
                  <a:pt x="368952" y="249026"/>
                  <a:pt x="373170" y="252317"/>
                  <a:pt x="373764" y="256977"/>
                </a:cubicBezTo>
                <a:cubicBezTo>
                  <a:pt x="374358" y="261636"/>
                  <a:pt x="371102" y="265901"/>
                  <a:pt x="366493" y="266501"/>
                </a:cubicBezTo>
                <a:cubicBezTo>
                  <a:pt x="365779" y="266594"/>
                  <a:pt x="365056" y="266594"/>
                  <a:pt x="364342" y="266501"/>
                </a:cubicBezTo>
                <a:lnTo>
                  <a:pt x="243907" y="266501"/>
                </a:lnTo>
                <a:cubicBezTo>
                  <a:pt x="239297" y="267101"/>
                  <a:pt x="235079" y="263810"/>
                  <a:pt x="234485" y="259151"/>
                </a:cubicBezTo>
                <a:cubicBezTo>
                  <a:pt x="233891" y="254491"/>
                  <a:pt x="237146" y="250227"/>
                  <a:pt x="241756" y="249627"/>
                </a:cubicBezTo>
                <a:close/>
                <a:moveTo>
                  <a:pt x="418600" y="235164"/>
                </a:moveTo>
                <a:cubicBezTo>
                  <a:pt x="422394" y="235658"/>
                  <a:pt x="425382" y="238678"/>
                  <a:pt x="425871" y="242514"/>
                </a:cubicBezTo>
                <a:lnTo>
                  <a:pt x="425871" y="274868"/>
                </a:lnTo>
                <a:cubicBezTo>
                  <a:pt x="425947" y="279488"/>
                  <a:pt x="422303" y="283296"/>
                  <a:pt x="417732" y="283373"/>
                </a:cubicBezTo>
                <a:cubicBezTo>
                  <a:pt x="417686" y="283374"/>
                  <a:pt x="417640" y="283374"/>
                  <a:pt x="417593" y="283374"/>
                </a:cubicBezTo>
                <a:cubicBezTo>
                  <a:pt x="412946" y="283374"/>
                  <a:pt x="409178" y="279566"/>
                  <a:pt x="409178" y="274868"/>
                </a:cubicBezTo>
                <a:lnTo>
                  <a:pt x="409178" y="242514"/>
                </a:lnTo>
                <a:cubicBezTo>
                  <a:pt x="409772" y="237854"/>
                  <a:pt x="413990" y="234563"/>
                  <a:pt x="418600" y="235164"/>
                </a:cubicBezTo>
                <a:close/>
                <a:moveTo>
                  <a:pt x="241756" y="209184"/>
                </a:moveTo>
                <a:cubicBezTo>
                  <a:pt x="242470" y="209091"/>
                  <a:pt x="243193" y="209091"/>
                  <a:pt x="243907" y="209184"/>
                </a:cubicBezTo>
                <a:lnTo>
                  <a:pt x="364342" y="209184"/>
                </a:lnTo>
                <a:cubicBezTo>
                  <a:pt x="368952" y="208583"/>
                  <a:pt x="373170" y="211874"/>
                  <a:pt x="373764" y="216534"/>
                </a:cubicBezTo>
                <a:cubicBezTo>
                  <a:pt x="374358" y="221193"/>
                  <a:pt x="371102" y="225458"/>
                  <a:pt x="366493" y="226058"/>
                </a:cubicBezTo>
                <a:cubicBezTo>
                  <a:pt x="365779" y="226151"/>
                  <a:pt x="365056" y="226151"/>
                  <a:pt x="364342" y="226058"/>
                </a:cubicBezTo>
                <a:lnTo>
                  <a:pt x="243907" y="226058"/>
                </a:lnTo>
                <a:cubicBezTo>
                  <a:pt x="239297" y="226658"/>
                  <a:pt x="235079" y="223367"/>
                  <a:pt x="234485" y="218708"/>
                </a:cubicBezTo>
                <a:cubicBezTo>
                  <a:pt x="233891" y="214048"/>
                  <a:pt x="237146" y="209784"/>
                  <a:pt x="241756" y="209184"/>
                </a:cubicBezTo>
                <a:close/>
                <a:moveTo>
                  <a:pt x="120575" y="180595"/>
                </a:moveTo>
                <a:cubicBezTo>
                  <a:pt x="104956" y="180672"/>
                  <a:pt x="92356" y="193534"/>
                  <a:pt x="92432" y="209323"/>
                </a:cubicBezTo>
                <a:cubicBezTo>
                  <a:pt x="92508" y="225112"/>
                  <a:pt x="105232" y="237849"/>
                  <a:pt x="120851" y="237772"/>
                </a:cubicBezTo>
                <a:cubicBezTo>
                  <a:pt x="136416" y="237695"/>
                  <a:pt x="148993" y="224918"/>
                  <a:pt x="148994" y="209184"/>
                </a:cubicBezTo>
                <a:cubicBezTo>
                  <a:pt x="148618" y="193613"/>
                  <a:pt x="135982" y="181212"/>
                  <a:pt x="120575" y="181293"/>
                </a:cubicBezTo>
                <a:close/>
                <a:moveTo>
                  <a:pt x="120299" y="163582"/>
                </a:moveTo>
                <a:cubicBezTo>
                  <a:pt x="145213" y="163505"/>
                  <a:pt x="165472" y="183859"/>
                  <a:pt x="165548" y="209045"/>
                </a:cubicBezTo>
                <a:cubicBezTo>
                  <a:pt x="165548" y="209091"/>
                  <a:pt x="165548" y="209137"/>
                  <a:pt x="165548" y="209184"/>
                </a:cubicBezTo>
                <a:cubicBezTo>
                  <a:pt x="165548" y="234315"/>
                  <a:pt x="145435" y="254709"/>
                  <a:pt x="120575" y="254786"/>
                </a:cubicBezTo>
                <a:cubicBezTo>
                  <a:pt x="95660" y="254863"/>
                  <a:pt x="75401" y="234509"/>
                  <a:pt x="75325" y="209323"/>
                </a:cubicBezTo>
                <a:cubicBezTo>
                  <a:pt x="75249" y="184138"/>
                  <a:pt x="95384" y="163659"/>
                  <a:pt x="120299" y="163582"/>
                </a:cubicBezTo>
                <a:close/>
                <a:moveTo>
                  <a:pt x="177550" y="16874"/>
                </a:moveTo>
                <a:lnTo>
                  <a:pt x="182563" y="100893"/>
                </a:lnTo>
                <a:lnTo>
                  <a:pt x="182930" y="101245"/>
                </a:lnTo>
                <a:lnTo>
                  <a:pt x="184861" y="132483"/>
                </a:lnTo>
                <a:cubicBezTo>
                  <a:pt x="185082" y="136940"/>
                  <a:pt x="188724" y="140438"/>
                  <a:pt x="193139" y="140432"/>
                </a:cubicBezTo>
                <a:lnTo>
                  <a:pt x="232319" y="140432"/>
                </a:lnTo>
                <a:cubicBezTo>
                  <a:pt x="236733" y="140437"/>
                  <a:pt x="240375" y="136940"/>
                  <a:pt x="240596" y="132483"/>
                </a:cubicBezTo>
                <a:lnTo>
                  <a:pt x="248322" y="16874"/>
                </a:lnTo>
                <a:close/>
                <a:moveTo>
                  <a:pt x="169135" y="0"/>
                </a:moveTo>
                <a:lnTo>
                  <a:pt x="256875" y="0"/>
                </a:lnTo>
                <a:cubicBezTo>
                  <a:pt x="259164" y="40"/>
                  <a:pt x="261346" y="993"/>
                  <a:pt x="262945" y="2650"/>
                </a:cubicBezTo>
                <a:cubicBezTo>
                  <a:pt x="264480" y="4360"/>
                  <a:pt x="265275" y="6619"/>
                  <a:pt x="265152" y="8925"/>
                </a:cubicBezTo>
                <a:lnTo>
                  <a:pt x="260111" y="93296"/>
                </a:lnTo>
                <a:lnTo>
                  <a:pt x="392485" y="93296"/>
                </a:lnTo>
                <a:cubicBezTo>
                  <a:pt x="410946" y="93373"/>
                  <a:pt x="425871" y="108522"/>
                  <a:pt x="425871" y="127184"/>
                </a:cubicBezTo>
                <a:lnTo>
                  <a:pt x="425871" y="186929"/>
                </a:lnTo>
                <a:lnTo>
                  <a:pt x="425871" y="189102"/>
                </a:lnTo>
                <a:lnTo>
                  <a:pt x="425871" y="189103"/>
                </a:lnTo>
                <a:lnTo>
                  <a:pt x="425871" y="210160"/>
                </a:lnTo>
                <a:cubicBezTo>
                  <a:pt x="425871" y="214805"/>
                  <a:pt x="422187" y="218591"/>
                  <a:pt x="417593" y="218667"/>
                </a:cubicBezTo>
                <a:cubicBezTo>
                  <a:pt x="412946" y="218667"/>
                  <a:pt x="409178" y="214859"/>
                  <a:pt x="409178" y="210161"/>
                </a:cubicBezTo>
                <a:lnTo>
                  <a:pt x="409178" y="189103"/>
                </a:lnTo>
                <a:lnTo>
                  <a:pt x="409178" y="189103"/>
                </a:lnTo>
                <a:lnTo>
                  <a:pt x="409178" y="189102"/>
                </a:lnTo>
                <a:lnTo>
                  <a:pt x="409178" y="127184"/>
                </a:lnTo>
                <a:cubicBezTo>
                  <a:pt x="409178" y="117864"/>
                  <a:pt x="401704" y="110310"/>
                  <a:pt x="392485" y="110310"/>
                </a:cubicBezTo>
                <a:lnTo>
                  <a:pt x="259095" y="110310"/>
                </a:lnTo>
                <a:lnTo>
                  <a:pt x="257703" y="133599"/>
                </a:lnTo>
                <a:lnTo>
                  <a:pt x="251789" y="146338"/>
                </a:lnTo>
                <a:lnTo>
                  <a:pt x="249918" y="150413"/>
                </a:lnTo>
                <a:lnTo>
                  <a:pt x="249892" y="150423"/>
                </a:lnTo>
                <a:lnTo>
                  <a:pt x="249874" y="150464"/>
                </a:lnTo>
                <a:cubicBezTo>
                  <a:pt x="245384" y="154726"/>
                  <a:pt x="239342" y="157319"/>
                  <a:pt x="232732" y="157306"/>
                </a:cubicBezTo>
                <a:lnTo>
                  <a:pt x="193139" y="157306"/>
                </a:lnTo>
                <a:cubicBezTo>
                  <a:pt x="179897" y="157257"/>
                  <a:pt x="168969" y="146821"/>
                  <a:pt x="168169" y="133459"/>
                </a:cubicBezTo>
                <a:lnTo>
                  <a:pt x="166784" y="110310"/>
                </a:lnTo>
                <a:lnTo>
                  <a:pt x="33385" y="110310"/>
                </a:lnTo>
                <a:cubicBezTo>
                  <a:pt x="24166" y="110310"/>
                  <a:pt x="16693" y="117864"/>
                  <a:pt x="16693" y="127184"/>
                </a:cubicBezTo>
                <a:lnTo>
                  <a:pt x="16693" y="357983"/>
                </a:lnTo>
                <a:cubicBezTo>
                  <a:pt x="16693" y="367302"/>
                  <a:pt x="24166" y="374857"/>
                  <a:pt x="33385" y="374857"/>
                </a:cubicBezTo>
                <a:lnTo>
                  <a:pt x="392071" y="374857"/>
                </a:lnTo>
                <a:cubicBezTo>
                  <a:pt x="401290" y="374857"/>
                  <a:pt x="408764" y="367302"/>
                  <a:pt x="408764" y="357983"/>
                </a:cubicBezTo>
                <a:lnTo>
                  <a:pt x="408764" y="328418"/>
                </a:lnTo>
                <a:lnTo>
                  <a:pt x="409178" y="328095"/>
                </a:lnTo>
                <a:lnTo>
                  <a:pt x="409178" y="306803"/>
                </a:lnTo>
                <a:cubicBezTo>
                  <a:pt x="408584" y="302143"/>
                  <a:pt x="411839" y="297879"/>
                  <a:pt x="416449" y="297279"/>
                </a:cubicBezTo>
                <a:cubicBezTo>
                  <a:pt x="421059" y="296678"/>
                  <a:pt x="425277" y="299969"/>
                  <a:pt x="425871" y="304629"/>
                </a:cubicBezTo>
                <a:cubicBezTo>
                  <a:pt x="425963" y="305350"/>
                  <a:pt x="425963" y="306081"/>
                  <a:pt x="425871" y="306803"/>
                </a:cubicBezTo>
                <a:lnTo>
                  <a:pt x="425871" y="327860"/>
                </a:lnTo>
                <a:lnTo>
                  <a:pt x="425428" y="328389"/>
                </a:lnTo>
                <a:lnTo>
                  <a:pt x="425457" y="328418"/>
                </a:lnTo>
                <a:lnTo>
                  <a:pt x="425457" y="357983"/>
                </a:lnTo>
                <a:cubicBezTo>
                  <a:pt x="425459" y="376483"/>
                  <a:pt x="410784" y="391566"/>
                  <a:pt x="392485" y="391871"/>
                </a:cubicBezTo>
                <a:lnTo>
                  <a:pt x="33799" y="391871"/>
                </a:lnTo>
                <a:cubicBezTo>
                  <a:pt x="15285" y="392025"/>
                  <a:pt x="154" y="376978"/>
                  <a:pt x="1" y="358263"/>
                </a:cubicBezTo>
                <a:cubicBezTo>
                  <a:pt x="0" y="358170"/>
                  <a:pt x="0" y="358076"/>
                  <a:pt x="0" y="357983"/>
                </a:cubicBezTo>
                <a:lnTo>
                  <a:pt x="0" y="127184"/>
                </a:lnTo>
                <a:cubicBezTo>
                  <a:pt x="0" y="108522"/>
                  <a:pt x="14925" y="93373"/>
                  <a:pt x="33385" y="93296"/>
                </a:cubicBezTo>
                <a:lnTo>
                  <a:pt x="165766" y="93296"/>
                </a:lnTo>
                <a:lnTo>
                  <a:pt x="160719" y="8925"/>
                </a:lnTo>
                <a:cubicBezTo>
                  <a:pt x="160597" y="6619"/>
                  <a:pt x="161391" y="4360"/>
                  <a:pt x="162927" y="2650"/>
                </a:cubicBezTo>
                <a:cubicBezTo>
                  <a:pt x="164568" y="972"/>
                  <a:pt x="166800" y="19"/>
                  <a:pt x="169135" y="0"/>
                </a:cubicBezTo>
                <a:close/>
              </a:path>
            </a:pathLst>
          </a:custGeom>
          <a:solidFill>
            <a:schemeClr val="tx1"/>
          </a:solidFill>
          <a:ln w="13519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9" name="Freeform 728">
            <a:extLst>
              <a:ext uri="{FF2B5EF4-FFF2-40B4-BE49-F238E27FC236}">
                <a16:creationId xmlns:a16="http://schemas.microsoft.com/office/drawing/2014/main" id="{259F6047-F34C-A94B-B78B-080A2B7345CC}"/>
              </a:ext>
            </a:extLst>
          </p:cNvPr>
          <p:cNvSpPr>
            <a:spLocks noChangeAspect="1"/>
          </p:cNvSpPr>
          <p:nvPr/>
        </p:nvSpPr>
        <p:spPr>
          <a:xfrm>
            <a:off x="2309862" y="2700842"/>
            <a:ext cx="387966" cy="416382"/>
          </a:xfrm>
          <a:custGeom>
            <a:avLst/>
            <a:gdLst>
              <a:gd name="connsiteX0" fmla="*/ 203078 w 426763"/>
              <a:gd name="connsiteY0" fmla="*/ 388428 h 458020"/>
              <a:gd name="connsiteX1" fmla="*/ 203078 w 426763"/>
              <a:gd name="connsiteY1" fmla="*/ 388428 h 458020"/>
              <a:gd name="connsiteX2" fmla="*/ 203077 w 426763"/>
              <a:gd name="connsiteY2" fmla="*/ 388428 h 458020"/>
              <a:gd name="connsiteX3" fmla="*/ 222805 w 426763"/>
              <a:gd name="connsiteY3" fmla="*/ 370655 h 458020"/>
              <a:gd name="connsiteX4" fmla="*/ 232182 w 426763"/>
              <a:gd name="connsiteY4" fmla="*/ 377599 h 458020"/>
              <a:gd name="connsiteX5" fmla="*/ 232186 w 426763"/>
              <a:gd name="connsiteY5" fmla="*/ 377627 h 458020"/>
              <a:gd name="connsiteX6" fmla="*/ 225038 w 426763"/>
              <a:gd name="connsiteY6" fmla="*/ 387057 h 458020"/>
              <a:gd name="connsiteX7" fmla="*/ 225013 w 426763"/>
              <a:gd name="connsiteY7" fmla="*/ 387061 h 458020"/>
              <a:gd name="connsiteX8" fmla="*/ 203078 w 426763"/>
              <a:gd name="connsiteY8" fmla="*/ 388428 h 458020"/>
              <a:gd name="connsiteX9" fmla="*/ 193656 w 426763"/>
              <a:gd name="connsiteY9" fmla="*/ 381222 h 458020"/>
              <a:gd name="connsiteX10" fmla="*/ 200927 w 426763"/>
              <a:gd name="connsiteY10" fmla="*/ 371885 h 458020"/>
              <a:gd name="connsiteX11" fmla="*/ 203078 w 426763"/>
              <a:gd name="connsiteY11" fmla="*/ 371885 h 458020"/>
              <a:gd name="connsiteX12" fmla="*/ 222805 w 426763"/>
              <a:gd name="connsiteY12" fmla="*/ 370655 h 458020"/>
              <a:gd name="connsiteX13" fmla="*/ 279782 w 426763"/>
              <a:gd name="connsiteY13" fmla="*/ 349326 h 458020"/>
              <a:gd name="connsiteX14" fmla="*/ 291370 w 426763"/>
              <a:gd name="connsiteY14" fmla="*/ 351514 h 458020"/>
              <a:gd name="connsiteX15" fmla="*/ 289269 w 426763"/>
              <a:gd name="connsiteY15" fmla="*/ 362927 h 458020"/>
              <a:gd name="connsiteX16" fmla="*/ 289163 w 426763"/>
              <a:gd name="connsiteY16" fmla="*/ 362999 h 458020"/>
              <a:gd name="connsiteX17" fmla="*/ 258261 w 426763"/>
              <a:gd name="connsiteY17" fmla="*/ 378995 h 458020"/>
              <a:gd name="connsiteX18" fmla="*/ 255226 w 426763"/>
              <a:gd name="connsiteY18" fmla="*/ 378995 h 458020"/>
              <a:gd name="connsiteX19" fmla="*/ 246467 w 426763"/>
              <a:gd name="connsiteY19" fmla="*/ 371298 h 458020"/>
              <a:gd name="connsiteX20" fmla="*/ 252191 w 426763"/>
              <a:gd name="connsiteY20" fmla="*/ 362999 h 458020"/>
              <a:gd name="connsiteX21" fmla="*/ 279782 w 426763"/>
              <a:gd name="connsiteY21" fmla="*/ 349326 h 458020"/>
              <a:gd name="connsiteX22" fmla="*/ 333585 w 426763"/>
              <a:gd name="connsiteY22" fmla="*/ 301201 h 458020"/>
              <a:gd name="connsiteX23" fmla="*/ 336620 w 426763"/>
              <a:gd name="connsiteY23" fmla="*/ 312549 h 458020"/>
              <a:gd name="connsiteX24" fmla="*/ 315926 w 426763"/>
              <a:gd name="connsiteY24" fmla="*/ 339893 h 458020"/>
              <a:gd name="connsiteX25" fmla="*/ 309304 w 426763"/>
              <a:gd name="connsiteY25" fmla="*/ 342764 h 458020"/>
              <a:gd name="connsiteX26" fmla="*/ 303648 w 426763"/>
              <a:gd name="connsiteY26" fmla="*/ 340576 h 458020"/>
              <a:gd name="connsiteX27" fmla="*/ 303648 w 426763"/>
              <a:gd name="connsiteY27" fmla="*/ 328818 h 458020"/>
              <a:gd name="connsiteX28" fmla="*/ 322134 w 426763"/>
              <a:gd name="connsiteY28" fmla="*/ 304209 h 458020"/>
              <a:gd name="connsiteX29" fmla="*/ 333585 w 426763"/>
              <a:gd name="connsiteY29" fmla="*/ 301201 h 458020"/>
              <a:gd name="connsiteX30" fmla="*/ 348208 w 426763"/>
              <a:gd name="connsiteY30" fmla="*/ 250887 h 458020"/>
              <a:gd name="connsiteX31" fmla="*/ 355116 w 426763"/>
              <a:gd name="connsiteY31" fmla="*/ 260252 h 458020"/>
              <a:gd name="connsiteX32" fmla="*/ 355105 w 426763"/>
              <a:gd name="connsiteY32" fmla="*/ 260321 h 458020"/>
              <a:gd name="connsiteX33" fmla="*/ 350139 w 426763"/>
              <a:gd name="connsiteY33" fmla="*/ 281649 h 458020"/>
              <a:gd name="connsiteX34" fmla="*/ 342137 w 426763"/>
              <a:gd name="connsiteY34" fmla="*/ 287118 h 458020"/>
              <a:gd name="connsiteX35" fmla="*/ 339654 w 426763"/>
              <a:gd name="connsiteY35" fmla="*/ 287118 h 458020"/>
              <a:gd name="connsiteX36" fmla="*/ 334128 w 426763"/>
              <a:gd name="connsiteY36" fmla="*/ 276891 h 458020"/>
              <a:gd name="connsiteX37" fmla="*/ 334136 w 426763"/>
              <a:gd name="connsiteY37" fmla="*/ 276864 h 458020"/>
              <a:gd name="connsiteX38" fmla="*/ 338551 w 426763"/>
              <a:gd name="connsiteY38" fmla="*/ 257723 h 458020"/>
              <a:gd name="connsiteX39" fmla="*/ 348208 w 426763"/>
              <a:gd name="connsiteY39" fmla="*/ 250887 h 458020"/>
              <a:gd name="connsiteX40" fmla="*/ 150930 w 426763"/>
              <a:gd name="connsiteY40" fmla="*/ 16547 h 458020"/>
              <a:gd name="connsiteX41" fmla="*/ 38082 w 426763"/>
              <a:gd name="connsiteY41" fmla="*/ 96528 h 458020"/>
              <a:gd name="connsiteX42" fmla="*/ 36978 w 426763"/>
              <a:gd name="connsiteY42" fmla="*/ 360537 h 458020"/>
              <a:gd name="connsiteX43" fmla="*/ 149689 w 426763"/>
              <a:gd name="connsiteY43" fmla="*/ 441476 h 458020"/>
              <a:gd name="connsiteX44" fmla="*/ 169148 w 426763"/>
              <a:gd name="connsiteY44" fmla="*/ 422206 h 458020"/>
              <a:gd name="connsiteX45" fmla="*/ 168865 w 426763"/>
              <a:gd name="connsiteY45" fmla="*/ 418917 h 458020"/>
              <a:gd name="connsiteX46" fmla="*/ 150378 w 426763"/>
              <a:gd name="connsiteY46" fmla="*/ 355478 h 458020"/>
              <a:gd name="connsiteX47" fmla="*/ 132858 w 426763"/>
              <a:gd name="connsiteY47" fmla="*/ 344404 h 458020"/>
              <a:gd name="connsiteX48" fmla="*/ 106922 w 426763"/>
              <a:gd name="connsiteY48" fmla="*/ 325126 h 458020"/>
              <a:gd name="connsiteX49" fmla="*/ 107750 w 426763"/>
              <a:gd name="connsiteY49" fmla="*/ 133717 h 458020"/>
              <a:gd name="connsiteX50" fmla="*/ 133686 w 426763"/>
              <a:gd name="connsiteY50" fmla="*/ 113892 h 458020"/>
              <a:gd name="connsiteX51" fmla="*/ 151758 w 426763"/>
              <a:gd name="connsiteY51" fmla="*/ 102954 h 458020"/>
              <a:gd name="connsiteX52" fmla="*/ 170796 w 426763"/>
              <a:gd name="connsiteY52" fmla="*/ 39242 h 458020"/>
              <a:gd name="connsiteX53" fmla="*/ 166519 w 426763"/>
              <a:gd name="connsiteY53" fmla="*/ 23383 h 458020"/>
              <a:gd name="connsiteX54" fmla="*/ 151758 w 426763"/>
              <a:gd name="connsiteY54" fmla="*/ 16547 h 458020"/>
              <a:gd name="connsiteX55" fmla="*/ 150930 w 426763"/>
              <a:gd name="connsiteY55" fmla="*/ 3 h 458020"/>
              <a:gd name="connsiteX56" fmla="*/ 178521 w 426763"/>
              <a:gd name="connsiteY56" fmla="*/ 12718 h 458020"/>
              <a:gd name="connsiteX57" fmla="*/ 186523 w 426763"/>
              <a:gd name="connsiteY57" fmla="*/ 42113 h 458020"/>
              <a:gd name="connsiteX58" fmla="*/ 166657 w 426763"/>
              <a:gd name="connsiteY58" fmla="*/ 109380 h 458020"/>
              <a:gd name="connsiteX59" fmla="*/ 133962 w 426763"/>
              <a:gd name="connsiteY59" fmla="*/ 130435 h 458020"/>
              <a:gd name="connsiteX60" fmla="*/ 123615 w 426763"/>
              <a:gd name="connsiteY60" fmla="*/ 137955 h 458020"/>
              <a:gd name="connsiteX61" fmla="*/ 122787 w 426763"/>
              <a:gd name="connsiteY61" fmla="*/ 319794 h 458020"/>
              <a:gd name="connsiteX62" fmla="*/ 132858 w 426763"/>
              <a:gd name="connsiteY62" fmla="*/ 327451 h 458020"/>
              <a:gd name="connsiteX63" fmla="*/ 165554 w 426763"/>
              <a:gd name="connsiteY63" fmla="*/ 348369 h 458020"/>
              <a:gd name="connsiteX64" fmla="*/ 185281 w 426763"/>
              <a:gd name="connsiteY64" fmla="*/ 416729 h 458020"/>
              <a:gd name="connsiteX65" fmla="*/ 181054 w 426763"/>
              <a:gd name="connsiteY65" fmla="*/ 431601 h 458020"/>
              <a:gd name="connsiteX66" fmla="*/ 221886 w 426763"/>
              <a:gd name="connsiteY66" fmla="*/ 434357 h 458020"/>
              <a:gd name="connsiteX67" fmla="*/ 351381 w 426763"/>
              <a:gd name="connsiteY67" fmla="*/ 377627 h 458020"/>
              <a:gd name="connsiteX68" fmla="*/ 353197 w 426763"/>
              <a:gd name="connsiteY68" fmla="*/ 99592 h 458020"/>
              <a:gd name="connsiteX69" fmla="*/ 309417 w 426763"/>
              <a:gd name="connsiteY69" fmla="*/ 66434 h 458020"/>
              <a:gd name="connsiteX70" fmla="*/ 286862 w 426763"/>
              <a:gd name="connsiteY70" fmla="*/ 57664 h 458020"/>
              <a:gd name="connsiteX71" fmla="*/ 299371 w 426763"/>
              <a:gd name="connsiteY71" fmla="*/ 72602 h 458020"/>
              <a:gd name="connsiteX72" fmla="*/ 298224 w 426763"/>
              <a:gd name="connsiteY72" fmla="*/ 84148 h 458020"/>
              <a:gd name="connsiteX73" fmla="*/ 298130 w 426763"/>
              <a:gd name="connsiteY73" fmla="*/ 84224 h 458020"/>
              <a:gd name="connsiteX74" fmla="*/ 292887 w 426763"/>
              <a:gd name="connsiteY74" fmla="*/ 86138 h 458020"/>
              <a:gd name="connsiteX75" fmla="*/ 286403 w 426763"/>
              <a:gd name="connsiteY75" fmla="*/ 83130 h 458020"/>
              <a:gd name="connsiteX76" fmla="*/ 253570 w 426763"/>
              <a:gd name="connsiteY76" fmla="*/ 43754 h 458020"/>
              <a:gd name="connsiteX77" fmla="*/ 253891 w 426763"/>
              <a:gd name="connsiteY77" fmla="*/ 40132 h 458020"/>
              <a:gd name="connsiteX78" fmla="*/ 251676 w 426763"/>
              <a:gd name="connsiteY78" fmla="*/ 36805 h 458020"/>
              <a:gd name="connsiteX79" fmla="*/ 254456 w 426763"/>
              <a:gd name="connsiteY79" fmla="*/ 33749 h 458020"/>
              <a:gd name="connsiteX80" fmla="*/ 254594 w 426763"/>
              <a:gd name="connsiteY80" fmla="*/ 32198 h 458020"/>
              <a:gd name="connsiteX81" fmla="*/ 254673 w 426763"/>
              <a:gd name="connsiteY81" fmla="*/ 32133 h 458020"/>
              <a:gd name="connsiteX82" fmla="*/ 255852 w 426763"/>
              <a:gd name="connsiteY82" fmla="*/ 32215 h 458020"/>
              <a:gd name="connsiteX83" fmla="*/ 257295 w 426763"/>
              <a:gd name="connsiteY83" fmla="*/ 30629 h 458020"/>
              <a:gd name="connsiteX84" fmla="*/ 305028 w 426763"/>
              <a:gd name="connsiteY84" fmla="*/ 13675 h 458020"/>
              <a:gd name="connsiteX85" fmla="*/ 316158 w 426763"/>
              <a:gd name="connsiteY85" fmla="*/ 17852 h 458020"/>
              <a:gd name="connsiteX86" fmla="*/ 311943 w 426763"/>
              <a:gd name="connsiteY86" fmla="*/ 28883 h 458020"/>
              <a:gd name="connsiteX87" fmla="*/ 310408 w 426763"/>
              <a:gd name="connsiteY87" fmla="*/ 29398 h 458020"/>
              <a:gd name="connsiteX88" fmla="*/ 286956 w 426763"/>
              <a:gd name="connsiteY88" fmla="*/ 37465 h 458020"/>
              <a:gd name="connsiteX89" fmla="*/ 413083 w 426763"/>
              <a:gd name="connsiteY89" fmla="*/ 311764 h 458020"/>
              <a:gd name="connsiteX90" fmla="*/ 363107 w 426763"/>
              <a:gd name="connsiteY90" fmla="*/ 388428 h 458020"/>
              <a:gd name="connsiteX91" fmla="*/ 211769 w 426763"/>
              <a:gd name="connsiteY91" fmla="*/ 451183 h 458020"/>
              <a:gd name="connsiteX92" fmla="*/ 210804 w 426763"/>
              <a:gd name="connsiteY92" fmla="*/ 451183 h 458020"/>
              <a:gd name="connsiteX93" fmla="*/ 173271 w 426763"/>
              <a:gd name="connsiteY93" fmla="*/ 447514 h 458020"/>
              <a:gd name="connsiteX94" fmla="*/ 149689 w 426763"/>
              <a:gd name="connsiteY94" fmla="*/ 458019 h 458020"/>
              <a:gd name="connsiteX95" fmla="*/ 21113 w 426763"/>
              <a:gd name="connsiteY95" fmla="*/ 365596 h 458020"/>
              <a:gd name="connsiteX96" fmla="*/ 22217 w 426763"/>
              <a:gd name="connsiteY96" fmla="*/ 91333 h 458020"/>
              <a:gd name="connsiteX97" fmla="*/ 150930 w 426763"/>
              <a:gd name="connsiteY97" fmla="*/ 3 h 458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426763" h="458020">
                <a:moveTo>
                  <a:pt x="203078" y="388428"/>
                </a:moveTo>
                <a:lnTo>
                  <a:pt x="203078" y="388428"/>
                </a:lnTo>
                <a:lnTo>
                  <a:pt x="203077" y="388428"/>
                </a:lnTo>
                <a:close/>
                <a:moveTo>
                  <a:pt x="222805" y="370655"/>
                </a:moveTo>
                <a:cubicBezTo>
                  <a:pt x="227330" y="370006"/>
                  <a:pt x="231528" y="373115"/>
                  <a:pt x="232182" y="377599"/>
                </a:cubicBezTo>
                <a:cubicBezTo>
                  <a:pt x="232184" y="377609"/>
                  <a:pt x="232185" y="377618"/>
                  <a:pt x="232186" y="377627"/>
                </a:cubicBezTo>
                <a:cubicBezTo>
                  <a:pt x="232840" y="382188"/>
                  <a:pt x="229640" y="386410"/>
                  <a:pt x="225038" y="387057"/>
                </a:cubicBezTo>
                <a:cubicBezTo>
                  <a:pt x="225030" y="387059"/>
                  <a:pt x="225021" y="387060"/>
                  <a:pt x="225013" y="387061"/>
                </a:cubicBezTo>
                <a:lnTo>
                  <a:pt x="203078" y="388428"/>
                </a:lnTo>
                <a:lnTo>
                  <a:pt x="193656" y="381222"/>
                </a:lnTo>
                <a:cubicBezTo>
                  <a:pt x="193062" y="376654"/>
                  <a:pt x="196317" y="372474"/>
                  <a:pt x="200927" y="371885"/>
                </a:cubicBezTo>
                <a:cubicBezTo>
                  <a:pt x="201641" y="371794"/>
                  <a:pt x="202364" y="371794"/>
                  <a:pt x="203078" y="371885"/>
                </a:cubicBezTo>
                <a:cubicBezTo>
                  <a:pt x="209673" y="371893"/>
                  <a:pt x="216263" y="371482"/>
                  <a:pt x="222805" y="370655"/>
                </a:cubicBezTo>
                <a:close/>
                <a:moveTo>
                  <a:pt x="279782" y="349326"/>
                </a:moveTo>
                <a:cubicBezTo>
                  <a:pt x="283600" y="346801"/>
                  <a:pt x="288756" y="347775"/>
                  <a:pt x="291370" y="351514"/>
                </a:cubicBezTo>
                <a:cubicBezTo>
                  <a:pt x="293970" y="355241"/>
                  <a:pt x="293029" y="360350"/>
                  <a:pt x="289269" y="362927"/>
                </a:cubicBezTo>
                <a:cubicBezTo>
                  <a:pt x="289234" y="362951"/>
                  <a:pt x="289199" y="362975"/>
                  <a:pt x="289163" y="362999"/>
                </a:cubicBezTo>
                <a:cubicBezTo>
                  <a:pt x="279541" y="369531"/>
                  <a:pt x="269167" y="374901"/>
                  <a:pt x="258261" y="378995"/>
                </a:cubicBezTo>
                <a:cubicBezTo>
                  <a:pt x="257254" y="379137"/>
                  <a:pt x="256232" y="379137"/>
                  <a:pt x="255226" y="378995"/>
                </a:cubicBezTo>
                <a:cubicBezTo>
                  <a:pt x="250662" y="379267"/>
                  <a:pt x="246741" y="375821"/>
                  <a:pt x="246467" y="371298"/>
                </a:cubicBezTo>
                <a:cubicBezTo>
                  <a:pt x="246241" y="367561"/>
                  <a:pt x="248595" y="364147"/>
                  <a:pt x="252191" y="362999"/>
                </a:cubicBezTo>
                <a:cubicBezTo>
                  <a:pt x="261878" y="359486"/>
                  <a:pt x="271134" y="354900"/>
                  <a:pt x="279782" y="349326"/>
                </a:cubicBezTo>
                <a:close/>
                <a:moveTo>
                  <a:pt x="333585" y="301201"/>
                </a:moveTo>
                <a:cubicBezTo>
                  <a:pt x="337566" y="303518"/>
                  <a:pt x="338921" y="308581"/>
                  <a:pt x="336620" y="312549"/>
                </a:cubicBezTo>
                <a:cubicBezTo>
                  <a:pt x="330793" y="322413"/>
                  <a:pt x="323850" y="331587"/>
                  <a:pt x="315926" y="339893"/>
                </a:cubicBezTo>
                <a:cubicBezTo>
                  <a:pt x="314267" y="341788"/>
                  <a:pt x="311835" y="342843"/>
                  <a:pt x="309304" y="342764"/>
                </a:cubicBezTo>
                <a:cubicBezTo>
                  <a:pt x="307205" y="342785"/>
                  <a:pt x="305178" y="342001"/>
                  <a:pt x="303648" y="340576"/>
                </a:cubicBezTo>
                <a:cubicBezTo>
                  <a:pt x="300386" y="337324"/>
                  <a:pt x="300386" y="332071"/>
                  <a:pt x="303648" y="328818"/>
                </a:cubicBezTo>
                <a:cubicBezTo>
                  <a:pt x="310731" y="321335"/>
                  <a:pt x="316932" y="313079"/>
                  <a:pt x="322134" y="304209"/>
                </a:cubicBezTo>
                <a:cubicBezTo>
                  <a:pt x="324520" y="300325"/>
                  <a:pt x="329572" y="298998"/>
                  <a:pt x="333585" y="301201"/>
                </a:cubicBezTo>
                <a:close/>
                <a:moveTo>
                  <a:pt x="348208" y="250887"/>
                </a:moveTo>
                <a:cubicBezTo>
                  <a:pt x="352725" y="251582"/>
                  <a:pt x="355818" y="255775"/>
                  <a:pt x="355116" y="260252"/>
                </a:cubicBezTo>
                <a:cubicBezTo>
                  <a:pt x="355113" y="260275"/>
                  <a:pt x="355109" y="260298"/>
                  <a:pt x="355105" y="260321"/>
                </a:cubicBezTo>
                <a:cubicBezTo>
                  <a:pt x="354006" y="267546"/>
                  <a:pt x="352346" y="274677"/>
                  <a:pt x="350139" y="281649"/>
                </a:cubicBezTo>
                <a:cubicBezTo>
                  <a:pt x="348911" y="284969"/>
                  <a:pt x="345705" y="287160"/>
                  <a:pt x="342137" y="287118"/>
                </a:cubicBezTo>
                <a:cubicBezTo>
                  <a:pt x="341315" y="287248"/>
                  <a:pt x="340477" y="287248"/>
                  <a:pt x="339654" y="287118"/>
                </a:cubicBezTo>
                <a:cubicBezTo>
                  <a:pt x="335279" y="285806"/>
                  <a:pt x="332804" y="281228"/>
                  <a:pt x="334128" y="276891"/>
                </a:cubicBezTo>
                <a:cubicBezTo>
                  <a:pt x="334130" y="276882"/>
                  <a:pt x="334133" y="276873"/>
                  <a:pt x="334136" y="276864"/>
                </a:cubicBezTo>
                <a:cubicBezTo>
                  <a:pt x="336079" y="270600"/>
                  <a:pt x="337555" y="264202"/>
                  <a:pt x="338551" y="257723"/>
                </a:cubicBezTo>
                <a:cubicBezTo>
                  <a:pt x="339324" y="253200"/>
                  <a:pt x="343639" y="250145"/>
                  <a:pt x="348208" y="250887"/>
                </a:cubicBezTo>
                <a:close/>
                <a:moveTo>
                  <a:pt x="150930" y="16547"/>
                </a:moveTo>
                <a:cubicBezTo>
                  <a:pt x="99811" y="16190"/>
                  <a:pt x="54265" y="48471"/>
                  <a:pt x="38082" y="96528"/>
                </a:cubicBezTo>
                <a:cubicBezTo>
                  <a:pt x="9946" y="182264"/>
                  <a:pt x="9560" y="274573"/>
                  <a:pt x="36978" y="360537"/>
                </a:cubicBezTo>
                <a:cubicBezTo>
                  <a:pt x="52808" y="408925"/>
                  <a:pt x="98362" y="441638"/>
                  <a:pt x="149689" y="441476"/>
                </a:cubicBezTo>
                <a:cubicBezTo>
                  <a:pt x="160432" y="441480"/>
                  <a:pt x="169144" y="432853"/>
                  <a:pt x="169148" y="422206"/>
                </a:cubicBezTo>
                <a:cubicBezTo>
                  <a:pt x="169149" y="421104"/>
                  <a:pt x="169054" y="420003"/>
                  <a:pt x="168865" y="418917"/>
                </a:cubicBezTo>
                <a:cubicBezTo>
                  <a:pt x="165361" y="397097"/>
                  <a:pt x="159152" y="375790"/>
                  <a:pt x="150378" y="355478"/>
                </a:cubicBezTo>
                <a:cubicBezTo>
                  <a:pt x="147210" y="348722"/>
                  <a:pt x="140375" y="344402"/>
                  <a:pt x="132858" y="344404"/>
                </a:cubicBezTo>
                <a:cubicBezTo>
                  <a:pt x="120913" y="344220"/>
                  <a:pt x="110445" y="336439"/>
                  <a:pt x="106922" y="325126"/>
                </a:cubicBezTo>
                <a:cubicBezTo>
                  <a:pt x="87595" y="262718"/>
                  <a:pt x="87884" y="195959"/>
                  <a:pt x="107750" y="133717"/>
                </a:cubicBezTo>
                <a:cubicBezTo>
                  <a:pt x="111074" y="122188"/>
                  <a:pt x="121590" y="114150"/>
                  <a:pt x="133686" y="113892"/>
                </a:cubicBezTo>
                <a:cubicBezTo>
                  <a:pt x="141360" y="114100"/>
                  <a:pt x="148440" y="109815"/>
                  <a:pt x="151758" y="102954"/>
                </a:cubicBezTo>
                <a:cubicBezTo>
                  <a:pt x="160657" y="82550"/>
                  <a:pt x="167049" y="61159"/>
                  <a:pt x="170796" y="39242"/>
                </a:cubicBezTo>
                <a:cubicBezTo>
                  <a:pt x="171713" y="33594"/>
                  <a:pt x="170158" y="27825"/>
                  <a:pt x="166519" y="23383"/>
                </a:cubicBezTo>
                <a:cubicBezTo>
                  <a:pt x="162822" y="19103"/>
                  <a:pt x="157442" y="16611"/>
                  <a:pt x="151758" y="16547"/>
                </a:cubicBezTo>
                <a:close/>
                <a:moveTo>
                  <a:pt x="150930" y="3"/>
                </a:moveTo>
                <a:cubicBezTo>
                  <a:pt x="161571" y="-7"/>
                  <a:pt x="171672" y="4648"/>
                  <a:pt x="178521" y="12718"/>
                </a:cubicBezTo>
                <a:cubicBezTo>
                  <a:pt x="185398" y="20886"/>
                  <a:pt x="188322" y="31627"/>
                  <a:pt x="186523" y="42113"/>
                </a:cubicBezTo>
                <a:cubicBezTo>
                  <a:pt x="182802" y="65279"/>
                  <a:pt x="176126" y="87882"/>
                  <a:pt x="166657" y="109380"/>
                </a:cubicBezTo>
                <a:cubicBezTo>
                  <a:pt x="160952" y="122217"/>
                  <a:pt x="148115" y="130484"/>
                  <a:pt x="133962" y="130435"/>
                </a:cubicBezTo>
                <a:cubicBezTo>
                  <a:pt x="129232" y="130451"/>
                  <a:pt x="125052" y="133489"/>
                  <a:pt x="123615" y="137955"/>
                </a:cubicBezTo>
                <a:cubicBezTo>
                  <a:pt x="104769" y="197087"/>
                  <a:pt x="104481" y="260496"/>
                  <a:pt x="122787" y="319794"/>
                </a:cubicBezTo>
                <a:cubicBezTo>
                  <a:pt x="124179" y="324195"/>
                  <a:pt x="128208" y="327258"/>
                  <a:pt x="132858" y="327451"/>
                </a:cubicBezTo>
                <a:cubicBezTo>
                  <a:pt x="146937" y="327517"/>
                  <a:pt x="159696" y="335680"/>
                  <a:pt x="165554" y="348369"/>
                </a:cubicBezTo>
                <a:cubicBezTo>
                  <a:pt x="174982" y="370251"/>
                  <a:pt x="181610" y="393216"/>
                  <a:pt x="185281" y="416729"/>
                </a:cubicBezTo>
                <a:lnTo>
                  <a:pt x="181054" y="431601"/>
                </a:lnTo>
                <a:lnTo>
                  <a:pt x="221886" y="434357"/>
                </a:lnTo>
                <a:cubicBezTo>
                  <a:pt x="270045" y="431778"/>
                  <a:pt x="316262" y="411952"/>
                  <a:pt x="351381" y="377627"/>
                </a:cubicBezTo>
                <a:cubicBezTo>
                  <a:pt x="429353" y="301347"/>
                  <a:pt x="430166" y="176866"/>
                  <a:pt x="353197" y="99592"/>
                </a:cubicBezTo>
                <a:cubicBezTo>
                  <a:pt x="340168" y="86511"/>
                  <a:pt x="325418" y="75371"/>
                  <a:pt x="309417" y="66434"/>
                </a:cubicBezTo>
                <a:lnTo>
                  <a:pt x="286862" y="57664"/>
                </a:lnTo>
                <a:lnTo>
                  <a:pt x="299371" y="72602"/>
                </a:lnTo>
                <a:cubicBezTo>
                  <a:pt x="302271" y="76104"/>
                  <a:pt x="301758" y="81273"/>
                  <a:pt x="298224" y="84148"/>
                </a:cubicBezTo>
                <a:cubicBezTo>
                  <a:pt x="298193" y="84173"/>
                  <a:pt x="298161" y="84199"/>
                  <a:pt x="298130" y="84224"/>
                </a:cubicBezTo>
                <a:cubicBezTo>
                  <a:pt x="296684" y="85488"/>
                  <a:pt x="294814" y="86170"/>
                  <a:pt x="292887" y="86138"/>
                </a:cubicBezTo>
                <a:cubicBezTo>
                  <a:pt x="290373" y="86182"/>
                  <a:pt x="287980" y="85071"/>
                  <a:pt x="286403" y="83130"/>
                </a:cubicBezTo>
                <a:lnTo>
                  <a:pt x="253570" y="43754"/>
                </a:lnTo>
                <a:lnTo>
                  <a:pt x="253891" y="40132"/>
                </a:lnTo>
                <a:lnTo>
                  <a:pt x="251676" y="36805"/>
                </a:lnTo>
                <a:lnTo>
                  <a:pt x="254456" y="33749"/>
                </a:lnTo>
                <a:lnTo>
                  <a:pt x="254594" y="32198"/>
                </a:lnTo>
                <a:cubicBezTo>
                  <a:pt x="254621" y="32176"/>
                  <a:pt x="254647" y="32154"/>
                  <a:pt x="254673" y="32133"/>
                </a:cubicBezTo>
                <a:lnTo>
                  <a:pt x="255852" y="32215"/>
                </a:lnTo>
                <a:lnTo>
                  <a:pt x="257295" y="30629"/>
                </a:lnTo>
                <a:lnTo>
                  <a:pt x="305028" y="13675"/>
                </a:lnTo>
                <a:cubicBezTo>
                  <a:pt x="309265" y="11783"/>
                  <a:pt x="314248" y="13653"/>
                  <a:pt x="316158" y="17852"/>
                </a:cubicBezTo>
                <a:cubicBezTo>
                  <a:pt x="318067" y="22052"/>
                  <a:pt x="316180" y="26990"/>
                  <a:pt x="311943" y="28883"/>
                </a:cubicBezTo>
                <a:cubicBezTo>
                  <a:pt x="311449" y="29103"/>
                  <a:pt x="310935" y="29276"/>
                  <a:pt x="310408" y="29398"/>
                </a:cubicBezTo>
                <a:lnTo>
                  <a:pt x="286956" y="37465"/>
                </a:lnTo>
                <a:cubicBezTo>
                  <a:pt x="398214" y="78693"/>
                  <a:pt x="454684" y="201501"/>
                  <a:pt x="413083" y="311764"/>
                </a:cubicBezTo>
                <a:cubicBezTo>
                  <a:pt x="402205" y="340595"/>
                  <a:pt x="385156" y="366749"/>
                  <a:pt x="363107" y="388428"/>
                </a:cubicBezTo>
                <a:cubicBezTo>
                  <a:pt x="323121" y="428506"/>
                  <a:pt x="268640" y="451098"/>
                  <a:pt x="211769" y="451183"/>
                </a:cubicBezTo>
                <a:lnTo>
                  <a:pt x="210804" y="451183"/>
                </a:lnTo>
                <a:lnTo>
                  <a:pt x="173271" y="447514"/>
                </a:lnTo>
                <a:lnTo>
                  <a:pt x="149689" y="458019"/>
                </a:lnTo>
                <a:cubicBezTo>
                  <a:pt x="91092" y="458256"/>
                  <a:pt x="39083" y="420871"/>
                  <a:pt x="21113" y="365596"/>
                </a:cubicBezTo>
                <a:cubicBezTo>
                  <a:pt x="-7410" y="276301"/>
                  <a:pt x="-7024" y="180399"/>
                  <a:pt x="22217" y="91333"/>
                </a:cubicBezTo>
                <a:cubicBezTo>
                  <a:pt x="40626" y="36470"/>
                  <a:pt x="92592" y="-403"/>
                  <a:pt x="150930" y="3"/>
                </a:cubicBezTo>
                <a:close/>
              </a:path>
            </a:pathLst>
          </a:custGeom>
          <a:solidFill>
            <a:schemeClr val="tx1"/>
          </a:solidFill>
          <a:ln w="13519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8" name="Freeform 727">
            <a:extLst>
              <a:ext uri="{FF2B5EF4-FFF2-40B4-BE49-F238E27FC236}">
                <a16:creationId xmlns:a16="http://schemas.microsoft.com/office/drawing/2014/main" id="{17E71D3E-D4CF-F340-8895-BBBF4A4AD5EE}"/>
              </a:ext>
            </a:extLst>
          </p:cNvPr>
          <p:cNvSpPr>
            <a:spLocks noChangeAspect="1"/>
          </p:cNvSpPr>
          <p:nvPr/>
        </p:nvSpPr>
        <p:spPr>
          <a:xfrm>
            <a:off x="3729572" y="2683103"/>
            <a:ext cx="390490" cy="455105"/>
          </a:xfrm>
          <a:custGeom>
            <a:avLst/>
            <a:gdLst>
              <a:gd name="connsiteX0" fmla="*/ 264987 w 429539"/>
              <a:gd name="connsiteY0" fmla="*/ 466866 h 500616"/>
              <a:gd name="connsiteX1" fmla="*/ 264848 w 429539"/>
              <a:gd name="connsiteY1" fmla="*/ 466868 h 500616"/>
              <a:gd name="connsiteX2" fmla="*/ 263193 w 429539"/>
              <a:gd name="connsiteY2" fmla="*/ 466868 h 500616"/>
              <a:gd name="connsiteX3" fmla="*/ 166623 w 429539"/>
              <a:gd name="connsiteY3" fmla="*/ 466868 h 500616"/>
              <a:gd name="connsiteX4" fmla="*/ 164554 w 429539"/>
              <a:gd name="connsiteY4" fmla="*/ 466868 h 500616"/>
              <a:gd name="connsiteX5" fmla="*/ 156277 w 429539"/>
              <a:gd name="connsiteY5" fmla="*/ 475235 h 500616"/>
              <a:gd name="connsiteX6" fmla="*/ 164554 w 429539"/>
              <a:gd name="connsiteY6" fmla="*/ 483742 h 500616"/>
              <a:gd name="connsiteX7" fmla="*/ 264848 w 429539"/>
              <a:gd name="connsiteY7" fmla="*/ 483742 h 500616"/>
              <a:gd name="connsiteX8" fmla="*/ 273263 w 429539"/>
              <a:gd name="connsiteY8" fmla="*/ 475235 h 500616"/>
              <a:gd name="connsiteX9" fmla="*/ 264987 w 429539"/>
              <a:gd name="connsiteY9" fmla="*/ 466866 h 500616"/>
              <a:gd name="connsiteX10" fmla="*/ 174487 w 429539"/>
              <a:gd name="connsiteY10" fmla="*/ 430888 h 500616"/>
              <a:gd name="connsiteX11" fmla="*/ 174349 w 429539"/>
              <a:gd name="connsiteY11" fmla="*/ 449854 h 500616"/>
              <a:gd name="connsiteX12" fmla="*/ 254915 w 429539"/>
              <a:gd name="connsiteY12" fmla="*/ 449854 h 500616"/>
              <a:gd name="connsiteX13" fmla="*/ 254915 w 429539"/>
              <a:gd name="connsiteY13" fmla="*/ 430888 h 500616"/>
              <a:gd name="connsiteX14" fmla="*/ 164553 w 429539"/>
              <a:gd name="connsiteY14" fmla="*/ 397140 h 500616"/>
              <a:gd name="connsiteX15" fmla="*/ 157282 w 429539"/>
              <a:gd name="connsiteY15" fmla="*/ 406664 h 500616"/>
              <a:gd name="connsiteX16" fmla="*/ 164553 w 429539"/>
              <a:gd name="connsiteY16" fmla="*/ 414014 h 500616"/>
              <a:gd name="connsiteX17" fmla="*/ 166623 w 429539"/>
              <a:gd name="connsiteY17" fmla="*/ 414014 h 500616"/>
              <a:gd name="connsiteX18" fmla="*/ 263193 w 429539"/>
              <a:gd name="connsiteY18" fmla="*/ 414014 h 500616"/>
              <a:gd name="connsiteX19" fmla="*/ 264847 w 429539"/>
              <a:gd name="connsiteY19" fmla="*/ 414014 h 500616"/>
              <a:gd name="connsiteX20" fmla="*/ 274269 w 429539"/>
              <a:gd name="connsiteY20" fmla="*/ 406664 h 500616"/>
              <a:gd name="connsiteX21" fmla="*/ 266998 w 429539"/>
              <a:gd name="connsiteY21" fmla="*/ 397140 h 500616"/>
              <a:gd name="connsiteX22" fmla="*/ 264847 w 429539"/>
              <a:gd name="connsiteY22" fmla="*/ 397140 h 500616"/>
              <a:gd name="connsiteX23" fmla="*/ 262385 w 429539"/>
              <a:gd name="connsiteY23" fmla="*/ 397140 h 500616"/>
              <a:gd name="connsiteX24" fmla="*/ 262376 w 429539"/>
              <a:gd name="connsiteY24" fmla="*/ 397149 h 500616"/>
              <a:gd name="connsiteX25" fmla="*/ 261812 w 429539"/>
              <a:gd name="connsiteY25" fmla="*/ 397140 h 500616"/>
              <a:gd name="connsiteX26" fmla="*/ 167726 w 429539"/>
              <a:gd name="connsiteY26" fmla="*/ 397140 h 500616"/>
              <a:gd name="connsiteX27" fmla="*/ 176317 w 429539"/>
              <a:gd name="connsiteY27" fmla="*/ 275118 h 500616"/>
              <a:gd name="connsiteX28" fmla="*/ 181936 w 429539"/>
              <a:gd name="connsiteY28" fmla="*/ 275675 h 500616"/>
              <a:gd name="connsiteX29" fmla="*/ 246086 w 429539"/>
              <a:gd name="connsiteY29" fmla="*/ 275675 h 500616"/>
              <a:gd name="connsiteX30" fmla="*/ 255053 w 429539"/>
              <a:gd name="connsiteY30" fmla="*/ 276790 h 500616"/>
              <a:gd name="connsiteX31" fmla="*/ 257812 w 429539"/>
              <a:gd name="connsiteY31" fmla="*/ 285297 h 500616"/>
              <a:gd name="connsiteX32" fmla="*/ 240016 w 429539"/>
              <a:gd name="connsiteY32" fmla="*/ 358790 h 500616"/>
              <a:gd name="connsiteX33" fmla="*/ 232566 w 429539"/>
              <a:gd name="connsiteY33" fmla="*/ 364926 h 500616"/>
              <a:gd name="connsiteX34" fmla="*/ 230635 w 429539"/>
              <a:gd name="connsiteY34" fmla="*/ 364926 h 500616"/>
              <a:gd name="connsiteX35" fmla="*/ 224427 w 429539"/>
              <a:gd name="connsiteY35" fmla="*/ 354746 h 500616"/>
              <a:gd name="connsiteX36" fmla="*/ 238222 w 429539"/>
              <a:gd name="connsiteY36" fmla="*/ 296733 h 500616"/>
              <a:gd name="connsiteX37" fmla="*/ 190628 w 429539"/>
              <a:gd name="connsiteY37" fmla="*/ 296733 h 500616"/>
              <a:gd name="connsiteX38" fmla="*/ 204423 w 429539"/>
              <a:gd name="connsiteY38" fmla="*/ 354746 h 500616"/>
              <a:gd name="connsiteX39" fmla="*/ 197374 w 429539"/>
              <a:gd name="connsiteY39" fmla="*/ 364439 h 500616"/>
              <a:gd name="connsiteX40" fmla="*/ 188144 w 429539"/>
              <a:gd name="connsiteY40" fmla="*/ 358790 h 500616"/>
              <a:gd name="connsiteX41" fmla="*/ 170348 w 429539"/>
              <a:gd name="connsiteY41" fmla="*/ 285297 h 500616"/>
              <a:gd name="connsiteX42" fmla="*/ 176317 w 429539"/>
              <a:gd name="connsiteY42" fmla="*/ 275118 h 500616"/>
              <a:gd name="connsiteX43" fmla="*/ 367820 w 429539"/>
              <a:gd name="connsiteY43" fmla="*/ 208597 h 500616"/>
              <a:gd name="connsiteX44" fmla="*/ 369971 w 429539"/>
              <a:gd name="connsiteY44" fmla="*/ 208597 h 500616"/>
              <a:gd name="connsiteX45" fmla="*/ 420049 w 429539"/>
              <a:gd name="connsiteY45" fmla="*/ 208597 h 500616"/>
              <a:gd name="connsiteX46" fmla="*/ 429470 w 429539"/>
              <a:gd name="connsiteY46" fmla="*/ 215947 h 500616"/>
              <a:gd name="connsiteX47" fmla="*/ 422199 w 429539"/>
              <a:gd name="connsiteY47" fmla="*/ 225471 h 500616"/>
              <a:gd name="connsiteX48" fmla="*/ 420049 w 429539"/>
              <a:gd name="connsiteY48" fmla="*/ 225471 h 500616"/>
              <a:gd name="connsiteX49" fmla="*/ 369971 w 429539"/>
              <a:gd name="connsiteY49" fmla="*/ 225471 h 500616"/>
              <a:gd name="connsiteX50" fmla="*/ 360549 w 429539"/>
              <a:gd name="connsiteY50" fmla="*/ 218121 h 500616"/>
              <a:gd name="connsiteX51" fmla="*/ 367820 w 429539"/>
              <a:gd name="connsiteY51" fmla="*/ 208597 h 500616"/>
              <a:gd name="connsiteX52" fmla="*/ 7340 w 429539"/>
              <a:gd name="connsiteY52" fmla="*/ 208597 h 500616"/>
              <a:gd name="connsiteX53" fmla="*/ 9491 w 429539"/>
              <a:gd name="connsiteY53" fmla="*/ 208597 h 500616"/>
              <a:gd name="connsiteX54" fmla="*/ 59569 w 429539"/>
              <a:gd name="connsiteY54" fmla="*/ 208597 h 500616"/>
              <a:gd name="connsiteX55" fmla="*/ 68990 w 429539"/>
              <a:gd name="connsiteY55" fmla="*/ 215947 h 500616"/>
              <a:gd name="connsiteX56" fmla="*/ 61719 w 429539"/>
              <a:gd name="connsiteY56" fmla="*/ 225471 h 500616"/>
              <a:gd name="connsiteX57" fmla="*/ 59569 w 429539"/>
              <a:gd name="connsiteY57" fmla="*/ 225471 h 500616"/>
              <a:gd name="connsiteX58" fmla="*/ 9491 w 429539"/>
              <a:gd name="connsiteY58" fmla="*/ 225471 h 500616"/>
              <a:gd name="connsiteX59" fmla="*/ 69 w 429539"/>
              <a:gd name="connsiteY59" fmla="*/ 218121 h 500616"/>
              <a:gd name="connsiteX60" fmla="*/ 7340 w 429539"/>
              <a:gd name="connsiteY60" fmla="*/ 208597 h 500616"/>
              <a:gd name="connsiteX61" fmla="*/ 202077 w 429539"/>
              <a:gd name="connsiteY61" fmla="*/ 105817 h 500616"/>
              <a:gd name="connsiteX62" fmla="*/ 106361 w 429539"/>
              <a:gd name="connsiteY62" fmla="*/ 230442 h 500616"/>
              <a:gd name="connsiteX63" fmla="*/ 136410 w 429539"/>
              <a:gd name="connsiteY63" fmla="*/ 293943 h 500616"/>
              <a:gd name="connsiteX64" fmla="*/ 175866 w 429539"/>
              <a:gd name="connsiteY64" fmla="*/ 380266 h 500616"/>
              <a:gd name="connsiteX65" fmla="*/ 253535 w 429539"/>
              <a:gd name="connsiteY65" fmla="*/ 380266 h 500616"/>
              <a:gd name="connsiteX66" fmla="*/ 292301 w 429539"/>
              <a:gd name="connsiteY66" fmla="*/ 293943 h 500616"/>
              <a:gd name="connsiteX67" fmla="*/ 288723 w 429539"/>
              <a:gd name="connsiteY67" fmla="*/ 136208 h 500616"/>
              <a:gd name="connsiteX68" fmla="*/ 202077 w 429539"/>
              <a:gd name="connsiteY68" fmla="*/ 105817 h 500616"/>
              <a:gd name="connsiteX69" fmla="*/ 200146 w 429539"/>
              <a:gd name="connsiteY69" fmla="*/ 88664 h 500616"/>
              <a:gd name="connsiteX70" fmla="*/ 341221 w 429539"/>
              <a:gd name="connsiteY70" fmla="*/ 199563 h 500616"/>
              <a:gd name="connsiteX71" fmla="*/ 304579 w 429539"/>
              <a:gd name="connsiteY71" fmla="*/ 306354 h 500616"/>
              <a:gd name="connsiteX72" fmla="*/ 279640 w 429539"/>
              <a:gd name="connsiteY72" fmla="*/ 342789 h 500616"/>
              <a:gd name="connsiteX73" fmla="*/ 271286 w 429539"/>
              <a:gd name="connsiteY73" fmla="*/ 382413 h 500616"/>
              <a:gd name="connsiteX74" fmla="*/ 283097 w 429539"/>
              <a:gd name="connsiteY74" fmla="*/ 386350 h 500616"/>
              <a:gd name="connsiteX75" fmla="*/ 291746 w 429539"/>
              <a:gd name="connsiteY75" fmla="*/ 403697 h 500616"/>
              <a:gd name="connsiteX76" fmla="*/ 285728 w 429539"/>
              <a:gd name="connsiteY76" fmla="*/ 422146 h 500616"/>
              <a:gd name="connsiteX77" fmla="*/ 271608 w 429539"/>
              <a:gd name="connsiteY77" fmla="*/ 429339 h 500616"/>
              <a:gd name="connsiteX78" fmla="*/ 271608 w 429539"/>
              <a:gd name="connsiteY78" fmla="*/ 452685 h 500616"/>
              <a:gd name="connsiteX79" fmla="*/ 282602 w 429539"/>
              <a:gd name="connsiteY79" fmla="*/ 457288 h 500616"/>
              <a:gd name="connsiteX80" fmla="*/ 289956 w 429539"/>
              <a:gd name="connsiteY80" fmla="*/ 475235 h 500616"/>
              <a:gd name="connsiteX81" fmla="*/ 264848 w 429539"/>
              <a:gd name="connsiteY81" fmla="*/ 500616 h 500616"/>
              <a:gd name="connsiteX82" fmla="*/ 164554 w 429539"/>
              <a:gd name="connsiteY82" fmla="*/ 500616 h 500616"/>
              <a:gd name="connsiteX83" fmla="*/ 139446 w 429539"/>
              <a:gd name="connsiteY83" fmla="*/ 475235 h 500616"/>
              <a:gd name="connsiteX84" fmla="*/ 146800 w 429539"/>
              <a:gd name="connsiteY84" fmla="*/ 457288 h 500616"/>
              <a:gd name="connsiteX85" fmla="*/ 158208 w 429539"/>
              <a:gd name="connsiteY85" fmla="*/ 452511 h 500616"/>
              <a:gd name="connsiteX86" fmla="*/ 158208 w 429539"/>
              <a:gd name="connsiteY86" fmla="*/ 427656 h 500616"/>
              <a:gd name="connsiteX87" fmla="*/ 147393 w 429539"/>
              <a:gd name="connsiteY87" fmla="*/ 422146 h 500616"/>
              <a:gd name="connsiteX88" fmla="*/ 141374 w 429539"/>
              <a:gd name="connsiteY88" fmla="*/ 403697 h 500616"/>
              <a:gd name="connsiteX89" fmla="*/ 148659 w 429539"/>
              <a:gd name="connsiteY89" fmla="*/ 387630 h 500616"/>
              <a:gd name="connsiteX90" fmla="*/ 158389 w 429539"/>
              <a:gd name="connsiteY90" fmla="*/ 383122 h 500616"/>
              <a:gd name="connsiteX91" fmla="*/ 150262 w 429539"/>
              <a:gd name="connsiteY91" fmla="*/ 343137 h 500616"/>
              <a:gd name="connsiteX92" fmla="*/ 125236 w 429539"/>
              <a:gd name="connsiteY92" fmla="*/ 305378 h 500616"/>
              <a:gd name="connsiteX93" fmla="*/ 89781 w 429539"/>
              <a:gd name="connsiteY93" fmla="*/ 196324 h 500616"/>
              <a:gd name="connsiteX94" fmla="*/ 200146 w 429539"/>
              <a:gd name="connsiteY94" fmla="*/ 88664 h 500616"/>
              <a:gd name="connsiteX95" fmla="*/ 365672 w 429539"/>
              <a:gd name="connsiteY95" fmla="*/ 64657 h 500616"/>
              <a:gd name="connsiteX96" fmla="*/ 365832 w 429539"/>
              <a:gd name="connsiteY96" fmla="*/ 64818 h 500616"/>
              <a:gd name="connsiteX97" fmla="*/ 366049 w 429539"/>
              <a:gd name="connsiteY97" fmla="*/ 76452 h 500616"/>
              <a:gd name="connsiteX98" fmla="*/ 365832 w 429539"/>
              <a:gd name="connsiteY98" fmla="*/ 76672 h 500616"/>
              <a:gd name="connsiteX99" fmla="*/ 330377 w 429539"/>
              <a:gd name="connsiteY99" fmla="*/ 112651 h 500616"/>
              <a:gd name="connsiteX100" fmla="*/ 324445 w 429539"/>
              <a:gd name="connsiteY100" fmla="*/ 114603 h 500616"/>
              <a:gd name="connsiteX101" fmla="*/ 316571 w 429539"/>
              <a:gd name="connsiteY101" fmla="*/ 105583 h 500616"/>
              <a:gd name="connsiteX102" fmla="*/ 318513 w 429539"/>
              <a:gd name="connsiteY102" fmla="*/ 100658 h 500616"/>
              <a:gd name="connsiteX103" fmla="*/ 353967 w 429539"/>
              <a:gd name="connsiteY103" fmla="*/ 64818 h 500616"/>
              <a:gd name="connsiteX104" fmla="*/ 365672 w 429539"/>
              <a:gd name="connsiteY104" fmla="*/ 64657 h 500616"/>
              <a:gd name="connsiteX105" fmla="*/ 63708 w 429539"/>
              <a:gd name="connsiteY105" fmla="*/ 64399 h 500616"/>
              <a:gd name="connsiteX106" fmla="*/ 75434 w 429539"/>
              <a:gd name="connsiteY106" fmla="*/ 64399 h 500616"/>
              <a:gd name="connsiteX107" fmla="*/ 111440 w 429539"/>
              <a:gd name="connsiteY107" fmla="*/ 100239 h 500616"/>
              <a:gd name="connsiteX108" fmla="*/ 112235 w 429539"/>
              <a:gd name="connsiteY108" fmla="*/ 111847 h 500616"/>
              <a:gd name="connsiteX109" fmla="*/ 111440 w 429539"/>
              <a:gd name="connsiteY109" fmla="*/ 112651 h 500616"/>
              <a:gd name="connsiteX110" fmla="*/ 105094 w 429539"/>
              <a:gd name="connsiteY110" fmla="*/ 114603 h 500616"/>
              <a:gd name="connsiteX111" fmla="*/ 99162 w 429539"/>
              <a:gd name="connsiteY111" fmla="*/ 112651 h 500616"/>
              <a:gd name="connsiteX112" fmla="*/ 63708 w 429539"/>
              <a:gd name="connsiteY112" fmla="*/ 76253 h 500616"/>
              <a:gd name="connsiteX113" fmla="*/ 63708 w 429539"/>
              <a:gd name="connsiteY113" fmla="*/ 64399 h 500616"/>
              <a:gd name="connsiteX114" fmla="*/ 213625 w 429539"/>
              <a:gd name="connsiteY114" fmla="*/ 70 h 500616"/>
              <a:gd name="connsiteX115" fmla="*/ 223047 w 429539"/>
              <a:gd name="connsiteY115" fmla="*/ 7420 h 500616"/>
              <a:gd name="connsiteX116" fmla="*/ 223047 w 429539"/>
              <a:gd name="connsiteY116" fmla="*/ 9594 h 500616"/>
              <a:gd name="connsiteX117" fmla="*/ 223047 w 429539"/>
              <a:gd name="connsiteY117" fmla="*/ 60216 h 500616"/>
              <a:gd name="connsiteX118" fmla="*/ 214908 w 429539"/>
              <a:gd name="connsiteY118" fmla="*/ 68722 h 500616"/>
              <a:gd name="connsiteX119" fmla="*/ 214769 w 429539"/>
              <a:gd name="connsiteY119" fmla="*/ 68723 h 500616"/>
              <a:gd name="connsiteX120" fmla="*/ 206354 w 429539"/>
              <a:gd name="connsiteY120" fmla="*/ 60216 h 500616"/>
              <a:gd name="connsiteX121" fmla="*/ 206354 w 429539"/>
              <a:gd name="connsiteY121" fmla="*/ 9594 h 500616"/>
              <a:gd name="connsiteX122" fmla="*/ 213625 w 429539"/>
              <a:gd name="connsiteY122" fmla="*/ 70 h 50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429539" h="500616">
                <a:moveTo>
                  <a:pt x="264987" y="466866"/>
                </a:moveTo>
                <a:cubicBezTo>
                  <a:pt x="264941" y="466866"/>
                  <a:pt x="264894" y="466867"/>
                  <a:pt x="264848" y="466868"/>
                </a:cubicBezTo>
                <a:lnTo>
                  <a:pt x="263193" y="466868"/>
                </a:lnTo>
                <a:lnTo>
                  <a:pt x="166623" y="466868"/>
                </a:lnTo>
                <a:lnTo>
                  <a:pt x="164554" y="466868"/>
                </a:lnTo>
                <a:cubicBezTo>
                  <a:pt x="159983" y="466868"/>
                  <a:pt x="156277" y="470614"/>
                  <a:pt x="156277" y="475235"/>
                </a:cubicBezTo>
                <a:cubicBezTo>
                  <a:pt x="156276" y="479879"/>
                  <a:pt x="159960" y="483666"/>
                  <a:pt x="164554" y="483742"/>
                </a:cubicBezTo>
                <a:lnTo>
                  <a:pt x="264848" y="483742"/>
                </a:lnTo>
                <a:cubicBezTo>
                  <a:pt x="269496" y="483742"/>
                  <a:pt x="273263" y="479933"/>
                  <a:pt x="273263" y="475235"/>
                </a:cubicBezTo>
                <a:cubicBezTo>
                  <a:pt x="273264" y="470614"/>
                  <a:pt x="269559" y="466867"/>
                  <a:pt x="264987" y="466866"/>
                </a:cubicBezTo>
                <a:close/>
                <a:moveTo>
                  <a:pt x="174487" y="430888"/>
                </a:moveTo>
                <a:lnTo>
                  <a:pt x="174349" y="449854"/>
                </a:lnTo>
                <a:lnTo>
                  <a:pt x="254915" y="449854"/>
                </a:lnTo>
                <a:lnTo>
                  <a:pt x="254915" y="430888"/>
                </a:lnTo>
                <a:close/>
                <a:moveTo>
                  <a:pt x="164553" y="397140"/>
                </a:moveTo>
                <a:cubicBezTo>
                  <a:pt x="159944" y="397740"/>
                  <a:pt x="156688" y="402004"/>
                  <a:pt x="157282" y="406664"/>
                </a:cubicBezTo>
                <a:cubicBezTo>
                  <a:pt x="157771" y="410500"/>
                  <a:pt x="160758" y="413520"/>
                  <a:pt x="164553" y="414014"/>
                </a:cubicBezTo>
                <a:lnTo>
                  <a:pt x="166623" y="414014"/>
                </a:lnTo>
                <a:lnTo>
                  <a:pt x="263193" y="414014"/>
                </a:lnTo>
                <a:lnTo>
                  <a:pt x="264847" y="414014"/>
                </a:lnTo>
                <a:cubicBezTo>
                  <a:pt x="269457" y="414614"/>
                  <a:pt x="273675" y="411324"/>
                  <a:pt x="274269" y="406664"/>
                </a:cubicBezTo>
                <a:cubicBezTo>
                  <a:pt x="274863" y="402004"/>
                  <a:pt x="271608" y="397740"/>
                  <a:pt x="266998" y="397140"/>
                </a:cubicBezTo>
                <a:cubicBezTo>
                  <a:pt x="266284" y="397047"/>
                  <a:pt x="265561" y="397047"/>
                  <a:pt x="264847" y="397140"/>
                </a:cubicBezTo>
                <a:lnTo>
                  <a:pt x="262385" y="397140"/>
                </a:lnTo>
                <a:lnTo>
                  <a:pt x="262376" y="397149"/>
                </a:lnTo>
                <a:cubicBezTo>
                  <a:pt x="262188" y="397153"/>
                  <a:pt x="262000" y="397149"/>
                  <a:pt x="261812" y="397140"/>
                </a:cubicBezTo>
                <a:lnTo>
                  <a:pt x="167726" y="397140"/>
                </a:lnTo>
                <a:close/>
                <a:moveTo>
                  <a:pt x="176317" y="275118"/>
                </a:moveTo>
                <a:cubicBezTo>
                  <a:pt x="178197" y="274632"/>
                  <a:pt x="180186" y="274829"/>
                  <a:pt x="181936" y="275675"/>
                </a:cubicBezTo>
                <a:cubicBezTo>
                  <a:pt x="202247" y="285359"/>
                  <a:pt x="225776" y="285359"/>
                  <a:pt x="246086" y="275675"/>
                </a:cubicBezTo>
                <a:cubicBezTo>
                  <a:pt x="249041" y="274290"/>
                  <a:pt x="252518" y="274723"/>
                  <a:pt x="255053" y="276790"/>
                </a:cubicBezTo>
                <a:cubicBezTo>
                  <a:pt x="257522" y="278848"/>
                  <a:pt x="258597" y="282161"/>
                  <a:pt x="257812" y="285297"/>
                </a:cubicBezTo>
                <a:lnTo>
                  <a:pt x="240016" y="358790"/>
                </a:lnTo>
                <a:cubicBezTo>
                  <a:pt x="239011" y="362186"/>
                  <a:pt x="236059" y="364618"/>
                  <a:pt x="232566" y="364926"/>
                </a:cubicBezTo>
                <a:lnTo>
                  <a:pt x="230635" y="364926"/>
                </a:lnTo>
                <a:cubicBezTo>
                  <a:pt x="226157" y="363824"/>
                  <a:pt x="223389" y="359285"/>
                  <a:pt x="224427" y="354746"/>
                </a:cubicBezTo>
                <a:lnTo>
                  <a:pt x="238222" y="296733"/>
                </a:lnTo>
                <a:cubicBezTo>
                  <a:pt x="222628" y="300919"/>
                  <a:pt x="206222" y="300919"/>
                  <a:pt x="190628" y="296733"/>
                </a:cubicBezTo>
                <a:lnTo>
                  <a:pt x="204423" y="354746"/>
                </a:lnTo>
                <a:cubicBezTo>
                  <a:pt x="205124" y="359390"/>
                  <a:pt x="201968" y="363730"/>
                  <a:pt x="197374" y="364439"/>
                </a:cubicBezTo>
                <a:cubicBezTo>
                  <a:pt x="193351" y="365060"/>
                  <a:pt x="189465" y="362681"/>
                  <a:pt x="188144" y="358790"/>
                </a:cubicBezTo>
                <a:lnTo>
                  <a:pt x="170348" y="285297"/>
                </a:lnTo>
                <a:cubicBezTo>
                  <a:pt x="169216" y="280820"/>
                  <a:pt x="171888" y="276263"/>
                  <a:pt x="176317" y="275118"/>
                </a:cubicBezTo>
                <a:close/>
                <a:moveTo>
                  <a:pt x="367820" y="208597"/>
                </a:moveTo>
                <a:cubicBezTo>
                  <a:pt x="368534" y="208504"/>
                  <a:pt x="369257" y="208504"/>
                  <a:pt x="369971" y="208597"/>
                </a:cubicBezTo>
                <a:lnTo>
                  <a:pt x="420049" y="208597"/>
                </a:lnTo>
                <a:cubicBezTo>
                  <a:pt x="424658" y="207996"/>
                  <a:pt x="428876" y="211287"/>
                  <a:pt x="429470" y="215947"/>
                </a:cubicBezTo>
                <a:cubicBezTo>
                  <a:pt x="430064" y="220606"/>
                  <a:pt x="426809" y="224870"/>
                  <a:pt x="422199" y="225471"/>
                </a:cubicBezTo>
                <a:cubicBezTo>
                  <a:pt x="421485" y="225564"/>
                  <a:pt x="420762" y="225564"/>
                  <a:pt x="420049" y="225471"/>
                </a:cubicBezTo>
                <a:lnTo>
                  <a:pt x="369971" y="225471"/>
                </a:lnTo>
                <a:cubicBezTo>
                  <a:pt x="365361" y="226071"/>
                  <a:pt x="361143" y="222780"/>
                  <a:pt x="360549" y="218121"/>
                </a:cubicBezTo>
                <a:cubicBezTo>
                  <a:pt x="359955" y="213461"/>
                  <a:pt x="363210" y="209197"/>
                  <a:pt x="367820" y="208597"/>
                </a:cubicBezTo>
                <a:close/>
                <a:moveTo>
                  <a:pt x="7340" y="208597"/>
                </a:moveTo>
                <a:cubicBezTo>
                  <a:pt x="8054" y="208504"/>
                  <a:pt x="8777" y="208504"/>
                  <a:pt x="9491" y="208597"/>
                </a:cubicBezTo>
                <a:lnTo>
                  <a:pt x="59569" y="208597"/>
                </a:lnTo>
                <a:cubicBezTo>
                  <a:pt x="64178" y="207996"/>
                  <a:pt x="68396" y="211287"/>
                  <a:pt x="68990" y="215947"/>
                </a:cubicBezTo>
                <a:cubicBezTo>
                  <a:pt x="69584" y="220606"/>
                  <a:pt x="66329" y="224870"/>
                  <a:pt x="61719" y="225471"/>
                </a:cubicBezTo>
                <a:cubicBezTo>
                  <a:pt x="61005" y="225564"/>
                  <a:pt x="60282" y="225564"/>
                  <a:pt x="59569" y="225471"/>
                </a:cubicBezTo>
                <a:lnTo>
                  <a:pt x="9491" y="225471"/>
                </a:lnTo>
                <a:cubicBezTo>
                  <a:pt x="4881" y="226071"/>
                  <a:pt x="663" y="222780"/>
                  <a:pt x="69" y="218121"/>
                </a:cubicBezTo>
                <a:cubicBezTo>
                  <a:pt x="-525" y="213461"/>
                  <a:pt x="2730" y="209197"/>
                  <a:pt x="7340" y="208597"/>
                </a:cubicBezTo>
                <a:close/>
                <a:moveTo>
                  <a:pt x="202077" y="105817"/>
                </a:moveTo>
                <a:cubicBezTo>
                  <a:pt x="141602" y="113513"/>
                  <a:pt x="98748" y="169309"/>
                  <a:pt x="106361" y="230442"/>
                </a:cubicBezTo>
                <a:cubicBezTo>
                  <a:pt x="109336" y="254332"/>
                  <a:pt x="119877" y="276609"/>
                  <a:pt x="136410" y="293943"/>
                </a:cubicBezTo>
                <a:cubicBezTo>
                  <a:pt x="159432" y="316964"/>
                  <a:pt x="173445" y="347623"/>
                  <a:pt x="175866" y="380266"/>
                </a:cubicBezTo>
                <a:lnTo>
                  <a:pt x="253535" y="380266"/>
                </a:lnTo>
                <a:cubicBezTo>
                  <a:pt x="255271" y="347591"/>
                  <a:pt x="269111" y="316773"/>
                  <a:pt x="292301" y="293943"/>
                </a:cubicBezTo>
                <a:cubicBezTo>
                  <a:pt x="334401" y="249387"/>
                  <a:pt x="332800" y="178767"/>
                  <a:pt x="288723" y="136208"/>
                </a:cubicBezTo>
                <a:cubicBezTo>
                  <a:pt x="265569" y="113852"/>
                  <a:pt x="233953" y="102763"/>
                  <a:pt x="202077" y="105817"/>
                </a:cubicBezTo>
                <a:close/>
                <a:moveTo>
                  <a:pt x="200146" y="88664"/>
                </a:moveTo>
                <a:cubicBezTo>
                  <a:pt x="269397" y="79908"/>
                  <a:pt x="332559" y="129559"/>
                  <a:pt x="341221" y="199563"/>
                </a:cubicBezTo>
                <a:cubicBezTo>
                  <a:pt x="346099" y="238983"/>
                  <a:pt x="332556" y="278454"/>
                  <a:pt x="304579" y="306354"/>
                </a:cubicBezTo>
                <a:cubicBezTo>
                  <a:pt x="293860" y="316816"/>
                  <a:pt x="285433" y="329228"/>
                  <a:pt x="279640" y="342789"/>
                </a:cubicBezTo>
                <a:lnTo>
                  <a:pt x="271286" y="382413"/>
                </a:lnTo>
                <a:lnTo>
                  <a:pt x="283097" y="386350"/>
                </a:lnTo>
                <a:cubicBezTo>
                  <a:pt x="287965" y="390590"/>
                  <a:pt x="291233" y="396708"/>
                  <a:pt x="291746" y="403697"/>
                </a:cubicBezTo>
                <a:cubicBezTo>
                  <a:pt x="292260" y="410687"/>
                  <a:pt x="289922" y="417225"/>
                  <a:pt x="285728" y="422146"/>
                </a:cubicBezTo>
                <a:lnTo>
                  <a:pt x="271608" y="429339"/>
                </a:lnTo>
                <a:lnTo>
                  <a:pt x="271608" y="452685"/>
                </a:lnTo>
                <a:lnTo>
                  <a:pt x="282602" y="457288"/>
                </a:lnTo>
                <a:cubicBezTo>
                  <a:pt x="287146" y="461881"/>
                  <a:pt x="289956" y="468226"/>
                  <a:pt x="289956" y="475235"/>
                </a:cubicBezTo>
                <a:cubicBezTo>
                  <a:pt x="289956" y="489252"/>
                  <a:pt x="278715" y="500616"/>
                  <a:pt x="264848" y="500616"/>
                </a:cubicBezTo>
                <a:lnTo>
                  <a:pt x="164554" y="500616"/>
                </a:lnTo>
                <a:cubicBezTo>
                  <a:pt x="150687" y="500616"/>
                  <a:pt x="139446" y="489252"/>
                  <a:pt x="139446" y="475235"/>
                </a:cubicBezTo>
                <a:cubicBezTo>
                  <a:pt x="139446" y="468226"/>
                  <a:pt x="142256" y="461881"/>
                  <a:pt x="146800" y="457288"/>
                </a:cubicBezTo>
                <a:lnTo>
                  <a:pt x="158208" y="452511"/>
                </a:lnTo>
                <a:lnTo>
                  <a:pt x="158208" y="427656"/>
                </a:lnTo>
                <a:lnTo>
                  <a:pt x="147393" y="422146"/>
                </a:lnTo>
                <a:cubicBezTo>
                  <a:pt x="143198" y="417225"/>
                  <a:pt x="140860" y="410687"/>
                  <a:pt x="141374" y="403697"/>
                </a:cubicBezTo>
                <a:cubicBezTo>
                  <a:pt x="141835" y="397430"/>
                  <a:pt x="144529" y="391805"/>
                  <a:pt x="148659" y="387630"/>
                </a:cubicBezTo>
                <a:lnTo>
                  <a:pt x="158389" y="383122"/>
                </a:lnTo>
                <a:lnTo>
                  <a:pt x="150262" y="343137"/>
                </a:lnTo>
                <a:cubicBezTo>
                  <a:pt x="144474" y="329159"/>
                  <a:pt x="136022" y="316309"/>
                  <a:pt x="125236" y="305378"/>
                </a:cubicBezTo>
                <a:cubicBezTo>
                  <a:pt x="96880" y="276829"/>
                  <a:pt x="83707" y="236312"/>
                  <a:pt x="89781" y="196324"/>
                </a:cubicBezTo>
                <a:cubicBezTo>
                  <a:pt x="98665" y="139554"/>
                  <a:pt x="143705" y="95618"/>
                  <a:pt x="200146" y="88664"/>
                </a:cubicBezTo>
                <a:close/>
                <a:moveTo>
                  <a:pt x="365672" y="64657"/>
                </a:moveTo>
                <a:cubicBezTo>
                  <a:pt x="365726" y="64710"/>
                  <a:pt x="365779" y="64763"/>
                  <a:pt x="365832" y="64818"/>
                </a:cubicBezTo>
                <a:cubicBezTo>
                  <a:pt x="369070" y="67970"/>
                  <a:pt x="369167" y="73178"/>
                  <a:pt x="366049" y="76452"/>
                </a:cubicBezTo>
                <a:cubicBezTo>
                  <a:pt x="365978" y="76526"/>
                  <a:pt x="365905" y="76600"/>
                  <a:pt x="365832" y="76672"/>
                </a:cubicBezTo>
                <a:lnTo>
                  <a:pt x="330377" y="112651"/>
                </a:lnTo>
                <a:cubicBezTo>
                  <a:pt x="328727" y="114059"/>
                  <a:pt x="326598" y="114760"/>
                  <a:pt x="324445" y="114603"/>
                </a:cubicBezTo>
                <a:cubicBezTo>
                  <a:pt x="319806" y="114310"/>
                  <a:pt x="316281" y="110272"/>
                  <a:pt x="316571" y="105583"/>
                </a:cubicBezTo>
                <a:cubicBezTo>
                  <a:pt x="316683" y="103774"/>
                  <a:pt x="317363" y="102048"/>
                  <a:pt x="318513" y="100658"/>
                </a:cubicBezTo>
                <a:lnTo>
                  <a:pt x="353967" y="64818"/>
                </a:lnTo>
                <a:cubicBezTo>
                  <a:pt x="357155" y="61506"/>
                  <a:pt x="362396" y="61434"/>
                  <a:pt x="365672" y="64657"/>
                </a:cubicBezTo>
                <a:close/>
                <a:moveTo>
                  <a:pt x="63708" y="64399"/>
                </a:moveTo>
                <a:cubicBezTo>
                  <a:pt x="66946" y="61126"/>
                  <a:pt x="72196" y="61126"/>
                  <a:pt x="75434" y="64399"/>
                </a:cubicBezTo>
                <a:lnTo>
                  <a:pt x="111440" y="100239"/>
                </a:lnTo>
                <a:cubicBezTo>
                  <a:pt x="114831" y="103223"/>
                  <a:pt x="115187" y="108420"/>
                  <a:pt x="112235" y="111847"/>
                </a:cubicBezTo>
                <a:cubicBezTo>
                  <a:pt x="111989" y="112133"/>
                  <a:pt x="111723" y="112402"/>
                  <a:pt x="111440" y="112651"/>
                </a:cubicBezTo>
                <a:cubicBezTo>
                  <a:pt x="109704" y="114199"/>
                  <a:pt x="107390" y="114911"/>
                  <a:pt x="105094" y="114603"/>
                </a:cubicBezTo>
                <a:cubicBezTo>
                  <a:pt x="102941" y="114759"/>
                  <a:pt x="100812" y="114059"/>
                  <a:pt x="99162" y="112651"/>
                </a:cubicBezTo>
                <a:lnTo>
                  <a:pt x="63708" y="76253"/>
                </a:lnTo>
                <a:cubicBezTo>
                  <a:pt x="60469" y="72979"/>
                  <a:pt x="60469" y="67672"/>
                  <a:pt x="63708" y="64399"/>
                </a:cubicBezTo>
                <a:close/>
                <a:moveTo>
                  <a:pt x="213625" y="70"/>
                </a:moveTo>
                <a:cubicBezTo>
                  <a:pt x="218235" y="-531"/>
                  <a:pt x="222453" y="2760"/>
                  <a:pt x="223047" y="7420"/>
                </a:cubicBezTo>
                <a:cubicBezTo>
                  <a:pt x="223139" y="8141"/>
                  <a:pt x="223139" y="8872"/>
                  <a:pt x="223047" y="9594"/>
                </a:cubicBezTo>
                <a:lnTo>
                  <a:pt x="223047" y="60216"/>
                </a:lnTo>
                <a:cubicBezTo>
                  <a:pt x="223123" y="64837"/>
                  <a:pt x="219479" y="68645"/>
                  <a:pt x="214908" y="68722"/>
                </a:cubicBezTo>
                <a:cubicBezTo>
                  <a:pt x="214862" y="68722"/>
                  <a:pt x="214816" y="68723"/>
                  <a:pt x="214769" y="68723"/>
                </a:cubicBezTo>
                <a:cubicBezTo>
                  <a:pt x="210122" y="68723"/>
                  <a:pt x="206354" y="64914"/>
                  <a:pt x="206354" y="60216"/>
                </a:cubicBezTo>
                <a:lnTo>
                  <a:pt x="206354" y="9594"/>
                </a:lnTo>
                <a:cubicBezTo>
                  <a:pt x="205760" y="4934"/>
                  <a:pt x="209015" y="670"/>
                  <a:pt x="213625" y="70"/>
                </a:cubicBezTo>
                <a:close/>
              </a:path>
            </a:pathLst>
          </a:custGeom>
          <a:solidFill>
            <a:schemeClr val="tx1"/>
          </a:solidFill>
          <a:ln w="13519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7" name="Freeform 726">
            <a:extLst>
              <a:ext uri="{FF2B5EF4-FFF2-40B4-BE49-F238E27FC236}">
                <a16:creationId xmlns:a16="http://schemas.microsoft.com/office/drawing/2014/main" id="{EBB25268-2F03-A047-9460-DE2278756E39}"/>
              </a:ext>
            </a:extLst>
          </p:cNvPr>
          <p:cNvSpPr>
            <a:spLocks noChangeAspect="1"/>
          </p:cNvSpPr>
          <p:nvPr/>
        </p:nvSpPr>
        <p:spPr>
          <a:xfrm>
            <a:off x="5170655" y="2684030"/>
            <a:ext cx="451455" cy="451964"/>
          </a:xfrm>
          <a:custGeom>
            <a:avLst/>
            <a:gdLst>
              <a:gd name="connsiteX0" fmla="*/ 373183 w 496601"/>
              <a:gd name="connsiteY0" fmla="*/ 320748 h 497160"/>
              <a:gd name="connsiteX1" fmla="*/ 336506 w 496601"/>
              <a:gd name="connsiteY1" fmla="*/ 335949 h 497160"/>
              <a:gd name="connsiteX2" fmla="*/ 336506 w 496601"/>
              <a:gd name="connsiteY2" fmla="*/ 336507 h 497160"/>
              <a:gd name="connsiteX3" fmla="*/ 337632 w 496601"/>
              <a:gd name="connsiteY3" fmla="*/ 409864 h 497160"/>
              <a:gd name="connsiteX4" fmla="*/ 410989 w 496601"/>
              <a:gd name="connsiteY4" fmla="*/ 408739 h 497160"/>
              <a:gd name="connsiteX5" fmla="*/ 409863 w 496601"/>
              <a:gd name="connsiteY5" fmla="*/ 335381 h 497160"/>
              <a:gd name="connsiteX6" fmla="*/ 373183 w 496601"/>
              <a:gd name="connsiteY6" fmla="*/ 320748 h 497160"/>
              <a:gd name="connsiteX7" fmla="*/ 373404 w 496601"/>
              <a:gd name="connsiteY7" fmla="*/ 304432 h 497160"/>
              <a:gd name="connsiteX8" fmla="*/ 442045 w 496601"/>
              <a:gd name="connsiteY8" fmla="*/ 373294 h 497160"/>
              <a:gd name="connsiteX9" fmla="*/ 421853 w 496601"/>
              <a:gd name="connsiteY9" fmla="*/ 421854 h 497160"/>
              <a:gd name="connsiteX10" fmla="*/ 373183 w 496601"/>
              <a:gd name="connsiteY10" fmla="*/ 441935 h 497160"/>
              <a:gd name="connsiteX11" fmla="*/ 304542 w 496601"/>
              <a:gd name="connsiteY11" fmla="*/ 373073 h 497160"/>
              <a:gd name="connsiteX12" fmla="*/ 373404 w 496601"/>
              <a:gd name="connsiteY12" fmla="*/ 304432 h 497160"/>
              <a:gd name="connsiteX13" fmla="*/ 355333 w 496601"/>
              <a:gd name="connsiteY13" fmla="*/ 265664 h 497160"/>
              <a:gd name="connsiteX14" fmla="*/ 355333 w 496601"/>
              <a:gd name="connsiteY14" fmla="*/ 287977 h 497160"/>
              <a:gd name="connsiteX15" fmla="*/ 349336 w 496601"/>
              <a:gd name="connsiteY15" fmla="*/ 296065 h 497160"/>
              <a:gd name="connsiteX16" fmla="*/ 335391 w 496601"/>
              <a:gd name="connsiteY16" fmla="*/ 301643 h 497160"/>
              <a:gd name="connsiteX17" fmla="*/ 325489 w 496601"/>
              <a:gd name="connsiteY17" fmla="*/ 300109 h 497160"/>
              <a:gd name="connsiteX18" fmla="*/ 309731 w 496601"/>
              <a:gd name="connsiteY18" fmla="*/ 284351 h 497160"/>
              <a:gd name="connsiteX19" fmla="*/ 284350 w 496601"/>
              <a:gd name="connsiteY19" fmla="*/ 309732 h 497160"/>
              <a:gd name="connsiteX20" fmla="*/ 300108 w 496601"/>
              <a:gd name="connsiteY20" fmla="*/ 325490 h 497160"/>
              <a:gd name="connsiteX21" fmla="*/ 301642 w 496601"/>
              <a:gd name="connsiteY21" fmla="*/ 335392 h 497160"/>
              <a:gd name="connsiteX22" fmla="*/ 296064 w 496601"/>
              <a:gd name="connsiteY22" fmla="*/ 349337 h 497160"/>
              <a:gd name="connsiteX23" fmla="*/ 287976 w 496601"/>
              <a:gd name="connsiteY23" fmla="*/ 355334 h 497160"/>
              <a:gd name="connsiteX24" fmla="*/ 265663 w 496601"/>
              <a:gd name="connsiteY24" fmla="*/ 355334 h 497160"/>
              <a:gd name="connsiteX25" fmla="*/ 265663 w 496601"/>
              <a:gd name="connsiteY25" fmla="*/ 390477 h 497160"/>
              <a:gd name="connsiteX26" fmla="*/ 287976 w 496601"/>
              <a:gd name="connsiteY26" fmla="*/ 390477 h 497160"/>
              <a:gd name="connsiteX27" fmla="*/ 296064 w 496601"/>
              <a:gd name="connsiteY27" fmla="*/ 396473 h 497160"/>
              <a:gd name="connsiteX28" fmla="*/ 301642 w 496601"/>
              <a:gd name="connsiteY28" fmla="*/ 410419 h 497160"/>
              <a:gd name="connsiteX29" fmla="*/ 300108 w 496601"/>
              <a:gd name="connsiteY29" fmla="*/ 420320 h 497160"/>
              <a:gd name="connsiteX30" fmla="*/ 284350 w 496601"/>
              <a:gd name="connsiteY30" fmla="*/ 436078 h 497160"/>
              <a:gd name="connsiteX31" fmla="*/ 309731 w 496601"/>
              <a:gd name="connsiteY31" fmla="*/ 461459 h 497160"/>
              <a:gd name="connsiteX32" fmla="*/ 325908 w 496601"/>
              <a:gd name="connsiteY32" fmla="*/ 446259 h 497160"/>
              <a:gd name="connsiteX33" fmla="*/ 335809 w 496601"/>
              <a:gd name="connsiteY33" fmla="*/ 444725 h 497160"/>
              <a:gd name="connsiteX34" fmla="*/ 349754 w 496601"/>
              <a:gd name="connsiteY34" fmla="*/ 450303 h 497160"/>
              <a:gd name="connsiteX35" fmla="*/ 355751 w 496601"/>
              <a:gd name="connsiteY35" fmla="*/ 458391 h 497160"/>
              <a:gd name="connsiteX36" fmla="*/ 355333 w 496601"/>
              <a:gd name="connsiteY36" fmla="*/ 480286 h 497160"/>
              <a:gd name="connsiteX37" fmla="*/ 390476 w 496601"/>
              <a:gd name="connsiteY37" fmla="*/ 480286 h 497160"/>
              <a:gd name="connsiteX38" fmla="*/ 390476 w 496601"/>
              <a:gd name="connsiteY38" fmla="*/ 457973 h 497160"/>
              <a:gd name="connsiteX39" fmla="*/ 396472 w 496601"/>
              <a:gd name="connsiteY39" fmla="*/ 449885 h 497160"/>
              <a:gd name="connsiteX40" fmla="*/ 410418 w 496601"/>
              <a:gd name="connsiteY40" fmla="*/ 444306 h 497160"/>
              <a:gd name="connsiteX41" fmla="*/ 420319 w 496601"/>
              <a:gd name="connsiteY41" fmla="*/ 445840 h 497160"/>
              <a:gd name="connsiteX42" fmla="*/ 436077 w 496601"/>
              <a:gd name="connsiteY42" fmla="*/ 461599 h 497160"/>
              <a:gd name="connsiteX43" fmla="*/ 461458 w 496601"/>
              <a:gd name="connsiteY43" fmla="*/ 436218 h 497160"/>
              <a:gd name="connsiteX44" fmla="*/ 446258 w 496601"/>
              <a:gd name="connsiteY44" fmla="*/ 420459 h 497160"/>
              <a:gd name="connsiteX45" fmla="*/ 444724 w 496601"/>
              <a:gd name="connsiteY45" fmla="*/ 410558 h 497160"/>
              <a:gd name="connsiteX46" fmla="*/ 450302 w 496601"/>
              <a:gd name="connsiteY46" fmla="*/ 396613 h 497160"/>
              <a:gd name="connsiteX47" fmla="*/ 458390 w 496601"/>
              <a:gd name="connsiteY47" fmla="*/ 390616 h 497160"/>
              <a:gd name="connsiteX48" fmla="*/ 480703 w 496601"/>
              <a:gd name="connsiteY48" fmla="*/ 390616 h 497160"/>
              <a:gd name="connsiteX49" fmla="*/ 480703 w 496601"/>
              <a:gd name="connsiteY49" fmla="*/ 355334 h 497160"/>
              <a:gd name="connsiteX50" fmla="*/ 458390 w 496601"/>
              <a:gd name="connsiteY50" fmla="*/ 355334 h 497160"/>
              <a:gd name="connsiteX51" fmla="*/ 450302 w 496601"/>
              <a:gd name="connsiteY51" fmla="*/ 349337 h 497160"/>
              <a:gd name="connsiteX52" fmla="*/ 444724 w 496601"/>
              <a:gd name="connsiteY52" fmla="*/ 335392 h 497160"/>
              <a:gd name="connsiteX53" fmla="*/ 446258 w 496601"/>
              <a:gd name="connsiteY53" fmla="*/ 325490 h 497160"/>
              <a:gd name="connsiteX54" fmla="*/ 462016 w 496601"/>
              <a:gd name="connsiteY54" fmla="*/ 309732 h 497160"/>
              <a:gd name="connsiteX55" fmla="*/ 436635 w 496601"/>
              <a:gd name="connsiteY55" fmla="*/ 284351 h 497160"/>
              <a:gd name="connsiteX56" fmla="*/ 420877 w 496601"/>
              <a:gd name="connsiteY56" fmla="*/ 300109 h 497160"/>
              <a:gd name="connsiteX57" fmla="*/ 410975 w 496601"/>
              <a:gd name="connsiteY57" fmla="*/ 301643 h 497160"/>
              <a:gd name="connsiteX58" fmla="*/ 397030 w 496601"/>
              <a:gd name="connsiteY58" fmla="*/ 296065 h 497160"/>
              <a:gd name="connsiteX59" fmla="*/ 391033 w 496601"/>
              <a:gd name="connsiteY59" fmla="*/ 287977 h 497160"/>
              <a:gd name="connsiteX60" fmla="*/ 391033 w 496601"/>
              <a:gd name="connsiteY60" fmla="*/ 265664 h 497160"/>
              <a:gd name="connsiteX61" fmla="*/ 123975 w 496601"/>
              <a:gd name="connsiteY61" fmla="*/ 72099 h 497160"/>
              <a:gd name="connsiteX62" fmla="*/ 72085 w 496601"/>
              <a:gd name="connsiteY62" fmla="*/ 123964 h 497160"/>
              <a:gd name="connsiteX63" fmla="*/ 123951 w 496601"/>
              <a:gd name="connsiteY63" fmla="*/ 175854 h 497160"/>
              <a:gd name="connsiteX64" fmla="*/ 175840 w 496601"/>
              <a:gd name="connsiteY64" fmla="*/ 123989 h 497160"/>
              <a:gd name="connsiteX65" fmla="*/ 160652 w 496601"/>
              <a:gd name="connsiteY65" fmla="*/ 87300 h 497160"/>
              <a:gd name="connsiteX66" fmla="*/ 123975 w 496601"/>
              <a:gd name="connsiteY66" fmla="*/ 72099 h 497160"/>
              <a:gd name="connsiteX67" fmla="*/ 124311 w 496601"/>
              <a:gd name="connsiteY67" fmla="*/ 55504 h 497160"/>
              <a:gd name="connsiteX68" fmla="*/ 192755 w 496601"/>
              <a:gd name="connsiteY68" fmla="*/ 124284 h 497160"/>
              <a:gd name="connsiteX69" fmla="*/ 172645 w 496601"/>
              <a:gd name="connsiteY69" fmla="*/ 172646 h 497160"/>
              <a:gd name="connsiteX70" fmla="*/ 123975 w 496601"/>
              <a:gd name="connsiteY70" fmla="*/ 192728 h 497160"/>
              <a:gd name="connsiteX71" fmla="*/ 55531 w 496601"/>
              <a:gd name="connsiteY71" fmla="*/ 123948 h 497160"/>
              <a:gd name="connsiteX72" fmla="*/ 124311 w 496601"/>
              <a:gd name="connsiteY72" fmla="*/ 55504 h 497160"/>
              <a:gd name="connsiteX73" fmla="*/ 319353 w 496601"/>
              <a:gd name="connsiteY73" fmla="*/ 27892 h 497160"/>
              <a:gd name="connsiteX74" fmla="*/ 330602 w 496601"/>
              <a:gd name="connsiteY74" fmla="*/ 31563 h 497160"/>
              <a:gd name="connsiteX75" fmla="*/ 330648 w 496601"/>
              <a:gd name="connsiteY75" fmla="*/ 31657 h 497160"/>
              <a:gd name="connsiteX76" fmla="*/ 327312 w 496601"/>
              <a:gd name="connsiteY76" fmla="*/ 42804 h 497160"/>
              <a:gd name="connsiteX77" fmla="*/ 327023 w 496601"/>
              <a:gd name="connsiteY77" fmla="*/ 42953 h 497160"/>
              <a:gd name="connsiteX78" fmla="*/ 305686 w 496601"/>
              <a:gd name="connsiteY78" fmla="*/ 53970 h 497160"/>
              <a:gd name="connsiteX79" fmla="*/ 390475 w 496601"/>
              <a:gd name="connsiteY79" fmla="*/ 104592 h 497160"/>
              <a:gd name="connsiteX80" fmla="*/ 391451 w 496601"/>
              <a:gd name="connsiteY80" fmla="*/ 105568 h 497160"/>
              <a:gd name="connsiteX81" fmla="*/ 392288 w 496601"/>
              <a:gd name="connsiteY81" fmla="*/ 106405 h 497160"/>
              <a:gd name="connsiteX82" fmla="*/ 450866 w 496601"/>
              <a:gd name="connsiteY82" fmla="*/ 231590 h 497160"/>
              <a:gd name="connsiteX83" fmla="*/ 449479 w 496601"/>
              <a:gd name="connsiteY83" fmla="*/ 274184 h 497160"/>
              <a:gd name="connsiteX84" fmla="*/ 479448 w 496601"/>
              <a:gd name="connsiteY84" fmla="*/ 304153 h 497160"/>
              <a:gd name="connsiteX85" fmla="*/ 479609 w 496601"/>
              <a:gd name="connsiteY85" fmla="*/ 315986 h 497160"/>
              <a:gd name="connsiteX86" fmla="*/ 479448 w 496601"/>
              <a:gd name="connsiteY86" fmla="*/ 316147 h 497160"/>
              <a:gd name="connsiteX87" fmla="*/ 462016 w 496601"/>
              <a:gd name="connsiteY87" fmla="*/ 333579 h 497160"/>
              <a:gd name="connsiteX88" fmla="*/ 463969 w 496601"/>
              <a:gd name="connsiteY88" fmla="*/ 338460 h 497160"/>
              <a:gd name="connsiteX89" fmla="*/ 488094 w 496601"/>
              <a:gd name="connsiteY89" fmla="*/ 338460 h 497160"/>
              <a:gd name="connsiteX90" fmla="*/ 496600 w 496601"/>
              <a:gd name="connsiteY90" fmla="*/ 346686 h 497160"/>
              <a:gd name="connsiteX91" fmla="*/ 496601 w 496601"/>
              <a:gd name="connsiteY91" fmla="*/ 346827 h 497160"/>
              <a:gd name="connsiteX92" fmla="*/ 496601 w 496601"/>
              <a:gd name="connsiteY92" fmla="*/ 399541 h 497160"/>
              <a:gd name="connsiteX93" fmla="*/ 488094 w 496601"/>
              <a:gd name="connsiteY93" fmla="*/ 408048 h 497160"/>
              <a:gd name="connsiteX94" fmla="*/ 463969 w 496601"/>
              <a:gd name="connsiteY94" fmla="*/ 408048 h 497160"/>
              <a:gd name="connsiteX95" fmla="*/ 462016 w 496601"/>
              <a:gd name="connsiteY95" fmla="*/ 412789 h 497160"/>
              <a:gd name="connsiteX96" fmla="*/ 479448 w 496601"/>
              <a:gd name="connsiteY96" fmla="*/ 430221 h 497160"/>
              <a:gd name="connsiteX97" fmla="*/ 481958 w 496601"/>
              <a:gd name="connsiteY97" fmla="*/ 436218 h 497160"/>
              <a:gd name="connsiteX98" fmla="*/ 479448 w 496601"/>
              <a:gd name="connsiteY98" fmla="*/ 442215 h 497160"/>
              <a:gd name="connsiteX99" fmla="*/ 442213 w 496601"/>
              <a:gd name="connsiteY99" fmla="*/ 479449 h 497160"/>
              <a:gd name="connsiteX100" fmla="*/ 430381 w 496601"/>
              <a:gd name="connsiteY100" fmla="*/ 479610 h 497160"/>
              <a:gd name="connsiteX101" fmla="*/ 430220 w 496601"/>
              <a:gd name="connsiteY101" fmla="*/ 479449 h 497160"/>
              <a:gd name="connsiteX102" fmla="*/ 412788 w 496601"/>
              <a:gd name="connsiteY102" fmla="*/ 462017 h 497160"/>
              <a:gd name="connsiteX103" fmla="*/ 408047 w 496601"/>
              <a:gd name="connsiteY103" fmla="*/ 463970 h 497160"/>
              <a:gd name="connsiteX104" fmla="*/ 408047 w 496601"/>
              <a:gd name="connsiteY104" fmla="*/ 488095 h 497160"/>
              <a:gd name="connsiteX105" fmla="*/ 400116 w 496601"/>
              <a:gd name="connsiteY105" fmla="*/ 497142 h 497160"/>
              <a:gd name="connsiteX106" fmla="*/ 399540 w 496601"/>
              <a:gd name="connsiteY106" fmla="*/ 497160 h 497160"/>
              <a:gd name="connsiteX107" fmla="*/ 346826 w 496601"/>
              <a:gd name="connsiteY107" fmla="*/ 497160 h 497160"/>
              <a:gd name="connsiteX108" fmla="*/ 338457 w 496601"/>
              <a:gd name="connsiteY108" fmla="*/ 488794 h 497160"/>
              <a:gd name="connsiteX109" fmla="*/ 338459 w 496601"/>
              <a:gd name="connsiteY109" fmla="*/ 488653 h 497160"/>
              <a:gd name="connsiteX110" fmla="*/ 338459 w 496601"/>
              <a:gd name="connsiteY110" fmla="*/ 463970 h 497160"/>
              <a:gd name="connsiteX111" fmla="*/ 333578 w 496601"/>
              <a:gd name="connsiteY111" fmla="*/ 462017 h 497160"/>
              <a:gd name="connsiteX112" fmla="*/ 316146 w 496601"/>
              <a:gd name="connsiteY112" fmla="*/ 479449 h 497160"/>
              <a:gd name="connsiteX113" fmla="*/ 304314 w 496601"/>
              <a:gd name="connsiteY113" fmla="*/ 479610 h 497160"/>
              <a:gd name="connsiteX114" fmla="*/ 304152 w 496601"/>
              <a:gd name="connsiteY114" fmla="*/ 479449 h 497160"/>
              <a:gd name="connsiteX115" fmla="*/ 266918 w 496601"/>
              <a:gd name="connsiteY115" fmla="*/ 442214 h 497160"/>
              <a:gd name="connsiteX116" fmla="*/ 264408 w 496601"/>
              <a:gd name="connsiteY116" fmla="*/ 436218 h 497160"/>
              <a:gd name="connsiteX117" fmla="*/ 266918 w 496601"/>
              <a:gd name="connsiteY117" fmla="*/ 430221 h 497160"/>
              <a:gd name="connsiteX118" fmla="*/ 284350 w 496601"/>
              <a:gd name="connsiteY118" fmla="*/ 412789 h 497160"/>
              <a:gd name="connsiteX119" fmla="*/ 282397 w 496601"/>
              <a:gd name="connsiteY119" fmla="*/ 408048 h 497160"/>
              <a:gd name="connsiteX120" fmla="*/ 257714 w 496601"/>
              <a:gd name="connsiteY120" fmla="*/ 408048 h 497160"/>
              <a:gd name="connsiteX121" fmla="*/ 249207 w 496601"/>
              <a:gd name="connsiteY121" fmla="*/ 399541 h 497160"/>
              <a:gd name="connsiteX122" fmla="*/ 249207 w 496601"/>
              <a:gd name="connsiteY122" fmla="*/ 346827 h 497160"/>
              <a:gd name="connsiteX123" fmla="*/ 257573 w 496601"/>
              <a:gd name="connsiteY123" fmla="*/ 338458 h 497160"/>
              <a:gd name="connsiteX124" fmla="*/ 257714 w 496601"/>
              <a:gd name="connsiteY124" fmla="*/ 338460 h 497160"/>
              <a:gd name="connsiteX125" fmla="*/ 282397 w 496601"/>
              <a:gd name="connsiteY125" fmla="*/ 338460 h 497160"/>
              <a:gd name="connsiteX126" fmla="*/ 284350 w 496601"/>
              <a:gd name="connsiteY126" fmla="*/ 333579 h 497160"/>
              <a:gd name="connsiteX127" fmla="*/ 266918 w 496601"/>
              <a:gd name="connsiteY127" fmla="*/ 316147 h 497160"/>
              <a:gd name="connsiteX128" fmla="*/ 266757 w 496601"/>
              <a:gd name="connsiteY128" fmla="*/ 304315 h 497160"/>
              <a:gd name="connsiteX129" fmla="*/ 266918 w 496601"/>
              <a:gd name="connsiteY129" fmla="*/ 304153 h 497160"/>
              <a:gd name="connsiteX130" fmla="*/ 304152 w 496601"/>
              <a:gd name="connsiteY130" fmla="*/ 266919 h 497160"/>
              <a:gd name="connsiteX131" fmla="*/ 316146 w 496601"/>
              <a:gd name="connsiteY131" fmla="*/ 266919 h 497160"/>
              <a:gd name="connsiteX132" fmla="*/ 333578 w 496601"/>
              <a:gd name="connsiteY132" fmla="*/ 284351 h 497160"/>
              <a:gd name="connsiteX133" fmla="*/ 338459 w 496601"/>
              <a:gd name="connsiteY133" fmla="*/ 282398 h 497160"/>
              <a:gd name="connsiteX134" fmla="*/ 338459 w 496601"/>
              <a:gd name="connsiteY134" fmla="*/ 257715 h 497160"/>
              <a:gd name="connsiteX135" fmla="*/ 346685 w 496601"/>
              <a:gd name="connsiteY135" fmla="*/ 249209 h 497160"/>
              <a:gd name="connsiteX136" fmla="*/ 346826 w 496601"/>
              <a:gd name="connsiteY136" fmla="*/ 249208 h 497160"/>
              <a:gd name="connsiteX137" fmla="*/ 399540 w 496601"/>
              <a:gd name="connsiteY137" fmla="*/ 249208 h 497160"/>
              <a:gd name="connsiteX138" fmla="*/ 408047 w 496601"/>
              <a:gd name="connsiteY138" fmla="*/ 257715 h 497160"/>
              <a:gd name="connsiteX139" fmla="*/ 408047 w 496601"/>
              <a:gd name="connsiteY139" fmla="*/ 282398 h 497160"/>
              <a:gd name="connsiteX140" fmla="*/ 412788 w 496601"/>
              <a:gd name="connsiteY140" fmla="*/ 284351 h 497160"/>
              <a:gd name="connsiteX141" fmla="*/ 430220 w 496601"/>
              <a:gd name="connsiteY141" fmla="*/ 266919 h 497160"/>
              <a:gd name="connsiteX142" fmla="*/ 432923 w 496601"/>
              <a:gd name="connsiteY142" fmla="*/ 266919 h 497160"/>
              <a:gd name="connsiteX143" fmla="*/ 434089 w 496601"/>
              <a:gd name="connsiteY143" fmla="*/ 233180 h 497160"/>
              <a:gd name="connsiteX144" fmla="*/ 380574 w 496601"/>
              <a:gd name="connsiteY144" fmla="*/ 118398 h 497160"/>
              <a:gd name="connsiteX145" fmla="*/ 379597 w 496601"/>
              <a:gd name="connsiteY145" fmla="*/ 117562 h 497160"/>
              <a:gd name="connsiteX146" fmla="*/ 378761 w 496601"/>
              <a:gd name="connsiteY146" fmla="*/ 116585 h 497160"/>
              <a:gd name="connsiteX147" fmla="*/ 333312 w 496601"/>
              <a:gd name="connsiteY147" fmla="*/ 83242 h 497160"/>
              <a:gd name="connsiteX148" fmla="*/ 304441 w 496601"/>
              <a:gd name="connsiteY148" fmla="*/ 73528 h 497160"/>
              <a:gd name="connsiteX149" fmla="*/ 318097 w 496601"/>
              <a:gd name="connsiteY149" fmla="*/ 91483 h 497160"/>
              <a:gd name="connsiteX150" fmla="*/ 316698 w 496601"/>
              <a:gd name="connsiteY150" fmla="*/ 103233 h 497160"/>
              <a:gd name="connsiteX151" fmla="*/ 316563 w 496601"/>
              <a:gd name="connsiteY151" fmla="*/ 103337 h 497160"/>
              <a:gd name="connsiteX152" fmla="*/ 311404 w 496601"/>
              <a:gd name="connsiteY152" fmla="*/ 105010 h 497160"/>
              <a:gd name="connsiteX153" fmla="*/ 304710 w 496601"/>
              <a:gd name="connsiteY153" fmla="*/ 101663 h 497160"/>
              <a:gd name="connsiteX154" fmla="*/ 274587 w 496601"/>
              <a:gd name="connsiteY154" fmla="*/ 62058 h 497160"/>
              <a:gd name="connsiteX155" fmla="*/ 274827 w 496601"/>
              <a:gd name="connsiteY155" fmla="*/ 60206 h 497160"/>
              <a:gd name="connsiteX156" fmla="*/ 272914 w 496601"/>
              <a:gd name="connsiteY156" fmla="*/ 58293 h 497160"/>
              <a:gd name="connsiteX157" fmla="*/ 275813 w 496601"/>
              <a:gd name="connsiteY157" fmla="*/ 52585 h 497160"/>
              <a:gd name="connsiteX158" fmla="*/ 276121 w 496601"/>
              <a:gd name="connsiteY158" fmla="*/ 50204 h 497160"/>
              <a:gd name="connsiteX159" fmla="*/ 276962 w 496601"/>
              <a:gd name="connsiteY159" fmla="*/ 50323 h 497160"/>
              <a:gd name="connsiteX160" fmla="*/ 277376 w 496601"/>
              <a:gd name="connsiteY160" fmla="*/ 49507 h 497160"/>
              <a:gd name="connsiteX161" fmla="*/ 106126 w 496601"/>
              <a:gd name="connsiteY161" fmla="*/ 16874 h 497160"/>
              <a:gd name="connsiteX162" fmla="*/ 106126 w 496601"/>
              <a:gd name="connsiteY162" fmla="*/ 39187 h 497160"/>
              <a:gd name="connsiteX163" fmla="*/ 100129 w 496601"/>
              <a:gd name="connsiteY163" fmla="*/ 47275 h 497160"/>
              <a:gd name="connsiteX164" fmla="*/ 86184 w 496601"/>
              <a:gd name="connsiteY164" fmla="*/ 52854 h 497160"/>
              <a:gd name="connsiteX165" fmla="*/ 76282 w 496601"/>
              <a:gd name="connsiteY165" fmla="*/ 51320 h 497160"/>
              <a:gd name="connsiteX166" fmla="*/ 60942 w 496601"/>
              <a:gd name="connsiteY166" fmla="*/ 35561 h 497160"/>
              <a:gd name="connsiteX167" fmla="*/ 35561 w 496601"/>
              <a:gd name="connsiteY167" fmla="*/ 60942 h 497160"/>
              <a:gd name="connsiteX168" fmla="*/ 51320 w 496601"/>
              <a:gd name="connsiteY168" fmla="*/ 76701 h 497160"/>
              <a:gd name="connsiteX169" fmla="*/ 52854 w 496601"/>
              <a:gd name="connsiteY169" fmla="*/ 86602 h 497160"/>
              <a:gd name="connsiteX170" fmla="*/ 47275 w 496601"/>
              <a:gd name="connsiteY170" fmla="*/ 100547 h 497160"/>
              <a:gd name="connsiteX171" fmla="*/ 39187 w 496601"/>
              <a:gd name="connsiteY171" fmla="*/ 106544 h 497160"/>
              <a:gd name="connsiteX172" fmla="*/ 16874 w 496601"/>
              <a:gd name="connsiteY172" fmla="*/ 106544 h 497160"/>
              <a:gd name="connsiteX173" fmla="*/ 16874 w 496601"/>
              <a:gd name="connsiteY173" fmla="*/ 142245 h 497160"/>
              <a:gd name="connsiteX174" fmla="*/ 39187 w 496601"/>
              <a:gd name="connsiteY174" fmla="*/ 142245 h 497160"/>
              <a:gd name="connsiteX175" fmla="*/ 47275 w 496601"/>
              <a:gd name="connsiteY175" fmla="*/ 148241 h 497160"/>
              <a:gd name="connsiteX176" fmla="*/ 52854 w 496601"/>
              <a:gd name="connsiteY176" fmla="*/ 162187 h 497160"/>
              <a:gd name="connsiteX177" fmla="*/ 51320 w 496601"/>
              <a:gd name="connsiteY177" fmla="*/ 172088 h 497160"/>
              <a:gd name="connsiteX178" fmla="*/ 35561 w 496601"/>
              <a:gd name="connsiteY178" fmla="*/ 187010 h 497160"/>
              <a:gd name="connsiteX179" fmla="*/ 60942 w 496601"/>
              <a:gd name="connsiteY179" fmla="*/ 212251 h 497160"/>
              <a:gd name="connsiteX180" fmla="*/ 76701 w 496601"/>
              <a:gd name="connsiteY180" fmla="*/ 196632 h 497160"/>
              <a:gd name="connsiteX181" fmla="*/ 86602 w 496601"/>
              <a:gd name="connsiteY181" fmla="*/ 195238 h 497160"/>
              <a:gd name="connsiteX182" fmla="*/ 100547 w 496601"/>
              <a:gd name="connsiteY182" fmla="*/ 200816 h 497160"/>
              <a:gd name="connsiteX183" fmla="*/ 106544 w 496601"/>
              <a:gd name="connsiteY183" fmla="*/ 208904 h 497160"/>
              <a:gd name="connsiteX184" fmla="*/ 106126 w 496601"/>
              <a:gd name="connsiteY184" fmla="*/ 231078 h 497160"/>
              <a:gd name="connsiteX185" fmla="*/ 141826 w 496601"/>
              <a:gd name="connsiteY185" fmla="*/ 231078 h 497160"/>
              <a:gd name="connsiteX186" fmla="*/ 141826 w 496601"/>
              <a:gd name="connsiteY186" fmla="*/ 209183 h 497160"/>
              <a:gd name="connsiteX187" fmla="*/ 147823 w 496601"/>
              <a:gd name="connsiteY187" fmla="*/ 201095 h 497160"/>
              <a:gd name="connsiteX188" fmla="*/ 161768 w 496601"/>
              <a:gd name="connsiteY188" fmla="*/ 195517 h 497160"/>
              <a:gd name="connsiteX189" fmla="*/ 171670 w 496601"/>
              <a:gd name="connsiteY189" fmla="*/ 197051 h 497160"/>
              <a:gd name="connsiteX190" fmla="*/ 187428 w 496601"/>
              <a:gd name="connsiteY190" fmla="*/ 212670 h 497160"/>
              <a:gd name="connsiteX191" fmla="*/ 212670 w 496601"/>
              <a:gd name="connsiteY191" fmla="*/ 187428 h 497160"/>
              <a:gd name="connsiteX192" fmla="*/ 196632 w 496601"/>
              <a:gd name="connsiteY192" fmla="*/ 171251 h 497160"/>
              <a:gd name="connsiteX193" fmla="*/ 195098 w 496601"/>
              <a:gd name="connsiteY193" fmla="*/ 161350 h 497160"/>
              <a:gd name="connsiteX194" fmla="*/ 200677 w 496601"/>
              <a:gd name="connsiteY194" fmla="*/ 147405 h 497160"/>
              <a:gd name="connsiteX195" fmla="*/ 208765 w 496601"/>
              <a:gd name="connsiteY195" fmla="*/ 141408 h 497160"/>
              <a:gd name="connsiteX196" fmla="*/ 231078 w 496601"/>
              <a:gd name="connsiteY196" fmla="*/ 141408 h 497160"/>
              <a:gd name="connsiteX197" fmla="*/ 231078 w 496601"/>
              <a:gd name="connsiteY197" fmla="*/ 106126 h 497160"/>
              <a:gd name="connsiteX198" fmla="*/ 209183 w 496601"/>
              <a:gd name="connsiteY198" fmla="*/ 106126 h 497160"/>
              <a:gd name="connsiteX199" fmla="*/ 201095 w 496601"/>
              <a:gd name="connsiteY199" fmla="*/ 100129 h 497160"/>
              <a:gd name="connsiteX200" fmla="*/ 195517 w 496601"/>
              <a:gd name="connsiteY200" fmla="*/ 86184 h 497160"/>
              <a:gd name="connsiteX201" fmla="*/ 197051 w 496601"/>
              <a:gd name="connsiteY201" fmla="*/ 76282 h 497160"/>
              <a:gd name="connsiteX202" fmla="*/ 212670 w 496601"/>
              <a:gd name="connsiteY202" fmla="*/ 60524 h 497160"/>
              <a:gd name="connsiteX203" fmla="*/ 187010 w 496601"/>
              <a:gd name="connsiteY203" fmla="*/ 35561 h 497160"/>
              <a:gd name="connsiteX204" fmla="*/ 171251 w 496601"/>
              <a:gd name="connsiteY204" fmla="*/ 51320 h 497160"/>
              <a:gd name="connsiteX205" fmla="*/ 161350 w 496601"/>
              <a:gd name="connsiteY205" fmla="*/ 52854 h 497160"/>
              <a:gd name="connsiteX206" fmla="*/ 147405 w 496601"/>
              <a:gd name="connsiteY206" fmla="*/ 47275 h 497160"/>
              <a:gd name="connsiteX207" fmla="*/ 141408 w 496601"/>
              <a:gd name="connsiteY207" fmla="*/ 39187 h 497160"/>
              <a:gd name="connsiteX208" fmla="*/ 141408 w 496601"/>
              <a:gd name="connsiteY208" fmla="*/ 16874 h 497160"/>
              <a:gd name="connsiteX209" fmla="*/ 97619 w 496601"/>
              <a:gd name="connsiteY209" fmla="*/ 0 h 497160"/>
              <a:gd name="connsiteX210" fmla="*/ 150333 w 496601"/>
              <a:gd name="connsiteY210" fmla="*/ 0 h 497160"/>
              <a:gd name="connsiteX211" fmla="*/ 158702 w 496601"/>
              <a:gd name="connsiteY211" fmla="*/ 8366 h 497160"/>
              <a:gd name="connsiteX212" fmla="*/ 158700 w 496601"/>
              <a:gd name="connsiteY212" fmla="*/ 8507 h 497160"/>
              <a:gd name="connsiteX213" fmla="*/ 158700 w 496601"/>
              <a:gd name="connsiteY213" fmla="*/ 33190 h 497160"/>
              <a:gd name="connsiteX214" fmla="*/ 163581 w 496601"/>
              <a:gd name="connsiteY214" fmla="*/ 35143 h 497160"/>
              <a:gd name="connsiteX215" fmla="*/ 181292 w 496601"/>
              <a:gd name="connsiteY215" fmla="*/ 17711 h 497160"/>
              <a:gd name="connsiteX216" fmla="*/ 193285 w 496601"/>
              <a:gd name="connsiteY216" fmla="*/ 17711 h 497160"/>
              <a:gd name="connsiteX217" fmla="*/ 230520 w 496601"/>
              <a:gd name="connsiteY217" fmla="*/ 54945 h 497160"/>
              <a:gd name="connsiteX218" fmla="*/ 233030 w 496601"/>
              <a:gd name="connsiteY218" fmla="*/ 60942 h 497160"/>
              <a:gd name="connsiteX219" fmla="*/ 230520 w 496601"/>
              <a:gd name="connsiteY219" fmla="*/ 66939 h 497160"/>
              <a:gd name="connsiteX220" fmla="*/ 212809 w 496601"/>
              <a:gd name="connsiteY220" fmla="*/ 84371 h 497160"/>
              <a:gd name="connsiteX221" fmla="*/ 214762 w 496601"/>
              <a:gd name="connsiteY221" fmla="*/ 89112 h 497160"/>
              <a:gd name="connsiteX222" fmla="*/ 239445 w 496601"/>
              <a:gd name="connsiteY222" fmla="*/ 89112 h 497160"/>
              <a:gd name="connsiteX223" fmla="*/ 247952 w 496601"/>
              <a:gd name="connsiteY223" fmla="*/ 97619 h 497160"/>
              <a:gd name="connsiteX224" fmla="*/ 247952 w 496601"/>
              <a:gd name="connsiteY224" fmla="*/ 150333 h 497160"/>
              <a:gd name="connsiteX225" fmla="*/ 239586 w 496601"/>
              <a:gd name="connsiteY225" fmla="*/ 158702 h 497160"/>
              <a:gd name="connsiteX226" fmla="*/ 239445 w 496601"/>
              <a:gd name="connsiteY226" fmla="*/ 158700 h 497160"/>
              <a:gd name="connsiteX227" fmla="*/ 214762 w 496601"/>
              <a:gd name="connsiteY227" fmla="*/ 158700 h 497160"/>
              <a:gd name="connsiteX228" fmla="*/ 212809 w 496601"/>
              <a:gd name="connsiteY228" fmla="*/ 163581 h 497160"/>
              <a:gd name="connsiteX229" fmla="*/ 230241 w 496601"/>
              <a:gd name="connsiteY229" fmla="*/ 181292 h 497160"/>
              <a:gd name="connsiteX230" fmla="*/ 230402 w 496601"/>
              <a:gd name="connsiteY230" fmla="*/ 193124 h 497160"/>
              <a:gd name="connsiteX231" fmla="*/ 230241 w 496601"/>
              <a:gd name="connsiteY231" fmla="*/ 193285 h 497160"/>
              <a:gd name="connsiteX232" fmla="*/ 193006 w 496601"/>
              <a:gd name="connsiteY232" fmla="*/ 230520 h 497160"/>
              <a:gd name="connsiteX233" fmla="*/ 187010 w 496601"/>
              <a:gd name="connsiteY233" fmla="*/ 233030 h 497160"/>
              <a:gd name="connsiteX234" fmla="*/ 181013 w 496601"/>
              <a:gd name="connsiteY234" fmla="*/ 230520 h 497160"/>
              <a:gd name="connsiteX235" fmla="*/ 163581 w 496601"/>
              <a:gd name="connsiteY235" fmla="*/ 213088 h 497160"/>
              <a:gd name="connsiteX236" fmla="*/ 158700 w 496601"/>
              <a:gd name="connsiteY236" fmla="*/ 215040 h 497160"/>
              <a:gd name="connsiteX237" fmla="*/ 158700 w 496601"/>
              <a:gd name="connsiteY237" fmla="*/ 239724 h 497160"/>
              <a:gd name="connsiteX238" fmla="*/ 156330 w 496601"/>
              <a:gd name="connsiteY238" fmla="*/ 245721 h 497160"/>
              <a:gd name="connsiteX239" fmla="*/ 150333 w 496601"/>
              <a:gd name="connsiteY239" fmla="*/ 247952 h 497160"/>
              <a:gd name="connsiteX240" fmla="*/ 97619 w 496601"/>
              <a:gd name="connsiteY240" fmla="*/ 247952 h 497160"/>
              <a:gd name="connsiteX241" fmla="*/ 89112 w 496601"/>
              <a:gd name="connsiteY241" fmla="*/ 239445 h 497160"/>
              <a:gd name="connsiteX242" fmla="*/ 89112 w 496601"/>
              <a:gd name="connsiteY242" fmla="*/ 214762 h 497160"/>
              <a:gd name="connsiteX243" fmla="*/ 84371 w 496601"/>
              <a:gd name="connsiteY243" fmla="*/ 212809 h 497160"/>
              <a:gd name="connsiteX244" fmla="*/ 66939 w 496601"/>
              <a:gd name="connsiteY244" fmla="*/ 230241 h 497160"/>
              <a:gd name="connsiteX245" fmla="*/ 64245 w 496601"/>
              <a:gd name="connsiteY245" fmla="*/ 230241 h 497160"/>
              <a:gd name="connsiteX246" fmla="*/ 63094 w 496601"/>
              <a:gd name="connsiteY246" fmla="*/ 264082 h 497160"/>
              <a:gd name="connsiteX247" fmla="*/ 116584 w 496601"/>
              <a:gd name="connsiteY247" fmla="*/ 378762 h 497160"/>
              <a:gd name="connsiteX248" fmla="*/ 117560 w 496601"/>
              <a:gd name="connsiteY248" fmla="*/ 379598 h 497160"/>
              <a:gd name="connsiteX249" fmla="*/ 118397 w 496601"/>
              <a:gd name="connsiteY249" fmla="*/ 380575 h 497160"/>
              <a:gd name="connsiteX250" fmla="*/ 163819 w 496601"/>
              <a:gd name="connsiteY250" fmla="*/ 414117 h 497160"/>
              <a:gd name="connsiteX251" fmla="*/ 193048 w 496601"/>
              <a:gd name="connsiteY251" fmla="*/ 424067 h 497160"/>
              <a:gd name="connsiteX252" fmla="*/ 179061 w 496601"/>
              <a:gd name="connsiteY252" fmla="*/ 405677 h 497160"/>
              <a:gd name="connsiteX253" fmla="*/ 180460 w 496601"/>
              <a:gd name="connsiteY253" fmla="*/ 393927 h 497160"/>
              <a:gd name="connsiteX254" fmla="*/ 180595 w 496601"/>
              <a:gd name="connsiteY254" fmla="*/ 393823 h 497160"/>
              <a:gd name="connsiteX255" fmla="*/ 192449 w 496601"/>
              <a:gd name="connsiteY255" fmla="*/ 395357 h 497160"/>
              <a:gd name="connsiteX256" fmla="*/ 223129 w 496601"/>
              <a:gd name="connsiteY256" fmla="*/ 435102 h 497160"/>
              <a:gd name="connsiteX257" fmla="*/ 222778 w 496601"/>
              <a:gd name="connsiteY257" fmla="*/ 437819 h 497160"/>
              <a:gd name="connsiteX258" fmla="*/ 224244 w 496601"/>
              <a:gd name="connsiteY258" fmla="*/ 439285 h 497160"/>
              <a:gd name="connsiteX259" fmla="*/ 222022 w 496601"/>
              <a:gd name="connsiteY259" fmla="*/ 443660 h 497160"/>
              <a:gd name="connsiteX260" fmla="*/ 221595 w 496601"/>
              <a:gd name="connsiteY260" fmla="*/ 446956 h 497160"/>
              <a:gd name="connsiteX261" fmla="*/ 220130 w 496601"/>
              <a:gd name="connsiteY261" fmla="*/ 447385 h 497160"/>
              <a:gd name="connsiteX262" fmla="*/ 219781 w 496601"/>
              <a:gd name="connsiteY262" fmla="*/ 448071 h 497160"/>
              <a:gd name="connsiteX263" fmla="*/ 177944 w 496601"/>
              <a:gd name="connsiteY263" fmla="*/ 469687 h 497160"/>
              <a:gd name="connsiteX264" fmla="*/ 174040 w 496601"/>
              <a:gd name="connsiteY264" fmla="*/ 470105 h 497160"/>
              <a:gd name="connsiteX265" fmla="*/ 166509 w 496601"/>
              <a:gd name="connsiteY265" fmla="*/ 465503 h 497160"/>
              <a:gd name="connsiteX266" fmla="*/ 169846 w 496601"/>
              <a:gd name="connsiteY266" fmla="*/ 454356 h 497160"/>
              <a:gd name="connsiteX267" fmla="*/ 170135 w 496601"/>
              <a:gd name="connsiteY267" fmla="*/ 454207 h 497160"/>
              <a:gd name="connsiteX268" fmla="*/ 191611 w 496601"/>
              <a:gd name="connsiteY268" fmla="*/ 443190 h 497160"/>
              <a:gd name="connsiteX269" fmla="*/ 106543 w 496601"/>
              <a:gd name="connsiteY269" fmla="*/ 392428 h 497160"/>
              <a:gd name="connsiteX270" fmla="*/ 105706 w 496601"/>
              <a:gd name="connsiteY270" fmla="*/ 391591 h 497160"/>
              <a:gd name="connsiteX271" fmla="*/ 104591 w 496601"/>
              <a:gd name="connsiteY271" fmla="*/ 390476 h 497160"/>
              <a:gd name="connsiteX272" fmla="*/ 46284 w 496601"/>
              <a:gd name="connsiteY272" fmla="*/ 265469 h 497160"/>
              <a:gd name="connsiteX273" fmla="*/ 47677 w 496601"/>
              <a:gd name="connsiteY273" fmla="*/ 222973 h 497160"/>
              <a:gd name="connsiteX274" fmla="*/ 17711 w 496601"/>
              <a:gd name="connsiteY274" fmla="*/ 193006 h 497160"/>
              <a:gd name="connsiteX275" fmla="*/ 17550 w 496601"/>
              <a:gd name="connsiteY275" fmla="*/ 181174 h 497160"/>
              <a:gd name="connsiteX276" fmla="*/ 17711 w 496601"/>
              <a:gd name="connsiteY276" fmla="*/ 181013 h 497160"/>
              <a:gd name="connsiteX277" fmla="*/ 35143 w 496601"/>
              <a:gd name="connsiteY277" fmla="*/ 163581 h 497160"/>
              <a:gd name="connsiteX278" fmla="*/ 33190 w 496601"/>
              <a:gd name="connsiteY278" fmla="*/ 158700 h 497160"/>
              <a:gd name="connsiteX279" fmla="*/ 8507 w 496601"/>
              <a:gd name="connsiteY279" fmla="*/ 158700 h 497160"/>
              <a:gd name="connsiteX280" fmla="*/ 1 w 496601"/>
              <a:gd name="connsiteY280" fmla="*/ 150474 h 497160"/>
              <a:gd name="connsiteX281" fmla="*/ 0 w 496601"/>
              <a:gd name="connsiteY281" fmla="*/ 150333 h 497160"/>
              <a:gd name="connsiteX282" fmla="*/ 0 w 496601"/>
              <a:gd name="connsiteY282" fmla="*/ 97619 h 497160"/>
              <a:gd name="connsiteX283" fmla="*/ 8507 w 496601"/>
              <a:gd name="connsiteY283" fmla="*/ 89112 h 497160"/>
              <a:gd name="connsiteX284" fmla="*/ 33190 w 496601"/>
              <a:gd name="connsiteY284" fmla="*/ 89112 h 497160"/>
              <a:gd name="connsiteX285" fmla="*/ 35143 w 496601"/>
              <a:gd name="connsiteY285" fmla="*/ 84371 h 497160"/>
              <a:gd name="connsiteX286" fmla="*/ 17711 w 496601"/>
              <a:gd name="connsiteY286" fmla="*/ 66939 h 497160"/>
              <a:gd name="connsiteX287" fmla="*/ 15201 w 496601"/>
              <a:gd name="connsiteY287" fmla="*/ 60942 h 497160"/>
              <a:gd name="connsiteX288" fmla="*/ 17711 w 496601"/>
              <a:gd name="connsiteY288" fmla="*/ 54945 h 497160"/>
              <a:gd name="connsiteX289" fmla="*/ 54945 w 496601"/>
              <a:gd name="connsiteY289" fmla="*/ 17711 h 497160"/>
              <a:gd name="connsiteX290" fmla="*/ 66939 w 496601"/>
              <a:gd name="connsiteY290" fmla="*/ 17711 h 497160"/>
              <a:gd name="connsiteX291" fmla="*/ 84371 w 496601"/>
              <a:gd name="connsiteY291" fmla="*/ 35143 h 497160"/>
              <a:gd name="connsiteX292" fmla="*/ 89112 w 496601"/>
              <a:gd name="connsiteY292" fmla="*/ 33190 h 497160"/>
              <a:gd name="connsiteX293" fmla="*/ 89112 w 496601"/>
              <a:gd name="connsiteY293" fmla="*/ 8507 h 497160"/>
              <a:gd name="connsiteX294" fmla="*/ 97619 w 496601"/>
              <a:gd name="connsiteY294" fmla="*/ 0 h 49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</a:cxnLst>
            <a:rect l="l" t="t" r="r" b="b"/>
            <a:pathLst>
              <a:path w="496601" h="497160">
                <a:moveTo>
                  <a:pt x="373183" y="320748"/>
                </a:moveTo>
                <a:cubicBezTo>
                  <a:pt x="359426" y="320751"/>
                  <a:pt x="346233" y="326219"/>
                  <a:pt x="336506" y="335949"/>
                </a:cubicBezTo>
                <a:lnTo>
                  <a:pt x="336506" y="336507"/>
                </a:lnTo>
                <a:cubicBezTo>
                  <a:pt x="316560" y="357074"/>
                  <a:pt x="317064" y="389918"/>
                  <a:pt x="337632" y="409864"/>
                </a:cubicBezTo>
                <a:cubicBezTo>
                  <a:pt x="358199" y="429810"/>
                  <a:pt x="391043" y="429306"/>
                  <a:pt x="410989" y="408739"/>
                </a:cubicBezTo>
                <a:cubicBezTo>
                  <a:pt x="430935" y="388171"/>
                  <a:pt x="430431" y="355328"/>
                  <a:pt x="409863" y="335381"/>
                </a:cubicBezTo>
                <a:cubicBezTo>
                  <a:pt x="400044" y="325859"/>
                  <a:pt x="386861" y="320599"/>
                  <a:pt x="373183" y="320748"/>
                </a:cubicBezTo>
                <a:close/>
                <a:moveTo>
                  <a:pt x="373404" y="304432"/>
                </a:moveTo>
                <a:cubicBezTo>
                  <a:pt x="411375" y="304493"/>
                  <a:pt x="442106" y="335324"/>
                  <a:pt x="442045" y="373294"/>
                </a:cubicBezTo>
                <a:cubicBezTo>
                  <a:pt x="442016" y="391517"/>
                  <a:pt x="434753" y="408983"/>
                  <a:pt x="421853" y="421854"/>
                </a:cubicBezTo>
                <a:cubicBezTo>
                  <a:pt x="408920" y="434714"/>
                  <a:pt x="391422" y="441934"/>
                  <a:pt x="373183" y="441935"/>
                </a:cubicBezTo>
                <a:cubicBezTo>
                  <a:pt x="335213" y="441874"/>
                  <a:pt x="304481" y="411043"/>
                  <a:pt x="304542" y="373073"/>
                </a:cubicBezTo>
                <a:cubicBezTo>
                  <a:pt x="304603" y="335103"/>
                  <a:pt x="335434" y="304371"/>
                  <a:pt x="373404" y="304432"/>
                </a:cubicBezTo>
                <a:close/>
                <a:moveTo>
                  <a:pt x="355333" y="265664"/>
                </a:moveTo>
                <a:lnTo>
                  <a:pt x="355333" y="287977"/>
                </a:lnTo>
                <a:cubicBezTo>
                  <a:pt x="355361" y="291708"/>
                  <a:pt x="352915" y="295008"/>
                  <a:pt x="349336" y="296065"/>
                </a:cubicBezTo>
                <a:cubicBezTo>
                  <a:pt x="344520" y="297475"/>
                  <a:pt x="339850" y="299343"/>
                  <a:pt x="335391" y="301643"/>
                </a:cubicBezTo>
                <a:cubicBezTo>
                  <a:pt x="332107" y="303336"/>
                  <a:pt x="328106" y="302716"/>
                  <a:pt x="325489" y="300109"/>
                </a:cubicBezTo>
                <a:lnTo>
                  <a:pt x="309731" y="284351"/>
                </a:lnTo>
                <a:lnTo>
                  <a:pt x="284350" y="309732"/>
                </a:lnTo>
                <a:lnTo>
                  <a:pt x="300108" y="325490"/>
                </a:lnTo>
                <a:cubicBezTo>
                  <a:pt x="302802" y="328063"/>
                  <a:pt x="303431" y="332124"/>
                  <a:pt x="301642" y="335392"/>
                </a:cubicBezTo>
                <a:cubicBezTo>
                  <a:pt x="299369" y="339863"/>
                  <a:pt x="297502" y="344531"/>
                  <a:pt x="296064" y="349337"/>
                </a:cubicBezTo>
                <a:cubicBezTo>
                  <a:pt x="295007" y="352916"/>
                  <a:pt x="291707" y="355362"/>
                  <a:pt x="287976" y="355334"/>
                </a:cubicBezTo>
                <a:lnTo>
                  <a:pt x="265663" y="355334"/>
                </a:lnTo>
                <a:lnTo>
                  <a:pt x="265663" y="390477"/>
                </a:lnTo>
                <a:lnTo>
                  <a:pt x="287976" y="390477"/>
                </a:lnTo>
                <a:cubicBezTo>
                  <a:pt x="291692" y="390494"/>
                  <a:pt x="294967" y="392922"/>
                  <a:pt x="296064" y="396473"/>
                </a:cubicBezTo>
                <a:cubicBezTo>
                  <a:pt x="297474" y="401289"/>
                  <a:pt x="299342" y="405959"/>
                  <a:pt x="301642" y="410419"/>
                </a:cubicBezTo>
                <a:cubicBezTo>
                  <a:pt x="303431" y="413686"/>
                  <a:pt x="302802" y="417747"/>
                  <a:pt x="300108" y="420320"/>
                </a:cubicBezTo>
                <a:lnTo>
                  <a:pt x="284350" y="436078"/>
                </a:lnTo>
                <a:lnTo>
                  <a:pt x="309731" y="461459"/>
                </a:lnTo>
                <a:lnTo>
                  <a:pt x="325908" y="446259"/>
                </a:lnTo>
                <a:cubicBezTo>
                  <a:pt x="328525" y="443652"/>
                  <a:pt x="332526" y="443032"/>
                  <a:pt x="335809" y="444725"/>
                </a:cubicBezTo>
                <a:cubicBezTo>
                  <a:pt x="340281" y="446998"/>
                  <a:pt x="344948" y="448865"/>
                  <a:pt x="349754" y="450303"/>
                </a:cubicBezTo>
                <a:cubicBezTo>
                  <a:pt x="353333" y="451360"/>
                  <a:pt x="355780" y="454660"/>
                  <a:pt x="355751" y="458391"/>
                </a:cubicBezTo>
                <a:lnTo>
                  <a:pt x="355333" y="480286"/>
                </a:lnTo>
                <a:lnTo>
                  <a:pt x="390476" y="480286"/>
                </a:lnTo>
                <a:lnTo>
                  <a:pt x="390476" y="457973"/>
                </a:lnTo>
                <a:cubicBezTo>
                  <a:pt x="390493" y="454256"/>
                  <a:pt x="392921" y="450981"/>
                  <a:pt x="396472" y="449885"/>
                </a:cubicBezTo>
                <a:cubicBezTo>
                  <a:pt x="401288" y="448475"/>
                  <a:pt x="405958" y="446607"/>
                  <a:pt x="410418" y="444306"/>
                </a:cubicBezTo>
                <a:cubicBezTo>
                  <a:pt x="413693" y="442567"/>
                  <a:pt x="417723" y="443191"/>
                  <a:pt x="420319" y="445840"/>
                </a:cubicBezTo>
                <a:lnTo>
                  <a:pt x="436077" y="461599"/>
                </a:lnTo>
                <a:lnTo>
                  <a:pt x="461458" y="436218"/>
                </a:lnTo>
                <a:lnTo>
                  <a:pt x="446258" y="420459"/>
                </a:lnTo>
                <a:cubicBezTo>
                  <a:pt x="443608" y="417864"/>
                  <a:pt x="442984" y="413834"/>
                  <a:pt x="444724" y="410558"/>
                </a:cubicBezTo>
                <a:cubicBezTo>
                  <a:pt x="447025" y="406099"/>
                  <a:pt x="448892" y="401429"/>
                  <a:pt x="450302" y="396613"/>
                </a:cubicBezTo>
                <a:cubicBezTo>
                  <a:pt x="451399" y="393061"/>
                  <a:pt x="454674" y="390633"/>
                  <a:pt x="458390" y="390616"/>
                </a:cubicBezTo>
                <a:lnTo>
                  <a:pt x="480703" y="390616"/>
                </a:lnTo>
                <a:lnTo>
                  <a:pt x="480703" y="355334"/>
                </a:lnTo>
                <a:lnTo>
                  <a:pt x="458390" y="355334"/>
                </a:lnTo>
                <a:cubicBezTo>
                  <a:pt x="454659" y="355362"/>
                  <a:pt x="451359" y="352916"/>
                  <a:pt x="450302" y="349337"/>
                </a:cubicBezTo>
                <a:cubicBezTo>
                  <a:pt x="448864" y="344531"/>
                  <a:pt x="446997" y="339863"/>
                  <a:pt x="444724" y="335392"/>
                </a:cubicBezTo>
                <a:cubicBezTo>
                  <a:pt x="443031" y="332108"/>
                  <a:pt x="443651" y="328107"/>
                  <a:pt x="446258" y="325490"/>
                </a:cubicBezTo>
                <a:lnTo>
                  <a:pt x="462016" y="309732"/>
                </a:lnTo>
                <a:lnTo>
                  <a:pt x="436635" y="284351"/>
                </a:lnTo>
                <a:lnTo>
                  <a:pt x="420877" y="300109"/>
                </a:lnTo>
                <a:cubicBezTo>
                  <a:pt x="418281" y="302759"/>
                  <a:pt x="414251" y="303383"/>
                  <a:pt x="410975" y="301643"/>
                </a:cubicBezTo>
                <a:cubicBezTo>
                  <a:pt x="406516" y="299343"/>
                  <a:pt x="401846" y="297475"/>
                  <a:pt x="397030" y="296065"/>
                </a:cubicBezTo>
                <a:cubicBezTo>
                  <a:pt x="393479" y="294968"/>
                  <a:pt x="391051" y="291693"/>
                  <a:pt x="391033" y="287977"/>
                </a:cubicBezTo>
                <a:lnTo>
                  <a:pt x="391033" y="265664"/>
                </a:lnTo>
                <a:close/>
                <a:moveTo>
                  <a:pt x="123975" y="72099"/>
                </a:moveTo>
                <a:cubicBezTo>
                  <a:pt x="95324" y="72092"/>
                  <a:pt x="72092" y="95313"/>
                  <a:pt x="72085" y="123964"/>
                </a:cubicBezTo>
                <a:cubicBezTo>
                  <a:pt x="72079" y="152615"/>
                  <a:pt x="95300" y="175847"/>
                  <a:pt x="123951" y="175854"/>
                </a:cubicBezTo>
                <a:cubicBezTo>
                  <a:pt x="152602" y="175861"/>
                  <a:pt x="175834" y="152640"/>
                  <a:pt x="175840" y="123989"/>
                </a:cubicBezTo>
                <a:cubicBezTo>
                  <a:pt x="175844" y="110229"/>
                  <a:pt x="170380" y="97031"/>
                  <a:pt x="160652" y="87300"/>
                </a:cubicBezTo>
                <a:cubicBezTo>
                  <a:pt x="150934" y="77557"/>
                  <a:pt x="137736" y="72087"/>
                  <a:pt x="123975" y="72099"/>
                </a:cubicBezTo>
                <a:close/>
                <a:moveTo>
                  <a:pt x="124311" y="55504"/>
                </a:moveTo>
                <a:cubicBezTo>
                  <a:pt x="162205" y="55597"/>
                  <a:pt x="192848" y="86391"/>
                  <a:pt x="192755" y="124284"/>
                </a:cubicBezTo>
                <a:cubicBezTo>
                  <a:pt x="192711" y="142430"/>
                  <a:pt x="185480" y="159819"/>
                  <a:pt x="172645" y="172646"/>
                </a:cubicBezTo>
                <a:cubicBezTo>
                  <a:pt x="159729" y="185533"/>
                  <a:pt x="142220" y="192757"/>
                  <a:pt x="123975" y="192728"/>
                </a:cubicBezTo>
                <a:cubicBezTo>
                  <a:pt x="86082" y="192635"/>
                  <a:pt x="55438" y="161841"/>
                  <a:pt x="55531" y="123948"/>
                </a:cubicBezTo>
                <a:cubicBezTo>
                  <a:pt x="55624" y="86055"/>
                  <a:pt x="86418" y="55411"/>
                  <a:pt x="124311" y="55504"/>
                </a:cubicBezTo>
                <a:close/>
                <a:moveTo>
                  <a:pt x="319353" y="27892"/>
                </a:moveTo>
                <a:cubicBezTo>
                  <a:pt x="323473" y="25799"/>
                  <a:pt x="328509" y="27443"/>
                  <a:pt x="330602" y="31563"/>
                </a:cubicBezTo>
                <a:cubicBezTo>
                  <a:pt x="330617" y="31595"/>
                  <a:pt x="330633" y="31626"/>
                  <a:pt x="330648" y="31657"/>
                </a:cubicBezTo>
                <a:cubicBezTo>
                  <a:pt x="332805" y="35657"/>
                  <a:pt x="331311" y="40647"/>
                  <a:pt x="327312" y="42804"/>
                </a:cubicBezTo>
                <a:cubicBezTo>
                  <a:pt x="327216" y="42856"/>
                  <a:pt x="327120" y="42905"/>
                  <a:pt x="327023" y="42953"/>
                </a:cubicBezTo>
                <a:lnTo>
                  <a:pt x="305686" y="53970"/>
                </a:lnTo>
                <a:cubicBezTo>
                  <a:pt x="337722" y="63523"/>
                  <a:pt x="366866" y="80924"/>
                  <a:pt x="390475" y="104592"/>
                </a:cubicBezTo>
                <a:cubicBezTo>
                  <a:pt x="390764" y="104952"/>
                  <a:pt x="391092" y="105279"/>
                  <a:pt x="391451" y="105568"/>
                </a:cubicBezTo>
                <a:lnTo>
                  <a:pt x="392288" y="106405"/>
                </a:lnTo>
                <a:cubicBezTo>
                  <a:pt x="426387" y="140228"/>
                  <a:pt x="446833" y="184739"/>
                  <a:pt x="450866" y="231590"/>
                </a:cubicBezTo>
                <a:lnTo>
                  <a:pt x="449479" y="274184"/>
                </a:lnTo>
                <a:lnTo>
                  <a:pt x="479448" y="304153"/>
                </a:lnTo>
                <a:cubicBezTo>
                  <a:pt x="482760" y="307376"/>
                  <a:pt x="482832" y="312674"/>
                  <a:pt x="479609" y="315986"/>
                </a:cubicBezTo>
                <a:cubicBezTo>
                  <a:pt x="479556" y="316040"/>
                  <a:pt x="479503" y="316094"/>
                  <a:pt x="479448" y="316147"/>
                </a:cubicBezTo>
                <a:lnTo>
                  <a:pt x="462016" y="333579"/>
                </a:lnTo>
                <a:cubicBezTo>
                  <a:pt x="462751" y="335171"/>
                  <a:pt x="463402" y="336800"/>
                  <a:pt x="463969" y="338460"/>
                </a:cubicBezTo>
                <a:lnTo>
                  <a:pt x="488094" y="338460"/>
                </a:lnTo>
                <a:cubicBezTo>
                  <a:pt x="492715" y="338383"/>
                  <a:pt x="496523" y="342066"/>
                  <a:pt x="496600" y="346686"/>
                </a:cubicBezTo>
                <a:cubicBezTo>
                  <a:pt x="496601" y="346733"/>
                  <a:pt x="496601" y="346780"/>
                  <a:pt x="496601" y="346827"/>
                </a:cubicBezTo>
                <a:lnTo>
                  <a:pt x="496601" y="399541"/>
                </a:lnTo>
                <a:cubicBezTo>
                  <a:pt x="496601" y="404239"/>
                  <a:pt x="492793" y="408048"/>
                  <a:pt x="488094" y="408048"/>
                </a:cubicBezTo>
                <a:lnTo>
                  <a:pt x="463969" y="408048"/>
                </a:lnTo>
                <a:cubicBezTo>
                  <a:pt x="463969" y="409582"/>
                  <a:pt x="462713" y="411255"/>
                  <a:pt x="462016" y="412789"/>
                </a:cubicBezTo>
                <a:lnTo>
                  <a:pt x="479448" y="430221"/>
                </a:lnTo>
                <a:cubicBezTo>
                  <a:pt x="481059" y="431800"/>
                  <a:pt x="481964" y="433962"/>
                  <a:pt x="481958" y="436218"/>
                </a:cubicBezTo>
                <a:cubicBezTo>
                  <a:pt x="481997" y="438480"/>
                  <a:pt x="481087" y="440655"/>
                  <a:pt x="479448" y="442215"/>
                </a:cubicBezTo>
                <a:lnTo>
                  <a:pt x="442213" y="479449"/>
                </a:lnTo>
                <a:cubicBezTo>
                  <a:pt x="438991" y="482761"/>
                  <a:pt x="433693" y="482833"/>
                  <a:pt x="430381" y="479610"/>
                </a:cubicBezTo>
                <a:cubicBezTo>
                  <a:pt x="430327" y="479557"/>
                  <a:pt x="430273" y="479504"/>
                  <a:pt x="430220" y="479449"/>
                </a:cubicBezTo>
                <a:lnTo>
                  <a:pt x="412788" y="462017"/>
                </a:lnTo>
                <a:lnTo>
                  <a:pt x="408047" y="463970"/>
                </a:lnTo>
                <a:lnTo>
                  <a:pt x="408047" y="488095"/>
                </a:lnTo>
                <a:cubicBezTo>
                  <a:pt x="408355" y="492783"/>
                  <a:pt x="404804" y="496834"/>
                  <a:pt x="400116" y="497142"/>
                </a:cubicBezTo>
                <a:cubicBezTo>
                  <a:pt x="399924" y="497154"/>
                  <a:pt x="399732" y="497160"/>
                  <a:pt x="399540" y="497160"/>
                </a:cubicBezTo>
                <a:lnTo>
                  <a:pt x="346826" y="497160"/>
                </a:lnTo>
                <a:cubicBezTo>
                  <a:pt x="342205" y="497161"/>
                  <a:pt x="338458" y="493415"/>
                  <a:pt x="338457" y="488794"/>
                </a:cubicBezTo>
                <a:cubicBezTo>
                  <a:pt x="338457" y="488747"/>
                  <a:pt x="338458" y="488700"/>
                  <a:pt x="338459" y="488653"/>
                </a:cubicBezTo>
                <a:lnTo>
                  <a:pt x="338459" y="463970"/>
                </a:lnTo>
                <a:lnTo>
                  <a:pt x="333578" y="462017"/>
                </a:lnTo>
                <a:lnTo>
                  <a:pt x="316146" y="479449"/>
                </a:lnTo>
                <a:cubicBezTo>
                  <a:pt x="312923" y="482761"/>
                  <a:pt x="307625" y="482833"/>
                  <a:pt x="304314" y="479610"/>
                </a:cubicBezTo>
                <a:cubicBezTo>
                  <a:pt x="304259" y="479557"/>
                  <a:pt x="304205" y="479504"/>
                  <a:pt x="304152" y="479449"/>
                </a:cubicBezTo>
                <a:lnTo>
                  <a:pt x="266918" y="442214"/>
                </a:lnTo>
                <a:cubicBezTo>
                  <a:pt x="265333" y="440618"/>
                  <a:pt x="264433" y="438467"/>
                  <a:pt x="264408" y="436218"/>
                </a:cubicBezTo>
                <a:cubicBezTo>
                  <a:pt x="264461" y="433975"/>
                  <a:pt x="265357" y="431834"/>
                  <a:pt x="266918" y="430221"/>
                </a:cubicBezTo>
                <a:lnTo>
                  <a:pt x="284350" y="412789"/>
                </a:lnTo>
                <a:cubicBezTo>
                  <a:pt x="283653" y="411255"/>
                  <a:pt x="283095" y="409582"/>
                  <a:pt x="282397" y="408048"/>
                </a:cubicBezTo>
                <a:lnTo>
                  <a:pt x="257714" y="408048"/>
                </a:lnTo>
                <a:cubicBezTo>
                  <a:pt x="253016" y="408048"/>
                  <a:pt x="249207" y="404239"/>
                  <a:pt x="249207" y="399541"/>
                </a:cubicBezTo>
                <a:lnTo>
                  <a:pt x="249207" y="346827"/>
                </a:lnTo>
                <a:cubicBezTo>
                  <a:pt x="249206" y="342206"/>
                  <a:pt x="252952" y="338459"/>
                  <a:pt x="257573" y="338458"/>
                </a:cubicBezTo>
                <a:cubicBezTo>
                  <a:pt x="257620" y="338458"/>
                  <a:pt x="257667" y="338459"/>
                  <a:pt x="257714" y="338460"/>
                </a:cubicBezTo>
                <a:lnTo>
                  <a:pt x="282397" y="338460"/>
                </a:lnTo>
                <a:cubicBezTo>
                  <a:pt x="283095" y="336786"/>
                  <a:pt x="283653" y="335113"/>
                  <a:pt x="284350" y="333579"/>
                </a:cubicBezTo>
                <a:lnTo>
                  <a:pt x="266918" y="316147"/>
                </a:lnTo>
                <a:cubicBezTo>
                  <a:pt x="263606" y="312924"/>
                  <a:pt x="263534" y="307626"/>
                  <a:pt x="266757" y="304315"/>
                </a:cubicBezTo>
                <a:cubicBezTo>
                  <a:pt x="266810" y="304260"/>
                  <a:pt x="266863" y="304206"/>
                  <a:pt x="266918" y="304153"/>
                </a:cubicBezTo>
                <a:lnTo>
                  <a:pt x="304152" y="266919"/>
                </a:lnTo>
                <a:cubicBezTo>
                  <a:pt x="307501" y="263696"/>
                  <a:pt x="312798" y="263696"/>
                  <a:pt x="316146" y="266919"/>
                </a:cubicBezTo>
                <a:lnTo>
                  <a:pt x="333578" y="284351"/>
                </a:lnTo>
                <a:lnTo>
                  <a:pt x="338459" y="282398"/>
                </a:lnTo>
                <a:lnTo>
                  <a:pt x="338459" y="257715"/>
                </a:lnTo>
                <a:cubicBezTo>
                  <a:pt x="338382" y="253094"/>
                  <a:pt x="342065" y="249286"/>
                  <a:pt x="346685" y="249209"/>
                </a:cubicBezTo>
                <a:cubicBezTo>
                  <a:pt x="346732" y="249208"/>
                  <a:pt x="346779" y="249208"/>
                  <a:pt x="346826" y="249208"/>
                </a:cubicBezTo>
                <a:lnTo>
                  <a:pt x="399540" y="249208"/>
                </a:lnTo>
                <a:cubicBezTo>
                  <a:pt x="404238" y="249208"/>
                  <a:pt x="408047" y="253017"/>
                  <a:pt x="408047" y="257715"/>
                </a:cubicBezTo>
                <a:lnTo>
                  <a:pt x="408047" y="282398"/>
                </a:lnTo>
                <a:lnTo>
                  <a:pt x="412788" y="284351"/>
                </a:lnTo>
                <a:lnTo>
                  <a:pt x="430220" y="266919"/>
                </a:lnTo>
                <a:lnTo>
                  <a:pt x="432923" y="266919"/>
                </a:lnTo>
                <a:lnTo>
                  <a:pt x="434089" y="233180"/>
                </a:lnTo>
                <a:cubicBezTo>
                  <a:pt x="430473" y="190241"/>
                  <a:pt x="411793" y="149422"/>
                  <a:pt x="380574" y="118398"/>
                </a:cubicBezTo>
                <a:lnTo>
                  <a:pt x="379597" y="117562"/>
                </a:lnTo>
                <a:lnTo>
                  <a:pt x="378761" y="116585"/>
                </a:lnTo>
                <a:cubicBezTo>
                  <a:pt x="365339" y="103116"/>
                  <a:pt x="349990" y="91899"/>
                  <a:pt x="333312" y="83242"/>
                </a:cubicBezTo>
                <a:lnTo>
                  <a:pt x="304441" y="73528"/>
                </a:lnTo>
                <a:lnTo>
                  <a:pt x="318097" y="91483"/>
                </a:lnTo>
                <a:cubicBezTo>
                  <a:pt x="320956" y="95114"/>
                  <a:pt x="320329" y="100375"/>
                  <a:pt x="316698" y="103233"/>
                </a:cubicBezTo>
                <a:cubicBezTo>
                  <a:pt x="316653" y="103268"/>
                  <a:pt x="316609" y="103303"/>
                  <a:pt x="316563" y="103337"/>
                </a:cubicBezTo>
                <a:cubicBezTo>
                  <a:pt x="315063" y="104425"/>
                  <a:pt x="313257" y="105011"/>
                  <a:pt x="311404" y="105010"/>
                </a:cubicBezTo>
                <a:cubicBezTo>
                  <a:pt x="308770" y="105010"/>
                  <a:pt x="306290" y="103770"/>
                  <a:pt x="304710" y="101663"/>
                </a:cubicBezTo>
                <a:lnTo>
                  <a:pt x="274587" y="62058"/>
                </a:lnTo>
                <a:lnTo>
                  <a:pt x="274827" y="60206"/>
                </a:lnTo>
                <a:lnTo>
                  <a:pt x="272914" y="58293"/>
                </a:lnTo>
                <a:lnTo>
                  <a:pt x="275813" y="52585"/>
                </a:lnTo>
                <a:lnTo>
                  <a:pt x="276121" y="50204"/>
                </a:lnTo>
                <a:lnTo>
                  <a:pt x="276962" y="50323"/>
                </a:lnTo>
                <a:lnTo>
                  <a:pt x="277376" y="49507"/>
                </a:lnTo>
                <a:close/>
                <a:moveTo>
                  <a:pt x="106126" y="16874"/>
                </a:moveTo>
                <a:lnTo>
                  <a:pt x="106126" y="39187"/>
                </a:lnTo>
                <a:cubicBezTo>
                  <a:pt x="106108" y="42904"/>
                  <a:pt x="103680" y="46179"/>
                  <a:pt x="100129" y="47275"/>
                </a:cubicBezTo>
                <a:cubicBezTo>
                  <a:pt x="95313" y="48685"/>
                  <a:pt x="90643" y="50553"/>
                  <a:pt x="86184" y="52854"/>
                </a:cubicBezTo>
                <a:cubicBezTo>
                  <a:pt x="82908" y="54593"/>
                  <a:pt x="78878" y="53969"/>
                  <a:pt x="76282" y="51320"/>
                </a:cubicBezTo>
                <a:lnTo>
                  <a:pt x="60942" y="35561"/>
                </a:lnTo>
                <a:lnTo>
                  <a:pt x="35561" y="60942"/>
                </a:lnTo>
                <a:lnTo>
                  <a:pt x="51320" y="76701"/>
                </a:lnTo>
                <a:cubicBezTo>
                  <a:pt x="53969" y="79296"/>
                  <a:pt x="54593" y="83326"/>
                  <a:pt x="52854" y="86602"/>
                </a:cubicBezTo>
                <a:cubicBezTo>
                  <a:pt x="50553" y="91061"/>
                  <a:pt x="48685" y="95731"/>
                  <a:pt x="47275" y="100547"/>
                </a:cubicBezTo>
                <a:cubicBezTo>
                  <a:pt x="46179" y="104099"/>
                  <a:pt x="42904" y="106527"/>
                  <a:pt x="39187" y="106544"/>
                </a:cubicBezTo>
                <a:lnTo>
                  <a:pt x="16874" y="106544"/>
                </a:lnTo>
                <a:lnTo>
                  <a:pt x="16874" y="142245"/>
                </a:lnTo>
                <a:lnTo>
                  <a:pt x="39187" y="142245"/>
                </a:lnTo>
                <a:cubicBezTo>
                  <a:pt x="42919" y="142216"/>
                  <a:pt x="46218" y="144662"/>
                  <a:pt x="47275" y="148241"/>
                </a:cubicBezTo>
                <a:cubicBezTo>
                  <a:pt x="48713" y="153048"/>
                  <a:pt x="50580" y="157715"/>
                  <a:pt x="52854" y="162187"/>
                </a:cubicBezTo>
                <a:cubicBezTo>
                  <a:pt x="54546" y="165470"/>
                  <a:pt x="53927" y="169471"/>
                  <a:pt x="51320" y="172088"/>
                </a:cubicBezTo>
                <a:lnTo>
                  <a:pt x="35561" y="187010"/>
                </a:lnTo>
                <a:lnTo>
                  <a:pt x="60942" y="212251"/>
                </a:lnTo>
                <a:lnTo>
                  <a:pt x="76701" y="196632"/>
                </a:lnTo>
                <a:cubicBezTo>
                  <a:pt x="79308" y="193985"/>
                  <a:pt x="83365" y="193414"/>
                  <a:pt x="86602" y="195238"/>
                </a:cubicBezTo>
                <a:cubicBezTo>
                  <a:pt x="91061" y="197539"/>
                  <a:pt x="95731" y="199407"/>
                  <a:pt x="100547" y="200816"/>
                </a:cubicBezTo>
                <a:cubicBezTo>
                  <a:pt x="104099" y="201913"/>
                  <a:pt x="106527" y="205188"/>
                  <a:pt x="106544" y="208904"/>
                </a:cubicBezTo>
                <a:lnTo>
                  <a:pt x="106126" y="231078"/>
                </a:lnTo>
                <a:lnTo>
                  <a:pt x="141826" y="231078"/>
                </a:lnTo>
                <a:lnTo>
                  <a:pt x="141826" y="209183"/>
                </a:lnTo>
                <a:cubicBezTo>
                  <a:pt x="141844" y="205467"/>
                  <a:pt x="144272" y="202192"/>
                  <a:pt x="147823" y="201095"/>
                </a:cubicBezTo>
                <a:cubicBezTo>
                  <a:pt x="152629" y="199657"/>
                  <a:pt x="157297" y="197790"/>
                  <a:pt x="161768" y="195517"/>
                </a:cubicBezTo>
                <a:cubicBezTo>
                  <a:pt x="165052" y="193824"/>
                  <a:pt x="169053" y="194444"/>
                  <a:pt x="171670" y="197051"/>
                </a:cubicBezTo>
                <a:lnTo>
                  <a:pt x="187428" y="212670"/>
                </a:lnTo>
                <a:lnTo>
                  <a:pt x="212670" y="187428"/>
                </a:lnTo>
                <a:lnTo>
                  <a:pt x="196632" y="171251"/>
                </a:lnTo>
                <a:cubicBezTo>
                  <a:pt x="193939" y="168679"/>
                  <a:pt x="193310" y="164617"/>
                  <a:pt x="195098" y="161350"/>
                </a:cubicBezTo>
                <a:cubicBezTo>
                  <a:pt x="197372" y="156878"/>
                  <a:pt x="199239" y="152211"/>
                  <a:pt x="200677" y="147405"/>
                </a:cubicBezTo>
                <a:cubicBezTo>
                  <a:pt x="201734" y="143826"/>
                  <a:pt x="205033" y="141379"/>
                  <a:pt x="208765" y="141408"/>
                </a:cubicBezTo>
                <a:lnTo>
                  <a:pt x="231078" y="141408"/>
                </a:lnTo>
                <a:lnTo>
                  <a:pt x="231078" y="106126"/>
                </a:lnTo>
                <a:lnTo>
                  <a:pt x="209183" y="106126"/>
                </a:lnTo>
                <a:cubicBezTo>
                  <a:pt x="205467" y="106108"/>
                  <a:pt x="202192" y="103680"/>
                  <a:pt x="201095" y="100129"/>
                </a:cubicBezTo>
                <a:cubicBezTo>
                  <a:pt x="199685" y="95313"/>
                  <a:pt x="197817" y="90643"/>
                  <a:pt x="195517" y="86184"/>
                </a:cubicBezTo>
                <a:cubicBezTo>
                  <a:pt x="193728" y="82916"/>
                  <a:pt x="194357" y="78855"/>
                  <a:pt x="197051" y="76282"/>
                </a:cubicBezTo>
                <a:lnTo>
                  <a:pt x="212670" y="60524"/>
                </a:lnTo>
                <a:lnTo>
                  <a:pt x="187010" y="35561"/>
                </a:lnTo>
                <a:lnTo>
                  <a:pt x="171251" y="51320"/>
                </a:lnTo>
                <a:cubicBezTo>
                  <a:pt x="168634" y="53927"/>
                  <a:pt x="164634" y="54546"/>
                  <a:pt x="161350" y="52854"/>
                </a:cubicBezTo>
                <a:cubicBezTo>
                  <a:pt x="156891" y="50553"/>
                  <a:pt x="152221" y="48685"/>
                  <a:pt x="147405" y="47275"/>
                </a:cubicBezTo>
                <a:cubicBezTo>
                  <a:pt x="143826" y="46218"/>
                  <a:pt x="141379" y="42919"/>
                  <a:pt x="141408" y="39187"/>
                </a:cubicBezTo>
                <a:lnTo>
                  <a:pt x="141408" y="16874"/>
                </a:lnTo>
                <a:close/>
                <a:moveTo>
                  <a:pt x="97619" y="0"/>
                </a:moveTo>
                <a:lnTo>
                  <a:pt x="150333" y="0"/>
                </a:lnTo>
                <a:cubicBezTo>
                  <a:pt x="154954" y="-1"/>
                  <a:pt x="158701" y="3745"/>
                  <a:pt x="158702" y="8366"/>
                </a:cubicBezTo>
                <a:cubicBezTo>
                  <a:pt x="158702" y="8413"/>
                  <a:pt x="158701" y="8460"/>
                  <a:pt x="158700" y="8507"/>
                </a:cubicBezTo>
                <a:lnTo>
                  <a:pt x="158700" y="33190"/>
                </a:lnTo>
                <a:lnTo>
                  <a:pt x="163581" y="35143"/>
                </a:lnTo>
                <a:lnTo>
                  <a:pt x="181292" y="17711"/>
                </a:lnTo>
                <a:cubicBezTo>
                  <a:pt x="184640" y="14488"/>
                  <a:pt x="189937" y="14488"/>
                  <a:pt x="193285" y="17711"/>
                </a:cubicBezTo>
                <a:lnTo>
                  <a:pt x="230520" y="54945"/>
                </a:lnTo>
                <a:cubicBezTo>
                  <a:pt x="232105" y="56542"/>
                  <a:pt x="233005" y="58693"/>
                  <a:pt x="233030" y="60942"/>
                </a:cubicBezTo>
                <a:cubicBezTo>
                  <a:pt x="232977" y="63185"/>
                  <a:pt x="232081" y="65326"/>
                  <a:pt x="230520" y="66939"/>
                </a:cubicBezTo>
                <a:lnTo>
                  <a:pt x="212809" y="84371"/>
                </a:lnTo>
                <a:cubicBezTo>
                  <a:pt x="213506" y="85905"/>
                  <a:pt x="214064" y="87578"/>
                  <a:pt x="214762" y="89112"/>
                </a:cubicBezTo>
                <a:lnTo>
                  <a:pt x="239445" y="89112"/>
                </a:lnTo>
                <a:cubicBezTo>
                  <a:pt x="244143" y="89112"/>
                  <a:pt x="247952" y="92921"/>
                  <a:pt x="247952" y="97619"/>
                </a:cubicBezTo>
                <a:lnTo>
                  <a:pt x="247952" y="150333"/>
                </a:lnTo>
                <a:cubicBezTo>
                  <a:pt x="247953" y="154954"/>
                  <a:pt x="244207" y="158701"/>
                  <a:pt x="239586" y="158702"/>
                </a:cubicBezTo>
                <a:cubicBezTo>
                  <a:pt x="239539" y="158702"/>
                  <a:pt x="239492" y="158701"/>
                  <a:pt x="239445" y="158700"/>
                </a:cubicBezTo>
                <a:lnTo>
                  <a:pt x="214762" y="158700"/>
                </a:lnTo>
                <a:cubicBezTo>
                  <a:pt x="214064" y="160374"/>
                  <a:pt x="213506" y="162047"/>
                  <a:pt x="212809" y="163581"/>
                </a:cubicBezTo>
                <a:lnTo>
                  <a:pt x="230241" y="181292"/>
                </a:lnTo>
                <a:cubicBezTo>
                  <a:pt x="233553" y="184515"/>
                  <a:pt x="233625" y="189812"/>
                  <a:pt x="230402" y="193124"/>
                </a:cubicBezTo>
                <a:cubicBezTo>
                  <a:pt x="230349" y="193179"/>
                  <a:pt x="230296" y="193232"/>
                  <a:pt x="230241" y="193285"/>
                </a:cubicBezTo>
                <a:lnTo>
                  <a:pt x="193006" y="230520"/>
                </a:lnTo>
                <a:cubicBezTo>
                  <a:pt x="191410" y="232105"/>
                  <a:pt x="189259" y="233005"/>
                  <a:pt x="187010" y="233030"/>
                </a:cubicBezTo>
                <a:cubicBezTo>
                  <a:pt x="184767" y="232977"/>
                  <a:pt x="182626" y="232081"/>
                  <a:pt x="181013" y="230520"/>
                </a:cubicBezTo>
                <a:lnTo>
                  <a:pt x="163581" y="213088"/>
                </a:lnTo>
                <a:lnTo>
                  <a:pt x="158700" y="215040"/>
                </a:lnTo>
                <a:lnTo>
                  <a:pt x="158700" y="239724"/>
                </a:lnTo>
                <a:cubicBezTo>
                  <a:pt x="158728" y="241957"/>
                  <a:pt x="157876" y="244110"/>
                  <a:pt x="156330" y="245721"/>
                </a:cubicBezTo>
                <a:cubicBezTo>
                  <a:pt x="154675" y="247180"/>
                  <a:pt x="152539" y="247975"/>
                  <a:pt x="150333" y="247952"/>
                </a:cubicBezTo>
                <a:lnTo>
                  <a:pt x="97619" y="247952"/>
                </a:lnTo>
                <a:cubicBezTo>
                  <a:pt x="92921" y="247952"/>
                  <a:pt x="89112" y="244143"/>
                  <a:pt x="89112" y="239445"/>
                </a:cubicBezTo>
                <a:lnTo>
                  <a:pt x="89112" y="214762"/>
                </a:lnTo>
                <a:lnTo>
                  <a:pt x="84371" y="212809"/>
                </a:lnTo>
                <a:lnTo>
                  <a:pt x="66939" y="230241"/>
                </a:lnTo>
                <a:lnTo>
                  <a:pt x="64245" y="230241"/>
                </a:lnTo>
                <a:lnTo>
                  <a:pt x="63094" y="264082"/>
                </a:lnTo>
                <a:cubicBezTo>
                  <a:pt x="66727" y="306983"/>
                  <a:pt x="85397" y="347761"/>
                  <a:pt x="116584" y="378762"/>
                </a:cubicBezTo>
                <a:lnTo>
                  <a:pt x="117560" y="379598"/>
                </a:lnTo>
                <a:lnTo>
                  <a:pt x="118397" y="380575"/>
                </a:lnTo>
                <a:cubicBezTo>
                  <a:pt x="131803" y="394106"/>
                  <a:pt x="147142" y="405390"/>
                  <a:pt x="163819" y="414117"/>
                </a:cubicBezTo>
                <a:lnTo>
                  <a:pt x="193048" y="424067"/>
                </a:lnTo>
                <a:lnTo>
                  <a:pt x="179061" y="405677"/>
                </a:lnTo>
                <a:cubicBezTo>
                  <a:pt x="176203" y="402046"/>
                  <a:pt x="176829" y="396785"/>
                  <a:pt x="180460" y="393927"/>
                </a:cubicBezTo>
                <a:cubicBezTo>
                  <a:pt x="180505" y="393892"/>
                  <a:pt x="180550" y="393857"/>
                  <a:pt x="180595" y="393823"/>
                </a:cubicBezTo>
                <a:cubicBezTo>
                  <a:pt x="184300" y="391005"/>
                  <a:pt x="189583" y="391689"/>
                  <a:pt x="192449" y="395357"/>
                </a:cubicBezTo>
                <a:lnTo>
                  <a:pt x="223129" y="435102"/>
                </a:lnTo>
                <a:lnTo>
                  <a:pt x="222778" y="437819"/>
                </a:lnTo>
                <a:lnTo>
                  <a:pt x="224244" y="439285"/>
                </a:lnTo>
                <a:lnTo>
                  <a:pt x="222022" y="443660"/>
                </a:lnTo>
                <a:lnTo>
                  <a:pt x="221595" y="446956"/>
                </a:lnTo>
                <a:lnTo>
                  <a:pt x="220130" y="447385"/>
                </a:lnTo>
                <a:lnTo>
                  <a:pt x="219781" y="448071"/>
                </a:lnTo>
                <a:lnTo>
                  <a:pt x="177944" y="469687"/>
                </a:lnTo>
                <a:cubicBezTo>
                  <a:pt x="176688" y="470105"/>
                  <a:pt x="175356" y="470248"/>
                  <a:pt x="174040" y="470105"/>
                </a:cubicBezTo>
                <a:cubicBezTo>
                  <a:pt x="170859" y="470127"/>
                  <a:pt x="167940" y="468344"/>
                  <a:pt x="166509" y="465503"/>
                </a:cubicBezTo>
                <a:cubicBezTo>
                  <a:pt x="164352" y="461503"/>
                  <a:pt x="165846" y="456512"/>
                  <a:pt x="169846" y="454356"/>
                </a:cubicBezTo>
                <a:cubicBezTo>
                  <a:pt x="169941" y="454304"/>
                  <a:pt x="170038" y="454255"/>
                  <a:pt x="170135" y="454207"/>
                </a:cubicBezTo>
                <a:lnTo>
                  <a:pt x="191611" y="443190"/>
                </a:lnTo>
                <a:cubicBezTo>
                  <a:pt x="159434" y="433699"/>
                  <a:pt x="130175" y="416239"/>
                  <a:pt x="106543" y="392428"/>
                </a:cubicBezTo>
                <a:lnTo>
                  <a:pt x="105706" y="391591"/>
                </a:lnTo>
                <a:lnTo>
                  <a:pt x="104591" y="390476"/>
                </a:lnTo>
                <a:cubicBezTo>
                  <a:pt x="70633" y="356660"/>
                  <a:pt x="50285" y="312225"/>
                  <a:pt x="46284" y="265469"/>
                </a:cubicBezTo>
                <a:lnTo>
                  <a:pt x="47677" y="222973"/>
                </a:lnTo>
                <a:lnTo>
                  <a:pt x="17711" y="193006"/>
                </a:lnTo>
                <a:cubicBezTo>
                  <a:pt x="14399" y="189784"/>
                  <a:pt x="14327" y="184486"/>
                  <a:pt x="17550" y="181174"/>
                </a:cubicBezTo>
                <a:cubicBezTo>
                  <a:pt x="17603" y="181120"/>
                  <a:pt x="17656" y="181066"/>
                  <a:pt x="17711" y="181013"/>
                </a:cubicBezTo>
                <a:lnTo>
                  <a:pt x="35143" y="163581"/>
                </a:lnTo>
                <a:cubicBezTo>
                  <a:pt x="34408" y="161989"/>
                  <a:pt x="33757" y="160360"/>
                  <a:pt x="33190" y="158700"/>
                </a:cubicBezTo>
                <a:lnTo>
                  <a:pt x="8507" y="158700"/>
                </a:lnTo>
                <a:cubicBezTo>
                  <a:pt x="3886" y="158777"/>
                  <a:pt x="78" y="155094"/>
                  <a:pt x="1" y="150474"/>
                </a:cubicBezTo>
                <a:cubicBezTo>
                  <a:pt x="0" y="150427"/>
                  <a:pt x="0" y="150380"/>
                  <a:pt x="0" y="150333"/>
                </a:cubicBezTo>
                <a:lnTo>
                  <a:pt x="0" y="97619"/>
                </a:lnTo>
                <a:cubicBezTo>
                  <a:pt x="0" y="92921"/>
                  <a:pt x="3809" y="89112"/>
                  <a:pt x="8507" y="89112"/>
                </a:cubicBezTo>
                <a:lnTo>
                  <a:pt x="33190" y="89112"/>
                </a:lnTo>
                <a:cubicBezTo>
                  <a:pt x="33190" y="87578"/>
                  <a:pt x="34446" y="85905"/>
                  <a:pt x="35143" y="84371"/>
                </a:cubicBezTo>
                <a:lnTo>
                  <a:pt x="17711" y="66939"/>
                </a:lnTo>
                <a:cubicBezTo>
                  <a:pt x="16100" y="65360"/>
                  <a:pt x="15195" y="63198"/>
                  <a:pt x="15201" y="60942"/>
                </a:cubicBezTo>
                <a:cubicBezTo>
                  <a:pt x="15162" y="58680"/>
                  <a:pt x="16072" y="56505"/>
                  <a:pt x="17711" y="54945"/>
                </a:cubicBezTo>
                <a:lnTo>
                  <a:pt x="54945" y="17711"/>
                </a:lnTo>
                <a:cubicBezTo>
                  <a:pt x="58294" y="14488"/>
                  <a:pt x="63591" y="14488"/>
                  <a:pt x="66939" y="17711"/>
                </a:cubicBezTo>
                <a:lnTo>
                  <a:pt x="84371" y="35143"/>
                </a:lnTo>
                <a:lnTo>
                  <a:pt x="89112" y="33190"/>
                </a:lnTo>
                <a:lnTo>
                  <a:pt x="89112" y="8507"/>
                </a:lnTo>
                <a:cubicBezTo>
                  <a:pt x="89112" y="3809"/>
                  <a:pt x="92921" y="0"/>
                  <a:pt x="97619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6" name="Freeform 725">
            <a:extLst>
              <a:ext uri="{FF2B5EF4-FFF2-40B4-BE49-F238E27FC236}">
                <a16:creationId xmlns:a16="http://schemas.microsoft.com/office/drawing/2014/main" id="{C61167B5-CF68-5841-84ED-50CB8AB0A1B1}"/>
              </a:ext>
            </a:extLst>
          </p:cNvPr>
          <p:cNvSpPr>
            <a:spLocks noChangeAspect="1"/>
          </p:cNvSpPr>
          <p:nvPr/>
        </p:nvSpPr>
        <p:spPr>
          <a:xfrm>
            <a:off x="6675398" y="2707272"/>
            <a:ext cx="411527" cy="401274"/>
          </a:xfrm>
          <a:custGeom>
            <a:avLst/>
            <a:gdLst>
              <a:gd name="connsiteX0" fmla="*/ 234488 w 452680"/>
              <a:gd name="connsiteY0" fmla="*/ 285489 h 441401"/>
              <a:gd name="connsiteX1" fmla="*/ 234488 w 452680"/>
              <a:gd name="connsiteY1" fmla="*/ 338526 h 441401"/>
              <a:gd name="connsiteX2" fmla="*/ 246692 w 452680"/>
              <a:gd name="connsiteY2" fmla="*/ 336075 h 441401"/>
              <a:gd name="connsiteX3" fmla="*/ 258261 w 452680"/>
              <a:gd name="connsiteY3" fmla="*/ 318373 h 441401"/>
              <a:gd name="connsiteX4" fmla="*/ 237138 w 452680"/>
              <a:gd name="connsiteY4" fmla="*/ 285489 h 441401"/>
              <a:gd name="connsiteX5" fmla="*/ 445485 w 452680"/>
              <a:gd name="connsiteY5" fmla="*/ 244391 h 441401"/>
              <a:gd name="connsiteX6" fmla="*/ 452613 w 452680"/>
              <a:gd name="connsiteY6" fmla="*/ 251741 h 441401"/>
              <a:gd name="connsiteX7" fmla="*/ 452613 w 452680"/>
              <a:gd name="connsiteY7" fmla="*/ 296506 h 441401"/>
              <a:gd name="connsiteX8" fmla="*/ 444635 w 452680"/>
              <a:gd name="connsiteY8" fmla="*/ 305012 h 441401"/>
              <a:gd name="connsiteX9" fmla="*/ 444499 w 452680"/>
              <a:gd name="connsiteY9" fmla="*/ 305013 h 441401"/>
              <a:gd name="connsiteX10" fmla="*/ 436250 w 452680"/>
              <a:gd name="connsiteY10" fmla="*/ 296506 h 441401"/>
              <a:gd name="connsiteX11" fmla="*/ 436250 w 452680"/>
              <a:gd name="connsiteY11" fmla="*/ 251741 h 441401"/>
              <a:gd name="connsiteX12" fmla="*/ 445485 w 452680"/>
              <a:gd name="connsiteY12" fmla="*/ 244391 h 441401"/>
              <a:gd name="connsiteX13" fmla="*/ 218125 w 452680"/>
              <a:gd name="connsiteY13" fmla="*/ 217153 h 441401"/>
              <a:gd name="connsiteX14" fmla="*/ 206404 w 452680"/>
              <a:gd name="connsiteY14" fmla="*/ 221508 h 441401"/>
              <a:gd name="connsiteX15" fmla="*/ 197299 w 452680"/>
              <a:gd name="connsiteY15" fmla="*/ 241282 h 441401"/>
              <a:gd name="connsiteX16" fmla="*/ 206148 w 452680"/>
              <a:gd name="connsiteY16" fmla="*/ 261404 h 441401"/>
              <a:gd name="connsiteX17" fmla="*/ 218125 w 452680"/>
              <a:gd name="connsiteY17" fmla="*/ 266048 h 441401"/>
              <a:gd name="connsiteX18" fmla="*/ 227360 w 452680"/>
              <a:gd name="connsiteY18" fmla="*/ 183170 h 441401"/>
              <a:gd name="connsiteX19" fmla="*/ 234488 w 452680"/>
              <a:gd name="connsiteY19" fmla="*/ 190520 h 441401"/>
              <a:gd name="connsiteX20" fmla="*/ 234488 w 452680"/>
              <a:gd name="connsiteY20" fmla="*/ 199677 h 441401"/>
              <a:gd name="connsiteX21" fmla="*/ 258436 w 452680"/>
              <a:gd name="connsiteY21" fmla="*/ 210705 h 441401"/>
              <a:gd name="connsiteX22" fmla="*/ 271676 w 452680"/>
              <a:gd name="connsiteY22" fmla="*/ 241282 h 441401"/>
              <a:gd name="connsiteX23" fmla="*/ 264548 w 452680"/>
              <a:gd name="connsiteY23" fmla="*/ 250806 h 441401"/>
              <a:gd name="connsiteX24" fmla="*/ 255313 w 452680"/>
              <a:gd name="connsiteY24" fmla="*/ 243456 h 441401"/>
              <a:gd name="connsiteX25" fmla="*/ 255313 w 452680"/>
              <a:gd name="connsiteY25" fmla="*/ 241282 h 441401"/>
              <a:gd name="connsiteX26" fmla="*/ 246294 w 452680"/>
              <a:gd name="connsiteY26" fmla="*/ 221516 h 441401"/>
              <a:gd name="connsiteX27" fmla="*/ 234488 w 452680"/>
              <a:gd name="connsiteY27" fmla="*/ 217114 h 441401"/>
              <a:gd name="connsiteX28" fmla="*/ 234488 w 452680"/>
              <a:gd name="connsiteY28" fmla="*/ 272639 h 441401"/>
              <a:gd name="connsiteX29" fmla="*/ 256686 w 452680"/>
              <a:gd name="connsiteY29" fmla="*/ 282122 h 441401"/>
              <a:gd name="connsiteX30" fmla="*/ 269242 w 452680"/>
              <a:gd name="connsiteY30" fmla="*/ 313381 h 441401"/>
              <a:gd name="connsiteX31" fmla="*/ 256686 w 452680"/>
              <a:gd name="connsiteY31" fmla="*/ 344640 h 441401"/>
              <a:gd name="connsiteX32" fmla="*/ 234488 w 452680"/>
              <a:gd name="connsiteY32" fmla="*/ 354122 h 441401"/>
              <a:gd name="connsiteX33" fmla="*/ 234488 w 452680"/>
              <a:gd name="connsiteY33" fmla="*/ 362469 h 441401"/>
              <a:gd name="connsiteX34" fmla="*/ 226374 w 452680"/>
              <a:gd name="connsiteY34" fmla="*/ 370975 h 441401"/>
              <a:gd name="connsiteX35" fmla="*/ 218125 w 452680"/>
              <a:gd name="connsiteY35" fmla="*/ 362469 h 441401"/>
              <a:gd name="connsiteX36" fmla="*/ 218125 w 452680"/>
              <a:gd name="connsiteY36" fmla="*/ 355004 h 441401"/>
              <a:gd name="connsiteX37" fmla="*/ 209095 w 452680"/>
              <a:gd name="connsiteY37" fmla="*/ 353396 h 441401"/>
              <a:gd name="connsiteX38" fmla="*/ 180937 w 452680"/>
              <a:gd name="connsiteY38" fmla="*/ 312265 h 441401"/>
              <a:gd name="connsiteX39" fmla="*/ 188064 w 452680"/>
              <a:gd name="connsiteY39" fmla="*/ 302741 h 441401"/>
              <a:gd name="connsiteX40" fmla="*/ 197299 w 452680"/>
              <a:gd name="connsiteY40" fmla="*/ 310091 h 441401"/>
              <a:gd name="connsiteX41" fmla="*/ 197299 w 452680"/>
              <a:gd name="connsiteY41" fmla="*/ 312265 h 441401"/>
              <a:gd name="connsiteX42" fmla="*/ 206148 w 452680"/>
              <a:gd name="connsiteY42" fmla="*/ 332386 h 441401"/>
              <a:gd name="connsiteX43" fmla="*/ 218125 w 452680"/>
              <a:gd name="connsiteY43" fmla="*/ 337030 h 441401"/>
              <a:gd name="connsiteX44" fmla="*/ 218125 w 452680"/>
              <a:gd name="connsiteY44" fmla="*/ 284021 h 441401"/>
              <a:gd name="connsiteX45" fmla="*/ 209095 w 452680"/>
              <a:gd name="connsiteY45" fmla="*/ 282413 h 441401"/>
              <a:gd name="connsiteX46" fmla="*/ 180937 w 452680"/>
              <a:gd name="connsiteY46" fmla="*/ 241282 h 441401"/>
              <a:gd name="connsiteX47" fmla="*/ 210930 w 452680"/>
              <a:gd name="connsiteY47" fmla="*/ 199732 h 441401"/>
              <a:gd name="connsiteX48" fmla="*/ 218125 w 452680"/>
              <a:gd name="connsiteY48" fmla="*/ 198651 h 441401"/>
              <a:gd name="connsiteX49" fmla="*/ 218125 w 452680"/>
              <a:gd name="connsiteY49" fmla="*/ 190520 h 441401"/>
              <a:gd name="connsiteX50" fmla="*/ 227360 w 452680"/>
              <a:gd name="connsiteY50" fmla="*/ 183170 h 441401"/>
              <a:gd name="connsiteX51" fmla="*/ 226374 w 452680"/>
              <a:gd name="connsiteY51" fmla="*/ 175459 h 441401"/>
              <a:gd name="connsiteX52" fmla="*/ 128468 w 452680"/>
              <a:gd name="connsiteY52" fmla="*/ 276703 h 441401"/>
              <a:gd name="connsiteX53" fmla="*/ 226645 w 452680"/>
              <a:gd name="connsiteY53" fmla="*/ 377669 h 441401"/>
              <a:gd name="connsiteX54" fmla="*/ 324551 w 452680"/>
              <a:gd name="connsiteY54" fmla="*/ 276564 h 441401"/>
              <a:gd name="connsiteX55" fmla="*/ 226374 w 452680"/>
              <a:gd name="connsiteY55" fmla="*/ 175459 h 441401"/>
              <a:gd name="connsiteX56" fmla="*/ 226104 w 452680"/>
              <a:gd name="connsiteY56" fmla="*/ 158445 h 441401"/>
              <a:gd name="connsiteX57" fmla="*/ 340644 w 452680"/>
              <a:gd name="connsiteY57" fmla="*/ 276285 h 441401"/>
              <a:gd name="connsiteX58" fmla="*/ 340644 w 452680"/>
              <a:gd name="connsiteY58" fmla="*/ 276564 h 441401"/>
              <a:gd name="connsiteX59" fmla="*/ 226374 w 452680"/>
              <a:gd name="connsiteY59" fmla="*/ 394404 h 441401"/>
              <a:gd name="connsiteX60" fmla="*/ 111835 w 452680"/>
              <a:gd name="connsiteY60" fmla="*/ 276564 h 441401"/>
              <a:gd name="connsiteX61" fmla="*/ 226104 w 452680"/>
              <a:gd name="connsiteY61" fmla="*/ 158445 h 441401"/>
              <a:gd name="connsiteX62" fmla="*/ 226374 w 452680"/>
              <a:gd name="connsiteY62" fmla="*/ 130973 h 441401"/>
              <a:gd name="connsiteX63" fmla="*/ 85059 w 452680"/>
              <a:gd name="connsiteY63" fmla="*/ 276425 h 441401"/>
              <a:gd name="connsiteX64" fmla="*/ 226103 w 452680"/>
              <a:gd name="connsiteY64" fmla="*/ 422156 h 441401"/>
              <a:gd name="connsiteX65" fmla="*/ 367418 w 452680"/>
              <a:gd name="connsiteY65" fmla="*/ 276704 h 441401"/>
              <a:gd name="connsiteX66" fmla="*/ 367418 w 452680"/>
              <a:gd name="connsiteY66" fmla="*/ 276564 h 441401"/>
              <a:gd name="connsiteX67" fmla="*/ 226374 w 452680"/>
              <a:gd name="connsiteY67" fmla="*/ 130973 h 441401"/>
              <a:gd name="connsiteX68" fmla="*/ 15822 w 452680"/>
              <a:gd name="connsiteY68" fmla="*/ 130972 h 441401"/>
              <a:gd name="connsiteX69" fmla="*/ 15822 w 452680"/>
              <a:gd name="connsiteY69" fmla="*/ 413091 h 441401"/>
              <a:gd name="connsiteX70" fmla="*/ 27046 w 452680"/>
              <a:gd name="connsiteY70" fmla="*/ 424527 h 441401"/>
              <a:gd name="connsiteX71" fmla="*/ 162662 w 452680"/>
              <a:gd name="connsiteY71" fmla="*/ 424527 h 441401"/>
              <a:gd name="connsiteX72" fmla="*/ 114935 w 452680"/>
              <a:gd name="connsiteY72" fmla="*/ 391405 h 441401"/>
              <a:gd name="connsiteX73" fmla="*/ 68696 w 452680"/>
              <a:gd name="connsiteY73" fmla="*/ 276564 h 441401"/>
              <a:gd name="connsiteX74" fmla="*/ 114744 w 452680"/>
              <a:gd name="connsiteY74" fmla="*/ 161643 h 441401"/>
              <a:gd name="connsiteX75" fmla="*/ 158774 w 452680"/>
              <a:gd name="connsiteY75" fmla="*/ 130972 h 441401"/>
              <a:gd name="connsiteX76" fmla="*/ 27046 w 452680"/>
              <a:gd name="connsiteY76" fmla="*/ 59432 h 441401"/>
              <a:gd name="connsiteX77" fmla="*/ 15822 w 452680"/>
              <a:gd name="connsiteY77" fmla="*/ 70867 h 441401"/>
              <a:gd name="connsiteX78" fmla="*/ 15822 w 452680"/>
              <a:gd name="connsiteY78" fmla="*/ 114098 h 441401"/>
              <a:gd name="connsiteX79" fmla="*/ 225439 w 452680"/>
              <a:gd name="connsiteY79" fmla="*/ 114098 h 441401"/>
              <a:gd name="connsiteX80" fmla="*/ 226103 w 452680"/>
              <a:gd name="connsiteY80" fmla="*/ 113959 h 441401"/>
              <a:gd name="connsiteX81" fmla="*/ 226774 w 452680"/>
              <a:gd name="connsiteY81" fmla="*/ 114098 h 441401"/>
              <a:gd name="connsiteX82" fmla="*/ 436251 w 452680"/>
              <a:gd name="connsiteY82" fmla="*/ 114098 h 441401"/>
              <a:gd name="connsiteX83" fmla="*/ 436251 w 452680"/>
              <a:gd name="connsiteY83" fmla="*/ 70867 h 441401"/>
              <a:gd name="connsiteX84" fmla="*/ 425162 w 452680"/>
              <a:gd name="connsiteY84" fmla="*/ 59432 h 441401"/>
              <a:gd name="connsiteX85" fmla="*/ 373368 w 452680"/>
              <a:gd name="connsiteY85" fmla="*/ 59432 h 441401"/>
              <a:gd name="connsiteX86" fmla="*/ 373368 w 452680"/>
              <a:gd name="connsiteY86" fmla="*/ 80907 h 441401"/>
              <a:gd name="connsiteX87" fmla="*/ 365119 w 452680"/>
              <a:gd name="connsiteY87" fmla="*/ 89414 h 441401"/>
              <a:gd name="connsiteX88" fmla="*/ 357004 w 452680"/>
              <a:gd name="connsiteY88" fmla="*/ 81048 h 441401"/>
              <a:gd name="connsiteX89" fmla="*/ 357006 w 452680"/>
              <a:gd name="connsiteY89" fmla="*/ 80908 h 441401"/>
              <a:gd name="connsiteX90" fmla="*/ 357006 w 452680"/>
              <a:gd name="connsiteY90" fmla="*/ 59432 h 441401"/>
              <a:gd name="connsiteX91" fmla="*/ 304131 w 452680"/>
              <a:gd name="connsiteY91" fmla="*/ 59432 h 441401"/>
              <a:gd name="connsiteX92" fmla="*/ 304131 w 452680"/>
              <a:gd name="connsiteY92" fmla="*/ 80907 h 441401"/>
              <a:gd name="connsiteX93" fmla="*/ 296154 w 452680"/>
              <a:gd name="connsiteY93" fmla="*/ 89413 h 441401"/>
              <a:gd name="connsiteX94" fmla="*/ 296018 w 452680"/>
              <a:gd name="connsiteY94" fmla="*/ 89414 h 441401"/>
              <a:gd name="connsiteX95" fmla="*/ 287768 w 452680"/>
              <a:gd name="connsiteY95" fmla="*/ 80907 h 441401"/>
              <a:gd name="connsiteX96" fmla="*/ 287769 w 452680"/>
              <a:gd name="connsiteY96" fmla="*/ 59432 h 441401"/>
              <a:gd name="connsiteX97" fmla="*/ 234487 w 452680"/>
              <a:gd name="connsiteY97" fmla="*/ 59432 h 441401"/>
              <a:gd name="connsiteX98" fmla="*/ 234487 w 452680"/>
              <a:gd name="connsiteY98" fmla="*/ 80907 h 441401"/>
              <a:gd name="connsiteX99" fmla="*/ 226510 w 452680"/>
              <a:gd name="connsiteY99" fmla="*/ 89413 h 441401"/>
              <a:gd name="connsiteX100" fmla="*/ 226374 w 452680"/>
              <a:gd name="connsiteY100" fmla="*/ 89414 h 441401"/>
              <a:gd name="connsiteX101" fmla="*/ 218125 w 452680"/>
              <a:gd name="connsiteY101" fmla="*/ 80907 h 441401"/>
              <a:gd name="connsiteX102" fmla="*/ 218125 w 452680"/>
              <a:gd name="connsiteY102" fmla="*/ 59432 h 441401"/>
              <a:gd name="connsiteX103" fmla="*/ 165115 w 452680"/>
              <a:gd name="connsiteY103" fmla="*/ 59432 h 441401"/>
              <a:gd name="connsiteX104" fmla="*/ 165115 w 452680"/>
              <a:gd name="connsiteY104" fmla="*/ 80907 h 441401"/>
              <a:gd name="connsiteX105" fmla="*/ 157143 w 452680"/>
              <a:gd name="connsiteY105" fmla="*/ 89418 h 441401"/>
              <a:gd name="connsiteX106" fmla="*/ 156731 w 452680"/>
              <a:gd name="connsiteY106" fmla="*/ 89414 h 441401"/>
              <a:gd name="connsiteX107" fmla="*/ 148753 w 452680"/>
              <a:gd name="connsiteY107" fmla="*/ 80907 h 441401"/>
              <a:gd name="connsiteX108" fmla="*/ 148753 w 452680"/>
              <a:gd name="connsiteY108" fmla="*/ 59432 h 441401"/>
              <a:gd name="connsiteX109" fmla="*/ 94661 w 452680"/>
              <a:gd name="connsiteY109" fmla="*/ 59432 h 441401"/>
              <a:gd name="connsiteX110" fmla="*/ 94661 w 452680"/>
              <a:gd name="connsiteY110" fmla="*/ 80350 h 441401"/>
              <a:gd name="connsiteX111" fmla="*/ 87269 w 452680"/>
              <a:gd name="connsiteY111" fmla="*/ 89401 h 441401"/>
              <a:gd name="connsiteX112" fmla="*/ 87088 w 452680"/>
              <a:gd name="connsiteY112" fmla="*/ 89414 h 441401"/>
              <a:gd name="connsiteX113" fmla="*/ 78839 w 452680"/>
              <a:gd name="connsiteY113" fmla="*/ 80908 h 441401"/>
              <a:gd name="connsiteX114" fmla="*/ 78839 w 452680"/>
              <a:gd name="connsiteY114" fmla="*/ 59432 h 441401"/>
              <a:gd name="connsiteX115" fmla="*/ 84079 w 452680"/>
              <a:gd name="connsiteY115" fmla="*/ 432 h 441401"/>
              <a:gd name="connsiteX116" fmla="*/ 94502 w 452680"/>
              <a:gd name="connsiteY116" fmla="*/ 5836 h 441401"/>
              <a:gd name="connsiteX117" fmla="*/ 94661 w 452680"/>
              <a:gd name="connsiteY117" fmla="*/ 10622 h 441401"/>
              <a:gd name="connsiteX118" fmla="*/ 94661 w 452680"/>
              <a:gd name="connsiteY118" fmla="*/ 42976 h 441401"/>
              <a:gd name="connsiteX119" fmla="*/ 148753 w 452680"/>
              <a:gd name="connsiteY119" fmla="*/ 42976 h 441401"/>
              <a:gd name="connsiteX120" fmla="*/ 148753 w 452680"/>
              <a:gd name="connsiteY120" fmla="*/ 11180 h 441401"/>
              <a:gd name="connsiteX121" fmla="*/ 155880 w 452680"/>
              <a:gd name="connsiteY121" fmla="*/ 1656 h 441401"/>
              <a:gd name="connsiteX122" fmla="*/ 165115 w 452680"/>
              <a:gd name="connsiteY122" fmla="*/ 9006 h 441401"/>
              <a:gd name="connsiteX123" fmla="*/ 165115 w 452680"/>
              <a:gd name="connsiteY123" fmla="*/ 11180 h 441401"/>
              <a:gd name="connsiteX124" fmla="*/ 165115 w 452680"/>
              <a:gd name="connsiteY124" fmla="*/ 42976 h 441401"/>
              <a:gd name="connsiteX125" fmla="*/ 218125 w 452680"/>
              <a:gd name="connsiteY125" fmla="*/ 42976 h 441401"/>
              <a:gd name="connsiteX126" fmla="*/ 218125 w 452680"/>
              <a:gd name="connsiteY126" fmla="*/ 11180 h 441401"/>
              <a:gd name="connsiteX127" fmla="*/ 225252 w 452680"/>
              <a:gd name="connsiteY127" fmla="*/ 1656 h 441401"/>
              <a:gd name="connsiteX128" fmla="*/ 234487 w 452680"/>
              <a:gd name="connsiteY128" fmla="*/ 9006 h 441401"/>
              <a:gd name="connsiteX129" fmla="*/ 234487 w 452680"/>
              <a:gd name="connsiteY129" fmla="*/ 11180 h 441401"/>
              <a:gd name="connsiteX130" fmla="*/ 234487 w 452680"/>
              <a:gd name="connsiteY130" fmla="*/ 42976 h 441401"/>
              <a:gd name="connsiteX131" fmla="*/ 287769 w 452680"/>
              <a:gd name="connsiteY131" fmla="*/ 42976 h 441401"/>
              <a:gd name="connsiteX132" fmla="*/ 287769 w 452680"/>
              <a:gd name="connsiteY132" fmla="*/ 11180 h 441401"/>
              <a:gd name="connsiteX133" fmla="*/ 294896 w 452680"/>
              <a:gd name="connsiteY133" fmla="*/ 1656 h 441401"/>
              <a:gd name="connsiteX134" fmla="*/ 304131 w 452680"/>
              <a:gd name="connsiteY134" fmla="*/ 9006 h 441401"/>
              <a:gd name="connsiteX135" fmla="*/ 304131 w 452680"/>
              <a:gd name="connsiteY135" fmla="*/ 11180 h 441401"/>
              <a:gd name="connsiteX136" fmla="*/ 304131 w 452680"/>
              <a:gd name="connsiteY136" fmla="*/ 42976 h 441401"/>
              <a:gd name="connsiteX137" fmla="*/ 357006 w 452680"/>
              <a:gd name="connsiteY137" fmla="*/ 42976 h 441401"/>
              <a:gd name="connsiteX138" fmla="*/ 357006 w 452680"/>
              <a:gd name="connsiteY138" fmla="*/ 11180 h 441401"/>
              <a:gd name="connsiteX139" fmla="*/ 364133 w 452680"/>
              <a:gd name="connsiteY139" fmla="*/ 1656 h 441401"/>
              <a:gd name="connsiteX140" fmla="*/ 373368 w 452680"/>
              <a:gd name="connsiteY140" fmla="*/ 9006 h 441401"/>
              <a:gd name="connsiteX141" fmla="*/ 373368 w 452680"/>
              <a:gd name="connsiteY141" fmla="*/ 11180 h 441401"/>
              <a:gd name="connsiteX142" fmla="*/ 373368 w 452680"/>
              <a:gd name="connsiteY142" fmla="*/ 42976 h 441401"/>
              <a:gd name="connsiteX143" fmla="*/ 424621 w 452680"/>
              <a:gd name="connsiteY143" fmla="*/ 42976 h 441401"/>
              <a:gd name="connsiteX144" fmla="*/ 451667 w 452680"/>
              <a:gd name="connsiteY144" fmla="*/ 70867 h 441401"/>
              <a:gd name="connsiteX145" fmla="*/ 451667 w 452680"/>
              <a:gd name="connsiteY145" fmla="*/ 182991 h 441401"/>
              <a:gd name="connsiteX146" fmla="*/ 452613 w 452680"/>
              <a:gd name="connsiteY146" fmla="*/ 183744 h 441401"/>
              <a:gd name="connsiteX147" fmla="*/ 452613 w 452680"/>
              <a:gd name="connsiteY147" fmla="*/ 185918 h 441401"/>
              <a:gd name="connsiteX148" fmla="*/ 452613 w 452680"/>
              <a:gd name="connsiteY148" fmla="*/ 206975 h 441401"/>
              <a:gd name="connsiteX149" fmla="*/ 444636 w 452680"/>
              <a:gd name="connsiteY149" fmla="*/ 215481 h 441401"/>
              <a:gd name="connsiteX150" fmla="*/ 444500 w 452680"/>
              <a:gd name="connsiteY150" fmla="*/ 215482 h 441401"/>
              <a:gd name="connsiteX151" fmla="*/ 436251 w 452680"/>
              <a:gd name="connsiteY151" fmla="*/ 206975 h 441401"/>
              <a:gd name="connsiteX152" fmla="*/ 436251 w 452680"/>
              <a:gd name="connsiteY152" fmla="*/ 185918 h 441401"/>
              <a:gd name="connsiteX153" fmla="*/ 436251 w 452680"/>
              <a:gd name="connsiteY153" fmla="*/ 130972 h 441401"/>
              <a:gd name="connsiteX154" fmla="*/ 293633 w 452680"/>
              <a:gd name="connsiteY154" fmla="*/ 130972 h 441401"/>
              <a:gd name="connsiteX155" fmla="*/ 337543 w 452680"/>
              <a:gd name="connsiteY155" fmla="*/ 161446 h 441401"/>
              <a:gd name="connsiteX156" fmla="*/ 383781 w 452680"/>
              <a:gd name="connsiteY156" fmla="*/ 276285 h 441401"/>
              <a:gd name="connsiteX157" fmla="*/ 383781 w 452680"/>
              <a:gd name="connsiteY157" fmla="*/ 276564 h 441401"/>
              <a:gd name="connsiteX158" fmla="*/ 337639 w 452680"/>
              <a:gd name="connsiteY158" fmla="*/ 391306 h 441401"/>
              <a:gd name="connsiteX159" fmla="*/ 289879 w 452680"/>
              <a:gd name="connsiteY159" fmla="*/ 424527 h 441401"/>
              <a:gd name="connsiteX160" fmla="*/ 424621 w 452680"/>
              <a:gd name="connsiteY160" fmla="*/ 424527 h 441401"/>
              <a:gd name="connsiteX161" fmla="*/ 435710 w 452680"/>
              <a:gd name="connsiteY161" fmla="*/ 413091 h 441401"/>
              <a:gd name="connsiteX162" fmla="*/ 435710 w 452680"/>
              <a:gd name="connsiteY162" fmla="*/ 362469 h 441401"/>
              <a:gd name="connsiteX163" fmla="*/ 436250 w 452680"/>
              <a:gd name="connsiteY163" fmla="*/ 362469 h 441401"/>
              <a:gd name="connsiteX164" fmla="*/ 436250 w 452680"/>
              <a:gd name="connsiteY164" fmla="*/ 341272 h 441401"/>
              <a:gd name="connsiteX165" fmla="*/ 445485 w 452680"/>
              <a:gd name="connsiteY165" fmla="*/ 333922 h 441401"/>
              <a:gd name="connsiteX166" fmla="*/ 452613 w 452680"/>
              <a:gd name="connsiteY166" fmla="*/ 341272 h 441401"/>
              <a:gd name="connsiteX167" fmla="*/ 452613 w 452680"/>
              <a:gd name="connsiteY167" fmla="*/ 362469 h 441401"/>
              <a:gd name="connsiteX168" fmla="*/ 452073 w 452680"/>
              <a:gd name="connsiteY168" fmla="*/ 363026 h 441401"/>
              <a:gd name="connsiteX169" fmla="*/ 452073 w 452680"/>
              <a:gd name="connsiteY169" fmla="*/ 413091 h 441401"/>
              <a:gd name="connsiteX170" fmla="*/ 425436 w 452680"/>
              <a:gd name="connsiteY170" fmla="*/ 441398 h 441401"/>
              <a:gd name="connsiteX171" fmla="*/ 425162 w 452680"/>
              <a:gd name="connsiteY171" fmla="*/ 441401 h 441401"/>
              <a:gd name="connsiteX172" fmla="*/ 27046 w 452680"/>
              <a:gd name="connsiteY172" fmla="*/ 441401 h 441401"/>
              <a:gd name="connsiteX173" fmla="*/ 0 w 452680"/>
              <a:gd name="connsiteY173" fmla="*/ 413510 h 441401"/>
              <a:gd name="connsiteX174" fmla="*/ 0 w 452680"/>
              <a:gd name="connsiteY174" fmla="*/ 70867 h 441401"/>
              <a:gd name="connsiteX175" fmla="*/ 27046 w 452680"/>
              <a:gd name="connsiteY175" fmla="*/ 42976 h 441401"/>
              <a:gd name="connsiteX176" fmla="*/ 78839 w 452680"/>
              <a:gd name="connsiteY176" fmla="*/ 42976 h 441401"/>
              <a:gd name="connsiteX177" fmla="*/ 78839 w 452680"/>
              <a:gd name="connsiteY177" fmla="*/ 11180 h 441401"/>
              <a:gd name="connsiteX178" fmla="*/ 84079 w 452680"/>
              <a:gd name="connsiteY178" fmla="*/ 432 h 441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452680" h="441401">
                <a:moveTo>
                  <a:pt x="234488" y="285489"/>
                </a:moveTo>
                <a:lnTo>
                  <a:pt x="234488" y="338526"/>
                </a:lnTo>
                <a:lnTo>
                  <a:pt x="246692" y="336075"/>
                </a:lnTo>
                <a:cubicBezTo>
                  <a:pt x="252463" y="332133"/>
                  <a:pt x="256775" y="325921"/>
                  <a:pt x="258261" y="318373"/>
                </a:cubicBezTo>
                <a:cubicBezTo>
                  <a:pt x="261233" y="303277"/>
                  <a:pt x="251776" y="288555"/>
                  <a:pt x="237138" y="285489"/>
                </a:cubicBezTo>
                <a:close/>
                <a:moveTo>
                  <a:pt x="445485" y="244391"/>
                </a:moveTo>
                <a:cubicBezTo>
                  <a:pt x="449205" y="244885"/>
                  <a:pt x="452134" y="247905"/>
                  <a:pt x="452613" y="251741"/>
                </a:cubicBezTo>
                <a:lnTo>
                  <a:pt x="452613" y="296506"/>
                </a:lnTo>
                <a:cubicBezTo>
                  <a:pt x="452688" y="301127"/>
                  <a:pt x="449116" y="304935"/>
                  <a:pt x="444635" y="305012"/>
                </a:cubicBezTo>
                <a:cubicBezTo>
                  <a:pt x="444590" y="305012"/>
                  <a:pt x="444545" y="305013"/>
                  <a:pt x="444499" y="305013"/>
                </a:cubicBezTo>
                <a:cubicBezTo>
                  <a:pt x="439943" y="305013"/>
                  <a:pt x="436250" y="301204"/>
                  <a:pt x="436250" y="296506"/>
                </a:cubicBezTo>
                <a:lnTo>
                  <a:pt x="436250" y="251741"/>
                </a:lnTo>
                <a:cubicBezTo>
                  <a:pt x="436832" y="247081"/>
                  <a:pt x="440967" y="243790"/>
                  <a:pt x="445485" y="244391"/>
                </a:cubicBezTo>
                <a:close/>
                <a:moveTo>
                  <a:pt x="218125" y="217153"/>
                </a:moveTo>
                <a:lnTo>
                  <a:pt x="206404" y="221508"/>
                </a:lnTo>
                <a:cubicBezTo>
                  <a:pt x="201147" y="226425"/>
                  <a:pt x="197700" y="233401"/>
                  <a:pt x="197299" y="241282"/>
                </a:cubicBezTo>
                <a:cubicBezTo>
                  <a:pt x="197555" y="249249"/>
                  <a:pt x="200918" y="256355"/>
                  <a:pt x="206148" y="261404"/>
                </a:cubicBezTo>
                <a:lnTo>
                  <a:pt x="218125" y="266048"/>
                </a:lnTo>
                <a:close/>
                <a:moveTo>
                  <a:pt x="227360" y="183170"/>
                </a:moveTo>
                <a:cubicBezTo>
                  <a:pt x="231080" y="183664"/>
                  <a:pt x="234009" y="186684"/>
                  <a:pt x="234488" y="190520"/>
                </a:cubicBezTo>
                <a:lnTo>
                  <a:pt x="234488" y="199677"/>
                </a:lnTo>
                <a:lnTo>
                  <a:pt x="258436" y="210705"/>
                </a:lnTo>
                <a:cubicBezTo>
                  <a:pt x="266107" y="218616"/>
                  <a:pt x="271044" y="229348"/>
                  <a:pt x="271676" y="241282"/>
                </a:cubicBezTo>
                <a:cubicBezTo>
                  <a:pt x="272258" y="245942"/>
                  <a:pt x="269067" y="250206"/>
                  <a:pt x="264548" y="250806"/>
                </a:cubicBezTo>
                <a:cubicBezTo>
                  <a:pt x="260030" y="251406"/>
                  <a:pt x="255895" y="248116"/>
                  <a:pt x="255313" y="243456"/>
                </a:cubicBezTo>
                <a:cubicBezTo>
                  <a:pt x="255223" y="242734"/>
                  <a:pt x="255223" y="242004"/>
                  <a:pt x="255313" y="241282"/>
                </a:cubicBezTo>
                <a:cubicBezTo>
                  <a:pt x="254948" y="233412"/>
                  <a:pt x="251530" y="226436"/>
                  <a:pt x="246294" y="221516"/>
                </a:cubicBezTo>
                <a:lnTo>
                  <a:pt x="234488" y="217114"/>
                </a:lnTo>
                <a:lnTo>
                  <a:pt x="234488" y="272639"/>
                </a:lnTo>
                <a:lnTo>
                  <a:pt x="256686" y="282122"/>
                </a:lnTo>
                <a:cubicBezTo>
                  <a:pt x="264444" y="290122"/>
                  <a:pt x="269242" y="301174"/>
                  <a:pt x="269242" y="313381"/>
                </a:cubicBezTo>
                <a:cubicBezTo>
                  <a:pt x="269242" y="325589"/>
                  <a:pt x="264444" y="336640"/>
                  <a:pt x="256686" y="344640"/>
                </a:cubicBezTo>
                <a:lnTo>
                  <a:pt x="234488" y="354122"/>
                </a:lnTo>
                <a:lnTo>
                  <a:pt x="234488" y="362469"/>
                </a:lnTo>
                <a:cubicBezTo>
                  <a:pt x="234488" y="367113"/>
                  <a:pt x="230877" y="370899"/>
                  <a:pt x="226374" y="370975"/>
                </a:cubicBezTo>
                <a:cubicBezTo>
                  <a:pt x="221818" y="370975"/>
                  <a:pt x="218125" y="367167"/>
                  <a:pt x="218125" y="362469"/>
                </a:cubicBezTo>
                <a:lnTo>
                  <a:pt x="218125" y="355004"/>
                </a:lnTo>
                <a:lnTo>
                  <a:pt x="209095" y="353396"/>
                </a:lnTo>
                <a:cubicBezTo>
                  <a:pt x="193061" y="346953"/>
                  <a:pt x="181489" y="331116"/>
                  <a:pt x="180937" y="312265"/>
                </a:cubicBezTo>
                <a:cubicBezTo>
                  <a:pt x="180354" y="307605"/>
                  <a:pt x="183545" y="303341"/>
                  <a:pt x="188064" y="302741"/>
                </a:cubicBezTo>
                <a:cubicBezTo>
                  <a:pt x="192582" y="302141"/>
                  <a:pt x="196717" y="305431"/>
                  <a:pt x="197299" y="310091"/>
                </a:cubicBezTo>
                <a:cubicBezTo>
                  <a:pt x="197389" y="310813"/>
                  <a:pt x="197389" y="311543"/>
                  <a:pt x="197299" y="312265"/>
                </a:cubicBezTo>
                <a:cubicBezTo>
                  <a:pt x="197555" y="320232"/>
                  <a:pt x="200918" y="327338"/>
                  <a:pt x="206148" y="332386"/>
                </a:cubicBezTo>
                <a:lnTo>
                  <a:pt x="218125" y="337030"/>
                </a:lnTo>
                <a:lnTo>
                  <a:pt x="218125" y="284021"/>
                </a:lnTo>
                <a:lnTo>
                  <a:pt x="209095" y="282413"/>
                </a:lnTo>
                <a:cubicBezTo>
                  <a:pt x="193061" y="275970"/>
                  <a:pt x="181489" y="260133"/>
                  <a:pt x="180937" y="241282"/>
                </a:cubicBezTo>
                <a:cubicBezTo>
                  <a:pt x="181963" y="221902"/>
                  <a:pt x="194270" y="205918"/>
                  <a:pt x="210930" y="199732"/>
                </a:cubicBezTo>
                <a:lnTo>
                  <a:pt x="218125" y="198651"/>
                </a:lnTo>
                <a:lnTo>
                  <a:pt x="218125" y="190520"/>
                </a:lnTo>
                <a:cubicBezTo>
                  <a:pt x="218707" y="185860"/>
                  <a:pt x="222842" y="182569"/>
                  <a:pt x="227360" y="183170"/>
                </a:cubicBezTo>
                <a:close/>
                <a:moveTo>
                  <a:pt x="226374" y="175459"/>
                </a:moveTo>
                <a:cubicBezTo>
                  <a:pt x="172228" y="175536"/>
                  <a:pt x="128394" y="220864"/>
                  <a:pt x="128468" y="276703"/>
                </a:cubicBezTo>
                <a:cubicBezTo>
                  <a:pt x="128543" y="332542"/>
                  <a:pt x="172498" y="377746"/>
                  <a:pt x="226645" y="377669"/>
                </a:cubicBezTo>
                <a:cubicBezTo>
                  <a:pt x="280739" y="377592"/>
                  <a:pt x="324551" y="332348"/>
                  <a:pt x="324551" y="276564"/>
                </a:cubicBezTo>
                <a:cubicBezTo>
                  <a:pt x="324477" y="220702"/>
                  <a:pt x="280543" y="175458"/>
                  <a:pt x="226374" y="175459"/>
                </a:cubicBezTo>
                <a:close/>
                <a:moveTo>
                  <a:pt x="226104" y="158445"/>
                </a:moveTo>
                <a:cubicBezTo>
                  <a:pt x="289288" y="158368"/>
                  <a:pt x="340569" y="211127"/>
                  <a:pt x="340644" y="276285"/>
                </a:cubicBezTo>
                <a:cubicBezTo>
                  <a:pt x="340644" y="276378"/>
                  <a:pt x="340644" y="276471"/>
                  <a:pt x="340644" y="276564"/>
                </a:cubicBezTo>
                <a:cubicBezTo>
                  <a:pt x="340569" y="341613"/>
                  <a:pt x="289453" y="394327"/>
                  <a:pt x="226374" y="394404"/>
                </a:cubicBezTo>
                <a:cubicBezTo>
                  <a:pt x="163191" y="394481"/>
                  <a:pt x="111910" y="341722"/>
                  <a:pt x="111835" y="276564"/>
                </a:cubicBezTo>
                <a:cubicBezTo>
                  <a:pt x="111760" y="211406"/>
                  <a:pt x="162920" y="158522"/>
                  <a:pt x="226104" y="158445"/>
                </a:cubicBezTo>
                <a:close/>
                <a:moveTo>
                  <a:pt x="226374" y="130973"/>
                </a:moveTo>
                <a:cubicBezTo>
                  <a:pt x="148402" y="130896"/>
                  <a:pt x="85133" y="196017"/>
                  <a:pt x="85059" y="276425"/>
                </a:cubicBezTo>
                <a:cubicBezTo>
                  <a:pt x="84984" y="356833"/>
                  <a:pt x="148132" y="422079"/>
                  <a:pt x="226103" y="422156"/>
                </a:cubicBezTo>
                <a:cubicBezTo>
                  <a:pt x="304075" y="422233"/>
                  <a:pt x="367344" y="357112"/>
                  <a:pt x="367418" y="276704"/>
                </a:cubicBezTo>
                <a:cubicBezTo>
                  <a:pt x="367418" y="276657"/>
                  <a:pt x="367418" y="276611"/>
                  <a:pt x="367418" y="276564"/>
                </a:cubicBezTo>
                <a:cubicBezTo>
                  <a:pt x="367344" y="196242"/>
                  <a:pt x="304262" y="131126"/>
                  <a:pt x="226374" y="130973"/>
                </a:cubicBezTo>
                <a:close/>
                <a:moveTo>
                  <a:pt x="15822" y="130972"/>
                </a:moveTo>
                <a:lnTo>
                  <a:pt x="15822" y="413091"/>
                </a:lnTo>
                <a:cubicBezTo>
                  <a:pt x="15896" y="419429"/>
                  <a:pt x="20899" y="424527"/>
                  <a:pt x="27046" y="424527"/>
                </a:cubicBezTo>
                <a:lnTo>
                  <a:pt x="162662" y="424527"/>
                </a:lnTo>
                <a:lnTo>
                  <a:pt x="114935" y="391405"/>
                </a:lnTo>
                <a:cubicBezTo>
                  <a:pt x="86401" y="362029"/>
                  <a:pt x="68734" y="321428"/>
                  <a:pt x="68696" y="276564"/>
                </a:cubicBezTo>
                <a:cubicBezTo>
                  <a:pt x="68658" y="231701"/>
                  <a:pt x="86259" y="191069"/>
                  <a:pt x="114744" y="161643"/>
                </a:cubicBezTo>
                <a:lnTo>
                  <a:pt x="158774" y="130972"/>
                </a:lnTo>
                <a:close/>
                <a:moveTo>
                  <a:pt x="27046" y="59432"/>
                </a:moveTo>
                <a:cubicBezTo>
                  <a:pt x="20899" y="59431"/>
                  <a:pt x="15896" y="64529"/>
                  <a:pt x="15822" y="70867"/>
                </a:cubicBezTo>
                <a:lnTo>
                  <a:pt x="15822" y="114098"/>
                </a:lnTo>
                <a:lnTo>
                  <a:pt x="225439" y="114098"/>
                </a:lnTo>
                <a:lnTo>
                  <a:pt x="226103" y="113959"/>
                </a:lnTo>
                <a:lnTo>
                  <a:pt x="226774" y="114098"/>
                </a:lnTo>
                <a:lnTo>
                  <a:pt x="436251" y="114098"/>
                </a:lnTo>
                <a:lnTo>
                  <a:pt x="436251" y="70867"/>
                </a:lnTo>
                <a:cubicBezTo>
                  <a:pt x="436251" y="64552"/>
                  <a:pt x="431286" y="59432"/>
                  <a:pt x="425162" y="59432"/>
                </a:cubicBezTo>
                <a:lnTo>
                  <a:pt x="373368" y="59432"/>
                </a:lnTo>
                <a:lnTo>
                  <a:pt x="373368" y="80907"/>
                </a:lnTo>
                <a:cubicBezTo>
                  <a:pt x="373368" y="85606"/>
                  <a:pt x="369675" y="89414"/>
                  <a:pt x="365119" y="89414"/>
                </a:cubicBezTo>
                <a:cubicBezTo>
                  <a:pt x="360638" y="89415"/>
                  <a:pt x="357005" y="85669"/>
                  <a:pt x="357004" y="81048"/>
                </a:cubicBezTo>
                <a:cubicBezTo>
                  <a:pt x="357004" y="81001"/>
                  <a:pt x="357005" y="80954"/>
                  <a:pt x="357006" y="80908"/>
                </a:cubicBezTo>
                <a:lnTo>
                  <a:pt x="357006" y="59432"/>
                </a:lnTo>
                <a:lnTo>
                  <a:pt x="304131" y="59432"/>
                </a:lnTo>
                <a:lnTo>
                  <a:pt x="304131" y="80907"/>
                </a:lnTo>
                <a:cubicBezTo>
                  <a:pt x="304206" y="85528"/>
                  <a:pt x="300634" y="89336"/>
                  <a:pt x="296154" y="89413"/>
                </a:cubicBezTo>
                <a:cubicBezTo>
                  <a:pt x="296108" y="89414"/>
                  <a:pt x="296063" y="89414"/>
                  <a:pt x="296018" y="89414"/>
                </a:cubicBezTo>
                <a:cubicBezTo>
                  <a:pt x="291462" y="89414"/>
                  <a:pt x="287768" y="85606"/>
                  <a:pt x="287768" y="80907"/>
                </a:cubicBezTo>
                <a:lnTo>
                  <a:pt x="287769" y="59432"/>
                </a:lnTo>
                <a:lnTo>
                  <a:pt x="234487" y="59432"/>
                </a:lnTo>
                <a:lnTo>
                  <a:pt x="234487" y="80907"/>
                </a:lnTo>
                <a:cubicBezTo>
                  <a:pt x="234562" y="85528"/>
                  <a:pt x="230990" y="89336"/>
                  <a:pt x="226510" y="89413"/>
                </a:cubicBezTo>
                <a:cubicBezTo>
                  <a:pt x="226464" y="89414"/>
                  <a:pt x="226419" y="89414"/>
                  <a:pt x="226374" y="89414"/>
                </a:cubicBezTo>
                <a:cubicBezTo>
                  <a:pt x="221818" y="89414"/>
                  <a:pt x="218125" y="85606"/>
                  <a:pt x="218125" y="80907"/>
                </a:cubicBezTo>
                <a:lnTo>
                  <a:pt x="218125" y="59432"/>
                </a:lnTo>
                <a:lnTo>
                  <a:pt x="165115" y="59432"/>
                </a:lnTo>
                <a:lnTo>
                  <a:pt x="165115" y="80907"/>
                </a:lnTo>
                <a:cubicBezTo>
                  <a:pt x="165193" y="85528"/>
                  <a:pt x="161623" y="89338"/>
                  <a:pt x="157143" y="89418"/>
                </a:cubicBezTo>
                <a:cubicBezTo>
                  <a:pt x="157005" y="89420"/>
                  <a:pt x="156868" y="89419"/>
                  <a:pt x="156731" y="89414"/>
                </a:cubicBezTo>
                <a:cubicBezTo>
                  <a:pt x="152281" y="89264"/>
                  <a:pt x="148750" y="85499"/>
                  <a:pt x="148753" y="80907"/>
                </a:cubicBezTo>
                <a:lnTo>
                  <a:pt x="148753" y="59432"/>
                </a:lnTo>
                <a:lnTo>
                  <a:pt x="94661" y="59432"/>
                </a:lnTo>
                <a:lnTo>
                  <a:pt x="94661" y="80350"/>
                </a:lnTo>
                <a:cubicBezTo>
                  <a:pt x="95043" y="84954"/>
                  <a:pt x="91733" y="89006"/>
                  <a:pt x="87269" y="89401"/>
                </a:cubicBezTo>
                <a:cubicBezTo>
                  <a:pt x="87208" y="89406"/>
                  <a:pt x="87148" y="89411"/>
                  <a:pt x="87088" y="89414"/>
                </a:cubicBezTo>
                <a:cubicBezTo>
                  <a:pt x="82532" y="89414"/>
                  <a:pt x="78839" y="85606"/>
                  <a:pt x="78839" y="80908"/>
                </a:cubicBezTo>
                <a:lnTo>
                  <a:pt x="78839" y="59432"/>
                </a:lnTo>
                <a:close/>
                <a:moveTo>
                  <a:pt x="84079" y="432"/>
                </a:moveTo>
                <a:cubicBezTo>
                  <a:pt x="88405" y="-1044"/>
                  <a:pt x="93071" y="1376"/>
                  <a:pt x="94502" y="5836"/>
                </a:cubicBezTo>
                <a:cubicBezTo>
                  <a:pt x="94998" y="7383"/>
                  <a:pt x="95053" y="9044"/>
                  <a:pt x="94661" y="10622"/>
                </a:cubicBezTo>
                <a:lnTo>
                  <a:pt x="94661" y="42976"/>
                </a:lnTo>
                <a:lnTo>
                  <a:pt x="148753" y="42976"/>
                </a:lnTo>
                <a:lnTo>
                  <a:pt x="148753" y="11180"/>
                </a:lnTo>
                <a:cubicBezTo>
                  <a:pt x="148170" y="6520"/>
                  <a:pt x="151361" y="2256"/>
                  <a:pt x="155880" y="1656"/>
                </a:cubicBezTo>
                <a:cubicBezTo>
                  <a:pt x="160398" y="1055"/>
                  <a:pt x="164533" y="4346"/>
                  <a:pt x="165115" y="9006"/>
                </a:cubicBezTo>
                <a:cubicBezTo>
                  <a:pt x="165205" y="9727"/>
                  <a:pt x="165205" y="10458"/>
                  <a:pt x="165115" y="11180"/>
                </a:cubicBezTo>
                <a:lnTo>
                  <a:pt x="165115" y="42976"/>
                </a:lnTo>
                <a:lnTo>
                  <a:pt x="218125" y="42976"/>
                </a:lnTo>
                <a:lnTo>
                  <a:pt x="218125" y="11180"/>
                </a:lnTo>
                <a:cubicBezTo>
                  <a:pt x="217542" y="6520"/>
                  <a:pt x="220733" y="2256"/>
                  <a:pt x="225252" y="1656"/>
                </a:cubicBezTo>
                <a:cubicBezTo>
                  <a:pt x="229770" y="1055"/>
                  <a:pt x="233905" y="4346"/>
                  <a:pt x="234487" y="9006"/>
                </a:cubicBezTo>
                <a:cubicBezTo>
                  <a:pt x="234577" y="9727"/>
                  <a:pt x="234577" y="10458"/>
                  <a:pt x="234487" y="11180"/>
                </a:cubicBezTo>
                <a:lnTo>
                  <a:pt x="234487" y="42976"/>
                </a:lnTo>
                <a:lnTo>
                  <a:pt x="287769" y="42976"/>
                </a:lnTo>
                <a:lnTo>
                  <a:pt x="287769" y="11180"/>
                </a:lnTo>
                <a:cubicBezTo>
                  <a:pt x="287186" y="6520"/>
                  <a:pt x="290377" y="2256"/>
                  <a:pt x="294896" y="1656"/>
                </a:cubicBezTo>
                <a:cubicBezTo>
                  <a:pt x="299414" y="1055"/>
                  <a:pt x="303549" y="4346"/>
                  <a:pt x="304131" y="9006"/>
                </a:cubicBezTo>
                <a:cubicBezTo>
                  <a:pt x="304221" y="9727"/>
                  <a:pt x="304221" y="10458"/>
                  <a:pt x="304131" y="11180"/>
                </a:cubicBezTo>
                <a:lnTo>
                  <a:pt x="304131" y="42976"/>
                </a:lnTo>
                <a:lnTo>
                  <a:pt x="357006" y="42976"/>
                </a:lnTo>
                <a:lnTo>
                  <a:pt x="357006" y="11180"/>
                </a:lnTo>
                <a:cubicBezTo>
                  <a:pt x="356423" y="6520"/>
                  <a:pt x="359614" y="2256"/>
                  <a:pt x="364133" y="1656"/>
                </a:cubicBezTo>
                <a:cubicBezTo>
                  <a:pt x="368651" y="1055"/>
                  <a:pt x="372786" y="4346"/>
                  <a:pt x="373368" y="9006"/>
                </a:cubicBezTo>
                <a:cubicBezTo>
                  <a:pt x="373458" y="9727"/>
                  <a:pt x="373458" y="10458"/>
                  <a:pt x="373368" y="11180"/>
                </a:cubicBezTo>
                <a:lnTo>
                  <a:pt x="373368" y="42976"/>
                </a:lnTo>
                <a:lnTo>
                  <a:pt x="424621" y="42976"/>
                </a:lnTo>
                <a:cubicBezTo>
                  <a:pt x="439558" y="42976"/>
                  <a:pt x="451667" y="55463"/>
                  <a:pt x="451667" y="70867"/>
                </a:cubicBezTo>
                <a:lnTo>
                  <a:pt x="451667" y="182991"/>
                </a:lnTo>
                <a:lnTo>
                  <a:pt x="452613" y="183744"/>
                </a:lnTo>
                <a:cubicBezTo>
                  <a:pt x="452703" y="184465"/>
                  <a:pt x="452703" y="185196"/>
                  <a:pt x="452613" y="185918"/>
                </a:cubicBezTo>
                <a:lnTo>
                  <a:pt x="452613" y="206975"/>
                </a:lnTo>
                <a:cubicBezTo>
                  <a:pt x="452688" y="211596"/>
                  <a:pt x="449116" y="215404"/>
                  <a:pt x="444636" y="215481"/>
                </a:cubicBezTo>
                <a:cubicBezTo>
                  <a:pt x="444590" y="215482"/>
                  <a:pt x="444545" y="215482"/>
                  <a:pt x="444500" y="215482"/>
                </a:cubicBezTo>
                <a:cubicBezTo>
                  <a:pt x="439944" y="215482"/>
                  <a:pt x="436251" y="211674"/>
                  <a:pt x="436251" y="206975"/>
                </a:cubicBezTo>
                <a:lnTo>
                  <a:pt x="436251" y="185918"/>
                </a:lnTo>
                <a:lnTo>
                  <a:pt x="436251" y="130972"/>
                </a:lnTo>
                <a:lnTo>
                  <a:pt x="293633" y="130972"/>
                </a:lnTo>
                <a:lnTo>
                  <a:pt x="337543" y="161446"/>
                </a:lnTo>
                <a:cubicBezTo>
                  <a:pt x="366077" y="190821"/>
                  <a:pt x="383744" y="231422"/>
                  <a:pt x="383781" y="276285"/>
                </a:cubicBezTo>
                <a:cubicBezTo>
                  <a:pt x="383781" y="276378"/>
                  <a:pt x="383781" y="276471"/>
                  <a:pt x="383781" y="276564"/>
                </a:cubicBezTo>
                <a:cubicBezTo>
                  <a:pt x="383744" y="321374"/>
                  <a:pt x="366118" y="361936"/>
                  <a:pt x="337639" y="391306"/>
                </a:cubicBezTo>
                <a:lnTo>
                  <a:pt x="289879" y="424527"/>
                </a:lnTo>
                <a:lnTo>
                  <a:pt x="424621" y="424527"/>
                </a:lnTo>
                <a:cubicBezTo>
                  <a:pt x="430745" y="424527"/>
                  <a:pt x="435710" y="419407"/>
                  <a:pt x="435710" y="413091"/>
                </a:cubicBezTo>
                <a:lnTo>
                  <a:pt x="435710" y="362469"/>
                </a:lnTo>
                <a:lnTo>
                  <a:pt x="436250" y="362469"/>
                </a:lnTo>
                <a:lnTo>
                  <a:pt x="436250" y="341272"/>
                </a:lnTo>
                <a:cubicBezTo>
                  <a:pt x="436832" y="336612"/>
                  <a:pt x="440967" y="333321"/>
                  <a:pt x="445485" y="333922"/>
                </a:cubicBezTo>
                <a:cubicBezTo>
                  <a:pt x="449205" y="334416"/>
                  <a:pt x="452134" y="337436"/>
                  <a:pt x="452613" y="341272"/>
                </a:cubicBezTo>
                <a:lnTo>
                  <a:pt x="452613" y="362469"/>
                </a:lnTo>
                <a:lnTo>
                  <a:pt x="452073" y="363026"/>
                </a:lnTo>
                <a:lnTo>
                  <a:pt x="452073" y="413091"/>
                </a:lnTo>
                <a:cubicBezTo>
                  <a:pt x="452297" y="428493"/>
                  <a:pt x="440371" y="441167"/>
                  <a:pt x="425436" y="441398"/>
                </a:cubicBezTo>
                <a:cubicBezTo>
                  <a:pt x="425345" y="441399"/>
                  <a:pt x="425253" y="441400"/>
                  <a:pt x="425162" y="441401"/>
                </a:cubicBezTo>
                <a:lnTo>
                  <a:pt x="27046" y="441401"/>
                </a:lnTo>
                <a:cubicBezTo>
                  <a:pt x="12109" y="441401"/>
                  <a:pt x="0" y="428913"/>
                  <a:pt x="0" y="413510"/>
                </a:cubicBezTo>
                <a:lnTo>
                  <a:pt x="0" y="70867"/>
                </a:lnTo>
                <a:cubicBezTo>
                  <a:pt x="0" y="55463"/>
                  <a:pt x="12109" y="42976"/>
                  <a:pt x="27046" y="42976"/>
                </a:cubicBezTo>
                <a:lnTo>
                  <a:pt x="78839" y="42976"/>
                </a:lnTo>
                <a:lnTo>
                  <a:pt x="78839" y="11180"/>
                </a:lnTo>
                <a:cubicBezTo>
                  <a:pt x="77408" y="6719"/>
                  <a:pt x="79754" y="1907"/>
                  <a:pt x="84079" y="432"/>
                </a:cubicBezTo>
                <a:close/>
              </a:path>
            </a:pathLst>
          </a:custGeom>
          <a:solidFill>
            <a:schemeClr val="tx1"/>
          </a:solidFill>
          <a:ln w="1327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5" name="Freeform 724">
            <a:extLst>
              <a:ext uri="{FF2B5EF4-FFF2-40B4-BE49-F238E27FC236}">
                <a16:creationId xmlns:a16="http://schemas.microsoft.com/office/drawing/2014/main" id="{3528D6D9-CB15-C048-9E5D-EEF47CCCE98F}"/>
              </a:ext>
            </a:extLst>
          </p:cNvPr>
          <p:cNvSpPr>
            <a:spLocks noChangeAspect="1"/>
          </p:cNvSpPr>
          <p:nvPr/>
        </p:nvSpPr>
        <p:spPr>
          <a:xfrm>
            <a:off x="8050890" y="2692637"/>
            <a:ext cx="434850" cy="435353"/>
          </a:xfrm>
          <a:custGeom>
            <a:avLst/>
            <a:gdLst>
              <a:gd name="connsiteX0" fmla="*/ 264653 w 478335"/>
              <a:gd name="connsiteY0" fmla="*/ 256892 h 478888"/>
              <a:gd name="connsiteX1" fmla="*/ 264653 w 478335"/>
              <a:gd name="connsiteY1" fmla="*/ 307113 h 478888"/>
              <a:gd name="connsiteX2" fmla="*/ 265277 w 478335"/>
              <a:gd name="connsiteY2" fmla="*/ 306884 h 478888"/>
              <a:gd name="connsiteX3" fmla="*/ 276946 w 478335"/>
              <a:gd name="connsiteY3" fmla="*/ 282056 h 478888"/>
              <a:gd name="connsiteX4" fmla="*/ 265324 w 478335"/>
              <a:gd name="connsiteY4" fmla="*/ 257139 h 478888"/>
              <a:gd name="connsiteX5" fmla="*/ 231087 w 478335"/>
              <a:gd name="connsiteY5" fmla="*/ 246219 h 478888"/>
              <a:gd name="connsiteX6" fmla="*/ 231087 w 478335"/>
              <a:gd name="connsiteY6" fmla="*/ 313228 h 478888"/>
              <a:gd name="connsiteX7" fmla="*/ 239514 w 478335"/>
              <a:gd name="connsiteY7" fmla="*/ 316312 h 478888"/>
              <a:gd name="connsiteX8" fmla="*/ 247801 w 478335"/>
              <a:gd name="connsiteY8" fmla="*/ 313280 h 478888"/>
              <a:gd name="connsiteX9" fmla="*/ 247801 w 478335"/>
              <a:gd name="connsiteY9" fmla="*/ 250705 h 478888"/>
              <a:gd name="connsiteX10" fmla="*/ 239514 w 478335"/>
              <a:gd name="connsiteY10" fmla="*/ 247662 h 478888"/>
              <a:gd name="connsiteX11" fmla="*/ 214374 w 478335"/>
              <a:gd name="connsiteY11" fmla="*/ 171531 h 478888"/>
              <a:gd name="connsiteX12" fmla="*/ 213704 w 478335"/>
              <a:gd name="connsiteY12" fmla="*/ 171777 h 478888"/>
              <a:gd name="connsiteX13" fmla="*/ 202081 w 478335"/>
              <a:gd name="connsiteY13" fmla="*/ 196693 h 478888"/>
              <a:gd name="connsiteX14" fmla="*/ 213751 w 478335"/>
              <a:gd name="connsiteY14" fmla="*/ 221521 h 478888"/>
              <a:gd name="connsiteX15" fmla="*/ 214374 w 478335"/>
              <a:gd name="connsiteY15" fmla="*/ 221749 h 478888"/>
              <a:gd name="connsiteX16" fmla="*/ 239514 w 478335"/>
              <a:gd name="connsiteY16" fmla="*/ 162300 h 478888"/>
              <a:gd name="connsiteX17" fmla="*/ 231087 w 478335"/>
              <a:gd name="connsiteY17" fmla="*/ 165394 h 478888"/>
              <a:gd name="connsiteX18" fmla="*/ 231087 w 478335"/>
              <a:gd name="connsiteY18" fmla="*/ 227865 h 478888"/>
              <a:gd name="connsiteX19" fmla="*/ 239514 w 478335"/>
              <a:gd name="connsiteY19" fmla="*/ 230949 h 478888"/>
              <a:gd name="connsiteX20" fmla="*/ 247801 w 478335"/>
              <a:gd name="connsiteY20" fmla="*/ 234115 h 478888"/>
              <a:gd name="connsiteX21" fmla="*/ 247801 w 478335"/>
              <a:gd name="connsiteY21" fmla="*/ 165343 h 478888"/>
              <a:gd name="connsiteX22" fmla="*/ 221654 w 478335"/>
              <a:gd name="connsiteY22" fmla="*/ 127312 h 478888"/>
              <a:gd name="connsiteX23" fmla="*/ 231087 w 478335"/>
              <a:gd name="connsiteY23" fmla="*/ 134592 h 478888"/>
              <a:gd name="connsiteX24" fmla="*/ 231087 w 478335"/>
              <a:gd name="connsiteY24" fmla="*/ 136745 h 478888"/>
              <a:gd name="connsiteX25" fmla="*/ 231087 w 478335"/>
              <a:gd name="connsiteY25" fmla="*/ 147050 h 478888"/>
              <a:gd name="connsiteX26" fmla="*/ 239514 w 478335"/>
              <a:gd name="connsiteY26" fmla="*/ 145586 h 478888"/>
              <a:gd name="connsiteX27" fmla="*/ 247801 w 478335"/>
              <a:gd name="connsiteY27" fmla="*/ 148752 h 478888"/>
              <a:gd name="connsiteX28" fmla="*/ 247801 w 478335"/>
              <a:gd name="connsiteY28" fmla="*/ 136746 h 478888"/>
              <a:gd name="connsiteX29" fmla="*/ 256227 w 478335"/>
              <a:gd name="connsiteY29" fmla="*/ 128320 h 478888"/>
              <a:gd name="connsiteX30" fmla="*/ 264653 w 478335"/>
              <a:gd name="connsiteY30" fmla="*/ 136746 h 478888"/>
              <a:gd name="connsiteX31" fmla="*/ 264653 w 478335"/>
              <a:gd name="connsiteY31" fmla="*/ 155191 h 478888"/>
              <a:gd name="connsiteX32" fmla="*/ 277139 w 478335"/>
              <a:gd name="connsiteY32" fmla="*/ 159961 h 478888"/>
              <a:gd name="connsiteX33" fmla="*/ 293660 w 478335"/>
              <a:gd name="connsiteY33" fmla="*/ 196693 h 478888"/>
              <a:gd name="connsiteX34" fmla="*/ 284227 w 478335"/>
              <a:gd name="connsiteY34" fmla="*/ 203973 h 478888"/>
              <a:gd name="connsiteX35" fmla="*/ 276946 w 478335"/>
              <a:gd name="connsiteY35" fmla="*/ 196693 h 478888"/>
              <a:gd name="connsiteX36" fmla="*/ 265324 w 478335"/>
              <a:gd name="connsiteY36" fmla="*/ 171777 h 478888"/>
              <a:gd name="connsiteX37" fmla="*/ 264653 w 478335"/>
              <a:gd name="connsiteY37" fmla="*/ 171530 h 478888"/>
              <a:gd name="connsiteX38" fmla="*/ 264653 w 478335"/>
              <a:gd name="connsiteY38" fmla="*/ 240553 h 478888"/>
              <a:gd name="connsiteX39" fmla="*/ 277139 w 478335"/>
              <a:gd name="connsiteY39" fmla="*/ 245324 h 478888"/>
              <a:gd name="connsiteX40" fmla="*/ 293660 w 478335"/>
              <a:gd name="connsiteY40" fmla="*/ 282056 h 478888"/>
              <a:gd name="connsiteX41" fmla="*/ 277139 w 478335"/>
              <a:gd name="connsiteY41" fmla="*/ 318789 h 478888"/>
              <a:gd name="connsiteX42" fmla="*/ 264653 w 478335"/>
              <a:gd name="connsiteY42" fmla="*/ 323559 h 478888"/>
              <a:gd name="connsiteX43" fmla="*/ 264653 w 478335"/>
              <a:gd name="connsiteY43" fmla="*/ 342003 h 478888"/>
              <a:gd name="connsiteX44" fmla="*/ 256227 w 478335"/>
              <a:gd name="connsiteY44" fmla="*/ 350429 h 478888"/>
              <a:gd name="connsiteX45" fmla="*/ 247801 w 478335"/>
              <a:gd name="connsiteY45" fmla="*/ 342003 h 478888"/>
              <a:gd name="connsiteX46" fmla="*/ 247801 w 478335"/>
              <a:gd name="connsiteY46" fmla="*/ 329997 h 478888"/>
              <a:gd name="connsiteX47" fmla="*/ 239514 w 478335"/>
              <a:gd name="connsiteY47" fmla="*/ 333163 h 478888"/>
              <a:gd name="connsiteX48" fmla="*/ 231087 w 478335"/>
              <a:gd name="connsiteY48" fmla="*/ 331700 h 478888"/>
              <a:gd name="connsiteX49" fmla="*/ 231087 w 478335"/>
              <a:gd name="connsiteY49" fmla="*/ 342003 h 478888"/>
              <a:gd name="connsiteX50" fmla="*/ 222939 w 478335"/>
              <a:gd name="connsiteY50" fmla="*/ 350427 h 478888"/>
              <a:gd name="connsiteX51" fmla="*/ 222800 w 478335"/>
              <a:gd name="connsiteY51" fmla="*/ 350428 h 478888"/>
              <a:gd name="connsiteX52" fmla="*/ 214374 w 478335"/>
              <a:gd name="connsiteY52" fmla="*/ 342003 h 478888"/>
              <a:gd name="connsiteX53" fmla="*/ 214374 w 478335"/>
              <a:gd name="connsiteY53" fmla="*/ 326701 h 478888"/>
              <a:gd name="connsiteX54" fmla="*/ 201889 w 478335"/>
              <a:gd name="connsiteY54" fmla="*/ 318789 h 478888"/>
              <a:gd name="connsiteX55" fmla="*/ 185368 w 478335"/>
              <a:gd name="connsiteY55" fmla="*/ 282056 h 478888"/>
              <a:gd name="connsiteX56" fmla="*/ 192648 w 478335"/>
              <a:gd name="connsiteY56" fmla="*/ 272623 h 478888"/>
              <a:gd name="connsiteX57" fmla="*/ 202081 w 478335"/>
              <a:gd name="connsiteY57" fmla="*/ 279903 h 478888"/>
              <a:gd name="connsiteX58" fmla="*/ 202081 w 478335"/>
              <a:gd name="connsiteY58" fmla="*/ 282056 h 478888"/>
              <a:gd name="connsiteX59" fmla="*/ 213751 w 478335"/>
              <a:gd name="connsiteY59" fmla="*/ 306884 h 478888"/>
              <a:gd name="connsiteX60" fmla="*/ 214374 w 478335"/>
              <a:gd name="connsiteY60" fmla="*/ 307112 h 478888"/>
              <a:gd name="connsiteX61" fmla="*/ 214374 w 478335"/>
              <a:gd name="connsiteY61" fmla="*/ 241256 h 478888"/>
              <a:gd name="connsiteX62" fmla="*/ 201898 w 478335"/>
              <a:gd name="connsiteY62" fmla="*/ 233378 h 478888"/>
              <a:gd name="connsiteX63" fmla="*/ 185368 w 478335"/>
              <a:gd name="connsiteY63" fmla="*/ 196693 h 478888"/>
              <a:gd name="connsiteX64" fmla="*/ 201889 w 478335"/>
              <a:gd name="connsiteY64" fmla="*/ 159961 h 478888"/>
              <a:gd name="connsiteX65" fmla="*/ 214374 w 478335"/>
              <a:gd name="connsiteY65" fmla="*/ 152049 h 478888"/>
              <a:gd name="connsiteX66" fmla="*/ 214374 w 478335"/>
              <a:gd name="connsiteY66" fmla="*/ 136745 h 478888"/>
              <a:gd name="connsiteX67" fmla="*/ 221654 w 478335"/>
              <a:gd name="connsiteY67" fmla="*/ 127312 h 478888"/>
              <a:gd name="connsiteX68" fmla="*/ 239514 w 478335"/>
              <a:gd name="connsiteY68" fmla="*/ 109397 h 478888"/>
              <a:gd name="connsiteX69" fmla="*/ 239514 w 478335"/>
              <a:gd name="connsiteY69" fmla="*/ 110364 h 478888"/>
              <a:gd name="connsiteX70" fmla="*/ 109536 w 478335"/>
              <a:gd name="connsiteY70" fmla="*/ 240342 h 478888"/>
              <a:gd name="connsiteX71" fmla="*/ 239514 w 478335"/>
              <a:gd name="connsiteY71" fmla="*/ 370320 h 478888"/>
              <a:gd name="connsiteX72" fmla="*/ 369492 w 478335"/>
              <a:gd name="connsiteY72" fmla="*/ 240342 h 478888"/>
              <a:gd name="connsiteX73" fmla="*/ 240207 w 478335"/>
              <a:gd name="connsiteY73" fmla="*/ 109399 h 478888"/>
              <a:gd name="connsiteX74" fmla="*/ 239514 w 478335"/>
              <a:gd name="connsiteY74" fmla="*/ 109397 h 478888"/>
              <a:gd name="connsiteX75" fmla="*/ 240621 w 478335"/>
              <a:gd name="connsiteY75" fmla="*/ 93238 h 478888"/>
              <a:gd name="connsiteX76" fmla="*/ 386758 w 478335"/>
              <a:gd name="connsiteY76" fmla="*/ 239375 h 478888"/>
              <a:gd name="connsiteX77" fmla="*/ 240344 w 478335"/>
              <a:gd name="connsiteY77" fmla="*/ 386619 h 478888"/>
              <a:gd name="connsiteX78" fmla="*/ 239514 w 478335"/>
              <a:gd name="connsiteY78" fmla="*/ 386619 h 478888"/>
              <a:gd name="connsiteX79" fmla="*/ 93377 w 478335"/>
              <a:gd name="connsiteY79" fmla="*/ 239375 h 478888"/>
              <a:gd name="connsiteX80" fmla="*/ 240621 w 478335"/>
              <a:gd name="connsiteY80" fmla="*/ 93238 h 478888"/>
              <a:gd name="connsiteX81" fmla="*/ 195174 w 478335"/>
              <a:gd name="connsiteY81" fmla="*/ 16575 h 478888"/>
              <a:gd name="connsiteX82" fmla="*/ 195174 w 478335"/>
              <a:gd name="connsiteY82" fmla="*/ 69616 h 478888"/>
              <a:gd name="connsiteX83" fmla="*/ 189235 w 478335"/>
              <a:gd name="connsiteY83" fmla="*/ 77628 h 478888"/>
              <a:gd name="connsiteX84" fmla="*/ 160780 w 478335"/>
              <a:gd name="connsiteY84" fmla="*/ 89645 h 478888"/>
              <a:gd name="connsiteX85" fmla="*/ 150973 w 478335"/>
              <a:gd name="connsiteY85" fmla="*/ 88125 h 478888"/>
              <a:gd name="connsiteX86" fmla="*/ 113264 w 478335"/>
              <a:gd name="connsiteY86" fmla="*/ 50555 h 478888"/>
              <a:gd name="connsiteX87" fmla="*/ 50693 w 478335"/>
              <a:gd name="connsiteY87" fmla="*/ 113126 h 478888"/>
              <a:gd name="connsiteX88" fmla="*/ 88263 w 478335"/>
              <a:gd name="connsiteY88" fmla="*/ 150835 h 478888"/>
              <a:gd name="connsiteX89" fmla="*/ 89783 w 478335"/>
              <a:gd name="connsiteY89" fmla="*/ 160642 h 478888"/>
              <a:gd name="connsiteX90" fmla="*/ 77766 w 478335"/>
              <a:gd name="connsiteY90" fmla="*/ 189096 h 478888"/>
              <a:gd name="connsiteX91" fmla="*/ 69754 w 478335"/>
              <a:gd name="connsiteY91" fmla="*/ 195036 h 478888"/>
              <a:gd name="connsiteX92" fmla="*/ 16713 w 478335"/>
              <a:gd name="connsiteY92" fmla="*/ 195036 h 478888"/>
              <a:gd name="connsiteX93" fmla="*/ 16713 w 478335"/>
              <a:gd name="connsiteY93" fmla="*/ 283714 h 478888"/>
              <a:gd name="connsiteX94" fmla="*/ 69754 w 478335"/>
              <a:gd name="connsiteY94" fmla="*/ 283714 h 478888"/>
              <a:gd name="connsiteX95" fmla="*/ 77766 w 478335"/>
              <a:gd name="connsiteY95" fmla="*/ 289515 h 478888"/>
              <a:gd name="connsiteX96" fmla="*/ 89783 w 478335"/>
              <a:gd name="connsiteY96" fmla="*/ 317555 h 478888"/>
              <a:gd name="connsiteX97" fmla="*/ 88263 w 478335"/>
              <a:gd name="connsiteY97" fmla="*/ 327362 h 478888"/>
              <a:gd name="connsiteX98" fmla="*/ 50693 w 478335"/>
              <a:gd name="connsiteY98" fmla="*/ 365485 h 478888"/>
              <a:gd name="connsiteX99" fmla="*/ 113264 w 478335"/>
              <a:gd name="connsiteY99" fmla="*/ 428057 h 478888"/>
              <a:gd name="connsiteX100" fmla="*/ 150973 w 478335"/>
              <a:gd name="connsiteY100" fmla="*/ 390486 h 478888"/>
              <a:gd name="connsiteX101" fmla="*/ 160780 w 478335"/>
              <a:gd name="connsiteY101" fmla="*/ 388967 h 478888"/>
              <a:gd name="connsiteX102" fmla="*/ 189235 w 478335"/>
              <a:gd name="connsiteY102" fmla="*/ 400431 h 478888"/>
              <a:gd name="connsiteX103" fmla="*/ 195174 w 478335"/>
              <a:gd name="connsiteY103" fmla="*/ 408443 h 478888"/>
              <a:gd name="connsiteX104" fmla="*/ 195450 w 478335"/>
              <a:gd name="connsiteY104" fmla="*/ 462174 h 478888"/>
              <a:gd name="connsiteX105" fmla="*/ 284128 w 478335"/>
              <a:gd name="connsiteY105" fmla="*/ 462174 h 478888"/>
              <a:gd name="connsiteX106" fmla="*/ 284128 w 478335"/>
              <a:gd name="connsiteY106" fmla="*/ 408995 h 478888"/>
              <a:gd name="connsiteX107" fmla="*/ 290068 w 478335"/>
              <a:gd name="connsiteY107" fmla="*/ 400431 h 478888"/>
              <a:gd name="connsiteX108" fmla="*/ 317693 w 478335"/>
              <a:gd name="connsiteY108" fmla="*/ 389105 h 478888"/>
              <a:gd name="connsiteX109" fmla="*/ 327500 w 478335"/>
              <a:gd name="connsiteY109" fmla="*/ 390624 h 478888"/>
              <a:gd name="connsiteX110" fmla="*/ 365623 w 478335"/>
              <a:gd name="connsiteY110" fmla="*/ 428057 h 478888"/>
              <a:gd name="connsiteX111" fmla="*/ 428195 w 478335"/>
              <a:gd name="connsiteY111" fmla="*/ 365485 h 478888"/>
              <a:gd name="connsiteX112" fmla="*/ 390624 w 478335"/>
              <a:gd name="connsiteY112" fmla="*/ 327915 h 478888"/>
              <a:gd name="connsiteX113" fmla="*/ 389105 w 478335"/>
              <a:gd name="connsiteY113" fmla="*/ 318107 h 478888"/>
              <a:gd name="connsiteX114" fmla="*/ 400570 w 478335"/>
              <a:gd name="connsiteY114" fmla="*/ 289929 h 478888"/>
              <a:gd name="connsiteX115" fmla="*/ 408581 w 478335"/>
              <a:gd name="connsiteY115" fmla="*/ 284128 h 478888"/>
              <a:gd name="connsiteX116" fmla="*/ 461760 w 478335"/>
              <a:gd name="connsiteY116" fmla="*/ 284128 h 478888"/>
              <a:gd name="connsiteX117" fmla="*/ 461760 w 478335"/>
              <a:gd name="connsiteY117" fmla="*/ 195036 h 478888"/>
              <a:gd name="connsiteX118" fmla="*/ 409133 w 478335"/>
              <a:gd name="connsiteY118" fmla="*/ 195036 h 478888"/>
              <a:gd name="connsiteX119" fmla="*/ 400570 w 478335"/>
              <a:gd name="connsiteY119" fmla="*/ 189096 h 478888"/>
              <a:gd name="connsiteX120" fmla="*/ 388691 w 478335"/>
              <a:gd name="connsiteY120" fmla="*/ 160642 h 478888"/>
              <a:gd name="connsiteX121" fmla="*/ 390210 w 478335"/>
              <a:gd name="connsiteY121" fmla="*/ 150835 h 478888"/>
              <a:gd name="connsiteX122" fmla="*/ 428195 w 478335"/>
              <a:gd name="connsiteY122" fmla="*/ 113126 h 478888"/>
              <a:gd name="connsiteX123" fmla="*/ 365623 w 478335"/>
              <a:gd name="connsiteY123" fmla="*/ 50555 h 478888"/>
              <a:gd name="connsiteX124" fmla="*/ 328053 w 478335"/>
              <a:gd name="connsiteY124" fmla="*/ 88125 h 478888"/>
              <a:gd name="connsiteX125" fmla="*/ 317693 w 478335"/>
              <a:gd name="connsiteY125" fmla="*/ 89645 h 478888"/>
              <a:gd name="connsiteX126" fmla="*/ 290068 w 478335"/>
              <a:gd name="connsiteY126" fmla="*/ 77628 h 478888"/>
              <a:gd name="connsiteX127" fmla="*/ 284266 w 478335"/>
              <a:gd name="connsiteY127" fmla="*/ 69616 h 478888"/>
              <a:gd name="connsiteX128" fmla="*/ 284266 w 478335"/>
              <a:gd name="connsiteY128" fmla="*/ 16575 h 478888"/>
              <a:gd name="connsiteX129" fmla="*/ 186748 w 478335"/>
              <a:gd name="connsiteY129" fmla="*/ 0 h 478888"/>
              <a:gd name="connsiteX130" fmla="*/ 292140 w 478335"/>
              <a:gd name="connsiteY130" fmla="*/ 0 h 478888"/>
              <a:gd name="connsiteX131" fmla="*/ 300565 w 478335"/>
              <a:gd name="connsiteY131" fmla="*/ 8426 h 478888"/>
              <a:gd name="connsiteX132" fmla="*/ 300565 w 478335"/>
              <a:gd name="connsiteY132" fmla="*/ 63677 h 478888"/>
              <a:gd name="connsiteX133" fmla="*/ 320456 w 478335"/>
              <a:gd name="connsiteY133" fmla="*/ 71964 h 478888"/>
              <a:gd name="connsiteX134" fmla="*/ 359131 w 478335"/>
              <a:gd name="connsiteY134" fmla="*/ 32736 h 478888"/>
              <a:gd name="connsiteX135" fmla="*/ 371010 w 478335"/>
              <a:gd name="connsiteY135" fmla="*/ 32736 h 478888"/>
              <a:gd name="connsiteX136" fmla="*/ 445599 w 478335"/>
              <a:gd name="connsiteY136" fmla="*/ 107325 h 478888"/>
              <a:gd name="connsiteX137" fmla="*/ 445599 w 478335"/>
              <a:gd name="connsiteY137" fmla="*/ 119066 h 478888"/>
              <a:gd name="connsiteX138" fmla="*/ 406371 w 478335"/>
              <a:gd name="connsiteY138" fmla="*/ 158294 h 478888"/>
              <a:gd name="connsiteX139" fmla="*/ 414659 w 478335"/>
              <a:gd name="connsiteY139" fmla="*/ 178323 h 478888"/>
              <a:gd name="connsiteX140" fmla="*/ 469910 w 478335"/>
              <a:gd name="connsiteY140" fmla="*/ 178323 h 478888"/>
              <a:gd name="connsiteX141" fmla="*/ 478334 w 478335"/>
              <a:gd name="connsiteY141" fmla="*/ 186471 h 478888"/>
              <a:gd name="connsiteX142" fmla="*/ 478335 w 478335"/>
              <a:gd name="connsiteY142" fmla="*/ 186610 h 478888"/>
              <a:gd name="connsiteX143" fmla="*/ 478335 w 478335"/>
              <a:gd name="connsiteY143" fmla="*/ 292001 h 478888"/>
              <a:gd name="connsiteX144" fmla="*/ 469910 w 478335"/>
              <a:gd name="connsiteY144" fmla="*/ 300427 h 478888"/>
              <a:gd name="connsiteX145" fmla="*/ 414659 w 478335"/>
              <a:gd name="connsiteY145" fmla="*/ 300427 h 478888"/>
              <a:gd name="connsiteX146" fmla="*/ 406371 w 478335"/>
              <a:gd name="connsiteY146" fmla="*/ 320318 h 478888"/>
              <a:gd name="connsiteX147" fmla="*/ 446152 w 478335"/>
              <a:gd name="connsiteY147" fmla="*/ 358993 h 478888"/>
              <a:gd name="connsiteX148" fmla="*/ 448500 w 478335"/>
              <a:gd name="connsiteY148" fmla="*/ 364933 h 478888"/>
              <a:gd name="connsiteX149" fmla="*/ 446152 w 478335"/>
              <a:gd name="connsiteY149" fmla="*/ 370872 h 478888"/>
              <a:gd name="connsiteX150" fmla="*/ 371563 w 478335"/>
              <a:gd name="connsiteY150" fmla="*/ 445461 h 478888"/>
              <a:gd name="connsiteX151" fmla="*/ 359684 w 478335"/>
              <a:gd name="connsiteY151" fmla="*/ 445461 h 478888"/>
              <a:gd name="connsiteX152" fmla="*/ 320456 w 478335"/>
              <a:gd name="connsiteY152" fmla="*/ 406785 h 478888"/>
              <a:gd name="connsiteX153" fmla="*/ 300565 w 478335"/>
              <a:gd name="connsiteY153" fmla="*/ 415073 h 478888"/>
              <a:gd name="connsiteX154" fmla="*/ 300565 w 478335"/>
              <a:gd name="connsiteY154" fmla="*/ 470324 h 478888"/>
              <a:gd name="connsiteX155" fmla="*/ 292279 w 478335"/>
              <a:gd name="connsiteY155" fmla="*/ 478887 h 478888"/>
              <a:gd name="connsiteX156" fmla="*/ 292140 w 478335"/>
              <a:gd name="connsiteY156" fmla="*/ 478888 h 478888"/>
              <a:gd name="connsiteX157" fmla="*/ 186748 w 478335"/>
              <a:gd name="connsiteY157" fmla="*/ 478888 h 478888"/>
              <a:gd name="connsiteX158" fmla="*/ 178460 w 478335"/>
              <a:gd name="connsiteY158" fmla="*/ 470601 h 478888"/>
              <a:gd name="connsiteX159" fmla="*/ 178461 w 478335"/>
              <a:gd name="connsiteY159" fmla="*/ 470462 h 478888"/>
              <a:gd name="connsiteX160" fmla="*/ 178461 w 478335"/>
              <a:gd name="connsiteY160" fmla="*/ 415211 h 478888"/>
              <a:gd name="connsiteX161" fmla="*/ 158432 w 478335"/>
              <a:gd name="connsiteY161" fmla="*/ 406923 h 478888"/>
              <a:gd name="connsiteX162" fmla="*/ 119204 w 478335"/>
              <a:gd name="connsiteY162" fmla="*/ 446013 h 478888"/>
              <a:gd name="connsiteX163" fmla="*/ 107463 w 478335"/>
              <a:gd name="connsiteY163" fmla="*/ 446013 h 478888"/>
              <a:gd name="connsiteX164" fmla="*/ 32874 w 478335"/>
              <a:gd name="connsiteY164" fmla="*/ 371425 h 478888"/>
              <a:gd name="connsiteX165" fmla="*/ 30388 w 478335"/>
              <a:gd name="connsiteY165" fmla="*/ 365485 h 478888"/>
              <a:gd name="connsiteX166" fmla="*/ 32874 w 478335"/>
              <a:gd name="connsiteY166" fmla="*/ 358993 h 478888"/>
              <a:gd name="connsiteX167" fmla="*/ 72103 w 478335"/>
              <a:gd name="connsiteY167" fmla="*/ 320318 h 478888"/>
              <a:gd name="connsiteX168" fmla="*/ 63815 w 478335"/>
              <a:gd name="connsiteY168" fmla="*/ 300427 h 478888"/>
              <a:gd name="connsiteX169" fmla="*/ 8564 w 478335"/>
              <a:gd name="connsiteY169" fmla="*/ 300427 h 478888"/>
              <a:gd name="connsiteX170" fmla="*/ 1 w 478335"/>
              <a:gd name="connsiteY170" fmla="*/ 292141 h 478888"/>
              <a:gd name="connsiteX171" fmla="*/ 0 w 478335"/>
              <a:gd name="connsiteY171" fmla="*/ 292001 h 478888"/>
              <a:gd name="connsiteX172" fmla="*/ 0 w 478335"/>
              <a:gd name="connsiteY172" fmla="*/ 186610 h 478888"/>
              <a:gd name="connsiteX173" fmla="*/ 8286 w 478335"/>
              <a:gd name="connsiteY173" fmla="*/ 178321 h 478888"/>
              <a:gd name="connsiteX174" fmla="*/ 8426 w 478335"/>
              <a:gd name="connsiteY174" fmla="*/ 178323 h 478888"/>
              <a:gd name="connsiteX175" fmla="*/ 63677 w 478335"/>
              <a:gd name="connsiteY175" fmla="*/ 178323 h 478888"/>
              <a:gd name="connsiteX176" fmla="*/ 71964 w 478335"/>
              <a:gd name="connsiteY176" fmla="*/ 158294 h 478888"/>
              <a:gd name="connsiteX177" fmla="*/ 32874 w 478335"/>
              <a:gd name="connsiteY177" fmla="*/ 119066 h 478888"/>
              <a:gd name="connsiteX178" fmla="*/ 32657 w 478335"/>
              <a:gd name="connsiteY178" fmla="*/ 107543 h 478888"/>
              <a:gd name="connsiteX179" fmla="*/ 32874 w 478335"/>
              <a:gd name="connsiteY179" fmla="*/ 107325 h 478888"/>
              <a:gd name="connsiteX180" fmla="*/ 107463 w 478335"/>
              <a:gd name="connsiteY180" fmla="*/ 32736 h 478888"/>
              <a:gd name="connsiteX181" fmla="*/ 118986 w 478335"/>
              <a:gd name="connsiteY181" fmla="*/ 32518 h 478888"/>
              <a:gd name="connsiteX182" fmla="*/ 119204 w 478335"/>
              <a:gd name="connsiteY182" fmla="*/ 32736 h 478888"/>
              <a:gd name="connsiteX183" fmla="*/ 158432 w 478335"/>
              <a:gd name="connsiteY183" fmla="*/ 71964 h 478888"/>
              <a:gd name="connsiteX184" fmla="*/ 178461 w 478335"/>
              <a:gd name="connsiteY184" fmla="*/ 63677 h 478888"/>
              <a:gd name="connsiteX185" fmla="*/ 178461 w 478335"/>
              <a:gd name="connsiteY185" fmla="*/ 8426 h 478888"/>
              <a:gd name="connsiteX186" fmla="*/ 186609 w 478335"/>
              <a:gd name="connsiteY186" fmla="*/ 1 h 478888"/>
              <a:gd name="connsiteX187" fmla="*/ 186748 w 478335"/>
              <a:gd name="connsiteY187" fmla="*/ 0 h 47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478335" h="478888">
                <a:moveTo>
                  <a:pt x="264653" y="256892"/>
                </a:moveTo>
                <a:lnTo>
                  <a:pt x="264653" y="307113"/>
                </a:lnTo>
                <a:lnTo>
                  <a:pt x="265277" y="306884"/>
                </a:lnTo>
                <a:cubicBezTo>
                  <a:pt x="272044" y="300692"/>
                  <a:pt x="276462" y="291933"/>
                  <a:pt x="276946" y="282056"/>
                </a:cubicBezTo>
                <a:cubicBezTo>
                  <a:pt x="276498" y="272152"/>
                  <a:pt x="272094" y="263359"/>
                  <a:pt x="265324" y="257139"/>
                </a:cubicBezTo>
                <a:close/>
                <a:moveTo>
                  <a:pt x="231087" y="246219"/>
                </a:moveTo>
                <a:lnTo>
                  <a:pt x="231087" y="313228"/>
                </a:lnTo>
                <a:lnTo>
                  <a:pt x="239514" y="316312"/>
                </a:lnTo>
                <a:lnTo>
                  <a:pt x="247801" y="313280"/>
                </a:lnTo>
                <a:lnTo>
                  <a:pt x="247801" y="250705"/>
                </a:lnTo>
                <a:lnTo>
                  <a:pt x="239514" y="247662"/>
                </a:lnTo>
                <a:close/>
                <a:moveTo>
                  <a:pt x="214374" y="171531"/>
                </a:moveTo>
                <a:lnTo>
                  <a:pt x="213704" y="171777"/>
                </a:lnTo>
                <a:cubicBezTo>
                  <a:pt x="206934" y="177996"/>
                  <a:pt x="202529" y="186790"/>
                  <a:pt x="202081" y="196693"/>
                </a:cubicBezTo>
                <a:cubicBezTo>
                  <a:pt x="202566" y="206570"/>
                  <a:pt x="206984" y="215329"/>
                  <a:pt x="213751" y="221521"/>
                </a:cubicBezTo>
                <a:lnTo>
                  <a:pt x="214374" y="221749"/>
                </a:lnTo>
                <a:close/>
                <a:moveTo>
                  <a:pt x="239514" y="162300"/>
                </a:moveTo>
                <a:lnTo>
                  <a:pt x="231087" y="165394"/>
                </a:lnTo>
                <a:lnTo>
                  <a:pt x="231087" y="227865"/>
                </a:lnTo>
                <a:lnTo>
                  <a:pt x="239514" y="230949"/>
                </a:lnTo>
                <a:lnTo>
                  <a:pt x="247801" y="234115"/>
                </a:lnTo>
                <a:lnTo>
                  <a:pt x="247801" y="165343"/>
                </a:lnTo>
                <a:close/>
                <a:moveTo>
                  <a:pt x="221654" y="127312"/>
                </a:moveTo>
                <a:cubicBezTo>
                  <a:pt x="226269" y="126717"/>
                  <a:pt x="230493" y="129977"/>
                  <a:pt x="231087" y="134592"/>
                </a:cubicBezTo>
                <a:cubicBezTo>
                  <a:pt x="231179" y="135307"/>
                  <a:pt x="231179" y="136031"/>
                  <a:pt x="231087" y="136745"/>
                </a:cubicBezTo>
                <a:lnTo>
                  <a:pt x="231087" y="147050"/>
                </a:lnTo>
                <a:lnTo>
                  <a:pt x="239514" y="145586"/>
                </a:lnTo>
                <a:lnTo>
                  <a:pt x="247801" y="148752"/>
                </a:lnTo>
                <a:lnTo>
                  <a:pt x="247801" y="136746"/>
                </a:lnTo>
                <a:cubicBezTo>
                  <a:pt x="247801" y="132092"/>
                  <a:pt x="251573" y="128320"/>
                  <a:pt x="256227" y="128320"/>
                </a:cubicBezTo>
                <a:cubicBezTo>
                  <a:pt x="260880" y="128320"/>
                  <a:pt x="264653" y="132092"/>
                  <a:pt x="264653" y="136746"/>
                </a:cubicBezTo>
                <a:lnTo>
                  <a:pt x="264653" y="155191"/>
                </a:lnTo>
                <a:lnTo>
                  <a:pt x="277139" y="159961"/>
                </a:lnTo>
                <a:cubicBezTo>
                  <a:pt x="286933" y="169205"/>
                  <a:pt x="293209" y="182175"/>
                  <a:pt x="293660" y="196693"/>
                </a:cubicBezTo>
                <a:cubicBezTo>
                  <a:pt x="293065" y="201309"/>
                  <a:pt x="288842" y="204568"/>
                  <a:pt x="284227" y="203973"/>
                </a:cubicBezTo>
                <a:cubicBezTo>
                  <a:pt x="280427" y="203484"/>
                  <a:pt x="277436" y="200493"/>
                  <a:pt x="276946" y="196693"/>
                </a:cubicBezTo>
                <a:cubicBezTo>
                  <a:pt x="276498" y="186790"/>
                  <a:pt x="272094" y="177996"/>
                  <a:pt x="265324" y="171777"/>
                </a:cubicBezTo>
                <a:lnTo>
                  <a:pt x="264653" y="171530"/>
                </a:lnTo>
                <a:lnTo>
                  <a:pt x="264653" y="240553"/>
                </a:lnTo>
                <a:lnTo>
                  <a:pt x="277139" y="245324"/>
                </a:lnTo>
                <a:cubicBezTo>
                  <a:pt x="286933" y="254568"/>
                  <a:pt x="293209" y="267538"/>
                  <a:pt x="293660" y="282056"/>
                </a:cubicBezTo>
                <a:cubicBezTo>
                  <a:pt x="293209" y="296575"/>
                  <a:pt x="286933" y="309545"/>
                  <a:pt x="277139" y="318789"/>
                </a:cubicBezTo>
                <a:lnTo>
                  <a:pt x="264653" y="323559"/>
                </a:lnTo>
                <a:lnTo>
                  <a:pt x="264653" y="342003"/>
                </a:lnTo>
                <a:cubicBezTo>
                  <a:pt x="264653" y="346657"/>
                  <a:pt x="260880" y="350429"/>
                  <a:pt x="256227" y="350429"/>
                </a:cubicBezTo>
                <a:cubicBezTo>
                  <a:pt x="251573" y="350429"/>
                  <a:pt x="247801" y="346657"/>
                  <a:pt x="247801" y="342003"/>
                </a:cubicBezTo>
                <a:lnTo>
                  <a:pt x="247801" y="329997"/>
                </a:lnTo>
                <a:lnTo>
                  <a:pt x="239514" y="333163"/>
                </a:lnTo>
                <a:lnTo>
                  <a:pt x="231087" y="331700"/>
                </a:lnTo>
                <a:lnTo>
                  <a:pt x="231087" y="342003"/>
                </a:lnTo>
                <a:cubicBezTo>
                  <a:pt x="231164" y="346579"/>
                  <a:pt x="227516" y="350351"/>
                  <a:pt x="222939" y="350427"/>
                </a:cubicBezTo>
                <a:cubicBezTo>
                  <a:pt x="222893" y="350428"/>
                  <a:pt x="222846" y="350428"/>
                  <a:pt x="222800" y="350428"/>
                </a:cubicBezTo>
                <a:cubicBezTo>
                  <a:pt x="218146" y="350428"/>
                  <a:pt x="214374" y="346656"/>
                  <a:pt x="214374" y="342003"/>
                </a:cubicBezTo>
                <a:lnTo>
                  <a:pt x="214374" y="326701"/>
                </a:lnTo>
                <a:lnTo>
                  <a:pt x="201889" y="318789"/>
                </a:lnTo>
                <a:cubicBezTo>
                  <a:pt x="192095" y="309545"/>
                  <a:pt x="185819" y="296575"/>
                  <a:pt x="185368" y="282056"/>
                </a:cubicBezTo>
                <a:cubicBezTo>
                  <a:pt x="184773" y="277441"/>
                  <a:pt x="188033" y="273217"/>
                  <a:pt x="192648" y="272623"/>
                </a:cubicBezTo>
                <a:cubicBezTo>
                  <a:pt x="197263" y="272028"/>
                  <a:pt x="201487" y="275288"/>
                  <a:pt x="202081" y="279903"/>
                </a:cubicBezTo>
                <a:cubicBezTo>
                  <a:pt x="202174" y="280618"/>
                  <a:pt x="202174" y="281341"/>
                  <a:pt x="202081" y="282056"/>
                </a:cubicBezTo>
                <a:cubicBezTo>
                  <a:pt x="202566" y="291933"/>
                  <a:pt x="206984" y="300692"/>
                  <a:pt x="213751" y="306884"/>
                </a:cubicBezTo>
                <a:lnTo>
                  <a:pt x="214374" y="307112"/>
                </a:lnTo>
                <a:lnTo>
                  <a:pt x="214374" y="241256"/>
                </a:lnTo>
                <a:lnTo>
                  <a:pt x="201898" y="233378"/>
                </a:lnTo>
                <a:cubicBezTo>
                  <a:pt x="192101" y="224156"/>
                  <a:pt x="185819" y="211201"/>
                  <a:pt x="185368" y="196693"/>
                </a:cubicBezTo>
                <a:cubicBezTo>
                  <a:pt x="185819" y="182175"/>
                  <a:pt x="192095" y="169205"/>
                  <a:pt x="201889" y="159961"/>
                </a:cubicBezTo>
                <a:lnTo>
                  <a:pt x="214374" y="152049"/>
                </a:lnTo>
                <a:lnTo>
                  <a:pt x="214374" y="136745"/>
                </a:lnTo>
                <a:cubicBezTo>
                  <a:pt x="213779" y="132130"/>
                  <a:pt x="217039" y="127907"/>
                  <a:pt x="221654" y="127312"/>
                </a:cubicBezTo>
                <a:close/>
                <a:moveTo>
                  <a:pt x="239514" y="109397"/>
                </a:moveTo>
                <a:lnTo>
                  <a:pt x="239514" y="110364"/>
                </a:lnTo>
                <a:cubicBezTo>
                  <a:pt x="167729" y="110364"/>
                  <a:pt x="109536" y="168557"/>
                  <a:pt x="109536" y="240342"/>
                </a:cubicBezTo>
                <a:cubicBezTo>
                  <a:pt x="109536" y="312126"/>
                  <a:pt x="167729" y="370320"/>
                  <a:pt x="239514" y="370320"/>
                </a:cubicBezTo>
                <a:cubicBezTo>
                  <a:pt x="311299" y="370320"/>
                  <a:pt x="369492" y="312126"/>
                  <a:pt x="369492" y="240342"/>
                </a:cubicBezTo>
                <a:cubicBezTo>
                  <a:pt x="369949" y="168482"/>
                  <a:pt x="312067" y="109857"/>
                  <a:pt x="240207" y="109399"/>
                </a:cubicBezTo>
                <a:cubicBezTo>
                  <a:pt x="239976" y="109398"/>
                  <a:pt x="239745" y="109397"/>
                  <a:pt x="239514" y="109397"/>
                </a:cubicBezTo>
                <a:close/>
                <a:moveTo>
                  <a:pt x="240621" y="93238"/>
                </a:moveTo>
                <a:cubicBezTo>
                  <a:pt x="321204" y="93542"/>
                  <a:pt x="386454" y="158792"/>
                  <a:pt x="386758" y="239375"/>
                </a:cubicBezTo>
                <a:cubicBezTo>
                  <a:pt x="386987" y="320466"/>
                  <a:pt x="321435" y="386389"/>
                  <a:pt x="240344" y="386619"/>
                </a:cubicBezTo>
                <a:cubicBezTo>
                  <a:pt x="240067" y="386619"/>
                  <a:pt x="239790" y="386619"/>
                  <a:pt x="239514" y="386619"/>
                </a:cubicBezTo>
                <a:cubicBezTo>
                  <a:pt x="158499" y="386313"/>
                  <a:pt x="93071" y="320390"/>
                  <a:pt x="93377" y="239375"/>
                </a:cubicBezTo>
                <a:cubicBezTo>
                  <a:pt x="93683" y="158360"/>
                  <a:pt x="159606" y="92932"/>
                  <a:pt x="240621" y="93238"/>
                </a:cubicBezTo>
                <a:close/>
                <a:moveTo>
                  <a:pt x="195174" y="16575"/>
                </a:moveTo>
                <a:lnTo>
                  <a:pt x="195174" y="69616"/>
                </a:lnTo>
                <a:cubicBezTo>
                  <a:pt x="195202" y="73312"/>
                  <a:pt x="192779" y="76580"/>
                  <a:pt x="189235" y="77628"/>
                </a:cubicBezTo>
                <a:cubicBezTo>
                  <a:pt x="179412" y="80780"/>
                  <a:pt x="169889" y="84802"/>
                  <a:pt x="160780" y="89645"/>
                </a:cubicBezTo>
                <a:cubicBezTo>
                  <a:pt x="157536" y="91368"/>
                  <a:pt x="153544" y="90749"/>
                  <a:pt x="150973" y="88125"/>
                </a:cubicBezTo>
                <a:lnTo>
                  <a:pt x="113264" y="50555"/>
                </a:lnTo>
                <a:lnTo>
                  <a:pt x="50693" y="113126"/>
                </a:lnTo>
                <a:lnTo>
                  <a:pt x="88263" y="150835"/>
                </a:lnTo>
                <a:cubicBezTo>
                  <a:pt x="90887" y="153406"/>
                  <a:pt x="91506" y="157398"/>
                  <a:pt x="89783" y="160642"/>
                </a:cubicBezTo>
                <a:cubicBezTo>
                  <a:pt x="84940" y="169751"/>
                  <a:pt x="80918" y="179274"/>
                  <a:pt x="77766" y="189096"/>
                </a:cubicBezTo>
                <a:cubicBezTo>
                  <a:pt x="76719" y="192641"/>
                  <a:pt x="73451" y="195064"/>
                  <a:pt x="69754" y="195036"/>
                </a:cubicBezTo>
                <a:lnTo>
                  <a:pt x="16713" y="195036"/>
                </a:lnTo>
                <a:lnTo>
                  <a:pt x="16713" y="283714"/>
                </a:lnTo>
                <a:lnTo>
                  <a:pt x="69754" y="283714"/>
                </a:lnTo>
                <a:cubicBezTo>
                  <a:pt x="73413" y="283667"/>
                  <a:pt x="76668" y="286025"/>
                  <a:pt x="77766" y="289515"/>
                </a:cubicBezTo>
                <a:cubicBezTo>
                  <a:pt x="80947" y="299194"/>
                  <a:pt x="84968" y="308576"/>
                  <a:pt x="89783" y="317555"/>
                </a:cubicBezTo>
                <a:cubicBezTo>
                  <a:pt x="91459" y="320807"/>
                  <a:pt x="90846" y="324770"/>
                  <a:pt x="88263" y="327362"/>
                </a:cubicBezTo>
                <a:lnTo>
                  <a:pt x="50693" y="365485"/>
                </a:lnTo>
                <a:lnTo>
                  <a:pt x="113264" y="428057"/>
                </a:lnTo>
                <a:lnTo>
                  <a:pt x="150973" y="390486"/>
                </a:lnTo>
                <a:cubicBezTo>
                  <a:pt x="153544" y="387862"/>
                  <a:pt x="157536" y="387244"/>
                  <a:pt x="160780" y="388967"/>
                </a:cubicBezTo>
                <a:cubicBezTo>
                  <a:pt x="169880" y="393682"/>
                  <a:pt x="179408" y="397521"/>
                  <a:pt x="189235" y="400431"/>
                </a:cubicBezTo>
                <a:cubicBezTo>
                  <a:pt x="192752" y="401518"/>
                  <a:pt x="195157" y="404762"/>
                  <a:pt x="195174" y="408443"/>
                </a:cubicBezTo>
                <a:lnTo>
                  <a:pt x="195450" y="462174"/>
                </a:lnTo>
                <a:lnTo>
                  <a:pt x="284128" y="462174"/>
                </a:lnTo>
                <a:lnTo>
                  <a:pt x="284128" y="408995"/>
                </a:lnTo>
                <a:cubicBezTo>
                  <a:pt x="283893" y="405112"/>
                  <a:pt x="286348" y="401572"/>
                  <a:pt x="290068" y="400431"/>
                </a:cubicBezTo>
                <a:cubicBezTo>
                  <a:pt x="299604" y="397510"/>
                  <a:pt x="308851" y="393718"/>
                  <a:pt x="317693" y="389105"/>
                </a:cubicBezTo>
                <a:cubicBezTo>
                  <a:pt x="320945" y="387428"/>
                  <a:pt x="324908" y="388042"/>
                  <a:pt x="327500" y="390624"/>
                </a:cubicBezTo>
                <a:lnTo>
                  <a:pt x="365623" y="428057"/>
                </a:lnTo>
                <a:lnTo>
                  <a:pt x="428195" y="365485"/>
                </a:lnTo>
                <a:lnTo>
                  <a:pt x="390624" y="327915"/>
                </a:lnTo>
                <a:cubicBezTo>
                  <a:pt x="388042" y="325322"/>
                  <a:pt x="387428" y="321360"/>
                  <a:pt x="389105" y="318107"/>
                </a:cubicBezTo>
                <a:cubicBezTo>
                  <a:pt x="393797" y="309093"/>
                  <a:pt x="397636" y="299659"/>
                  <a:pt x="400570" y="289929"/>
                </a:cubicBezTo>
                <a:cubicBezTo>
                  <a:pt x="401705" y="286467"/>
                  <a:pt x="404937" y="284126"/>
                  <a:pt x="408581" y="284128"/>
                </a:cubicBezTo>
                <a:lnTo>
                  <a:pt x="461760" y="284128"/>
                </a:lnTo>
                <a:lnTo>
                  <a:pt x="461760" y="195036"/>
                </a:lnTo>
                <a:lnTo>
                  <a:pt x="409133" y="195036"/>
                </a:lnTo>
                <a:cubicBezTo>
                  <a:pt x="405250" y="195271"/>
                  <a:pt x="401711" y="192816"/>
                  <a:pt x="400570" y="189096"/>
                </a:cubicBezTo>
                <a:cubicBezTo>
                  <a:pt x="397526" y="179255"/>
                  <a:pt x="393548" y="169727"/>
                  <a:pt x="388691" y="160642"/>
                </a:cubicBezTo>
                <a:cubicBezTo>
                  <a:pt x="386968" y="157398"/>
                  <a:pt x="387586" y="153406"/>
                  <a:pt x="390210" y="150835"/>
                </a:cubicBezTo>
                <a:lnTo>
                  <a:pt x="428195" y="113126"/>
                </a:lnTo>
                <a:lnTo>
                  <a:pt x="365623" y="50555"/>
                </a:lnTo>
                <a:lnTo>
                  <a:pt x="328053" y="88125"/>
                </a:lnTo>
                <a:cubicBezTo>
                  <a:pt x="325371" y="90976"/>
                  <a:pt x="321080" y="91606"/>
                  <a:pt x="317693" y="89645"/>
                </a:cubicBezTo>
                <a:cubicBezTo>
                  <a:pt x="308858" y="84830"/>
                  <a:pt x="299614" y="80808"/>
                  <a:pt x="290068" y="77628"/>
                </a:cubicBezTo>
                <a:cubicBezTo>
                  <a:pt x="286578" y="76530"/>
                  <a:pt x="284220" y="73274"/>
                  <a:pt x="284266" y="69616"/>
                </a:cubicBezTo>
                <a:lnTo>
                  <a:pt x="284266" y="16575"/>
                </a:lnTo>
                <a:close/>
                <a:moveTo>
                  <a:pt x="186748" y="0"/>
                </a:moveTo>
                <a:lnTo>
                  <a:pt x="292140" y="0"/>
                </a:lnTo>
                <a:cubicBezTo>
                  <a:pt x="296793" y="0"/>
                  <a:pt x="300565" y="3772"/>
                  <a:pt x="300565" y="8426"/>
                </a:cubicBezTo>
                <a:lnTo>
                  <a:pt x="300565" y="63677"/>
                </a:lnTo>
                <a:cubicBezTo>
                  <a:pt x="307347" y="66060"/>
                  <a:pt x="313988" y="68827"/>
                  <a:pt x="320456" y="71964"/>
                </a:cubicBezTo>
                <a:lnTo>
                  <a:pt x="359131" y="32736"/>
                </a:lnTo>
                <a:cubicBezTo>
                  <a:pt x="362447" y="29544"/>
                  <a:pt x="367694" y="29544"/>
                  <a:pt x="371010" y="32736"/>
                </a:cubicBezTo>
                <a:lnTo>
                  <a:pt x="445599" y="107325"/>
                </a:lnTo>
                <a:cubicBezTo>
                  <a:pt x="448775" y="110594"/>
                  <a:pt x="448775" y="115796"/>
                  <a:pt x="445599" y="119066"/>
                </a:cubicBezTo>
                <a:lnTo>
                  <a:pt x="406371" y="158294"/>
                </a:lnTo>
                <a:cubicBezTo>
                  <a:pt x="409509" y="164808"/>
                  <a:pt x="412276" y="171495"/>
                  <a:pt x="414659" y="178323"/>
                </a:cubicBezTo>
                <a:lnTo>
                  <a:pt x="469910" y="178323"/>
                </a:lnTo>
                <a:cubicBezTo>
                  <a:pt x="474486" y="178246"/>
                  <a:pt x="478258" y="181894"/>
                  <a:pt x="478334" y="186471"/>
                </a:cubicBezTo>
                <a:cubicBezTo>
                  <a:pt x="478335" y="186517"/>
                  <a:pt x="478335" y="186564"/>
                  <a:pt x="478335" y="186610"/>
                </a:cubicBezTo>
                <a:lnTo>
                  <a:pt x="478335" y="292001"/>
                </a:lnTo>
                <a:cubicBezTo>
                  <a:pt x="478335" y="296655"/>
                  <a:pt x="474563" y="300427"/>
                  <a:pt x="469910" y="300427"/>
                </a:cubicBezTo>
                <a:lnTo>
                  <a:pt x="414659" y="300427"/>
                </a:lnTo>
                <a:cubicBezTo>
                  <a:pt x="412276" y="307209"/>
                  <a:pt x="409509" y="313850"/>
                  <a:pt x="406371" y="320318"/>
                </a:cubicBezTo>
                <a:lnTo>
                  <a:pt x="446152" y="358993"/>
                </a:lnTo>
                <a:cubicBezTo>
                  <a:pt x="447659" y="360604"/>
                  <a:pt x="448498" y="362727"/>
                  <a:pt x="448500" y="364933"/>
                </a:cubicBezTo>
                <a:cubicBezTo>
                  <a:pt x="448527" y="367144"/>
                  <a:pt x="447683" y="369277"/>
                  <a:pt x="446152" y="370872"/>
                </a:cubicBezTo>
                <a:lnTo>
                  <a:pt x="371563" y="445461"/>
                </a:lnTo>
                <a:cubicBezTo>
                  <a:pt x="368247" y="448653"/>
                  <a:pt x="363000" y="448653"/>
                  <a:pt x="359684" y="445461"/>
                </a:cubicBezTo>
                <a:lnTo>
                  <a:pt x="320456" y="406785"/>
                </a:lnTo>
                <a:cubicBezTo>
                  <a:pt x="313988" y="409923"/>
                  <a:pt x="307347" y="412690"/>
                  <a:pt x="300565" y="415073"/>
                </a:cubicBezTo>
                <a:lnTo>
                  <a:pt x="300565" y="470324"/>
                </a:lnTo>
                <a:cubicBezTo>
                  <a:pt x="300642" y="474977"/>
                  <a:pt x="296932" y="478810"/>
                  <a:pt x="292279" y="478887"/>
                </a:cubicBezTo>
                <a:cubicBezTo>
                  <a:pt x="292232" y="478887"/>
                  <a:pt x="292186" y="478888"/>
                  <a:pt x="292140" y="478888"/>
                </a:cubicBezTo>
                <a:lnTo>
                  <a:pt x="186748" y="478888"/>
                </a:lnTo>
                <a:cubicBezTo>
                  <a:pt x="182171" y="478888"/>
                  <a:pt x="178460" y="475178"/>
                  <a:pt x="178460" y="470601"/>
                </a:cubicBezTo>
                <a:cubicBezTo>
                  <a:pt x="178460" y="470555"/>
                  <a:pt x="178460" y="470508"/>
                  <a:pt x="178461" y="470462"/>
                </a:cubicBezTo>
                <a:lnTo>
                  <a:pt x="178461" y="415211"/>
                </a:lnTo>
                <a:cubicBezTo>
                  <a:pt x="171633" y="412829"/>
                  <a:pt x="164946" y="410062"/>
                  <a:pt x="158432" y="406923"/>
                </a:cubicBezTo>
                <a:lnTo>
                  <a:pt x="119204" y="446013"/>
                </a:lnTo>
                <a:cubicBezTo>
                  <a:pt x="115935" y="449189"/>
                  <a:pt x="110733" y="449189"/>
                  <a:pt x="107463" y="446013"/>
                </a:cubicBezTo>
                <a:lnTo>
                  <a:pt x="32874" y="371425"/>
                </a:lnTo>
                <a:cubicBezTo>
                  <a:pt x="31305" y="369844"/>
                  <a:pt x="30413" y="367713"/>
                  <a:pt x="30388" y="365485"/>
                </a:cubicBezTo>
                <a:cubicBezTo>
                  <a:pt x="30295" y="363072"/>
                  <a:pt x="31194" y="360727"/>
                  <a:pt x="32874" y="358993"/>
                </a:cubicBezTo>
                <a:lnTo>
                  <a:pt x="72103" y="320318"/>
                </a:lnTo>
                <a:cubicBezTo>
                  <a:pt x="68965" y="313850"/>
                  <a:pt x="66198" y="307209"/>
                  <a:pt x="63815" y="300427"/>
                </a:cubicBezTo>
                <a:lnTo>
                  <a:pt x="8564" y="300427"/>
                </a:lnTo>
                <a:cubicBezTo>
                  <a:pt x="3911" y="300503"/>
                  <a:pt x="77" y="296793"/>
                  <a:pt x="1" y="292141"/>
                </a:cubicBezTo>
                <a:cubicBezTo>
                  <a:pt x="0" y="292094"/>
                  <a:pt x="0" y="292048"/>
                  <a:pt x="0" y="292001"/>
                </a:cubicBezTo>
                <a:lnTo>
                  <a:pt x="0" y="186610"/>
                </a:lnTo>
                <a:cubicBezTo>
                  <a:pt x="-1" y="182033"/>
                  <a:pt x="3709" y="178322"/>
                  <a:pt x="8286" y="178321"/>
                </a:cubicBezTo>
                <a:cubicBezTo>
                  <a:pt x="8333" y="178321"/>
                  <a:pt x="8379" y="178322"/>
                  <a:pt x="8426" y="178323"/>
                </a:cubicBezTo>
                <a:lnTo>
                  <a:pt x="63677" y="178323"/>
                </a:lnTo>
                <a:cubicBezTo>
                  <a:pt x="66059" y="171495"/>
                  <a:pt x="68826" y="164808"/>
                  <a:pt x="71964" y="158294"/>
                </a:cubicBezTo>
                <a:lnTo>
                  <a:pt x="32874" y="119066"/>
                </a:lnTo>
                <a:cubicBezTo>
                  <a:pt x="29632" y="115944"/>
                  <a:pt x="29535" y="110785"/>
                  <a:pt x="32657" y="107543"/>
                </a:cubicBezTo>
                <a:cubicBezTo>
                  <a:pt x="32728" y="107469"/>
                  <a:pt x="32800" y="107396"/>
                  <a:pt x="32874" y="107325"/>
                </a:cubicBezTo>
                <a:lnTo>
                  <a:pt x="107463" y="32736"/>
                </a:lnTo>
                <a:cubicBezTo>
                  <a:pt x="110585" y="29494"/>
                  <a:pt x="115744" y="29397"/>
                  <a:pt x="118986" y="32518"/>
                </a:cubicBezTo>
                <a:cubicBezTo>
                  <a:pt x="119060" y="32590"/>
                  <a:pt x="119133" y="32662"/>
                  <a:pt x="119204" y="32736"/>
                </a:cubicBezTo>
                <a:lnTo>
                  <a:pt x="158432" y="71964"/>
                </a:lnTo>
                <a:cubicBezTo>
                  <a:pt x="164946" y="68826"/>
                  <a:pt x="171633" y="66059"/>
                  <a:pt x="178461" y="63677"/>
                </a:cubicBezTo>
                <a:lnTo>
                  <a:pt x="178461" y="8426"/>
                </a:lnTo>
                <a:cubicBezTo>
                  <a:pt x="178384" y="3849"/>
                  <a:pt x="182033" y="77"/>
                  <a:pt x="186609" y="1"/>
                </a:cubicBezTo>
                <a:cubicBezTo>
                  <a:pt x="186655" y="0"/>
                  <a:pt x="186702" y="0"/>
                  <a:pt x="186748" y="0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4" name="Freeform 723">
            <a:extLst>
              <a:ext uri="{FF2B5EF4-FFF2-40B4-BE49-F238E27FC236}">
                <a16:creationId xmlns:a16="http://schemas.microsoft.com/office/drawing/2014/main" id="{0F6C2EA3-B3C4-CC42-AA49-A5B4500E4474}"/>
              </a:ext>
            </a:extLst>
          </p:cNvPr>
          <p:cNvSpPr>
            <a:spLocks noChangeAspect="1"/>
          </p:cNvSpPr>
          <p:nvPr/>
        </p:nvSpPr>
        <p:spPr>
          <a:xfrm>
            <a:off x="9532735" y="2700984"/>
            <a:ext cx="325494" cy="419893"/>
          </a:xfrm>
          <a:custGeom>
            <a:avLst/>
            <a:gdLst>
              <a:gd name="connsiteX0" fmla="*/ 179089 w 358043"/>
              <a:gd name="connsiteY0" fmla="*/ 346216 h 461882"/>
              <a:gd name="connsiteX1" fmla="*/ 35391 w 358043"/>
              <a:gd name="connsiteY1" fmla="*/ 445338 h 461882"/>
              <a:gd name="connsiteX2" fmla="*/ 323377 w 358043"/>
              <a:gd name="connsiteY2" fmla="*/ 445338 h 461882"/>
              <a:gd name="connsiteX3" fmla="*/ 341601 w 358043"/>
              <a:gd name="connsiteY3" fmla="*/ 234503 h 461882"/>
              <a:gd name="connsiteX4" fmla="*/ 193996 w 358043"/>
              <a:gd name="connsiteY4" fmla="*/ 335998 h 461882"/>
              <a:gd name="connsiteX5" fmla="*/ 341601 w 358043"/>
              <a:gd name="connsiteY5" fmla="*/ 437374 h 461882"/>
              <a:gd name="connsiteX6" fmla="*/ 16441 w 358043"/>
              <a:gd name="connsiteY6" fmla="*/ 234496 h 461882"/>
              <a:gd name="connsiteX7" fmla="*/ 16441 w 358043"/>
              <a:gd name="connsiteY7" fmla="*/ 438314 h 461882"/>
              <a:gd name="connsiteX8" fmla="*/ 164853 w 358043"/>
              <a:gd name="connsiteY8" fmla="*/ 336464 h 461882"/>
              <a:gd name="connsiteX9" fmla="*/ 98648 w 358043"/>
              <a:gd name="connsiteY9" fmla="*/ 214553 h 461882"/>
              <a:gd name="connsiteX10" fmla="*/ 259393 w 358043"/>
              <a:gd name="connsiteY10" fmla="*/ 214553 h 461882"/>
              <a:gd name="connsiteX11" fmla="*/ 267682 w 358043"/>
              <a:gd name="connsiteY11" fmla="*/ 222893 h 461882"/>
              <a:gd name="connsiteX12" fmla="*/ 259393 w 358043"/>
              <a:gd name="connsiteY12" fmla="*/ 231233 h 461882"/>
              <a:gd name="connsiteX13" fmla="*/ 98648 w 358043"/>
              <a:gd name="connsiteY13" fmla="*/ 231233 h 461882"/>
              <a:gd name="connsiteX14" fmla="*/ 90359 w 358043"/>
              <a:gd name="connsiteY14" fmla="*/ 222893 h 461882"/>
              <a:gd name="connsiteX15" fmla="*/ 98648 w 358043"/>
              <a:gd name="connsiteY15" fmla="*/ 214553 h 461882"/>
              <a:gd name="connsiteX16" fmla="*/ 316870 w 358043"/>
              <a:gd name="connsiteY16" fmla="*/ 208011 h 461882"/>
              <a:gd name="connsiteX17" fmla="*/ 316870 w 358043"/>
              <a:gd name="connsiteY17" fmla="*/ 231569 h 461882"/>
              <a:gd name="connsiteX18" fmla="*/ 334790 w 358043"/>
              <a:gd name="connsiteY18" fmla="*/ 219192 h 461882"/>
              <a:gd name="connsiteX19" fmla="*/ 41850 w 358043"/>
              <a:gd name="connsiteY19" fmla="*/ 207743 h 461882"/>
              <a:gd name="connsiteX20" fmla="*/ 23747 w 358043"/>
              <a:gd name="connsiteY20" fmla="*/ 218943 h 461882"/>
              <a:gd name="connsiteX21" fmla="*/ 41850 w 358043"/>
              <a:gd name="connsiteY21" fmla="*/ 231394 h 461882"/>
              <a:gd name="connsiteX22" fmla="*/ 96529 w 358043"/>
              <a:gd name="connsiteY22" fmla="*/ 159317 h 461882"/>
              <a:gd name="connsiteX23" fmla="*/ 98648 w 358043"/>
              <a:gd name="connsiteY23" fmla="*/ 159317 h 461882"/>
              <a:gd name="connsiteX24" fmla="*/ 259393 w 358043"/>
              <a:gd name="connsiteY24" fmla="*/ 159317 h 461882"/>
              <a:gd name="connsiteX25" fmla="*/ 268673 w 358043"/>
              <a:gd name="connsiteY25" fmla="*/ 166523 h 461882"/>
              <a:gd name="connsiteX26" fmla="*/ 261511 w 358043"/>
              <a:gd name="connsiteY26" fmla="*/ 175861 h 461882"/>
              <a:gd name="connsiteX27" fmla="*/ 259393 w 358043"/>
              <a:gd name="connsiteY27" fmla="*/ 175861 h 461882"/>
              <a:gd name="connsiteX28" fmla="*/ 98648 w 358043"/>
              <a:gd name="connsiteY28" fmla="*/ 175861 h 461882"/>
              <a:gd name="connsiteX29" fmla="*/ 89368 w 358043"/>
              <a:gd name="connsiteY29" fmla="*/ 168655 h 461882"/>
              <a:gd name="connsiteX30" fmla="*/ 96529 w 358043"/>
              <a:gd name="connsiteY30" fmla="*/ 159317 h 461882"/>
              <a:gd name="connsiteX31" fmla="*/ 96529 w 358043"/>
              <a:gd name="connsiteY31" fmla="*/ 104082 h 461882"/>
              <a:gd name="connsiteX32" fmla="*/ 98648 w 358043"/>
              <a:gd name="connsiteY32" fmla="*/ 104082 h 461882"/>
              <a:gd name="connsiteX33" fmla="*/ 259393 w 358043"/>
              <a:gd name="connsiteY33" fmla="*/ 104082 h 461882"/>
              <a:gd name="connsiteX34" fmla="*/ 268673 w 358043"/>
              <a:gd name="connsiteY34" fmla="*/ 111288 h 461882"/>
              <a:gd name="connsiteX35" fmla="*/ 261511 w 358043"/>
              <a:gd name="connsiteY35" fmla="*/ 120626 h 461882"/>
              <a:gd name="connsiteX36" fmla="*/ 259393 w 358043"/>
              <a:gd name="connsiteY36" fmla="*/ 120626 h 461882"/>
              <a:gd name="connsiteX37" fmla="*/ 98648 w 358043"/>
              <a:gd name="connsiteY37" fmla="*/ 120626 h 461882"/>
              <a:gd name="connsiteX38" fmla="*/ 89368 w 358043"/>
              <a:gd name="connsiteY38" fmla="*/ 113420 h 461882"/>
              <a:gd name="connsiteX39" fmla="*/ 96529 w 358043"/>
              <a:gd name="connsiteY39" fmla="*/ 104082 h 461882"/>
              <a:gd name="connsiteX40" fmla="*/ 259937 w 358043"/>
              <a:gd name="connsiteY40" fmla="*/ 28339 h 461882"/>
              <a:gd name="connsiteX41" fmla="*/ 259937 w 358043"/>
              <a:gd name="connsiteY41" fmla="*/ 56640 h 461882"/>
              <a:gd name="connsiteX42" fmla="*/ 288064 w 358043"/>
              <a:gd name="connsiteY42" fmla="*/ 56640 h 461882"/>
              <a:gd name="connsiteX43" fmla="*/ 58020 w 358043"/>
              <a:gd name="connsiteY43" fmla="*/ 16581 h 461882"/>
              <a:gd name="connsiteX44" fmla="*/ 58020 w 358043"/>
              <a:gd name="connsiteY44" fmla="*/ 242516 h 461882"/>
              <a:gd name="connsiteX45" fmla="*/ 179768 w 358043"/>
              <a:gd name="connsiteY45" fmla="*/ 326254 h 461882"/>
              <a:gd name="connsiteX46" fmla="*/ 300429 w 358043"/>
              <a:gd name="connsiteY46" fmla="*/ 242923 h 461882"/>
              <a:gd name="connsiteX47" fmla="*/ 300429 w 358043"/>
              <a:gd name="connsiteY47" fmla="*/ 73184 h 461882"/>
              <a:gd name="connsiteX48" fmla="*/ 251784 w 358043"/>
              <a:gd name="connsiteY48" fmla="*/ 73184 h 461882"/>
              <a:gd name="connsiteX49" fmla="*/ 243497 w 358043"/>
              <a:gd name="connsiteY49" fmla="*/ 65118 h 461882"/>
              <a:gd name="connsiteX50" fmla="*/ 243495 w 358043"/>
              <a:gd name="connsiteY50" fmla="*/ 64980 h 461882"/>
              <a:gd name="connsiteX51" fmla="*/ 243495 w 358043"/>
              <a:gd name="connsiteY51" fmla="*/ 16581 h 461882"/>
              <a:gd name="connsiteX52" fmla="*/ 50139 w 358043"/>
              <a:gd name="connsiteY52" fmla="*/ 38 h 461882"/>
              <a:gd name="connsiteX53" fmla="*/ 251784 w 358043"/>
              <a:gd name="connsiteY53" fmla="*/ 38 h 461882"/>
              <a:gd name="connsiteX54" fmla="*/ 258170 w 358043"/>
              <a:gd name="connsiteY54" fmla="*/ 2499 h 461882"/>
              <a:gd name="connsiteX55" fmla="*/ 314425 w 358043"/>
              <a:gd name="connsiteY55" fmla="*/ 59101 h 461882"/>
              <a:gd name="connsiteX56" fmla="*/ 316870 w 358043"/>
              <a:gd name="connsiteY56" fmla="*/ 64980 h 461882"/>
              <a:gd name="connsiteX57" fmla="*/ 316870 w 358043"/>
              <a:gd name="connsiteY57" fmla="*/ 188578 h 461882"/>
              <a:gd name="connsiteX58" fmla="*/ 354238 w 358043"/>
              <a:gd name="connsiteY58" fmla="*/ 211819 h 461882"/>
              <a:gd name="connsiteX59" fmla="*/ 354687 w 358043"/>
              <a:gd name="connsiteY59" fmla="*/ 213760 h 461882"/>
              <a:gd name="connsiteX60" fmla="*/ 356684 w 358043"/>
              <a:gd name="connsiteY60" fmla="*/ 214143 h 461882"/>
              <a:gd name="connsiteX61" fmla="*/ 356181 w 358043"/>
              <a:gd name="connsiteY61" fmla="*/ 216917 h 461882"/>
              <a:gd name="connsiteX62" fmla="*/ 358043 w 358043"/>
              <a:gd name="connsiteY62" fmla="*/ 218791 h 461882"/>
              <a:gd name="connsiteX63" fmla="*/ 358043 w 358043"/>
              <a:gd name="connsiteY63" fmla="*/ 453542 h 461882"/>
              <a:gd name="connsiteX64" fmla="*/ 356650 w 358043"/>
              <a:gd name="connsiteY64" fmla="*/ 454991 h 461882"/>
              <a:gd name="connsiteX65" fmla="*/ 357237 w 358043"/>
              <a:gd name="connsiteY65" fmla="*/ 458319 h 461882"/>
              <a:gd name="connsiteX66" fmla="*/ 350569 w 358043"/>
              <a:gd name="connsiteY66" fmla="*/ 461882 h 461882"/>
              <a:gd name="connsiteX67" fmla="*/ 349890 w 358043"/>
              <a:gd name="connsiteY67" fmla="*/ 461882 h 461882"/>
              <a:gd name="connsiteX68" fmla="*/ 8289 w 358043"/>
              <a:gd name="connsiteY68" fmla="*/ 461882 h 461882"/>
              <a:gd name="connsiteX69" fmla="*/ 5375 w 358043"/>
              <a:gd name="connsiteY69" fmla="*/ 458951 h 461882"/>
              <a:gd name="connsiteX70" fmla="*/ 2226 w 358043"/>
              <a:gd name="connsiteY70" fmla="*/ 458403 h 461882"/>
              <a:gd name="connsiteX71" fmla="*/ 2174 w 358043"/>
              <a:gd name="connsiteY71" fmla="*/ 458327 h 461882"/>
              <a:gd name="connsiteX72" fmla="*/ 2561 w 358043"/>
              <a:gd name="connsiteY72" fmla="*/ 456119 h 461882"/>
              <a:gd name="connsiteX73" fmla="*/ 0 w 358043"/>
              <a:gd name="connsiteY73" fmla="*/ 453542 h 461882"/>
              <a:gd name="connsiteX74" fmla="*/ 0 w 358043"/>
              <a:gd name="connsiteY74" fmla="*/ 218791 h 461882"/>
              <a:gd name="connsiteX75" fmla="*/ 1996 w 358043"/>
              <a:gd name="connsiteY75" fmla="*/ 217241 h 461882"/>
              <a:gd name="connsiteX76" fmla="*/ 1442 w 358043"/>
              <a:gd name="connsiteY76" fmla="*/ 214219 h 461882"/>
              <a:gd name="connsiteX77" fmla="*/ 1494 w 358043"/>
              <a:gd name="connsiteY77" fmla="*/ 214143 h 461882"/>
              <a:gd name="connsiteX78" fmla="*/ 3242 w 358043"/>
              <a:gd name="connsiteY78" fmla="*/ 213769 h 461882"/>
              <a:gd name="connsiteX79" fmla="*/ 3618 w 358043"/>
              <a:gd name="connsiteY79" fmla="*/ 212017 h 461882"/>
              <a:gd name="connsiteX80" fmla="*/ 3940 w 358043"/>
              <a:gd name="connsiteY80" fmla="*/ 211819 h 461882"/>
              <a:gd name="connsiteX81" fmla="*/ 41850 w 358043"/>
              <a:gd name="connsiteY81" fmla="*/ 188288 h 461882"/>
              <a:gd name="connsiteX82" fmla="*/ 41850 w 358043"/>
              <a:gd name="connsiteY82" fmla="*/ 8378 h 461882"/>
              <a:gd name="connsiteX83" fmla="*/ 50139 w 358043"/>
              <a:gd name="connsiteY83" fmla="*/ 38 h 461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358043" h="461882">
                <a:moveTo>
                  <a:pt x="179089" y="346216"/>
                </a:moveTo>
                <a:lnTo>
                  <a:pt x="35391" y="445338"/>
                </a:lnTo>
                <a:lnTo>
                  <a:pt x="323377" y="445338"/>
                </a:lnTo>
                <a:close/>
                <a:moveTo>
                  <a:pt x="341601" y="234503"/>
                </a:moveTo>
                <a:lnTo>
                  <a:pt x="193996" y="335998"/>
                </a:lnTo>
                <a:lnTo>
                  <a:pt x="341601" y="437374"/>
                </a:lnTo>
                <a:close/>
                <a:moveTo>
                  <a:pt x="16441" y="234496"/>
                </a:moveTo>
                <a:lnTo>
                  <a:pt x="16441" y="438314"/>
                </a:lnTo>
                <a:lnTo>
                  <a:pt x="164853" y="336464"/>
                </a:lnTo>
                <a:close/>
                <a:moveTo>
                  <a:pt x="98648" y="214553"/>
                </a:moveTo>
                <a:lnTo>
                  <a:pt x="259393" y="214553"/>
                </a:lnTo>
                <a:cubicBezTo>
                  <a:pt x="263971" y="214553"/>
                  <a:pt x="267682" y="218287"/>
                  <a:pt x="267682" y="222893"/>
                </a:cubicBezTo>
                <a:cubicBezTo>
                  <a:pt x="267682" y="227499"/>
                  <a:pt x="263971" y="231233"/>
                  <a:pt x="259393" y="231233"/>
                </a:cubicBezTo>
                <a:lnTo>
                  <a:pt x="98648" y="231233"/>
                </a:lnTo>
                <a:cubicBezTo>
                  <a:pt x="94070" y="231233"/>
                  <a:pt x="90359" y="227499"/>
                  <a:pt x="90359" y="222893"/>
                </a:cubicBezTo>
                <a:cubicBezTo>
                  <a:pt x="90359" y="218287"/>
                  <a:pt x="94070" y="214553"/>
                  <a:pt x="98648" y="214553"/>
                </a:cubicBezTo>
                <a:close/>
                <a:moveTo>
                  <a:pt x="316870" y="208011"/>
                </a:moveTo>
                <a:lnTo>
                  <a:pt x="316870" y="231569"/>
                </a:lnTo>
                <a:lnTo>
                  <a:pt x="334790" y="219192"/>
                </a:lnTo>
                <a:close/>
                <a:moveTo>
                  <a:pt x="41850" y="207743"/>
                </a:moveTo>
                <a:lnTo>
                  <a:pt x="23747" y="218943"/>
                </a:lnTo>
                <a:lnTo>
                  <a:pt x="41850" y="231394"/>
                </a:lnTo>
                <a:close/>
                <a:moveTo>
                  <a:pt x="96529" y="159317"/>
                </a:moveTo>
                <a:cubicBezTo>
                  <a:pt x="97233" y="159226"/>
                  <a:pt x="97945" y="159226"/>
                  <a:pt x="98648" y="159317"/>
                </a:cubicBezTo>
                <a:lnTo>
                  <a:pt x="259393" y="159317"/>
                </a:lnTo>
                <a:cubicBezTo>
                  <a:pt x="263933" y="158729"/>
                  <a:pt x="268088" y="161955"/>
                  <a:pt x="268673" y="166523"/>
                </a:cubicBezTo>
                <a:cubicBezTo>
                  <a:pt x="269258" y="171092"/>
                  <a:pt x="266052" y="175272"/>
                  <a:pt x="261511" y="175861"/>
                </a:cubicBezTo>
                <a:cubicBezTo>
                  <a:pt x="260808" y="175952"/>
                  <a:pt x="260096" y="175952"/>
                  <a:pt x="259393" y="175861"/>
                </a:cubicBezTo>
                <a:lnTo>
                  <a:pt x="98648" y="175861"/>
                </a:lnTo>
                <a:cubicBezTo>
                  <a:pt x="94107" y="176449"/>
                  <a:pt x="89953" y="173223"/>
                  <a:pt x="89368" y="168655"/>
                </a:cubicBezTo>
                <a:cubicBezTo>
                  <a:pt x="88783" y="164086"/>
                  <a:pt x="91989" y="159906"/>
                  <a:pt x="96529" y="159317"/>
                </a:cubicBezTo>
                <a:close/>
                <a:moveTo>
                  <a:pt x="96529" y="104082"/>
                </a:moveTo>
                <a:cubicBezTo>
                  <a:pt x="97233" y="103991"/>
                  <a:pt x="97945" y="103991"/>
                  <a:pt x="98648" y="104082"/>
                </a:cubicBezTo>
                <a:lnTo>
                  <a:pt x="259393" y="104082"/>
                </a:lnTo>
                <a:cubicBezTo>
                  <a:pt x="263933" y="103494"/>
                  <a:pt x="268088" y="106720"/>
                  <a:pt x="268673" y="111288"/>
                </a:cubicBezTo>
                <a:cubicBezTo>
                  <a:pt x="269258" y="115857"/>
                  <a:pt x="266052" y="120037"/>
                  <a:pt x="261511" y="120626"/>
                </a:cubicBezTo>
                <a:cubicBezTo>
                  <a:pt x="260808" y="120717"/>
                  <a:pt x="260096" y="120717"/>
                  <a:pt x="259393" y="120626"/>
                </a:cubicBezTo>
                <a:lnTo>
                  <a:pt x="98648" y="120626"/>
                </a:lnTo>
                <a:cubicBezTo>
                  <a:pt x="94107" y="121214"/>
                  <a:pt x="89953" y="117988"/>
                  <a:pt x="89368" y="113420"/>
                </a:cubicBezTo>
                <a:cubicBezTo>
                  <a:pt x="88783" y="108851"/>
                  <a:pt x="91989" y="104671"/>
                  <a:pt x="96529" y="104082"/>
                </a:cubicBezTo>
                <a:close/>
                <a:moveTo>
                  <a:pt x="259937" y="28339"/>
                </a:moveTo>
                <a:lnTo>
                  <a:pt x="259937" y="56640"/>
                </a:lnTo>
                <a:lnTo>
                  <a:pt x="288064" y="56640"/>
                </a:lnTo>
                <a:close/>
                <a:moveTo>
                  <a:pt x="58020" y="16581"/>
                </a:moveTo>
                <a:lnTo>
                  <a:pt x="58020" y="242516"/>
                </a:lnTo>
                <a:lnTo>
                  <a:pt x="179768" y="326254"/>
                </a:lnTo>
                <a:lnTo>
                  <a:pt x="300429" y="242923"/>
                </a:lnTo>
                <a:lnTo>
                  <a:pt x="300429" y="73184"/>
                </a:lnTo>
                <a:lnTo>
                  <a:pt x="251784" y="73184"/>
                </a:lnTo>
                <a:cubicBezTo>
                  <a:pt x="247282" y="73259"/>
                  <a:pt x="243572" y="69648"/>
                  <a:pt x="243497" y="65118"/>
                </a:cubicBezTo>
                <a:cubicBezTo>
                  <a:pt x="243496" y="65072"/>
                  <a:pt x="243495" y="65026"/>
                  <a:pt x="243495" y="64980"/>
                </a:cubicBezTo>
                <a:lnTo>
                  <a:pt x="243495" y="16581"/>
                </a:lnTo>
                <a:close/>
                <a:moveTo>
                  <a:pt x="50139" y="38"/>
                </a:moveTo>
                <a:lnTo>
                  <a:pt x="251784" y="38"/>
                </a:lnTo>
                <a:cubicBezTo>
                  <a:pt x="254180" y="-205"/>
                  <a:pt x="256548" y="708"/>
                  <a:pt x="258170" y="2499"/>
                </a:cubicBezTo>
                <a:lnTo>
                  <a:pt x="314425" y="59101"/>
                </a:lnTo>
                <a:cubicBezTo>
                  <a:pt x="316021" y="60630"/>
                  <a:pt x="316908" y="62763"/>
                  <a:pt x="316870" y="64980"/>
                </a:cubicBezTo>
                <a:lnTo>
                  <a:pt x="316870" y="188578"/>
                </a:lnTo>
                <a:lnTo>
                  <a:pt x="354238" y="211819"/>
                </a:lnTo>
                <a:lnTo>
                  <a:pt x="354687" y="213760"/>
                </a:lnTo>
                <a:lnTo>
                  <a:pt x="356684" y="214143"/>
                </a:lnTo>
                <a:lnTo>
                  <a:pt x="356181" y="216917"/>
                </a:lnTo>
                <a:lnTo>
                  <a:pt x="358043" y="218791"/>
                </a:lnTo>
                <a:lnTo>
                  <a:pt x="358043" y="453542"/>
                </a:lnTo>
                <a:lnTo>
                  <a:pt x="356650" y="454991"/>
                </a:lnTo>
                <a:lnTo>
                  <a:pt x="357237" y="458319"/>
                </a:lnTo>
                <a:cubicBezTo>
                  <a:pt x="355712" y="460515"/>
                  <a:pt x="353231" y="461841"/>
                  <a:pt x="350569" y="461882"/>
                </a:cubicBezTo>
                <a:lnTo>
                  <a:pt x="349890" y="461882"/>
                </a:lnTo>
                <a:lnTo>
                  <a:pt x="8289" y="461882"/>
                </a:lnTo>
                <a:lnTo>
                  <a:pt x="5375" y="458951"/>
                </a:lnTo>
                <a:lnTo>
                  <a:pt x="2226" y="458403"/>
                </a:lnTo>
                <a:cubicBezTo>
                  <a:pt x="2208" y="458378"/>
                  <a:pt x="2191" y="458353"/>
                  <a:pt x="2174" y="458327"/>
                </a:cubicBezTo>
                <a:lnTo>
                  <a:pt x="2561" y="456119"/>
                </a:lnTo>
                <a:lnTo>
                  <a:pt x="0" y="453542"/>
                </a:lnTo>
                <a:lnTo>
                  <a:pt x="0" y="218791"/>
                </a:lnTo>
                <a:lnTo>
                  <a:pt x="1996" y="217241"/>
                </a:lnTo>
                <a:lnTo>
                  <a:pt x="1442" y="214219"/>
                </a:lnTo>
                <a:cubicBezTo>
                  <a:pt x="1459" y="214193"/>
                  <a:pt x="1477" y="214168"/>
                  <a:pt x="1494" y="214143"/>
                </a:cubicBezTo>
                <a:lnTo>
                  <a:pt x="3242" y="213769"/>
                </a:lnTo>
                <a:lnTo>
                  <a:pt x="3618" y="212017"/>
                </a:lnTo>
                <a:cubicBezTo>
                  <a:pt x="3724" y="211948"/>
                  <a:pt x="3831" y="211882"/>
                  <a:pt x="3940" y="211819"/>
                </a:cubicBezTo>
                <a:lnTo>
                  <a:pt x="41850" y="188288"/>
                </a:lnTo>
                <a:lnTo>
                  <a:pt x="41850" y="8378"/>
                </a:lnTo>
                <a:cubicBezTo>
                  <a:pt x="41850" y="3771"/>
                  <a:pt x="45561" y="38"/>
                  <a:pt x="50139" y="38"/>
                </a:cubicBezTo>
                <a:close/>
              </a:path>
            </a:pathLst>
          </a:custGeom>
          <a:solidFill>
            <a:schemeClr val="tx1"/>
          </a:solidFill>
          <a:ln w="1355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23" name="Freeform 722">
            <a:extLst>
              <a:ext uri="{FF2B5EF4-FFF2-40B4-BE49-F238E27FC236}">
                <a16:creationId xmlns:a16="http://schemas.microsoft.com/office/drawing/2014/main" id="{701A83BD-00B9-FD43-913E-6F9558E42989}"/>
              </a:ext>
            </a:extLst>
          </p:cNvPr>
          <p:cNvSpPr>
            <a:spLocks noChangeAspect="1"/>
          </p:cNvSpPr>
          <p:nvPr/>
        </p:nvSpPr>
        <p:spPr>
          <a:xfrm>
            <a:off x="10907748" y="2684307"/>
            <a:ext cx="442960" cy="457013"/>
          </a:xfrm>
          <a:custGeom>
            <a:avLst/>
            <a:gdLst>
              <a:gd name="connsiteX0" fmla="*/ 251953 w 487256"/>
              <a:gd name="connsiteY0" fmla="*/ 399098 h 502714"/>
              <a:gd name="connsiteX1" fmla="*/ 251953 w 487256"/>
              <a:gd name="connsiteY1" fmla="*/ 439265 h 502714"/>
              <a:gd name="connsiteX2" fmla="*/ 258471 w 487256"/>
              <a:gd name="connsiteY2" fmla="*/ 437249 h 502714"/>
              <a:gd name="connsiteX3" fmla="*/ 266799 w 487256"/>
              <a:gd name="connsiteY3" fmla="*/ 421411 h 502714"/>
              <a:gd name="connsiteX4" fmla="*/ 261596 w 487256"/>
              <a:gd name="connsiteY4" fmla="*/ 404267 h 502714"/>
              <a:gd name="connsiteX5" fmla="*/ 469959 w 487256"/>
              <a:gd name="connsiteY5" fmla="*/ 373759 h 502714"/>
              <a:gd name="connsiteX6" fmla="*/ 477240 w 487256"/>
              <a:gd name="connsiteY6" fmla="*/ 381109 h 502714"/>
              <a:gd name="connsiteX7" fmla="*/ 477240 w 487256"/>
              <a:gd name="connsiteY7" fmla="*/ 413044 h 502714"/>
              <a:gd name="connsiteX8" fmla="*/ 468814 w 487256"/>
              <a:gd name="connsiteY8" fmla="*/ 421551 h 502714"/>
              <a:gd name="connsiteX9" fmla="*/ 460525 w 487256"/>
              <a:gd name="connsiteY9" fmla="*/ 413185 h 502714"/>
              <a:gd name="connsiteX10" fmla="*/ 460526 w 487256"/>
              <a:gd name="connsiteY10" fmla="*/ 413044 h 502714"/>
              <a:gd name="connsiteX11" fmla="*/ 460526 w 487256"/>
              <a:gd name="connsiteY11" fmla="*/ 381109 h 502714"/>
              <a:gd name="connsiteX12" fmla="*/ 469959 w 487256"/>
              <a:gd name="connsiteY12" fmla="*/ 373759 h 502714"/>
              <a:gd name="connsiteX13" fmla="*/ 235240 w 487256"/>
              <a:gd name="connsiteY13" fmla="*/ 335407 h 502714"/>
              <a:gd name="connsiteX14" fmla="*/ 228863 w 487256"/>
              <a:gd name="connsiteY14" fmla="*/ 337380 h 502714"/>
              <a:gd name="connsiteX15" fmla="*/ 220534 w 487256"/>
              <a:gd name="connsiteY15" fmla="*/ 353217 h 502714"/>
              <a:gd name="connsiteX16" fmla="*/ 225737 w 487256"/>
              <a:gd name="connsiteY16" fmla="*/ 370362 h 502714"/>
              <a:gd name="connsiteX17" fmla="*/ 235240 w 487256"/>
              <a:gd name="connsiteY17" fmla="*/ 375456 h 502714"/>
              <a:gd name="connsiteX18" fmla="*/ 310934 w 487256"/>
              <a:gd name="connsiteY18" fmla="*/ 323932 h 502714"/>
              <a:gd name="connsiteX19" fmla="*/ 312316 w 487256"/>
              <a:gd name="connsiteY19" fmla="*/ 450697 h 502714"/>
              <a:gd name="connsiteX20" fmla="*/ 387181 w 487256"/>
              <a:gd name="connsiteY20" fmla="*/ 450697 h 502714"/>
              <a:gd name="connsiteX21" fmla="*/ 417707 w 487256"/>
              <a:gd name="connsiteY21" fmla="*/ 419878 h 502714"/>
              <a:gd name="connsiteX22" fmla="*/ 417707 w 487256"/>
              <a:gd name="connsiteY22" fmla="*/ 354752 h 502714"/>
              <a:gd name="connsiteX23" fmla="*/ 387181 w 487256"/>
              <a:gd name="connsiteY23" fmla="*/ 323932 h 502714"/>
              <a:gd name="connsiteX24" fmla="*/ 99737 w 487256"/>
              <a:gd name="connsiteY24" fmla="*/ 323932 h 502714"/>
              <a:gd name="connsiteX25" fmla="*/ 69073 w 487256"/>
              <a:gd name="connsiteY25" fmla="*/ 354752 h 502714"/>
              <a:gd name="connsiteX26" fmla="*/ 69073 w 487256"/>
              <a:gd name="connsiteY26" fmla="*/ 419878 h 502714"/>
              <a:gd name="connsiteX27" fmla="*/ 99737 w 487256"/>
              <a:gd name="connsiteY27" fmla="*/ 450697 h 502714"/>
              <a:gd name="connsiteX28" fmla="*/ 174878 w 487256"/>
              <a:gd name="connsiteY28" fmla="*/ 450697 h 502714"/>
              <a:gd name="connsiteX29" fmla="*/ 162723 w 487256"/>
              <a:gd name="connsiteY29" fmla="*/ 388918 h 502714"/>
              <a:gd name="connsiteX30" fmla="*/ 176536 w 487256"/>
              <a:gd name="connsiteY30" fmla="*/ 323932 h 502714"/>
              <a:gd name="connsiteX31" fmla="*/ 244673 w 487256"/>
              <a:gd name="connsiteY31" fmla="*/ 308772 h 502714"/>
              <a:gd name="connsiteX32" fmla="*/ 251953 w 487256"/>
              <a:gd name="connsiteY32" fmla="*/ 316122 h 502714"/>
              <a:gd name="connsiteX33" fmla="*/ 251953 w 487256"/>
              <a:gd name="connsiteY33" fmla="*/ 321660 h 502714"/>
              <a:gd name="connsiteX34" fmla="*/ 273106 w 487256"/>
              <a:gd name="connsiteY34" fmla="*/ 331546 h 502714"/>
              <a:gd name="connsiteX35" fmla="*/ 283447 w 487256"/>
              <a:gd name="connsiteY35" fmla="*/ 357680 h 502714"/>
              <a:gd name="connsiteX36" fmla="*/ 276167 w 487256"/>
              <a:gd name="connsiteY36" fmla="*/ 367204 h 502714"/>
              <a:gd name="connsiteX37" fmla="*/ 266734 w 487256"/>
              <a:gd name="connsiteY37" fmla="*/ 359854 h 502714"/>
              <a:gd name="connsiteX38" fmla="*/ 266734 w 487256"/>
              <a:gd name="connsiteY38" fmla="*/ 357680 h 502714"/>
              <a:gd name="connsiteX39" fmla="*/ 261531 w 487256"/>
              <a:gd name="connsiteY39" fmla="*/ 340535 h 502714"/>
              <a:gd name="connsiteX40" fmla="*/ 251953 w 487256"/>
              <a:gd name="connsiteY40" fmla="*/ 335401 h 502714"/>
              <a:gd name="connsiteX41" fmla="*/ 251953 w 487256"/>
              <a:gd name="connsiteY41" fmla="*/ 381763 h 502714"/>
              <a:gd name="connsiteX42" fmla="*/ 270951 w 487256"/>
              <a:gd name="connsiteY42" fmla="*/ 388379 h 502714"/>
              <a:gd name="connsiteX43" fmla="*/ 283588 w 487256"/>
              <a:gd name="connsiteY43" fmla="*/ 414576 h 502714"/>
              <a:gd name="connsiteX44" fmla="*/ 274176 w 487256"/>
              <a:gd name="connsiteY44" fmla="*/ 442121 h 502714"/>
              <a:gd name="connsiteX45" fmla="*/ 251953 w 487256"/>
              <a:gd name="connsiteY45" fmla="*/ 453049 h 502714"/>
              <a:gd name="connsiteX46" fmla="*/ 251953 w 487256"/>
              <a:gd name="connsiteY46" fmla="*/ 458506 h 502714"/>
              <a:gd name="connsiteX47" fmla="*/ 243666 w 487256"/>
              <a:gd name="connsiteY47" fmla="*/ 466873 h 502714"/>
              <a:gd name="connsiteX48" fmla="*/ 235241 w 487256"/>
              <a:gd name="connsiteY48" fmla="*/ 458647 h 502714"/>
              <a:gd name="connsiteX49" fmla="*/ 235240 w 487256"/>
              <a:gd name="connsiteY49" fmla="*/ 458506 h 502714"/>
              <a:gd name="connsiteX50" fmla="*/ 235240 w 487256"/>
              <a:gd name="connsiteY50" fmla="*/ 451622 h 502714"/>
              <a:gd name="connsiteX51" fmla="*/ 216030 w 487256"/>
              <a:gd name="connsiteY51" fmla="*/ 444196 h 502714"/>
              <a:gd name="connsiteX52" fmla="*/ 203886 w 487256"/>
              <a:gd name="connsiteY52" fmla="*/ 416949 h 502714"/>
              <a:gd name="connsiteX53" fmla="*/ 211166 w 487256"/>
              <a:gd name="connsiteY53" fmla="*/ 407425 h 502714"/>
              <a:gd name="connsiteX54" fmla="*/ 220599 w 487256"/>
              <a:gd name="connsiteY54" fmla="*/ 414775 h 502714"/>
              <a:gd name="connsiteX55" fmla="*/ 220599 w 487256"/>
              <a:gd name="connsiteY55" fmla="*/ 416949 h 502714"/>
              <a:gd name="connsiteX56" fmla="*/ 225803 w 487256"/>
              <a:gd name="connsiteY56" fmla="*/ 434094 h 502714"/>
              <a:gd name="connsiteX57" fmla="*/ 235240 w 487256"/>
              <a:gd name="connsiteY57" fmla="*/ 439152 h 502714"/>
              <a:gd name="connsiteX58" fmla="*/ 235240 w 487256"/>
              <a:gd name="connsiteY58" fmla="*/ 391666 h 502714"/>
              <a:gd name="connsiteX59" fmla="*/ 217650 w 487256"/>
              <a:gd name="connsiteY59" fmla="*/ 383138 h 502714"/>
              <a:gd name="connsiteX60" fmla="*/ 208087 w 487256"/>
              <a:gd name="connsiteY60" fmla="*/ 355646 h 502714"/>
              <a:gd name="connsiteX61" fmla="*/ 220580 w 487256"/>
              <a:gd name="connsiteY61" fmla="*/ 329378 h 502714"/>
              <a:gd name="connsiteX62" fmla="*/ 235240 w 487256"/>
              <a:gd name="connsiteY62" fmla="*/ 324181 h 502714"/>
              <a:gd name="connsiteX63" fmla="*/ 235240 w 487256"/>
              <a:gd name="connsiteY63" fmla="*/ 316122 h 502714"/>
              <a:gd name="connsiteX64" fmla="*/ 244673 w 487256"/>
              <a:gd name="connsiteY64" fmla="*/ 308772 h 502714"/>
              <a:gd name="connsiteX65" fmla="*/ 91726 w 487256"/>
              <a:gd name="connsiteY65" fmla="*/ 307058 h 502714"/>
              <a:gd name="connsiteX66" fmla="*/ 189796 w 487256"/>
              <a:gd name="connsiteY66" fmla="*/ 307058 h 502714"/>
              <a:gd name="connsiteX67" fmla="*/ 197117 w 487256"/>
              <a:gd name="connsiteY67" fmla="*/ 311381 h 502714"/>
              <a:gd name="connsiteX68" fmla="*/ 197117 w 487256"/>
              <a:gd name="connsiteY68" fmla="*/ 319888 h 502714"/>
              <a:gd name="connsiteX69" fmla="*/ 179575 w 487256"/>
              <a:gd name="connsiteY69" fmla="*/ 388918 h 502714"/>
              <a:gd name="connsiteX70" fmla="*/ 195598 w 487256"/>
              <a:gd name="connsiteY70" fmla="*/ 454881 h 502714"/>
              <a:gd name="connsiteX71" fmla="*/ 195598 w 487256"/>
              <a:gd name="connsiteY71" fmla="*/ 463388 h 502714"/>
              <a:gd name="connsiteX72" fmla="*/ 188415 w 487256"/>
              <a:gd name="connsiteY72" fmla="*/ 467571 h 502714"/>
              <a:gd name="connsiteX73" fmla="*/ 91726 w 487256"/>
              <a:gd name="connsiteY73" fmla="*/ 467571 h 502714"/>
              <a:gd name="connsiteX74" fmla="*/ 83437 w 487256"/>
              <a:gd name="connsiteY74" fmla="*/ 459205 h 502714"/>
              <a:gd name="connsiteX75" fmla="*/ 83438 w 487256"/>
              <a:gd name="connsiteY75" fmla="*/ 459065 h 502714"/>
              <a:gd name="connsiteX76" fmla="*/ 60509 w 487256"/>
              <a:gd name="connsiteY76" fmla="*/ 435915 h 502714"/>
              <a:gd name="connsiteX77" fmla="*/ 60371 w 487256"/>
              <a:gd name="connsiteY77" fmla="*/ 435915 h 502714"/>
              <a:gd name="connsiteX78" fmla="*/ 51945 w 487256"/>
              <a:gd name="connsiteY78" fmla="*/ 427408 h 502714"/>
              <a:gd name="connsiteX79" fmla="*/ 51945 w 487256"/>
              <a:gd name="connsiteY79" fmla="*/ 347221 h 502714"/>
              <a:gd name="connsiteX80" fmla="*/ 60371 w 487256"/>
              <a:gd name="connsiteY80" fmla="*/ 338714 h 502714"/>
              <a:gd name="connsiteX81" fmla="*/ 83438 w 487256"/>
              <a:gd name="connsiteY81" fmla="*/ 315425 h 502714"/>
              <a:gd name="connsiteX82" fmla="*/ 91726 w 487256"/>
              <a:gd name="connsiteY82" fmla="*/ 307058 h 502714"/>
              <a:gd name="connsiteX83" fmla="*/ 296984 w 487256"/>
              <a:gd name="connsiteY83" fmla="*/ 306779 h 502714"/>
              <a:gd name="connsiteX84" fmla="*/ 394916 w 487256"/>
              <a:gd name="connsiteY84" fmla="*/ 306779 h 502714"/>
              <a:gd name="connsiteX85" fmla="*/ 403340 w 487256"/>
              <a:gd name="connsiteY85" fmla="*/ 315006 h 502714"/>
              <a:gd name="connsiteX86" fmla="*/ 403342 w 487256"/>
              <a:gd name="connsiteY86" fmla="*/ 315147 h 502714"/>
              <a:gd name="connsiteX87" fmla="*/ 426271 w 487256"/>
              <a:gd name="connsiteY87" fmla="*/ 338436 h 502714"/>
              <a:gd name="connsiteX88" fmla="*/ 434697 w 487256"/>
              <a:gd name="connsiteY88" fmla="*/ 346942 h 502714"/>
              <a:gd name="connsiteX89" fmla="*/ 434697 w 487256"/>
              <a:gd name="connsiteY89" fmla="*/ 427129 h 502714"/>
              <a:gd name="connsiteX90" fmla="*/ 426271 w 487256"/>
              <a:gd name="connsiteY90" fmla="*/ 435636 h 502714"/>
              <a:gd name="connsiteX91" fmla="*/ 403342 w 487256"/>
              <a:gd name="connsiteY91" fmla="*/ 458786 h 502714"/>
              <a:gd name="connsiteX92" fmla="*/ 395197 w 487256"/>
              <a:gd name="connsiteY92" fmla="*/ 467567 h 502714"/>
              <a:gd name="connsiteX93" fmla="*/ 394916 w 487256"/>
              <a:gd name="connsiteY93" fmla="*/ 467571 h 502714"/>
              <a:gd name="connsiteX94" fmla="*/ 298227 w 487256"/>
              <a:gd name="connsiteY94" fmla="*/ 467571 h 502714"/>
              <a:gd name="connsiteX95" fmla="*/ 291044 w 487256"/>
              <a:gd name="connsiteY95" fmla="*/ 463388 h 502714"/>
              <a:gd name="connsiteX96" fmla="*/ 291044 w 487256"/>
              <a:gd name="connsiteY96" fmla="*/ 454881 h 502714"/>
              <a:gd name="connsiteX97" fmla="*/ 307205 w 487256"/>
              <a:gd name="connsiteY97" fmla="*/ 388919 h 502714"/>
              <a:gd name="connsiteX98" fmla="*/ 290077 w 487256"/>
              <a:gd name="connsiteY98" fmla="*/ 319888 h 502714"/>
              <a:gd name="connsiteX99" fmla="*/ 290077 w 487256"/>
              <a:gd name="connsiteY99" fmla="*/ 311381 h 502714"/>
              <a:gd name="connsiteX100" fmla="*/ 296984 w 487256"/>
              <a:gd name="connsiteY100" fmla="*/ 306779 h 502714"/>
              <a:gd name="connsiteX101" fmla="*/ 18381 w 487256"/>
              <a:gd name="connsiteY101" fmla="*/ 271775 h 502714"/>
              <a:gd name="connsiteX102" fmla="*/ 468814 w 487256"/>
              <a:gd name="connsiteY102" fmla="*/ 271775 h 502714"/>
              <a:gd name="connsiteX103" fmla="*/ 477240 w 487256"/>
              <a:gd name="connsiteY103" fmla="*/ 280282 h 502714"/>
              <a:gd name="connsiteX104" fmla="*/ 477240 w 487256"/>
              <a:gd name="connsiteY104" fmla="*/ 328115 h 502714"/>
              <a:gd name="connsiteX105" fmla="*/ 477239 w 487256"/>
              <a:gd name="connsiteY105" fmla="*/ 328116 h 502714"/>
              <a:gd name="connsiteX106" fmla="*/ 477239 w 487256"/>
              <a:gd name="connsiteY106" fmla="*/ 348616 h 502714"/>
              <a:gd name="connsiteX107" fmla="*/ 469384 w 487256"/>
              <a:gd name="connsiteY107" fmla="*/ 357662 h 502714"/>
              <a:gd name="connsiteX108" fmla="*/ 468814 w 487256"/>
              <a:gd name="connsiteY108" fmla="*/ 357680 h 502714"/>
              <a:gd name="connsiteX109" fmla="*/ 460525 w 487256"/>
              <a:gd name="connsiteY109" fmla="*/ 349314 h 502714"/>
              <a:gd name="connsiteX110" fmla="*/ 460526 w 487256"/>
              <a:gd name="connsiteY110" fmla="*/ 349173 h 502714"/>
              <a:gd name="connsiteX111" fmla="*/ 460526 w 487256"/>
              <a:gd name="connsiteY111" fmla="*/ 328116 h 502714"/>
              <a:gd name="connsiteX112" fmla="*/ 460527 w 487256"/>
              <a:gd name="connsiteY112" fmla="*/ 328115 h 502714"/>
              <a:gd name="connsiteX113" fmla="*/ 460527 w 487256"/>
              <a:gd name="connsiteY113" fmla="*/ 288789 h 502714"/>
              <a:gd name="connsiteX114" fmla="*/ 26807 w 487256"/>
              <a:gd name="connsiteY114" fmla="*/ 288789 h 502714"/>
              <a:gd name="connsiteX115" fmla="*/ 26807 w 487256"/>
              <a:gd name="connsiteY115" fmla="*/ 485839 h 502714"/>
              <a:gd name="connsiteX116" fmla="*/ 460527 w 487256"/>
              <a:gd name="connsiteY116" fmla="*/ 485839 h 502714"/>
              <a:gd name="connsiteX117" fmla="*/ 460527 w 487256"/>
              <a:gd name="connsiteY117" fmla="*/ 466176 h 502714"/>
              <a:gd name="connsiteX118" fmla="*/ 460707 w 487256"/>
              <a:gd name="connsiteY118" fmla="*/ 465941 h 502714"/>
              <a:gd name="connsiteX119" fmla="*/ 460526 w 487256"/>
              <a:gd name="connsiteY119" fmla="*/ 465758 h 502714"/>
              <a:gd name="connsiteX120" fmla="*/ 460526 w 487256"/>
              <a:gd name="connsiteY120" fmla="*/ 444979 h 502714"/>
              <a:gd name="connsiteX121" fmla="*/ 469959 w 487256"/>
              <a:gd name="connsiteY121" fmla="*/ 437629 h 502714"/>
              <a:gd name="connsiteX122" fmla="*/ 477239 w 487256"/>
              <a:gd name="connsiteY122" fmla="*/ 444979 h 502714"/>
              <a:gd name="connsiteX123" fmla="*/ 477239 w 487256"/>
              <a:gd name="connsiteY123" fmla="*/ 464001 h 502714"/>
              <a:gd name="connsiteX124" fmla="*/ 477240 w 487256"/>
              <a:gd name="connsiteY124" fmla="*/ 464002 h 502714"/>
              <a:gd name="connsiteX125" fmla="*/ 477240 w 487256"/>
              <a:gd name="connsiteY125" fmla="*/ 466176 h 502714"/>
              <a:gd name="connsiteX126" fmla="*/ 477240 w 487256"/>
              <a:gd name="connsiteY126" fmla="*/ 494067 h 502714"/>
              <a:gd name="connsiteX127" fmla="*/ 469235 w 487256"/>
              <a:gd name="connsiteY127" fmla="*/ 502710 h 502714"/>
              <a:gd name="connsiteX128" fmla="*/ 468814 w 487256"/>
              <a:gd name="connsiteY128" fmla="*/ 502713 h 502714"/>
              <a:gd name="connsiteX129" fmla="*/ 18381 w 487256"/>
              <a:gd name="connsiteY129" fmla="*/ 502713 h 502714"/>
              <a:gd name="connsiteX130" fmla="*/ 9956 w 487256"/>
              <a:gd name="connsiteY130" fmla="*/ 494487 h 502714"/>
              <a:gd name="connsiteX131" fmla="*/ 9955 w 487256"/>
              <a:gd name="connsiteY131" fmla="*/ 494346 h 502714"/>
              <a:gd name="connsiteX132" fmla="*/ 9955 w 487256"/>
              <a:gd name="connsiteY132" fmla="*/ 280282 h 502714"/>
              <a:gd name="connsiteX133" fmla="*/ 18381 w 487256"/>
              <a:gd name="connsiteY133" fmla="*/ 271775 h 502714"/>
              <a:gd name="connsiteX134" fmla="*/ 446397 w 487256"/>
              <a:gd name="connsiteY134" fmla="*/ 216371 h 502714"/>
              <a:gd name="connsiteX135" fmla="*/ 455830 w 487256"/>
              <a:gd name="connsiteY135" fmla="*/ 223721 h 502714"/>
              <a:gd name="connsiteX136" fmla="*/ 455830 w 487256"/>
              <a:gd name="connsiteY136" fmla="*/ 225895 h 502714"/>
              <a:gd name="connsiteX137" fmla="*/ 455830 w 487256"/>
              <a:gd name="connsiteY137" fmla="*/ 246952 h 502714"/>
              <a:gd name="connsiteX138" fmla="*/ 447405 w 487256"/>
              <a:gd name="connsiteY138" fmla="*/ 255459 h 502714"/>
              <a:gd name="connsiteX139" fmla="*/ 439116 w 487256"/>
              <a:gd name="connsiteY139" fmla="*/ 247093 h 502714"/>
              <a:gd name="connsiteX140" fmla="*/ 439117 w 487256"/>
              <a:gd name="connsiteY140" fmla="*/ 246952 h 502714"/>
              <a:gd name="connsiteX141" fmla="*/ 439117 w 487256"/>
              <a:gd name="connsiteY141" fmla="*/ 225895 h 502714"/>
              <a:gd name="connsiteX142" fmla="*/ 446397 w 487256"/>
              <a:gd name="connsiteY142" fmla="*/ 216371 h 502714"/>
              <a:gd name="connsiteX143" fmla="*/ 404130 w 487256"/>
              <a:gd name="connsiteY143" fmla="*/ 216371 h 502714"/>
              <a:gd name="connsiteX144" fmla="*/ 413563 w 487256"/>
              <a:gd name="connsiteY144" fmla="*/ 223721 h 502714"/>
              <a:gd name="connsiteX145" fmla="*/ 413563 w 487256"/>
              <a:gd name="connsiteY145" fmla="*/ 225895 h 502714"/>
              <a:gd name="connsiteX146" fmla="*/ 413563 w 487256"/>
              <a:gd name="connsiteY146" fmla="*/ 246952 h 502714"/>
              <a:gd name="connsiteX147" fmla="*/ 405138 w 487256"/>
              <a:gd name="connsiteY147" fmla="*/ 255459 h 502714"/>
              <a:gd name="connsiteX148" fmla="*/ 396849 w 487256"/>
              <a:gd name="connsiteY148" fmla="*/ 247093 h 502714"/>
              <a:gd name="connsiteX149" fmla="*/ 396850 w 487256"/>
              <a:gd name="connsiteY149" fmla="*/ 246952 h 502714"/>
              <a:gd name="connsiteX150" fmla="*/ 396850 w 487256"/>
              <a:gd name="connsiteY150" fmla="*/ 225895 h 502714"/>
              <a:gd name="connsiteX151" fmla="*/ 404130 w 487256"/>
              <a:gd name="connsiteY151" fmla="*/ 216371 h 502714"/>
              <a:gd name="connsiteX152" fmla="*/ 82057 w 487256"/>
              <a:gd name="connsiteY152" fmla="*/ 215435 h 502714"/>
              <a:gd name="connsiteX153" fmla="*/ 90483 w 487256"/>
              <a:gd name="connsiteY153" fmla="*/ 223942 h 502714"/>
              <a:gd name="connsiteX154" fmla="*/ 90483 w 487256"/>
              <a:gd name="connsiteY154" fmla="*/ 245000 h 502714"/>
              <a:gd name="connsiteX155" fmla="*/ 82057 w 487256"/>
              <a:gd name="connsiteY155" fmla="*/ 253506 h 502714"/>
              <a:gd name="connsiteX156" fmla="*/ 73631 w 487256"/>
              <a:gd name="connsiteY156" fmla="*/ 245000 h 502714"/>
              <a:gd name="connsiteX157" fmla="*/ 73631 w 487256"/>
              <a:gd name="connsiteY157" fmla="*/ 223942 h 502714"/>
              <a:gd name="connsiteX158" fmla="*/ 82057 w 487256"/>
              <a:gd name="connsiteY158" fmla="*/ 215435 h 502714"/>
              <a:gd name="connsiteX159" fmla="*/ 38644 w 487256"/>
              <a:gd name="connsiteY159" fmla="*/ 214418 h 502714"/>
              <a:gd name="connsiteX160" fmla="*/ 48077 w 487256"/>
              <a:gd name="connsiteY160" fmla="*/ 221768 h 502714"/>
              <a:gd name="connsiteX161" fmla="*/ 48077 w 487256"/>
              <a:gd name="connsiteY161" fmla="*/ 223942 h 502714"/>
              <a:gd name="connsiteX162" fmla="*/ 48077 w 487256"/>
              <a:gd name="connsiteY162" fmla="*/ 244999 h 502714"/>
              <a:gd name="connsiteX163" fmla="*/ 39929 w 487256"/>
              <a:gd name="connsiteY163" fmla="*/ 253505 h 502714"/>
              <a:gd name="connsiteX164" fmla="*/ 39790 w 487256"/>
              <a:gd name="connsiteY164" fmla="*/ 253506 h 502714"/>
              <a:gd name="connsiteX165" fmla="*/ 31364 w 487256"/>
              <a:gd name="connsiteY165" fmla="*/ 244999 h 502714"/>
              <a:gd name="connsiteX166" fmla="*/ 31364 w 487256"/>
              <a:gd name="connsiteY166" fmla="*/ 223942 h 502714"/>
              <a:gd name="connsiteX167" fmla="*/ 38644 w 487256"/>
              <a:gd name="connsiteY167" fmla="*/ 214418 h 502714"/>
              <a:gd name="connsiteX168" fmla="*/ 265807 w 487256"/>
              <a:gd name="connsiteY168" fmla="*/ 170572 h 502714"/>
              <a:gd name="connsiteX169" fmla="*/ 273087 w 487256"/>
              <a:gd name="connsiteY169" fmla="*/ 177922 h 502714"/>
              <a:gd name="connsiteX170" fmla="*/ 273087 w 487256"/>
              <a:gd name="connsiteY170" fmla="*/ 199119 h 502714"/>
              <a:gd name="connsiteX171" fmla="*/ 264800 w 487256"/>
              <a:gd name="connsiteY171" fmla="*/ 207486 h 502714"/>
              <a:gd name="connsiteX172" fmla="*/ 256375 w 487256"/>
              <a:gd name="connsiteY172" fmla="*/ 199260 h 502714"/>
              <a:gd name="connsiteX173" fmla="*/ 256374 w 487256"/>
              <a:gd name="connsiteY173" fmla="*/ 199119 h 502714"/>
              <a:gd name="connsiteX174" fmla="*/ 256374 w 487256"/>
              <a:gd name="connsiteY174" fmla="*/ 177922 h 502714"/>
              <a:gd name="connsiteX175" fmla="*/ 265807 w 487256"/>
              <a:gd name="connsiteY175" fmla="*/ 170572 h 502714"/>
              <a:gd name="connsiteX176" fmla="*/ 223540 w 487256"/>
              <a:gd name="connsiteY176" fmla="*/ 170572 h 502714"/>
              <a:gd name="connsiteX177" fmla="*/ 230820 w 487256"/>
              <a:gd name="connsiteY177" fmla="*/ 177922 h 502714"/>
              <a:gd name="connsiteX178" fmla="*/ 230820 w 487256"/>
              <a:gd name="connsiteY178" fmla="*/ 199119 h 502714"/>
              <a:gd name="connsiteX179" fmla="*/ 222533 w 487256"/>
              <a:gd name="connsiteY179" fmla="*/ 207486 h 502714"/>
              <a:gd name="connsiteX180" fmla="*/ 214108 w 487256"/>
              <a:gd name="connsiteY180" fmla="*/ 199260 h 502714"/>
              <a:gd name="connsiteX181" fmla="*/ 214107 w 487256"/>
              <a:gd name="connsiteY181" fmla="*/ 199119 h 502714"/>
              <a:gd name="connsiteX182" fmla="*/ 214107 w 487256"/>
              <a:gd name="connsiteY182" fmla="*/ 177922 h 502714"/>
              <a:gd name="connsiteX183" fmla="*/ 223540 w 487256"/>
              <a:gd name="connsiteY183" fmla="*/ 170572 h 502714"/>
              <a:gd name="connsiteX184" fmla="*/ 432361 w 487256"/>
              <a:gd name="connsiteY184" fmla="*/ 66649 h 502714"/>
              <a:gd name="connsiteX185" fmla="*/ 432486 w 487256"/>
              <a:gd name="connsiteY185" fmla="*/ 66776 h 502714"/>
              <a:gd name="connsiteX186" fmla="*/ 485113 w 487256"/>
              <a:gd name="connsiteY186" fmla="*/ 125487 h 502714"/>
              <a:gd name="connsiteX187" fmla="*/ 486494 w 487256"/>
              <a:gd name="connsiteY187" fmla="*/ 134691 h 502714"/>
              <a:gd name="connsiteX188" fmla="*/ 478897 w 487256"/>
              <a:gd name="connsiteY188" fmla="*/ 139711 h 502714"/>
              <a:gd name="connsiteX189" fmla="*/ 455830 w 487256"/>
              <a:gd name="connsiteY189" fmla="*/ 139711 h 502714"/>
              <a:gd name="connsiteX190" fmla="*/ 455830 w 487256"/>
              <a:gd name="connsiteY190" fmla="*/ 168718 h 502714"/>
              <a:gd name="connsiteX191" fmla="*/ 455696 w 487256"/>
              <a:gd name="connsiteY191" fmla="*/ 168862 h 502714"/>
              <a:gd name="connsiteX192" fmla="*/ 455830 w 487256"/>
              <a:gd name="connsiteY192" fmla="*/ 168997 h 502714"/>
              <a:gd name="connsiteX193" fmla="*/ 455830 w 487256"/>
              <a:gd name="connsiteY193" fmla="*/ 190194 h 502714"/>
              <a:gd name="connsiteX194" fmla="*/ 447544 w 487256"/>
              <a:gd name="connsiteY194" fmla="*/ 198563 h 502714"/>
              <a:gd name="connsiteX195" fmla="*/ 447405 w 487256"/>
              <a:gd name="connsiteY195" fmla="*/ 198561 h 502714"/>
              <a:gd name="connsiteX196" fmla="*/ 439117 w 487256"/>
              <a:gd name="connsiteY196" fmla="*/ 190194 h 502714"/>
              <a:gd name="connsiteX197" fmla="*/ 439117 w 487256"/>
              <a:gd name="connsiteY197" fmla="*/ 169140 h 502714"/>
              <a:gd name="connsiteX198" fmla="*/ 439115 w 487256"/>
              <a:gd name="connsiteY198" fmla="*/ 169138 h 502714"/>
              <a:gd name="connsiteX199" fmla="*/ 439117 w 487256"/>
              <a:gd name="connsiteY199" fmla="*/ 168997 h 502714"/>
              <a:gd name="connsiteX200" fmla="*/ 439117 w 487256"/>
              <a:gd name="connsiteY200" fmla="*/ 131483 h 502714"/>
              <a:gd name="connsiteX201" fmla="*/ 447404 w 487256"/>
              <a:gd name="connsiteY201" fmla="*/ 123116 h 502714"/>
              <a:gd name="connsiteX202" fmla="*/ 459974 w 487256"/>
              <a:gd name="connsiteY202" fmla="*/ 123116 h 502714"/>
              <a:gd name="connsiteX203" fmla="*/ 426271 w 487256"/>
              <a:gd name="connsiteY203" fmla="*/ 85602 h 502714"/>
              <a:gd name="connsiteX204" fmla="*/ 392706 w 487256"/>
              <a:gd name="connsiteY204" fmla="*/ 123116 h 502714"/>
              <a:gd name="connsiteX205" fmla="*/ 405137 w 487256"/>
              <a:gd name="connsiteY205" fmla="*/ 123116 h 502714"/>
              <a:gd name="connsiteX206" fmla="*/ 413562 w 487256"/>
              <a:gd name="connsiteY206" fmla="*/ 131343 h 502714"/>
              <a:gd name="connsiteX207" fmla="*/ 413563 w 487256"/>
              <a:gd name="connsiteY207" fmla="*/ 131483 h 502714"/>
              <a:gd name="connsiteX208" fmla="*/ 413563 w 487256"/>
              <a:gd name="connsiteY208" fmla="*/ 168997 h 502714"/>
              <a:gd name="connsiteX209" fmla="*/ 413563 w 487256"/>
              <a:gd name="connsiteY209" fmla="*/ 190194 h 502714"/>
              <a:gd name="connsiteX210" fmla="*/ 405277 w 487256"/>
              <a:gd name="connsiteY210" fmla="*/ 198563 h 502714"/>
              <a:gd name="connsiteX211" fmla="*/ 405138 w 487256"/>
              <a:gd name="connsiteY211" fmla="*/ 198561 h 502714"/>
              <a:gd name="connsiteX212" fmla="*/ 396850 w 487256"/>
              <a:gd name="connsiteY212" fmla="*/ 190194 h 502714"/>
              <a:gd name="connsiteX213" fmla="*/ 396850 w 487256"/>
              <a:gd name="connsiteY213" fmla="*/ 171171 h 502714"/>
              <a:gd name="connsiteX214" fmla="*/ 396850 w 487256"/>
              <a:gd name="connsiteY214" fmla="*/ 168997 h 502714"/>
              <a:gd name="connsiteX215" fmla="*/ 396850 w 487256"/>
              <a:gd name="connsiteY215" fmla="*/ 139432 h 502714"/>
              <a:gd name="connsiteX216" fmla="*/ 373782 w 487256"/>
              <a:gd name="connsiteY216" fmla="*/ 139432 h 502714"/>
              <a:gd name="connsiteX217" fmla="*/ 366185 w 487256"/>
              <a:gd name="connsiteY217" fmla="*/ 134412 h 502714"/>
              <a:gd name="connsiteX218" fmla="*/ 367567 w 487256"/>
              <a:gd name="connsiteY218" fmla="*/ 125208 h 502714"/>
              <a:gd name="connsiteX219" fmla="*/ 420055 w 487256"/>
              <a:gd name="connsiteY219" fmla="*/ 66776 h 502714"/>
              <a:gd name="connsiteX220" fmla="*/ 432361 w 487256"/>
              <a:gd name="connsiteY220" fmla="*/ 66649 h 502714"/>
              <a:gd name="connsiteX221" fmla="*/ 67367 w 487256"/>
              <a:gd name="connsiteY221" fmla="*/ 65193 h 502714"/>
              <a:gd name="connsiteX222" fmla="*/ 67692 w 487256"/>
              <a:gd name="connsiteY222" fmla="*/ 65521 h 502714"/>
              <a:gd name="connsiteX223" fmla="*/ 120180 w 487256"/>
              <a:gd name="connsiteY223" fmla="*/ 123952 h 502714"/>
              <a:gd name="connsiteX224" fmla="*/ 119528 w 487256"/>
              <a:gd name="connsiteY224" fmla="*/ 135767 h 502714"/>
              <a:gd name="connsiteX225" fmla="*/ 113965 w 487256"/>
              <a:gd name="connsiteY225" fmla="*/ 137898 h 502714"/>
              <a:gd name="connsiteX226" fmla="*/ 90483 w 487256"/>
              <a:gd name="connsiteY226" fmla="*/ 137898 h 502714"/>
              <a:gd name="connsiteX227" fmla="*/ 90483 w 487256"/>
              <a:gd name="connsiteY227" fmla="*/ 168857 h 502714"/>
              <a:gd name="connsiteX228" fmla="*/ 90481 w 487256"/>
              <a:gd name="connsiteY228" fmla="*/ 168859 h 502714"/>
              <a:gd name="connsiteX229" fmla="*/ 90483 w 487256"/>
              <a:gd name="connsiteY229" fmla="*/ 168997 h 502714"/>
              <a:gd name="connsiteX230" fmla="*/ 90483 w 487256"/>
              <a:gd name="connsiteY230" fmla="*/ 190194 h 502714"/>
              <a:gd name="connsiteX231" fmla="*/ 82196 w 487256"/>
              <a:gd name="connsiteY231" fmla="*/ 198562 h 502714"/>
              <a:gd name="connsiteX232" fmla="*/ 82057 w 487256"/>
              <a:gd name="connsiteY232" fmla="*/ 198561 h 502714"/>
              <a:gd name="connsiteX233" fmla="*/ 73631 w 487256"/>
              <a:gd name="connsiteY233" fmla="*/ 190194 h 502714"/>
              <a:gd name="connsiteX234" fmla="*/ 73631 w 487256"/>
              <a:gd name="connsiteY234" fmla="*/ 168997 h 502714"/>
              <a:gd name="connsiteX235" fmla="*/ 73631 w 487256"/>
              <a:gd name="connsiteY235" fmla="*/ 129531 h 502714"/>
              <a:gd name="connsiteX236" fmla="*/ 82057 w 487256"/>
              <a:gd name="connsiteY236" fmla="*/ 121163 h 502714"/>
              <a:gd name="connsiteX237" fmla="*/ 94489 w 487256"/>
              <a:gd name="connsiteY237" fmla="*/ 121163 h 502714"/>
              <a:gd name="connsiteX238" fmla="*/ 60924 w 487256"/>
              <a:gd name="connsiteY238" fmla="*/ 83650 h 502714"/>
              <a:gd name="connsiteX239" fmla="*/ 27635 w 487256"/>
              <a:gd name="connsiteY239" fmla="*/ 121163 h 502714"/>
              <a:gd name="connsiteX240" fmla="*/ 40205 w 487256"/>
              <a:gd name="connsiteY240" fmla="*/ 121163 h 502714"/>
              <a:gd name="connsiteX241" fmla="*/ 48492 w 487256"/>
              <a:gd name="connsiteY241" fmla="*/ 129531 h 502714"/>
              <a:gd name="connsiteX242" fmla="*/ 48492 w 487256"/>
              <a:gd name="connsiteY242" fmla="*/ 168997 h 502714"/>
              <a:gd name="connsiteX243" fmla="*/ 48077 w 487256"/>
              <a:gd name="connsiteY243" fmla="*/ 169540 h 502714"/>
              <a:gd name="connsiteX244" fmla="*/ 48077 w 487256"/>
              <a:gd name="connsiteY244" fmla="*/ 190194 h 502714"/>
              <a:gd name="connsiteX245" fmla="*/ 39790 w 487256"/>
              <a:gd name="connsiteY245" fmla="*/ 198561 h 502714"/>
              <a:gd name="connsiteX246" fmla="*/ 31365 w 487256"/>
              <a:gd name="connsiteY246" fmla="*/ 190335 h 502714"/>
              <a:gd name="connsiteX247" fmla="*/ 31364 w 487256"/>
              <a:gd name="connsiteY247" fmla="*/ 190194 h 502714"/>
              <a:gd name="connsiteX248" fmla="*/ 31364 w 487256"/>
              <a:gd name="connsiteY248" fmla="*/ 168997 h 502714"/>
              <a:gd name="connsiteX249" fmla="*/ 31779 w 487256"/>
              <a:gd name="connsiteY249" fmla="*/ 168674 h 502714"/>
              <a:gd name="connsiteX250" fmla="*/ 31779 w 487256"/>
              <a:gd name="connsiteY250" fmla="*/ 138037 h 502714"/>
              <a:gd name="connsiteX251" fmla="*/ 8435 w 487256"/>
              <a:gd name="connsiteY251" fmla="*/ 138037 h 502714"/>
              <a:gd name="connsiteX252" fmla="*/ 700 w 487256"/>
              <a:gd name="connsiteY252" fmla="*/ 133017 h 502714"/>
              <a:gd name="connsiteX253" fmla="*/ 2220 w 487256"/>
              <a:gd name="connsiteY253" fmla="*/ 123952 h 502714"/>
              <a:gd name="connsiteX254" fmla="*/ 55261 w 487256"/>
              <a:gd name="connsiteY254" fmla="*/ 65521 h 502714"/>
              <a:gd name="connsiteX255" fmla="*/ 67367 w 487256"/>
              <a:gd name="connsiteY255" fmla="*/ 65193 h 502714"/>
              <a:gd name="connsiteX256" fmla="*/ 249561 w 487256"/>
              <a:gd name="connsiteY256" fmla="*/ 2440 h 502714"/>
              <a:gd name="connsiteX257" fmla="*/ 249744 w 487256"/>
              <a:gd name="connsiteY257" fmla="*/ 2626 h 502714"/>
              <a:gd name="connsiteX258" fmla="*/ 302371 w 487256"/>
              <a:gd name="connsiteY258" fmla="*/ 61058 h 502714"/>
              <a:gd name="connsiteX259" fmla="*/ 303890 w 487256"/>
              <a:gd name="connsiteY259" fmla="*/ 69704 h 502714"/>
              <a:gd name="connsiteX260" fmla="*/ 296293 w 487256"/>
              <a:gd name="connsiteY260" fmla="*/ 74724 h 502714"/>
              <a:gd name="connsiteX261" fmla="*/ 273088 w 487256"/>
              <a:gd name="connsiteY261" fmla="*/ 74724 h 502714"/>
              <a:gd name="connsiteX262" fmla="*/ 273088 w 487256"/>
              <a:gd name="connsiteY262" fmla="*/ 103731 h 502714"/>
              <a:gd name="connsiteX263" fmla="*/ 273087 w 487256"/>
              <a:gd name="connsiteY263" fmla="*/ 103732 h 502714"/>
              <a:gd name="connsiteX264" fmla="*/ 273087 w 487256"/>
              <a:gd name="connsiteY264" fmla="*/ 125487 h 502714"/>
              <a:gd name="connsiteX265" fmla="*/ 264800 w 487256"/>
              <a:gd name="connsiteY265" fmla="*/ 133296 h 502714"/>
              <a:gd name="connsiteX266" fmla="*/ 256374 w 487256"/>
              <a:gd name="connsiteY266" fmla="*/ 125487 h 502714"/>
              <a:gd name="connsiteX267" fmla="*/ 256374 w 487256"/>
              <a:gd name="connsiteY267" fmla="*/ 103732 h 502714"/>
              <a:gd name="connsiteX268" fmla="*/ 256558 w 487256"/>
              <a:gd name="connsiteY268" fmla="*/ 103491 h 502714"/>
              <a:gd name="connsiteX269" fmla="*/ 256376 w 487256"/>
              <a:gd name="connsiteY269" fmla="*/ 103314 h 502714"/>
              <a:gd name="connsiteX270" fmla="*/ 256374 w 487256"/>
              <a:gd name="connsiteY270" fmla="*/ 103173 h 502714"/>
              <a:gd name="connsiteX271" fmla="*/ 256374 w 487256"/>
              <a:gd name="connsiteY271" fmla="*/ 66775 h 502714"/>
              <a:gd name="connsiteX272" fmla="*/ 264800 w 487256"/>
              <a:gd name="connsiteY272" fmla="*/ 58269 h 502714"/>
              <a:gd name="connsiteX273" fmla="*/ 277232 w 487256"/>
              <a:gd name="connsiteY273" fmla="*/ 58269 h 502714"/>
              <a:gd name="connsiteX274" fmla="*/ 243667 w 487256"/>
              <a:gd name="connsiteY274" fmla="*/ 20894 h 502714"/>
              <a:gd name="connsiteX275" fmla="*/ 209964 w 487256"/>
              <a:gd name="connsiteY275" fmla="*/ 58269 h 502714"/>
              <a:gd name="connsiteX276" fmla="*/ 222533 w 487256"/>
              <a:gd name="connsiteY276" fmla="*/ 58269 h 502714"/>
              <a:gd name="connsiteX277" fmla="*/ 230822 w 487256"/>
              <a:gd name="connsiteY277" fmla="*/ 66635 h 502714"/>
              <a:gd name="connsiteX278" fmla="*/ 230821 w 487256"/>
              <a:gd name="connsiteY278" fmla="*/ 66775 h 502714"/>
              <a:gd name="connsiteX279" fmla="*/ 230821 w 487256"/>
              <a:gd name="connsiteY279" fmla="*/ 103731 h 502714"/>
              <a:gd name="connsiteX280" fmla="*/ 230820 w 487256"/>
              <a:gd name="connsiteY280" fmla="*/ 103732 h 502714"/>
              <a:gd name="connsiteX281" fmla="*/ 230820 w 487256"/>
              <a:gd name="connsiteY281" fmla="*/ 103732 h 502714"/>
              <a:gd name="connsiteX282" fmla="*/ 230820 w 487256"/>
              <a:gd name="connsiteY282" fmla="*/ 125487 h 502714"/>
              <a:gd name="connsiteX283" fmla="*/ 222533 w 487256"/>
              <a:gd name="connsiteY283" fmla="*/ 133296 h 502714"/>
              <a:gd name="connsiteX284" fmla="*/ 214107 w 487256"/>
              <a:gd name="connsiteY284" fmla="*/ 125487 h 502714"/>
              <a:gd name="connsiteX285" fmla="*/ 214107 w 487256"/>
              <a:gd name="connsiteY285" fmla="*/ 103732 h 502714"/>
              <a:gd name="connsiteX286" fmla="*/ 214107 w 487256"/>
              <a:gd name="connsiteY286" fmla="*/ 103731 h 502714"/>
              <a:gd name="connsiteX287" fmla="*/ 214107 w 487256"/>
              <a:gd name="connsiteY287" fmla="*/ 103731 h 502714"/>
              <a:gd name="connsiteX288" fmla="*/ 214107 w 487256"/>
              <a:gd name="connsiteY288" fmla="*/ 75143 h 502714"/>
              <a:gd name="connsiteX289" fmla="*/ 191040 w 487256"/>
              <a:gd name="connsiteY289" fmla="*/ 75143 h 502714"/>
              <a:gd name="connsiteX290" fmla="*/ 182878 w 487256"/>
              <a:gd name="connsiteY290" fmla="*/ 66378 h 502714"/>
              <a:gd name="connsiteX291" fmla="*/ 184824 w 487256"/>
              <a:gd name="connsiteY291" fmla="*/ 61197 h 502714"/>
              <a:gd name="connsiteX292" fmla="*/ 237451 w 487256"/>
              <a:gd name="connsiteY292" fmla="*/ 2626 h 502714"/>
              <a:gd name="connsiteX293" fmla="*/ 249561 w 487256"/>
              <a:gd name="connsiteY293" fmla="*/ 2440 h 502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</a:cxnLst>
            <a:rect l="l" t="t" r="r" b="b"/>
            <a:pathLst>
              <a:path w="487256" h="502714">
                <a:moveTo>
                  <a:pt x="251953" y="399098"/>
                </a:moveTo>
                <a:lnTo>
                  <a:pt x="251953" y="439265"/>
                </a:lnTo>
                <a:lnTo>
                  <a:pt x="258471" y="437249"/>
                </a:lnTo>
                <a:cubicBezTo>
                  <a:pt x="263051" y="433432"/>
                  <a:pt x="266189" y="427851"/>
                  <a:pt x="266799" y="421411"/>
                </a:cubicBezTo>
                <a:cubicBezTo>
                  <a:pt x="267409" y="414971"/>
                  <a:pt x="265376" y="408891"/>
                  <a:pt x="261596" y="404267"/>
                </a:cubicBezTo>
                <a:close/>
                <a:moveTo>
                  <a:pt x="469959" y="373759"/>
                </a:moveTo>
                <a:cubicBezTo>
                  <a:pt x="473759" y="374253"/>
                  <a:pt x="476750" y="377273"/>
                  <a:pt x="477240" y="381109"/>
                </a:cubicBezTo>
                <a:lnTo>
                  <a:pt x="477240" y="413044"/>
                </a:lnTo>
                <a:cubicBezTo>
                  <a:pt x="477240" y="417742"/>
                  <a:pt x="473467" y="421551"/>
                  <a:pt x="468814" y="421551"/>
                </a:cubicBezTo>
                <a:cubicBezTo>
                  <a:pt x="464237" y="421552"/>
                  <a:pt x="460526" y="417806"/>
                  <a:pt x="460525" y="413185"/>
                </a:cubicBezTo>
                <a:cubicBezTo>
                  <a:pt x="460525" y="413138"/>
                  <a:pt x="460525" y="413091"/>
                  <a:pt x="460526" y="413044"/>
                </a:cubicBezTo>
                <a:lnTo>
                  <a:pt x="460526" y="381109"/>
                </a:lnTo>
                <a:cubicBezTo>
                  <a:pt x="461121" y="376449"/>
                  <a:pt x="465344" y="373158"/>
                  <a:pt x="469959" y="373759"/>
                </a:cubicBezTo>
                <a:close/>
                <a:moveTo>
                  <a:pt x="235240" y="335407"/>
                </a:moveTo>
                <a:lnTo>
                  <a:pt x="228863" y="337380"/>
                </a:lnTo>
                <a:cubicBezTo>
                  <a:pt x="224283" y="341196"/>
                  <a:pt x="221145" y="346777"/>
                  <a:pt x="220534" y="353217"/>
                </a:cubicBezTo>
                <a:cubicBezTo>
                  <a:pt x="219924" y="359658"/>
                  <a:pt x="221957" y="365738"/>
                  <a:pt x="225737" y="370362"/>
                </a:cubicBezTo>
                <a:lnTo>
                  <a:pt x="235240" y="375456"/>
                </a:lnTo>
                <a:close/>
                <a:moveTo>
                  <a:pt x="310934" y="323932"/>
                </a:moveTo>
                <a:cubicBezTo>
                  <a:pt x="328490" y="364231"/>
                  <a:pt x="328989" y="410019"/>
                  <a:pt x="312316" y="450697"/>
                </a:cubicBezTo>
                <a:lnTo>
                  <a:pt x="387181" y="450697"/>
                </a:lnTo>
                <a:cubicBezTo>
                  <a:pt x="390565" y="435311"/>
                  <a:pt x="402467" y="423294"/>
                  <a:pt x="417707" y="419878"/>
                </a:cubicBezTo>
                <a:lnTo>
                  <a:pt x="417707" y="354752"/>
                </a:lnTo>
                <a:cubicBezTo>
                  <a:pt x="402467" y="351335"/>
                  <a:pt x="390565" y="339319"/>
                  <a:pt x="387181" y="323932"/>
                </a:cubicBezTo>
                <a:close/>
                <a:moveTo>
                  <a:pt x="99737" y="323932"/>
                </a:moveTo>
                <a:cubicBezTo>
                  <a:pt x="96427" y="339410"/>
                  <a:pt x="84418" y="351480"/>
                  <a:pt x="69073" y="354752"/>
                </a:cubicBezTo>
                <a:lnTo>
                  <a:pt x="69073" y="419878"/>
                </a:lnTo>
                <a:cubicBezTo>
                  <a:pt x="84418" y="423150"/>
                  <a:pt x="96427" y="435219"/>
                  <a:pt x="99737" y="450697"/>
                </a:cubicBezTo>
                <a:lnTo>
                  <a:pt x="174878" y="450697"/>
                </a:lnTo>
                <a:cubicBezTo>
                  <a:pt x="166761" y="431137"/>
                  <a:pt x="162627" y="410126"/>
                  <a:pt x="162723" y="388918"/>
                </a:cubicBezTo>
                <a:cubicBezTo>
                  <a:pt x="162617" y="366503"/>
                  <a:pt x="167330" y="344330"/>
                  <a:pt x="176536" y="323932"/>
                </a:cubicBezTo>
                <a:close/>
                <a:moveTo>
                  <a:pt x="244673" y="308772"/>
                </a:moveTo>
                <a:cubicBezTo>
                  <a:pt x="248473" y="309266"/>
                  <a:pt x="251464" y="312286"/>
                  <a:pt x="251953" y="316122"/>
                </a:cubicBezTo>
                <a:lnTo>
                  <a:pt x="251953" y="321660"/>
                </a:lnTo>
                <a:lnTo>
                  <a:pt x="273106" y="331546"/>
                </a:lnTo>
                <a:cubicBezTo>
                  <a:pt x="279515" y="338373"/>
                  <a:pt x="283432" y="347585"/>
                  <a:pt x="283447" y="357680"/>
                </a:cubicBezTo>
                <a:cubicBezTo>
                  <a:pt x="284042" y="362340"/>
                  <a:pt x="280783" y="366604"/>
                  <a:pt x="276167" y="367204"/>
                </a:cubicBezTo>
                <a:cubicBezTo>
                  <a:pt x="271552" y="367804"/>
                  <a:pt x="267329" y="364513"/>
                  <a:pt x="266734" y="359854"/>
                </a:cubicBezTo>
                <a:cubicBezTo>
                  <a:pt x="266642" y="359132"/>
                  <a:pt x="266642" y="358402"/>
                  <a:pt x="266734" y="357680"/>
                </a:cubicBezTo>
                <a:cubicBezTo>
                  <a:pt x="267345" y="351240"/>
                  <a:pt x="265312" y="345159"/>
                  <a:pt x="261531" y="340535"/>
                </a:cubicBezTo>
                <a:lnTo>
                  <a:pt x="251953" y="335401"/>
                </a:lnTo>
                <a:lnTo>
                  <a:pt x="251953" y="381763"/>
                </a:lnTo>
                <a:lnTo>
                  <a:pt x="270951" y="388379"/>
                </a:lnTo>
                <a:cubicBezTo>
                  <a:pt x="278175" y="394839"/>
                  <a:pt x="282958" y="404082"/>
                  <a:pt x="283588" y="414576"/>
                </a:cubicBezTo>
                <a:cubicBezTo>
                  <a:pt x="284218" y="425070"/>
                  <a:pt x="280575" y="434828"/>
                  <a:pt x="274176" y="442121"/>
                </a:cubicBezTo>
                <a:lnTo>
                  <a:pt x="251953" y="453049"/>
                </a:lnTo>
                <a:lnTo>
                  <a:pt x="251953" y="458506"/>
                </a:lnTo>
                <a:cubicBezTo>
                  <a:pt x="251953" y="463127"/>
                  <a:pt x="248243" y="466873"/>
                  <a:pt x="243666" y="466873"/>
                </a:cubicBezTo>
                <a:cubicBezTo>
                  <a:pt x="239089" y="466950"/>
                  <a:pt x="235317" y="463267"/>
                  <a:pt x="235241" y="458647"/>
                </a:cubicBezTo>
                <a:cubicBezTo>
                  <a:pt x="235240" y="458600"/>
                  <a:pt x="235240" y="458553"/>
                  <a:pt x="235240" y="458506"/>
                </a:cubicBezTo>
                <a:lnTo>
                  <a:pt x="235240" y="451622"/>
                </a:lnTo>
                <a:lnTo>
                  <a:pt x="216030" y="444196"/>
                </a:lnTo>
                <a:cubicBezTo>
                  <a:pt x="208836" y="437336"/>
                  <a:pt x="204225" y="427717"/>
                  <a:pt x="203886" y="416949"/>
                </a:cubicBezTo>
                <a:cubicBezTo>
                  <a:pt x="203291" y="412289"/>
                  <a:pt x="206551" y="408025"/>
                  <a:pt x="211166" y="407425"/>
                </a:cubicBezTo>
                <a:cubicBezTo>
                  <a:pt x="215781" y="406824"/>
                  <a:pt x="220005" y="410115"/>
                  <a:pt x="220599" y="414775"/>
                </a:cubicBezTo>
                <a:cubicBezTo>
                  <a:pt x="220692" y="415496"/>
                  <a:pt x="220692" y="416227"/>
                  <a:pt x="220599" y="416949"/>
                </a:cubicBezTo>
                <a:cubicBezTo>
                  <a:pt x="219989" y="423389"/>
                  <a:pt x="222022" y="429469"/>
                  <a:pt x="225803" y="434094"/>
                </a:cubicBezTo>
                <a:lnTo>
                  <a:pt x="235240" y="439152"/>
                </a:lnTo>
                <a:lnTo>
                  <a:pt x="235240" y="391666"/>
                </a:lnTo>
                <a:lnTo>
                  <a:pt x="217650" y="383138"/>
                </a:lnTo>
                <a:cubicBezTo>
                  <a:pt x="211211" y="375881"/>
                  <a:pt x="207515" y="366143"/>
                  <a:pt x="208087" y="355646"/>
                </a:cubicBezTo>
                <a:cubicBezTo>
                  <a:pt x="208659" y="345149"/>
                  <a:pt x="213391" y="335879"/>
                  <a:pt x="220580" y="329378"/>
                </a:cubicBezTo>
                <a:lnTo>
                  <a:pt x="235240" y="324181"/>
                </a:lnTo>
                <a:lnTo>
                  <a:pt x="235240" y="316122"/>
                </a:lnTo>
                <a:cubicBezTo>
                  <a:pt x="235835" y="311462"/>
                  <a:pt x="240058" y="308171"/>
                  <a:pt x="244673" y="308772"/>
                </a:cubicBezTo>
                <a:close/>
                <a:moveTo>
                  <a:pt x="91726" y="307058"/>
                </a:moveTo>
                <a:lnTo>
                  <a:pt x="189796" y="307058"/>
                </a:lnTo>
                <a:cubicBezTo>
                  <a:pt x="192829" y="307064"/>
                  <a:pt x="195625" y="308715"/>
                  <a:pt x="197117" y="311381"/>
                </a:cubicBezTo>
                <a:cubicBezTo>
                  <a:pt x="198622" y="314013"/>
                  <a:pt x="198622" y="317256"/>
                  <a:pt x="197117" y="319888"/>
                </a:cubicBezTo>
                <a:cubicBezTo>
                  <a:pt x="185180" y="340867"/>
                  <a:pt x="179116" y="364728"/>
                  <a:pt x="179575" y="388918"/>
                </a:cubicBezTo>
                <a:cubicBezTo>
                  <a:pt x="179285" y="411922"/>
                  <a:pt x="184799" y="434622"/>
                  <a:pt x="195598" y="454881"/>
                </a:cubicBezTo>
                <a:cubicBezTo>
                  <a:pt x="197103" y="457513"/>
                  <a:pt x="197103" y="460756"/>
                  <a:pt x="195598" y="463388"/>
                </a:cubicBezTo>
                <a:cubicBezTo>
                  <a:pt x="194076" y="465938"/>
                  <a:pt x="191363" y="467518"/>
                  <a:pt x="188415" y="467571"/>
                </a:cubicBezTo>
                <a:lnTo>
                  <a:pt x="91726" y="467571"/>
                </a:lnTo>
                <a:cubicBezTo>
                  <a:pt x="87149" y="467572"/>
                  <a:pt x="83438" y="463826"/>
                  <a:pt x="83437" y="459205"/>
                </a:cubicBezTo>
                <a:cubicBezTo>
                  <a:pt x="83437" y="459158"/>
                  <a:pt x="83437" y="459111"/>
                  <a:pt x="83438" y="459065"/>
                </a:cubicBezTo>
                <a:cubicBezTo>
                  <a:pt x="83438" y="446279"/>
                  <a:pt x="73173" y="435915"/>
                  <a:pt x="60509" y="435915"/>
                </a:cubicBezTo>
                <a:cubicBezTo>
                  <a:pt x="60463" y="435915"/>
                  <a:pt x="60417" y="435915"/>
                  <a:pt x="60371" y="435915"/>
                </a:cubicBezTo>
                <a:cubicBezTo>
                  <a:pt x="55717" y="435915"/>
                  <a:pt x="51945" y="432106"/>
                  <a:pt x="51945" y="427408"/>
                </a:cubicBezTo>
                <a:lnTo>
                  <a:pt x="51945" y="347221"/>
                </a:lnTo>
                <a:cubicBezTo>
                  <a:pt x="51945" y="342523"/>
                  <a:pt x="55717" y="338714"/>
                  <a:pt x="60371" y="338714"/>
                </a:cubicBezTo>
                <a:cubicBezTo>
                  <a:pt x="73110" y="338714"/>
                  <a:pt x="83438" y="328288"/>
                  <a:pt x="83438" y="315425"/>
                </a:cubicBezTo>
                <a:cubicBezTo>
                  <a:pt x="83438" y="310804"/>
                  <a:pt x="87149" y="307058"/>
                  <a:pt x="91726" y="307058"/>
                </a:cubicBezTo>
                <a:close/>
                <a:moveTo>
                  <a:pt x="296984" y="306779"/>
                </a:moveTo>
                <a:lnTo>
                  <a:pt x="394916" y="306779"/>
                </a:lnTo>
                <a:cubicBezTo>
                  <a:pt x="399492" y="306702"/>
                  <a:pt x="403264" y="310385"/>
                  <a:pt x="403340" y="315006"/>
                </a:cubicBezTo>
                <a:cubicBezTo>
                  <a:pt x="403341" y="315053"/>
                  <a:pt x="403342" y="315100"/>
                  <a:pt x="403342" y="315147"/>
                </a:cubicBezTo>
                <a:cubicBezTo>
                  <a:pt x="403341" y="327954"/>
                  <a:pt x="413585" y="338359"/>
                  <a:pt x="426271" y="338436"/>
                </a:cubicBezTo>
                <a:cubicBezTo>
                  <a:pt x="430924" y="338436"/>
                  <a:pt x="434697" y="342244"/>
                  <a:pt x="434697" y="346942"/>
                </a:cubicBezTo>
                <a:lnTo>
                  <a:pt x="434697" y="427129"/>
                </a:lnTo>
                <a:cubicBezTo>
                  <a:pt x="434697" y="431827"/>
                  <a:pt x="430924" y="435636"/>
                  <a:pt x="426271" y="435636"/>
                </a:cubicBezTo>
                <a:cubicBezTo>
                  <a:pt x="413607" y="435636"/>
                  <a:pt x="403342" y="446001"/>
                  <a:pt x="403342" y="458786"/>
                </a:cubicBezTo>
                <a:cubicBezTo>
                  <a:pt x="403494" y="463481"/>
                  <a:pt x="399848" y="467413"/>
                  <a:pt x="395197" y="467567"/>
                </a:cubicBezTo>
                <a:cubicBezTo>
                  <a:pt x="395103" y="467570"/>
                  <a:pt x="395009" y="467572"/>
                  <a:pt x="394916" y="467571"/>
                </a:cubicBezTo>
                <a:lnTo>
                  <a:pt x="298227" y="467571"/>
                </a:lnTo>
                <a:cubicBezTo>
                  <a:pt x="295279" y="467518"/>
                  <a:pt x="292565" y="465938"/>
                  <a:pt x="291044" y="463388"/>
                </a:cubicBezTo>
                <a:cubicBezTo>
                  <a:pt x="289539" y="460756"/>
                  <a:pt x="289539" y="457513"/>
                  <a:pt x="291044" y="454881"/>
                </a:cubicBezTo>
                <a:cubicBezTo>
                  <a:pt x="301891" y="434635"/>
                  <a:pt x="307452" y="411935"/>
                  <a:pt x="307205" y="388919"/>
                </a:cubicBezTo>
                <a:cubicBezTo>
                  <a:pt x="307852" y="364760"/>
                  <a:pt x="301928" y="340885"/>
                  <a:pt x="290077" y="319888"/>
                </a:cubicBezTo>
                <a:cubicBezTo>
                  <a:pt x="288481" y="317281"/>
                  <a:pt x="288481" y="313988"/>
                  <a:pt x="290077" y="311381"/>
                </a:cubicBezTo>
                <a:cubicBezTo>
                  <a:pt x="291402" y="308714"/>
                  <a:pt x="294033" y="306960"/>
                  <a:pt x="296984" y="306779"/>
                </a:cubicBezTo>
                <a:close/>
                <a:moveTo>
                  <a:pt x="18381" y="271775"/>
                </a:moveTo>
                <a:lnTo>
                  <a:pt x="468814" y="271775"/>
                </a:lnTo>
                <a:cubicBezTo>
                  <a:pt x="473468" y="271775"/>
                  <a:pt x="477240" y="275584"/>
                  <a:pt x="477240" y="280282"/>
                </a:cubicBezTo>
                <a:lnTo>
                  <a:pt x="477240" y="328115"/>
                </a:lnTo>
                <a:lnTo>
                  <a:pt x="477239" y="328116"/>
                </a:lnTo>
                <a:lnTo>
                  <a:pt x="477239" y="348616"/>
                </a:lnTo>
                <a:cubicBezTo>
                  <a:pt x="477545" y="353304"/>
                  <a:pt x="474028" y="357354"/>
                  <a:pt x="469384" y="357662"/>
                </a:cubicBezTo>
                <a:cubicBezTo>
                  <a:pt x="469194" y="357675"/>
                  <a:pt x="469004" y="357681"/>
                  <a:pt x="468814" y="357680"/>
                </a:cubicBezTo>
                <a:cubicBezTo>
                  <a:pt x="464236" y="357681"/>
                  <a:pt x="460525" y="353935"/>
                  <a:pt x="460525" y="349314"/>
                </a:cubicBezTo>
                <a:cubicBezTo>
                  <a:pt x="460525" y="349267"/>
                  <a:pt x="460525" y="349220"/>
                  <a:pt x="460526" y="349173"/>
                </a:cubicBezTo>
                <a:lnTo>
                  <a:pt x="460526" y="328116"/>
                </a:lnTo>
                <a:lnTo>
                  <a:pt x="460527" y="328115"/>
                </a:lnTo>
                <a:lnTo>
                  <a:pt x="460527" y="288789"/>
                </a:lnTo>
                <a:lnTo>
                  <a:pt x="26807" y="288789"/>
                </a:lnTo>
                <a:lnTo>
                  <a:pt x="26807" y="485839"/>
                </a:lnTo>
                <a:lnTo>
                  <a:pt x="460527" y="485839"/>
                </a:lnTo>
                <a:lnTo>
                  <a:pt x="460527" y="466176"/>
                </a:lnTo>
                <a:lnTo>
                  <a:pt x="460707" y="465941"/>
                </a:lnTo>
                <a:lnTo>
                  <a:pt x="460526" y="465758"/>
                </a:lnTo>
                <a:lnTo>
                  <a:pt x="460526" y="444979"/>
                </a:lnTo>
                <a:cubicBezTo>
                  <a:pt x="461121" y="440319"/>
                  <a:pt x="465344" y="437028"/>
                  <a:pt x="469959" y="437629"/>
                </a:cubicBezTo>
                <a:cubicBezTo>
                  <a:pt x="473759" y="438123"/>
                  <a:pt x="476750" y="441143"/>
                  <a:pt x="477239" y="444979"/>
                </a:cubicBezTo>
                <a:lnTo>
                  <a:pt x="477239" y="464001"/>
                </a:lnTo>
                <a:lnTo>
                  <a:pt x="477240" y="464002"/>
                </a:lnTo>
                <a:cubicBezTo>
                  <a:pt x="477332" y="464724"/>
                  <a:pt x="477332" y="465454"/>
                  <a:pt x="477240" y="466176"/>
                </a:cubicBezTo>
                <a:lnTo>
                  <a:pt x="477240" y="494067"/>
                </a:lnTo>
                <a:cubicBezTo>
                  <a:pt x="477393" y="498686"/>
                  <a:pt x="473809" y="502555"/>
                  <a:pt x="469235" y="502710"/>
                </a:cubicBezTo>
                <a:cubicBezTo>
                  <a:pt x="469095" y="502715"/>
                  <a:pt x="468954" y="502716"/>
                  <a:pt x="468814" y="502713"/>
                </a:cubicBezTo>
                <a:lnTo>
                  <a:pt x="18381" y="502713"/>
                </a:lnTo>
                <a:cubicBezTo>
                  <a:pt x="13804" y="502790"/>
                  <a:pt x="10032" y="499107"/>
                  <a:pt x="9956" y="494487"/>
                </a:cubicBezTo>
                <a:cubicBezTo>
                  <a:pt x="9955" y="494440"/>
                  <a:pt x="9955" y="494393"/>
                  <a:pt x="9955" y="494346"/>
                </a:cubicBezTo>
                <a:lnTo>
                  <a:pt x="9955" y="280282"/>
                </a:lnTo>
                <a:cubicBezTo>
                  <a:pt x="9955" y="275584"/>
                  <a:pt x="13727" y="271775"/>
                  <a:pt x="18381" y="271775"/>
                </a:cubicBezTo>
                <a:close/>
                <a:moveTo>
                  <a:pt x="446397" y="216371"/>
                </a:moveTo>
                <a:cubicBezTo>
                  <a:pt x="451012" y="215770"/>
                  <a:pt x="455236" y="219061"/>
                  <a:pt x="455830" y="223721"/>
                </a:cubicBezTo>
                <a:cubicBezTo>
                  <a:pt x="455923" y="224442"/>
                  <a:pt x="455923" y="225173"/>
                  <a:pt x="455830" y="225895"/>
                </a:cubicBezTo>
                <a:lnTo>
                  <a:pt x="455830" y="246952"/>
                </a:lnTo>
                <a:cubicBezTo>
                  <a:pt x="455830" y="251651"/>
                  <a:pt x="452058" y="255459"/>
                  <a:pt x="447405" y="255459"/>
                </a:cubicBezTo>
                <a:cubicBezTo>
                  <a:pt x="442827" y="255460"/>
                  <a:pt x="439116" y="251714"/>
                  <a:pt x="439116" y="247093"/>
                </a:cubicBezTo>
                <a:cubicBezTo>
                  <a:pt x="439116" y="247046"/>
                  <a:pt x="439116" y="246999"/>
                  <a:pt x="439117" y="246952"/>
                </a:cubicBezTo>
                <a:lnTo>
                  <a:pt x="439117" y="225895"/>
                </a:lnTo>
                <a:cubicBezTo>
                  <a:pt x="438522" y="221235"/>
                  <a:pt x="441782" y="216971"/>
                  <a:pt x="446397" y="216371"/>
                </a:cubicBezTo>
                <a:close/>
                <a:moveTo>
                  <a:pt x="404130" y="216371"/>
                </a:moveTo>
                <a:cubicBezTo>
                  <a:pt x="408745" y="215770"/>
                  <a:pt x="412969" y="219061"/>
                  <a:pt x="413563" y="223721"/>
                </a:cubicBezTo>
                <a:cubicBezTo>
                  <a:pt x="413655" y="224442"/>
                  <a:pt x="413655" y="225173"/>
                  <a:pt x="413563" y="225895"/>
                </a:cubicBezTo>
                <a:lnTo>
                  <a:pt x="413563" y="246952"/>
                </a:lnTo>
                <a:cubicBezTo>
                  <a:pt x="413563" y="251651"/>
                  <a:pt x="409791" y="255459"/>
                  <a:pt x="405138" y="255459"/>
                </a:cubicBezTo>
                <a:cubicBezTo>
                  <a:pt x="400560" y="255460"/>
                  <a:pt x="396849" y="251714"/>
                  <a:pt x="396849" y="247093"/>
                </a:cubicBezTo>
                <a:cubicBezTo>
                  <a:pt x="396849" y="247046"/>
                  <a:pt x="396849" y="246999"/>
                  <a:pt x="396850" y="246952"/>
                </a:cubicBezTo>
                <a:lnTo>
                  <a:pt x="396850" y="225895"/>
                </a:lnTo>
                <a:cubicBezTo>
                  <a:pt x="396255" y="221235"/>
                  <a:pt x="399515" y="216971"/>
                  <a:pt x="404130" y="216371"/>
                </a:cubicBezTo>
                <a:close/>
                <a:moveTo>
                  <a:pt x="82057" y="215435"/>
                </a:moveTo>
                <a:cubicBezTo>
                  <a:pt x="86710" y="215435"/>
                  <a:pt x="90483" y="219244"/>
                  <a:pt x="90483" y="223942"/>
                </a:cubicBezTo>
                <a:lnTo>
                  <a:pt x="90483" y="245000"/>
                </a:lnTo>
                <a:cubicBezTo>
                  <a:pt x="90483" y="249698"/>
                  <a:pt x="86710" y="253506"/>
                  <a:pt x="82057" y="253506"/>
                </a:cubicBezTo>
                <a:cubicBezTo>
                  <a:pt x="77403" y="253506"/>
                  <a:pt x="73631" y="249698"/>
                  <a:pt x="73631" y="245000"/>
                </a:cubicBezTo>
                <a:lnTo>
                  <a:pt x="73631" y="223942"/>
                </a:lnTo>
                <a:cubicBezTo>
                  <a:pt x="73631" y="219244"/>
                  <a:pt x="77403" y="215435"/>
                  <a:pt x="82057" y="215435"/>
                </a:cubicBezTo>
                <a:close/>
                <a:moveTo>
                  <a:pt x="38644" y="214418"/>
                </a:moveTo>
                <a:cubicBezTo>
                  <a:pt x="43259" y="213817"/>
                  <a:pt x="47483" y="217108"/>
                  <a:pt x="48077" y="221768"/>
                </a:cubicBezTo>
                <a:cubicBezTo>
                  <a:pt x="48169" y="222489"/>
                  <a:pt x="48169" y="223220"/>
                  <a:pt x="48077" y="223942"/>
                </a:cubicBezTo>
                <a:lnTo>
                  <a:pt x="48077" y="244999"/>
                </a:lnTo>
                <a:cubicBezTo>
                  <a:pt x="48154" y="249620"/>
                  <a:pt x="44506" y="253428"/>
                  <a:pt x="39929" y="253505"/>
                </a:cubicBezTo>
                <a:cubicBezTo>
                  <a:pt x="39883" y="253506"/>
                  <a:pt x="39836" y="253506"/>
                  <a:pt x="39790" y="253506"/>
                </a:cubicBezTo>
                <a:cubicBezTo>
                  <a:pt x="35136" y="253506"/>
                  <a:pt x="31364" y="249698"/>
                  <a:pt x="31364" y="244999"/>
                </a:cubicBezTo>
                <a:lnTo>
                  <a:pt x="31364" y="223942"/>
                </a:lnTo>
                <a:cubicBezTo>
                  <a:pt x="30769" y="219282"/>
                  <a:pt x="34029" y="215018"/>
                  <a:pt x="38644" y="214418"/>
                </a:cubicBezTo>
                <a:close/>
                <a:moveTo>
                  <a:pt x="265807" y="170572"/>
                </a:moveTo>
                <a:cubicBezTo>
                  <a:pt x="269607" y="171066"/>
                  <a:pt x="272598" y="174086"/>
                  <a:pt x="273087" y="177922"/>
                </a:cubicBezTo>
                <a:lnTo>
                  <a:pt x="273087" y="199119"/>
                </a:lnTo>
                <a:cubicBezTo>
                  <a:pt x="273087" y="203740"/>
                  <a:pt x="269377" y="207486"/>
                  <a:pt x="264800" y="207486"/>
                </a:cubicBezTo>
                <a:cubicBezTo>
                  <a:pt x="260223" y="207563"/>
                  <a:pt x="256451" y="203880"/>
                  <a:pt x="256375" y="199260"/>
                </a:cubicBezTo>
                <a:cubicBezTo>
                  <a:pt x="256374" y="199213"/>
                  <a:pt x="256374" y="199166"/>
                  <a:pt x="256374" y="199119"/>
                </a:cubicBezTo>
                <a:lnTo>
                  <a:pt x="256374" y="177922"/>
                </a:lnTo>
                <a:cubicBezTo>
                  <a:pt x="256969" y="173262"/>
                  <a:pt x="261192" y="169971"/>
                  <a:pt x="265807" y="170572"/>
                </a:cubicBezTo>
                <a:close/>
                <a:moveTo>
                  <a:pt x="223540" y="170572"/>
                </a:moveTo>
                <a:cubicBezTo>
                  <a:pt x="227340" y="171066"/>
                  <a:pt x="230331" y="174086"/>
                  <a:pt x="230820" y="177922"/>
                </a:cubicBezTo>
                <a:lnTo>
                  <a:pt x="230820" y="199119"/>
                </a:lnTo>
                <a:cubicBezTo>
                  <a:pt x="230820" y="203740"/>
                  <a:pt x="227110" y="207486"/>
                  <a:pt x="222533" y="207486"/>
                </a:cubicBezTo>
                <a:cubicBezTo>
                  <a:pt x="217956" y="207563"/>
                  <a:pt x="214184" y="203880"/>
                  <a:pt x="214108" y="199260"/>
                </a:cubicBezTo>
                <a:cubicBezTo>
                  <a:pt x="214107" y="199213"/>
                  <a:pt x="214107" y="199166"/>
                  <a:pt x="214107" y="199119"/>
                </a:cubicBezTo>
                <a:lnTo>
                  <a:pt x="214107" y="177922"/>
                </a:lnTo>
                <a:cubicBezTo>
                  <a:pt x="214702" y="173262"/>
                  <a:pt x="218925" y="169971"/>
                  <a:pt x="223540" y="170572"/>
                </a:cubicBezTo>
                <a:close/>
                <a:moveTo>
                  <a:pt x="432361" y="66649"/>
                </a:moveTo>
                <a:cubicBezTo>
                  <a:pt x="432403" y="66691"/>
                  <a:pt x="432445" y="66733"/>
                  <a:pt x="432486" y="66776"/>
                </a:cubicBezTo>
                <a:lnTo>
                  <a:pt x="485113" y="125487"/>
                </a:lnTo>
                <a:cubicBezTo>
                  <a:pt x="487343" y="128006"/>
                  <a:pt x="487885" y="131618"/>
                  <a:pt x="486494" y="134691"/>
                </a:cubicBezTo>
                <a:cubicBezTo>
                  <a:pt x="485176" y="137741"/>
                  <a:pt x="482193" y="139712"/>
                  <a:pt x="478897" y="139711"/>
                </a:cubicBezTo>
                <a:lnTo>
                  <a:pt x="455830" y="139711"/>
                </a:lnTo>
                <a:lnTo>
                  <a:pt x="455830" y="168718"/>
                </a:lnTo>
                <a:lnTo>
                  <a:pt x="455696" y="168862"/>
                </a:lnTo>
                <a:lnTo>
                  <a:pt x="455830" y="168997"/>
                </a:lnTo>
                <a:lnTo>
                  <a:pt x="455830" y="190194"/>
                </a:lnTo>
                <a:cubicBezTo>
                  <a:pt x="455831" y="194815"/>
                  <a:pt x="452121" y="198562"/>
                  <a:pt x="447544" y="198563"/>
                </a:cubicBezTo>
                <a:cubicBezTo>
                  <a:pt x="447497" y="198563"/>
                  <a:pt x="447451" y="198562"/>
                  <a:pt x="447405" y="198561"/>
                </a:cubicBezTo>
                <a:cubicBezTo>
                  <a:pt x="442828" y="198561"/>
                  <a:pt x="439117" y="194815"/>
                  <a:pt x="439117" y="190194"/>
                </a:cubicBezTo>
                <a:lnTo>
                  <a:pt x="439117" y="169140"/>
                </a:lnTo>
                <a:lnTo>
                  <a:pt x="439115" y="169138"/>
                </a:lnTo>
                <a:cubicBezTo>
                  <a:pt x="439115" y="169091"/>
                  <a:pt x="439116" y="169044"/>
                  <a:pt x="439117" y="168997"/>
                </a:cubicBezTo>
                <a:lnTo>
                  <a:pt x="439117" y="131483"/>
                </a:lnTo>
                <a:cubicBezTo>
                  <a:pt x="439117" y="126862"/>
                  <a:pt x="442827" y="123116"/>
                  <a:pt x="447404" y="123116"/>
                </a:cubicBezTo>
                <a:lnTo>
                  <a:pt x="459974" y="123116"/>
                </a:lnTo>
                <a:lnTo>
                  <a:pt x="426271" y="85602"/>
                </a:lnTo>
                <a:lnTo>
                  <a:pt x="392706" y="123116"/>
                </a:lnTo>
                <a:lnTo>
                  <a:pt x="405137" y="123116"/>
                </a:lnTo>
                <a:cubicBezTo>
                  <a:pt x="409714" y="123039"/>
                  <a:pt x="413486" y="126722"/>
                  <a:pt x="413562" y="131343"/>
                </a:cubicBezTo>
                <a:cubicBezTo>
                  <a:pt x="413563" y="131390"/>
                  <a:pt x="413563" y="131436"/>
                  <a:pt x="413563" y="131483"/>
                </a:cubicBezTo>
                <a:lnTo>
                  <a:pt x="413563" y="168997"/>
                </a:lnTo>
                <a:lnTo>
                  <a:pt x="413563" y="190194"/>
                </a:lnTo>
                <a:cubicBezTo>
                  <a:pt x="413564" y="194815"/>
                  <a:pt x="409854" y="198562"/>
                  <a:pt x="405277" y="198563"/>
                </a:cubicBezTo>
                <a:cubicBezTo>
                  <a:pt x="405231" y="198563"/>
                  <a:pt x="405184" y="198562"/>
                  <a:pt x="405138" y="198561"/>
                </a:cubicBezTo>
                <a:cubicBezTo>
                  <a:pt x="400561" y="198561"/>
                  <a:pt x="396850" y="194815"/>
                  <a:pt x="396850" y="190194"/>
                </a:cubicBezTo>
                <a:lnTo>
                  <a:pt x="396850" y="171171"/>
                </a:lnTo>
                <a:lnTo>
                  <a:pt x="396850" y="168997"/>
                </a:lnTo>
                <a:lnTo>
                  <a:pt x="396850" y="139432"/>
                </a:lnTo>
                <a:lnTo>
                  <a:pt x="373782" y="139432"/>
                </a:lnTo>
                <a:cubicBezTo>
                  <a:pt x="370476" y="139470"/>
                  <a:pt x="367474" y="137487"/>
                  <a:pt x="366185" y="134412"/>
                </a:cubicBezTo>
                <a:cubicBezTo>
                  <a:pt x="364795" y="131339"/>
                  <a:pt x="365337" y="127727"/>
                  <a:pt x="367567" y="125208"/>
                </a:cubicBezTo>
                <a:lnTo>
                  <a:pt x="420055" y="66776"/>
                </a:lnTo>
                <a:cubicBezTo>
                  <a:pt x="423418" y="63310"/>
                  <a:pt x="428928" y="63253"/>
                  <a:pt x="432361" y="66649"/>
                </a:cubicBezTo>
                <a:close/>
                <a:moveTo>
                  <a:pt x="67367" y="65193"/>
                </a:moveTo>
                <a:cubicBezTo>
                  <a:pt x="67478" y="65299"/>
                  <a:pt x="67587" y="65408"/>
                  <a:pt x="67692" y="65521"/>
                </a:cubicBezTo>
                <a:lnTo>
                  <a:pt x="120180" y="123952"/>
                </a:lnTo>
                <a:cubicBezTo>
                  <a:pt x="123232" y="127397"/>
                  <a:pt x="122940" y="132686"/>
                  <a:pt x="119528" y="135767"/>
                </a:cubicBezTo>
                <a:cubicBezTo>
                  <a:pt x="117999" y="137148"/>
                  <a:pt x="116017" y="137908"/>
                  <a:pt x="113965" y="137898"/>
                </a:cubicBezTo>
                <a:lnTo>
                  <a:pt x="90483" y="137898"/>
                </a:lnTo>
                <a:lnTo>
                  <a:pt x="90483" y="168857"/>
                </a:lnTo>
                <a:lnTo>
                  <a:pt x="90481" y="168859"/>
                </a:lnTo>
                <a:lnTo>
                  <a:pt x="90483" y="168997"/>
                </a:lnTo>
                <a:lnTo>
                  <a:pt x="90483" y="190194"/>
                </a:lnTo>
                <a:cubicBezTo>
                  <a:pt x="90483" y="194815"/>
                  <a:pt x="86773" y="198562"/>
                  <a:pt x="82196" y="198562"/>
                </a:cubicBezTo>
                <a:cubicBezTo>
                  <a:pt x="82150" y="198562"/>
                  <a:pt x="82103" y="198562"/>
                  <a:pt x="82057" y="198561"/>
                </a:cubicBezTo>
                <a:cubicBezTo>
                  <a:pt x="77457" y="198562"/>
                  <a:pt x="73706" y="194837"/>
                  <a:pt x="73631" y="190194"/>
                </a:cubicBezTo>
                <a:lnTo>
                  <a:pt x="73631" y="168997"/>
                </a:lnTo>
                <a:lnTo>
                  <a:pt x="73631" y="129531"/>
                </a:lnTo>
                <a:cubicBezTo>
                  <a:pt x="73707" y="124887"/>
                  <a:pt x="77457" y="121163"/>
                  <a:pt x="82057" y="121163"/>
                </a:cubicBezTo>
                <a:lnTo>
                  <a:pt x="94489" y="121163"/>
                </a:lnTo>
                <a:lnTo>
                  <a:pt x="60924" y="83650"/>
                </a:lnTo>
                <a:lnTo>
                  <a:pt x="27635" y="121163"/>
                </a:lnTo>
                <a:lnTo>
                  <a:pt x="40205" y="121163"/>
                </a:lnTo>
                <a:cubicBezTo>
                  <a:pt x="44782" y="121163"/>
                  <a:pt x="48492" y="124909"/>
                  <a:pt x="48492" y="129531"/>
                </a:cubicBezTo>
                <a:lnTo>
                  <a:pt x="48492" y="168997"/>
                </a:lnTo>
                <a:lnTo>
                  <a:pt x="48077" y="169540"/>
                </a:lnTo>
                <a:lnTo>
                  <a:pt x="48077" y="190194"/>
                </a:lnTo>
                <a:cubicBezTo>
                  <a:pt x="48077" y="194815"/>
                  <a:pt x="44367" y="198561"/>
                  <a:pt x="39790" y="198561"/>
                </a:cubicBezTo>
                <a:cubicBezTo>
                  <a:pt x="35213" y="198638"/>
                  <a:pt x="31441" y="194955"/>
                  <a:pt x="31365" y="190335"/>
                </a:cubicBezTo>
                <a:cubicBezTo>
                  <a:pt x="31364" y="190288"/>
                  <a:pt x="31364" y="190241"/>
                  <a:pt x="31364" y="190194"/>
                </a:cubicBezTo>
                <a:lnTo>
                  <a:pt x="31364" y="168997"/>
                </a:lnTo>
                <a:lnTo>
                  <a:pt x="31779" y="168674"/>
                </a:lnTo>
                <a:lnTo>
                  <a:pt x="31779" y="138037"/>
                </a:lnTo>
                <a:lnTo>
                  <a:pt x="8435" y="138037"/>
                </a:lnTo>
                <a:cubicBezTo>
                  <a:pt x="5110" y="138022"/>
                  <a:pt x="2095" y="136065"/>
                  <a:pt x="700" y="133017"/>
                </a:cubicBezTo>
                <a:cubicBezTo>
                  <a:pt x="-630" y="129960"/>
                  <a:pt x="-33" y="126397"/>
                  <a:pt x="2220" y="123952"/>
                </a:cubicBezTo>
                <a:lnTo>
                  <a:pt x="55261" y="65521"/>
                </a:lnTo>
                <a:cubicBezTo>
                  <a:pt x="58514" y="62055"/>
                  <a:pt x="63935" y="61908"/>
                  <a:pt x="67367" y="65193"/>
                </a:cubicBezTo>
                <a:close/>
                <a:moveTo>
                  <a:pt x="249561" y="2440"/>
                </a:moveTo>
                <a:cubicBezTo>
                  <a:pt x="249623" y="2501"/>
                  <a:pt x="249684" y="2563"/>
                  <a:pt x="249744" y="2626"/>
                </a:cubicBezTo>
                <a:lnTo>
                  <a:pt x="302371" y="61058"/>
                </a:lnTo>
                <a:cubicBezTo>
                  <a:pt x="304455" y="63418"/>
                  <a:pt x="305043" y="66764"/>
                  <a:pt x="303890" y="69704"/>
                </a:cubicBezTo>
                <a:cubicBezTo>
                  <a:pt x="302601" y="72779"/>
                  <a:pt x="299600" y="74762"/>
                  <a:pt x="296293" y="74724"/>
                </a:cubicBezTo>
                <a:lnTo>
                  <a:pt x="273088" y="74724"/>
                </a:lnTo>
                <a:lnTo>
                  <a:pt x="273088" y="103731"/>
                </a:lnTo>
                <a:lnTo>
                  <a:pt x="273087" y="103732"/>
                </a:lnTo>
                <a:lnTo>
                  <a:pt x="273087" y="125487"/>
                </a:lnTo>
                <a:cubicBezTo>
                  <a:pt x="272796" y="129889"/>
                  <a:pt x="269170" y="133306"/>
                  <a:pt x="264800" y="133296"/>
                </a:cubicBezTo>
                <a:cubicBezTo>
                  <a:pt x="260403" y="133311"/>
                  <a:pt x="256734" y="129911"/>
                  <a:pt x="256374" y="125487"/>
                </a:cubicBezTo>
                <a:lnTo>
                  <a:pt x="256374" y="103732"/>
                </a:lnTo>
                <a:lnTo>
                  <a:pt x="256558" y="103491"/>
                </a:lnTo>
                <a:lnTo>
                  <a:pt x="256376" y="103314"/>
                </a:lnTo>
                <a:cubicBezTo>
                  <a:pt x="256375" y="103267"/>
                  <a:pt x="256374" y="103220"/>
                  <a:pt x="256374" y="103173"/>
                </a:cubicBezTo>
                <a:lnTo>
                  <a:pt x="256374" y="66775"/>
                </a:lnTo>
                <a:cubicBezTo>
                  <a:pt x="256374" y="62077"/>
                  <a:pt x="260147" y="58269"/>
                  <a:pt x="264800" y="58269"/>
                </a:cubicBezTo>
                <a:lnTo>
                  <a:pt x="277232" y="58269"/>
                </a:lnTo>
                <a:lnTo>
                  <a:pt x="243667" y="20894"/>
                </a:lnTo>
                <a:lnTo>
                  <a:pt x="209964" y="58269"/>
                </a:lnTo>
                <a:lnTo>
                  <a:pt x="222533" y="58269"/>
                </a:lnTo>
                <a:cubicBezTo>
                  <a:pt x="227110" y="58268"/>
                  <a:pt x="230821" y="62014"/>
                  <a:pt x="230822" y="66635"/>
                </a:cubicBezTo>
                <a:cubicBezTo>
                  <a:pt x="230822" y="66682"/>
                  <a:pt x="230822" y="66728"/>
                  <a:pt x="230821" y="66775"/>
                </a:cubicBezTo>
                <a:lnTo>
                  <a:pt x="230821" y="103731"/>
                </a:lnTo>
                <a:lnTo>
                  <a:pt x="230820" y="103732"/>
                </a:lnTo>
                <a:lnTo>
                  <a:pt x="230820" y="103732"/>
                </a:lnTo>
                <a:lnTo>
                  <a:pt x="230820" y="125487"/>
                </a:lnTo>
                <a:cubicBezTo>
                  <a:pt x="230529" y="129889"/>
                  <a:pt x="226903" y="133306"/>
                  <a:pt x="222533" y="133296"/>
                </a:cubicBezTo>
                <a:cubicBezTo>
                  <a:pt x="218136" y="133311"/>
                  <a:pt x="214467" y="129911"/>
                  <a:pt x="214107" y="125487"/>
                </a:cubicBezTo>
                <a:lnTo>
                  <a:pt x="214107" y="103732"/>
                </a:lnTo>
                <a:lnTo>
                  <a:pt x="214107" y="103731"/>
                </a:lnTo>
                <a:lnTo>
                  <a:pt x="214107" y="103731"/>
                </a:lnTo>
                <a:lnTo>
                  <a:pt x="214107" y="75143"/>
                </a:lnTo>
                <a:lnTo>
                  <a:pt x="191040" y="75143"/>
                </a:lnTo>
                <a:cubicBezTo>
                  <a:pt x="186389" y="74998"/>
                  <a:pt x="182735" y="71074"/>
                  <a:pt x="182878" y="66378"/>
                </a:cubicBezTo>
                <a:cubicBezTo>
                  <a:pt x="182936" y="64480"/>
                  <a:pt x="183621" y="62656"/>
                  <a:pt x="184824" y="61197"/>
                </a:cubicBezTo>
                <a:lnTo>
                  <a:pt x="237451" y="2626"/>
                </a:lnTo>
                <a:cubicBezTo>
                  <a:pt x="240744" y="-802"/>
                  <a:pt x="246166" y="-885"/>
                  <a:pt x="249561" y="2440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1" name="Freeform 730">
            <a:extLst>
              <a:ext uri="{FF2B5EF4-FFF2-40B4-BE49-F238E27FC236}">
                <a16:creationId xmlns:a16="http://schemas.microsoft.com/office/drawing/2014/main" id="{D72D5EE3-336D-EE41-A52C-2A495EC21E3D}"/>
              </a:ext>
            </a:extLst>
          </p:cNvPr>
          <p:cNvSpPr>
            <a:spLocks noChangeAspect="1"/>
          </p:cNvSpPr>
          <p:nvPr/>
        </p:nvSpPr>
        <p:spPr>
          <a:xfrm>
            <a:off x="830042" y="3717724"/>
            <a:ext cx="453385" cy="450724"/>
          </a:xfrm>
          <a:custGeom>
            <a:avLst/>
            <a:gdLst>
              <a:gd name="connsiteX0" fmla="*/ 410293 w 498724"/>
              <a:gd name="connsiteY0" fmla="*/ 448334 h 495796"/>
              <a:gd name="connsiteX1" fmla="*/ 410363 w 498724"/>
              <a:gd name="connsiteY1" fmla="*/ 448402 h 495796"/>
              <a:gd name="connsiteX2" fmla="*/ 410223 w 498724"/>
              <a:gd name="connsiteY2" fmla="*/ 448402 h 495796"/>
              <a:gd name="connsiteX3" fmla="*/ 411380 w 498724"/>
              <a:gd name="connsiteY3" fmla="*/ 406515 h 495796"/>
              <a:gd name="connsiteX4" fmla="*/ 418730 w 498724"/>
              <a:gd name="connsiteY4" fmla="*/ 413666 h 495796"/>
              <a:gd name="connsiteX5" fmla="*/ 418730 w 498724"/>
              <a:gd name="connsiteY5" fmla="*/ 440125 h 495796"/>
              <a:gd name="connsiteX6" fmla="*/ 410293 w 498724"/>
              <a:gd name="connsiteY6" fmla="*/ 448334 h 495796"/>
              <a:gd name="connsiteX7" fmla="*/ 401856 w 498724"/>
              <a:gd name="connsiteY7" fmla="*/ 440125 h 495796"/>
              <a:gd name="connsiteX8" fmla="*/ 401856 w 498724"/>
              <a:gd name="connsiteY8" fmla="*/ 413666 h 495796"/>
              <a:gd name="connsiteX9" fmla="*/ 411380 w 498724"/>
              <a:gd name="connsiteY9" fmla="*/ 406515 h 495796"/>
              <a:gd name="connsiteX10" fmla="*/ 247861 w 498724"/>
              <a:gd name="connsiteY10" fmla="*/ 34062 h 495796"/>
              <a:gd name="connsiteX11" fmla="*/ 221540 w 498724"/>
              <a:gd name="connsiteY11" fmla="*/ 46905 h 495796"/>
              <a:gd name="connsiteX12" fmla="*/ 166873 w 498724"/>
              <a:gd name="connsiteY12" fmla="*/ 157354 h 495796"/>
              <a:gd name="connsiteX13" fmla="*/ 142050 w 498724"/>
              <a:gd name="connsiteY13" fmla="*/ 249214 h 495796"/>
              <a:gd name="connsiteX14" fmla="*/ 115274 w 498724"/>
              <a:gd name="connsiteY14" fmla="*/ 295076 h 495796"/>
              <a:gd name="connsiteX15" fmla="*/ 145118 w 498724"/>
              <a:gd name="connsiteY15" fmla="*/ 295076 h 495796"/>
              <a:gd name="connsiteX16" fmla="*/ 161713 w 498724"/>
              <a:gd name="connsiteY16" fmla="*/ 311223 h 495796"/>
              <a:gd name="connsiteX17" fmla="*/ 161713 w 498724"/>
              <a:gd name="connsiteY17" fmla="*/ 368211 h 495796"/>
              <a:gd name="connsiteX18" fmla="*/ 183050 w 498724"/>
              <a:gd name="connsiteY18" fmla="*/ 391549 h 495796"/>
              <a:gd name="connsiteX19" fmla="*/ 207315 w 498724"/>
              <a:gd name="connsiteY19" fmla="*/ 394534 h 495796"/>
              <a:gd name="connsiteX20" fmla="*/ 243434 w 498724"/>
              <a:gd name="connsiteY20" fmla="*/ 434426 h 495796"/>
              <a:gd name="connsiteX21" fmla="*/ 243434 w 498724"/>
              <a:gd name="connsiteY21" fmla="*/ 478932 h 495796"/>
              <a:gd name="connsiteX22" fmla="*/ 254452 w 498724"/>
              <a:gd name="connsiteY22" fmla="*/ 478932 h 495796"/>
              <a:gd name="connsiteX23" fmla="*/ 254452 w 498724"/>
              <a:gd name="connsiteY23" fmla="*/ 434290 h 495796"/>
              <a:gd name="connsiteX24" fmla="*/ 290571 w 498724"/>
              <a:gd name="connsiteY24" fmla="*/ 394399 h 495796"/>
              <a:gd name="connsiteX25" fmla="*/ 314976 w 498724"/>
              <a:gd name="connsiteY25" fmla="*/ 391549 h 495796"/>
              <a:gd name="connsiteX26" fmla="*/ 336452 w 498724"/>
              <a:gd name="connsiteY26" fmla="*/ 367940 h 495796"/>
              <a:gd name="connsiteX27" fmla="*/ 336452 w 498724"/>
              <a:gd name="connsiteY27" fmla="*/ 310951 h 495796"/>
              <a:gd name="connsiteX28" fmla="*/ 353047 w 498724"/>
              <a:gd name="connsiteY28" fmla="*/ 294805 h 495796"/>
              <a:gd name="connsiteX29" fmla="*/ 383030 w 498724"/>
              <a:gd name="connsiteY29" fmla="*/ 294805 h 495796"/>
              <a:gd name="connsiteX30" fmla="*/ 356115 w 498724"/>
              <a:gd name="connsiteY30" fmla="*/ 249350 h 495796"/>
              <a:gd name="connsiteX31" fmla="*/ 331153 w 498724"/>
              <a:gd name="connsiteY31" fmla="*/ 157490 h 495796"/>
              <a:gd name="connsiteX32" fmla="*/ 276207 w 498724"/>
              <a:gd name="connsiteY32" fmla="*/ 46905 h 495796"/>
              <a:gd name="connsiteX33" fmla="*/ 154665 w 498724"/>
              <a:gd name="connsiteY33" fmla="*/ 17676 h 495796"/>
              <a:gd name="connsiteX34" fmla="*/ 47479 w 498724"/>
              <a:gd name="connsiteY34" fmla="*/ 80628 h 495796"/>
              <a:gd name="connsiteX35" fmla="*/ 64095 w 498724"/>
              <a:gd name="connsiteY35" fmla="*/ 288156 h 495796"/>
              <a:gd name="connsiteX36" fmla="*/ 96309 w 498724"/>
              <a:gd name="connsiteY36" fmla="*/ 360884 h 495796"/>
              <a:gd name="connsiteX37" fmla="*/ 96309 w 498724"/>
              <a:gd name="connsiteY37" fmla="*/ 478932 h 495796"/>
              <a:gd name="connsiteX38" fmla="*/ 225863 w 498724"/>
              <a:gd name="connsiteY38" fmla="*/ 478932 h 495796"/>
              <a:gd name="connsiteX39" fmla="*/ 225863 w 498724"/>
              <a:gd name="connsiteY39" fmla="*/ 434290 h 495796"/>
              <a:gd name="connsiteX40" fmla="*/ 204526 w 498724"/>
              <a:gd name="connsiteY40" fmla="*/ 410681 h 495796"/>
              <a:gd name="connsiteX41" fmla="*/ 180400 w 498724"/>
              <a:gd name="connsiteY41" fmla="*/ 407696 h 495796"/>
              <a:gd name="connsiteX42" fmla="*/ 144281 w 498724"/>
              <a:gd name="connsiteY42" fmla="*/ 367804 h 495796"/>
              <a:gd name="connsiteX43" fmla="*/ 144281 w 498724"/>
              <a:gd name="connsiteY43" fmla="*/ 310816 h 495796"/>
              <a:gd name="connsiteX44" fmla="*/ 114438 w 498724"/>
              <a:gd name="connsiteY44" fmla="*/ 310816 h 495796"/>
              <a:gd name="connsiteX45" fmla="*/ 98312 w 498724"/>
              <a:gd name="connsiteY45" fmla="*/ 294225 h 495796"/>
              <a:gd name="connsiteX46" fmla="*/ 100492 w 498724"/>
              <a:gd name="connsiteY46" fmla="*/ 286663 h 495796"/>
              <a:gd name="connsiteX47" fmla="*/ 127128 w 498724"/>
              <a:gd name="connsiteY47" fmla="*/ 240801 h 495796"/>
              <a:gd name="connsiteX48" fmla="*/ 150696 w 498724"/>
              <a:gd name="connsiteY48" fmla="*/ 157354 h 495796"/>
              <a:gd name="connsiteX49" fmla="*/ 211917 w 498724"/>
              <a:gd name="connsiteY49" fmla="*/ 33744 h 495796"/>
              <a:gd name="connsiteX50" fmla="*/ 229648 w 498724"/>
              <a:gd name="connsiteY50" fmla="*/ 25810 h 495796"/>
              <a:gd name="connsiteX51" fmla="*/ 217321 w 498724"/>
              <a:gd name="connsiteY51" fmla="*/ 20225 h 495796"/>
              <a:gd name="connsiteX52" fmla="*/ 154665 w 498724"/>
              <a:gd name="connsiteY52" fmla="*/ 17676 h 495796"/>
              <a:gd name="connsiteX53" fmla="*/ 166313 w 498724"/>
              <a:gd name="connsiteY53" fmla="*/ 552 h 495796"/>
              <a:gd name="connsiteX54" fmla="*/ 228713 w 498724"/>
              <a:gd name="connsiteY54" fmla="*/ 6381 h 495796"/>
              <a:gd name="connsiteX55" fmla="*/ 250323 w 498724"/>
              <a:gd name="connsiteY55" fmla="*/ 16560 h 495796"/>
              <a:gd name="connsiteX56" fmla="*/ 277022 w 498724"/>
              <a:gd name="connsiteY56" fmla="*/ 4613 h 495796"/>
              <a:gd name="connsiteX57" fmla="*/ 464054 w 498724"/>
              <a:gd name="connsiteY57" fmla="*/ 72115 h 495796"/>
              <a:gd name="connsiteX58" fmla="*/ 445645 w 498724"/>
              <a:gd name="connsiteY58" fmla="*/ 299961 h 495796"/>
              <a:gd name="connsiteX59" fmla="*/ 418730 w 498724"/>
              <a:gd name="connsiteY59" fmla="*/ 360884 h 495796"/>
              <a:gd name="connsiteX60" fmla="*/ 418730 w 498724"/>
              <a:gd name="connsiteY60" fmla="*/ 364603 h 495796"/>
              <a:gd name="connsiteX61" fmla="*/ 418730 w 498724"/>
              <a:gd name="connsiteY61" fmla="*/ 366718 h 495796"/>
              <a:gd name="connsiteX62" fmla="*/ 418730 w 498724"/>
              <a:gd name="connsiteY62" fmla="*/ 387207 h 495796"/>
              <a:gd name="connsiteX63" fmla="*/ 410503 w 498724"/>
              <a:gd name="connsiteY63" fmla="*/ 395483 h 495796"/>
              <a:gd name="connsiteX64" fmla="*/ 410362 w 498724"/>
              <a:gd name="connsiteY64" fmla="*/ 395484 h 495796"/>
              <a:gd name="connsiteX65" fmla="*/ 410223 w 498724"/>
              <a:gd name="connsiteY65" fmla="*/ 395484 h 495796"/>
              <a:gd name="connsiteX66" fmla="*/ 401855 w 498724"/>
              <a:gd name="connsiteY66" fmla="*/ 387344 h 495796"/>
              <a:gd name="connsiteX67" fmla="*/ 401856 w 498724"/>
              <a:gd name="connsiteY67" fmla="*/ 387207 h 495796"/>
              <a:gd name="connsiteX68" fmla="*/ 401856 w 498724"/>
              <a:gd name="connsiteY68" fmla="*/ 366718 h 495796"/>
              <a:gd name="connsiteX69" fmla="*/ 401856 w 498724"/>
              <a:gd name="connsiteY69" fmla="*/ 360884 h 495796"/>
              <a:gd name="connsiteX70" fmla="*/ 434070 w 498724"/>
              <a:gd name="connsiteY70" fmla="*/ 288156 h 495796"/>
              <a:gd name="connsiteX71" fmla="*/ 437926 w 498724"/>
              <a:gd name="connsiteY71" fmla="*/ 63101 h 495796"/>
              <a:gd name="connsiteX72" fmla="*/ 275084 w 498724"/>
              <a:gd name="connsiteY72" fmla="*/ 20779 h 495796"/>
              <a:gd name="connsiteX73" fmla="*/ 267322 w 498724"/>
              <a:gd name="connsiteY73" fmla="*/ 24566 h 495796"/>
              <a:gd name="connsiteX74" fmla="*/ 286806 w 498724"/>
              <a:gd name="connsiteY74" fmla="*/ 33744 h 495796"/>
              <a:gd name="connsiteX75" fmla="*/ 348166 w 498724"/>
              <a:gd name="connsiteY75" fmla="*/ 157354 h 495796"/>
              <a:gd name="connsiteX76" fmla="*/ 370897 w 498724"/>
              <a:gd name="connsiteY76" fmla="*/ 241073 h 495796"/>
              <a:gd name="connsiteX77" fmla="*/ 397533 w 498724"/>
              <a:gd name="connsiteY77" fmla="*/ 286935 h 495796"/>
              <a:gd name="connsiteX78" fmla="*/ 391360 w 498724"/>
              <a:gd name="connsiteY78" fmla="*/ 308965 h 495796"/>
              <a:gd name="connsiteX79" fmla="*/ 383588 w 498724"/>
              <a:gd name="connsiteY79" fmla="*/ 311087 h 495796"/>
              <a:gd name="connsiteX80" fmla="*/ 353047 w 498724"/>
              <a:gd name="connsiteY80" fmla="*/ 311087 h 495796"/>
              <a:gd name="connsiteX81" fmla="*/ 353047 w 498724"/>
              <a:gd name="connsiteY81" fmla="*/ 367804 h 495796"/>
              <a:gd name="connsiteX82" fmla="*/ 316928 w 498724"/>
              <a:gd name="connsiteY82" fmla="*/ 407696 h 495796"/>
              <a:gd name="connsiteX83" fmla="*/ 292663 w 498724"/>
              <a:gd name="connsiteY83" fmla="*/ 410681 h 495796"/>
              <a:gd name="connsiteX84" fmla="*/ 271326 w 498724"/>
              <a:gd name="connsiteY84" fmla="*/ 434290 h 495796"/>
              <a:gd name="connsiteX85" fmla="*/ 271326 w 498724"/>
              <a:gd name="connsiteY85" fmla="*/ 478932 h 495796"/>
              <a:gd name="connsiteX86" fmla="*/ 401996 w 498724"/>
              <a:gd name="connsiteY86" fmla="*/ 478932 h 495796"/>
              <a:gd name="connsiteX87" fmla="*/ 401996 w 498724"/>
              <a:gd name="connsiteY87" fmla="*/ 466584 h 495796"/>
              <a:gd name="connsiteX88" fmla="*/ 409346 w 498724"/>
              <a:gd name="connsiteY88" fmla="*/ 457318 h 495796"/>
              <a:gd name="connsiteX89" fmla="*/ 418870 w 498724"/>
              <a:gd name="connsiteY89" fmla="*/ 464469 h 495796"/>
              <a:gd name="connsiteX90" fmla="*/ 418870 w 498724"/>
              <a:gd name="connsiteY90" fmla="*/ 466584 h 495796"/>
              <a:gd name="connsiteX91" fmla="*/ 418870 w 498724"/>
              <a:gd name="connsiteY91" fmla="*/ 478932 h 495796"/>
              <a:gd name="connsiteX92" fmla="*/ 463077 w 498724"/>
              <a:gd name="connsiteY92" fmla="*/ 478932 h 495796"/>
              <a:gd name="connsiteX93" fmla="*/ 472601 w 498724"/>
              <a:gd name="connsiteY93" fmla="*/ 486083 h 495796"/>
              <a:gd name="connsiteX94" fmla="*/ 465251 w 498724"/>
              <a:gd name="connsiteY94" fmla="*/ 495350 h 495796"/>
              <a:gd name="connsiteX95" fmla="*/ 463077 w 498724"/>
              <a:gd name="connsiteY95" fmla="*/ 495350 h 495796"/>
              <a:gd name="connsiteX96" fmla="*/ 410502 w 498724"/>
              <a:gd name="connsiteY96" fmla="*/ 495350 h 495796"/>
              <a:gd name="connsiteX97" fmla="*/ 264330 w 498724"/>
              <a:gd name="connsiteY97" fmla="*/ 495350 h 495796"/>
              <a:gd name="connsiteX98" fmla="*/ 263976 w 498724"/>
              <a:gd name="connsiteY98" fmla="*/ 495796 h 495796"/>
              <a:gd name="connsiteX99" fmla="*/ 263382 w 498724"/>
              <a:gd name="connsiteY99" fmla="*/ 495350 h 495796"/>
              <a:gd name="connsiteX100" fmla="*/ 35088 w 498724"/>
              <a:gd name="connsiteY100" fmla="*/ 495350 h 495796"/>
              <a:gd name="connsiteX101" fmla="*/ 25564 w 498724"/>
              <a:gd name="connsiteY101" fmla="*/ 488198 h 495796"/>
              <a:gd name="connsiteX102" fmla="*/ 32914 w 498724"/>
              <a:gd name="connsiteY102" fmla="*/ 478932 h 495796"/>
              <a:gd name="connsiteX103" fmla="*/ 35088 w 498724"/>
              <a:gd name="connsiteY103" fmla="*/ 478932 h 495796"/>
              <a:gd name="connsiteX104" fmla="*/ 79156 w 498724"/>
              <a:gd name="connsiteY104" fmla="*/ 478932 h 495796"/>
              <a:gd name="connsiteX105" fmla="*/ 79156 w 498724"/>
              <a:gd name="connsiteY105" fmla="*/ 360206 h 495796"/>
              <a:gd name="connsiteX106" fmla="*/ 53078 w 498724"/>
              <a:gd name="connsiteY106" fmla="*/ 299961 h 495796"/>
              <a:gd name="connsiteX107" fmla="*/ 52631 w 498724"/>
              <a:gd name="connsiteY107" fmla="*/ 51656 h 495796"/>
              <a:gd name="connsiteX108" fmla="*/ 166313 w 498724"/>
              <a:gd name="connsiteY108" fmla="*/ 552 h 49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498724" h="495796">
                <a:moveTo>
                  <a:pt x="410293" y="448334"/>
                </a:moveTo>
                <a:lnTo>
                  <a:pt x="410363" y="448402"/>
                </a:lnTo>
                <a:lnTo>
                  <a:pt x="410223" y="448402"/>
                </a:lnTo>
                <a:close/>
                <a:moveTo>
                  <a:pt x="411380" y="406515"/>
                </a:moveTo>
                <a:cubicBezTo>
                  <a:pt x="415216" y="406996"/>
                  <a:pt x="418236" y="409934"/>
                  <a:pt x="418730" y="413666"/>
                </a:cubicBezTo>
                <a:lnTo>
                  <a:pt x="418730" y="440125"/>
                </a:lnTo>
                <a:lnTo>
                  <a:pt x="410293" y="448334"/>
                </a:lnTo>
                <a:lnTo>
                  <a:pt x="401856" y="440125"/>
                </a:lnTo>
                <a:lnTo>
                  <a:pt x="401856" y="413666"/>
                </a:lnTo>
                <a:cubicBezTo>
                  <a:pt x="402456" y="409132"/>
                  <a:pt x="406720" y="405931"/>
                  <a:pt x="411380" y="406515"/>
                </a:cubicBezTo>
                <a:close/>
                <a:moveTo>
                  <a:pt x="247861" y="34062"/>
                </a:moveTo>
                <a:lnTo>
                  <a:pt x="221540" y="46905"/>
                </a:lnTo>
                <a:cubicBezTo>
                  <a:pt x="186690" y="73474"/>
                  <a:pt x="166494" y="114279"/>
                  <a:pt x="166873" y="157354"/>
                </a:cubicBezTo>
                <a:cubicBezTo>
                  <a:pt x="166832" y="189539"/>
                  <a:pt x="158284" y="221172"/>
                  <a:pt x="142050" y="249214"/>
                </a:cubicBezTo>
                <a:lnTo>
                  <a:pt x="115274" y="295076"/>
                </a:lnTo>
                <a:lnTo>
                  <a:pt x="145118" y="295076"/>
                </a:lnTo>
                <a:cubicBezTo>
                  <a:pt x="154283" y="295076"/>
                  <a:pt x="161713" y="302305"/>
                  <a:pt x="161713" y="311223"/>
                </a:cubicBezTo>
                <a:lnTo>
                  <a:pt x="161713" y="368211"/>
                </a:lnTo>
                <a:cubicBezTo>
                  <a:pt x="161945" y="380043"/>
                  <a:pt x="170999" y="389947"/>
                  <a:pt x="183050" y="391549"/>
                </a:cubicBezTo>
                <a:lnTo>
                  <a:pt x="207315" y="394534"/>
                </a:lnTo>
                <a:cubicBezTo>
                  <a:pt x="227849" y="397289"/>
                  <a:pt x="243214" y="414259"/>
                  <a:pt x="243434" y="434426"/>
                </a:cubicBezTo>
                <a:lnTo>
                  <a:pt x="243434" y="478932"/>
                </a:lnTo>
                <a:lnTo>
                  <a:pt x="254452" y="478932"/>
                </a:lnTo>
                <a:lnTo>
                  <a:pt x="254452" y="434290"/>
                </a:lnTo>
                <a:cubicBezTo>
                  <a:pt x="254672" y="414123"/>
                  <a:pt x="270037" y="397154"/>
                  <a:pt x="290571" y="394399"/>
                </a:cubicBezTo>
                <a:lnTo>
                  <a:pt x="314976" y="391549"/>
                </a:lnTo>
                <a:cubicBezTo>
                  <a:pt x="327185" y="389993"/>
                  <a:pt x="336348" y="379920"/>
                  <a:pt x="336452" y="367940"/>
                </a:cubicBezTo>
                <a:lnTo>
                  <a:pt x="336452" y="310951"/>
                </a:lnTo>
                <a:cubicBezTo>
                  <a:pt x="336452" y="302034"/>
                  <a:pt x="343882" y="294805"/>
                  <a:pt x="353047" y="294805"/>
                </a:cubicBezTo>
                <a:lnTo>
                  <a:pt x="383030" y="294805"/>
                </a:lnTo>
                <a:lnTo>
                  <a:pt x="356115" y="249350"/>
                </a:lnTo>
                <a:cubicBezTo>
                  <a:pt x="339774" y="221344"/>
                  <a:pt x="331173" y="189694"/>
                  <a:pt x="331153" y="157490"/>
                </a:cubicBezTo>
                <a:cubicBezTo>
                  <a:pt x="331573" y="114306"/>
                  <a:pt x="311251" y="73407"/>
                  <a:pt x="276207" y="46905"/>
                </a:cubicBezTo>
                <a:close/>
                <a:moveTo>
                  <a:pt x="154665" y="17676"/>
                </a:moveTo>
                <a:cubicBezTo>
                  <a:pt x="113274" y="23778"/>
                  <a:pt x="74275" y="45244"/>
                  <a:pt x="47479" y="80628"/>
                </a:cubicBezTo>
                <a:cubicBezTo>
                  <a:pt x="-685" y="144229"/>
                  <a:pt x="6389" y="232579"/>
                  <a:pt x="64095" y="288156"/>
                </a:cubicBezTo>
                <a:cubicBezTo>
                  <a:pt x="84485" y="307172"/>
                  <a:pt x="96104" y="333404"/>
                  <a:pt x="96309" y="360884"/>
                </a:cubicBezTo>
                <a:lnTo>
                  <a:pt x="96309" y="478932"/>
                </a:lnTo>
                <a:lnTo>
                  <a:pt x="225863" y="478932"/>
                </a:lnTo>
                <a:lnTo>
                  <a:pt x="225863" y="434290"/>
                </a:lnTo>
                <a:cubicBezTo>
                  <a:pt x="225890" y="422310"/>
                  <a:pt x="216741" y="412187"/>
                  <a:pt x="204526" y="410681"/>
                </a:cubicBezTo>
                <a:lnTo>
                  <a:pt x="180400" y="407696"/>
                </a:lnTo>
                <a:cubicBezTo>
                  <a:pt x="159866" y="404941"/>
                  <a:pt x="144501" y="387971"/>
                  <a:pt x="144281" y="367804"/>
                </a:cubicBezTo>
                <a:lnTo>
                  <a:pt x="144281" y="310816"/>
                </a:lnTo>
                <a:lnTo>
                  <a:pt x="114438" y="310816"/>
                </a:lnTo>
                <a:cubicBezTo>
                  <a:pt x="105276" y="310567"/>
                  <a:pt x="98056" y="303139"/>
                  <a:pt x="98312" y="294225"/>
                </a:cubicBezTo>
                <a:cubicBezTo>
                  <a:pt x="98388" y="291568"/>
                  <a:pt x="99137" y="288971"/>
                  <a:pt x="100492" y="286663"/>
                </a:cubicBezTo>
                <a:lnTo>
                  <a:pt x="127128" y="240801"/>
                </a:lnTo>
                <a:cubicBezTo>
                  <a:pt x="142298" y="215449"/>
                  <a:pt x="150420" y="186689"/>
                  <a:pt x="150696" y="157354"/>
                </a:cubicBezTo>
                <a:cubicBezTo>
                  <a:pt x="150284" y="109140"/>
                  <a:pt x="172902" y="63472"/>
                  <a:pt x="211917" y="33744"/>
                </a:cubicBezTo>
                <a:lnTo>
                  <a:pt x="229648" y="25810"/>
                </a:lnTo>
                <a:lnTo>
                  <a:pt x="217321" y="20225"/>
                </a:lnTo>
                <a:cubicBezTo>
                  <a:pt x="196655" y="15414"/>
                  <a:pt x="175361" y="14624"/>
                  <a:pt x="154665" y="17676"/>
                </a:cubicBezTo>
                <a:close/>
                <a:moveTo>
                  <a:pt x="166313" y="552"/>
                </a:moveTo>
                <a:cubicBezTo>
                  <a:pt x="187163" y="-1043"/>
                  <a:pt x="208297" y="875"/>
                  <a:pt x="228713" y="6381"/>
                </a:cubicBezTo>
                <a:lnTo>
                  <a:pt x="250323" y="16560"/>
                </a:lnTo>
                <a:lnTo>
                  <a:pt x="277022" y="4613"/>
                </a:lnTo>
                <a:cubicBezTo>
                  <a:pt x="345492" y="-10992"/>
                  <a:pt x="420003" y="13360"/>
                  <a:pt x="464054" y="72115"/>
                </a:cubicBezTo>
                <a:cubicBezTo>
                  <a:pt x="516515" y="142086"/>
                  <a:pt x="508699" y="238825"/>
                  <a:pt x="445645" y="299961"/>
                </a:cubicBezTo>
                <a:cubicBezTo>
                  <a:pt x="428423" y="315789"/>
                  <a:pt x="418684" y="337834"/>
                  <a:pt x="418730" y="360884"/>
                </a:cubicBezTo>
                <a:lnTo>
                  <a:pt x="418730" y="364603"/>
                </a:lnTo>
                <a:cubicBezTo>
                  <a:pt x="418823" y="365305"/>
                  <a:pt x="418823" y="366016"/>
                  <a:pt x="418730" y="366718"/>
                </a:cubicBezTo>
                <a:lnTo>
                  <a:pt x="418730" y="387207"/>
                </a:lnTo>
                <a:cubicBezTo>
                  <a:pt x="418807" y="391703"/>
                  <a:pt x="415124" y="395408"/>
                  <a:pt x="410503" y="395483"/>
                </a:cubicBezTo>
                <a:cubicBezTo>
                  <a:pt x="410456" y="395484"/>
                  <a:pt x="410409" y="395484"/>
                  <a:pt x="410362" y="395484"/>
                </a:cubicBezTo>
                <a:lnTo>
                  <a:pt x="410223" y="395484"/>
                </a:lnTo>
                <a:cubicBezTo>
                  <a:pt x="405602" y="395485"/>
                  <a:pt x="401855" y="391840"/>
                  <a:pt x="401855" y="387344"/>
                </a:cubicBezTo>
                <a:cubicBezTo>
                  <a:pt x="401855" y="387298"/>
                  <a:pt x="401855" y="387253"/>
                  <a:pt x="401856" y="387207"/>
                </a:cubicBezTo>
                <a:lnTo>
                  <a:pt x="401856" y="366718"/>
                </a:lnTo>
                <a:lnTo>
                  <a:pt x="401856" y="360884"/>
                </a:lnTo>
                <a:cubicBezTo>
                  <a:pt x="402061" y="333404"/>
                  <a:pt x="413680" y="307172"/>
                  <a:pt x="434070" y="288156"/>
                </a:cubicBezTo>
                <a:cubicBezTo>
                  <a:pt x="499008" y="227045"/>
                  <a:pt x="500735" y="126284"/>
                  <a:pt x="437926" y="63101"/>
                </a:cubicBezTo>
                <a:cubicBezTo>
                  <a:pt x="394776" y="19692"/>
                  <a:pt x="331733" y="4929"/>
                  <a:pt x="275084" y="20779"/>
                </a:cubicBezTo>
                <a:lnTo>
                  <a:pt x="267322" y="24566"/>
                </a:lnTo>
                <a:lnTo>
                  <a:pt x="286806" y="33744"/>
                </a:lnTo>
                <a:cubicBezTo>
                  <a:pt x="325856" y="63458"/>
                  <a:pt x="348524" y="109121"/>
                  <a:pt x="348166" y="157354"/>
                </a:cubicBezTo>
                <a:cubicBezTo>
                  <a:pt x="348139" y="186708"/>
                  <a:pt x="355973" y="215562"/>
                  <a:pt x="370897" y="241073"/>
                </a:cubicBezTo>
                <a:lnTo>
                  <a:pt x="397533" y="286935"/>
                </a:lnTo>
                <a:cubicBezTo>
                  <a:pt x="402081" y="294677"/>
                  <a:pt x="399317" y="304541"/>
                  <a:pt x="391360" y="308965"/>
                </a:cubicBezTo>
                <a:cubicBezTo>
                  <a:pt x="388988" y="310284"/>
                  <a:pt x="386318" y="311013"/>
                  <a:pt x="383588" y="311087"/>
                </a:cubicBezTo>
                <a:lnTo>
                  <a:pt x="353047" y="311087"/>
                </a:lnTo>
                <a:lnTo>
                  <a:pt x="353047" y="367804"/>
                </a:lnTo>
                <a:cubicBezTo>
                  <a:pt x="352827" y="387971"/>
                  <a:pt x="337462" y="404941"/>
                  <a:pt x="316928" y="407696"/>
                </a:cubicBezTo>
                <a:lnTo>
                  <a:pt x="292663" y="410681"/>
                </a:lnTo>
                <a:cubicBezTo>
                  <a:pt x="280479" y="412243"/>
                  <a:pt x="271360" y="422333"/>
                  <a:pt x="271326" y="434290"/>
                </a:cubicBezTo>
                <a:lnTo>
                  <a:pt x="271326" y="478932"/>
                </a:lnTo>
                <a:lnTo>
                  <a:pt x="401996" y="478932"/>
                </a:lnTo>
                <a:lnTo>
                  <a:pt x="401996" y="466584"/>
                </a:lnTo>
                <a:cubicBezTo>
                  <a:pt x="401395" y="462051"/>
                  <a:pt x="404686" y="457902"/>
                  <a:pt x="409346" y="457318"/>
                </a:cubicBezTo>
                <a:cubicBezTo>
                  <a:pt x="414005" y="456734"/>
                  <a:pt x="418269" y="459935"/>
                  <a:pt x="418870" y="464469"/>
                </a:cubicBezTo>
                <a:cubicBezTo>
                  <a:pt x="418963" y="465171"/>
                  <a:pt x="418963" y="465882"/>
                  <a:pt x="418870" y="466584"/>
                </a:cubicBezTo>
                <a:lnTo>
                  <a:pt x="418870" y="478932"/>
                </a:lnTo>
                <a:lnTo>
                  <a:pt x="463077" y="478932"/>
                </a:lnTo>
                <a:cubicBezTo>
                  <a:pt x="467736" y="478348"/>
                  <a:pt x="472001" y="481549"/>
                  <a:pt x="472601" y="486083"/>
                </a:cubicBezTo>
                <a:cubicBezTo>
                  <a:pt x="473201" y="490617"/>
                  <a:pt x="469910" y="494766"/>
                  <a:pt x="465251" y="495350"/>
                </a:cubicBezTo>
                <a:cubicBezTo>
                  <a:pt x="464529" y="495440"/>
                  <a:pt x="463798" y="495440"/>
                  <a:pt x="463077" y="495350"/>
                </a:cubicBezTo>
                <a:lnTo>
                  <a:pt x="410502" y="495350"/>
                </a:lnTo>
                <a:lnTo>
                  <a:pt x="264330" y="495350"/>
                </a:lnTo>
                <a:lnTo>
                  <a:pt x="263976" y="495796"/>
                </a:lnTo>
                <a:lnTo>
                  <a:pt x="263382" y="495350"/>
                </a:lnTo>
                <a:lnTo>
                  <a:pt x="35088" y="495350"/>
                </a:lnTo>
                <a:cubicBezTo>
                  <a:pt x="30428" y="495934"/>
                  <a:pt x="26164" y="492732"/>
                  <a:pt x="25564" y="488198"/>
                </a:cubicBezTo>
                <a:cubicBezTo>
                  <a:pt x="24963" y="483665"/>
                  <a:pt x="28254" y="479516"/>
                  <a:pt x="32914" y="478932"/>
                </a:cubicBezTo>
                <a:cubicBezTo>
                  <a:pt x="33635" y="478841"/>
                  <a:pt x="34366" y="478841"/>
                  <a:pt x="35088" y="478932"/>
                </a:cubicBezTo>
                <a:lnTo>
                  <a:pt x="79156" y="478932"/>
                </a:lnTo>
                <a:lnTo>
                  <a:pt x="79156" y="360206"/>
                </a:lnTo>
                <a:cubicBezTo>
                  <a:pt x="79150" y="337528"/>
                  <a:pt x="69749" y="315810"/>
                  <a:pt x="53078" y="299961"/>
                </a:cubicBezTo>
                <a:cubicBezTo>
                  <a:pt x="-17518" y="231513"/>
                  <a:pt x="-17718" y="120344"/>
                  <a:pt x="52631" y="51656"/>
                </a:cubicBezTo>
                <a:cubicBezTo>
                  <a:pt x="84048" y="20981"/>
                  <a:pt x="124613" y="3742"/>
                  <a:pt x="166313" y="552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2" name="Freeform 731">
            <a:extLst>
              <a:ext uri="{FF2B5EF4-FFF2-40B4-BE49-F238E27FC236}">
                <a16:creationId xmlns:a16="http://schemas.microsoft.com/office/drawing/2014/main" id="{5BF6102A-1169-A940-AB24-00257BBC9C57}"/>
              </a:ext>
            </a:extLst>
          </p:cNvPr>
          <p:cNvSpPr>
            <a:spLocks noChangeAspect="1"/>
          </p:cNvSpPr>
          <p:nvPr/>
        </p:nvSpPr>
        <p:spPr>
          <a:xfrm>
            <a:off x="2283393" y="3758147"/>
            <a:ext cx="436431" cy="368287"/>
          </a:xfrm>
          <a:custGeom>
            <a:avLst/>
            <a:gdLst>
              <a:gd name="connsiteX0" fmla="*/ 371880 w 480074"/>
              <a:gd name="connsiteY0" fmla="*/ 321529 h 405116"/>
              <a:gd name="connsiteX1" fmla="*/ 372156 w 480074"/>
              <a:gd name="connsiteY1" fmla="*/ 354527 h 405116"/>
              <a:gd name="connsiteX2" fmla="*/ 405583 w 480074"/>
              <a:gd name="connsiteY2" fmla="*/ 354527 h 405116"/>
              <a:gd name="connsiteX3" fmla="*/ 405583 w 480074"/>
              <a:gd name="connsiteY3" fmla="*/ 321529 h 405116"/>
              <a:gd name="connsiteX4" fmla="*/ 272842 w 480074"/>
              <a:gd name="connsiteY4" fmla="*/ 321529 h 405116"/>
              <a:gd name="connsiteX5" fmla="*/ 273257 w 480074"/>
              <a:gd name="connsiteY5" fmla="*/ 354527 h 405116"/>
              <a:gd name="connsiteX6" fmla="*/ 306269 w 480074"/>
              <a:gd name="connsiteY6" fmla="*/ 354527 h 405116"/>
              <a:gd name="connsiteX7" fmla="*/ 306269 w 480074"/>
              <a:gd name="connsiteY7" fmla="*/ 321529 h 405116"/>
              <a:gd name="connsiteX8" fmla="*/ 173804 w 480074"/>
              <a:gd name="connsiteY8" fmla="*/ 321529 h 405116"/>
              <a:gd name="connsiteX9" fmla="*/ 174219 w 480074"/>
              <a:gd name="connsiteY9" fmla="*/ 354527 h 405116"/>
              <a:gd name="connsiteX10" fmla="*/ 207646 w 480074"/>
              <a:gd name="connsiteY10" fmla="*/ 354527 h 405116"/>
              <a:gd name="connsiteX11" fmla="*/ 207646 w 480074"/>
              <a:gd name="connsiteY11" fmla="*/ 321529 h 405116"/>
              <a:gd name="connsiteX12" fmla="*/ 74767 w 480074"/>
              <a:gd name="connsiteY12" fmla="*/ 321528 h 405116"/>
              <a:gd name="connsiteX13" fmla="*/ 74767 w 480074"/>
              <a:gd name="connsiteY13" fmla="*/ 354527 h 405116"/>
              <a:gd name="connsiteX14" fmla="*/ 108194 w 480074"/>
              <a:gd name="connsiteY14" fmla="*/ 354527 h 405116"/>
              <a:gd name="connsiteX15" fmla="*/ 108194 w 480074"/>
              <a:gd name="connsiteY15" fmla="*/ 321528 h 405116"/>
              <a:gd name="connsiteX16" fmla="*/ 264417 w 480074"/>
              <a:gd name="connsiteY16" fmla="*/ 305439 h 405116"/>
              <a:gd name="connsiteX17" fmla="*/ 314695 w 480074"/>
              <a:gd name="connsiteY17" fmla="*/ 305439 h 405116"/>
              <a:gd name="connsiteX18" fmla="*/ 322983 w 480074"/>
              <a:gd name="connsiteY18" fmla="*/ 313620 h 405116"/>
              <a:gd name="connsiteX19" fmla="*/ 322983 w 480074"/>
              <a:gd name="connsiteY19" fmla="*/ 363254 h 405116"/>
              <a:gd name="connsiteX20" fmla="*/ 314695 w 480074"/>
              <a:gd name="connsiteY20" fmla="*/ 371026 h 405116"/>
              <a:gd name="connsiteX21" fmla="*/ 264417 w 480074"/>
              <a:gd name="connsiteY21" fmla="*/ 371026 h 405116"/>
              <a:gd name="connsiteX22" fmla="*/ 256129 w 480074"/>
              <a:gd name="connsiteY22" fmla="*/ 362845 h 405116"/>
              <a:gd name="connsiteX23" fmla="*/ 256129 w 480074"/>
              <a:gd name="connsiteY23" fmla="*/ 313620 h 405116"/>
              <a:gd name="connsiteX24" fmla="*/ 264417 w 480074"/>
              <a:gd name="connsiteY24" fmla="*/ 305439 h 405116"/>
              <a:gd name="connsiteX25" fmla="*/ 165379 w 480074"/>
              <a:gd name="connsiteY25" fmla="*/ 305439 h 405116"/>
              <a:gd name="connsiteX26" fmla="*/ 215657 w 480074"/>
              <a:gd name="connsiteY26" fmla="*/ 305439 h 405116"/>
              <a:gd name="connsiteX27" fmla="*/ 223945 w 480074"/>
              <a:gd name="connsiteY27" fmla="*/ 313620 h 405116"/>
              <a:gd name="connsiteX28" fmla="*/ 223945 w 480074"/>
              <a:gd name="connsiteY28" fmla="*/ 363254 h 405116"/>
              <a:gd name="connsiteX29" fmla="*/ 215657 w 480074"/>
              <a:gd name="connsiteY29" fmla="*/ 371026 h 405116"/>
              <a:gd name="connsiteX30" fmla="*/ 165379 w 480074"/>
              <a:gd name="connsiteY30" fmla="*/ 371026 h 405116"/>
              <a:gd name="connsiteX31" fmla="*/ 157091 w 480074"/>
              <a:gd name="connsiteY31" fmla="*/ 362845 h 405116"/>
              <a:gd name="connsiteX32" fmla="*/ 157091 w 480074"/>
              <a:gd name="connsiteY32" fmla="*/ 313620 h 405116"/>
              <a:gd name="connsiteX33" fmla="*/ 165379 w 480074"/>
              <a:gd name="connsiteY33" fmla="*/ 305439 h 405116"/>
              <a:gd name="connsiteX34" fmla="*/ 363314 w 480074"/>
              <a:gd name="connsiteY34" fmla="*/ 305438 h 405116"/>
              <a:gd name="connsiteX35" fmla="*/ 363454 w 480074"/>
              <a:gd name="connsiteY35" fmla="*/ 305439 h 405116"/>
              <a:gd name="connsiteX36" fmla="*/ 413594 w 480074"/>
              <a:gd name="connsiteY36" fmla="*/ 305439 h 405116"/>
              <a:gd name="connsiteX37" fmla="*/ 422019 w 480074"/>
              <a:gd name="connsiteY37" fmla="*/ 313483 h 405116"/>
              <a:gd name="connsiteX38" fmla="*/ 422020 w 480074"/>
              <a:gd name="connsiteY38" fmla="*/ 313621 h 405116"/>
              <a:gd name="connsiteX39" fmla="*/ 422020 w 480074"/>
              <a:gd name="connsiteY39" fmla="*/ 363254 h 405116"/>
              <a:gd name="connsiteX40" fmla="*/ 413594 w 480074"/>
              <a:gd name="connsiteY40" fmla="*/ 371027 h 405116"/>
              <a:gd name="connsiteX41" fmla="*/ 363454 w 480074"/>
              <a:gd name="connsiteY41" fmla="*/ 371027 h 405116"/>
              <a:gd name="connsiteX42" fmla="*/ 355029 w 480074"/>
              <a:gd name="connsiteY42" fmla="*/ 362983 h 405116"/>
              <a:gd name="connsiteX43" fmla="*/ 355028 w 480074"/>
              <a:gd name="connsiteY43" fmla="*/ 362845 h 405116"/>
              <a:gd name="connsiteX44" fmla="*/ 355028 w 480074"/>
              <a:gd name="connsiteY44" fmla="*/ 313621 h 405116"/>
              <a:gd name="connsiteX45" fmla="*/ 363314 w 480074"/>
              <a:gd name="connsiteY45" fmla="*/ 305438 h 405116"/>
              <a:gd name="connsiteX46" fmla="*/ 66342 w 480074"/>
              <a:gd name="connsiteY46" fmla="*/ 305438 h 405116"/>
              <a:gd name="connsiteX47" fmla="*/ 116620 w 480074"/>
              <a:gd name="connsiteY47" fmla="*/ 305438 h 405116"/>
              <a:gd name="connsiteX48" fmla="*/ 125312 w 480074"/>
              <a:gd name="connsiteY48" fmla="*/ 313200 h 405116"/>
              <a:gd name="connsiteX49" fmla="*/ 125322 w 480074"/>
              <a:gd name="connsiteY49" fmla="*/ 313620 h 405116"/>
              <a:gd name="connsiteX50" fmla="*/ 125322 w 480074"/>
              <a:gd name="connsiteY50" fmla="*/ 363254 h 405116"/>
              <a:gd name="connsiteX51" fmla="*/ 116641 w 480074"/>
              <a:gd name="connsiteY51" fmla="*/ 371027 h 405116"/>
              <a:gd name="connsiteX52" fmla="*/ 116620 w 480074"/>
              <a:gd name="connsiteY52" fmla="*/ 371026 h 405116"/>
              <a:gd name="connsiteX53" fmla="*/ 66342 w 480074"/>
              <a:gd name="connsiteY53" fmla="*/ 371026 h 405116"/>
              <a:gd name="connsiteX54" fmla="*/ 58054 w 480074"/>
              <a:gd name="connsiteY54" fmla="*/ 362844 h 405116"/>
              <a:gd name="connsiteX55" fmla="*/ 58054 w 480074"/>
              <a:gd name="connsiteY55" fmla="*/ 313620 h 405116"/>
              <a:gd name="connsiteX56" fmla="*/ 66342 w 480074"/>
              <a:gd name="connsiteY56" fmla="*/ 305438 h 405116"/>
              <a:gd name="connsiteX57" fmla="*/ 272842 w 480074"/>
              <a:gd name="connsiteY57" fmla="*/ 242306 h 405116"/>
              <a:gd name="connsiteX58" fmla="*/ 273257 w 480074"/>
              <a:gd name="connsiteY58" fmla="*/ 275304 h 405116"/>
              <a:gd name="connsiteX59" fmla="*/ 306269 w 480074"/>
              <a:gd name="connsiteY59" fmla="*/ 275304 h 405116"/>
              <a:gd name="connsiteX60" fmla="*/ 306269 w 480074"/>
              <a:gd name="connsiteY60" fmla="*/ 242306 h 405116"/>
              <a:gd name="connsiteX61" fmla="*/ 173804 w 480074"/>
              <a:gd name="connsiteY61" fmla="*/ 242306 h 405116"/>
              <a:gd name="connsiteX62" fmla="*/ 174219 w 480074"/>
              <a:gd name="connsiteY62" fmla="*/ 275304 h 405116"/>
              <a:gd name="connsiteX63" fmla="*/ 207646 w 480074"/>
              <a:gd name="connsiteY63" fmla="*/ 275304 h 405116"/>
              <a:gd name="connsiteX64" fmla="*/ 207646 w 480074"/>
              <a:gd name="connsiteY64" fmla="*/ 242306 h 405116"/>
              <a:gd name="connsiteX65" fmla="*/ 74767 w 480074"/>
              <a:gd name="connsiteY65" fmla="*/ 242306 h 405116"/>
              <a:gd name="connsiteX66" fmla="*/ 75182 w 480074"/>
              <a:gd name="connsiteY66" fmla="*/ 275304 h 405116"/>
              <a:gd name="connsiteX67" fmla="*/ 108194 w 480074"/>
              <a:gd name="connsiteY67" fmla="*/ 275304 h 405116"/>
              <a:gd name="connsiteX68" fmla="*/ 108194 w 480074"/>
              <a:gd name="connsiteY68" fmla="*/ 242306 h 405116"/>
              <a:gd name="connsiteX69" fmla="*/ 371880 w 480074"/>
              <a:gd name="connsiteY69" fmla="*/ 242305 h 405116"/>
              <a:gd name="connsiteX70" fmla="*/ 372156 w 480074"/>
              <a:gd name="connsiteY70" fmla="*/ 275304 h 405116"/>
              <a:gd name="connsiteX71" fmla="*/ 405583 w 480074"/>
              <a:gd name="connsiteY71" fmla="*/ 275304 h 405116"/>
              <a:gd name="connsiteX72" fmla="*/ 405583 w 480074"/>
              <a:gd name="connsiteY72" fmla="*/ 242305 h 405116"/>
              <a:gd name="connsiteX73" fmla="*/ 264417 w 480074"/>
              <a:gd name="connsiteY73" fmla="*/ 225807 h 405116"/>
              <a:gd name="connsiteX74" fmla="*/ 314695 w 480074"/>
              <a:gd name="connsiteY74" fmla="*/ 225807 h 405116"/>
              <a:gd name="connsiteX75" fmla="*/ 322983 w 480074"/>
              <a:gd name="connsiteY75" fmla="*/ 233988 h 405116"/>
              <a:gd name="connsiteX76" fmla="*/ 322983 w 480074"/>
              <a:gd name="connsiteY76" fmla="*/ 283622 h 405116"/>
              <a:gd name="connsiteX77" fmla="*/ 314695 w 480074"/>
              <a:gd name="connsiteY77" fmla="*/ 291940 h 405116"/>
              <a:gd name="connsiteX78" fmla="*/ 264417 w 480074"/>
              <a:gd name="connsiteY78" fmla="*/ 291940 h 405116"/>
              <a:gd name="connsiteX79" fmla="*/ 256129 w 480074"/>
              <a:gd name="connsiteY79" fmla="*/ 283622 h 405116"/>
              <a:gd name="connsiteX80" fmla="*/ 256129 w 480074"/>
              <a:gd name="connsiteY80" fmla="*/ 233988 h 405116"/>
              <a:gd name="connsiteX81" fmla="*/ 264417 w 480074"/>
              <a:gd name="connsiteY81" fmla="*/ 225807 h 405116"/>
              <a:gd name="connsiteX82" fmla="*/ 165379 w 480074"/>
              <a:gd name="connsiteY82" fmla="*/ 225807 h 405116"/>
              <a:gd name="connsiteX83" fmla="*/ 215657 w 480074"/>
              <a:gd name="connsiteY83" fmla="*/ 225807 h 405116"/>
              <a:gd name="connsiteX84" fmla="*/ 223945 w 480074"/>
              <a:gd name="connsiteY84" fmla="*/ 233988 h 405116"/>
              <a:gd name="connsiteX85" fmla="*/ 223945 w 480074"/>
              <a:gd name="connsiteY85" fmla="*/ 283622 h 405116"/>
              <a:gd name="connsiteX86" fmla="*/ 215657 w 480074"/>
              <a:gd name="connsiteY86" fmla="*/ 291940 h 405116"/>
              <a:gd name="connsiteX87" fmla="*/ 165379 w 480074"/>
              <a:gd name="connsiteY87" fmla="*/ 291940 h 405116"/>
              <a:gd name="connsiteX88" fmla="*/ 157091 w 480074"/>
              <a:gd name="connsiteY88" fmla="*/ 283622 h 405116"/>
              <a:gd name="connsiteX89" fmla="*/ 157091 w 480074"/>
              <a:gd name="connsiteY89" fmla="*/ 233988 h 405116"/>
              <a:gd name="connsiteX90" fmla="*/ 165379 w 480074"/>
              <a:gd name="connsiteY90" fmla="*/ 225807 h 405116"/>
              <a:gd name="connsiteX91" fmla="*/ 66342 w 480074"/>
              <a:gd name="connsiteY91" fmla="*/ 225807 h 405116"/>
              <a:gd name="connsiteX92" fmla="*/ 116620 w 480074"/>
              <a:gd name="connsiteY92" fmla="*/ 225807 h 405116"/>
              <a:gd name="connsiteX93" fmla="*/ 124908 w 480074"/>
              <a:gd name="connsiteY93" fmla="*/ 233988 h 405116"/>
              <a:gd name="connsiteX94" fmla="*/ 124908 w 480074"/>
              <a:gd name="connsiteY94" fmla="*/ 283622 h 405116"/>
              <a:gd name="connsiteX95" fmla="*/ 116620 w 480074"/>
              <a:gd name="connsiteY95" fmla="*/ 291940 h 405116"/>
              <a:gd name="connsiteX96" fmla="*/ 66342 w 480074"/>
              <a:gd name="connsiteY96" fmla="*/ 291940 h 405116"/>
              <a:gd name="connsiteX97" fmla="*/ 58054 w 480074"/>
              <a:gd name="connsiteY97" fmla="*/ 283622 h 405116"/>
              <a:gd name="connsiteX98" fmla="*/ 58054 w 480074"/>
              <a:gd name="connsiteY98" fmla="*/ 233988 h 405116"/>
              <a:gd name="connsiteX99" fmla="*/ 66342 w 480074"/>
              <a:gd name="connsiteY99" fmla="*/ 225807 h 405116"/>
              <a:gd name="connsiteX100" fmla="*/ 363314 w 480074"/>
              <a:gd name="connsiteY100" fmla="*/ 225805 h 405116"/>
              <a:gd name="connsiteX101" fmla="*/ 363454 w 480074"/>
              <a:gd name="connsiteY101" fmla="*/ 225806 h 405116"/>
              <a:gd name="connsiteX102" fmla="*/ 413594 w 480074"/>
              <a:gd name="connsiteY102" fmla="*/ 225806 h 405116"/>
              <a:gd name="connsiteX103" fmla="*/ 422019 w 480074"/>
              <a:gd name="connsiteY103" fmla="*/ 233850 h 405116"/>
              <a:gd name="connsiteX104" fmla="*/ 422020 w 480074"/>
              <a:gd name="connsiteY104" fmla="*/ 233988 h 405116"/>
              <a:gd name="connsiteX105" fmla="*/ 422020 w 480074"/>
              <a:gd name="connsiteY105" fmla="*/ 283621 h 405116"/>
              <a:gd name="connsiteX106" fmla="*/ 413594 w 480074"/>
              <a:gd name="connsiteY106" fmla="*/ 291939 h 405116"/>
              <a:gd name="connsiteX107" fmla="*/ 363454 w 480074"/>
              <a:gd name="connsiteY107" fmla="*/ 291939 h 405116"/>
              <a:gd name="connsiteX108" fmla="*/ 355028 w 480074"/>
              <a:gd name="connsiteY108" fmla="*/ 283621 h 405116"/>
              <a:gd name="connsiteX109" fmla="*/ 355028 w 480074"/>
              <a:gd name="connsiteY109" fmla="*/ 233988 h 405116"/>
              <a:gd name="connsiteX110" fmla="*/ 363314 w 480074"/>
              <a:gd name="connsiteY110" fmla="*/ 225805 h 405116"/>
              <a:gd name="connsiteX111" fmla="*/ 371880 w 480074"/>
              <a:gd name="connsiteY111" fmla="*/ 163629 h 405116"/>
              <a:gd name="connsiteX112" fmla="*/ 372156 w 480074"/>
              <a:gd name="connsiteY112" fmla="*/ 196218 h 405116"/>
              <a:gd name="connsiteX113" fmla="*/ 405583 w 480074"/>
              <a:gd name="connsiteY113" fmla="*/ 196218 h 405116"/>
              <a:gd name="connsiteX114" fmla="*/ 405583 w 480074"/>
              <a:gd name="connsiteY114" fmla="*/ 163629 h 405116"/>
              <a:gd name="connsiteX115" fmla="*/ 272843 w 480074"/>
              <a:gd name="connsiteY115" fmla="*/ 163629 h 405116"/>
              <a:gd name="connsiteX116" fmla="*/ 273257 w 480074"/>
              <a:gd name="connsiteY116" fmla="*/ 196218 h 405116"/>
              <a:gd name="connsiteX117" fmla="*/ 306269 w 480074"/>
              <a:gd name="connsiteY117" fmla="*/ 196218 h 405116"/>
              <a:gd name="connsiteX118" fmla="*/ 306269 w 480074"/>
              <a:gd name="connsiteY118" fmla="*/ 163629 h 405116"/>
              <a:gd name="connsiteX119" fmla="*/ 173805 w 480074"/>
              <a:gd name="connsiteY119" fmla="*/ 163629 h 405116"/>
              <a:gd name="connsiteX120" fmla="*/ 174219 w 480074"/>
              <a:gd name="connsiteY120" fmla="*/ 196218 h 405116"/>
              <a:gd name="connsiteX121" fmla="*/ 207646 w 480074"/>
              <a:gd name="connsiteY121" fmla="*/ 196218 h 405116"/>
              <a:gd name="connsiteX122" fmla="*/ 207646 w 480074"/>
              <a:gd name="connsiteY122" fmla="*/ 163629 h 405116"/>
              <a:gd name="connsiteX123" fmla="*/ 74768 w 480074"/>
              <a:gd name="connsiteY123" fmla="*/ 163629 h 405116"/>
              <a:gd name="connsiteX124" fmla="*/ 75182 w 480074"/>
              <a:gd name="connsiteY124" fmla="*/ 196218 h 405116"/>
              <a:gd name="connsiteX125" fmla="*/ 108194 w 480074"/>
              <a:gd name="connsiteY125" fmla="*/ 196218 h 405116"/>
              <a:gd name="connsiteX126" fmla="*/ 108194 w 480074"/>
              <a:gd name="connsiteY126" fmla="*/ 163629 h 405116"/>
              <a:gd name="connsiteX127" fmla="*/ 363454 w 480074"/>
              <a:gd name="connsiteY127" fmla="*/ 146584 h 405116"/>
              <a:gd name="connsiteX128" fmla="*/ 413594 w 480074"/>
              <a:gd name="connsiteY128" fmla="*/ 146584 h 405116"/>
              <a:gd name="connsiteX129" fmla="*/ 422020 w 480074"/>
              <a:gd name="connsiteY129" fmla="*/ 154902 h 405116"/>
              <a:gd name="connsiteX130" fmla="*/ 422020 w 480074"/>
              <a:gd name="connsiteY130" fmla="*/ 204535 h 405116"/>
              <a:gd name="connsiteX131" fmla="*/ 413594 w 480074"/>
              <a:gd name="connsiteY131" fmla="*/ 212717 h 405116"/>
              <a:gd name="connsiteX132" fmla="*/ 363454 w 480074"/>
              <a:gd name="connsiteY132" fmla="*/ 212717 h 405116"/>
              <a:gd name="connsiteX133" fmla="*/ 355028 w 480074"/>
              <a:gd name="connsiteY133" fmla="*/ 204399 h 405116"/>
              <a:gd name="connsiteX134" fmla="*/ 355028 w 480074"/>
              <a:gd name="connsiteY134" fmla="*/ 154902 h 405116"/>
              <a:gd name="connsiteX135" fmla="*/ 363454 w 480074"/>
              <a:gd name="connsiteY135" fmla="*/ 146584 h 405116"/>
              <a:gd name="connsiteX136" fmla="*/ 264417 w 480074"/>
              <a:gd name="connsiteY136" fmla="*/ 146584 h 405116"/>
              <a:gd name="connsiteX137" fmla="*/ 314695 w 480074"/>
              <a:gd name="connsiteY137" fmla="*/ 146584 h 405116"/>
              <a:gd name="connsiteX138" fmla="*/ 322984 w 480074"/>
              <a:gd name="connsiteY138" fmla="*/ 154764 h 405116"/>
              <a:gd name="connsiteX139" fmla="*/ 322983 w 480074"/>
              <a:gd name="connsiteY139" fmla="*/ 154902 h 405116"/>
              <a:gd name="connsiteX140" fmla="*/ 322983 w 480074"/>
              <a:gd name="connsiteY140" fmla="*/ 204535 h 405116"/>
              <a:gd name="connsiteX141" fmla="*/ 314695 w 480074"/>
              <a:gd name="connsiteY141" fmla="*/ 212717 h 405116"/>
              <a:gd name="connsiteX142" fmla="*/ 264417 w 480074"/>
              <a:gd name="connsiteY142" fmla="*/ 212717 h 405116"/>
              <a:gd name="connsiteX143" fmla="*/ 256128 w 480074"/>
              <a:gd name="connsiteY143" fmla="*/ 204537 h 405116"/>
              <a:gd name="connsiteX144" fmla="*/ 256129 w 480074"/>
              <a:gd name="connsiteY144" fmla="*/ 204399 h 405116"/>
              <a:gd name="connsiteX145" fmla="*/ 256129 w 480074"/>
              <a:gd name="connsiteY145" fmla="*/ 154902 h 405116"/>
              <a:gd name="connsiteX146" fmla="*/ 264278 w 480074"/>
              <a:gd name="connsiteY146" fmla="*/ 146585 h 405116"/>
              <a:gd name="connsiteX147" fmla="*/ 264417 w 480074"/>
              <a:gd name="connsiteY147" fmla="*/ 146584 h 405116"/>
              <a:gd name="connsiteX148" fmla="*/ 165379 w 480074"/>
              <a:gd name="connsiteY148" fmla="*/ 146584 h 405116"/>
              <a:gd name="connsiteX149" fmla="*/ 215657 w 480074"/>
              <a:gd name="connsiteY149" fmla="*/ 146584 h 405116"/>
              <a:gd name="connsiteX150" fmla="*/ 223946 w 480074"/>
              <a:gd name="connsiteY150" fmla="*/ 154764 h 405116"/>
              <a:gd name="connsiteX151" fmla="*/ 223945 w 480074"/>
              <a:gd name="connsiteY151" fmla="*/ 154902 h 405116"/>
              <a:gd name="connsiteX152" fmla="*/ 223945 w 480074"/>
              <a:gd name="connsiteY152" fmla="*/ 204535 h 405116"/>
              <a:gd name="connsiteX153" fmla="*/ 215657 w 480074"/>
              <a:gd name="connsiteY153" fmla="*/ 212717 h 405116"/>
              <a:gd name="connsiteX154" fmla="*/ 165379 w 480074"/>
              <a:gd name="connsiteY154" fmla="*/ 212717 h 405116"/>
              <a:gd name="connsiteX155" fmla="*/ 157090 w 480074"/>
              <a:gd name="connsiteY155" fmla="*/ 204537 h 405116"/>
              <a:gd name="connsiteX156" fmla="*/ 157091 w 480074"/>
              <a:gd name="connsiteY156" fmla="*/ 204399 h 405116"/>
              <a:gd name="connsiteX157" fmla="*/ 157091 w 480074"/>
              <a:gd name="connsiteY157" fmla="*/ 154902 h 405116"/>
              <a:gd name="connsiteX158" fmla="*/ 165240 w 480074"/>
              <a:gd name="connsiteY158" fmla="*/ 146585 h 405116"/>
              <a:gd name="connsiteX159" fmla="*/ 165379 w 480074"/>
              <a:gd name="connsiteY159" fmla="*/ 146584 h 405116"/>
              <a:gd name="connsiteX160" fmla="*/ 66342 w 480074"/>
              <a:gd name="connsiteY160" fmla="*/ 146584 h 405116"/>
              <a:gd name="connsiteX161" fmla="*/ 116620 w 480074"/>
              <a:gd name="connsiteY161" fmla="*/ 146584 h 405116"/>
              <a:gd name="connsiteX162" fmla="*/ 124909 w 480074"/>
              <a:gd name="connsiteY162" fmla="*/ 154764 h 405116"/>
              <a:gd name="connsiteX163" fmla="*/ 124908 w 480074"/>
              <a:gd name="connsiteY163" fmla="*/ 154902 h 405116"/>
              <a:gd name="connsiteX164" fmla="*/ 124908 w 480074"/>
              <a:gd name="connsiteY164" fmla="*/ 204535 h 405116"/>
              <a:gd name="connsiteX165" fmla="*/ 116620 w 480074"/>
              <a:gd name="connsiteY165" fmla="*/ 212717 h 405116"/>
              <a:gd name="connsiteX166" fmla="*/ 66342 w 480074"/>
              <a:gd name="connsiteY166" fmla="*/ 212717 h 405116"/>
              <a:gd name="connsiteX167" fmla="*/ 58053 w 480074"/>
              <a:gd name="connsiteY167" fmla="*/ 204537 h 405116"/>
              <a:gd name="connsiteX168" fmla="*/ 58054 w 480074"/>
              <a:gd name="connsiteY168" fmla="*/ 204399 h 405116"/>
              <a:gd name="connsiteX169" fmla="*/ 58054 w 480074"/>
              <a:gd name="connsiteY169" fmla="*/ 154902 h 405116"/>
              <a:gd name="connsiteX170" fmla="*/ 66203 w 480074"/>
              <a:gd name="connsiteY170" fmla="*/ 146585 h 405116"/>
              <a:gd name="connsiteX171" fmla="*/ 66342 w 480074"/>
              <a:gd name="connsiteY171" fmla="*/ 146584 h 405116"/>
              <a:gd name="connsiteX172" fmla="*/ 17720 w 480074"/>
              <a:gd name="connsiteY172" fmla="*/ 124630 h 405116"/>
              <a:gd name="connsiteX173" fmla="*/ 17720 w 480074"/>
              <a:gd name="connsiteY173" fmla="*/ 376754 h 405116"/>
              <a:gd name="connsiteX174" fmla="*/ 29738 w 480074"/>
              <a:gd name="connsiteY174" fmla="*/ 388617 h 405116"/>
              <a:gd name="connsiteX175" fmla="*/ 450336 w 480074"/>
              <a:gd name="connsiteY175" fmla="*/ 388617 h 405116"/>
              <a:gd name="connsiteX176" fmla="*/ 462353 w 480074"/>
              <a:gd name="connsiteY176" fmla="*/ 376754 h 405116"/>
              <a:gd name="connsiteX177" fmla="*/ 462353 w 480074"/>
              <a:gd name="connsiteY177" fmla="*/ 124630 h 405116"/>
              <a:gd name="connsiteX178" fmla="*/ 29738 w 480074"/>
              <a:gd name="connsiteY178" fmla="*/ 50316 h 405116"/>
              <a:gd name="connsiteX179" fmla="*/ 17720 w 480074"/>
              <a:gd name="connsiteY179" fmla="*/ 62179 h 405116"/>
              <a:gd name="connsiteX180" fmla="*/ 17720 w 480074"/>
              <a:gd name="connsiteY180" fmla="*/ 108131 h 405116"/>
              <a:gd name="connsiteX181" fmla="*/ 462353 w 480074"/>
              <a:gd name="connsiteY181" fmla="*/ 108131 h 405116"/>
              <a:gd name="connsiteX182" fmla="*/ 462353 w 480074"/>
              <a:gd name="connsiteY182" fmla="*/ 62179 h 405116"/>
              <a:gd name="connsiteX183" fmla="*/ 450336 w 480074"/>
              <a:gd name="connsiteY183" fmla="*/ 50316 h 405116"/>
              <a:gd name="connsiteX184" fmla="*/ 427268 w 480074"/>
              <a:gd name="connsiteY184" fmla="*/ 50316 h 405116"/>
              <a:gd name="connsiteX185" fmla="*/ 420565 w 480074"/>
              <a:gd name="connsiteY185" fmla="*/ 60280 h 405116"/>
              <a:gd name="connsiteX186" fmla="*/ 418446 w 480074"/>
              <a:gd name="connsiteY186" fmla="*/ 65332 h 405116"/>
              <a:gd name="connsiteX187" fmla="*/ 416682 w 480074"/>
              <a:gd name="connsiteY187" fmla="*/ 66053 h 405116"/>
              <a:gd name="connsiteX188" fmla="*/ 415296 w 480074"/>
              <a:gd name="connsiteY188" fmla="*/ 68113 h 405116"/>
              <a:gd name="connsiteX189" fmla="*/ 394814 w 480074"/>
              <a:gd name="connsiteY189" fmla="*/ 74995 h 405116"/>
              <a:gd name="connsiteX190" fmla="*/ 394809 w 480074"/>
              <a:gd name="connsiteY190" fmla="*/ 74997 h 405116"/>
              <a:gd name="connsiteX191" fmla="*/ 394808 w 480074"/>
              <a:gd name="connsiteY191" fmla="*/ 74997 h 405116"/>
              <a:gd name="connsiteX192" fmla="*/ 340387 w 480074"/>
              <a:gd name="connsiteY192" fmla="*/ 74997 h 405116"/>
              <a:gd name="connsiteX193" fmla="*/ 340386 w 480074"/>
              <a:gd name="connsiteY193" fmla="*/ 74997 h 405116"/>
              <a:gd name="connsiteX194" fmla="*/ 319960 w 480074"/>
              <a:gd name="connsiteY194" fmla="*/ 68100 h 405116"/>
              <a:gd name="connsiteX195" fmla="*/ 318620 w 480074"/>
              <a:gd name="connsiteY195" fmla="*/ 66097 h 405116"/>
              <a:gd name="connsiteX196" fmla="*/ 316751 w 480074"/>
              <a:gd name="connsiteY196" fmla="*/ 65332 h 405116"/>
              <a:gd name="connsiteX197" fmla="*/ 314465 w 480074"/>
              <a:gd name="connsiteY197" fmla="*/ 59885 h 405116"/>
              <a:gd name="connsiteX198" fmla="*/ 308064 w 480074"/>
              <a:gd name="connsiteY198" fmla="*/ 50316 h 405116"/>
              <a:gd name="connsiteX199" fmla="*/ 172009 w 480074"/>
              <a:gd name="connsiteY199" fmla="*/ 50316 h 405116"/>
              <a:gd name="connsiteX200" fmla="*/ 164649 w 480074"/>
              <a:gd name="connsiteY200" fmla="*/ 61185 h 405116"/>
              <a:gd name="connsiteX201" fmla="*/ 162909 w 480074"/>
              <a:gd name="connsiteY201" fmla="*/ 65331 h 405116"/>
              <a:gd name="connsiteX202" fmla="*/ 161433 w 480074"/>
              <a:gd name="connsiteY202" fmla="*/ 65935 h 405116"/>
              <a:gd name="connsiteX203" fmla="*/ 159872 w 480074"/>
              <a:gd name="connsiteY203" fmla="*/ 68239 h 405116"/>
              <a:gd name="connsiteX204" fmla="*/ 139806 w 480074"/>
              <a:gd name="connsiteY204" fmla="*/ 74778 h 405116"/>
              <a:gd name="connsiteX205" fmla="*/ 139273 w 480074"/>
              <a:gd name="connsiteY205" fmla="*/ 74996 h 405116"/>
              <a:gd name="connsiteX206" fmla="*/ 139137 w 480074"/>
              <a:gd name="connsiteY206" fmla="*/ 74996 h 405116"/>
              <a:gd name="connsiteX207" fmla="*/ 139134 w 480074"/>
              <a:gd name="connsiteY207" fmla="*/ 74997 h 405116"/>
              <a:gd name="connsiteX208" fmla="*/ 85265 w 480074"/>
              <a:gd name="connsiteY208" fmla="*/ 74997 h 405116"/>
              <a:gd name="connsiteX209" fmla="*/ 64778 w 480074"/>
              <a:gd name="connsiteY209" fmla="*/ 68113 h 405116"/>
              <a:gd name="connsiteX210" fmla="*/ 63487 w 480074"/>
              <a:gd name="connsiteY210" fmla="*/ 66195 h 405116"/>
              <a:gd name="connsiteX211" fmla="*/ 61588 w 480074"/>
              <a:gd name="connsiteY211" fmla="*/ 65428 h 405116"/>
              <a:gd name="connsiteX212" fmla="*/ 59224 w 480074"/>
              <a:gd name="connsiteY212" fmla="*/ 59858 h 405116"/>
              <a:gd name="connsiteX213" fmla="*/ 52805 w 480074"/>
              <a:gd name="connsiteY213" fmla="*/ 50316 h 405116"/>
              <a:gd name="connsiteX214" fmla="*/ 340387 w 480074"/>
              <a:gd name="connsiteY214" fmla="*/ 16500 h 405116"/>
              <a:gd name="connsiteX215" fmla="*/ 323673 w 480074"/>
              <a:gd name="connsiteY215" fmla="*/ 32999 h 405116"/>
              <a:gd name="connsiteX216" fmla="*/ 323673 w 480074"/>
              <a:gd name="connsiteY216" fmla="*/ 41860 h 405116"/>
              <a:gd name="connsiteX217" fmla="*/ 323674 w 480074"/>
              <a:gd name="connsiteY217" fmla="*/ 41861 h 405116"/>
              <a:gd name="connsiteX218" fmla="*/ 323673 w 480074"/>
              <a:gd name="connsiteY218" fmla="*/ 41999 h 405116"/>
              <a:gd name="connsiteX219" fmla="*/ 340387 w 480074"/>
              <a:gd name="connsiteY219" fmla="*/ 58498 h 405116"/>
              <a:gd name="connsiteX220" fmla="*/ 394808 w 480074"/>
              <a:gd name="connsiteY220" fmla="*/ 58498 h 405116"/>
              <a:gd name="connsiteX221" fmla="*/ 411522 w 480074"/>
              <a:gd name="connsiteY221" fmla="*/ 41999 h 405116"/>
              <a:gd name="connsiteX222" fmla="*/ 411522 w 480074"/>
              <a:gd name="connsiteY222" fmla="*/ 32999 h 405116"/>
              <a:gd name="connsiteX223" fmla="*/ 394809 w 480074"/>
              <a:gd name="connsiteY223" fmla="*/ 16500 h 405116"/>
              <a:gd name="connsiteX224" fmla="*/ 85265 w 480074"/>
              <a:gd name="connsiteY224" fmla="*/ 16499 h 405116"/>
              <a:gd name="connsiteX225" fmla="*/ 68413 w 480074"/>
              <a:gd name="connsiteY225" fmla="*/ 32998 h 405116"/>
              <a:gd name="connsiteX226" fmla="*/ 68413 w 480074"/>
              <a:gd name="connsiteY226" fmla="*/ 41860 h 405116"/>
              <a:gd name="connsiteX227" fmla="*/ 68414 w 480074"/>
              <a:gd name="connsiteY227" fmla="*/ 41861 h 405116"/>
              <a:gd name="connsiteX228" fmla="*/ 68413 w 480074"/>
              <a:gd name="connsiteY228" fmla="*/ 41998 h 405116"/>
              <a:gd name="connsiteX229" fmla="*/ 73398 w 480074"/>
              <a:gd name="connsiteY229" fmla="*/ 53673 h 405116"/>
              <a:gd name="connsiteX230" fmla="*/ 85265 w 480074"/>
              <a:gd name="connsiteY230" fmla="*/ 58497 h 405116"/>
              <a:gd name="connsiteX231" fmla="*/ 139135 w 480074"/>
              <a:gd name="connsiteY231" fmla="*/ 58497 h 405116"/>
              <a:gd name="connsiteX232" fmla="*/ 155986 w 480074"/>
              <a:gd name="connsiteY232" fmla="*/ 41998 h 405116"/>
              <a:gd name="connsiteX233" fmla="*/ 155986 w 480074"/>
              <a:gd name="connsiteY233" fmla="*/ 32998 h 405116"/>
              <a:gd name="connsiteX234" fmla="*/ 139135 w 480074"/>
              <a:gd name="connsiteY234" fmla="*/ 16499 h 405116"/>
              <a:gd name="connsiteX235" fmla="*/ 85265 w 480074"/>
              <a:gd name="connsiteY235" fmla="*/ 0 h 405116"/>
              <a:gd name="connsiteX236" fmla="*/ 139135 w 480074"/>
              <a:gd name="connsiteY236" fmla="*/ 0 h 405116"/>
              <a:gd name="connsiteX237" fmla="*/ 172700 w 480074"/>
              <a:gd name="connsiteY237" fmla="*/ 32998 h 405116"/>
              <a:gd name="connsiteX238" fmla="*/ 172700 w 480074"/>
              <a:gd name="connsiteY238" fmla="*/ 33681 h 405116"/>
              <a:gd name="connsiteX239" fmla="*/ 306960 w 480074"/>
              <a:gd name="connsiteY239" fmla="*/ 33681 h 405116"/>
              <a:gd name="connsiteX240" fmla="*/ 306960 w 480074"/>
              <a:gd name="connsiteY240" fmla="*/ 32999 h 405116"/>
              <a:gd name="connsiteX241" fmla="*/ 340387 w 480074"/>
              <a:gd name="connsiteY241" fmla="*/ 1 h 405116"/>
              <a:gd name="connsiteX242" fmla="*/ 394809 w 480074"/>
              <a:gd name="connsiteY242" fmla="*/ 1 h 405116"/>
              <a:gd name="connsiteX243" fmla="*/ 428236 w 480074"/>
              <a:gd name="connsiteY243" fmla="*/ 32999 h 405116"/>
              <a:gd name="connsiteX244" fmla="*/ 428236 w 480074"/>
              <a:gd name="connsiteY244" fmla="*/ 33681 h 405116"/>
              <a:gd name="connsiteX245" fmla="*/ 450336 w 480074"/>
              <a:gd name="connsiteY245" fmla="*/ 33681 h 405116"/>
              <a:gd name="connsiteX246" fmla="*/ 479066 w 480074"/>
              <a:gd name="connsiteY246" fmla="*/ 62179 h 405116"/>
              <a:gd name="connsiteX247" fmla="*/ 479066 w 480074"/>
              <a:gd name="connsiteY247" fmla="*/ 114550 h 405116"/>
              <a:gd name="connsiteX248" fmla="*/ 480074 w 480074"/>
              <a:gd name="connsiteY248" fmla="*/ 115318 h 405116"/>
              <a:gd name="connsiteX249" fmla="*/ 479066 w 480074"/>
              <a:gd name="connsiteY249" fmla="*/ 116607 h 405116"/>
              <a:gd name="connsiteX250" fmla="*/ 479066 w 480074"/>
              <a:gd name="connsiteY250" fmla="*/ 376754 h 405116"/>
              <a:gd name="connsiteX251" fmla="*/ 450336 w 480074"/>
              <a:gd name="connsiteY251" fmla="*/ 405116 h 405116"/>
              <a:gd name="connsiteX252" fmla="*/ 29738 w 480074"/>
              <a:gd name="connsiteY252" fmla="*/ 405116 h 405116"/>
              <a:gd name="connsiteX253" fmla="*/ 1007 w 480074"/>
              <a:gd name="connsiteY253" fmla="*/ 376754 h 405116"/>
              <a:gd name="connsiteX254" fmla="*/ 1007 w 480074"/>
              <a:gd name="connsiteY254" fmla="*/ 118210 h 405116"/>
              <a:gd name="connsiteX255" fmla="*/ 0 w 480074"/>
              <a:gd name="connsiteY255" fmla="*/ 117443 h 405116"/>
              <a:gd name="connsiteX256" fmla="*/ 1007 w 480074"/>
              <a:gd name="connsiteY256" fmla="*/ 116155 h 405116"/>
              <a:gd name="connsiteX257" fmla="*/ 1007 w 480074"/>
              <a:gd name="connsiteY257" fmla="*/ 62179 h 405116"/>
              <a:gd name="connsiteX258" fmla="*/ 29738 w 480074"/>
              <a:gd name="connsiteY258" fmla="*/ 33681 h 405116"/>
              <a:gd name="connsiteX259" fmla="*/ 51700 w 480074"/>
              <a:gd name="connsiteY259" fmla="*/ 33681 h 405116"/>
              <a:gd name="connsiteX260" fmla="*/ 51700 w 480074"/>
              <a:gd name="connsiteY260" fmla="*/ 32998 h 405116"/>
              <a:gd name="connsiteX261" fmla="*/ 85265 w 480074"/>
              <a:gd name="connsiteY261" fmla="*/ 0 h 405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</a:cxnLst>
            <a:rect l="l" t="t" r="r" b="b"/>
            <a:pathLst>
              <a:path w="480074" h="405116">
                <a:moveTo>
                  <a:pt x="371880" y="321529"/>
                </a:moveTo>
                <a:lnTo>
                  <a:pt x="372156" y="354527"/>
                </a:lnTo>
                <a:lnTo>
                  <a:pt x="405583" y="354527"/>
                </a:lnTo>
                <a:lnTo>
                  <a:pt x="405583" y="321529"/>
                </a:lnTo>
                <a:close/>
                <a:moveTo>
                  <a:pt x="272842" y="321529"/>
                </a:moveTo>
                <a:lnTo>
                  <a:pt x="273257" y="354527"/>
                </a:lnTo>
                <a:lnTo>
                  <a:pt x="306269" y="354527"/>
                </a:lnTo>
                <a:lnTo>
                  <a:pt x="306269" y="321529"/>
                </a:lnTo>
                <a:close/>
                <a:moveTo>
                  <a:pt x="173804" y="321529"/>
                </a:moveTo>
                <a:lnTo>
                  <a:pt x="174219" y="354527"/>
                </a:lnTo>
                <a:lnTo>
                  <a:pt x="207646" y="354527"/>
                </a:lnTo>
                <a:lnTo>
                  <a:pt x="207646" y="321529"/>
                </a:lnTo>
                <a:close/>
                <a:moveTo>
                  <a:pt x="74767" y="321528"/>
                </a:moveTo>
                <a:lnTo>
                  <a:pt x="74767" y="354527"/>
                </a:lnTo>
                <a:lnTo>
                  <a:pt x="108194" y="354527"/>
                </a:lnTo>
                <a:lnTo>
                  <a:pt x="108194" y="321528"/>
                </a:lnTo>
                <a:close/>
                <a:moveTo>
                  <a:pt x="264417" y="305439"/>
                </a:moveTo>
                <a:lnTo>
                  <a:pt x="314695" y="305439"/>
                </a:lnTo>
                <a:cubicBezTo>
                  <a:pt x="319272" y="305439"/>
                  <a:pt x="322983" y="309102"/>
                  <a:pt x="322983" y="313620"/>
                </a:cubicBezTo>
                <a:lnTo>
                  <a:pt x="322983" y="363254"/>
                </a:lnTo>
                <a:cubicBezTo>
                  <a:pt x="322762" y="367612"/>
                  <a:pt x="319115" y="371032"/>
                  <a:pt x="314695" y="371026"/>
                </a:cubicBezTo>
                <a:lnTo>
                  <a:pt x="264417" y="371026"/>
                </a:lnTo>
                <a:cubicBezTo>
                  <a:pt x="259840" y="371026"/>
                  <a:pt x="256129" y="367363"/>
                  <a:pt x="256129" y="362845"/>
                </a:cubicBezTo>
                <a:lnTo>
                  <a:pt x="256129" y="313620"/>
                </a:lnTo>
                <a:cubicBezTo>
                  <a:pt x="256129" y="309102"/>
                  <a:pt x="259840" y="305439"/>
                  <a:pt x="264417" y="305439"/>
                </a:cubicBezTo>
                <a:close/>
                <a:moveTo>
                  <a:pt x="165379" y="305439"/>
                </a:moveTo>
                <a:lnTo>
                  <a:pt x="215657" y="305439"/>
                </a:lnTo>
                <a:cubicBezTo>
                  <a:pt x="220234" y="305439"/>
                  <a:pt x="223945" y="309102"/>
                  <a:pt x="223945" y="313620"/>
                </a:cubicBezTo>
                <a:lnTo>
                  <a:pt x="223945" y="363254"/>
                </a:lnTo>
                <a:cubicBezTo>
                  <a:pt x="223724" y="367612"/>
                  <a:pt x="220077" y="371032"/>
                  <a:pt x="215657" y="371026"/>
                </a:cubicBezTo>
                <a:lnTo>
                  <a:pt x="165379" y="371026"/>
                </a:lnTo>
                <a:cubicBezTo>
                  <a:pt x="160802" y="371026"/>
                  <a:pt x="157091" y="367363"/>
                  <a:pt x="157091" y="362845"/>
                </a:cubicBezTo>
                <a:lnTo>
                  <a:pt x="157091" y="313620"/>
                </a:lnTo>
                <a:cubicBezTo>
                  <a:pt x="157091" y="309102"/>
                  <a:pt x="160802" y="305439"/>
                  <a:pt x="165379" y="305439"/>
                </a:cubicBezTo>
                <a:close/>
                <a:moveTo>
                  <a:pt x="363314" y="305438"/>
                </a:moveTo>
                <a:cubicBezTo>
                  <a:pt x="363361" y="305438"/>
                  <a:pt x="363407" y="305438"/>
                  <a:pt x="363454" y="305439"/>
                </a:cubicBezTo>
                <a:lnTo>
                  <a:pt x="413594" y="305439"/>
                </a:lnTo>
                <a:cubicBezTo>
                  <a:pt x="418171" y="305364"/>
                  <a:pt x="421942" y="308965"/>
                  <a:pt x="422019" y="313483"/>
                </a:cubicBezTo>
                <a:cubicBezTo>
                  <a:pt x="422019" y="313529"/>
                  <a:pt x="422020" y="313575"/>
                  <a:pt x="422020" y="313621"/>
                </a:cubicBezTo>
                <a:lnTo>
                  <a:pt x="422020" y="363254"/>
                </a:lnTo>
                <a:cubicBezTo>
                  <a:pt x="421797" y="367665"/>
                  <a:pt x="418067" y="371106"/>
                  <a:pt x="413594" y="371027"/>
                </a:cubicBezTo>
                <a:lnTo>
                  <a:pt x="363454" y="371027"/>
                </a:lnTo>
                <a:cubicBezTo>
                  <a:pt x="358877" y="371102"/>
                  <a:pt x="355105" y="367500"/>
                  <a:pt x="355029" y="362983"/>
                </a:cubicBezTo>
                <a:cubicBezTo>
                  <a:pt x="355028" y="362937"/>
                  <a:pt x="355028" y="362891"/>
                  <a:pt x="355028" y="362845"/>
                </a:cubicBezTo>
                <a:lnTo>
                  <a:pt x="355028" y="313621"/>
                </a:lnTo>
                <a:cubicBezTo>
                  <a:pt x="355027" y="309102"/>
                  <a:pt x="358737" y="305439"/>
                  <a:pt x="363314" y="305438"/>
                </a:cubicBezTo>
                <a:close/>
                <a:moveTo>
                  <a:pt x="66342" y="305438"/>
                </a:moveTo>
                <a:lnTo>
                  <a:pt x="116620" y="305438"/>
                </a:lnTo>
                <a:cubicBezTo>
                  <a:pt x="121191" y="305212"/>
                  <a:pt x="125083" y="308688"/>
                  <a:pt x="125312" y="313200"/>
                </a:cubicBezTo>
                <a:cubicBezTo>
                  <a:pt x="125319" y="313340"/>
                  <a:pt x="125322" y="313480"/>
                  <a:pt x="125322" y="313620"/>
                </a:cubicBezTo>
                <a:lnTo>
                  <a:pt x="125322" y="363254"/>
                </a:lnTo>
                <a:cubicBezTo>
                  <a:pt x="125099" y="367767"/>
                  <a:pt x="121212" y="371247"/>
                  <a:pt x="116641" y="371027"/>
                </a:cubicBezTo>
                <a:cubicBezTo>
                  <a:pt x="116634" y="371026"/>
                  <a:pt x="116627" y="371026"/>
                  <a:pt x="116620" y="371026"/>
                </a:cubicBezTo>
                <a:lnTo>
                  <a:pt x="66342" y="371026"/>
                </a:lnTo>
                <a:cubicBezTo>
                  <a:pt x="61765" y="371026"/>
                  <a:pt x="58054" y="367363"/>
                  <a:pt x="58054" y="362844"/>
                </a:cubicBezTo>
                <a:lnTo>
                  <a:pt x="58054" y="313620"/>
                </a:lnTo>
                <a:cubicBezTo>
                  <a:pt x="58054" y="309101"/>
                  <a:pt x="61765" y="305438"/>
                  <a:pt x="66342" y="305438"/>
                </a:cubicBezTo>
                <a:close/>
                <a:moveTo>
                  <a:pt x="272842" y="242306"/>
                </a:moveTo>
                <a:lnTo>
                  <a:pt x="273257" y="275304"/>
                </a:lnTo>
                <a:lnTo>
                  <a:pt x="306269" y="275304"/>
                </a:lnTo>
                <a:lnTo>
                  <a:pt x="306269" y="242306"/>
                </a:lnTo>
                <a:close/>
                <a:moveTo>
                  <a:pt x="173804" y="242306"/>
                </a:moveTo>
                <a:lnTo>
                  <a:pt x="174219" y="275304"/>
                </a:lnTo>
                <a:lnTo>
                  <a:pt x="207646" y="275304"/>
                </a:lnTo>
                <a:lnTo>
                  <a:pt x="207646" y="242306"/>
                </a:lnTo>
                <a:close/>
                <a:moveTo>
                  <a:pt x="74767" y="242306"/>
                </a:moveTo>
                <a:lnTo>
                  <a:pt x="75182" y="275304"/>
                </a:lnTo>
                <a:lnTo>
                  <a:pt x="108194" y="275304"/>
                </a:lnTo>
                <a:lnTo>
                  <a:pt x="108194" y="242306"/>
                </a:lnTo>
                <a:close/>
                <a:moveTo>
                  <a:pt x="371880" y="242305"/>
                </a:moveTo>
                <a:lnTo>
                  <a:pt x="372156" y="275304"/>
                </a:lnTo>
                <a:lnTo>
                  <a:pt x="405583" y="275304"/>
                </a:lnTo>
                <a:lnTo>
                  <a:pt x="405583" y="242305"/>
                </a:lnTo>
                <a:close/>
                <a:moveTo>
                  <a:pt x="264417" y="225807"/>
                </a:moveTo>
                <a:lnTo>
                  <a:pt x="314695" y="225807"/>
                </a:lnTo>
                <a:cubicBezTo>
                  <a:pt x="319272" y="225807"/>
                  <a:pt x="322983" y="229470"/>
                  <a:pt x="322983" y="233988"/>
                </a:cubicBezTo>
                <a:lnTo>
                  <a:pt x="322983" y="283622"/>
                </a:lnTo>
                <a:cubicBezTo>
                  <a:pt x="322983" y="288163"/>
                  <a:pt x="319294" y="291865"/>
                  <a:pt x="314695" y="291940"/>
                </a:cubicBezTo>
                <a:lnTo>
                  <a:pt x="264417" y="291940"/>
                </a:lnTo>
                <a:cubicBezTo>
                  <a:pt x="259817" y="291865"/>
                  <a:pt x="256128" y="288163"/>
                  <a:pt x="256129" y="283622"/>
                </a:cubicBezTo>
                <a:lnTo>
                  <a:pt x="256129" y="233988"/>
                </a:lnTo>
                <a:cubicBezTo>
                  <a:pt x="256129" y="229470"/>
                  <a:pt x="259840" y="225807"/>
                  <a:pt x="264417" y="225807"/>
                </a:cubicBezTo>
                <a:close/>
                <a:moveTo>
                  <a:pt x="165379" y="225807"/>
                </a:moveTo>
                <a:lnTo>
                  <a:pt x="215657" y="225807"/>
                </a:lnTo>
                <a:cubicBezTo>
                  <a:pt x="220234" y="225807"/>
                  <a:pt x="223945" y="229470"/>
                  <a:pt x="223945" y="233988"/>
                </a:cubicBezTo>
                <a:lnTo>
                  <a:pt x="223945" y="283622"/>
                </a:lnTo>
                <a:cubicBezTo>
                  <a:pt x="223945" y="288163"/>
                  <a:pt x="220256" y="291865"/>
                  <a:pt x="215657" y="291940"/>
                </a:cubicBezTo>
                <a:lnTo>
                  <a:pt x="165379" y="291940"/>
                </a:lnTo>
                <a:cubicBezTo>
                  <a:pt x="160779" y="291865"/>
                  <a:pt x="157090" y="288163"/>
                  <a:pt x="157091" y="283622"/>
                </a:cubicBezTo>
                <a:lnTo>
                  <a:pt x="157091" y="233988"/>
                </a:lnTo>
                <a:cubicBezTo>
                  <a:pt x="157091" y="229470"/>
                  <a:pt x="160802" y="225807"/>
                  <a:pt x="165379" y="225807"/>
                </a:cubicBezTo>
                <a:close/>
                <a:moveTo>
                  <a:pt x="66342" y="225807"/>
                </a:moveTo>
                <a:lnTo>
                  <a:pt x="116620" y="225807"/>
                </a:lnTo>
                <a:cubicBezTo>
                  <a:pt x="121197" y="225807"/>
                  <a:pt x="124908" y="229470"/>
                  <a:pt x="124908" y="233988"/>
                </a:cubicBezTo>
                <a:lnTo>
                  <a:pt x="124908" y="283622"/>
                </a:lnTo>
                <a:cubicBezTo>
                  <a:pt x="124908" y="288163"/>
                  <a:pt x="121219" y="291865"/>
                  <a:pt x="116620" y="291940"/>
                </a:cubicBezTo>
                <a:lnTo>
                  <a:pt x="66342" y="291940"/>
                </a:lnTo>
                <a:cubicBezTo>
                  <a:pt x="61742" y="291865"/>
                  <a:pt x="58053" y="288163"/>
                  <a:pt x="58054" y="283622"/>
                </a:cubicBezTo>
                <a:lnTo>
                  <a:pt x="58054" y="233988"/>
                </a:lnTo>
                <a:cubicBezTo>
                  <a:pt x="58054" y="229470"/>
                  <a:pt x="61765" y="225807"/>
                  <a:pt x="66342" y="225807"/>
                </a:cubicBezTo>
                <a:close/>
                <a:moveTo>
                  <a:pt x="363314" y="225805"/>
                </a:moveTo>
                <a:cubicBezTo>
                  <a:pt x="363361" y="225805"/>
                  <a:pt x="363407" y="225805"/>
                  <a:pt x="363454" y="225806"/>
                </a:cubicBezTo>
                <a:lnTo>
                  <a:pt x="413594" y="225806"/>
                </a:lnTo>
                <a:cubicBezTo>
                  <a:pt x="418171" y="225731"/>
                  <a:pt x="421942" y="229332"/>
                  <a:pt x="422019" y="233850"/>
                </a:cubicBezTo>
                <a:cubicBezTo>
                  <a:pt x="422019" y="233896"/>
                  <a:pt x="422020" y="233942"/>
                  <a:pt x="422020" y="233988"/>
                </a:cubicBezTo>
                <a:lnTo>
                  <a:pt x="422020" y="283621"/>
                </a:lnTo>
                <a:cubicBezTo>
                  <a:pt x="422020" y="288215"/>
                  <a:pt x="418247" y="291939"/>
                  <a:pt x="413594" y="291939"/>
                </a:cubicBezTo>
                <a:lnTo>
                  <a:pt x="363454" y="291939"/>
                </a:lnTo>
                <a:cubicBezTo>
                  <a:pt x="358800" y="291939"/>
                  <a:pt x="355028" y="288215"/>
                  <a:pt x="355028" y="283621"/>
                </a:cubicBezTo>
                <a:lnTo>
                  <a:pt x="355028" y="233988"/>
                </a:lnTo>
                <a:cubicBezTo>
                  <a:pt x="355027" y="229469"/>
                  <a:pt x="358737" y="225806"/>
                  <a:pt x="363314" y="225805"/>
                </a:cubicBezTo>
                <a:close/>
                <a:moveTo>
                  <a:pt x="371880" y="163629"/>
                </a:moveTo>
                <a:lnTo>
                  <a:pt x="372156" y="196218"/>
                </a:lnTo>
                <a:lnTo>
                  <a:pt x="405583" y="196218"/>
                </a:lnTo>
                <a:lnTo>
                  <a:pt x="405583" y="163629"/>
                </a:lnTo>
                <a:close/>
                <a:moveTo>
                  <a:pt x="272843" y="163629"/>
                </a:moveTo>
                <a:lnTo>
                  <a:pt x="273257" y="196218"/>
                </a:lnTo>
                <a:lnTo>
                  <a:pt x="306269" y="196218"/>
                </a:lnTo>
                <a:lnTo>
                  <a:pt x="306269" y="163629"/>
                </a:lnTo>
                <a:close/>
                <a:moveTo>
                  <a:pt x="173805" y="163629"/>
                </a:moveTo>
                <a:lnTo>
                  <a:pt x="174219" y="196218"/>
                </a:lnTo>
                <a:lnTo>
                  <a:pt x="207646" y="196218"/>
                </a:lnTo>
                <a:lnTo>
                  <a:pt x="207646" y="163629"/>
                </a:lnTo>
                <a:close/>
                <a:moveTo>
                  <a:pt x="74768" y="163629"/>
                </a:moveTo>
                <a:lnTo>
                  <a:pt x="75182" y="196218"/>
                </a:lnTo>
                <a:lnTo>
                  <a:pt x="108194" y="196218"/>
                </a:lnTo>
                <a:lnTo>
                  <a:pt x="108194" y="163629"/>
                </a:lnTo>
                <a:close/>
                <a:moveTo>
                  <a:pt x="363454" y="146584"/>
                </a:moveTo>
                <a:lnTo>
                  <a:pt x="413594" y="146584"/>
                </a:lnTo>
                <a:cubicBezTo>
                  <a:pt x="418247" y="146584"/>
                  <a:pt x="422020" y="150308"/>
                  <a:pt x="422020" y="154902"/>
                </a:cubicBezTo>
                <a:lnTo>
                  <a:pt x="422020" y="204535"/>
                </a:lnTo>
                <a:cubicBezTo>
                  <a:pt x="421944" y="209076"/>
                  <a:pt x="418194" y="212717"/>
                  <a:pt x="413594" y="212717"/>
                </a:cubicBezTo>
                <a:lnTo>
                  <a:pt x="363454" y="212717"/>
                </a:lnTo>
                <a:cubicBezTo>
                  <a:pt x="358800" y="212717"/>
                  <a:pt x="355028" y="208993"/>
                  <a:pt x="355028" y="204399"/>
                </a:cubicBezTo>
                <a:lnTo>
                  <a:pt x="355028" y="154902"/>
                </a:lnTo>
                <a:cubicBezTo>
                  <a:pt x="355028" y="150308"/>
                  <a:pt x="358800" y="146584"/>
                  <a:pt x="363454" y="146584"/>
                </a:cubicBezTo>
                <a:close/>
                <a:moveTo>
                  <a:pt x="264417" y="146584"/>
                </a:moveTo>
                <a:lnTo>
                  <a:pt x="314695" y="146584"/>
                </a:lnTo>
                <a:cubicBezTo>
                  <a:pt x="319272" y="146583"/>
                  <a:pt x="322983" y="150246"/>
                  <a:pt x="322984" y="154764"/>
                </a:cubicBezTo>
                <a:cubicBezTo>
                  <a:pt x="322984" y="154810"/>
                  <a:pt x="322984" y="154856"/>
                  <a:pt x="322983" y="154902"/>
                </a:cubicBezTo>
                <a:lnTo>
                  <a:pt x="322983" y="204535"/>
                </a:lnTo>
                <a:cubicBezTo>
                  <a:pt x="322983" y="209054"/>
                  <a:pt x="319272" y="212717"/>
                  <a:pt x="314695" y="212717"/>
                </a:cubicBezTo>
                <a:lnTo>
                  <a:pt x="264417" y="212717"/>
                </a:lnTo>
                <a:cubicBezTo>
                  <a:pt x="259840" y="212717"/>
                  <a:pt x="256129" y="209055"/>
                  <a:pt x="256128" y="204537"/>
                </a:cubicBezTo>
                <a:cubicBezTo>
                  <a:pt x="256128" y="204491"/>
                  <a:pt x="256128" y="204445"/>
                  <a:pt x="256129" y="204399"/>
                </a:cubicBezTo>
                <a:lnTo>
                  <a:pt x="256129" y="154902"/>
                </a:lnTo>
                <a:cubicBezTo>
                  <a:pt x="256053" y="150384"/>
                  <a:pt x="259701" y="146660"/>
                  <a:pt x="264278" y="146585"/>
                </a:cubicBezTo>
                <a:cubicBezTo>
                  <a:pt x="264324" y="146584"/>
                  <a:pt x="264370" y="146584"/>
                  <a:pt x="264417" y="146584"/>
                </a:cubicBezTo>
                <a:close/>
                <a:moveTo>
                  <a:pt x="165379" y="146584"/>
                </a:moveTo>
                <a:lnTo>
                  <a:pt x="215657" y="146584"/>
                </a:lnTo>
                <a:cubicBezTo>
                  <a:pt x="220234" y="146583"/>
                  <a:pt x="223945" y="150246"/>
                  <a:pt x="223946" y="154764"/>
                </a:cubicBezTo>
                <a:cubicBezTo>
                  <a:pt x="223946" y="154810"/>
                  <a:pt x="223946" y="154856"/>
                  <a:pt x="223945" y="154902"/>
                </a:cubicBezTo>
                <a:lnTo>
                  <a:pt x="223945" y="204535"/>
                </a:lnTo>
                <a:cubicBezTo>
                  <a:pt x="223945" y="209054"/>
                  <a:pt x="220234" y="212717"/>
                  <a:pt x="215657" y="212717"/>
                </a:cubicBezTo>
                <a:lnTo>
                  <a:pt x="165379" y="212717"/>
                </a:lnTo>
                <a:cubicBezTo>
                  <a:pt x="160802" y="212717"/>
                  <a:pt x="157091" y="209055"/>
                  <a:pt x="157090" y="204537"/>
                </a:cubicBezTo>
                <a:cubicBezTo>
                  <a:pt x="157090" y="204491"/>
                  <a:pt x="157090" y="204445"/>
                  <a:pt x="157091" y="204399"/>
                </a:cubicBezTo>
                <a:lnTo>
                  <a:pt x="157091" y="154902"/>
                </a:lnTo>
                <a:cubicBezTo>
                  <a:pt x="157015" y="150384"/>
                  <a:pt x="160663" y="146660"/>
                  <a:pt x="165240" y="146585"/>
                </a:cubicBezTo>
                <a:cubicBezTo>
                  <a:pt x="165286" y="146584"/>
                  <a:pt x="165332" y="146584"/>
                  <a:pt x="165379" y="146584"/>
                </a:cubicBezTo>
                <a:close/>
                <a:moveTo>
                  <a:pt x="66342" y="146584"/>
                </a:moveTo>
                <a:lnTo>
                  <a:pt x="116620" y="146584"/>
                </a:lnTo>
                <a:cubicBezTo>
                  <a:pt x="121197" y="146583"/>
                  <a:pt x="124908" y="150246"/>
                  <a:pt x="124909" y="154764"/>
                </a:cubicBezTo>
                <a:cubicBezTo>
                  <a:pt x="124909" y="154810"/>
                  <a:pt x="124909" y="154856"/>
                  <a:pt x="124908" y="154902"/>
                </a:cubicBezTo>
                <a:lnTo>
                  <a:pt x="124908" y="204535"/>
                </a:lnTo>
                <a:cubicBezTo>
                  <a:pt x="124908" y="209054"/>
                  <a:pt x="121197" y="212717"/>
                  <a:pt x="116620" y="212717"/>
                </a:cubicBezTo>
                <a:lnTo>
                  <a:pt x="66342" y="212717"/>
                </a:lnTo>
                <a:cubicBezTo>
                  <a:pt x="61765" y="212717"/>
                  <a:pt x="58054" y="209055"/>
                  <a:pt x="58053" y="204537"/>
                </a:cubicBezTo>
                <a:cubicBezTo>
                  <a:pt x="58053" y="204491"/>
                  <a:pt x="58053" y="204445"/>
                  <a:pt x="58054" y="204399"/>
                </a:cubicBezTo>
                <a:lnTo>
                  <a:pt x="58054" y="154902"/>
                </a:lnTo>
                <a:cubicBezTo>
                  <a:pt x="57978" y="150384"/>
                  <a:pt x="61626" y="146660"/>
                  <a:pt x="66203" y="146585"/>
                </a:cubicBezTo>
                <a:cubicBezTo>
                  <a:pt x="66249" y="146584"/>
                  <a:pt x="66295" y="146584"/>
                  <a:pt x="66342" y="146584"/>
                </a:cubicBezTo>
                <a:close/>
                <a:moveTo>
                  <a:pt x="17720" y="124630"/>
                </a:moveTo>
                <a:lnTo>
                  <a:pt x="17720" y="376754"/>
                </a:lnTo>
                <a:cubicBezTo>
                  <a:pt x="17720" y="383305"/>
                  <a:pt x="23101" y="388617"/>
                  <a:pt x="29738" y="388617"/>
                </a:cubicBezTo>
                <a:lnTo>
                  <a:pt x="450336" y="388617"/>
                </a:lnTo>
                <a:cubicBezTo>
                  <a:pt x="456972" y="388617"/>
                  <a:pt x="462353" y="383305"/>
                  <a:pt x="462353" y="376754"/>
                </a:cubicBezTo>
                <a:lnTo>
                  <a:pt x="462353" y="124630"/>
                </a:lnTo>
                <a:close/>
                <a:moveTo>
                  <a:pt x="29738" y="50316"/>
                </a:moveTo>
                <a:cubicBezTo>
                  <a:pt x="23101" y="50316"/>
                  <a:pt x="17720" y="55628"/>
                  <a:pt x="17720" y="62179"/>
                </a:cubicBezTo>
                <a:lnTo>
                  <a:pt x="17720" y="108131"/>
                </a:lnTo>
                <a:lnTo>
                  <a:pt x="462353" y="108131"/>
                </a:lnTo>
                <a:lnTo>
                  <a:pt x="462353" y="62179"/>
                </a:lnTo>
                <a:cubicBezTo>
                  <a:pt x="462353" y="55628"/>
                  <a:pt x="456972" y="50316"/>
                  <a:pt x="450336" y="50316"/>
                </a:cubicBezTo>
                <a:lnTo>
                  <a:pt x="427268" y="50316"/>
                </a:lnTo>
                <a:lnTo>
                  <a:pt x="420565" y="60280"/>
                </a:lnTo>
                <a:lnTo>
                  <a:pt x="418446" y="65332"/>
                </a:lnTo>
                <a:lnTo>
                  <a:pt x="416682" y="66053"/>
                </a:lnTo>
                <a:lnTo>
                  <a:pt x="415296" y="68113"/>
                </a:lnTo>
                <a:lnTo>
                  <a:pt x="394814" y="74995"/>
                </a:lnTo>
                <a:lnTo>
                  <a:pt x="394809" y="74997"/>
                </a:lnTo>
                <a:lnTo>
                  <a:pt x="394808" y="74997"/>
                </a:lnTo>
                <a:lnTo>
                  <a:pt x="340387" y="74997"/>
                </a:lnTo>
                <a:lnTo>
                  <a:pt x="340386" y="74997"/>
                </a:lnTo>
                <a:cubicBezTo>
                  <a:pt x="332783" y="74991"/>
                  <a:pt x="325661" y="72453"/>
                  <a:pt x="319960" y="68100"/>
                </a:cubicBezTo>
                <a:lnTo>
                  <a:pt x="318620" y="66097"/>
                </a:lnTo>
                <a:lnTo>
                  <a:pt x="316751" y="65332"/>
                </a:lnTo>
                <a:lnTo>
                  <a:pt x="314465" y="59885"/>
                </a:lnTo>
                <a:lnTo>
                  <a:pt x="308064" y="50316"/>
                </a:lnTo>
                <a:lnTo>
                  <a:pt x="172009" y="50316"/>
                </a:lnTo>
                <a:lnTo>
                  <a:pt x="164649" y="61185"/>
                </a:lnTo>
                <a:lnTo>
                  <a:pt x="162909" y="65331"/>
                </a:lnTo>
                <a:lnTo>
                  <a:pt x="161433" y="65935"/>
                </a:lnTo>
                <a:lnTo>
                  <a:pt x="159872" y="68239"/>
                </a:lnTo>
                <a:lnTo>
                  <a:pt x="139806" y="74778"/>
                </a:lnTo>
                <a:lnTo>
                  <a:pt x="139273" y="74996"/>
                </a:lnTo>
                <a:lnTo>
                  <a:pt x="139137" y="74996"/>
                </a:lnTo>
                <a:lnTo>
                  <a:pt x="139134" y="74997"/>
                </a:lnTo>
                <a:lnTo>
                  <a:pt x="85265" y="74997"/>
                </a:lnTo>
                <a:cubicBezTo>
                  <a:pt x="77644" y="74999"/>
                  <a:pt x="70501" y="72465"/>
                  <a:pt x="64778" y="68113"/>
                </a:cubicBezTo>
                <a:lnTo>
                  <a:pt x="63487" y="66195"/>
                </a:lnTo>
                <a:lnTo>
                  <a:pt x="61588" y="65428"/>
                </a:lnTo>
                <a:lnTo>
                  <a:pt x="59224" y="59858"/>
                </a:lnTo>
                <a:lnTo>
                  <a:pt x="52805" y="50316"/>
                </a:lnTo>
                <a:close/>
                <a:moveTo>
                  <a:pt x="340387" y="16500"/>
                </a:moveTo>
                <a:cubicBezTo>
                  <a:pt x="331188" y="16574"/>
                  <a:pt x="323749" y="23918"/>
                  <a:pt x="323673" y="32999"/>
                </a:cubicBezTo>
                <a:lnTo>
                  <a:pt x="323673" y="41860"/>
                </a:lnTo>
                <a:lnTo>
                  <a:pt x="323674" y="41861"/>
                </a:lnTo>
                <a:cubicBezTo>
                  <a:pt x="323674" y="41907"/>
                  <a:pt x="323673" y="41953"/>
                  <a:pt x="323673" y="41999"/>
                </a:cubicBezTo>
                <a:cubicBezTo>
                  <a:pt x="323673" y="51111"/>
                  <a:pt x="331156" y="58498"/>
                  <a:pt x="340387" y="58498"/>
                </a:cubicBezTo>
                <a:lnTo>
                  <a:pt x="394808" y="58498"/>
                </a:lnTo>
                <a:cubicBezTo>
                  <a:pt x="404039" y="58498"/>
                  <a:pt x="411522" y="51111"/>
                  <a:pt x="411522" y="41999"/>
                </a:cubicBezTo>
                <a:lnTo>
                  <a:pt x="411522" y="32999"/>
                </a:lnTo>
                <a:cubicBezTo>
                  <a:pt x="411522" y="23887"/>
                  <a:pt x="404040" y="16500"/>
                  <a:pt x="394809" y="16500"/>
                </a:cubicBezTo>
                <a:close/>
                <a:moveTo>
                  <a:pt x="85265" y="16499"/>
                </a:moveTo>
                <a:cubicBezTo>
                  <a:pt x="76012" y="16499"/>
                  <a:pt x="68489" y="23864"/>
                  <a:pt x="68413" y="32998"/>
                </a:cubicBezTo>
                <a:lnTo>
                  <a:pt x="68413" y="41860"/>
                </a:lnTo>
                <a:lnTo>
                  <a:pt x="68414" y="41861"/>
                </a:lnTo>
                <a:lnTo>
                  <a:pt x="68413" y="41998"/>
                </a:lnTo>
                <a:lnTo>
                  <a:pt x="73398" y="53673"/>
                </a:lnTo>
                <a:cubicBezTo>
                  <a:pt x="76444" y="56656"/>
                  <a:pt x="80638" y="58497"/>
                  <a:pt x="85265" y="58497"/>
                </a:cubicBezTo>
                <a:lnTo>
                  <a:pt x="139135" y="58497"/>
                </a:lnTo>
                <a:cubicBezTo>
                  <a:pt x="148388" y="58497"/>
                  <a:pt x="155910" y="51132"/>
                  <a:pt x="155986" y="41998"/>
                </a:cubicBezTo>
                <a:lnTo>
                  <a:pt x="155986" y="32998"/>
                </a:lnTo>
                <a:cubicBezTo>
                  <a:pt x="155910" y="23864"/>
                  <a:pt x="148388" y="16499"/>
                  <a:pt x="139135" y="16499"/>
                </a:cubicBezTo>
                <a:close/>
                <a:moveTo>
                  <a:pt x="85265" y="0"/>
                </a:moveTo>
                <a:lnTo>
                  <a:pt x="139135" y="0"/>
                </a:lnTo>
                <a:cubicBezTo>
                  <a:pt x="157618" y="0"/>
                  <a:pt x="172624" y="14752"/>
                  <a:pt x="172700" y="32998"/>
                </a:cubicBezTo>
                <a:lnTo>
                  <a:pt x="172700" y="33681"/>
                </a:lnTo>
                <a:lnTo>
                  <a:pt x="306960" y="33681"/>
                </a:lnTo>
                <a:lnTo>
                  <a:pt x="306960" y="32999"/>
                </a:lnTo>
                <a:cubicBezTo>
                  <a:pt x="307036" y="14806"/>
                  <a:pt x="321957" y="76"/>
                  <a:pt x="340387" y="1"/>
                </a:cubicBezTo>
                <a:lnTo>
                  <a:pt x="394809" y="1"/>
                </a:lnTo>
                <a:cubicBezTo>
                  <a:pt x="413270" y="1"/>
                  <a:pt x="428236" y="14775"/>
                  <a:pt x="428236" y="32999"/>
                </a:cubicBezTo>
                <a:lnTo>
                  <a:pt x="428236" y="33681"/>
                </a:lnTo>
                <a:lnTo>
                  <a:pt x="450336" y="33681"/>
                </a:lnTo>
                <a:cubicBezTo>
                  <a:pt x="466225" y="33756"/>
                  <a:pt x="479066" y="46493"/>
                  <a:pt x="479066" y="62179"/>
                </a:cubicBezTo>
                <a:lnTo>
                  <a:pt x="479066" y="114550"/>
                </a:lnTo>
                <a:lnTo>
                  <a:pt x="480074" y="115318"/>
                </a:lnTo>
                <a:lnTo>
                  <a:pt x="479066" y="116607"/>
                </a:lnTo>
                <a:lnTo>
                  <a:pt x="479066" y="376754"/>
                </a:lnTo>
                <a:cubicBezTo>
                  <a:pt x="479066" y="392418"/>
                  <a:pt x="466203" y="405116"/>
                  <a:pt x="450336" y="405116"/>
                </a:cubicBezTo>
                <a:lnTo>
                  <a:pt x="29738" y="405116"/>
                </a:lnTo>
                <a:cubicBezTo>
                  <a:pt x="13870" y="405116"/>
                  <a:pt x="1007" y="392418"/>
                  <a:pt x="1007" y="376754"/>
                </a:cubicBezTo>
                <a:lnTo>
                  <a:pt x="1007" y="118210"/>
                </a:lnTo>
                <a:lnTo>
                  <a:pt x="0" y="117443"/>
                </a:lnTo>
                <a:lnTo>
                  <a:pt x="1007" y="116155"/>
                </a:lnTo>
                <a:lnTo>
                  <a:pt x="1007" y="62179"/>
                </a:lnTo>
                <a:cubicBezTo>
                  <a:pt x="1007" y="46493"/>
                  <a:pt x="13848" y="33756"/>
                  <a:pt x="29738" y="33681"/>
                </a:cubicBezTo>
                <a:lnTo>
                  <a:pt x="51700" y="33681"/>
                </a:lnTo>
                <a:lnTo>
                  <a:pt x="51700" y="32998"/>
                </a:lnTo>
                <a:cubicBezTo>
                  <a:pt x="51776" y="14752"/>
                  <a:pt x="66781" y="0"/>
                  <a:pt x="85265" y="0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3" name="Freeform 732">
            <a:extLst>
              <a:ext uri="{FF2B5EF4-FFF2-40B4-BE49-F238E27FC236}">
                <a16:creationId xmlns:a16="http://schemas.microsoft.com/office/drawing/2014/main" id="{24A826B2-CAB1-C941-A39A-9B6D8CEF0EF6}"/>
              </a:ext>
            </a:extLst>
          </p:cNvPr>
          <p:cNvSpPr>
            <a:spLocks noChangeAspect="1"/>
          </p:cNvSpPr>
          <p:nvPr/>
        </p:nvSpPr>
        <p:spPr>
          <a:xfrm>
            <a:off x="3696663" y="3715949"/>
            <a:ext cx="454550" cy="453993"/>
          </a:xfrm>
          <a:custGeom>
            <a:avLst/>
            <a:gdLst>
              <a:gd name="connsiteX0" fmla="*/ 84668 w 500005"/>
              <a:gd name="connsiteY0" fmla="*/ 445049 h 499392"/>
              <a:gd name="connsiteX1" fmla="*/ 67084 w 500005"/>
              <a:gd name="connsiteY1" fmla="*/ 465864 h 499392"/>
              <a:gd name="connsiteX2" fmla="*/ 84668 w 500005"/>
              <a:gd name="connsiteY2" fmla="*/ 483448 h 499392"/>
              <a:gd name="connsiteX3" fmla="*/ 414793 w 500005"/>
              <a:gd name="connsiteY3" fmla="*/ 483448 h 499392"/>
              <a:gd name="connsiteX4" fmla="*/ 435608 w 500005"/>
              <a:gd name="connsiteY4" fmla="*/ 465864 h 499392"/>
              <a:gd name="connsiteX5" fmla="*/ 418024 w 500005"/>
              <a:gd name="connsiteY5" fmla="*/ 445049 h 499392"/>
              <a:gd name="connsiteX6" fmla="*/ 414793 w 500005"/>
              <a:gd name="connsiteY6" fmla="*/ 445049 h 499392"/>
              <a:gd name="connsiteX7" fmla="*/ 268930 w 500005"/>
              <a:gd name="connsiteY7" fmla="*/ 243555 h 499392"/>
              <a:gd name="connsiteX8" fmla="*/ 277207 w 500005"/>
              <a:gd name="connsiteY8" fmla="*/ 251832 h 499392"/>
              <a:gd name="connsiteX9" fmla="*/ 277207 w 500005"/>
              <a:gd name="connsiteY9" fmla="*/ 295659 h 499392"/>
              <a:gd name="connsiteX10" fmla="*/ 268930 w 500005"/>
              <a:gd name="connsiteY10" fmla="*/ 303800 h 499392"/>
              <a:gd name="connsiteX11" fmla="*/ 260653 w 500005"/>
              <a:gd name="connsiteY11" fmla="*/ 295659 h 499392"/>
              <a:gd name="connsiteX12" fmla="*/ 260653 w 500005"/>
              <a:gd name="connsiteY12" fmla="*/ 251832 h 499392"/>
              <a:gd name="connsiteX13" fmla="*/ 268930 w 500005"/>
              <a:gd name="connsiteY13" fmla="*/ 243555 h 499392"/>
              <a:gd name="connsiteX14" fmla="*/ 379921 w 500005"/>
              <a:gd name="connsiteY14" fmla="*/ 215332 h 499392"/>
              <a:gd name="connsiteX15" fmla="*/ 439581 w 500005"/>
              <a:gd name="connsiteY15" fmla="*/ 258252 h 499392"/>
              <a:gd name="connsiteX16" fmla="*/ 482500 w 500005"/>
              <a:gd name="connsiteY16" fmla="*/ 215332 h 499392"/>
              <a:gd name="connsiteX17" fmla="*/ 17096 w 500005"/>
              <a:gd name="connsiteY17" fmla="*/ 215332 h 499392"/>
              <a:gd name="connsiteX18" fmla="*/ 76756 w 500005"/>
              <a:gd name="connsiteY18" fmla="*/ 258252 h 499392"/>
              <a:gd name="connsiteX19" fmla="*/ 119675 w 500005"/>
              <a:gd name="connsiteY19" fmla="*/ 215332 h 499392"/>
              <a:gd name="connsiteX20" fmla="*/ 431076 w 500005"/>
              <a:gd name="connsiteY20" fmla="*/ 94978 h 499392"/>
              <a:gd name="connsiteX21" fmla="*/ 383446 w 500005"/>
              <a:gd name="connsiteY21" fmla="*/ 199321 h 499392"/>
              <a:gd name="connsiteX22" fmla="*/ 478772 w 500005"/>
              <a:gd name="connsiteY22" fmla="*/ 199321 h 499392"/>
              <a:gd name="connsiteX23" fmla="*/ 67843 w 500005"/>
              <a:gd name="connsiteY23" fmla="*/ 94978 h 499392"/>
              <a:gd name="connsiteX24" fmla="*/ 20213 w 500005"/>
              <a:gd name="connsiteY24" fmla="*/ 199321 h 499392"/>
              <a:gd name="connsiteX25" fmla="*/ 115907 w 500005"/>
              <a:gd name="connsiteY25" fmla="*/ 199321 h 499392"/>
              <a:gd name="connsiteX26" fmla="*/ 296610 w 500005"/>
              <a:gd name="connsiteY26" fmla="*/ 37040 h 499392"/>
              <a:gd name="connsiteX27" fmla="*/ 296610 w 500005"/>
              <a:gd name="connsiteY27" fmla="*/ 43688 h 499392"/>
              <a:gd name="connsiteX28" fmla="*/ 298510 w 500005"/>
              <a:gd name="connsiteY28" fmla="*/ 48302 h 499392"/>
              <a:gd name="connsiteX29" fmla="*/ 296610 w 500005"/>
              <a:gd name="connsiteY29" fmla="*/ 52889 h 499392"/>
              <a:gd name="connsiteX30" fmla="*/ 296610 w 500005"/>
              <a:gd name="connsiteY30" fmla="*/ 59564 h 499392"/>
              <a:gd name="connsiteX31" fmla="*/ 397696 w 500005"/>
              <a:gd name="connsiteY31" fmla="*/ 59564 h 499392"/>
              <a:gd name="connsiteX32" fmla="*/ 397696 w 500005"/>
              <a:gd name="connsiteY32" fmla="*/ 52885 h 499392"/>
              <a:gd name="connsiteX33" fmla="*/ 395797 w 500005"/>
              <a:gd name="connsiteY33" fmla="*/ 48301 h 499392"/>
              <a:gd name="connsiteX34" fmla="*/ 397696 w 500005"/>
              <a:gd name="connsiteY34" fmla="*/ 43716 h 499392"/>
              <a:gd name="connsiteX35" fmla="*/ 397696 w 500005"/>
              <a:gd name="connsiteY35" fmla="*/ 37040 h 499392"/>
              <a:gd name="connsiteX36" fmla="*/ 101765 w 500005"/>
              <a:gd name="connsiteY36" fmla="*/ 37040 h 499392"/>
              <a:gd name="connsiteX37" fmla="*/ 101765 w 500005"/>
              <a:gd name="connsiteY37" fmla="*/ 45027 h 499392"/>
              <a:gd name="connsiteX38" fmla="*/ 103121 w 500005"/>
              <a:gd name="connsiteY38" fmla="*/ 48301 h 499392"/>
              <a:gd name="connsiteX39" fmla="*/ 101765 w 500005"/>
              <a:gd name="connsiteY39" fmla="*/ 51557 h 499392"/>
              <a:gd name="connsiteX40" fmla="*/ 101765 w 500005"/>
              <a:gd name="connsiteY40" fmla="*/ 59564 h 499392"/>
              <a:gd name="connsiteX41" fmla="*/ 203530 w 500005"/>
              <a:gd name="connsiteY41" fmla="*/ 59564 h 499392"/>
              <a:gd name="connsiteX42" fmla="*/ 202218 w 500005"/>
              <a:gd name="connsiteY42" fmla="*/ 48675 h 499392"/>
              <a:gd name="connsiteX43" fmla="*/ 201903 w 500005"/>
              <a:gd name="connsiteY43" fmla="*/ 47896 h 499392"/>
              <a:gd name="connsiteX44" fmla="*/ 202348 w 500005"/>
              <a:gd name="connsiteY44" fmla="*/ 46846 h 499392"/>
              <a:gd name="connsiteX45" fmla="*/ 203530 w 500005"/>
              <a:gd name="connsiteY45" fmla="*/ 37040 h 499392"/>
              <a:gd name="connsiteX46" fmla="*/ 431075 w 500005"/>
              <a:gd name="connsiteY46" fmla="*/ 29305 h 499392"/>
              <a:gd name="connsiteX47" fmla="*/ 418801 w 500005"/>
              <a:gd name="connsiteY47" fmla="*/ 34389 h 499392"/>
              <a:gd name="connsiteX48" fmla="*/ 418728 w 500005"/>
              <a:gd name="connsiteY48" fmla="*/ 34733 h 499392"/>
              <a:gd name="connsiteX49" fmla="*/ 412758 w 500005"/>
              <a:gd name="connsiteY49" fmla="*/ 48302 h 499392"/>
              <a:gd name="connsiteX50" fmla="*/ 418728 w 500005"/>
              <a:gd name="connsiteY50" fmla="*/ 61870 h 499392"/>
              <a:gd name="connsiteX51" fmla="*/ 418738 w 500005"/>
              <a:gd name="connsiteY51" fmla="*/ 61916 h 499392"/>
              <a:gd name="connsiteX52" fmla="*/ 431075 w 500005"/>
              <a:gd name="connsiteY52" fmla="*/ 67026 h 499392"/>
              <a:gd name="connsiteX53" fmla="*/ 449936 w 500005"/>
              <a:gd name="connsiteY53" fmla="*/ 48166 h 499392"/>
              <a:gd name="connsiteX54" fmla="*/ 431075 w 500005"/>
              <a:gd name="connsiteY54" fmla="*/ 29441 h 499392"/>
              <a:gd name="connsiteX55" fmla="*/ 67842 w 500005"/>
              <a:gd name="connsiteY55" fmla="*/ 29305 h 499392"/>
              <a:gd name="connsiteX56" fmla="*/ 49533 w 500005"/>
              <a:gd name="connsiteY56" fmla="*/ 48701 h 499392"/>
              <a:gd name="connsiteX57" fmla="*/ 68929 w 500005"/>
              <a:gd name="connsiteY57" fmla="*/ 67011 h 499392"/>
              <a:gd name="connsiteX58" fmla="*/ 81582 w 500005"/>
              <a:gd name="connsiteY58" fmla="*/ 61475 h 499392"/>
              <a:gd name="connsiteX59" fmla="*/ 87236 w 500005"/>
              <a:gd name="connsiteY59" fmla="*/ 48325 h 499392"/>
              <a:gd name="connsiteX60" fmla="*/ 87246 w 500005"/>
              <a:gd name="connsiteY60" fmla="*/ 48301 h 499392"/>
              <a:gd name="connsiteX61" fmla="*/ 81464 w 500005"/>
              <a:gd name="connsiteY61" fmla="*/ 34854 h 499392"/>
              <a:gd name="connsiteX62" fmla="*/ 68393 w 500005"/>
              <a:gd name="connsiteY62" fmla="*/ 29433 h 499392"/>
              <a:gd name="connsiteX63" fmla="*/ 67842 w 500005"/>
              <a:gd name="connsiteY63" fmla="*/ 29441 h 499392"/>
              <a:gd name="connsiteX64" fmla="*/ 249798 w 500005"/>
              <a:gd name="connsiteY64" fmla="*/ 16415 h 499392"/>
              <a:gd name="connsiteX65" fmla="*/ 227212 w 500005"/>
              <a:gd name="connsiteY65" fmla="*/ 25659 h 499392"/>
              <a:gd name="connsiteX66" fmla="*/ 217882 w 500005"/>
              <a:gd name="connsiteY66" fmla="*/ 47915 h 499392"/>
              <a:gd name="connsiteX67" fmla="*/ 217799 w 500005"/>
              <a:gd name="connsiteY67" fmla="*/ 48220 h 499392"/>
              <a:gd name="connsiteX68" fmla="*/ 227020 w 500005"/>
              <a:gd name="connsiteY68" fmla="*/ 70752 h 499392"/>
              <a:gd name="connsiteX69" fmla="*/ 249527 w 500005"/>
              <a:gd name="connsiteY69" fmla="*/ 80187 h 499392"/>
              <a:gd name="connsiteX70" fmla="*/ 281549 w 500005"/>
              <a:gd name="connsiteY70" fmla="*/ 48437 h 499392"/>
              <a:gd name="connsiteX71" fmla="*/ 281549 w 500005"/>
              <a:gd name="connsiteY71" fmla="*/ 48302 h 499392"/>
              <a:gd name="connsiteX72" fmla="*/ 249798 w 500005"/>
              <a:gd name="connsiteY72" fmla="*/ 16415 h 499392"/>
              <a:gd name="connsiteX73" fmla="*/ 250612 w 500005"/>
              <a:gd name="connsiteY73" fmla="*/ 1 h 499392"/>
              <a:gd name="connsiteX74" fmla="*/ 284505 w 500005"/>
              <a:gd name="connsiteY74" fmla="*/ 14290 h 499392"/>
              <a:gd name="connsiteX75" fmla="*/ 287056 w 500005"/>
              <a:gd name="connsiteY75" fmla="*/ 20486 h 499392"/>
              <a:gd name="connsiteX76" fmla="*/ 412486 w 500005"/>
              <a:gd name="connsiteY76" fmla="*/ 20486 h 499392"/>
              <a:gd name="connsiteX77" fmla="*/ 412709 w 500005"/>
              <a:gd name="connsiteY77" fmla="*/ 20631 h 499392"/>
              <a:gd name="connsiteX78" fmla="*/ 431075 w 500005"/>
              <a:gd name="connsiteY78" fmla="*/ 13023 h 499392"/>
              <a:gd name="connsiteX79" fmla="*/ 466354 w 500005"/>
              <a:gd name="connsiteY79" fmla="*/ 48301 h 499392"/>
              <a:gd name="connsiteX80" fmla="*/ 455982 w 500005"/>
              <a:gd name="connsiteY80" fmla="*/ 73208 h 499392"/>
              <a:gd name="connsiteX81" fmla="*/ 441582 w 500005"/>
              <a:gd name="connsiteY81" fmla="*/ 79204 h 499392"/>
              <a:gd name="connsiteX82" fmla="*/ 498783 w 500005"/>
              <a:gd name="connsiteY82" fmla="*/ 203527 h 499392"/>
              <a:gd name="connsiteX83" fmla="*/ 498043 w 500005"/>
              <a:gd name="connsiteY83" fmla="*/ 205500 h 499392"/>
              <a:gd name="connsiteX84" fmla="*/ 500005 w 500005"/>
              <a:gd name="connsiteY84" fmla="*/ 207461 h 499392"/>
              <a:gd name="connsiteX85" fmla="*/ 500004 w 500005"/>
              <a:gd name="connsiteY85" fmla="*/ 207598 h 499392"/>
              <a:gd name="connsiteX86" fmla="*/ 432169 w 500005"/>
              <a:gd name="connsiteY86" fmla="*/ 275450 h 499392"/>
              <a:gd name="connsiteX87" fmla="*/ 431075 w 500005"/>
              <a:gd name="connsiteY87" fmla="*/ 275441 h 499392"/>
              <a:gd name="connsiteX88" fmla="*/ 363232 w 500005"/>
              <a:gd name="connsiteY88" fmla="*/ 207598 h 499392"/>
              <a:gd name="connsiteX89" fmla="*/ 364540 w 500005"/>
              <a:gd name="connsiteY89" fmla="*/ 206290 h 499392"/>
              <a:gd name="connsiteX90" fmla="*/ 363504 w 500005"/>
              <a:gd name="connsiteY90" fmla="*/ 203527 h 499392"/>
              <a:gd name="connsiteX91" fmla="*/ 420319 w 500005"/>
              <a:gd name="connsiteY91" fmla="*/ 79124 h 499392"/>
              <a:gd name="connsiteX92" fmla="*/ 412584 w 500005"/>
              <a:gd name="connsiteY92" fmla="*/ 75920 h 499392"/>
              <a:gd name="connsiteX93" fmla="*/ 412486 w 500005"/>
              <a:gd name="connsiteY93" fmla="*/ 75982 h 499392"/>
              <a:gd name="connsiteX94" fmla="*/ 287046 w 500005"/>
              <a:gd name="connsiteY94" fmla="*/ 75982 h 499392"/>
              <a:gd name="connsiteX95" fmla="*/ 284363 w 500005"/>
              <a:gd name="connsiteY95" fmla="*/ 82458 h 499392"/>
              <a:gd name="connsiteX96" fmla="*/ 277343 w 500005"/>
              <a:gd name="connsiteY96" fmla="*/ 87192 h 499392"/>
              <a:gd name="connsiteX97" fmla="*/ 277343 w 500005"/>
              <a:gd name="connsiteY97" fmla="*/ 183446 h 499392"/>
              <a:gd name="connsiteX98" fmla="*/ 277207 w 500005"/>
              <a:gd name="connsiteY98" fmla="*/ 183582 h 499392"/>
              <a:gd name="connsiteX99" fmla="*/ 277207 w 500005"/>
              <a:gd name="connsiteY99" fmla="*/ 207869 h 499392"/>
              <a:gd name="connsiteX100" fmla="*/ 268930 w 500005"/>
              <a:gd name="connsiteY100" fmla="*/ 216146 h 499392"/>
              <a:gd name="connsiteX101" fmla="*/ 260653 w 500005"/>
              <a:gd name="connsiteY101" fmla="*/ 207869 h 499392"/>
              <a:gd name="connsiteX102" fmla="*/ 260653 w 500005"/>
              <a:gd name="connsiteY102" fmla="*/ 183310 h 499392"/>
              <a:gd name="connsiteX103" fmla="*/ 260789 w 500005"/>
              <a:gd name="connsiteY103" fmla="*/ 183174 h 499392"/>
              <a:gd name="connsiteX104" fmla="*/ 260789 w 500005"/>
              <a:gd name="connsiteY104" fmla="*/ 94978 h 499392"/>
              <a:gd name="connsiteX105" fmla="*/ 258279 w 500005"/>
              <a:gd name="connsiteY105" fmla="*/ 94978 h 499392"/>
              <a:gd name="connsiteX106" fmla="*/ 250207 w 500005"/>
              <a:gd name="connsiteY106" fmla="*/ 96608 h 499392"/>
              <a:gd name="connsiteX107" fmla="*/ 249798 w 500005"/>
              <a:gd name="connsiteY107" fmla="*/ 96606 h 499392"/>
              <a:gd name="connsiteX108" fmla="*/ 242071 w 500005"/>
              <a:gd name="connsiteY108" fmla="*/ 94978 h 499392"/>
              <a:gd name="connsiteX109" fmla="*/ 238808 w 500005"/>
              <a:gd name="connsiteY109" fmla="*/ 94978 h 499392"/>
              <a:gd name="connsiteX110" fmla="*/ 238808 w 500005"/>
              <a:gd name="connsiteY110" fmla="*/ 428088 h 499392"/>
              <a:gd name="connsiteX111" fmla="*/ 260653 w 500005"/>
              <a:gd name="connsiteY111" fmla="*/ 428088 h 499392"/>
              <a:gd name="connsiteX112" fmla="*/ 260653 w 500005"/>
              <a:gd name="connsiteY112" fmla="*/ 364045 h 499392"/>
              <a:gd name="connsiteX113" fmla="*/ 260653 w 500005"/>
              <a:gd name="connsiteY113" fmla="*/ 339214 h 499392"/>
              <a:gd name="connsiteX114" fmla="*/ 268930 w 500005"/>
              <a:gd name="connsiteY114" fmla="*/ 330937 h 499392"/>
              <a:gd name="connsiteX115" fmla="*/ 277207 w 500005"/>
              <a:gd name="connsiteY115" fmla="*/ 339214 h 499392"/>
              <a:gd name="connsiteX116" fmla="*/ 277207 w 500005"/>
              <a:gd name="connsiteY116" fmla="*/ 363773 h 499392"/>
              <a:gd name="connsiteX117" fmla="*/ 277076 w 500005"/>
              <a:gd name="connsiteY117" fmla="*/ 363914 h 499392"/>
              <a:gd name="connsiteX118" fmla="*/ 277207 w 500005"/>
              <a:gd name="connsiteY118" fmla="*/ 364045 h 499392"/>
              <a:gd name="connsiteX119" fmla="*/ 277207 w 500005"/>
              <a:gd name="connsiteY119" fmla="*/ 428088 h 499392"/>
              <a:gd name="connsiteX120" fmla="*/ 414793 w 500005"/>
              <a:gd name="connsiteY120" fmla="*/ 428088 h 499392"/>
              <a:gd name="connsiteX121" fmla="*/ 452610 w 500005"/>
              <a:gd name="connsiteY121" fmla="*/ 461506 h 499392"/>
              <a:gd name="connsiteX122" fmla="*/ 419192 w 500005"/>
              <a:gd name="connsiteY122" fmla="*/ 499323 h 499392"/>
              <a:gd name="connsiteX123" fmla="*/ 414793 w 500005"/>
              <a:gd name="connsiteY123" fmla="*/ 499323 h 499392"/>
              <a:gd name="connsiteX124" fmla="*/ 84668 w 500005"/>
              <a:gd name="connsiteY124" fmla="*/ 499323 h 499392"/>
              <a:gd name="connsiteX125" fmla="*/ 46851 w 500005"/>
              <a:gd name="connsiteY125" fmla="*/ 465905 h 499392"/>
              <a:gd name="connsiteX126" fmla="*/ 80269 w 500005"/>
              <a:gd name="connsiteY126" fmla="*/ 428088 h 499392"/>
              <a:gd name="connsiteX127" fmla="*/ 84668 w 500005"/>
              <a:gd name="connsiteY127" fmla="*/ 428088 h 499392"/>
              <a:gd name="connsiteX128" fmla="*/ 222525 w 500005"/>
              <a:gd name="connsiteY128" fmla="*/ 428088 h 499392"/>
              <a:gd name="connsiteX129" fmla="*/ 222525 w 500005"/>
              <a:gd name="connsiteY129" fmla="*/ 86813 h 499392"/>
              <a:gd name="connsiteX130" fmla="*/ 215763 w 500005"/>
              <a:gd name="connsiteY130" fmla="*/ 82170 h 499392"/>
              <a:gd name="connsiteX131" fmla="*/ 213260 w 500005"/>
              <a:gd name="connsiteY131" fmla="*/ 75982 h 499392"/>
              <a:gd name="connsiteX132" fmla="*/ 87111 w 500005"/>
              <a:gd name="connsiteY132" fmla="*/ 75982 h 499392"/>
              <a:gd name="connsiteX133" fmla="*/ 86717 w 500005"/>
              <a:gd name="connsiteY133" fmla="*/ 75719 h 499392"/>
              <a:gd name="connsiteX134" fmla="*/ 79034 w 500005"/>
              <a:gd name="connsiteY134" fmla="*/ 78919 h 499392"/>
              <a:gd name="connsiteX135" fmla="*/ 135686 w 500005"/>
              <a:gd name="connsiteY135" fmla="*/ 203527 h 499392"/>
              <a:gd name="connsiteX136" fmla="*/ 134820 w 500005"/>
              <a:gd name="connsiteY136" fmla="*/ 205647 h 499392"/>
              <a:gd name="connsiteX137" fmla="*/ 136772 w 500005"/>
              <a:gd name="connsiteY137" fmla="*/ 207598 h 499392"/>
              <a:gd name="connsiteX138" fmla="*/ 68937 w 500005"/>
              <a:gd name="connsiteY138" fmla="*/ 275450 h 499392"/>
              <a:gd name="connsiteX139" fmla="*/ 67843 w 500005"/>
              <a:gd name="connsiteY139" fmla="*/ 275441 h 499392"/>
              <a:gd name="connsiteX140" fmla="*/ 0 w 500005"/>
              <a:gd name="connsiteY140" fmla="*/ 207598 h 499392"/>
              <a:gd name="connsiteX141" fmla="*/ 1208 w 500005"/>
              <a:gd name="connsiteY141" fmla="*/ 206390 h 499392"/>
              <a:gd name="connsiteX142" fmla="*/ 135 w 500005"/>
              <a:gd name="connsiteY142" fmla="*/ 203527 h 499392"/>
              <a:gd name="connsiteX143" fmla="*/ 57510 w 500005"/>
              <a:gd name="connsiteY143" fmla="*/ 79300 h 499392"/>
              <a:gd name="connsiteX144" fmla="*/ 42897 w 500005"/>
              <a:gd name="connsiteY144" fmla="*/ 73247 h 499392"/>
              <a:gd name="connsiteX145" fmla="*/ 32564 w 500005"/>
              <a:gd name="connsiteY145" fmla="*/ 48301 h 499392"/>
              <a:gd name="connsiteX146" fmla="*/ 67842 w 500005"/>
              <a:gd name="connsiteY146" fmla="*/ 13023 h 499392"/>
              <a:gd name="connsiteX147" fmla="*/ 86639 w 500005"/>
              <a:gd name="connsiteY147" fmla="*/ 20809 h 499392"/>
              <a:gd name="connsiteX148" fmla="*/ 87111 w 500005"/>
              <a:gd name="connsiteY148" fmla="*/ 20486 h 499392"/>
              <a:gd name="connsiteX149" fmla="*/ 213528 w 500005"/>
              <a:gd name="connsiteY149" fmla="*/ 20486 h 499392"/>
              <a:gd name="connsiteX150" fmla="*/ 216338 w 500005"/>
              <a:gd name="connsiteY150" fmla="*/ 13861 h 499392"/>
              <a:gd name="connsiteX151" fmla="*/ 250612 w 500005"/>
              <a:gd name="connsiteY151" fmla="*/ 1 h 49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500005" h="499392">
                <a:moveTo>
                  <a:pt x="84668" y="445049"/>
                </a:moveTo>
                <a:cubicBezTo>
                  <a:pt x="74064" y="445941"/>
                  <a:pt x="66192" y="455260"/>
                  <a:pt x="67084" y="465864"/>
                </a:cubicBezTo>
                <a:cubicBezTo>
                  <a:pt x="67872" y="475230"/>
                  <a:pt x="75302" y="482660"/>
                  <a:pt x="84668" y="483448"/>
                </a:cubicBezTo>
                <a:lnTo>
                  <a:pt x="414793" y="483448"/>
                </a:lnTo>
                <a:cubicBezTo>
                  <a:pt x="425397" y="484340"/>
                  <a:pt x="434716" y="476468"/>
                  <a:pt x="435608" y="465864"/>
                </a:cubicBezTo>
                <a:cubicBezTo>
                  <a:pt x="436501" y="455260"/>
                  <a:pt x="428628" y="445941"/>
                  <a:pt x="418024" y="445049"/>
                </a:cubicBezTo>
                <a:cubicBezTo>
                  <a:pt x="416949" y="444958"/>
                  <a:pt x="415868" y="444958"/>
                  <a:pt x="414793" y="445049"/>
                </a:cubicBezTo>
                <a:close/>
                <a:moveTo>
                  <a:pt x="268930" y="243555"/>
                </a:moveTo>
                <a:cubicBezTo>
                  <a:pt x="273501" y="243555"/>
                  <a:pt x="277207" y="247261"/>
                  <a:pt x="277207" y="251832"/>
                </a:cubicBezTo>
                <a:lnTo>
                  <a:pt x="277207" y="295659"/>
                </a:lnTo>
                <a:cubicBezTo>
                  <a:pt x="277133" y="300177"/>
                  <a:pt x="273449" y="303800"/>
                  <a:pt x="268930" y="303800"/>
                </a:cubicBezTo>
                <a:cubicBezTo>
                  <a:pt x="264411" y="303800"/>
                  <a:pt x="260727" y="300177"/>
                  <a:pt x="260653" y="295659"/>
                </a:cubicBezTo>
                <a:lnTo>
                  <a:pt x="260653" y="251832"/>
                </a:lnTo>
                <a:cubicBezTo>
                  <a:pt x="260653" y="247261"/>
                  <a:pt x="264359" y="243555"/>
                  <a:pt x="268930" y="243555"/>
                </a:cubicBezTo>
                <a:close/>
                <a:moveTo>
                  <a:pt x="379921" y="215332"/>
                </a:moveTo>
                <a:cubicBezTo>
                  <a:pt x="384544" y="243658"/>
                  <a:pt x="411254" y="262874"/>
                  <a:pt x="439581" y="258252"/>
                </a:cubicBezTo>
                <a:cubicBezTo>
                  <a:pt x="461624" y="254655"/>
                  <a:pt x="478903" y="237375"/>
                  <a:pt x="482500" y="215332"/>
                </a:cubicBezTo>
                <a:close/>
                <a:moveTo>
                  <a:pt x="17096" y="215332"/>
                </a:moveTo>
                <a:cubicBezTo>
                  <a:pt x="21719" y="243658"/>
                  <a:pt x="48429" y="262874"/>
                  <a:pt x="76756" y="258252"/>
                </a:cubicBezTo>
                <a:cubicBezTo>
                  <a:pt x="98799" y="254655"/>
                  <a:pt x="116078" y="237375"/>
                  <a:pt x="119675" y="215332"/>
                </a:cubicBezTo>
                <a:close/>
                <a:moveTo>
                  <a:pt x="431076" y="94978"/>
                </a:moveTo>
                <a:lnTo>
                  <a:pt x="383446" y="199321"/>
                </a:lnTo>
                <a:lnTo>
                  <a:pt x="478772" y="199321"/>
                </a:lnTo>
                <a:close/>
                <a:moveTo>
                  <a:pt x="67843" y="94978"/>
                </a:moveTo>
                <a:lnTo>
                  <a:pt x="20213" y="199321"/>
                </a:lnTo>
                <a:lnTo>
                  <a:pt x="115907" y="199321"/>
                </a:lnTo>
                <a:close/>
                <a:moveTo>
                  <a:pt x="296610" y="37040"/>
                </a:moveTo>
                <a:lnTo>
                  <a:pt x="296610" y="43688"/>
                </a:lnTo>
                <a:lnTo>
                  <a:pt x="298510" y="48302"/>
                </a:lnTo>
                <a:lnTo>
                  <a:pt x="296610" y="52889"/>
                </a:lnTo>
                <a:lnTo>
                  <a:pt x="296610" y="59564"/>
                </a:lnTo>
                <a:lnTo>
                  <a:pt x="397696" y="59564"/>
                </a:lnTo>
                <a:lnTo>
                  <a:pt x="397696" y="52885"/>
                </a:lnTo>
                <a:lnTo>
                  <a:pt x="395797" y="48301"/>
                </a:lnTo>
                <a:lnTo>
                  <a:pt x="397696" y="43716"/>
                </a:lnTo>
                <a:lnTo>
                  <a:pt x="397696" y="37040"/>
                </a:lnTo>
                <a:close/>
                <a:moveTo>
                  <a:pt x="101765" y="37040"/>
                </a:moveTo>
                <a:lnTo>
                  <a:pt x="101765" y="45027"/>
                </a:lnTo>
                <a:lnTo>
                  <a:pt x="103121" y="48301"/>
                </a:lnTo>
                <a:lnTo>
                  <a:pt x="101765" y="51557"/>
                </a:lnTo>
                <a:lnTo>
                  <a:pt x="101765" y="59564"/>
                </a:lnTo>
                <a:lnTo>
                  <a:pt x="203530" y="59564"/>
                </a:lnTo>
                <a:lnTo>
                  <a:pt x="202218" y="48675"/>
                </a:lnTo>
                <a:lnTo>
                  <a:pt x="201903" y="47896"/>
                </a:lnTo>
                <a:lnTo>
                  <a:pt x="202348" y="46846"/>
                </a:lnTo>
                <a:lnTo>
                  <a:pt x="203530" y="37040"/>
                </a:lnTo>
                <a:close/>
                <a:moveTo>
                  <a:pt x="431075" y="29305"/>
                </a:moveTo>
                <a:lnTo>
                  <a:pt x="418801" y="34389"/>
                </a:lnTo>
                <a:lnTo>
                  <a:pt x="418728" y="34733"/>
                </a:lnTo>
                <a:cubicBezTo>
                  <a:pt x="414929" y="38223"/>
                  <a:pt x="412764" y="43143"/>
                  <a:pt x="412758" y="48302"/>
                </a:cubicBezTo>
                <a:cubicBezTo>
                  <a:pt x="412796" y="53453"/>
                  <a:pt x="414956" y="58361"/>
                  <a:pt x="418728" y="61870"/>
                </a:cubicBezTo>
                <a:lnTo>
                  <a:pt x="418738" y="61916"/>
                </a:lnTo>
                <a:lnTo>
                  <a:pt x="431075" y="67026"/>
                </a:lnTo>
                <a:cubicBezTo>
                  <a:pt x="441492" y="67026"/>
                  <a:pt x="449936" y="58582"/>
                  <a:pt x="449936" y="48166"/>
                </a:cubicBezTo>
                <a:cubicBezTo>
                  <a:pt x="449861" y="37803"/>
                  <a:pt x="441439" y="29441"/>
                  <a:pt x="431075" y="29441"/>
                </a:cubicBezTo>
                <a:close/>
                <a:moveTo>
                  <a:pt x="67842" y="29305"/>
                </a:moveTo>
                <a:cubicBezTo>
                  <a:pt x="57430" y="29605"/>
                  <a:pt x="49233" y="38289"/>
                  <a:pt x="49533" y="48701"/>
                </a:cubicBezTo>
                <a:cubicBezTo>
                  <a:pt x="49833" y="59113"/>
                  <a:pt x="58517" y="67311"/>
                  <a:pt x="68929" y="67011"/>
                </a:cubicBezTo>
                <a:lnTo>
                  <a:pt x="81582" y="61475"/>
                </a:lnTo>
                <a:lnTo>
                  <a:pt x="87236" y="48325"/>
                </a:lnTo>
                <a:lnTo>
                  <a:pt x="87246" y="48301"/>
                </a:lnTo>
                <a:lnTo>
                  <a:pt x="81464" y="34854"/>
                </a:lnTo>
                <a:lnTo>
                  <a:pt x="68393" y="29433"/>
                </a:lnTo>
                <a:cubicBezTo>
                  <a:pt x="68209" y="29433"/>
                  <a:pt x="68026" y="29436"/>
                  <a:pt x="67842" y="29441"/>
                </a:cubicBezTo>
                <a:close/>
                <a:moveTo>
                  <a:pt x="249798" y="16415"/>
                </a:moveTo>
                <a:cubicBezTo>
                  <a:pt x="240993" y="16377"/>
                  <a:pt x="233006" y="19913"/>
                  <a:pt x="227212" y="25659"/>
                </a:cubicBezTo>
                <a:lnTo>
                  <a:pt x="217882" y="47915"/>
                </a:lnTo>
                <a:lnTo>
                  <a:pt x="217799" y="48220"/>
                </a:lnTo>
                <a:lnTo>
                  <a:pt x="227020" y="70752"/>
                </a:lnTo>
                <a:cubicBezTo>
                  <a:pt x="232766" y="76547"/>
                  <a:pt x="240722" y="80150"/>
                  <a:pt x="249527" y="80187"/>
                </a:cubicBezTo>
                <a:cubicBezTo>
                  <a:pt x="267137" y="80262"/>
                  <a:pt x="281474" y="66047"/>
                  <a:pt x="281549" y="48437"/>
                </a:cubicBezTo>
                <a:cubicBezTo>
                  <a:pt x="281549" y="48392"/>
                  <a:pt x="281549" y="48347"/>
                  <a:pt x="281549" y="48302"/>
                </a:cubicBezTo>
                <a:cubicBezTo>
                  <a:pt x="281549" y="30744"/>
                  <a:pt x="267356" y="16490"/>
                  <a:pt x="249798" y="16415"/>
                </a:cubicBezTo>
                <a:close/>
                <a:moveTo>
                  <a:pt x="250612" y="1"/>
                </a:moveTo>
                <a:cubicBezTo>
                  <a:pt x="263871" y="112"/>
                  <a:pt x="275845" y="5558"/>
                  <a:pt x="284505" y="14290"/>
                </a:cubicBezTo>
                <a:lnTo>
                  <a:pt x="287056" y="20486"/>
                </a:lnTo>
                <a:lnTo>
                  <a:pt x="412486" y="20486"/>
                </a:lnTo>
                <a:lnTo>
                  <a:pt x="412709" y="20631"/>
                </a:lnTo>
                <a:lnTo>
                  <a:pt x="431075" y="13023"/>
                </a:lnTo>
                <a:cubicBezTo>
                  <a:pt x="450559" y="13023"/>
                  <a:pt x="466354" y="28818"/>
                  <a:pt x="466354" y="48301"/>
                </a:cubicBezTo>
                <a:cubicBezTo>
                  <a:pt x="466317" y="58027"/>
                  <a:pt x="462361" y="66829"/>
                  <a:pt x="455982" y="73208"/>
                </a:cubicBezTo>
                <a:lnTo>
                  <a:pt x="441582" y="79204"/>
                </a:lnTo>
                <a:lnTo>
                  <a:pt x="498783" y="203527"/>
                </a:lnTo>
                <a:lnTo>
                  <a:pt x="498043" y="205500"/>
                </a:lnTo>
                <a:lnTo>
                  <a:pt x="500005" y="207461"/>
                </a:lnTo>
                <a:cubicBezTo>
                  <a:pt x="500005" y="207507"/>
                  <a:pt x="500005" y="207552"/>
                  <a:pt x="500004" y="207598"/>
                </a:cubicBezTo>
                <a:cubicBezTo>
                  <a:pt x="500009" y="245067"/>
                  <a:pt x="469638" y="275445"/>
                  <a:pt x="432169" y="275450"/>
                </a:cubicBezTo>
                <a:cubicBezTo>
                  <a:pt x="431805" y="275450"/>
                  <a:pt x="431440" y="275447"/>
                  <a:pt x="431075" y="275441"/>
                </a:cubicBezTo>
                <a:cubicBezTo>
                  <a:pt x="393606" y="275441"/>
                  <a:pt x="363232" y="245067"/>
                  <a:pt x="363232" y="207598"/>
                </a:cubicBezTo>
                <a:lnTo>
                  <a:pt x="364540" y="206290"/>
                </a:lnTo>
                <a:lnTo>
                  <a:pt x="363504" y="203527"/>
                </a:lnTo>
                <a:lnTo>
                  <a:pt x="420319" y="79124"/>
                </a:lnTo>
                <a:lnTo>
                  <a:pt x="412584" y="75920"/>
                </a:lnTo>
                <a:lnTo>
                  <a:pt x="412486" y="75982"/>
                </a:lnTo>
                <a:lnTo>
                  <a:pt x="287046" y="75982"/>
                </a:lnTo>
                <a:lnTo>
                  <a:pt x="284363" y="82458"/>
                </a:lnTo>
                <a:lnTo>
                  <a:pt x="277343" y="87192"/>
                </a:lnTo>
                <a:lnTo>
                  <a:pt x="277343" y="183446"/>
                </a:lnTo>
                <a:lnTo>
                  <a:pt x="277207" y="183582"/>
                </a:lnTo>
                <a:lnTo>
                  <a:pt x="277207" y="207869"/>
                </a:lnTo>
                <a:cubicBezTo>
                  <a:pt x="277207" y="212440"/>
                  <a:pt x="273501" y="216146"/>
                  <a:pt x="268930" y="216146"/>
                </a:cubicBezTo>
                <a:cubicBezTo>
                  <a:pt x="264359" y="216146"/>
                  <a:pt x="260653" y="212440"/>
                  <a:pt x="260653" y="207869"/>
                </a:cubicBezTo>
                <a:lnTo>
                  <a:pt x="260653" y="183310"/>
                </a:lnTo>
                <a:lnTo>
                  <a:pt x="260789" y="183174"/>
                </a:lnTo>
                <a:lnTo>
                  <a:pt x="260789" y="94978"/>
                </a:lnTo>
                <a:lnTo>
                  <a:pt x="258279" y="94978"/>
                </a:lnTo>
                <a:lnTo>
                  <a:pt x="250207" y="96608"/>
                </a:lnTo>
                <a:cubicBezTo>
                  <a:pt x="250071" y="96608"/>
                  <a:pt x="249935" y="96607"/>
                  <a:pt x="249798" y="96606"/>
                </a:cubicBezTo>
                <a:lnTo>
                  <a:pt x="242071" y="94978"/>
                </a:lnTo>
                <a:lnTo>
                  <a:pt x="238808" y="94978"/>
                </a:lnTo>
                <a:lnTo>
                  <a:pt x="238808" y="428088"/>
                </a:lnTo>
                <a:lnTo>
                  <a:pt x="260653" y="428088"/>
                </a:lnTo>
                <a:lnTo>
                  <a:pt x="260653" y="364045"/>
                </a:lnTo>
                <a:lnTo>
                  <a:pt x="260653" y="339214"/>
                </a:lnTo>
                <a:cubicBezTo>
                  <a:pt x="260653" y="334643"/>
                  <a:pt x="264359" y="330937"/>
                  <a:pt x="268930" y="330937"/>
                </a:cubicBezTo>
                <a:cubicBezTo>
                  <a:pt x="273501" y="330937"/>
                  <a:pt x="277207" y="334643"/>
                  <a:pt x="277207" y="339214"/>
                </a:cubicBezTo>
                <a:lnTo>
                  <a:pt x="277207" y="363773"/>
                </a:lnTo>
                <a:lnTo>
                  <a:pt x="277076" y="363914"/>
                </a:lnTo>
                <a:lnTo>
                  <a:pt x="277207" y="364045"/>
                </a:lnTo>
                <a:lnTo>
                  <a:pt x="277207" y="428088"/>
                </a:lnTo>
                <a:lnTo>
                  <a:pt x="414793" y="428088"/>
                </a:lnTo>
                <a:cubicBezTo>
                  <a:pt x="434465" y="426873"/>
                  <a:pt x="451396" y="441835"/>
                  <a:pt x="452610" y="461506"/>
                </a:cubicBezTo>
                <a:cubicBezTo>
                  <a:pt x="453825" y="481177"/>
                  <a:pt x="438863" y="498109"/>
                  <a:pt x="419192" y="499323"/>
                </a:cubicBezTo>
                <a:cubicBezTo>
                  <a:pt x="417727" y="499414"/>
                  <a:pt x="416258" y="499414"/>
                  <a:pt x="414793" y="499323"/>
                </a:cubicBezTo>
                <a:lnTo>
                  <a:pt x="84668" y="499323"/>
                </a:lnTo>
                <a:cubicBezTo>
                  <a:pt x="64997" y="500538"/>
                  <a:pt x="48066" y="485576"/>
                  <a:pt x="46851" y="465905"/>
                </a:cubicBezTo>
                <a:cubicBezTo>
                  <a:pt x="45636" y="446234"/>
                  <a:pt x="60598" y="429303"/>
                  <a:pt x="80269" y="428088"/>
                </a:cubicBezTo>
                <a:cubicBezTo>
                  <a:pt x="81734" y="427998"/>
                  <a:pt x="83203" y="427998"/>
                  <a:pt x="84668" y="428088"/>
                </a:cubicBezTo>
                <a:lnTo>
                  <a:pt x="222525" y="428088"/>
                </a:lnTo>
                <a:lnTo>
                  <a:pt x="222525" y="86813"/>
                </a:lnTo>
                <a:lnTo>
                  <a:pt x="215763" y="82170"/>
                </a:lnTo>
                <a:lnTo>
                  <a:pt x="213260" y="75982"/>
                </a:lnTo>
                <a:lnTo>
                  <a:pt x="87111" y="75982"/>
                </a:lnTo>
                <a:lnTo>
                  <a:pt x="86717" y="75719"/>
                </a:lnTo>
                <a:lnTo>
                  <a:pt x="79034" y="78919"/>
                </a:lnTo>
                <a:lnTo>
                  <a:pt x="135686" y="203527"/>
                </a:lnTo>
                <a:lnTo>
                  <a:pt x="134820" y="205647"/>
                </a:lnTo>
                <a:lnTo>
                  <a:pt x="136772" y="207598"/>
                </a:lnTo>
                <a:cubicBezTo>
                  <a:pt x="136777" y="245067"/>
                  <a:pt x="106406" y="275445"/>
                  <a:pt x="68937" y="275450"/>
                </a:cubicBezTo>
                <a:cubicBezTo>
                  <a:pt x="68573" y="275450"/>
                  <a:pt x="68208" y="275447"/>
                  <a:pt x="67843" y="275441"/>
                </a:cubicBezTo>
                <a:cubicBezTo>
                  <a:pt x="30374" y="275441"/>
                  <a:pt x="0" y="245067"/>
                  <a:pt x="0" y="207598"/>
                </a:cubicBezTo>
                <a:lnTo>
                  <a:pt x="1208" y="206390"/>
                </a:lnTo>
                <a:lnTo>
                  <a:pt x="135" y="203527"/>
                </a:lnTo>
                <a:lnTo>
                  <a:pt x="57510" y="79300"/>
                </a:lnTo>
                <a:lnTo>
                  <a:pt x="42897" y="73247"/>
                </a:lnTo>
                <a:cubicBezTo>
                  <a:pt x="36513" y="66863"/>
                  <a:pt x="32564" y="58043"/>
                  <a:pt x="32564" y="48301"/>
                </a:cubicBezTo>
                <a:cubicBezTo>
                  <a:pt x="32564" y="28818"/>
                  <a:pt x="48359" y="13023"/>
                  <a:pt x="67842" y="13023"/>
                </a:cubicBezTo>
                <a:lnTo>
                  <a:pt x="86639" y="20809"/>
                </a:lnTo>
                <a:lnTo>
                  <a:pt x="87111" y="20486"/>
                </a:lnTo>
                <a:lnTo>
                  <a:pt x="213528" y="20486"/>
                </a:lnTo>
                <a:lnTo>
                  <a:pt x="216338" y="13861"/>
                </a:lnTo>
                <a:cubicBezTo>
                  <a:pt x="225153" y="5193"/>
                  <a:pt x="237274" y="-112"/>
                  <a:pt x="250612" y="1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4" name="Freeform 733">
            <a:extLst>
              <a:ext uri="{FF2B5EF4-FFF2-40B4-BE49-F238E27FC236}">
                <a16:creationId xmlns:a16="http://schemas.microsoft.com/office/drawing/2014/main" id="{CAC3BD9D-A26F-174C-931D-E6A96746045E}"/>
              </a:ext>
            </a:extLst>
          </p:cNvPr>
          <p:cNvSpPr>
            <a:spLocks noChangeAspect="1"/>
          </p:cNvSpPr>
          <p:nvPr/>
        </p:nvSpPr>
        <p:spPr>
          <a:xfrm>
            <a:off x="5176218" y="3716068"/>
            <a:ext cx="451337" cy="456399"/>
          </a:xfrm>
          <a:custGeom>
            <a:avLst/>
            <a:gdLst>
              <a:gd name="connsiteX0" fmla="*/ 403841 w 496471"/>
              <a:gd name="connsiteY0" fmla="*/ 407359 h 502039"/>
              <a:gd name="connsiteX1" fmla="*/ 406063 w 496471"/>
              <a:gd name="connsiteY1" fmla="*/ 419182 h 502039"/>
              <a:gd name="connsiteX2" fmla="*/ 404848 w 496471"/>
              <a:gd name="connsiteY2" fmla="*/ 420598 h 502039"/>
              <a:gd name="connsiteX3" fmla="*/ 369426 w 496471"/>
              <a:gd name="connsiteY3" fmla="*/ 453788 h 502039"/>
              <a:gd name="connsiteX4" fmla="*/ 364406 w 496471"/>
              <a:gd name="connsiteY4" fmla="*/ 455462 h 502039"/>
              <a:gd name="connsiteX5" fmla="*/ 355988 w 496471"/>
              <a:gd name="connsiteY5" fmla="*/ 446866 h 502039"/>
              <a:gd name="connsiteX6" fmla="*/ 359246 w 496471"/>
              <a:gd name="connsiteY6" fmla="*/ 440261 h 502039"/>
              <a:gd name="connsiteX7" fmla="*/ 392018 w 496471"/>
              <a:gd name="connsiteY7" fmla="*/ 409581 h 502039"/>
              <a:gd name="connsiteX8" fmla="*/ 403841 w 496471"/>
              <a:gd name="connsiteY8" fmla="*/ 407359 h 502039"/>
              <a:gd name="connsiteX9" fmla="*/ 228158 w 496471"/>
              <a:gd name="connsiteY9" fmla="*/ 34445 h 502039"/>
              <a:gd name="connsiteX10" fmla="*/ 236665 w 496471"/>
              <a:gd name="connsiteY10" fmla="*/ 42952 h 502039"/>
              <a:gd name="connsiteX11" fmla="*/ 236665 w 496471"/>
              <a:gd name="connsiteY11" fmla="*/ 259108 h 502039"/>
              <a:gd name="connsiteX12" fmla="*/ 453518 w 496471"/>
              <a:gd name="connsiteY12" fmla="*/ 259108 h 502039"/>
              <a:gd name="connsiteX13" fmla="*/ 461885 w 496471"/>
              <a:gd name="connsiteY13" fmla="*/ 267475 h 502039"/>
              <a:gd name="connsiteX14" fmla="*/ 444175 w 496471"/>
              <a:gd name="connsiteY14" fmla="*/ 357145 h 502039"/>
              <a:gd name="connsiteX15" fmla="*/ 444175 w 496471"/>
              <a:gd name="connsiteY15" fmla="*/ 357145 h 502039"/>
              <a:gd name="connsiteX16" fmla="*/ 444175 w 496471"/>
              <a:gd name="connsiteY16" fmla="*/ 357146 h 502039"/>
              <a:gd name="connsiteX17" fmla="*/ 432740 w 496471"/>
              <a:gd name="connsiteY17" fmla="*/ 380853 h 502039"/>
              <a:gd name="connsiteX18" fmla="*/ 425349 w 496471"/>
              <a:gd name="connsiteY18" fmla="*/ 385176 h 502039"/>
              <a:gd name="connsiteX19" fmla="*/ 421165 w 496471"/>
              <a:gd name="connsiteY19" fmla="*/ 384061 h 502039"/>
              <a:gd name="connsiteX20" fmla="*/ 417927 w 496471"/>
              <a:gd name="connsiteY20" fmla="*/ 372679 h 502039"/>
              <a:gd name="connsiteX21" fmla="*/ 417957 w 496471"/>
              <a:gd name="connsiteY21" fmla="*/ 372625 h 502039"/>
              <a:gd name="connsiteX22" fmla="*/ 428556 w 496471"/>
              <a:gd name="connsiteY22" fmla="*/ 350731 h 502039"/>
              <a:gd name="connsiteX23" fmla="*/ 428557 w 496471"/>
              <a:gd name="connsiteY23" fmla="*/ 350731 h 502039"/>
              <a:gd name="connsiteX24" fmla="*/ 428556 w 496471"/>
              <a:gd name="connsiteY24" fmla="*/ 350730 h 502039"/>
              <a:gd name="connsiteX25" fmla="*/ 444872 w 496471"/>
              <a:gd name="connsiteY25" fmla="*/ 275982 h 502039"/>
              <a:gd name="connsiteX26" fmla="*/ 228158 w 496471"/>
              <a:gd name="connsiteY26" fmla="*/ 275982 h 502039"/>
              <a:gd name="connsiteX27" fmla="*/ 219789 w 496471"/>
              <a:gd name="connsiteY27" fmla="*/ 267616 h 502039"/>
              <a:gd name="connsiteX28" fmla="*/ 219791 w 496471"/>
              <a:gd name="connsiteY28" fmla="*/ 267475 h 502039"/>
              <a:gd name="connsiteX29" fmla="*/ 219791 w 496471"/>
              <a:gd name="connsiteY29" fmla="*/ 50901 h 502039"/>
              <a:gd name="connsiteX30" fmla="*/ 11667 w 496471"/>
              <a:gd name="connsiteY30" fmla="*/ 276145 h 502039"/>
              <a:gd name="connsiteX31" fmla="*/ 236911 w 496471"/>
              <a:gd name="connsiteY31" fmla="*/ 484269 h 502039"/>
              <a:gd name="connsiteX32" fmla="*/ 298165 w 496471"/>
              <a:gd name="connsiteY32" fmla="*/ 472893 h 502039"/>
              <a:gd name="connsiteX33" fmla="*/ 298390 w 496471"/>
              <a:gd name="connsiteY33" fmla="*/ 473003 h 502039"/>
              <a:gd name="connsiteX34" fmla="*/ 298444 w 496471"/>
              <a:gd name="connsiteY34" fmla="*/ 472894 h 502039"/>
              <a:gd name="connsiteX35" fmla="*/ 321035 w 496471"/>
              <a:gd name="connsiteY35" fmla="*/ 463690 h 502039"/>
              <a:gd name="connsiteX36" fmla="*/ 332262 w 496471"/>
              <a:gd name="connsiteY36" fmla="*/ 467664 h 502039"/>
              <a:gd name="connsiteX37" fmla="*/ 328287 w 496471"/>
              <a:gd name="connsiteY37" fmla="*/ 478890 h 502039"/>
              <a:gd name="connsiteX38" fmla="*/ 303882 w 496471"/>
              <a:gd name="connsiteY38" fmla="*/ 488792 h 502039"/>
              <a:gd name="connsiteX39" fmla="*/ 301233 w 496471"/>
              <a:gd name="connsiteY39" fmla="*/ 489210 h 502039"/>
              <a:gd name="connsiteX40" fmla="*/ 301230 w 496471"/>
              <a:gd name="connsiteY40" fmla="*/ 489208 h 502039"/>
              <a:gd name="connsiteX41" fmla="*/ 228158 w 496471"/>
              <a:gd name="connsiteY41" fmla="*/ 502039 h 502039"/>
              <a:gd name="connsiteX42" fmla="*/ 71 w 496471"/>
              <a:gd name="connsiteY42" fmla="*/ 262532 h 502039"/>
              <a:gd name="connsiteX43" fmla="*/ 228158 w 496471"/>
              <a:gd name="connsiteY43" fmla="*/ 34445 h 502039"/>
              <a:gd name="connsiteX44" fmla="*/ 270413 w 496471"/>
              <a:gd name="connsiteY44" fmla="*/ 17013 h 502039"/>
              <a:gd name="connsiteX45" fmla="*/ 270413 w 496471"/>
              <a:gd name="connsiteY45" fmla="*/ 225360 h 502039"/>
              <a:gd name="connsiteX46" fmla="*/ 478620 w 496471"/>
              <a:gd name="connsiteY46" fmla="*/ 225360 h 502039"/>
              <a:gd name="connsiteX47" fmla="*/ 270413 w 496471"/>
              <a:gd name="connsiteY47" fmla="*/ 17013 h 502039"/>
              <a:gd name="connsiteX48" fmla="*/ 261907 w 496471"/>
              <a:gd name="connsiteY48" fmla="*/ 0 h 502039"/>
              <a:gd name="connsiteX49" fmla="*/ 496470 w 496471"/>
              <a:gd name="connsiteY49" fmla="*/ 233447 h 502039"/>
              <a:gd name="connsiteX50" fmla="*/ 496471 w 496471"/>
              <a:gd name="connsiteY50" fmla="*/ 233727 h 502039"/>
              <a:gd name="connsiteX51" fmla="*/ 487993 w 496471"/>
              <a:gd name="connsiteY51" fmla="*/ 242263 h 502039"/>
              <a:gd name="connsiteX52" fmla="*/ 487267 w 496471"/>
              <a:gd name="connsiteY52" fmla="*/ 242234 h 502039"/>
              <a:gd name="connsiteX53" fmla="*/ 261907 w 496471"/>
              <a:gd name="connsiteY53" fmla="*/ 242234 h 502039"/>
              <a:gd name="connsiteX54" fmla="*/ 253538 w 496471"/>
              <a:gd name="connsiteY54" fmla="*/ 233868 h 502039"/>
              <a:gd name="connsiteX55" fmla="*/ 253539 w 496471"/>
              <a:gd name="connsiteY55" fmla="*/ 233727 h 502039"/>
              <a:gd name="connsiteX56" fmla="*/ 253539 w 496471"/>
              <a:gd name="connsiteY56" fmla="*/ 8506 h 502039"/>
              <a:gd name="connsiteX57" fmla="*/ 261766 w 496471"/>
              <a:gd name="connsiteY57" fmla="*/ 1 h 502039"/>
              <a:gd name="connsiteX58" fmla="*/ 261907 w 496471"/>
              <a:gd name="connsiteY58" fmla="*/ 0 h 50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6471" h="502039">
                <a:moveTo>
                  <a:pt x="403841" y="407359"/>
                </a:moveTo>
                <a:cubicBezTo>
                  <a:pt x="407720" y="410010"/>
                  <a:pt x="408715" y="415304"/>
                  <a:pt x="406063" y="419182"/>
                </a:cubicBezTo>
                <a:cubicBezTo>
                  <a:pt x="405711" y="419697"/>
                  <a:pt x="405304" y="420172"/>
                  <a:pt x="404848" y="420598"/>
                </a:cubicBezTo>
                <a:cubicBezTo>
                  <a:pt x="394181" y="432819"/>
                  <a:pt x="382314" y="443938"/>
                  <a:pt x="369426" y="453788"/>
                </a:cubicBezTo>
                <a:cubicBezTo>
                  <a:pt x="367978" y="454875"/>
                  <a:pt x="366216" y="455462"/>
                  <a:pt x="364406" y="455462"/>
                </a:cubicBezTo>
                <a:cubicBezTo>
                  <a:pt x="359708" y="455413"/>
                  <a:pt x="355939" y="451564"/>
                  <a:pt x="355988" y="446866"/>
                </a:cubicBezTo>
                <a:cubicBezTo>
                  <a:pt x="356016" y="444284"/>
                  <a:pt x="357214" y="441854"/>
                  <a:pt x="359246" y="440261"/>
                </a:cubicBezTo>
                <a:cubicBezTo>
                  <a:pt x="371217" y="431214"/>
                  <a:pt x="382202" y="420930"/>
                  <a:pt x="392018" y="409581"/>
                </a:cubicBezTo>
                <a:cubicBezTo>
                  <a:pt x="394669" y="405702"/>
                  <a:pt x="399963" y="404708"/>
                  <a:pt x="403841" y="407359"/>
                </a:cubicBezTo>
                <a:close/>
                <a:moveTo>
                  <a:pt x="228158" y="34445"/>
                </a:moveTo>
                <a:cubicBezTo>
                  <a:pt x="232856" y="34445"/>
                  <a:pt x="236665" y="38254"/>
                  <a:pt x="236665" y="42952"/>
                </a:cubicBezTo>
                <a:lnTo>
                  <a:pt x="236665" y="259108"/>
                </a:lnTo>
                <a:lnTo>
                  <a:pt x="453518" y="259108"/>
                </a:lnTo>
                <a:cubicBezTo>
                  <a:pt x="458139" y="259108"/>
                  <a:pt x="461885" y="262854"/>
                  <a:pt x="461885" y="267475"/>
                </a:cubicBezTo>
                <a:cubicBezTo>
                  <a:pt x="461930" y="298238"/>
                  <a:pt x="455911" y="328709"/>
                  <a:pt x="444175" y="357145"/>
                </a:cubicBezTo>
                <a:lnTo>
                  <a:pt x="444175" y="357145"/>
                </a:lnTo>
                <a:lnTo>
                  <a:pt x="444175" y="357146"/>
                </a:lnTo>
                <a:cubicBezTo>
                  <a:pt x="440787" y="365246"/>
                  <a:pt x="436970" y="373159"/>
                  <a:pt x="432740" y="380853"/>
                </a:cubicBezTo>
                <a:cubicBezTo>
                  <a:pt x="431213" y="383499"/>
                  <a:pt x="428403" y="385142"/>
                  <a:pt x="425349" y="385176"/>
                </a:cubicBezTo>
                <a:cubicBezTo>
                  <a:pt x="423875" y="385222"/>
                  <a:pt x="422420" y="384834"/>
                  <a:pt x="421165" y="384061"/>
                </a:cubicBezTo>
                <a:cubicBezTo>
                  <a:pt x="417128" y="381812"/>
                  <a:pt x="415678" y="376716"/>
                  <a:pt x="417927" y="372679"/>
                </a:cubicBezTo>
                <a:cubicBezTo>
                  <a:pt x="417937" y="372661"/>
                  <a:pt x="417947" y="372643"/>
                  <a:pt x="417957" y="372625"/>
                </a:cubicBezTo>
                <a:cubicBezTo>
                  <a:pt x="421862" y="365513"/>
                  <a:pt x="425349" y="358680"/>
                  <a:pt x="428556" y="350731"/>
                </a:cubicBezTo>
                <a:lnTo>
                  <a:pt x="428557" y="350731"/>
                </a:lnTo>
                <a:lnTo>
                  <a:pt x="428556" y="350730"/>
                </a:lnTo>
                <a:cubicBezTo>
                  <a:pt x="438413" y="326988"/>
                  <a:pt x="443939" y="301672"/>
                  <a:pt x="444872" y="275982"/>
                </a:cubicBezTo>
                <a:lnTo>
                  <a:pt x="228158" y="275982"/>
                </a:lnTo>
                <a:cubicBezTo>
                  <a:pt x="223537" y="275983"/>
                  <a:pt x="219790" y="272237"/>
                  <a:pt x="219789" y="267616"/>
                </a:cubicBezTo>
                <a:cubicBezTo>
                  <a:pt x="219789" y="267569"/>
                  <a:pt x="219790" y="267522"/>
                  <a:pt x="219791" y="267475"/>
                </a:cubicBezTo>
                <a:lnTo>
                  <a:pt x="219791" y="50901"/>
                </a:lnTo>
                <a:cubicBezTo>
                  <a:pt x="100119" y="55628"/>
                  <a:pt x="6939" y="156474"/>
                  <a:pt x="11667" y="276145"/>
                </a:cubicBezTo>
                <a:cubicBezTo>
                  <a:pt x="16394" y="395817"/>
                  <a:pt x="117240" y="488997"/>
                  <a:pt x="236911" y="484269"/>
                </a:cubicBezTo>
                <a:cubicBezTo>
                  <a:pt x="257770" y="483445"/>
                  <a:pt x="278401" y="479614"/>
                  <a:pt x="298165" y="472893"/>
                </a:cubicBezTo>
                <a:lnTo>
                  <a:pt x="298390" y="473003"/>
                </a:lnTo>
                <a:lnTo>
                  <a:pt x="298444" y="472894"/>
                </a:lnTo>
                <a:cubicBezTo>
                  <a:pt x="306144" y="470260"/>
                  <a:pt x="313687" y="467187"/>
                  <a:pt x="321035" y="463690"/>
                </a:cubicBezTo>
                <a:cubicBezTo>
                  <a:pt x="325233" y="461687"/>
                  <a:pt x="330259" y="463466"/>
                  <a:pt x="332262" y="467664"/>
                </a:cubicBezTo>
                <a:cubicBezTo>
                  <a:pt x="334264" y="471862"/>
                  <a:pt x="332485" y="476888"/>
                  <a:pt x="328287" y="478890"/>
                </a:cubicBezTo>
                <a:cubicBezTo>
                  <a:pt x="320359" y="482680"/>
                  <a:pt x="312209" y="485986"/>
                  <a:pt x="303882" y="488792"/>
                </a:cubicBezTo>
                <a:cubicBezTo>
                  <a:pt x="303026" y="489066"/>
                  <a:pt x="302132" y="489207"/>
                  <a:pt x="301233" y="489210"/>
                </a:cubicBezTo>
                <a:lnTo>
                  <a:pt x="301230" y="489208"/>
                </a:lnTo>
                <a:lnTo>
                  <a:pt x="228158" y="502039"/>
                </a:lnTo>
                <a:cubicBezTo>
                  <a:pt x="99035" y="498886"/>
                  <a:pt x="-3083" y="391654"/>
                  <a:pt x="71" y="262532"/>
                </a:cubicBezTo>
                <a:cubicBezTo>
                  <a:pt x="3117" y="137846"/>
                  <a:pt x="103472" y="37490"/>
                  <a:pt x="228158" y="34445"/>
                </a:cubicBezTo>
                <a:close/>
                <a:moveTo>
                  <a:pt x="270413" y="17013"/>
                </a:moveTo>
                <a:lnTo>
                  <a:pt x="270413" y="225360"/>
                </a:lnTo>
                <a:lnTo>
                  <a:pt x="478620" y="225360"/>
                </a:lnTo>
                <a:cubicBezTo>
                  <a:pt x="474067" y="112287"/>
                  <a:pt x="383483" y="21643"/>
                  <a:pt x="270413" y="17013"/>
                </a:cubicBezTo>
                <a:close/>
                <a:moveTo>
                  <a:pt x="261907" y="0"/>
                </a:moveTo>
                <a:cubicBezTo>
                  <a:pt x="391144" y="-308"/>
                  <a:pt x="496162" y="104210"/>
                  <a:pt x="496470" y="233447"/>
                </a:cubicBezTo>
                <a:cubicBezTo>
                  <a:pt x="496471" y="233541"/>
                  <a:pt x="496471" y="233634"/>
                  <a:pt x="496471" y="233727"/>
                </a:cubicBezTo>
                <a:cubicBezTo>
                  <a:pt x="496487" y="238425"/>
                  <a:pt x="492691" y="242247"/>
                  <a:pt x="487993" y="242263"/>
                </a:cubicBezTo>
                <a:cubicBezTo>
                  <a:pt x="487750" y="242263"/>
                  <a:pt x="487508" y="242254"/>
                  <a:pt x="487267" y="242234"/>
                </a:cubicBezTo>
                <a:lnTo>
                  <a:pt x="261907" y="242234"/>
                </a:lnTo>
                <a:cubicBezTo>
                  <a:pt x="257285" y="242235"/>
                  <a:pt x="253539" y="238489"/>
                  <a:pt x="253538" y="233868"/>
                </a:cubicBezTo>
                <a:cubicBezTo>
                  <a:pt x="253538" y="233821"/>
                  <a:pt x="253538" y="233774"/>
                  <a:pt x="253539" y="233727"/>
                </a:cubicBezTo>
                <a:lnTo>
                  <a:pt x="253539" y="8506"/>
                </a:lnTo>
                <a:cubicBezTo>
                  <a:pt x="253462" y="3886"/>
                  <a:pt x="257145" y="78"/>
                  <a:pt x="261766" y="1"/>
                </a:cubicBezTo>
                <a:cubicBezTo>
                  <a:pt x="261813" y="0"/>
                  <a:pt x="261860" y="0"/>
                  <a:pt x="261907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5" name="Freeform 734">
            <a:extLst>
              <a:ext uri="{FF2B5EF4-FFF2-40B4-BE49-F238E27FC236}">
                <a16:creationId xmlns:a16="http://schemas.microsoft.com/office/drawing/2014/main" id="{58D6AF7A-A83F-B143-A84D-740C6F6F29BE}"/>
              </a:ext>
            </a:extLst>
          </p:cNvPr>
          <p:cNvSpPr>
            <a:spLocks noChangeAspect="1"/>
          </p:cNvSpPr>
          <p:nvPr/>
        </p:nvSpPr>
        <p:spPr>
          <a:xfrm>
            <a:off x="6675004" y="3716231"/>
            <a:ext cx="403661" cy="459696"/>
          </a:xfrm>
          <a:custGeom>
            <a:avLst/>
            <a:gdLst>
              <a:gd name="connsiteX0" fmla="*/ 52354 w 444027"/>
              <a:gd name="connsiteY0" fmla="*/ 402609 h 505666"/>
              <a:gd name="connsiteX1" fmla="*/ 54528 w 444027"/>
              <a:gd name="connsiteY1" fmla="*/ 402609 h 505666"/>
              <a:gd name="connsiteX2" fmla="*/ 166092 w 444027"/>
              <a:gd name="connsiteY2" fmla="*/ 402609 h 505666"/>
              <a:gd name="connsiteX3" fmla="*/ 175616 w 444027"/>
              <a:gd name="connsiteY3" fmla="*/ 409959 h 505666"/>
              <a:gd name="connsiteX4" fmla="*/ 168266 w 444027"/>
              <a:gd name="connsiteY4" fmla="*/ 419483 h 505666"/>
              <a:gd name="connsiteX5" fmla="*/ 166092 w 444027"/>
              <a:gd name="connsiteY5" fmla="*/ 419483 h 505666"/>
              <a:gd name="connsiteX6" fmla="*/ 54528 w 444027"/>
              <a:gd name="connsiteY6" fmla="*/ 419483 h 505666"/>
              <a:gd name="connsiteX7" fmla="*/ 45004 w 444027"/>
              <a:gd name="connsiteY7" fmla="*/ 412133 h 505666"/>
              <a:gd name="connsiteX8" fmla="*/ 52354 w 444027"/>
              <a:gd name="connsiteY8" fmla="*/ 402609 h 505666"/>
              <a:gd name="connsiteX9" fmla="*/ 52354 w 444027"/>
              <a:gd name="connsiteY9" fmla="*/ 352126 h 505666"/>
              <a:gd name="connsiteX10" fmla="*/ 54528 w 444027"/>
              <a:gd name="connsiteY10" fmla="*/ 352126 h 505666"/>
              <a:gd name="connsiteX11" fmla="*/ 166092 w 444027"/>
              <a:gd name="connsiteY11" fmla="*/ 352126 h 505666"/>
              <a:gd name="connsiteX12" fmla="*/ 175616 w 444027"/>
              <a:gd name="connsiteY12" fmla="*/ 359476 h 505666"/>
              <a:gd name="connsiteX13" fmla="*/ 168266 w 444027"/>
              <a:gd name="connsiteY13" fmla="*/ 369000 h 505666"/>
              <a:gd name="connsiteX14" fmla="*/ 166092 w 444027"/>
              <a:gd name="connsiteY14" fmla="*/ 369000 h 505666"/>
              <a:gd name="connsiteX15" fmla="*/ 54528 w 444027"/>
              <a:gd name="connsiteY15" fmla="*/ 369000 h 505666"/>
              <a:gd name="connsiteX16" fmla="*/ 45004 w 444027"/>
              <a:gd name="connsiteY16" fmla="*/ 361650 h 505666"/>
              <a:gd name="connsiteX17" fmla="*/ 52354 w 444027"/>
              <a:gd name="connsiteY17" fmla="*/ 352126 h 505666"/>
              <a:gd name="connsiteX18" fmla="*/ 317820 w 444027"/>
              <a:gd name="connsiteY18" fmla="*/ 326326 h 505666"/>
              <a:gd name="connsiteX19" fmla="*/ 267061 w 444027"/>
              <a:gd name="connsiteY19" fmla="*/ 377091 h 505666"/>
              <a:gd name="connsiteX20" fmla="*/ 317826 w 444027"/>
              <a:gd name="connsiteY20" fmla="*/ 427850 h 505666"/>
              <a:gd name="connsiteX21" fmla="*/ 368585 w 444027"/>
              <a:gd name="connsiteY21" fmla="*/ 377085 h 505666"/>
              <a:gd name="connsiteX22" fmla="*/ 368582 w 444027"/>
              <a:gd name="connsiteY22" fmla="*/ 376530 h 505666"/>
              <a:gd name="connsiteX23" fmla="*/ 317820 w 444027"/>
              <a:gd name="connsiteY23" fmla="*/ 326326 h 505666"/>
              <a:gd name="connsiteX24" fmla="*/ 318104 w 444027"/>
              <a:gd name="connsiteY24" fmla="*/ 309452 h 505666"/>
              <a:gd name="connsiteX25" fmla="*/ 385596 w 444027"/>
              <a:gd name="connsiteY25" fmla="*/ 376530 h 505666"/>
              <a:gd name="connsiteX26" fmla="*/ 318520 w 444027"/>
              <a:gd name="connsiteY26" fmla="*/ 444722 h 505666"/>
              <a:gd name="connsiteX27" fmla="*/ 317820 w 444027"/>
              <a:gd name="connsiteY27" fmla="*/ 444724 h 505666"/>
              <a:gd name="connsiteX28" fmla="*/ 250326 w 444027"/>
              <a:gd name="connsiteY28" fmla="*/ 376946 h 505666"/>
              <a:gd name="connsiteX29" fmla="*/ 318104 w 444027"/>
              <a:gd name="connsiteY29" fmla="*/ 309452 h 505666"/>
              <a:gd name="connsiteX30" fmla="*/ 52354 w 444027"/>
              <a:gd name="connsiteY30" fmla="*/ 301504 h 505666"/>
              <a:gd name="connsiteX31" fmla="*/ 54528 w 444027"/>
              <a:gd name="connsiteY31" fmla="*/ 301504 h 505666"/>
              <a:gd name="connsiteX32" fmla="*/ 182687 w 444027"/>
              <a:gd name="connsiteY32" fmla="*/ 301504 h 505666"/>
              <a:gd name="connsiteX33" fmla="*/ 192211 w 444027"/>
              <a:gd name="connsiteY33" fmla="*/ 308854 h 505666"/>
              <a:gd name="connsiteX34" fmla="*/ 184861 w 444027"/>
              <a:gd name="connsiteY34" fmla="*/ 318378 h 505666"/>
              <a:gd name="connsiteX35" fmla="*/ 182687 w 444027"/>
              <a:gd name="connsiteY35" fmla="*/ 318378 h 505666"/>
              <a:gd name="connsiteX36" fmla="*/ 54528 w 444027"/>
              <a:gd name="connsiteY36" fmla="*/ 318378 h 505666"/>
              <a:gd name="connsiteX37" fmla="*/ 45004 w 444027"/>
              <a:gd name="connsiteY37" fmla="*/ 311028 h 505666"/>
              <a:gd name="connsiteX38" fmla="*/ 52354 w 444027"/>
              <a:gd name="connsiteY38" fmla="*/ 301504 h 505666"/>
              <a:gd name="connsiteX39" fmla="*/ 299551 w 444027"/>
              <a:gd name="connsiteY39" fmla="*/ 267894 h 505666"/>
              <a:gd name="connsiteX40" fmla="*/ 299551 w 444027"/>
              <a:gd name="connsiteY40" fmla="*/ 290765 h 505666"/>
              <a:gd name="connsiteX41" fmla="*/ 293555 w 444027"/>
              <a:gd name="connsiteY41" fmla="*/ 298853 h 505666"/>
              <a:gd name="connsiteX42" fmla="*/ 279609 w 444027"/>
              <a:gd name="connsiteY42" fmla="*/ 304571 h 505666"/>
              <a:gd name="connsiteX43" fmla="*/ 269708 w 444027"/>
              <a:gd name="connsiteY43" fmla="*/ 303037 h 505666"/>
              <a:gd name="connsiteX44" fmla="*/ 253531 w 444027"/>
              <a:gd name="connsiteY44" fmla="*/ 286860 h 505666"/>
              <a:gd name="connsiteX45" fmla="*/ 227453 w 444027"/>
              <a:gd name="connsiteY45" fmla="*/ 312938 h 505666"/>
              <a:gd name="connsiteX46" fmla="*/ 243629 w 444027"/>
              <a:gd name="connsiteY46" fmla="*/ 329115 h 505666"/>
              <a:gd name="connsiteX47" fmla="*/ 245164 w 444027"/>
              <a:gd name="connsiteY47" fmla="*/ 339016 h 505666"/>
              <a:gd name="connsiteX48" fmla="*/ 239446 w 444027"/>
              <a:gd name="connsiteY48" fmla="*/ 352962 h 505666"/>
              <a:gd name="connsiteX49" fmla="*/ 231357 w 444027"/>
              <a:gd name="connsiteY49" fmla="*/ 358819 h 505666"/>
              <a:gd name="connsiteX50" fmla="*/ 209184 w 444027"/>
              <a:gd name="connsiteY50" fmla="*/ 358819 h 505666"/>
              <a:gd name="connsiteX51" fmla="*/ 209184 w 444027"/>
              <a:gd name="connsiteY51" fmla="*/ 395635 h 505666"/>
              <a:gd name="connsiteX52" fmla="*/ 231497 w 444027"/>
              <a:gd name="connsiteY52" fmla="*/ 395635 h 505666"/>
              <a:gd name="connsiteX53" fmla="*/ 239585 w 444027"/>
              <a:gd name="connsiteY53" fmla="*/ 401632 h 505666"/>
              <a:gd name="connsiteX54" fmla="*/ 245303 w 444027"/>
              <a:gd name="connsiteY54" fmla="*/ 415578 h 505666"/>
              <a:gd name="connsiteX55" fmla="*/ 243769 w 444027"/>
              <a:gd name="connsiteY55" fmla="*/ 425479 h 505666"/>
              <a:gd name="connsiteX56" fmla="*/ 227592 w 444027"/>
              <a:gd name="connsiteY56" fmla="*/ 441656 h 505666"/>
              <a:gd name="connsiteX57" fmla="*/ 253670 w 444027"/>
              <a:gd name="connsiteY57" fmla="*/ 467594 h 505666"/>
              <a:gd name="connsiteX58" fmla="*/ 269847 w 444027"/>
              <a:gd name="connsiteY58" fmla="*/ 451418 h 505666"/>
              <a:gd name="connsiteX59" fmla="*/ 279748 w 444027"/>
              <a:gd name="connsiteY59" fmla="*/ 449884 h 505666"/>
              <a:gd name="connsiteX60" fmla="*/ 293694 w 444027"/>
              <a:gd name="connsiteY60" fmla="*/ 455741 h 505666"/>
              <a:gd name="connsiteX61" fmla="*/ 299691 w 444027"/>
              <a:gd name="connsiteY61" fmla="*/ 463829 h 505666"/>
              <a:gd name="connsiteX62" fmla="*/ 299551 w 444027"/>
              <a:gd name="connsiteY62" fmla="*/ 486282 h 505666"/>
              <a:gd name="connsiteX63" fmla="*/ 336228 w 444027"/>
              <a:gd name="connsiteY63" fmla="*/ 486282 h 505666"/>
              <a:gd name="connsiteX64" fmla="*/ 336228 w 444027"/>
              <a:gd name="connsiteY64" fmla="*/ 463550 h 505666"/>
              <a:gd name="connsiteX65" fmla="*/ 342225 w 444027"/>
              <a:gd name="connsiteY65" fmla="*/ 455462 h 505666"/>
              <a:gd name="connsiteX66" fmla="*/ 356170 w 444027"/>
              <a:gd name="connsiteY66" fmla="*/ 449605 h 505666"/>
              <a:gd name="connsiteX67" fmla="*/ 366072 w 444027"/>
              <a:gd name="connsiteY67" fmla="*/ 451139 h 505666"/>
              <a:gd name="connsiteX68" fmla="*/ 382248 w 444027"/>
              <a:gd name="connsiteY68" fmla="*/ 467316 h 505666"/>
              <a:gd name="connsiteX69" fmla="*/ 408187 w 444027"/>
              <a:gd name="connsiteY69" fmla="*/ 441377 h 505666"/>
              <a:gd name="connsiteX70" fmla="*/ 391871 w 444027"/>
              <a:gd name="connsiteY70" fmla="*/ 425200 h 505666"/>
              <a:gd name="connsiteX71" fmla="*/ 390476 w 444027"/>
              <a:gd name="connsiteY71" fmla="*/ 415299 h 505666"/>
              <a:gd name="connsiteX72" fmla="*/ 396194 w 444027"/>
              <a:gd name="connsiteY72" fmla="*/ 401353 h 505666"/>
              <a:gd name="connsiteX73" fmla="*/ 404282 w 444027"/>
              <a:gd name="connsiteY73" fmla="*/ 395357 h 505666"/>
              <a:gd name="connsiteX74" fmla="*/ 427153 w 444027"/>
              <a:gd name="connsiteY74" fmla="*/ 395357 h 505666"/>
              <a:gd name="connsiteX75" fmla="*/ 427153 w 444027"/>
              <a:gd name="connsiteY75" fmla="*/ 358680 h 505666"/>
              <a:gd name="connsiteX76" fmla="*/ 404422 w 444027"/>
              <a:gd name="connsiteY76" fmla="*/ 358680 h 505666"/>
              <a:gd name="connsiteX77" fmla="*/ 396333 w 444027"/>
              <a:gd name="connsiteY77" fmla="*/ 352823 h 505666"/>
              <a:gd name="connsiteX78" fmla="*/ 390616 w 444027"/>
              <a:gd name="connsiteY78" fmla="*/ 338877 h 505666"/>
              <a:gd name="connsiteX79" fmla="*/ 392010 w 444027"/>
              <a:gd name="connsiteY79" fmla="*/ 328976 h 505666"/>
              <a:gd name="connsiteX80" fmla="*/ 408187 w 444027"/>
              <a:gd name="connsiteY80" fmla="*/ 312799 h 505666"/>
              <a:gd name="connsiteX81" fmla="*/ 382109 w 444027"/>
              <a:gd name="connsiteY81" fmla="*/ 286860 h 505666"/>
              <a:gd name="connsiteX82" fmla="*/ 365932 w 444027"/>
              <a:gd name="connsiteY82" fmla="*/ 303037 h 505666"/>
              <a:gd name="connsiteX83" fmla="*/ 356031 w 444027"/>
              <a:gd name="connsiteY83" fmla="*/ 304571 h 505666"/>
              <a:gd name="connsiteX84" fmla="*/ 342085 w 444027"/>
              <a:gd name="connsiteY84" fmla="*/ 298853 h 505666"/>
              <a:gd name="connsiteX85" fmla="*/ 336089 w 444027"/>
              <a:gd name="connsiteY85" fmla="*/ 290765 h 505666"/>
              <a:gd name="connsiteX86" fmla="*/ 336089 w 444027"/>
              <a:gd name="connsiteY86" fmla="*/ 267894 h 505666"/>
              <a:gd name="connsiteX87" fmla="*/ 52354 w 444027"/>
              <a:gd name="connsiteY87" fmla="*/ 251021 h 505666"/>
              <a:gd name="connsiteX88" fmla="*/ 54528 w 444027"/>
              <a:gd name="connsiteY88" fmla="*/ 251021 h 505666"/>
              <a:gd name="connsiteX89" fmla="*/ 229405 w 444027"/>
              <a:gd name="connsiteY89" fmla="*/ 251021 h 505666"/>
              <a:gd name="connsiteX90" fmla="*/ 238929 w 444027"/>
              <a:gd name="connsiteY90" fmla="*/ 258371 h 505666"/>
              <a:gd name="connsiteX91" fmla="*/ 231579 w 444027"/>
              <a:gd name="connsiteY91" fmla="*/ 267895 h 505666"/>
              <a:gd name="connsiteX92" fmla="*/ 229405 w 444027"/>
              <a:gd name="connsiteY92" fmla="*/ 267895 h 505666"/>
              <a:gd name="connsiteX93" fmla="*/ 54528 w 444027"/>
              <a:gd name="connsiteY93" fmla="*/ 267895 h 505666"/>
              <a:gd name="connsiteX94" fmla="*/ 45004 w 444027"/>
              <a:gd name="connsiteY94" fmla="*/ 260545 h 505666"/>
              <a:gd name="connsiteX95" fmla="*/ 52354 w 444027"/>
              <a:gd name="connsiteY95" fmla="*/ 251021 h 505666"/>
              <a:gd name="connsiteX96" fmla="*/ 290487 w 444027"/>
              <a:gd name="connsiteY96" fmla="*/ 251020 h 505666"/>
              <a:gd name="connsiteX97" fmla="*/ 344177 w 444027"/>
              <a:gd name="connsiteY97" fmla="*/ 251020 h 505666"/>
              <a:gd name="connsiteX98" fmla="*/ 352544 w 444027"/>
              <a:gd name="connsiteY98" fmla="*/ 259387 h 505666"/>
              <a:gd name="connsiteX99" fmla="*/ 352544 w 444027"/>
              <a:gd name="connsiteY99" fmla="*/ 284768 h 505666"/>
              <a:gd name="connsiteX100" fmla="*/ 357704 w 444027"/>
              <a:gd name="connsiteY100" fmla="*/ 286860 h 505666"/>
              <a:gd name="connsiteX101" fmla="*/ 376531 w 444027"/>
              <a:gd name="connsiteY101" fmla="*/ 269010 h 505666"/>
              <a:gd name="connsiteX102" fmla="*/ 388363 w 444027"/>
              <a:gd name="connsiteY102" fmla="*/ 268849 h 505666"/>
              <a:gd name="connsiteX103" fmla="*/ 388524 w 444027"/>
              <a:gd name="connsiteY103" fmla="*/ 269010 h 505666"/>
              <a:gd name="connsiteX104" fmla="*/ 426037 w 444027"/>
              <a:gd name="connsiteY104" fmla="*/ 306802 h 505666"/>
              <a:gd name="connsiteX105" fmla="*/ 426257 w 444027"/>
              <a:gd name="connsiteY105" fmla="*/ 318436 h 505666"/>
              <a:gd name="connsiteX106" fmla="*/ 426037 w 444027"/>
              <a:gd name="connsiteY106" fmla="*/ 318656 h 505666"/>
              <a:gd name="connsiteX107" fmla="*/ 408187 w 444027"/>
              <a:gd name="connsiteY107" fmla="*/ 336646 h 505666"/>
              <a:gd name="connsiteX108" fmla="*/ 410279 w 444027"/>
              <a:gd name="connsiteY108" fmla="*/ 341666 h 505666"/>
              <a:gd name="connsiteX109" fmla="*/ 435520 w 444027"/>
              <a:gd name="connsiteY109" fmla="*/ 341666 h 505666"/>
              <a:gd name="connsiteX110" fmla="*/ 444027 w 444027"/>
              <a:gd name="connsiteY110" fmla="*/ 350173 h 505666"/>
              <a:gd name="connsiteX111" fmla="*/ 444027 w 444027"/>
              <a:gd name="connsiteY111" fmla="*/ 404421 h 505666"/>
              <a:gd name="connsiteX112" fmla="*/ 435661 w 444027"/>
              <a:gd name="connsiteY112" fmla="*/ 412790 h 505666"/>
              <a:gd name="connsiteX113" fmla="*/ 435520 w 444027"/>
              <a:gd name="connsiteY113" fmla="*/ 412788 h 505666"/>
              <a:gd name="connsiteX114" fmla="*/ 410279 w 444027"/>
              <a:gd name="connsiteY114" fmla="*/ 412788 h 505666"/>
              <a:gd name="connsiteX115" fmla="*/ 408187 w 444027"/>
              <a:gd name="connsiteY115" fmla="*/ 417948 h 505666"/>
              <a:gd name="connsiteX116" fmla="*/ 426037 w 444027"/>
              <a:gd name="connsiteY116" fmla="*/ 435799 h 505666"/>
              <a:gd name="connsiteX117" fmla="*/ 426199 w 444027"/>
              <a:gd name="connsiteY117" fmla="*/ 447631 h 505666"/>
              <a:gd name="connsiteX118" fmla="*/ 426037 w 444027"/>
              <a:gd name="connsiteY118" fmla="*/ 447792 h 505666"/>
              <a:gd name="connsiteX119" fmla="*/ 388106 w 444027"/>
              <a:gd name="connsiteY119" fmla="*/ 485305 h 505666"/>
              <a:gd name="connsiteX120" fmla="*/ 376112 w 444027"/>
              <a:gd name="connsiteY120" fmla="*/ 485305 h 505666"/>
              <a:gd name="connsiteX121" fmla="*/ 358262 w 444027"/>
              <a:gd name="connsiteY121" fmla="*/ 467316 h 505666"/>
              <a:gd name="connsiteX122" fmla="*/ 353102 w 444027"/>
              <a:gd name="connsiteY122" fmla="*/ 469547 h 505666"/>
              <a:gd name="connsiteX123" fmla="*/ 353102 w 444027"/>
              <a:gd name="connsiteY123" fmla="*/ 494788 h 505666"/>
              <a:gd name="connsiteX124" fmla="*/ 344735 w 444027"/>
              <a:gd name="connsiteY124" fmla="*/ 503295 h 505666"/>
              <a:gd name="connsiteX125" fmla="*/ 291044 w 444027"/>
              <a:gd name="connsiteY125" fmla="*/ 503295 h 505666"/>
              <a:gd name="connsiteX126" fmla="*/ 282538 w 444027"/>
              <a:gd name="connsiteY126" fmla="*/ 494788 h 505666"/>
              <a:gd name="connsiteX127" fmla="*/ 282538 w 444027"/>
              <a:gd name="connsiteY127" fmla="*/ 469547 h 505666"/>
              <a:gd name="connsiteX128" fmla="*/ 277517 w 444027"/>
              <a:gd name="connsiteY128" fmla="*/ 467316 h 505666"/>
              <a:gd name="connsiteX129" fmla="*/ 259667 w 444027"/>
              <a:gd name="connsiteY129" fmla="*/ 485305 h 505666"/>
              <a:gd name="connsiteX130" fmla="*/ 247674 w 444027"/>
              <a:gd name="connsiteY130" fmla="*/ 485305 h 505666"/>
              <a:gd name="connsiteX131" fmla="*/ 209184 w 444027"/>
              <a:gd name="connsiteY131" fmla="*/ 447373 h 505666"/>
              <a:gd name="connsiteX132" fmla="*/ 206674 w 444027"/>
              <a:gd name="connsiteY132" fmla="*/ 441377 h 505666"/>
              <a:gd name="connsiteX133" fmla="*/ 209184 w 444027"/>
              <a:gd name="connsiteY133" fmla="*/ 435380 h 505666"/>
              <a:gd name="connsiteX134" fmla="*/ 227034 w 444027"/>
              <a:gd name="connsiteY134" fmla="*/ 417530 h 505666"/>
              <a:gd name="connsiteX135" fmla="*/ 224942 w 444027"/>
              <a:gd name="connsiteY135" fmla="*/ 412370 h 505666"/>
              <a:gd name="connsiteX136" fmla="*/ 200259 w 444027"/>
              <a:gd name="connsiteY136" fmla="*/ 412370 h 505666"/>
              <a:gd name="connsiteX137" fmla="*/ 191753 w 444027"/>
              <a:gd name="connsiteY137" fmla="*/ 404143 h 505666"/>
              <a:gd name="connsiteX138" fmla="*/ 191752 w 444027"/>
              <a:gd name="connsiteY138" fmla="*/ 404003 h 505666"/>
              <a:gd name="connsiteX139" fmla="*/ 191752 w 444027"/>
              <a:gd name="connsiteY139" fmla="*/ 350312 h 505666"/>
              <a:gd name="connsiteX140" fmla="*/ 200259 w 444027"/>
              <a:gd name="connsiteY140" fmla="*/ 341806 h 505666"/>
              <a:gd name="connsiteX141" fmla="*/ 225500 w 444027"/>
              <a:gd name="connsiteY141" fmla="*/ 341806 h 505666"/>
              <a:gd name="connsiteX142" fmla="*/ 227592 w 444027"/>
              <a:gd name="connsiteY142" fmla="*/ 336785 h 505666"/>
              <a:gd name="connsiteX143" fmla="*/ 209184 w 444027"/>
              <a:gd name="connsiteY143" fmla="*/ 318795 h 505666"/>
              <a:gd name="connsiteX144" fmla="*/ 208821 w 444027"/>
              <a:gd name="connsiteY144" fmla="*/ 307165 h 505666"/>
              <a:gd name="connsiteX145" fmla="*/ 209184 w 444027"/>
              <a:gd name="connsiteY145" fmla="*/ 306802 h 505666"/>
              <a:gd name="connsiteX146" fmla="*/ 247116 w 444027"/>
              <a:gd name="connsiteY146" fmla="*/ 268870 h 505666"/>
              <a:gd name="connsiteX147" fmla="*/ 253112 w 444027"/>
              <a:gd name="connsiteY147" fmla="*/ 266360 h 505666"/>
              <a:gd name="connsiteX148" fmla="*/ 259109 w 444027"/>
              <a:gd name="connsiteY148" fmla="*/ 268870 h 505666"/>
              <a:gd name="connsiteX149" fmla="*/ 276959 w 444027"/>
              <a:gd name="connsiteY149" fmla="*/ 286721 h 505666"/>
              <a:gd name="connsiteX150" fmla="*/ 281980 w 444027"/>
              <a:gd name="connsiteY150" fmla="*/ 284629 h 505666"/>
              <a:gd name="connsiteX151" fmla="*/ 281980 w 444027"/>
              <a:gd name="connsiteY151" fmla="*/ 259387 h 505666"/>
              <a:gd name="connsiteX152" fmla="*/ 290487 w 444027"/>
              <a:gd name="connsiteY152" fmla="*/ 251020 h 505666"/>
              <a:gd name="connsiteX153" fmla="*/ 187150 w 444027"/>
              <a:gd name="connsiteY153" fmla="*/ 197470 h 505666"/>
              <a:gd name="connsiteX154" fmla="*/ 265663 w 444027"/>
              <a:gd name="connsiteY154" fmla="*/ 197470 h 505666"/>
              <a:gd name="connsiteX155" fmla="*/ 275187 w 444027"/>
              <a:gd name="connsiteY155" fmla="*/ 204820 h 505666"/>
              <a:gd name="connsiteX156" fmla="*/ 267837 w 444027"/>
              <a:gd name="connsiteY156" fmla="*/ 214344 h 505666"/>
              <a:gd name="connsiteX157" fmla="*/ 265663 w 444027"/>
              <a:gd name="connsiteY157" fmla="*/ 214344 h 505666"/>
              <a:gd name="connsiteX158" fmla="*/ 187150 w 444027"/>
              <a:gd name="connsiteY158" fmla="*/ 214344 h 505666"/>
              <a:gd name="connsiteX159" fmla="*/ 179800 w 444027"/>
              <a:gd name="connsiteY159" fmla="*/ 204820 h 505666"/>
              <a:gd name="connsiteX160" fmla="*/ 187150 w 444027"/>
              <a:gd name="connsiteY160" fmla="*/ 197470 h 505666"/>
              <a:gd name="connsiteX161" fmla="*/ 187150 w 444027"/>
              <a:gd name="connsiteY161" fmla="*/ 156749 h 505666"/>
              <a:gd name="connsiteX162" fmla="*/ 265663 w 444027"/>
              <a:gd name="connsiteY162" fmla="*/ 156749 h 505666"/>
              <a:gd name="connsiteX163" fmla="*/ 275187 w 444027"/>
              <a:gd name="connsiteY163" fmla="*/ 164099 h 505666"/>
              <a:gd name="connsiteX164" fmla="*/ 267837 w 444027"/>
              <a:gd name="connsiteY164" fmla="*/ 173623 h 505666"/>
              <a:gd name="connsiteX165" fmla="*/ 265663 w 444027"/>
              <a:gd name="connsiteY165" fmla="*/ 173623 h 505666"/>
              <a:gd name="connsiteX166" fmla="*/ 187150 w 444027"/>
              <a:gd name="connsiteY166" fmla="*/ 173623 h 505666"/>
              <a:gd name="connsiteX167" fmla="*/ 179800 w 444027"/>
              <a:gd name="connsiteY167" fmla="*/ 164099 h 505666"/>
              <a:gd name="connsiteX168" fmla="*/ 187150 w 444027"/>
              <a:gd name="connsiteY168" fmla="*/ 156749 h 505666"/>
              <a:gd name="connsiteX169" fmla="*/ 95249 w 444027"/>
              <a:gd name="connsiteY169" fmla="*/ 125511 h 505666"/>
              <a:gd name="connsiteX170" fmla="*/ 58991 w 444027"/>
              <a:gd name="connsiteY170" fmla="*/ 161490 h 505666"/>
              <a:gd name="connsiteX171" fmla="*/ 94970 w 444027"/>
              <a:gd name="connsiteY171" fmla="*/ 197748 h 505666"/>
              <a:gd name="connsiteX172" fmla="*/ 131228 w 444027"/>
              <a:gd name="connsiteY172" fmla="*/ 161769 h 505666"/>
              <a:gd name="connsiteX173" fmla="*/ 131228 w 444027"/>
              <a:gd name="connsiteY173" fmla="*/ 161490 h 505666"/>
              <a:gd name="connsiteX174" fmla="*/ 95249 w 444027"/>
              <a:gd name="connsiteY174" fmla="*/ 125511 h 505666"/>
              <a:gd name="connsiteX175" fmla="*/ 187150 w 444027"/>
              <a:gd name="connsiteY175" fmla="*/ 116028 h 505666"/>
              <a:gd name="connsiteX176" fmla="*/ 265663 w 444027"/>
              <a:gd name="connsiteY176" fmla="*/ 116028 h 505666"/>
              <a:gd name="connsiteX177" fmla="*/ 275187 w 444027"/>
              <a:gd name="connsiteY177" fmla="*/ 123378 h 505666"/>
              <a:gd name="connsiteX178" fmla="*/ 267837 w 444027"/>
              <a:gd name="connsiteY178" fmla="*/ 132902 h 505666"/>
              <a:gd name="connsiteX179" fmla="*/ 265663 w 444027"/>
              <a:gd name="connsiteY179" fmla="*/ 132902 h 505666"/>
              <a:gd name="connsiteX180" fmla="*/ 187150 w 444027"/>
              <a:gd name="connsiteY180" fmla="*/ 132902 h 505666"/>
              <a:gd name="connsiteX181" fmla="*/ 179800 w 444027"/>
              <a:gd name="connsiteY181" fmla="*/ 123378 h 505666"/>
              <a:gd name="connsiteX182" fmla="*/ 187150 w 444027"/>
              <a:gd name="connsiteY182" fmla="*/ 116028 h 505666"/>
              <a:gd name="connsiteX183" fmla="*/ 94970 w 444027"/>
              <a:gd name="connsiteY183" fmla="*/ 108358 h 505666"/>
              <a:gd name="connsiteX184" fmla="*/ 148102 w 444027"/>
              <a:gd name="connsiteY184" fmla="*/ 161212 h 505666"/>
              <a:gd name="connsiteX185" fmla="*/ 148102 w 444027"/>
              <a:gd name="connsiteY185" fmla="*/ 161351 h 505666"/>
              <a:gd name="connsiteX186" fmla="*/ 95249 w 444027"/>
              <a:gd name="connsiteY186" fmla="*/ 214344 h 505666"/>
              <a:gd name="connsiteX187" fmla="*/ 42116 w 444027"/>
              <a:gd name="connsiteY187" fmla="*/ 161491 h 505666"/>
              <a:gd name="connsiteX188" fmla="*/ 94970 w 444027"/>
              <a:gd name="connsiteY188" fmla="*/ 108358 h 505666"/>
              <a:gd name="connsiteX189" fmla="*/ 74052 w 444027"/>
              <a:gd name="connsiteY189" fmla="*/ 0 h 505666"/>
              <a:gd name="connsiteX190" fmla="*/ 377368 w 444027"/>
              <a:gd name="connsiteY190" fmla="*/ 0 h 505666"/>
              <a:gd name="connsiteX191" fmla="*/ 385736 w 444027"/>
              <a:gd name="connsiteY191" fmla="*/ 8366 h 505666"/>
              <a:gd name="connsiteX192" fmla="*/ 385735 w 444027"/>
              <a:gd name="connsiteY192" fmla="*/ 8507 h 505666"/>
              <a:gd name="connsiteX193" fmla="*/ 385735 w 444027"/>
              <a:gd name="connsiteY193" fmla="*/ 238330 h 505666"/>
              <a:gd name="connsiteX194" fmla="*/ 377368 w 444027"/>
              <a:gd name="connsiteY194" fmla="*/ 246697 h 505666"/>
              <a:gd name="connsiteX195" fmla="*/ 368862 w 444027"/>
              <a:gd name="connsiteY195" fmla="*/ 238470 h 505666"/>
              <a:gd name="connsiteX196" fmla="*/ 368861 w 444027"/>
              <a:gd name="connsiteY196" fmla="*/ 238330 h 505666"/>
              <a:gd name="connsiteX197" fmla="*/ 368861 w 444027"/>
              <a:gd name="connsiteY197" fmla="*/ 16874 h 505666"/>
              <a:gd name="connsiteX198" fmla="*/ 82558 w 444027"/>
              <a:gd name="connsiteY198" fmla="*/ 16874 h 505666"/>
              <a:gd name="connsiteX199" fmla="*/ 82558 w 444027"/>
              <a:gd name="connsiteY199" fmla="*/ 32772 h 505666"/>
              <a:gd name="connsiteX200" fmla="*/ 344456 w 444027"/>
              <a:gd name="connsiteY200" fmla="*/ 32772 h 505666"/>
              <a:gd name="connsiteX201" fmla="*/ 352963 w 444027"/>
              <a:gd name="connsiteY201" fmla="*/ 41279 h 505666"/>
              <a:gd name="connsiteX202" fmla="*/ 352963 w 444027"/>
              <a:gd name="connsiteY202" fmla="*/ 41280 h 505666"/>
              <a:gd name="connsiteX203" fmla="*/ 352963 w 444027"/>
              <a:gd name="connsiteY203" fmla="*/ 217970 h 505666"/>
              <a:gd name="connsiteX204" fmla="*/ 352963 w 444027"/>
              <a:gd name="connsiteY204" fmla="*/ 223129 h 505666"/>
              <a:gd name="connsiteX205" fmla="*/ 343439 w 444027"/>
              <a:gd name="connsiteY205" fmla="*/ 230479 h 505666"/>
              <a:gd name="connsiteX206" fmla="*/ 336089 w 444027"/>
              <a:gd name="connsiteY206" fmla="*/ 223129 h 505666"/>
              <a:gd name="connsiteX207" fmla="*/ 336089 w 444027"/>
              <a:gd name="connsiteY207" fmla="*/ 217970 h 505666"/>
              <a:gd name="connsiteX208" fmla="*/ 336089 w 444027"/>
              <a:gd name="connsiteY208" fmla="*/ 49647 h 505666"/>
              <a:gd name="connsiteX209" fmla="*/ 49647 w 444027"/>
              <a:gd name="connsiteY209" fmla="*/ 49647 h 505666"/>
              <a:gd name="connsiteX210" fmla="*/ 49647 w 444027"/>
              <a:gd name="connsiteY210" fmla="*/ 65684 h 505666"/>
              <a:gd name="connsiteX211" fmla="*/ 311683 w 444027"/>
              <a:gd name="connsiteY211" fmla="*/ 65684 h 505666"/>
              <a:gd name="connsiteX212" fmla="*/ 320190 w 444027"/>
              <a:gd name="connsiteY212" fmla="*/ 74051 h 505666"/>
              <a:gd name="connsiteX213" fmla="*/ 320190 w 444027"/>
              <a:gd name="connsiteY213" fmla="*/ 74051 h 505666"/>
              <a:gd name="connsiteX214" fmla="*/ 320191 w 444027"/>
              <a:gd name="connsiteY214" fmla="*/ 74052 h 505666"/>
              <a:gd name="connsiteX215" fmla="*/ 320191 w 444027"/>
              <a:gd name="connsiteY215" fmla="*/ 223130 h 505666"/>
              <a:gd name="connsiteX216" fmla="*/ 311684 w 444027"/>
              <a:gd name="connsiteY216" fmla="*/ 231637 h 505666"/>
              <a:gd name="connsiteX217" fmla="*/ 303178 w 444027"/>
              <a:gd name="connsiteY217" fmla="*/ 223410 h 505666"/>
              <a:gd name="connsiteX218" fmla="*/ 303177 w 444027"/>
              <a:gd name="connsiteY218" fmla="*/ 223269 h 505666"/>
              <a:gd name="connsiteX219" fmla="*/ 303177 w 444027"/>
              <a:gd name="connsiteY219" fmla="*/ 223129 h 505666"/>
              <a:gd name="connsiteX220" fmla="*/ 303177 w 444027"/>
              <a:gd name="connsiteY220" fmla="*/ 82559 h 505666"/>
              <a:gd name="connsiteX221" fmla="*/ 41837 w 444027"/>
              <a:gd name="connsiteY221" fmla="*/ 82559 h 505666"/>
              <a:gd name="connsiteX222" fmla="*/ 41836 w 444027"/>
              <a:gd name="connsiteY222" fmla="*/ 82558 h 505666"/>
              <a:gd name="connsiteX223" fmla="*/ 16874 w 444027"/>
              <a:gd name="connsiteY223" fmla="*/ 82558 h 505666"/>
              <a:gd name="connsiteX224" fmla="*/ 16874 w 444027"/>
              <a:gd name="connsiteY224" fmla="*/ 488792 h 505666"/>
              <a:gd name="connsiteX225" fmla="*/ 235541 w 444027"/>
              <a:gd name="connsiteY225" fmla="*/ 488792 h 505666"/>
              <a:gd name="connsiteX226" fmla="*/ 242891 w 444027"/>
              <a:gd name="connsiteY226" fmla="*/ 498316 h 505666"/>
              <a:gd name="connsiteX227" fmla="*/ 235541 w 444027"/>
              <a:gd name="connsiteY227" fmla="*/ 505666 h 505666"/>
              <a:gd name="connsiteX228" fmla="*/ 8507 w 444027"/>
              <a:gd name="connsiteY228" fmla="*/ 505666 h 505666"/>
              <a:gd name="connsiteX229" fmla="*/ 0 w 444027"/>
              <a:gd name="connsiteY229" fmla="*/ 497160 h 505666"/>
              <a:gd name="connsiteX230" fmla="*/ 0 w 444027"/>
              <a:gd name="connsiteY230" fmla="*/ 74051 h 505666"/>
              <a:gd name="connsiteX231" fmla="*/ 8366 w 444027"/>
              <a:gd name="connsiteY231" fmla="*/ 65683 h 505666"/>
              <a:gd name="connsiteX232" fmla="*/ 8507 w 444027"/>
              <a:gd name="connsiteY232" fmla="*/ 65684 h 505666"/>
              <a:gd name="connsiteX233" fmla="*/ 33331 w 444027"/>
              <a:gd name="connsiteY233" fmla="*/ 65684 h 505666"/>
              <a:gd name="connsiteX234" fmla="*/ 33331 w 444027"/>
              <a:gd name="connsiteY234" fmla="*/ 41838 h 505666"/>
              <a:gd name="connsiteX235" fmla="*/ 41261 w 444027"/>
              <a:gd name="connsiteY235" fmla="*/ 32791 h 505666"/>
              <a:gd name="connsiteX236" fmla="*/ 41837 w 444027"/>
              <a:gd name="connsiteY236" fmla="*/ 32773 h 505666"/>
              <a:gd name="connsiteX237" fmla="*/ 65684 w 444027"/>
              <a:gd name="connsiteY237" fmla="*/ 32773 h 505666"/>
              <a:gd name="connsiteX238" fmla="*/ 65684 w 444027"/>
              <a:gd name="connsiteY238" fmla="*/ 8507 h 505666"/>
              <a:gd name="connsiteX239" fmla="*/ 73911 w 444027"/>
              <a:gd name="connsiteY239" fmla="*/ 1 h 505666"/>
              <a:gd name="connsiteX240" fmla="*/ 74052 w 444027"/>
              <a:gd name="connsiteY240" fmla="*/ 0 h 50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444027" h="505666">
                <a:moveTo>
                  <a:pt x="52354" y="402609"/>
                </a:moveTo>
                <a:cubicBezTo>
                  <a:pt x="53075" y="402516"/>
                  <a:pt x="53806" y="402516"/>
                  <a:pt x="54528" y="402609"/>
                </a:cubicBezTo>
                <a:lnTo>
                  <a:pt x="166092" y="402609"/>
                </a:lnTo>
                <a:cubicBezTo>
                  <a:pt x="170752" y="402008"/>
                  <a:pt x="175016" y="405299"/>
                  <a:pt x="175616" y="409959"/>
                </a:cubicBezTo>
                <a:cubicBezTo>
                  <a:pt x="176217" y="414618"/>
                  <a:pt x="172926" y="418882"/>
                  <a:pt x="168266" y="419483"/>
                </a:cubicBezTo>
                <a:cubicBezTo>
                  <a:pt x="167544" y="419576"/>
                  <a:pt x="166814" y="419576"/>
                  <a:pt x="166092" y="419483"/>
                </a:cubicBezTo>
                <a:lnTo>
                  <a:pt x="54528" y="419483"/>
                </a:lnTo>
                <a:cubicBezTo>
                  <a:pt x="49868" y="420083"/>
                  <a:pt x="45604" y="416792"/>
                  <a:pt x="45004" y="412133"/>
                </a:cubicBezTo>
                <a:cubicBezTo>
                  <a:pt x="44403" y="407473"/>
                  <a:pt x="47694" y="403209"/>
                  <a:pt x="52354" y="402609"/>
                </a:cubicBezTo>
                <a:close/>
                <a:moveTo>
                  <a:pt x="52354" y="352126"/>
                </a:moveTo>
                <a:cubicBezTo>
                  <a:pt x="53075" y="352033"/>
                  <a:pt x="53806" y="352033"/>
                  <a:pt x="54528" y="352126"/>
                </a:cubicBezTo>
                <a:lnTo>
                  <a:pt x="166092" y="352126"/>
                </a:lnTo>
                <a:cubicBezTo>
                  <a:pt x="170752" y="351525"/>
                  <a:pt x="175016" y="354816"/>
                  <a:pt x="175616" y="359476"/>
                </a:cubicBezTo>
                <a:cubicBezTo>
                  <a:pt x="176217" y="364135"/>
                  <a:pt x="172926" y="368399"/>
                  <a:pt x="168266" y="369000"/>
                </a:cubicBezTo>
                <a:cubicBezTo>
                  <a:pt x="167544" y="369093"/>
                  <a:pt x="166814" y="369093"/>
                  <a:pt x="166092" y="369000"/>
                </a:cubicBezTo>
                <a:lnTo>
                  <a:pt x="54528" y="369000"/>
                </a:lnTo>
                <a:cubicBezTo>
                  <a:pt x="49868" y="369600"/>
                  <a:pt x="45604" y="366309"/>
                  <a:pt x="45004" y="361650"/>
                </a:cubicBezTo>
                <a:cubicBezTo>
                  <a:pt x="44403" y="356990"/>
                  <a:pt x="47694" y="352726"/>
                  <a:pt x="52354" y="352126"/>
                </a:cubicBezTo>
                <a:close/>
                <a:moveTo>
                  <a:pt x="317820" y="326326"/>
                </a:moveTo>
                <a:cubicBezTo>
                  <a:pt x="289785" y="326328"/>
                  <a:pt x="267060" y="349056"/>
                  <a:pt x="267061" y="377091"/>
                </a:cubicBezTo>
                <a:cubicBezTo>
                  <a:pt x="267063" y="405126"/>
                  <a:pt x="289791" y="427851"/>
                  <a:pt x="317826" y="427850"/>
                </a:cubicBezTo>
                <a:cubicBezTo>
                  <a:pt x="345861" y="427848"/>
                  <a:pt x="368587" y="405120"/>
                  <a:pt x="368585" y="377085"/>
                </a:cubicBezTo>
                <a:cubicBezTo>
                  <a:pt x="368585" y="376900"/>
                  <a:pt x="368584" y="376715"/>
                  <a:pt x="368582" y="376530"/>
                </a:cubicBezTo>
                <a:cubicBezTo>
                  <a:pt x="368202" y="348745"/>
                  <a:pt x="345608" y="326400"/>
                  <a:pt x="317820" y="326326"/>
                </a:cubicBezTo>
                <a:close/>
                <a:moveTo>
                  <a:pt x="318104" y="309452"/>
                </a:moveTo>
                <a:cubicBezTo>
                  <a:pt x="355185" y="309530"/>
                  <a:pt x="385290" y="339450"/>
                  <a:pt x="385596" y="376530"/>
                </a:cubicBezTo>
                <a:cubicBezTo>
                  <a:pt x="385904" y="413883"/>
                  <a:pt x="355873" y="444413"/>
                  <a:pt x="318520" y="444722"/>
                </a:cubicBezTo>
                <a:cubicBezTo>
                  <a:pt x="318287" y="444724"/>
                  <a:pt x="318053" y="444724"/>
                  <a:pt x="317820" y="444724"/>
                </a:cubicBezTo>
                <a:cubicBezTo>
                  <a:pt x="280466" y="444645"/>
                  <a:pt x="250248" y="414300"/>
                  <a:pt x="250326" y="376946"/>
                </a:cubicBezTo>
                <a:cubicBezTo>
                  <a:pt x="250404" y="339592"/>
                  <a:pt x="280750" y="309374"/>
                  <a:pt x="318104" y="309452"/>
                </a:cubicBezTo>
                <a:close/>
                <a:moveTo>
                  <a:pt x="52354" y="301504"/>
                </a:moveTo>
                <a:cubicBezTo>
                  <a:pt x="53075" y="301411"/>
                  <a:pt x="53806" y="301411"/>
                  <a:pt x="54528" y="301504"/>
                </a:cubicBezTo>
                <a:lnTo>
                  <a:pt x="182687" y="301504"/>
                </a:lnTo>
                <a:cubicBezTo>
                  <a:pt x="187347" y="300903"/>
                  <a:pt x="191611" y="304194"/>
                  <a:pt x="192211" y="308854"/>
                </a:cubicBezTo>
                <a:cubicBezTo>
                  <a:pt x="192812" y="313513"/>
                  <a:pt x="189521" y="317777"/>
                  <a:pt x="184861" y="318378"/>
                </a:cubicBezTo>
                <a:cubicBezTo>
                  <a:pt x="184140" y="318471"/>
                  <a:pt x="183409" y="318471"/>
                  <a:pt x="182687" y="318378"/>
                </a:cubicBezTo>
                <a:lnTo>
                  <a:pt x="54528" y="318378"/>
                </a:lnTo>
                <a:cubicBezTo>
                  <a:pt x="49868" y="318978"/>
                  <a:pt x="45604" y="315687"/>
                  <a:pt x="45004" y="311028"/>
                </a:cubicBezTo>
                <a:cubicBezTo>
                  <a:pt x="44403" y="306368"/>
                  <a:pt x="47694" y="302104"/>
                  <a:pt x="52354" y="301504"/>
                </a:cubicBezTo>
                <a:close/>
                <a:moveTo>
                  <a:pt x="299551" y="267894"/>
                </a:moveTo>
                <a:lnTo>
                  <a:pt x="299551" y="290765"/>
                </a:lnTo>
                <a:cubicBezTo>
                  <a:pt x="299490" y="294467"/>
                  <a:pt x="297079" y="297719"/>
                  <a:pt x="293555" y="298853"/>
                </a:cubicBezTo>
                <a:cubicBezTo>
                  <a:pt x="288742" y="300331"/>
                  <a:pt x="284074" y="302245"/>
                  <a:pt x="279609" y="304571"/>
                </a:cubicBezTo>
                <a:cubicBezTo>
                  <a:pt x="276326" y="306264"/>
                  <a:pt x="272325" y="305644"/>
                  <a:pt x="269708" y="303037"/>
                </a:cubicBezTo>
                <a:lnTo>
                  <a:pt x="253531" y="286860"/>
                </a:lnTo>
                <a:lnTo>
                  <a:pt x="227453" y="312938"/>
                </a:lnTo>
                <a:lnTo>
                  <a:pt x="243629" y="329115"/>
                </a:lnTo>
                <a:cubicBezTo>
                  <a:pt x="246323" y="331688"/>
                  <a:pt x="246952" y="335749"/>
                  <a:pt x="245164" y="339016"/>
                </a:cubicBezTo>
                <a:cubicBezTo>
                  <a:pt x="242812" y="343470"/>
                  <a:pt x="240898" y="348140"/>
                  <a:pt x="239446" y="352962"/>
                </a:cubicBezTo>
                <a:cubicBezTo>
                  <a:pt x="238300" y="356458"/>
                  <a:pt x="235036" y="358821"/>
                  <a:pt x="231357" y="358819"/>
                </a:cubicBezTo>
                <a:lnTo>
                  <a:pt x="209184" y="358819"/>
                </a:lnTo>
                <a:lnTo>
                  <a:pt x="209184" y="395635"/>
                </a:lnTo>
                <a:lnTo>
                  <a:pt x="231497" y="395635"/>
                </a:lnTo>
                <a:cubicBezTo>
                  <a:pt x="235213" y="395653"/>
                  <a:pt x="238489" y="398081"/>
                  <a:pt x="239585" y="401632"/>
                </a:cubicBezTo>
                <a:cubicBezTo>
                  <a:pt x="241063" y="406445"/>
                  <a:pt x="242977" y="411113"/>
                  <a:pt x="245303" y="415578"/>
                </a:cubicBezTo>
                <a:cubicBezTo>
                  <a:pt x="247092" y="418845"/>
                  <a:pt x="246463" y="422906"/>
                  <a:pt x="243769" y="425479"/>
                </a:cubicBezTo>
                <a:lnTo>
                  <a:pt x="227592" y="441656"/>
                </a:lnTo>
                <a:lnTo>
                  <a:pt x="253670" y="467594"/>
                </a:lnTo>
                <a:lnTo>
                  <a:pt x="269847" y="451418"/>
                </a:lnTo>
                <a:cubicBezTo>
                  <a:pt x="272464" y="448811"/>
                  <a:pt x="276465" y="448191"/>
                  <a:pt x="279748" y="449884"/>
                </a:cubicBezTo>
                <a:cubicBezTo>
                  <a:pt x="284182" y="452312"/>
                  <a:pt x="288856" y="454275"/>
                  <a:pt x="293694" y="455741"/>
                </a:cubicBezTo>
                <a:cubicBezTo>
                  <a:pt x="297245" y="456837"/>
                  <a:pt x="299673" y="460113"/>
                  <a:pt x="299691" y="463829"/>
                </a:cubicBezTo>
                <a:lnTo>
                  <a:pt x="299551" y="486282"/>
                </a:lnTo>
                <a:lnTo>
                  <a:pt x="336228" y="486282"/>
                </a:lnTo>
                <a:lnTo>
                  <a:pt x="336228" y="463550"/>
                </a:lnTo>
                <a:cubicBezTo>
                  <a:pt x="336200" y="459819"/>
                  <a:pt x="338646" y="456519"/>
                  <a:pt x="342225" y="455462"/>
                </a:cubicBezTo>
                <a:cubicBezTo>
                  <a:pt x="347063" y="453996"/>
                  <a:pt x="351736" y="452033"/>
                  <a:pt x="356170" y="449605"/>
                </a:cubicBezTo>
                <a:cubicBezTo>
                  <a:pt x="359454" y="447912"/>
                  <a:pt x="363454" y="448532"/>
                  <a:pt x="366072" y="451139"/>
                </a:cubicBezTo>
                <a:lnTo>
                  <a:pt x="382248" y="467316"/>
                </a:lnTo>
                <a:lnTo>
                  <a:pt x="408187" y="441377"/>
                </a:lnTo>
                <a:lnTo>
                  <a:pt x="391871" y="425200"/>
                </a:lnTo>
                <a:cubicBezTo>
                  <a:pt x="389311" y="422550"/>
                  <a:pt x="388748" y="418553"/>
                  <a:pt x="390476" y="415299"/>
                </a:cubicBezTo>
                <a:cubicBezTo>
                  <a:pt x="392803" y="410834"/>
                  <a:pt x="394717" y="406166"/>
                  <a:pt x="396194" y="401353"/>
                </a:cubicBezTo>
                <a:cubicBezTo>
                  <a:pt x="397251" y="397774"/>
                  <a:pt x="400551" y="395328"/>
                  <a:pt x="404282" y="395357"/>
                </a:cubicBezTo>
                <a:lnTo>
                  <a:pt x="427153" y="395357"/>
                </a:lnTo>
                <a:lnTo>
                  <a:pt x="427153" y="358680"/>
                </a:lnTo>
                <a:lnTo>
                  <a:pt x="404422" y="358680"/>
                </a:lnTo>
                <a:cubicBezTo>
                  <a:pt x="400728" y="358727"/>
                  <a:pt x="397441" y="356346"/>
                  <a:pt x="396333" y="352823"/>
                </a:cubicBezTo>
                <a:cubicBezTo>
                  <a:pt x="394882" y="348001"/>
                  <a:pt x="392967" y="343330"/>
                  <a:pt x="390616" y="338877"/>
                </a:cubicBezTo>
                <a:cubicBezTo>
                  <a:pt x="388841" y="335631"/>
                  <a:pt x="389408" y="331605"/>
                  <a:pt x="392010" y="328976"/>
                </a:cubicBezTo>
                <a:lnTo>
                  <a:pt x="408187" y="312799"/>
                </a:lnTo>
                <a:lnTo>
                  <a:pt x="382109" y="286860"/>
                </a:lnTo>
                <a:lnTo>
                  <a:pt x="365932" y="303037"/>
                </a:lnTo>
                <a:cubicBezTo>
                  <a:pt x="363315" y="305644"/>
                  <a:pt x="359314" y="306264"/>
                  <a:pt x="356031" y="304571"/>
                </a:cubicBezTo>
                <a:cubicBezTo>
                  <a:pt x="351566" y="302245"/>
                  <a:pt x="346898" y="300331"/>
                  <a:pt x="342085" y="298853"/>
                </a:cubicBezTo>
                <a:cubicBezTo>
                  <a:pt x="338534" y="297757"/>
                  <a:pt x="336106" y="294481"/>
                  <a:pt x="336089" y="290765"/>
                </a:cubicBezTo>
                <a:lnTo>
                  <a:pt x="336089" y="267894"/>
                </a:lnTo>
                <a:close/>
                <a:moveTo>
                  <a:pt x="52354" y="251021"/>
                </a:moveTo>
                <a:cubicBezTo>
                  <a:pt x="53075" y="250928"/>
                  <a:pt x="53806" y="250928"/>
                  <a:pt x="54528" y="251021"/>
                </a:cubicBezTo>
                <a:lnTo>
                  <a:pt x="229405" y="251021"/>
                </a:lnTo>
                <a:cubicBezTo>
                  <a:pt x="234065" y="250420"/>
                  <a:pt x="238329" y="253711"/>
                  <a:pt x="238929" y="258371"/>
                </a:cubicBezTo>
                <a:cubicBezTo>
                  <a:pt x="239529" y="263030"/>
                  <a:pt x="236239" y="267294"/>
                  <a:pt x="231579" y="267895"/>
                </a:cubicBezTo>
                <a:cubicBezTo>
                  <a:pt x="230857" y="267988"/>
                  <a:pt x="230127" y="267988"/>
                  <a:pt x="229405" y="267895"/>
                </a:cubicBezTo>
                <a:lnTo>
                  <a:pt x="54528" y="267895"/>
                </a:lnTo>
                <a:cubicBezTo>
                  <a:pt x="49868" y="268495"/>
                  <a:pt x="45604" y="265204"/>
                  <a:pt x="45004" y="260545"/>
                </a:cubicBezTo>
                <a:cubicBezTo>
                  <a:pt x="44403" y="255885"/>
                  <a:pt x="47694" y="251621"/>
                  <a:pt x="52354" y="251021"/>
                </a:cubicBezTo>
                <a:close/>
                <a:moveTo>
                  <a:pt x="290487" y="251020"/>
                </a:moveTo>
                <a:lnTo>
                  <a:pt x="344177" y="251020"/>
                </a:lnTo>
                <a:cubicBezTo>
                  <a:pt x="348798" y="251020"/>
                  <a:pt x="352544" y="254766"/>
                  <a:pt x="352544" y="259387"/>
                </a:cubicBezTo>
                <a:lnTo>
                  <a:pt x="352544" y="284768"/>
                </a:lnTo>
                <a:cubicBezTo>
                  <a:pt x="354320" y="285320"/>
                  <a:pt x="356046" y="286020"/>
                  <a:pt x="357704" y="286860"/>
                </a:cubicBezTo>
                <a:lnTo>
                  <a:pt x="376531" y="269010"/>
                </a:lnTo>
                <a:cubicBezTo>
                  <a:pt x="379754" y="265698"/>
                  <a:pt x="385051" y="265626"/>
                  <a:pt x="388363" y="268849"/>
                </a:cubicBezTo>
                <a:cubicBezTo>
                  <a:pt x="388417" y="268902"/>
                  <a:pt x="388471" y="268955"/>
                  <a:pt x="388524" y="269010"/>
                </a:cubicBezTo>
                <a:lnTo>
                  <a:pt x="426037" y="306802"/>
                </a:lnTo>
                <a:cubicBezTo>
                  <a:pt x="429311" y="309954"/>
                  <a:pt x="429409" y="315163"/>
                  <a:pt x="426257" y="318436"/>
                </a:cubicBezTo>
                <a:cubicBezTo>
                  <a:pt x="426185" y="318511"/>
                  <a:pt x="426112" y="318584"/>
                  <a:pt x="426037" y="318656"/>
                </a:cubicBezTo>
                <a:lnTo>
                  <a:pt x="408187" y="336646"/>
                </a:lnTo>
                <a:lnTo>
                  <a:pt x="410279" y="341666"/>
                </a:lnTo>
                <a:lnTo>
                  <a:pt x="435520" y="341666"/>
                </a:lnTo>
                <a:cubicBezTo>
                  <a:pt x="440219" y="341666"/>
                  <a:pt x="444027" y="345475"/>
                  <a:pt x="444027" y="350173"/>
                </a:cubicBezTo>
                <a:lnTo>
                  <a:pt x="444027" y="404421"/>
                </a:lnTo>
                <a:cubicBezTo>
                  <a:pt x="444028" y="409042"/>
                  <a:pt x="440282" y="412789"/>
                  <a:pt x="435661" y="412790"/>
                </a:cubicBezTo>
                <a:cubicBezTo>
                  <a:pt x="435614" y="412790"/>
                  <a:pt x="435567" y="412789"/>
                  <a:pt x="435520" y="412788"/>
                </a:cubicBezTo>
                <a:lnTo>
                  <a:pt x="410279" y="412788"/>
                </a:lnTo>
                <a:lnTo>
                  <a:pt x="408187" y="417948"/>
                </a:lnTo>
                <a:lnTo>
                  <a:pt x="426037" y="435799"/>
                </a:lnTo>
                <a:cubicBezTo>
                  <a:pt x="429349" y="439021"/>
                  <a:pt x="429421" y="444319"/>
                  <a:pt x="426199" y="447631"/>
                </a:cubicBezTo>
                <a:cubicBezTo>
                  <a:pt x="426146" y="447685"/>
                  <a:pt x="426092" y="447739"/>
                  <a:pt x="426037" y="447792"/>
                </a:cubicBezTo>
                <a:lnTo>
                  <a:pt x="388106" y="485305"/>
                </a:lnTo>
                <a:cubicBezTo>
                  <a:pt x="384757" y="488529"/>
                  <a:pt x="379460" y="488529"/>
                  <a:pt x="376112" y="485305"/>
                </a:cubicBezTo>
                <a:lnTo>
                  <a:pt x="358262" y="467316"/>
                </a:lnTo>
                <a:lnTo>
                  <a:pt x="353102" y="469547"/>
                </a:lnTo>
                <a:lnTo>
                  <a:pt x="353102" y="494788"/>
                </a:lnTo>
                <a:cubicBezTo>
                  <a:pt x="353103" y="499433"/>
                  <a:pt x="349378" y="503219"/>
                  <a:pt x="344735" y="503295"/>
                </a:cubicBezTo>
                <a:lnTo>
                  <a:pt x="291044" y="503295"/>
                </a:lnTo>
                <a:cubicBezTo>
                  <a:pt x="286378" y="503220"/>
                  <a:pt x="282612" y="499455"/>
                  <a:pt x="282538" y="494788"/>
                </a:cubicBezTo>
                <a:lnTo>
                  <a:pt x="282538" y="469547"/>
                </a:lnTo>
                <a:lnTo>
                  <a:pt x="277517" y="467316"/>
                </a:lnTo>
                <a:lnTo>
                  <a:pt x="259667" y="485305"/>
                </a:lnTo>
                <a:cubicBezTo>
                  <a:pt x="256319" y="488529"/>
                  <a:pt x="251022" y="488529"/>
                  <a:pt x="247674" y="485305"/>
                </a:cubicBezTo>
                <a:lnTo>
                  <a:pt x="209184" y="447373"/>
                </a:lnTo>
                <a:cubicBezTo>
                  <a:pt x="207623" y="445761"/>
                  <a:pt x="206727" y="443620"/>
                  <a:pt x="206674" y="441377"/>
                </a:cubicBezTo>
                <a:cubicBezTo>
                  <a:pt x="206699" y="439128"/>
                  <a:pt x="207599" y="436977"/>
                  <a:pt x="209184" y="435380"/>
                </a:cubicBezTo>
                <a:lnTo>
                  <a:pt x="227034" y="417530"/>
                </a:lnTo>
                <a:lnTo>
                  <a:pt x="224942" y="412370"/>
                </a:lnTo>
                <a:lnTo>
                  <a:pt x="200259" y="412370"/>
                </a:lnTo>
                <a:cubicBezTo>
                  <a:pt x="195638" y="412447"/>
                  <a:pt x="191830" y="408764"/>
                  <a:pt x="191753" y="404143"/>
                </a:cubicBezTo>
                <a:cubicBezTo>
                  <a:pt x="191752" y="404097"/>
                  <a:pt x="191752" y="404050"/>
                  <a:pt x="191752" y="404003"/>
                </a:cubicBezTo>
                <a:lnTo>
                  <a:pt x="191752" y="350312"/>
                </a:lnTo>
                <a:cubicBezTo>
                  <a:pt x="191752" y="345614"/>
                  <a:pt x="195561" y="341806"/>
                  <a:pt x="200259" y="341806"/>
                </a:cubicBezTo>
                <a:lnTo>
                  <a:pt x="225500" y="341806"/>
                </a:lnTo>
                <a:lnTo>
                  <a:pt x="227592" y="336785"/>
                </a:lnTo>
                <a:lnTo>
                  <a:pt x="209184" y="318795"/>
                </a:lnTo>
                <a:cubicBezTo>
                  <a:pt x="205872" y="315684"/>
                  <a:pt x="205710" y="310477"/>
                  <a:pt x="208821" y="307165"/>
                </a:cubicBezTo>
                <a:cubicBezTo>
                  <a:pt x="208938" y="307040"/>
                  <a:pt x="209059" y="306919"/>
                  <a:pt x="209184" y="306802"/>
                </a:cubicBezTo>
                <a:lnTo>
                  <a:pt x="247116" y="268870"/>
                </a:lnTo>
                <a:cubicBezTo>
                  <a:pt x="248676" y="267232"/>
                  <a:pt x="250851" y="266321"/>
                  <a:pt x="253112" y="266360"/>
                </a:cubicBezTo>
                <a:cubicBezTo>
                  <a:pt x="255368" y="266354"/>
                  <a:pt x="257530" y="267260"/>
                  <a:pt x="259109" y="268870"/>
                </a:cubicBezTo>
                <a:lnTo>
                  <a:pt x="276959" y="286721"/>
                </a:lnTo>
                <a:cubicBezTo>
                  <a:pt x="278581" y="285905"/>
                  <a:pt x="280259" y="285206"/>
                  <a:pt x="281980" y="284629"/>
                </a:cubicBezTo>
                <a:lnTo>
                  <a:pt x="281980" y="259387"/>
                </a:lnTo>
                <a:cubicBezTo>
                  <a:pt x="282056" y="254744"/>
                  <a:pt x="285842" y="251019"/>
                  <a:pt x="290487" y="251020"/>
                </a:cubicBezTo>
                <a:close/>
                <a:moveTo>
                  <a:pt x="187150" y="197470"/>
                </a:moveTo>
                <a:lnTo>
                  <a:pt x="265663" y="197470"/>
                </a:lnTo>
                <a:cubicBezTo>
                  <a:pt x="270323" y="196869"/>
                  <a:pt x="274587" y="200160"/>
                  <a:pt x="275187" y="204820"/>
                </a:cubicBezTo>
                <a:cubicBezTo>
                  <a:pt x="275788" y="209479"/>
                  <a:pt x="272497" y="213743"/>
                  <a:pt x="267837" y="214344"/>
                </a:cubicBezTo>
                <a:cubicBezTo>
                  <a:pt x="267116" y="214437"/>
                  <a:pt x="266385" y="214437"/>
                  <a:pt x="265663" y="214344"/>
                </a:cubicBezTo>
                <a:lnTo>
                  <a:pt x="187150" y="214344"/>
                </a:lnTo>
                <a:cubicBezTo>
                  <a:pt x="182490" y="213743"/>
                  <a:pt x="179199" y="209479"/>
                  <a:pt x="179800" y="204820"/>
                </a:cubicBezTo>
                <a:cubicBezTo>
                  <a:pt x="180294" y="200984"/>
                  <a:pt x="183314" y="197964"/>
                  <a:pt x="187150" y="197470"/>
                </a:cubicBezTo>
                <a:close/>
                <a:moveTo>
                  <a:pt x="187150" y="156749"/>
                </a:moveTo>
                <a:lnTo>
                  <a:pt x="265663" y="156749"/>
                </a:lnTo>
                <a:cubicBezTo>
                  <a:pt x="270323" y="156148"/>
                  <a:pt x="274587" y="159439"/>
                  <a:pt x="275187" y="164099"/>
                </a:cubicBezTo>
                <a:cubicBezTo>
                  <a:pt x="275788" y="168758"/>
                  <a:pt x="272497" y="173022"/>
                  <a:pt x="267837" y="173623"/>
                </a:cubicBezTo>
                <a:cubicBezTo>
                  <a:pt x="267116" y="173716"/>
                  <a:pt x="266385" y="173716"/>
                  <a:pt x="265663" y="173623"/>
                </a:cubicBezTo>
                <a:lnTo>
                  <a:pt x="187150" y="173623"/>
                </a:lnTo>
                <a:cubicBezTo>
                  <a:pt x="182490" y="173022"/>
                  <a:pt x="179199" y="168758"/>
                  <a:pt x="179800" y="164099"/>
                </a:cubicBezTo>
                <a:cubicBezTo>
                  <a:pt x="180294" y="160263"/>
                  <a:pt x="183314" y="157243"/>
                  <a:pt x="187150" y="156749"/>
                </a:cubicBezTo>
                <a:close/>
                <a:moveTo>
                  <a:pt x="95249" y="125511"/>
                </a:moveTo>
                <a:cubicBezTo>
                  <a:pt x="75301" y="125434"/>
                  <a:pt x="59068" y="141543"/>
                  <a:pt x="58991" y="161490"/>
                </a:cubicBezTo>
                <a:cubicBezTo>
                  <a:pt x="58914" y="181438"/>
                  <a:pt x="75022" y="197671"/>
                  <a:pt x="94970" y="197748"/>
                </a:cubicBezTo>
                <a:cubicBezTo>
                  <a:pt x="114918" y="197825"/>
                  <a:pt x="131151" y="181717"/>
                  <a:pt x="131228" y="161769"/>
                </a:cubicBezTo>
                <a:cubicBezTo>
                  <a:pt x="131229" y="161676"/>
                  <a:pt x="131229" y="161583"/>
                  <a:pt x="131228" y="161490"/>
                </a:cubicBezTo>
                <a:cubicBezTo>
                  <a:pt x="131152" y="141651"/>
                  <a:pt x="115088" y="125587"/>
                  <a:pt x="95249" y="125511"/>
                </a:cubicBezTo>
                <a:close/>
                <a:moveTo>
                  <a:pt x="187150" y="116028"/>
                </a:moveTo>
                <a:lnTo>
                  <a:pt x="265663" y="116028"/>
                </a:lnTo>
                <a:cubicBezTo>
                  <a:pt x="270323" y="115427"/>
                  <a:pt x="274587" y="118718"/>
                  <a:pt x="275187" y="123378"/>
                </a:cubicBezTo>
                <a:cubicBezTo>
                  <a:pt x="275788" y="128037"/>
                  <a:pt x="272497" y="132301"/>
                  <a:pt x="267837" y="132902"/>
                </a:cubicBezTo>
                <a:cubicBezTo>
                  <a:pt x="267116" y="132995"/>
                  <a:pt x="266385" y="132995"/>
                  <a:pt x="265663" y="132902"/>
                </a:cubicBezTo>
                <a:lnTo>
                  <a:pt x="187150" y="132902"/>
                </a:lnTo>
                <a:cubicBezTo>
                  <a:pt x="182490" y="132301"/>
                  <a:pt x="179199" y="128037"/>
                  <a:pt x="179800" y="123378"/>
                </a:cubicBezTo>
                <a:cubicBezTo>
                  <a:pt x="180294" y="119542"/>
                  <a:pt x="183314" y="116522"/>
                  <a:pt x="187150" y="116028"/>
                </a:cubicBezTo>
                <a:close/>
                <a:moveTo>
                  <a:pt x="94970" y="108358"/>
                </a:moveTo>
                <a:cubicBezTo>
                  <a:pt x="124237" y="108281"/>
                  <a:pt x="148025" y="131944"/>
                  <a:pt x="148102" y="161212"/>
                </a:cubicBezTo>
                <a:cubicBezTo>
                  <a:pt x="148102" y="161258"/>
                  <a:pt x="148102" y="161305"/>
                  <a:pt x="148102" y="161351"/>
                </a:cubicBezTo>
                <a:cubicBezTo>
                  <a:pt x="148102" y="190564"/>
                  <a:pt x="124461" y="214267"/>
                  <a:pt x="95249" y="214344"/>
                </a:cubicBezTo>
                <a:cubicBezTo>
                  <a:pt x="65981" y="214421"/>
                  <a:pt x="42193" y="190758"/>
                  <a:pt x="42116" y="161491"/>
                </a:cubicBezTo>
                <a:cubicBezTo>
                  <a:pt x="42039" y="132223"/>
                  <a:pt x="65702" y="108435"/>
                  <a:pt x="94970" y="108358"/>
                </a:cubicBezTo>
                <a:close/>
                <a:moveTo>
                  <a:pt x="74052" y="0"/>
                </a:moveTo>
                <a:lnTo>
                  <a:pt x="377368" y="0"/>
                </a:lnTo>
                <a:cubicBezTo>
                  <a:pt x="381989" y="-1"/>
                  <a:pt x="385735" y="3745"/>
                  <a:pt x="385736" y="8366"/>
                </a:cubicBezTo>
                <a:cubicBezTo>
                  <a:pt x="385736" y="8413"/>
                  <a:pt x="385736" y="8460"/>
                  <a:pt x="385735" y="8507"/>
                </a:cubicBezTo>
                <a:lnTo>
                  <a:pt x="385735" y="238330"/>
                </a:lnTo>
                <a:cubicBezTo>
                  <a:pt x="385735" y="242951"/>
                  <a:pt x="381989" y="246697"/>
                  <a:pt x="377368" y="246697"/>
                </a:cubicBezTo>
                <a:cubicBezTo>
                  <a:pt x="372747" y="246774"/>
                  <a:pt x="368939" y="243091"/>
                  <a:pt x="368862" y="238470"/>
                </a:cubicBezTo>
                <a:cubicBezTo>
                  <a:pt x="368861" y="238423"/>
                  <a:pt x="368861" y="238376"/>
                  <a:pt x="368861" y="238330"/>
                </a:cubicBezTo>
                <a:lnTo>
                  <a:pt x="368861" y="16874"/>
                </a:lnTo>
                <a:lnTo>
                  <a:pt x="82558" y="16874"/>
                </a:lnTo>
                <a:lnTo>
                  <a:pt x="82558" y="32772"/>
                </a:lnTo>
                <a:lnTo>
                  <a:pt x="344456" y="32772"/>
                </a:lnTo>
                <a:cubicBezTo>
                  <a:pt x="349154" y="32772"/>
                  <a:pt x="352963" y="36581"/>
                  <a:pt x="352963" y="41279"/>
                </a:cubicBezTo>
                <a:lnTo>
                  <a:pt x="352963" y="41280"/>
                </a:lnTo>
                <a:lnTo>
                  <a:pt x="352963" y="217970"/>
                </a:lnTo>
                <a:lnTo>
                  <a:pt x="352963" y="223129"/>
                </a:lnTo>
                <a:cubicBezTo>
                  <a:pt x="352362" y="227789"/>
                  <a:pt x="348098" y="231079"/>
                  <a:pt x="343439" y="230479"/>
                </a:cubicBezTo>
                <a:cubicBezTo>
                  <a:pt x="339603" y="229985"/>
                  <a:pt x="336583" y="226965"/>
                  <a:pt x="336089" y="223129"/>
                </a:cubicBezTo>
                <a:lnTo>
                  <a:pt x="336089" y="217970"/>
                </a:lnTo>
                <a:lnTo>
                  <a:pt x="336089" y="49647"/>
                </a:lnTo>
                <a:lnTo>
                  <a:pt x="49647" y="49647"/>
                </a:lnTo>
                <a:lnTo>
                  <a:pt x="49647" y="65684"/>
                </a:lnTo>
                <a:lnTo>
                  <a:pt x="311683" y="65684"/>
                </a:lnTo>
                <a:cubicBezTo>
                  <a:pt x="316328" y="65684"/>
                  <a:pt x="320114" y="69408"/>
                  <a:pt x="320190" y="74051"/>
                </a:cubicBezTo>
                <a:lnTo>
                  <a:pt x="320190" y="74051"/>
                </a:lnTo>
                <a:lnTo>
                  <a:pt x="320191" y="74052"/>
                </a:lnTo>
                <a:lnTo>
                  <a:pt x="320191" y="223130"/>
                </a:lnTo>
                <a:cubicBezTo>
                  <a:pt x="320191" y="227828"/>
                  <a:pt x="316382" y="231637"/>
                  <a:pt x="311684" y="231637"/>
                </a:cubicBezTo>
                <a:cubicBezTo>
                  <a:pt x="307064" y="231714"/>
                  <a:pt x="303255" y="228030"/>
                  <a:pt x="303178" y="223410"/>
                </a:cubicBezTo>
                <a:cubicBezTo>
                  <a:pt x="303178" y="223363"/>
                  <a:pt x="303177" y="223316"/>
                  <a:pt x="303177" y="223269"/>
                </a:cubicBezTo>
                <a:lnTo>
                  <a:pt x="303177" y="223129"/>
                </a:lnTo>
                <a:lnTo>
                  <a:pt x="303177" y="82559"/>
                </a:lnTo>
                <a:lnTo>
                  <a:pt x="41837" y="82559"/>
                </a:lnTo>
                <a:lnTo>
                  <a:pt x="41836" y="82558"/>
                </a:lnTo>
                <a:lnTo>
                  <a:pt x="16874" y="82558"/>
                </a:lnTo>
                <a:lnTo>
                  <a:pt x="16874" y="488792"/>
                </a:lnTo>
                <a:lnTo>
                  <a:pt x="235541" y="488792"/>
                </a:lnTo>
                <a:cubicBezTo>
                  <a:pt x="240200" y="489393"/>
                  <a:pt x="243491" y="493657"/>
                  <a:pt x="242891" y="498316"/>
                </a:cubicBezTo>
                <a:cubicBezTo>
                  <a:pt x="242396" y="502152"/>
                  <a:pt x="239377" y="505172"/>
                  <a:pt x="235541" y="505666"/>
                </a:cubicBezTo>
                <a:lnTo>
                  <a:pt x="8507" y="505666"/>
                </a:lnTo>
                <a:cubicBezTo>
                  <a:pt x="3809" y="505666"/>
                  <a:pt x="0" y="501858"/>
                  <a:pt x="0" y="497160"/>
                </a:cubicBezTo>
                <a:lnTo>
                  <a:pt x="0" y="74051"/>
                </a:lnTo>
                <a:cubicBezTo>
                  <a:pt x="-1" y="69430"/>
                  <a:pt x="3745" y="65684"/>
                  <a:pt x="8366" y="65683"/>
                </a:cubicBezTo>
                <a:cubicBezTo>
                  <a:pt x="8413" y="65683"/>
                  <a:pt x="8460" y="65683"/>
                  <a:pt x="8507" y="65684"/>
                </a:cubicBezTo>
                <a:lnTo>
                  <a:pt x="33331" y="65684"/>
                </a:lnTo>
                <a:lnTo>
                  <a:pt x="33331" y="41838"/>
                </a:lnTo>
                <a:cubicBezTo>
                  <a:pt x="33023" y="37150"/>
                  <a:pt x="36573" y="33099"/>
                  <a:pt x="41261" y="32791"/>
                </a:cubicBezTo>
                <a:cubicBezTo>
                  <a:pt x="41453" y="32779"/>
                  <a:pt x="41645" y="32773"/>
                  <a:pt x="41837" y="32773"/>
                </a:cubicBezTo>
                <a:lnTo>
                  <a:pt x="65684" y="32773"/>
                </a:lnTo>
                <a:lnTo>
                  <a:pt x="65684" y="8507"/>
                </a:lnTo>
                <a:cubicBezTo>
                  <a:pt x="65607" y="3886"/>
                  <a:pt x="69290" y="78"/>
                  <a:pt x="73911" y="1"/>
                </a:cubicBezTo>
                <a:cubicBezTo>
                  <a:pt x="73958" y="0"/>
                  <a:pt x="74005" y="0"/>
                  <a:pt x="74052" y="0"/>
                </a:cubicBezTo>
                <a:close/>
              </a:path>
            </a:pathLst>
          </a:custGeom>
          <a:solidFill>
            <a:schemeClr val="tx1"/>
          </a:solidFill>
          <a:ln w="13692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6" name="Freeform 735">
            <a:extLst>
              <a:ext uri="{FF2B5EF4-FFF2-40B4-BE49-F238E27FC236}">
                <a16:creationId xmlns:a16="http://schemas.microsoft.com/office/drawing/2014/main" id="{A96CA5FD-E731-0E46-85EF-8C383F752AA9}"/>
              </a:ext>
            </a:extLst>
          </p:cNvPr>
          <p:cNvSpPr>
            <a:spLocks noChangeAspect="1"/>
          </p:cNvSpPr>
          <p:nvPr/>
        </p:nvSpPr>
        <p:spPr>
          <a:xfrm>
            <a:off x="8093630" y="3716196"/>
            <a:ext cx="359923" cy="459465"/>
          </a:xfrm>
          <a:custGeom>
            <a:avLst/>
            <a:gdLst>
              <a:gd name="connsiteX0" fmla="*/ 328015 w 395915"/>
              <a:gd name="connsiteY0" fmla="*/ 378789 h 505412"/>
              <a:gd name="connsiteX1" fmla="*/ 321864 w 395915"/>
              <a:gd name="connsiteY1" fmla="*/ 385760 h 505412"/>
              <a:gd name="connsiteX2" fmla="*/ 314501 w 395915"/>
              <a:gd name="connsiteY2" fmla="*/ 392441 h 505412"/>
              <a:gd name="connsiteX3" fmla="*/ 327721 w 395915"/>
              <a:gd name="connsiteY3" fmla="*/ 405841 h 505412"/>
              <a:gd name="connsiteX4" fmla="*/ 327721 w 395915"/>
              <a:gd name="connsiteY4" fmla="*/ 405842 h 505412"/>
              <a:gd name="connsiteX5" fmla="*/ 362724 w 395915"/>
              <a:gd name="connsiteY5" fmla="*/ 440844 h 505412"/>
              <a:gd name="connsiteX6" fmla="*/ 362725 w 395915"/>
              <a:gd name="connsiteY6" fmla="*/ 440845 h 505412"/>
              <a:gd name="connsiteX7" fmla="*/ 376530 w 395915"/>
              <a:gd name="connsiteY7" fmla="*/ 440845 h 505412"/>
              <a:gd name="connsiteX8" fmla="*/ 376530 w 395915"/>
              <a:gd name="connsiteY8" fmla="*/ 426899 h 505412"/>
              <a:gd name="connsiteX9" fmla="*/ 342561 w 395915"/>
              <a:gd name="connsiteY9" fmla="*/ 393029 h 505412"/>
              <a:gd name="connsiteX10" fmla="*/ 268206 w 395915"/>
              <a:gd name="connsiteY10" fmla="*/ 291910 h 505412"/>
              <a:gd name="connsiteX11" fmla="*/ 250108 w 395915"/>
              <a:gd name="connsiteY11" fmla="*/ 299359 h 505412"/>
              <a:gd name="connsiteX12" fmla="*/ 232446 w 395915"/>
              <a:gd name="connsiteY12" fmla="*/ 314222 h 505412"/>
              <a:gd name="connsiteX13" fmla="*/ 229971 w 395915"/>
              <a:gd name="connsiteY13" fmla="*/ 317919 h 505412"/>
              <a:gd name="connsiteX14" fmla="*/ 226844 w 395915"/>
              <a:gd name="connsiteY14" fmla="*/ 328820 h 505412"/>
              <a:gd name="connsiteX15" fmla="*/ 225315 w 395915"/>
              <a:gd name="connsiteY15" fmla="*/ 336582 h 505412"/>
              <a:gd name="connsiteX16" fmla="*/ 226705 w 395915"/>
              <a:gd name="connsiteY16" fmla="*/ 348657 h 505412"/>
              <a:gd name="connsiteX17" fmla="*/ 227889 w 395915"/>
              <a:gd name="connsiteY17" fmla="*/ 354556 h 505412"/>
              <a:gd name="connsiteX18" fmla="*/ 247406 w 395915"/>
              <a:gd name="connsiteY18" fmla="*/ 377749 h 505412"/>
              <a:gd name="connsiteX19" fmla="*/ 272809 w 395915"/>
              <a:gd name="connsiteY19" fmla="*/ 388303 h 505412"/>
              <a:gd name="connsiteX20" fmla="*/ 274422 w 395915"/>
              <a:gd name="connsiteY20" fmla="*/ 388705 h 505412"/>
              <a:gd name="connsiteX21" fmla="*/ 297041 w 395915"/>
              <a:gd name="connsiteY21" fmla="*/ 383528 h 505412"/>
              <a:gd name="connsiteX22" fmla="*/ 297075 w 395915"/>
              <a:gd name="connsiteY22" fmla="*/ 383534 h 505412"/>
              <a:gd name="connsiteX23" fmla="*/ 297180 w 395915"/>
              <a:gd name="connsiteY23" fmla="*/ 383389 h 505412"/>
              <a:gd name="connsiteX24" fmla="*/ 318935 w 395915"/>
              <a:gd name="connsiteY24" fmla="*/ 361634 h 505412"/>
              <a:gd name="connsiteX25" fmla="*/ 319338 w 395915"/>
              <a:gd name="connsiteY25" fmla="*/ 361341 h 505412"/>
              <a:gd name="connsiteX26" fmla="*/ 324681 w 395915"/>
              <a:gd name="connsiteY26" fmla="*/ 342716 h 505412"/>
              <a:gd name="connsiteX27" fmla="*/ 318740 w 395915"/>
              <a:gd name="connsiteY27" fmla="*/ 314889 h 505412"/>
              <a:gd name="connsiteX28" fmla="*/ 305777 w 395915"/>
              <a:gd name="connsiteY28" fmla="*/ 302193 h 505412"/>
              <a:gd name="connsiteX29" fmla="*/ 284470 w 395915"/>
              <a:gd name="connsiteY29" fmla="*/ 293310 h 505412"/>
              <a:gd name="connsiteX30" fmla="*/ 101105 w 395915"/>
              <a:gd name="connsiteY30" fmla="*/ 241423 h 505412"/>
              <a:gd name="connsiteX31" fmla="*/ 266778 w 395915"/>
              <a:gd name="connsiteY31" fmla="*/ 241423 h 505412"/>
              <a:gd name="connsiteX32" fmla="*/ 275285 w 395915"/>
              <a:gd name="connsiteY32" fmla="*/ 249930 h 505412"/>
              <a:gd name="connsiteX33" fmla="*/ 266778 w 395915"/>
              <a:gd name="connsiteY33" fmla="*/ 258437 h 505412"/>
              <a:gd name="connsiteX34" fmla="*/ 101105 w 395915"/>
              <a:gd name="connsiteY34" fmla="*/ 258437 h 505412"/>
              <a:gd name="connsiteX35" fmla="*/ 92598 w 395915"/>
              <a:gd name="connsiteY35" fmla="*/ 249930 h 505412"/>
              <a:gd name="connsiteX36" fmla="*/ 101105 w 395915"/>
              <a:gd name="connsiteY36" fmla="*/ 241423 h 505412"/>
              <a:gd name="connsiteX37" fmla="*/ 98931 w 395915"/>
              <a:gd name="connsiteY37" fmla="*/ 198332 h 505412"/>
              <a:gd name="connsiteX38" fmla="*/ 101105 w 395915"/>
              <a:gd name="connsiteY38" fmla="*/ 198332 h 505412"/>
              <a:gd name="connsiteX39" fmla="*/ 266778 w 395915"/>
              <a:gd name="connsiteY39" fmla="*/ 198332 h 505412"/>
              <a:gd name="connsiteX40" fmla="*/ 276302 w 395915"/>
              <a:gd name="connsiteY40" fmla="*/ 205682 h 505412"/>
              <a:gd name="connsiteX41" fmla="*/ 268952 w 395915"/>
              <a:gd name="connsiteY41" fmla="*/ 215206 h 505412"/>
              <a:gd name="connsiteX42" fmla="*/ 266778 w 395915"/>
              <a:gd name="connsiteY42" fmla="*/ 215206 h 505412"/>
              <a:gd name="connsiteX43" fmla="*/ 101105 w 395915"/>
              <a:gd name="connsiteY43" fmla="*/ 215206 h 505412"/>
              <a:gd name="connsiteX44" fmla="*/ 91581 w 395915"/>
              <a:gd name="connsiteY44" fmla="*/ 207856 h 505412"/>
              <a:gd name="connsiteX45" fmla="*/ 98931 w 395915"/>
              <a:gd name="connsiteY45" fmla="*/ 198332 h 505412"/>
              <a:gd name="connsiteX46" fmla="*/ 360534 w 395915"/>
              <a:gd name="connsiteY46" fmla="*/ 193771 h 505412"/>
              <a:gd name="connsiteX47" fmla="*/ 367884 w 395915"/>
              <a:gd name="connsiteY47" fmla="*/ 201121 h 505412"/>
              <a:gd name="connsiteX48" fmla="*/ 367884 w 395915"/>
              <a:gd name="connsiteY48" fmla="*/ 231243 h 505412"/>
              <a:gd name="connsiteX49" fmla="*/ 359518 w 395915"/>
              <a:gd name="connsiteY49" fmla="*/ 239612 h 505412"/>
              <a:gd name="connsiteX50" fmla="*/ 359377 w 395915"/>
              <a:gd name="connsiteY50" fmla="*/ 239610 h 505412"/>
              <a:gd name="connsiteX51" fmla="*/ 359377 w 395915"/>
              <a:gd name="connsiteY51" fmla="*/ 239611 h 505412"/>
              <a:gd name="connsiteX52" fmla="*/ 351010 w 395915"/>
              <a:gd name="connsiteY52" fmla="*/ 231243 h 505412"/>
              <a:gd name="connsiteX53" fmla="*/ 351010 w 395915"/>
              <a:gd name="connsiteY53" fmla="*/ 201121 h 505412"/>
              <a:gd name="connsiteX54" fmla="*/ 360534 w 395915"/>
              <a:gd name="connsiteY54" fmla="*/ 193771 h 505412"/>
              <a:gd name="connsiteX55" fmla="*/ 54527 w 395915"/>
              <a:gd name="connsiteY55" fmla="*/ 121630 h 505412"/>
              <a:gd name="connsiteX56" fmla="*/ 54527 w 395915"/>
              <a:gd name="connsiteY56" fmla="*/ 451582 h 505412"/>
              <a:gd name="connsiteX57" fmla="*/ 313217 w 395915"/>
              <a:gd name="connsiteY57" fmla="*/ 451582 h 505412"/>
              <a:gd name="connsiteX58" fmla="*/ 313217 w 395915"/>
              <a:gd name="connsiteY58" fmla="*/ 415324 h 505412"/>
              <a:gd name="connsiteX59" fmla="*/ 299272 w 395915"/>
              <a:gd name="connsiteY59" fmla="*/ 401378 h 505412"/>
              <a:gd name="connsiteX60" fmla="*/ 261061 w 395915"/>
              <a:gd name="connsiteY60" fmla="*/ 404849 h 505412"/>
              <a:gd name="connsiteX61" fmla="*/ 229892 w 395915"/>
              <a:gd name="connsiteY61" fmla="*/ 387991 h 505412"/>
              <a:gd name="connsiteX62" fmla="*/ 101105 w 395915"/>
              <a:gd name="connsiteY62" fmla="*/ 387991 h 505412"/>
              <a:gd name="connsiteX63" fmla="*/ 91581 w 395915"/>
              <a:gd name="connsiteY63" fmla="*/ 380641 h 505412"/>
              <a:gd name="connsiteX64" fmla="*/ 98931 w 395915"/>
              <a:gd name="connsiteY64" fmla="*/ 371117 h 505412"/>
              <a:gd name="connsiteX65" fmla="*/ 101105 w 395915"/>
              <a:gd name="connsiteY65" fmla="*/ 371117 h 505412"/>
              <a:gd name="connsiteX66" fmla="*/ 217034 w 395915"/>
              <a:gd name="connsiteY66" fmla="*/ 371117 h 505412"/>
              <a:gd name="connsiteX67" fmla="*/ 212669 w 395915"/>
              <a:gd name="connsiteY67" fmla="*/ 364544 h 505412"/>
              <a:gd name="connsiteX68" fmla="*/ 208819 w 395915"/>
              <a:gd name="connsiteY68" fmla="*/ 344760 h 505412"/>
              <a:gd name="connsiteX69" fmla="*/ 101105 w 395915"/>
              <a:gd name="connsiteY69" fmla="*/ 344760 h 505412"/>
              <a:gd name="connsiteX70" fmla="*/ 91581 w 395915"/>
              <a:gd name="connsiteY70" fmla="*/ 337410 h 505412"/>
              <a:gd name="connsiteX71" fmla="*/ 98931 w 395915"/>
              <a:gd name="connsiteY71" fmla="*/ 327886 h 505412"/>
              <a:gd name="connsiteX72" fmla="*/ 101105 w 395915"/>
              <a:gd name="connsiteY72" fmla="*/ 327886 h 505412"/>
              <a:gd name="connsiteX73" fmla="*/ 209565 w 395915"/>
              <a:gd name="connsiteY73" fmla="*/ 327886 h 505412"/>
              <a:gd name="connsiteX74" fmla="*/ 209426 w 395915"/>
              <a:gd name="connsiteY74" fmla="*/ 326450 h 505412"/>
              <a:gd name="connsiteX75" fmla="*/ 210835 w 395915"/>
              <a:gd name="connsiteY75" fmla="*/ 323803 h 505412"/>
              <a:gd name="connsiteX76" fmla="*/ 212669 w 395915"/>
              <a:gd name="connsiteY76" fmla="*/ 314376 h 505412"/>
              <a:gd name="connsiteX77" fmla="*/ 221200 w 395915"/>
              <a:gd name="connsiteY77" fmla="*/ 301529 h 505412"/>
              <a:gd name="connsiteX78" fmla="*/ 101105 w 395915"/>
              <a:gd name="connsiteY78" fmla="*/ 301529 h 505412"/>
              <a:gd name="connsiteX79" fmla="*/ 91581 w 395915"/>
              <a:gd name="connsiteY79" fmla="*/ 294179 h 505412"/>
              <a:gd name="connsiteX80" fmla="*/ 98931 w 395915"/>
              <a:gd name="connsiteY80" fmla="*/ 284655 h 505412"/>
              <a:gd name="connsiteX81" fmla="*/ 101105 w 395915"/>
              <a:gd name="connsiteY81" fmla="*/ 284655 h 505412"/>
              <a:gd name="connsiteX82" fmla="*/ 237074 w 395915"/>
              <a:gd name="connsiteY82" fmla="*/ 284655 h 505412"/>
              <a:gd name="connsiteX83" fmla="*/ 238863 w 395915"/>
              <a:gd name="connsiteY83" fmla="*/ 286973 h 505412"/>
              <a:gd name="connsiteX84" fmla="*/ 269031 w 395915"/>
              <a:gd name="connsiteY84" fmla="*/ 272999 h 505412"/>
              <a:gd name="connsiteX85" fmla="*/ 271479 w 395915"/>
              <a:gd name="connsiteY85" fmla="*/ 273673 h 505412"/>
              <a:gd name="connsiteX86" fmla="*/ 274771 w 395915"/>
              <a:gd name="connsiteY86" fmla="*/ 272291 h 505412"/>
              <a:gd name="connsiteX87" fmla="*/ 299878 w 395915"/>
              <a:gd name="connsiteY87" fmla="*/ 277049 h 505412"/>
              <a:gd name="connsiteX88" fmla="*/ 311539 w 395915"/>
              <a:gd name="connsiteY88" fmla="*/ 284711 h 505412"/>
              <a:gd name="connsiteX89" fmla="*/ 313357 w 395915"/>
              <a:gd name="connsiteY89" fmla="*/ 285212 h 505412"/>
              <a:gd name="connsiteX90" fmla="*/ 313357 w 395915"/>
              <a:gd name="connsiteY90" fmla="*/ 121630 h 505412"/>
              <a:gd name="connsiteX91" fmla="*/ 288534 w 395915"/>
              <a:gd name="connsiteY91" fmla="*/ 121630 h 505412"/>
              <a:gd name="connsiteX92" fmla="*/ 288534 w 395915"/>
              <a:gd name="connsiteY92" fmla="*/ 129719 h 505412"/>
              <a:gd name="connsiteX93" fmla="*/ 280307 w 395915"/>
              <a:gd name="connsiteY93" fmla="*/ 138224 h 505412"/>
              <a:gd name="connsiteX94" fmla="*/ 280306 w 395915"/>
              <a:gd name="connsiteY94" fmla="*/ 138225 h 505412"/>
              <a:gd name="connsiteX95" fmla="*/ 280166 w 395915"/>
              <a:gd name="connsiteY95" fmla="*/ 138226 h 505412"/>
              <a:gd name="connsiteX96" fmla="*/ 87718 w 395915"/>
              <a:gd name="connsiteY96" fmla="*/ 138226 h 505412"/>
              <a:gd name="connsiteX97" fmla="*/ 87717 w 395915"/>
              <a:gd name="connsiteY97" fmla="*/ 138226 h 505412"/>
              <a:gd name="connsiteX98" fmla="*/ 79210 w 395915"/>
              <a:gd name="connsiteY98" fmla="*/ 129719 h 505412"/>
              <a:gd name="connsiteX99" fmla="*/ 79210 w 395915"/>
              <a:gd name="connsiteY99" fmla="*/ 121630 h 505412"/>
              <a:gd name="connsiteX100" fmla="*/ 96224 w 395915"/>
              <a:gd name="connsiteY100" fmla="*/ 100573 h 505412"/>
              <a:gd name="connsiteX101" fmla="*/ 96224 w 395915"/>
              <a:gd name="connsiteY101" fmla="*/ 112714 h 505412"/>
              <a:gd name="connsiteX102" fmla="*/ 96502 w 395915"/>
              <a:gd name="connsiteY102" fmla="*/ 112983 h 505412"/>
              <a:gd name="connsiteX103" fmla="*/ 96503 w 395915"/>
              <a:gd name="connsiteY103" fmla="*/ 113124 h 505412"/>
              <a:gd name="connsiteX104" fmla="*/ 96503 w 395915"/>
              <a:gd name="connsiteY104" fmla="*/ 121351 h 505412"/>
              <a:gd name="connsiteX105" fmla="*/ 271659 w 395915"/>
              <a:gd name="connsiteY105" fmla="*/ 121351 h 505412"/>
              <a:gd name="connsiteX106" fmla="*/ 271659 w 395915"/>
              <a:gd name="connsiteY106" fmla="*/ 100573 h 505412"/>
              <a:gd name="connsiteX107" fmla="*/ 16874 w 395915"/>
              <a:gd name="connsiteY107" fmla="*/ 78538 h 505412"/>
              <a:gd name="connsiteX108" fmla="*/ 16874 w 395915"/>
              <a:gd name="connsiteY108" fmla="*/ 488119 h 505412"/>
              <a:gd name="connsiteX109" fmla="*/ 351568 w 395915"/>
              <a:gd name="connsiteY109" fmla="*/ 488119 h 505412"/>
              <a:gd name="connsiteX110" fmla="*/ 351568 w 395915"/>
              <a:gd name="connsiteY110" fmla="*/ 452977 h 505412"/>
              <a:gd name="connsiteX111" fmla="*/ 351345 w 395915"/>
              <a:gd name="connsiteY111" fmla="*/ 452754 h 505412"/>
              <a:gd name="connsiteX112" fmla="*/ 350870 w 395915"/>
              <a:gd name="connsiteY112" fmla="*/ 452559 h 505412"/>
              <a:gd name="connsiteX113" fmla="*/ 330231 w 395915"/>
              <a:gd name="connsiteY113" fmla="*/ 431920 h 505412"/>
              <a:gd name="connsiteX114" fmla="*/ 330231 w 395915"/>
              <a:gd name="connsiteY114" fmla="*/ 460228 h 505412"/>
              <a:gd name="connsiteX115" fmla="*/ 321724 w 395915"/>
              <a:gd name="connsiteY115" fmla="*/ 468456 h 505412"/>
              <a:gd name="connsiteX116" fmla="*/ 46160 w 395915"/>
              <a:gd name="connsiteY116" fmla="*/ 468456 h 505412"/>
              <a:gd name="connsiteX117" fmla="*/ 37653 w 395915"/>
              <a:gd name="connsiteY117" fmla="*/ 460228 h 505412"/>
              <a:gd name="connsiteX118" fmla="*/ 37653 w 395915"/>
              <a:gd name="connsiteY118" fmla="*/ 113124 h 505412"/>
              <a:gd name="connsiteX119" fmla="*/ 46019 w 395915"/>
              <a:gd name="connsiteY119" fmla="*/ 104755 h 505412"/>
              <a:gd name="connsiteX120" fmla="*/ 46160 w 395915"/>
              <a:gd name="connsiteY120" fmla="*/ 104756 h 505412"/>
              <a:gd name="connsiteX121" fmla="*/ 79210 w 395915"/>
              <a:gd name="connsiteY121" fmla="*/ 104756 h 505412"/>
              <a:gd name="connsiteX122" fmla="*/ 79210 w 395915"/>
              <a:gd name="connsiteY122" fmla="*/ 94008 h 505412"/>
              <a:gd name="connsiteX123" fmla="*/ 78193 w 395915"/>
              <a:gd name="connsiteY123" fmla="*/ 93223 h 505412"/>
              <a:gd name="connsiteX124" fmla="*/ 79210 w 395915"/>
              <a:gd name="connsiteY124" fmla="*/ 91905 h 505412"/>
              <a:gd name="connsiteX125" fmla="*/ 79210 w 395915"/>
              <a:gd name="connsiteY125" fmla="*/ 78538 h 505412"/>
              <a:gd name="connsiteX126" fmla="*/ 176197 w 395915"/>
              <a:gd name="connsiteY126" fmla="*/ 17532 h 505412"/>
              <a:gd name="connsiteX127" fmla="*/ 148519 w 395915"/>
              <a:gd name="connsiteY127" fmla="*/ 45209 h 505412"/>
              <a:gd name="connsiteX128" fmla="*/ 140292 w 395915"/>
              <a:gd name="connsiteY128" fmla="*/ 51763 h 505412"/>
              <a:gd name="connsiteX129" fmla="*/ 101383 w 395915"/>
              <a:gd name="connsiteY129" fmla="*/ 51763 h 505412"/>
              <a:gd name="connsiteX130" fmla="*/ 96224 w 395915"/>
              <a:gd name="connsiteY130" fmla="*/ 56923 h 505412"/>
              <a:gd name="connsiteX131" fmla="*/ 96224 w 395915"/>
              <a:gd name="connsiteY131" fmla="*/ 69753 h 505412"/>
              <a:gd name="connsiteX132" fmla="*/ 96224 w 395915"/>
              <a:gd name="connsiteY132" fmla="*/ 83699 h 505412"/>
              <a:gd name="connsiteX133" fmla="*/ 271659 w 395915"/>
              <a:gd name="connsiteY133" fmla="*/ 83699 h 505412"/>
              <a:gd name="connsiteX134" fmla="*/ 271659 w 395915"/>
              <a:gd name="connsiteY134" fmla="*/ 56923 h 505412"/>
              <a:gd name="connsiteX135" fmla="*/ 266499 w 395915"/>
              <a:gd name="connsiteY135" fmla="*/ 51763 h 505412"/>
              <a:gd name="connsiteX136" fmla="*/ 227591 w 395915"/>
              <a:gd name="connsiteY136" fmla="*/ 51763 h 505412"/>
              <a:gd name="connsiteX137" fmla="*/ 219363 w 395915"/>
              <a:gd name="connsiteY137" fmla="*/ 45209 h 505412"/>
              <a:gd name="connsiteX138" fmla="*/ 176197 w 395915"/>
              <a:gd name="connsiteY138" fmla="*/ 17532 h 505412"/>
              <a:gd name="connsiteX139" fmla="*/ 202268 w 395915"/>
              <a:gd name="connsiteY139" fmla="*/ 3291 h 505412"/>
              <a:gd name="connsiteX140" fmla="*/ 233866 w 395915"/>
              <a:gd name="connsiteY140" fmla="*/ 34889 h 505412"/>
              <a:gd name="connsiteX141" fmla="*/ 266499 w 395915"/>
              <a:gd name="connsiteY141" fmla="*/ 34889 h 505412"/>
              <a:gd name="connsiteX142" fmla="*/ 288533 w 395915"/>
              <a:gd name="connsiteY142" fmla="*/ 56923 h 505412"/>
              <a:gd name="connsiteX143" fmla="*/ 288533 w 395915"/>
              <a:gd name="connsiteY143" fmla="*/ 61246 h 505412"/>
              <a:gd name="connsiteX144" fmla="*/ 359377 w 395915"/>
              <a:gd name="connsiteY144" fmla="*/ 61246 h 505412"/>
              <a:gd name="connsiteX145" fmla="*/ 367884 w 395915"/>
              <a:gd name="connsiteY145" fmla="*/ 69753 h 505412"/>
              <a:gd name="connsiteX146" fmla="*/ 367884 w 395915"/>
              <a:gd name="connsiteY146" fmla="*/ 145338 h 505412"/>
              <a:gd name="connsiteX147" fmla="*/ 367701 w 395915"/>
              <a:gd name="connsiteY147" fmla="*/ 145575 h 505412"/>
              <a:gd name="connsiteX148" fmla="*/ 367883 w 395915"/>
              <a:gd name="connsiteY148" fmla="*/ 145757 h 505412"/>
              <a:gd name="connsiteX149" fmla="*/ 367883 w 395915"/>
              <a:gd name="connsiteY149" fmla="*/ 171138 h 505412"/>
              <a:gd name="connsiteX150" fmla="*/ 359376 w 395915"/>
              <a:gd name="connsiteY150" fmla="*/ 179644 h 505412"/>
              <a:gd name="connsiteX151" fmla="*/ 351008 w 395915"/>
              <a:gd name="connsiteY151" fmla="*/ 171278 h 505412"/>
              <a:gd name="connsiteX152" fmla="*/ 351009 w 395915"/>
              <a:gd name="connsiteY152" fmla="*/ 171138 h 505412"/>
              <a:gd name="connsiteX153" fmla="*/ 351009 w 395915"/>
              <a:gd name="connsiteY153" fmla="*/ 145757 h 505412"/>
              <a:gd name="connsiteX154" fmla="*/ 351010 w 395915"/>
              <a:gd name="connsiteY154" fmla="*/ 145756 h 505412"/>
              <a:gd name="connsiteX155" fmla="*/ 351010 w 395915"/>
              <a:gd name="connsiteY155" fmla="*/ 145338 h 505412"/>
              <a:gd name="connsiteX156" fmla="*/ 351010 w 395915"/>
              <a:gd name="connsiteY156" fmla="*/ 78538 h 505412"/>
              <a:gd name="connsiteX157" fmla="*/ 288534 w 395915"/>
              <a:gd name="connsiteY157" fmla="*/ 78538 h 505412"/>
              <a:gd name="connsiteX158" fmla="*/ 288534 w 395915"/>
              <a:gd name="connsiteY158" fmla="*/ 104756 h 505412"/>
              <a:gd name="connsiteX159" fmla="*/ 322003 w 395915"/>
              <a:gd name="connsiteY159" fmla="*/ 104756 h 505412"/>
              <a:gd name="connsiteX160" fmla="*/ 330510 w 395915"/>
              <a:gd name="connsiteY160" fmla="*/ 113124 h 505412"/>
              <a:gd name="connsiteX161" fmla="*/ 330510 w 395915"/>
              <a:gd name="connsiteY161" fmla="*/ 305154 h 505412"/>
              <a:gd name="connsiteX162" fmla="*/ 329853 w 395915"/>
              <a:gd name="connsiteY162" fmla="*/ 306062 h 505412"/>
              <a:gd name="connsiteX163" fmla="*/ 340379 w 395915"/>
              <a:gd name="connsiteY163" fmla="*/ 325471 h 505412"/>
              <a:gd name="connsiteX164" fmla="*/ 336925 w 395915"/>
              <a:gd name="connsiteY164" fmla="*/ 363865 h 505412"/>
              <a:gd name="connsiteX165" fmla="*/ 351568 w 395915"/>
              <a:gd name="connsiteY165" fmla="*/ 377810 h 505412"/>
              <a:gd name="connsiteX166" fmla="*/ 351568 w 395915"/>
              <a:gd name="connsiteY166" fmla="*/ 287165 h 505412"/>
              <a:gd name="connsiteX167" fmla="*/ 351010 w 395915"/>
              <a:gd name="connsiteY167" fmla="*/ 286607 h 505412"/>
              <a:gd name="connsiteX168" fmla="*/ 351010 w 395915"/>
              <a:gd name="connsiteY168" fmla="*/ 261226 h 505412"/>
              <a:gd name="connsiteX169" fmla="*/ 358360 w 395915"/>
              <a:gd name="connsiteY169" fmla="*/ 251702 h 505412"/>
              <a:gd name="connsiteX170" fmla="*/ 367884 w 395915"/>
              <a:gd name="connsiteY170" fmla="*/ 259052 h 505412"/>
              <a:gd name="connsiteX171" fmla="*/ 367884 w 395915"/>
              <a:gd name="connsiteY171" fmla="*/ 261226 h 505412"/>
              <a:gd name="connsiteX172" fmla="*/ 367884 w 395915"/>
              <a:gd name="connsiteY172" fmla="*/ 284001 h 505412"/>
              <a:gd name="connsiteX173" fmla="*/ 368442 w 395915"/>
              <a:gd name="connsiteY173" fmla="*/ 284432 h 505412"/>
              <a:gd name="connsiteX174" fmla="*/ 368442 w 395915"/>
              <a:gd name="connsiteY174" fmla="*/ 286606 h 505412"/>
              <a:gd name="connsiteX175" fmla="*/ 368442 w 395915"/>
              <a:gd name="connsiteY175" fmla="*/ 395661 h 505412"/>
              <a:gd name="connsiteX176" fmla="*/ 388105 w 395915"/>
              <a:gd name="connsiteY176" fmla="*/ 415324 h 505412"/>
              <a:gd name="connsiteX177" fmla="*/ 395915 w 395915"/>
              <a:gd name="connsiteY177" fmla="*/ 433872 h 505412"/>
              <a:gd name="connsiteX178" fmla="*/ 388105 w 395915"/>
              <a:gd name="connsiteY178" fmla="*/ 452559 h 505412"/>
              <a:gd name="connsiteX179" fmla="*/ 369557 w 395915"/>
              <a:gd name="connsiteY179" fmla="*/ 460229 h 505412"/>
              <a:gd name="connsiteX180" fmla="*/ 367745 w 395915"/>
              <a:gd name="connsiteY180" fmla="*/ 459486 h 505412"/>
              <a:gd name="connsiteX181" fmla="*/ 367745 w 395915"/>
              <a:gd name="connsiteY181" fmla="*/ 496905 h 505412"/>
              <a:gd name="connsiteX182" fmla="*/ 359377 w 395915"/>
              <a:gd name="connsiteY182" fmla="*/ 505412 h 505412"/>
              <a:gd name="connsiteX183" fmla="*/ 8507 w 395915"/>
              <a:gd name="connsiteY183" fmla="*/ 505412 h 505412"/>
              <a:gd name="connsiteX184" fmla="*/ 0 w 395915"/>
              <a:gd name="connsiteY184" fmla="*/ 496905 h 505412"/>
              <a:gd name="connsiteX185" fmla="*/ 0 w 395915"/>
              <a:gd name="connsiteY185" fmla="*/ 69753 h 505412"/>
              <a:gd name="connsiteX186" fmla="*/ 8507 w 395915"/>
              <a:gd name="connsiteY186" fmla="*/ 61246 h 505412"/>
              <a:gd name="connsiteX187" fmla="*/ 79210 w 395915"/>
              <a:gd name="connsiteY187" fmla="*/ 61246 h 505412"/>
              <a:gd name="connsiteX188" fmla="*/ 79210 w 395915"/>
              <a:gd name="connsiteY188" fmla="*/ 56923 h 505412"/>
              <a:gd name="connsiteX189" fmla="*/ 101383 w 395915"/>
              <a:gd name="connsiteY189" fmla="*/ 34889 h 505412"/>
              <a:gd name="connsiteX190" fmla="*/ 133877 w 395915"/>
              <a:gd name="connsiteY190" fmla="*/ 34889 h 505412"/>
              <a:gd name="connsiteX191" fmla="*/ 202268 w 395915"/>
              <a:gd name="connsiteY191" fmla="*/ 3291 h 50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395915" h="505412">
                <a:moveTo>
                  <a:pt x="328015" y="378789"/>
                </a:moveTo>
                <a:lnTo>
                  <a:pt x="321864" y="385760"/>
                </a:lnTo>
                <a:lnTo>
                  <a:pt x="314501" y="392441"/>
                </a:lnTo>
                <a:lnTo>
                  <a:pt x="327721" y="405841"/>
                </a:lnTo>
                <a:lnTo>
                  <a:pt x="327721" y="405842"/>
                </a:lnTo>
                <a:lnTo>
                  <a:pt x="362724" y="440844"/>
                </a:lnTo>
                <a:lnTo>
                  <a:pt x="362725" y="440845"/>
                </a:lnTo>
                <a:lnTo>
                  <a:pt x="376530" y="440845"/>
                </a:lnTo>
                <a:cubicBezTo>
                  <a:pt x="380381" y="436994"/>
                  <a:pt x="380381" y="430750"/>
                  <a:pt x="376530" y="426899"/>
                </a:cubicBezTo>
                <a:lnTo>
                  <a:pt x="342561" y="393029"/>
                </a:lnTo>
                <a:close/>
                <a:moveTo>
                  <a:pt x="268206" y="291910"/>
                </a:moveTo>
                <a:lnTo>
                  <a:pt x="250108" y="299359"/>
                </a:lnTo>
                <a:lnTo>
                  <a:pt x="232446" y="314222"/>
                </a:lnTo>
                <a:lnTo>
                  <a:pt x="229971" y="317919"/>
                </a:lnTo>
                <a:lnTo>
                  <a:pt x="226844" y="328820"/>
                </a:lnTo>
                <a:lnTo>
                  <a:pt x="225315" y="336582"/>
                </a:lnTo>
                <a:lnTo>
                  <a:pt x="226705" y="348657"/>
                </a:lnTo>
                <a:lnTo>
                  <a:pt x="227889" y="354556"/>
                </a:lnTo>
                <a:lnTo>
                  <a:pt x="247406" y="377749"/>
                </a:lnTo>
                <a:lnTo>
                  <a:pt x="272809" y="388303"/>
                </a:lnTo>
                <a:lnTo>
                  <a:pt x="274422" y="388705"/>
                </a:lnTo>
                <a:cubicBezTo>
                  <a:pt x="282159" y="388779"/>
                  <a:pt x="289913" y="387055"/>
                  <a:pt x="297041" y="383528"/>
                </a:cubicBezTo>
                <a:lnTo>
                  <a:pt x="297075" y="383534"/>
                </a:lnTo>
                <a:lnTo>
                  <a:pt x="297180" y="383389"/>
                </a:lnTo>
                <a:cubicBezTo>
                  <a:pt x="306491" y="378540"/>
                  <a:pt x="314086" y="370945"/>
                  <a:pt x="318935" y="361634"/>
                </a:cubicBezTo>
                <a:lnTo>
                  <a:pt x="319338" y="361341"/>
                </a:lnTo>
                <a:lnTo>
                  <a:pt x="324681" y="342716"/>
                </a:lnTo>
                <a:cubicBezTo>
                  <a:pt x="325443" y="333018"/>
                  <a:pt x="323334" y="323336"/>
                  <a:pt x="318740" y="314889"/>
                </a:cubicBezTo>
                <a:lnTo>
                  <a:pt x="305777" y="302193"/>
                </a:lnTo>
                <a:lnTo>
                  <a:pt x="284470" y="293310"/>
                </a:lnTo>
                <a:close/>
                <a:moveTo>
                  <a:pt x="101105" y="241423"/>
                </a:moveTo>
                <a:lnTo>
                  <a:pt x="266778" y="241423"/>
                </a:lnTo>
                <a:cubicBezTo>
                  <a:pt x="271445" y="241498"/>
                  <a:pt x="275210" y="245263"/>
                  <a:pt x="275285" y="249930"/>
                </a:cubicBezTo>
                <a:cubicBezTo>
                  <a:pt x="275285" y="254628"/>
                  <a:pt x="271476" y="258437"/>
                  <a:pt x="266778" y="258437"/>
                </a:cubicBezTo>
                <a:lnTo>
                  <a:pt x="101105" y="258437"/>
                </a:lnTo>
                <a:cubicBezTo>
                  <a:pt x="96407" y="258437"/>
                  <a:pt x="92598" y="254628"/>
                  <a:pt x="92598" y="249930"/>
                </a:cubicBezTo>
                <a:cubicBezTo>
                  <a:pt x="92598" y="245232"/>
                  <a:pt x="96407" y="241423"/>
                  <a:pt x="101105" y="241423"/>
                </a:cubicBezTo>
                <a:close/>
                <a:moveTo>
                  <a:pt x="98931" y="198332"/>
                </a:moveTo>
                <a:cubicBezTo>
                  <a:pt x="99652" y="198239"/>
                  <a:pt x="100383" y="198239"/>
                  <a:pt x="101105" y="198332"/>
                </a:cubicBezTo>
                <a:lnTo>
                  <a:pt x="266778" y="198332"/>
                </a:lnTo>
                <a:cubicBezTo>
                  <a:pt x="271438" y="197731"/>
                  <a:pt x="275702" y="201022"/>
                  <a:pt x="276302" y="205682"/>
                </a:cubicBezTo>
                <a:cubicBezTo>
                  <a:pt x="276902" y="210341"/>
                  <a:pt x="273612" y="214605"/>
                  <a:pt x="268952" y="215206"/>
                </a:cubicBezTo>
                <a:cubicBezTo>
                  <a:pt x="268230" y="215299"/>
                  <a:pt x="267500" y="215299"/>
                  <a:pt x="266778" y="215206"/>
                </a:cubicBezTo>
                <a:lnTo>
                  <a:pt x="101105" y="215206"/>
                </a:lnTo>
                <a:cubicBezTo>
                  <a:pt x="96445" y="215806"/>
                  <a:pt x="92181" y="212515"/>
                  <a:pt x="91581" y="207856"/>
                </a:cubicBezTo>
                <a:cubicBezTo>
                  <a:pt x="90980" y="203196"/>
                  <a:pt x="94271" y="198932"/>
                  <a:pt x="98931" y="198332"/>
                </a:cubicBezTo>
                <a:close/>
                <a:moveTo>
                  <a:pt x="360534" y="193771"/>
                </a:moveTo>
                <a:cubicBezTo>
                  <a:pt x="364370" y="194265"/>
                  <a:pt x="367390" y="197285"/>
                  <a:pt x="367884" y="201121"/>
                </a:cubicBezTo>
                <a:lnTo>
                  <a:pt x="367884" y="231243"/>
                </a:lnTo>
                <a:cubicBezTo>
                  <a:pt x="367885" y="235864"/>
                  <a:pt x="364139" y="239611"/>
                  <a:pt x="359518" y="239612"/>
                </a:cubicBezTo>
                <a:cubicBezTo>
                  <a:pt x="359471" y="239612"/>
                  <a:pt x="359424" y="239611"/>
                  <a:pt x="359377" y="239610"/>
                </a:cubicBezTo>
                <a:lnTo>
                  <a:pt x="359377" y="239611"/>
                </a:lnTo>
                <a:cubicBezTo>
                  <a:pt x="354756" y="239611"/>
                  <a:pt x="351010" y="235864"/>
                  <a:pt x="351010" y="231243"/>
                </a:cubicBezTo>
                <a:lnTo>
                  <a:pt x="351010" y="201121"/>
                </a:lnTo>
                <a:cubicBezTo>
                  <a:pt x="351610" y="196461"/>
                  <a:pt x="355874" y="193170"/>
                  <a:pt x="360534" y="193771"/>
                </a:cubicBezTo>
                <a:close/>
                <a:moveTo>
                  <a:pt x="54527" y="121630"/>
                </a:moveTo>
                <a:lnTo>
                  <a:pt x="54527" y="451582"/>
                </a:lnTo>
                <a:lnTo>
                  <a:pt x="313217" y="451582"/>
                </a:lnTo>
                <a:lnTo>
                  <a:pt x="313217" y="415324"/>
                </a:lnTo>
                <a:lnTo>
                  <a:pt x="299272" y="401378"/>
                </a:lnTo>
                <a:cubicBezTo>
                  <a:pt x="286884" y="406380"/>
                  <a:pt x="273600" y="407425"/>
                  <a:pt x="261061" y="404849"/>
                </a:cubicBezTo>
                <a:lnTo>
                  <a:pt x="229892" y="387991"/>
                </a:lnTo>
                <a:lnTo>
                  <a:pt x="101105" y="387991"/>
                </a:lnTo>
                <a:cubicBezTo>
                  <a:pt x="96445" y="388591"/>
                  <a:pt x="92181" y="385300"/>
                  <a:pt x="91581" y="380641"/>
                </a:cubicBezTo>
                <a:cubicBezTo>
                  <a:pt x="90980" y="375981"/>
                  <a:pt x="94271" y="371717"/>
                  <a:pt x="98931" y="371117"/>
                </a:cubicBezTo>
                <a:cubicBezTo>
                  <a:pt x="99652" y="371024"/>
                  <a:pt x="100383" y="371024"/>
                  <a:pt x="101105" y="371117"/>
                </a:cubicBezTo>
                <a:lnTo>
                  <a:pt x="217034" y="371117"/>
                </a:lnTo>
                <a:lnTo>
                  <a:pt x="212669" y="364544"/>
                </a:lnTo>
                <a:lnTo>
                  <a:pt x="208819" y="344760"/>
                </a:lnTo>
                <a:lnTo>
                  <a:pt x="101105" y="344760"/>
                </a:lnTo>
                <a:cubicBezTo>
                  <a:pt x="96445" y="345360"/>
                  <a:pt x="92181" y="342069"/>
                  <a:pt x="91581" y="337410"/>
                </a:cubicBezTo>
                <a:cubicBezTo>
                  <a:pt x="90980" y="332750"/>
                  <a:pt x="94271" y="328486"/>
                  <a:pt x="98931" y="327886"/>
                </a:cubicBezTo>
                <a:cubicBezTo>
                  <a:pt x="99652" y="327793"/>
                  <a:pt x="100383" y="327793"/>
                  <a:pt x="101105" y="327886"/>
                </a:cubicBezTo>
                <a:lnTo>
                  <a:pt x="209565" y="327886"/>
                </a:lnTo>
                <a:lnTo>
                  <a:pt x="209426" y="326450"/>
                </a:lnTo>
                <a:lnTo>
                  <a:pt x="210835" y="323803"/>
                </a:lnTo>
                <a:lnTo>
                  <a:pt x="212669" y="314376"/>
                </a:lnTo>
                <a:lnTo>
                  <a:pt x="221200" y="301529"/>
                </a:lnTo>
                <a:lnTo>
                  <a:pt x="101105" y="301529"/>
                </a:lnTo>
                <a:cubicBezTo>
                  <a:pt x="96445" y="302129"/>
                  <a:pt x="92181" y="298838"/>
                  <a:pt x="91581" y="294179"/>
                </a:cubicBezTo>
                <a:cubicBezTo>
                  <a:pt x="90980" y="289519"/>
                  <a:pt x="94271" y="285255"/>
                  <a:pt x="98931" y="284655"/>
                </a:cubicBezTo>
                <a:cubicBezTo>
                  <a:pt x="99652" y="284562"/>
                  <a:pt x="100383" y="284562"/>
                  <a:pt x="101105" y="284655"/>
                </a:cubicBezTo>
                <a:lnTo>
                  <a:pt x="237074" y="284655"/>
                </a:lnTo>
                <a:lnTo>
                  <a:pt x="238863" y="286973"/>
                </a:lnTo>
                <a:lnTo>
                  <a:pt x="269031" y="272999"/>
                </a:lnTo>
                <a:lnTo>
                  <a:pt x="271479" y="273673"/>
                </a:lnTo>
                <a:lnTo>
                  <a:pt x="274771" y="272291"/>
                </a:lnTo>
                <a:cubicBezTo>
                  <a:pt x="283300" y="272249"/>
                  <a:pt x="291838" y="273835"/>
                  <a:pt x="299878" y="277049"/>
                </a:cubicBezTo>
                <a:lnTo>
                  <a:pt x="311539" y="284711"/>
                </a:lnTo>
                <a:lnTo>
                  <a:pt x="313357" y="285212"/>
                </a:lnTo>
                <a:lnTo>
                  <a:pt x="313357" y="121630"/>
                </a:lnTo>
                <a:lnTo>
                  <a:pt x="288534" y="121630"/>
                </a:lnTo>
                <a:lnTo>
                  <a:pt x="288534" y="129719"/>
                </a:lnTo>
                <a:cubicBezTo>
                  <a:pt x="288611" y="134339"/>
                  <a:pt x="284928" y="138147"/>
                  <a:pt x="280307" y="138224"/>
                </a:cubicBezTo>
                <a:lnTo>
                  <a:pt x="280306" y="138225"/>
                </a:lnTo>
                <a:cubicBezTo>
                  <a:pt x="280259" y="138225"/>
                  <a:pt x="280213" y="138226"/>
                  <a:pt x="280166" y="138226"/>
                </a:cubicBezTo>
                <a:lnTo>
                  <a:pt x="87718" y="138226"/>
                </a:lnTo>
                <a:lnTo>
                  <a:pt x="87717" y="138226"/>
                </a:lnTo>
                <a:cubicBezTo>
                  <a:pt x="83019" y="138226"/>
                  <a:pt x="79210" y="134417"/>
                  <a:pt x="79210" y="129719"/>
                </a:cubicBezTo>
                <a:lnTo>
                  <a:pt x="79210" y="121630"/>
                </a:lnTo>
                <a:close/>
                <a:moveTo>
                  <a:pt x="96224" y="100573"/>
                </a:moveTo>
                <a:lnTo>
                  <a:pt x="96224" y="112714"/>
                </a:lnTo>
                <a:lnTo>
                  <a:pt x="96502" y="112983"/>
                </a:lnTo>
                <a:cubicBezTo>
                  <a:pt x="96503" y="113030"/>
                  <a:pt x="96503" y="113077"/>
                  <a:pt x="96503" y="113124"/>
                </a:cubicBezTo>
                <a:lnTo>
                  <a:pt x="96503" y="121351"/>
                </a:lnTo>
                <a:lnTo>
                  <a:pt x="271659" y="121351"/>
                </a:lnTo>
                <a:lnTo>
                  <a:pt x="271659" y="100573"/>
                </a:lnTo>
                <a:close/>
                <a:moveTo>
                  <a:pt x="16874" y="78538"/>
                </a:moveTo>
                <a:lnTo>
                  <a:pt x="16874" y="488119"/>
                </a:lnTo>
                <a:lnTo>
                  <a:pt x="351568" y="488119"/>
                </a:lnTo>
                <a:lnTo>
                  <a:pt x="351568" y="452977"/>
                </a:lnTo>
                <a:lnTo>
                  <a:pt x="351345" y="452754"/>
                </a:lnTo>
                <a:lnTo>
                  <a:pt x="350870" y="452559"/>
                </a:lnTo>
                <a:lnTo>
                  <a:pt x="330231" y="431920"/>
                </a:lnTo>
                <a:lnTo>
                  <a:pt x="330231" y="460228"/>
                </a:lnTo>
                <a:cubicBezTo>
                  <a:pt x="330081" y="464817"/>
                  <a:pt x="326316" y="468459"/>
                  <a:pt x="321724" y="468456"/>
                </a:cubicBezTo>
                <a:lnTo>
                  <a:pt x="46160" y="468456"/>
                </a:lnTo>
                <a:cubicBezTo>
                  <a:pt x="41568" y="468459"/>
                  <a:pt x="37804" y="464817"/>
                  <a:pt x="37653" y="460228"/>
                </a:cubicBezTo>
                <a:lnTo>
                  <a:pt x="37653" y="113124"/>
                </a:lnTo>
                <a:cubicBezTo>
                  <a:pt x="37652" y="108502"/>
                  <a:pt x="41398" y="104756"/>
                  <a:pt x="46019" y="104755"/>
                </a:cubicBezTo>
                <a:cubicBezTo>
                  <a:pt x="46066" y="104755"/>
                  <a:pt x="46113" y="104755"/>
                  <a:pt x="46160" y="104756"/>
                </a:cubicBezTo>
                <a:lnTo>
                  <a:pt x="79210" y="104756"/>
                </a:lnTo>
                <a:lnTo>
                  <a:pt x="79210" y="94008"/>
                </a:lnTo>
                <a:lnTo>
                  <a:pt x="78193" y="93223"/>
                </a:lnTo>
                <a:lnTo>
                  <a:pt x="79210" y="91905"/>
                </a:lnTo>
                <a:lnTo>
                  <a:pt x="79210" y="78538"/>
                </a:lnTo>
                <a:close/>
                <a:moveTo>
                  <a:pt x="176197" y="17532"/>
                </a:moveTo>
                <a:cubicBezTo>
                  <a:pt x="162356" y="20558"/>
                  <a:pt x="151546" y="31368"/>
                  <a:pt x="148519" y="45209"/>
                </a:cubicBezTo>
                <a:cubicBezTo>
                  <a:pt x="147618" y="49031"/>
                  <a:pt x="144218" y="51739"/>
                  <a:pt x="140292" y="51763"/>
                </a:cubicBezTo>
                <a:lnTo>
                  <a:pt x="101383" y="51763"/>
                </a:lnTo>
                <a:cubicBezTo>
                  <a:pt x="98534" y="51763"/>
                  <a:pt x="96224" y="54073"/>
                  <a:pt x="96224" y="56923"/>
                </a:cubicBezTo>
                <a:lnTo>
                  <a:pt x="96224" y="69753"/>
                </a:lnTo>
                <a:lnTo>
                  <a:pt x="96224" y="83699"/>
                </a:lnTo>
                <a:lnTo>
                  <a:pt x="271659" y="83699"/>
                </a:lnTo>
                <a:lnTo>
                  <a:pt x="271659" y="56923"/>
                </a:lnTo>
                <a:cubicBezTo>
                  <a:pt x="271659" y="54073"/>
                  <a:pt x="269349" y="51763"/>
                  <a:pt x="266499" y="51763"/>
                </a:cubicBezTo>
                <a:lnTo>
                  <a:pt x="227591" y="51763"/>
                </a:lnTo>
                <a:cubicBezTo>
                  <a:pt x="223664" y="51739"/>
                  <a:pt x="220264" y="49031"/>
                  <a:pt x="219363" y="45209"/>
                </a:cubicBezTo>
                <a:cubicBezTo>
                  <a:pt x="215086" y="25646"/>
                  <a:pt x="195760" y="13254"/>
                  <a:pt x="176197" y="17532"/>
                </a:cubicBezTo>
                <a:close/>
                <a:moveTo>
                  <a:pt x="202268" y="3291"/>
                </a:moveTo>
                <a:cubicBezTo>
                  <a:pt x="216923" y="8683"/>
                  <a:pt x="228474" y="20234"/>
                  <a:pt x="233866" y="34889"/>
                </a:cubicBezTo>
                <a:lnTo>
                  <a:pt x="266499" y="34889"/>
                </a:lnTo>
                <a:cubicBezTo>
                  <a:pt x="278668" y="34889"/>
                  <a:pt x="288533" y="44754"/>
                  <a:pt x="288533" y="56923"/>
                </a:cubicBezTo>
                <a:lnTo>
                  <a:pt x="288533" y="61246"/>
                </a:lnTo>
                <a:lnTo>
                  <a:pt x="359377" y="61246"/>
                </a:lnTo>
                <a:cubicBezTo>
                  <a:pt x="364076" y="61246"/>
                  <a:pt x="367884" y="65055"/>
                  <a:pt x="367884" y="69753"/>
                </a:cubicBezTo>
                <a:lnTo>
                  <a:pt x="367884" y="145338"/>
                </a:lnTo>
                <a:lnTo>
                  <a:pt x="367701" y="145575"/>
                </a:lnTo>
                <a:lnTo>
                  <a:pt x="367883" y="145757"/>
                </a:lnTo>
                <a:lnTo>
                  <a:pt x="367883" y="171138"/>
                </a:lnTo>
                <a:cubicBezTo>
                  <a:pt x="367883" y="175836"/>
                  <a:pt x="364075" y="179644"/>
                  <a:pt x="359376" y="179644"/>
                </a:cubicBezTo>
                <a:cubicBezTo>
                  <a:pt x="354755" y="179645"/>
                  <a:pt x="351009" y="175899"/>
                  <a:pt x="351008" y="171278"/>
                </a:cubicBezTo>
                <a:cubicBezTo>
                  <a:pt x="351008" y="171231"/>
                  <a:pt x="351008" y="171185"/>
                  <a:pt x="351009" y="171138"/>
                </a:cubicBezTo>
                <a:lnTo>
                  <a:pt x="351009" y="145757"/>
                </a:lnTo>
                <a:lnTo>
                  <a:pt x="351010" y="145756"/>
                </a:lnTo>
                <a:lnTo>
                  <a:pt x="351010" y="145338"/>
                </a:lnTo>
                <a:lnTo>
                  <a:pt x="351010" y="78538"/>
                </a:lnTo>
                <a:lnTo>
                  <a:pt x="288534" y="78538"/>
                </a:lnTo>
                <a:lnTo>
                  <a:pt x="288534" y="104756"/>
                </a:lnTo>
                <a:lnTo>
                  <a:pt x="322003" y="104756"/>
                </a:lnTo>
                <a:cubicBezTo>
                  <a:pt x="326647" y="104756"/>
                  <a:pt x="330434" y="108480"/>
                  <a:pt x="330510" y="113124"/>
                </a:cubicBezTo>
                <a:lnTo>
                  <a:pt x="330510" y="305154"/>
                </a:lnTo>
                <a:lnTo>
                  <a:pt x="329853" y="306062"/>
                </a:lnTo>
                <a:lnTo>
                  <a:pt x="340379" y="325471"/>
                </a:lnTo>
                <a:cubicBezTo>
                  <a:pt x="342980" y="338067"/>
                  <a:pt x="341942" y="351414"/>
                  <a:pt x="336925" y="363865"/>
                </a:cubicBezTo>
                <a:lnTo>
                  <a:pt x="351568" y="377810"/>
                </a:lnTo>
                <a:lnTo>
                  <a:pt x="351568" y="287165"/>
                </a:lnTo>
                <a:lnTo>
                  <a:pt x="351010" y="286607"/>
                </a:lnTo>
                <a:lnTo>
                  <a:pt x="351010" y="261226"/>
                </a:lnTo>
                <a:cubicBezTo>
                  <a:pt x="350409" y="256566"/>
                  <a:pt x="353700" y="252302"/>
                  <a:pt x="358360" y="251702"/>
                </a:cubicBezTo>
                <a:cubicBezTo>
                  <a:pt x="363019" y="251101"/>
                  <a:pt x="367284" y="254392"/>
                  <a:pt x="367884" y="259052"/>
                </a:cubicBezTo>
                <a:cubicBezTo>
                  <a:pt x="367977" y="259773"/>
                  <a:pt x="367977" y="260504"/>
                  <a:pt x="367884" y="261226"/>
                </a:cubicBezTo>
                <a:lnTo>
                  <a:pt x="367884" y="284001"/>
                </a:lnTo>
                <a:lnTo>
                  <a:pt x="368442" y="284432"/>
                </a:lnTo>
                <a:cubicBezTo>
                  <a:pt x="368535" y="285154"/>
                  <a:pt x="368535" y="285885"/>
                  <a:pt x="368442" y="286606"/>
                </a:cubicBezTo>
                <a:lnTo>
                  <a:pt x="368442" y="395661"/>
                </a:lnTo>
                <a:lnTo>
                  <a:pt x="388105" y="415324"/>
                </a:lnTo>
                <a:cubicBezTo>
                  <a:pt x="393112" y="420195"/>
                  <a:pt x="395930" y="426887"/>
                  <a:pt x="395915" y="433872"/>
                </a:cubicBezTo>
                <a:cubicBezTo>
                  <a:pt x="395920" y="440896"/>
                  <a:pt x="393106" y="447628"/>
                  <a:pt x="388105" y="452559"/>
                </a:cubicBezTo>
                <a:cubicBezTo>
                  <a:pt x="383211" y="457514"/>
                  <a:pt x="376522" y="460281"/>
                  <a:pt x="369557" y="460229"/>
                </a:cubicBezTo>
                <a:lnTo>
                  <a:pt x="367745" y="459486"/>
                </a:lnTo>
                <a:lnTo>
                  <a:pt x="367745" y="496905"/>
                </a:lnTo>
                <a:cubicBezTo>
                  <a:pt x="367745" y="501549"/>
                  <a:pt x="364021" y="505336"/>
                  <a:pt x="359377" y="505412"/>
                </a:cubicBezTo>
                <a:lnTo>
                  <a:pt x="8507" y="505412"/>
                </a:lnTo>
                <a:cubicBezTo>
                  <a:pt x="3809" y="505412"/>
                  <a:pt x="0" y="501603"/>
                  <a:pt x="0" y="496905"/>
                </a:cubicBezTo>
                <a:lnTo>
                  <a:pt x="0" y="69753"/>
                </a:lnTo>
                <a:cubicBezTo>
                  <a:pt x="0" y="65055"/>
                  <a:pt x="3809" y="61246"/>
                  <a:pt x="8507" y="61246"/>
                </a:cubicBezTo>
                <a:lnTo>
                  <a:pt x="79210" y="61246"/>
                </a:lnTo>
                <a:lnTo>
                  <a:pt x="79210" y="56923"/>
                </a:lnTo>
                <a:cubicBezTo>
                  <a:pt x="79287" y="44732"/>
                  <a:pt x="89192" y="34889"/>
                  <a:pt x="101383" y="34889"/>
                </a:cubicBezTo>
                <a:lnTo>
                  <a:pt x="133877" y="34889"/>
                </a:lnTo>
                <a:cubicBezTo>
                  <a:pt x="144037" y="7278"/>
                  <a:pt x="174657" y="-6869"/>
                  <a:pt x="202268" y="3291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7" name="Freeform 736">
            <a:extLst>
              <a:ext uri="{FF2B5EF4-FFF2-40B4-BE49-F238E27FC236}">
                <a16:creationId xmlns:a16="http://schemas.microsoft.com/office/drawing/2014/main" id="{50B1DEC7-A1E9-FC4A-96AC-7A6F74A13A8F}"/>
              </a:ext>
            </a:extLst>
          </p:cNvPr>
          <p:cNvSpPr>
            <a:spLocks noChangeAspect="1"/>
          </p:cNvSpPr>
          <p:nvPr/>
        </p:nvSpPr>
        <p:spPr>
          <a:xfrm>
            <a:off x="9515624" y="3715826"/>
            <a:ext cx="355181" cy="451590"/>
          </a:xfrm>
          <a:custGeom>
            <a:avLst/>
            <a:gdLst>
              <a:gd name="connsiteX0" fmla="*/ 276870 w 390699"/>
              <a:gd name="connsiteY0" fmla="*/ 383913 h 496749"/>
              <a:gd name="connsiteX1" fmla="*/ 283793 w 390699"/>
              <a:gd name="connsiteY1" fmla="*/ 410859 h 496749"/>
              <a:gd name="connsiteX2" fmla="*/ 299358 w 390699"/>
              <a:gd name="connsiteY2" fmla="*/ 387602 h 496749"/>
              <a:gd name="connsiteX3" fmla="*/ 55783 w 390699"/>
              <a:gd name="connsiteY3" fmla="*/ 339217 h 496749"/>
              <a:gd name="connsiteX4" fmla="*/ 223130 w 390699"/>
              <a:gd name="connsiteY4" fmla="*/ 339217 h 496749"/>
              <a:gd name="connsiteX5" fmla="*/ 231636 w 390699"/>
              <a:gd name="connsiteY5" fmla="*/ 347494 h 496749"/>
              <a:gd name="connsiteX6" fmla="*/ 223130 w 390699"/>
              <a:gd name="connsiteY6" fmla="*/ 355771 h 496749"/>
              <a:gd name="connsiteX7" fmla="*/ 223130 w 390699"/>
              <a:gd name="connsiteY7" fmla="*/ 356314 h 496749"/>
              <a:gd name="connsiteX8" fmla="*/ 55783 w 390699"/>
              <a:gd name="connsiteY8" fmla="*/ 356314 h 496749"/>
              <a:gd name="connsiteX9" fmla="*/ 46997 w 390699"/>
              <a:gd name="connsiteY9" fmla="*/ 347765 h 496749"/>
              <a:gd name="connsiteX10" fmla="*/ 55783 w 390699"/>
              <a:gd name="connsiteY10" fmla="*/ 339217 h 496749"/>
              <a:gd name="connsiteX11" fmla="*/ 55783 w 390699"/>
              <a:gd name="connsiteY11" fmla="*/ 283992 h 496749"/>
              <a:gd name="connsiteX12" fmla="*/ 233170 w 390699"/>
              <a:gd name="connsiteY12" fmla="*/ 283992 h 496749"/>
              <a:gd name="connsiteX13" fmla="*/ 241677 w 390699"/>
              <a:gd name="connsiteY13" fmla="*/ 292269 h 496749"/>
              <a:gd name="connsiteX14" fmla="*/ 233170 w 390699"/>
              <a:gd name="connsiteY14" fmla="*/ 300546 h 496749"/>
              <a:gd name="connsiteX15" fmla="*/ 55783 w 390699"/>
              <a:gd name="connsiteY15" fmla="*/ 300546 h 496749"/>
              <a:gd name="connsiteX16" fmla="*/ 47414 w 390699"/>
              <a:gd name="connsiteY16" fmla="*/ 292406 h 496749"/>
              <a:gd name="connsiteX17" fmla="*/ 47415 w 390699"/>
              <a:gd name="connsiteY17" fmla="*/ 292269 h 496749"/>
              <a:gd name="connsiteX18" fmla="*/ 55783 w 390699"/>
              <a:gd name="connsiteY18" fmla="*/ 283992 h 496749"/>
              <a:gd name="connsiteX19" fmla="*/ 55783 w 390699"/>
              <a:gd name="connsiteY19" fmla="*/ 227818 h 496749"/>
              <a:gd name="connsiteX20" fmla="*/ 242932 w 390699"/>
              <a:gd name="connsiteY20" fmla="*/ 227818 h 496749"/>
              <a:gd name="connsiteX21" fmla="*/ 250282 w 390699"/>
              <a:gd name="connsiteY21" fmla="*/ 237085 h 496749"/>
              <a:gd name="connsiteX22" fmla="*/ 242932 w 390699"/>
              <a:gd name="connsiteY22" fmla="*/ 244236 h 496749"/>
              <a:gd name="connsiteX23" fmla="*/ 55783 w 390699"/>
              <a:gd name="connsiteY23" fmla="*/ 244236 h 496749"/>
              <a:gd name="connsiteX24" fmla="*/ 48433 w 390699"/>
              <a:gd name="connsiteY24" fmla="*/ 234969 h 496749"/>
              <a:gd name="connsiteX25" fmla="*/ 55783 w 390699"/>
              <a:gd name="connsiteY25" fmla="*/ 227818 h 496749"/>
              <a:gd name="connsiteX26" fmla="*/ 55783 w 390699"/>
              <a:gd name="connsiteY26" fmla="*/ 172594 h 496749"/>
              <a:gd name="connsiteX27" fmla="*/ 252555 w 390699"/>
              <a:gd name="connsiteY27" fmla="*/ 172594 h 496749"/>
              <a:gd name="connsiteX28" fmla="*/ 262079 w 390699"/>
              <a:gd name="connsiteY28" fmla="*/ 179745 h 496749"/>
              <a:gd name="connsiteX29" fmla="*/ 254729 w 390699"/>
              <a:gd name="connsiteY29" fmla="*/ 189012 h 496749"/>
              <a:gd name="connsiteX30" fmla="*/ 252555 w 390699"/>
              <a:gd name="connsiteY30" fmla="*/ 189012 h 496749"/>
              <a:gd name="connsiteX31" fmla="*/ 55783 w 390699"/>
              <a:gd name="connsiteY31" fmla="*/ 189012 h 496749"/>
              <a:gd name="connsiteX32" fmla="*/ 48433 w 390699"/>
              <a:gd name="connsiteY32" fmla="*/ 179745 h 496749"/>
              <a:gd name="connsiteX33" fmla="*/ 55783 w 390699"/>
              <a:gd name="connsiteY33" fmla="*/ 172594 h 496749"/>
              <a:gd name="connsiteX34" fmla="*/ 312832 w 390699"/>
              <a:gd name="connsiteY34" fmla="*/ 150610 h 496749"/>
              <a:gd name="connsiteX35" fmla="*/ 275286 w 390699"/>
              <a:gd name="connsiteY35" fmla="*/ 366354 h 496749"/>
              <a:gd name="connsiteX36" fmla="*/ 306524 w 390699"/>
              <a:gd name="connsiteY36" fmla="*/ 371510 h 496749"/>
              <a:gd name="connsiteX37" fmla="*/ 344075 w 390699"/>
              <a:gd name="connsiteY37" fmla="*/ 155736 h 496749"/>
              <a:gd name="connsiteX38" fmla="*/ 317541 w 390699"/>
              <a:gd name="connsiteY38" fmla="*/ 123549 h 496749"/>
              <a:gd name="connsiteX39" fmla="*/ 315664 w 390699"/>
              <a:gd name="connsiteY39" fmla="*/ 134335 h 496749"/>
              <a:gd name="connsiteX40" fmla="*/ 346908 w 390699"/>
              <a:gd name="connsiteY40" fmla="*/ 139461 h 496749"/>
              <a:gd name="connsiteX41" fmla="*/ 348748 w 390699"/>
              <a:gd name="connsiteY41" fmla="*/ 128886 h 496749"/>
              <a:gd name="connsiteX42" fmla="*/ 93297 w 390699"/>
              <a:gd name="connsiteY42" fmla="*/ 90096 h 496749"/>
              <a:gd name="connsiteX43" fmla="*/ 260644 w 390699"/>
              <a:gd name="connsiteY43" fmla="*/ 90096 h 496749"/>
              <a:gd name="connsiteX44" fmla="*/ 267994 w 390699"/>
              <a:gd name="connsiteY44" fmla="*/ 99363 h 496749"/>
              <a:gd name="connsiteX45" fmla="*/ 260644 w 390699"/>
              <a:gd name="connsiteY45" fmla="*/ 106514 h 496749"/>
              <a:gd name="connsiteX46" fmla="*/ 93297 w 390699"/>
              <a:gd name="connsiteY46" fmla="*/ 106514 h 496749"/>
              <a:gd name="connsiteX47" fmla="*/ 85947 w 390699"/>
              <a:gd name="connsiteY47" fmla="*/ 97247 h 496749"/>
              <a:gd name="connsiteX48" fmla="*/ 93297 w 390699"/>
              <a:gd name="connsiteY48" fmla="*/ 90096 h 496749"/>
              <a:gd name="connsiteX49" fmla="*/ 324006 w 390699"/>
              <a:gd name="connsiteY49" fmla="*/ 86402 h 496749"/>
              <a:gd name="connsiteX50" fmla="*/ 320387 w 390699"/>
              <a:gd name="connsiteY50" fmla="*/ 107195 h 496749"/>
              <a:gd name="connsiteX51" fmla="*/ 351631 w 390699"/>
              <a:gd name="connsiteY51" fmla="*/ 112322 h 496749"/>
              <a:gd name="connsiteX52" fmla="*/ 355245 w 390699"/>
              <a:gd name="connsiteY52" fmla="*/ 91551 h 496749"/>
              <a:gd name="connsiteX53" fmla="*/ 344038 w 390699"/>
              <a:gd name="connsiteY53" fmla="*/ 58075 h 496749"/>
              <a:gd name="connsiteX54" fmla="*/ 333997 w 390699"/>
              <a:gd name="connsiteY54" fmla="*/ 64995 h 496749"/>
              <a:gd name="connsiteX55" fmla="*/ 332882 w 390699"/>
              <a:gd name="connsiteY55" fmla="*/ 70965 h 496749"/>
              <a:gd name="connsiteX56" fmla="*/ 350035 w 390699"/>
              <a:gd name="connsiteY56" fmla="*/ 73814 h 496749"/>
              <a:gd name="connsiteX57" fmla="*/ 351150 w 390699"/>
              <a:gd name="connsiteY57" fmla="*/ 67844 h 496749"/>
              <a:gd name="connsiteX58" fmla="*/ 349616 w 390699"/>
              <a:gd name="connsiteY58" fmla="*/ 61467 h 496749"/>
              <a:gd name="connsiteX59" fmla="*/ 344038 w 390699"/>
              <a:gd name="connsiteY59" fmla="*/ 58075 h 496749"/>
              <a:gd name="connsiteX60" fmla="*/ 346827 w 390699"/>
              <a:gd name="connsiteY60" fmla="*/ 42471 h 496749"/>
              <a:gd name="connsiteX61" fmla="*/ 363423 w 390699"/>
              <a:gd name="connsiteY61" fmla="*/ 52647 h 496749"/>
              <a:gd name="connsiteX62" fmla="*/ 367746 w 390699"/>
              <a:gd name="connsiteY62" fmla="*/ 71236 h 496749"/>
              <a:gd name="connsiteX63" fmla="*/ 366266 w 390699"/>
              <a:gd name="connsiteY63" fmla="*/ 79238 h 496749"/>
              <a:gd name="connsiteX64" fmla="*/ 369983 w 390699"/>
              <a:gd name="connsiteY64" fmla="*/ 81507 h 496749"/>
              <a:gd name="connsiteX65" fmla="*/ 372486 w 390699"/>
              <a:gd name="connsiteY65" fmla="*/ 92132 h 496749"/>
              <a:gd name="connsiteX66" fmla="*/ 368488 w 390699"/>
              <a:gd name="connsiteY66" fmla="*/ 115088 h 496749"/>
              <a:gd name="connsiteX67" fmla="*/ 370813 w 390699"/>
              <a:gd name="connsiteY67" fmla="*/ 115469 h 496749"/>
              <a:gd name="connsiteX68" fmla="*/ 390337 w 390699"/>
              <a:gd name="connsiteY68" fmla="*/ 142607 h 496749"/>
              <a:gd name="connsiteX69" fmla="*/ 375415 w 390699"/>
              <a:gd name="connsiteY69" fmla="*/ 228089 h 496749"/>
              <a:gd name="connsiteX70" fmla="*/ 367048 w 390699"/>
              <a:gd name="connsiteY70" fmla="*/ 234738 h 496749"/>
              <a:gd name="connsiteX71" fmla="*/ 365654 w 390699"/>
              <a:gd name="connsiteY71" fmla="*/ 234738 h 496749"/>
              <a:gd name="connsiteX72" fmla="*/ 358781 w 390699"/>
              <a:gd name="connsiteY72" fmla="*/ 225602 h 496749"/>
              <a:gd name="connsiteX73" fmla="*/ 358820 w 390699"/>
              <a:gd name="connsiteY73" fmla="*/ 225375 h 496749"/>
              <a:gd name="connsiteX74" fmla="*/ 373603 w 390699"/>
              <a:gd name="connsiteY74" fmla="*/ 139893 h 496749"/>
              <a:gd name="connsiteX75" fmla="*/ 367885 w 390699"/>
              <a:gd name="connsiteY75" fmla="*/ 132159 h 496749"/>
              <a:gd name="connsiteX76" fmla="*/ 365583 w 390699"/>
              <a:gd name="connsiteY76" fmla="*/ 131765 h 496749"/>
              <a:gd name="connsiteX77" fmla="*/ 321864 w 390699"/>
              <a:gd name="connsiteY77" fmla="*/ 382772 h 496749"/>
              <a:gd name="connsiteX78" fmla="*/ 320963 w 390699"/>
              <a:gd name="connsiteY78" fmla="*/ 383517 h 496749"/>
              <a:gd name="connsiteX79" fmla="*/ 320749 w 390699"/>
              <a:gd name="connsiteY79" fmla="*/ 385892 h 496749"/>
              <a:gd name="connsiteX80" fmla="*/ 295899 w 390699"/>
              <a:gd name="connsiteY80" fmla="*/ 422664 h 496749"/>
              <a:gd name="connsiteX81" fmla="*/ 310987 w 390699"/>
              <a:gd name="connsiteY81" fmla="*/ 422664 h 496749"/>
              <a:gd name="connsiteX82" fmla="*/ 320511 w 390699"/>
              <a:gd name="connsiteY82" fmla="*/ 429815 h 496749"/>
              <a:gd name="connsiteX83" fmla="*/ 313161 w 390699"/>
              <a:gd name="connsiteY83" fmla="*/ 439082 h 496749"/>
              <a:gd name="connsiteX84" fmla="*/ 310987 w 390699"/>
              <a:gd name="connsiteY84" fmla="*/ 439082 h 496749"/>
              <a:gd name="connsiteX85" fmla="*/ 280167 w 390699"/>
              <a:gd name="connsiteY85" fmla="*/ 439082 h 496749"/>
              <a:gd name="connsiteX86" fmla="*/ 278912 w 390699"/>
              <a:gd name="connsiteY86" fmla="*/ 439082 h 496749"/>
              <a:gd name="connsiteX87" fmla="*/ 193705 w 390699"/>
              <a:gd name="connsiteY87" fmla="*/ 439082 h 496749"/>
              <a:gd name="connsiteX88" fmla="*/ 184181 w 390699"/>
              <a:gd name="connsiteY88" fmla="*/ 431930 h 496749"/>
              <a:gd name="connsiteX89" fmla="*/ 191531 w 390699"/>
              <a:gd name="connsiteY89" fmla="*/ 422664 h 496749"/>
              <a:gd name="connsiteX90" fmla="*/ 193705 w 390699"/>
              <a:gd name="connsiteY90" fmla="*/ 422664 h 496749"/>
              <a:gd name="connsiteX91" fmla="*/ 269598 w 390699"/>
              <a:gd name="connsiteY91" fmla="*/ 422664 h 496749"/>
              <a:gd name="connsiteX92" fmla="*/ 257436 w 390699"/>
              <a:gd name="connsiteY92" fmla="*/ 375445 h 496749"/>
              <a:gd name="connsiteX93" fmla="*/ 257702 w 390699"/>
              <a:gd name="connsiteY93" fmla="*/ 374497 h 496749"/>
              <a:gd name="connsiteX94" fmla="*/ 257156 w 390699"/>
              <a:gd name="connsiteY94" fmla="*/ 372325 h 496749"/>
              <a:gd name="connsiteX95" fmla="*/ 307779 w 390699"/>
              <a:gd name="connsiteY95" fmla="*/ 81413 h 496749"/>
              <a:gd name="connsiteX96" fmla="*/ 313766 w 390699"/>
              <a:gd name="connsiteY96" fmla="*/ 72225 h 496749"/>
              <a:gd name="connsiteX97" fmla="*/ 315628 w 390699"/>
              <a:gd name="connsiteY97" fmla="*/ 71801 h 496749"/>
              <a:gd name="connsiteX98" fmla="*/ 317263 w 390699"/>
              <a:gd name="connsiteY98" fmla="*/ 62960 h 496749"/>
              <a:gd name="connsiteX99" fmla="*/ 327722 w 390699"/>
              <a:gd name="connsiteY99" fmla="*/ 46813 h 496749"/>
              <a:gd name="connsiteX100" fmla="*/ 346827 w 390699"/>
              <a:gd name="connsiteY100" fmla="*/ 42471 h 496749"/>
              <a:gd name="connsiteX101" fmla="*/ 8507 w 390699"/>
              <a:gd name="connsiteY101" fmla="*/ 0 h 496749"/>
              <a:gd name="connsiteX102" fmla="*/ 375694 w 390699"/>
              <a:gd name="connsiteY102" fmla="*/ 0 h 496749"/>
              <a:gd name="connsiteX103" fmla="*/ 384062 w 390699"/>
              <a:gd name="connsiteY103" fmla="*/ 8140 h 496749"/>
              <a:gd name="connsiteX104" fmla="*/ 384061 w 390699"/>
              <a:gd name="connsiteY104" fmla="*/ 8277 h 496749"/>
              <a:gd name="connsiteX105" fmla="*/ 384061 w 390699"/>
              <a:gd name="connsiteY105" fmla="*/ 44505 h 496749"/>
              <a:gd name="connsiteX106" fmla="*/ 376711 w 390699"/>
              <a:gd name="connsiteY106" fmla="*/ 53772 h 496749"/>
              <a:gd name="connsiteX107" fmla="*/ 367187 w 390699"/>
              <a:gd name="connsiteY107" fmla="*/ 46620 h 496749"/>
              <a:gd name="connsiteX108" fmla="*/ 367187 w 390699"/>
              <a:gd name="connsiteY108" fmla="*/ 44505 h 496749"/>
              <a:gd name="connsiteX109" fmla="*/ 367187 w 390699"/>
              <a:gd name="connsiteY109" fmla="*/ 16418 h 496749"/>
              <a:gd name="connsiteX110" fmla="*/ 16874 w 390699"/>
              <a:gd name="connsiteY110" fmla="*/ 16418 h 496749"/>
              <a:gd name="connsiteX111" fmla="*/ 16874 w 390699"/>
              <a:gd name="connsiteY111" fmla="*/ 480330 h 496749"/>
              <a:gd name="connsiteX112" fmla="*/ 367187 w 390699"/>
              <a:gd name="connsiteY112" fmla="*/ 480330 h 496749"/>
              <a:gd name="connsiteX113" fmla="*/ 367187 w 390699"/>
              <a:gd name="connsiteY113" fmla="*/ 252648 h 496749"/>
              <a:gd name="connsiteX114" fmla="*/ 376711 w 390699"/>
              <a:gd name="connsiteY114" fmla="*/ 245497 h 496749"/>
              <a:gd name="connsiteX115" fmla="*/ 384061 w 390699"/>
              <a:gd name="connsiteY115" fmla="*/ 252648 h 496749"/>
              <a:gd name="connsiteX116" fmla="*/ 384061 w 390699"/>
              <a:gd name="connsiteY116" fmla="*/ 488471 h 496749"/>
              <a:gd name="connsiteX117" fmla="*/ 375835 w 390699"/>
              <a:gd name="connsiteY117" fmla="*/ 496747 h 496749"/>
              <a:gd name="connsiteX118" fmla="*/ 375694 w 390699"/>
              <a:gd name="connsiteY118" fmla="*/ 496748 h 496749"/>
              <a:gd name="connsiteX119" fmla="*/ 8507 w 390699"/>
              <a:gd name="connsiteY119" fmla="*/ 496748 h 496749"/>
              <a:gd name="connsiteX120" fmla="*/ 0 w 390699"/>
              <a:gd name="connsiteY120" fmla="*/ 488745 h 496749"/>
              <a:gd name="connsiteX121" fmla="*/ 0 w 390699"/>
              <a:gd name="connsiteY121" fmla="*/ 488471 h 496749"/>
              <a:gd name="connsiteX122" fmla="*/ 0 w 390699"/>
              <a:gd name="connsiteY122" fmla="*/ 8277 h 496749"/>
              <a:gd name="connsiteX123" fmla="*/ 8507 w 390699"/>
              <a:gd name="connsiteY123" fmla="*/ 0 h 49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390699" h="496749">
                <a:moveTo>
                  <a:pt x="276870" y="383913"/>
                </a:moveTo>
                <a:lnTo>
                  <a:pt x="283793" y="410859"/>
                </a:lnTo>
                <a:lnTo>
                  <a:pt x="299358" y="387602"/>
                </a:lnTo>
                <a:close/>
                <a:moveTo>
                  <a:pt x="55783" y="339217"/>
                </a:moveTo>
                <a:lnTo>
                  <a:pt x="223130" y="339217"/>
                </a:lnTo>
                <a:cubicBezTo>
                  <a:pt x="227828" y="339217"/>
                  <a:pt x="231636" y="342923"/>
                  <a:pt x="231636" y="347494"/>
                </a:cubicBezTo>
                <a:cubicBezTo>
                  <a:pt x="231636" y="352065"/>
                  <a:pt x="227828" y="355771"/>
                  <a:pt x="223130" y="355771"/>
                </a:cubicBezTo>
                <a:lnTo>
                  <a:pt x="223130" y="356314"/>
                </a:lnTo>
                <a:lnTo>
                  <a:pt x="55783" y="356314"/>
                </a:lnTo>
                <a:cubicBezTo>
                  <a:pt x="50930" y="356314"/>
                  <a:pt x="46997" y="352486"/>
                  <a:pt x="46997" y="347765"/>
                </a:cubicBezTo>
                <a:cubicBezTo>
                  <a:pt x="46997" y="343044"/>
                  <a:pt x="50930" y="339217"/>
                  <a:pt x="55783" y="339217"/>
                </a:cubicBezTo>
                <a:close/>
                <a:moveTo>
                  <a:pt x="55783" y="283992"/>
                </a:moveTo>
                <a:lnTo>
                  <a:pt x="233170" y="283992"/>
                </a:lnTo>
                <a:cubicBezTo>
                  <a:pt x="237868" y="283992"/>
                  <a:pt x="241677" y="287698"/>
                  <a:pt x="241677" y="292269"/>
                </a:cubicBezTo>
                <a:cubicBezTo>
                  <a:pt x="241677" y="296840"/>
                  <a:pt x="237868" y="300546"/>
                  <a:pt x="233170" y="300546"/>
                </a:cubicBezTo>
                <a:lnTo>
                  <a:pt x="55783" y="300546"/>
                </a:lnTo>
                <a:cubicBezTo>
                  <a:pt x="51161" y="300546"/>
                  <a:pt x="47415" y="296902"/>
                  <a:pt x="47414" y="292406"/>
                </a:cubicBezTo>
                <a:cubicBezTo>
                  <a:pt x="47414" y="292360"/>
                  <a:pt x="47414" y="292314"/>
                  <a:pt x="47415" y="292269"/>
                </a:cubicBezTo>
                <a:cubicBezTo>
                  <a:pt x="47415" y="287750"/>
                  <a:pt x="51139" y="284066"/>
                  <a:pt x="55783" y="283992"/>
                </a:cubicBezTo>
                <a:close/>
                <a:moveTo>
                  <a:pt x="55783" y="227818"/>
                </a:moveTo>
                <a:lnTo>
                  <a:pt x="242932" y="227818"/>
                </a:lnTo>
                <a:cubicBezTo>
                  <a:pt x="247592" y="228402"/>
                  <a:pt x="250883" y="232551"/>
                  <a:pt x="250282" y="237085"/>
                </a:cubicBezTo>
                <a:cubicBezTo>
                  <a:pt x="249788" y="240817"/>
                  <a:pt x="246768" y="243755"/>
                  <a:pt x="242932" y="244236"/>
                </a:cubicBezTo>
                <a:lnTo>
                  <a:pt x="55783" y="244236"/>
                </a:lnTo>
                <a:cubicBezTo>
                  <a:pt x="51123" y="243652"/>
                  <a:pt x="47832" y="239503"/>
                  <a:pt x="48433" y="234969"/>
                </a:cubicBezTo>
                <a:cubicBezTo>
                  <a:pt x="48927" y="231237"/>
                  <a:pt x="51947" y="228299"/>
                  <a:pt x="55783" y="227818"/>
                </a:cubicBezTo>
                <a:close/>
                <a:moveTo>
                  <a:pt x="55783" y="172594"/>
                </a:moveTo>
                <a:lnTo>
                  <a:pt x="252555" y="172594"/>
                </a:lnTo>
                <a:cubicBezTo>
                  <a:pt x="257214" y="172010"/>
                  <a:pt x="261479" y="175211"/>
                  <a:pt x="262079" y="179745"/>
                </a:cubicBezTo>
                <a:cubicBezTo>
                  <a:pt x="262679" y="184279"/>
                  <a:pt x="259388" y="188428"/>
                  <a:pt x="254729" y="189012"/>
                </a:cubicBezTo>
                <a:cubicBezTo>
                  <a:pt x="254007" y="189102"/>
                  <a:pt x="253276" y="189102"/>
                  <a:pt x="252555" y="189012"/>
                </a:cubicBezTo>
                <a:lnTo>
                  <a:pt x="55783" y="189012"/>
                </a:lnTo>
                <a:cubicBezTo>
                  <a:pt x="51123" y="188428"/>
                  <a:pt x="47832" y="184279"/>
                  <a:pt x="48433" y="179745"/>
                </a:cubicBezTo>
                <a:cubicBezTo>
                  <a:pt x="48927" y="176013"/>
                  <a:pt x="51947" y="173075"/>
                  <a:pt x="55783" y="172594"/>
                </a:cubicBezTo>
                <a:close/>
                <a:moveTo>
                  <a:pt x="312832" y="150610"/>
                </a:moveTo>
                <a:lnTo>
                  <a:pt x="275286" y="366354"/>
                </a:lnTo>
                <a:lnTo>
                  <a:pt x="306524" y="371510"/>
                </a:lnTo>
                <a:lnTo>
                  <a:pt x="344075" y="155736"/>
                </a:lnTo>
                <a:close/>
                <a:moveTo>
                  <a:pt x="317541" y="123549"/>
                </a:moveTo>
                <a:lnTo>
                  <a:pt x="315664" y="134335"/>
                </a:lnTo>
                <a:lnTo>
                  <a:pt x="346908" y="139461"/>
                </a:lnTo>
                <a:lnTo>
                  <a:pt x="348748" y="128886"/>
                </a:lnTo>
                <a:close/>
                <a:moveTo>
                  <a:pt x="93297" y="90096"/>
                </a:moveTo>
                <a:lnTo>
                  <a:pt x="260644" y="90096"/>
                </a:lnTo>
                <a:cubicBezTo>
                  <a:pt x="265303" y="90680"/>
                  <a:pt x="268594" y="94829"/>
                  <a:pt x="267994" y="99363"/>
                </a:cubicBezTo>
                <a:cubicBezTo>
                  <a:pt x="267500" y="103095"/>
                  <a:pt x="264480" y="106033"/>
                  <a:pt x="260644" y="106514"/>
                </a:cubicBezTo>
                <a:lnTo>
                  <a:pt x="93297" y="106514"/>
                </a:lnTo>
                <a:cubicBezTo>
                  <a:pt x="88637" y="105930"/>
                  <a:pt x="85346" y="101781"/>
                  <a:pt x="85947" y="97247"/>
                </a:cubicBezTo>
                <a:cubicBezTo>
                  <a:pt x="86441" y="93515"/>
                  <a:pt x="89461" y="90577"/>
                  <a:pt x="93297" y="90096"/>
                </a:cubicBezTo>
                <a:close/>
                <a:moveTo>
                  <a:pt x="324006" y="86402"/>
                </a:moveTo>
                <a:lnTo>
                  <a:pt x="320387" y="107195"/>
                </a:lnTo>
                <a:lnTo>
                  <a:pt x="351631" y="112322"/>
                </a:lnTo>
                <a:lnTo>
                  <a:pt x="355245" y="91551"/>
                </a:lnTo>
                <a:close/>
                <a:moveTo>
                  <a:pt x="344038" y="58075"/>
                </a:moveTo>
                <a:cubicBezTo>
                  <a:pt x="339313" y="57335"/>
                  <a:pt x="334848" y="60412"/>
                  <a:pt x="333997" y="64995"/>
                </a:cubicBezTo>
                <a:lnTo>
                  <a:pt x="332882" y="70965"/>
                </a:lnTo>
                <a:lnTo>
                  <a:pt x="350035" y="73814"/>
                </a:lnTo>
                <a:lnTo>
                  <a:pt x="351150" y="67844"/>
                </a:lnTo>
                <a:cubicBezTo>
                  <a:pt x="351499" y="65606"/>
                  <a:pt x="350950" y="63322"/>
                  <a:pt x="349616" y="61467"/>
                </a:cubicBezTo>
                <a:cubicBezTo>
                  <a:pt x="348250" y="59706"/>
                  <a:pt x="346264" y="58498"/>
                  <a:pt x="344038" y="58075"/>
                </a:cubicBezTo>
                <a:close/>
                <a:moveTo>
                  <a:pt x="346827" y="42471"/>
                </a:moveTo>
                <a:cubicBezTo>
                  <a:pt x="353504" y="43646"/>
                  <a:pt x="359453" y="47294"/>
                  <a:pt x="363423" y="52647"/>
                </a:cubicBezTo>
                <a:cubicBezTo>
                  <a:pt x="367319" y="58050"/>
                  <a:pt x="368872" y="64728"/>
                  <a:pt x="367746" y="71236"/>
                </a:cubicBezTo>
                <a:lnTo>
                  <a:pt x="366266" y="79238"/>
                </a:lnTo>
                <a:lnTo>
                  <a:pt x="369983" y="81507"/>
                </a:lnTo>
                <a:cubicBezTo>
                  <a:pt x="372153" y="84478"/>
                  <a:pt x="373159" y="88255"/>
                  <a:pt x="372486" y="92132"/>
                </a:cubicBezTo>
                <a:lnTo>
                  <a:pt x="368488" y="115088"/>
                </a:lnTo>
                <a:lnTo>
                  <a:pt x="370813" y="115469"/>
                </a:lnTo>
                <a:cubicBezTo>
                  <a:pt x="383890" y="117743"/>
                  <a:pt x="392618" y="129874"/>
                  <a:pt x="390337" y="142607"/>
                </a:cubicBezTo>
                <a:lnTo>
                  <a:pt x="375415" y="228089"/>
                </a:lnTo>
                <a:cubicBezTo>
                  <a:pt x="374616" y="231965"/>
                  <a:pt x="371111" y="234750"/>
                  <a:pt x="367048" y="234738"/>
                </a:cubicBezTo>
                <a:lnTo>
                  <a:pt x="365654" y="234738"/>
                </a:lnTo>
                <a:cubicBezTo>
                  <a:pt x="361163" y="234062"/>
                  <a:pt x="358086" y="229971"/>
                  <a:pt x="358781" y="225602"/>
                </a:cubicBezTo>
                <a:cubicBezTo>
                  <a:pt x="358793" y="225526"/>
                  <a:pt x="358806" y="225451"/>
                  <a:pt x="358820" y="225375"/>
                </a:cubicBezTo>
                <a:lnTo>
                  <a:pt x="373603" y="139893"/>
                </a:lnTo>
                <a:cubicBezTo>
                  <a:pt x="374191" y="136227"/>
                  <a:pt x="371644" y="132782"/>
                  <a:pt x="367885" y="132159"/>
                </a:cubicBezTo>
                <a:lnTo>
                  <a:pt x="365583" y="131765"/>
                </a:lnTo>
                <a:lnTo>
                  <a:pt x="321864" y="382772"/>
                </a:lnTo>
                <a:lnTo>
                  <a:pt x="320963" y="383517"/>
                </a:lnTo>
                <a:lnTo>
                  <a:pt x="320749" y="385892"/>
                </a:lnTo>
                <a:lnTo>
                  <a:pt x="295899" y="422664"/>
                </a:lnTo>
                <a:lnTo>
                  <a:pt x="310987" y="422664"/>
                </a:lnTo>
                <a:cubicBezTo>
                  <a:pt x="315647" y="422080"/>
                  <a:pt x="319911" y="425281"/>
                  <a:pt x="320511" y="429815"/>
                </a:cubicBezTo>
                <a:cubicBezTo>
                  <a:pt x="321111" y="434349"/>
                  <a:pt x="317820" y="438498"/>
                  <a:pt x="313161" y="439082"/>
                </a:cubicBezTo>
                <a:cubicBezTo>
                  <a:pt x="312439" y="439172"/>
                  <a:pt x="311709" y="439172"/>
                  <a:pt x="310987" y="439082"/>
                </a:cubicBezTo>
                <a:lnTo>
                  <a:pt x="280167" y="439082"/>
                </a:lnTo>
                <a:lnTo>
                  <a:pt x="278912" y="439082"/>
                </a:lnTo>
                <a:lnTo>
                  <a:pt x="193705" y="439082"/>
                </a:lnTo>
                <a:cubicBezTo>
                  <a:pt x="189045" y="439666"/>
                  <a:pt x="184781" y="436464"/>
                  <a:pt x="184181" y="431930"/>
                </a:cubicBezTo>
                <a:cubicBezTo>
                  <a:pt x="183580" y="427397"/>
                  <a:pt x="186871" y="423248"/>
                  <a:pt x="191531" y="422664"/>
                </a:cubicBezTo>
                <a:cubicBezTo>
                  <a:pt x="192252" y="422573"/>
                  <a:pt x="192983" y="422573"/>
                  <a:pt x="193705" y="422664"/>
                </a:cubicBezTo>
                <a:lnTo>
                  <a:pt x="269598" y="422664"/>
                </a:lnTo>
                <a:lnTo>
                  <a:pt x="257436" y="375445"/>
                </a:lnTo>
                <a:lnTo>
                  <a:pt x="257702" y="374497"/>
                </a:lnTo>
                <a:lnTo>
                  <a:pt x="257156" y="372325"/>
                </a:lnTo>
                <a:lnTo>
                  <a:pt x="307779" y="81413"/>
                </a:lnTo>
                <a:cubicBezTo>
                  <a:pt x="308489" y="77557"/>
                  <a:pt x="310719" y="74332"/>
                  <a:pt x="313766" y="72225"/>
                </a:cubicBezTo>
                <a:lnTo>
                  <a:pt x="315628" y="71801"/>
                </a:lnTo>
                <a:lnTo>
                  <a:pt x="317263" y="62960"/>
                </a:lnTo>
                <a:cubicBezTo>
                  <a:pt x="318354" y="56420"/>
                  <a:pt x="322129" y="50592"/>
                  <a:pt x="327722" y="46813"/>
                </a:cubicBezTo>
                <a:cubicBezTo>
                  <a:pt x="333228" y="42918"/>
                  <a:pt x="340118" y="41352"/>
                  <a:pt x="346827" y="42471"/>
                </a:cubicBezTo>
                <a:close/>
                <a:moveTo>
                  <a:pt x="8507" y="0"/>
                </a:moveTo>
                <a:lnTo>
                  <a:pt x="375694" y="0"/>
                </a:lnTo>
                <a:cubicBezTo>
                  <a:pt x="380315" y="-1"/>
                  <a:pt x="384062" y="3644"/>
                  <a:pt x="384062" y="8140"/>
                </a:cubicBezTo>
                <a:cubicBezTo>
                  <a:pt x="384062" y="8186"/>
                  <a:pt x="384062" y="8231"/>
                  <a:pt x="384061" y="8277"/>
                </a:cubicBezTo>
                <a:lnTo>
                  <a:pt x="384061" y="44505"/>
                </a:lnTo>
                <a:cubicBezTo>
                  <a:pt x="384662" y="49039"/>
                  <a:pt x="381371" y="53188"/>
                  <a:pt x="376711" y="53772"/>
                </a:cubicBezTo>
                <a:cubicBezTo>
                  <a:pt x="372051" y="54356"/>
                  <a:pt x="367787" y="51154"/>
                  <a:pt x="367187" y="46620"/>
                </a:cubicBezTo>
                <a:cubicBezTo>
                  <a:pt x="367094" y="45918"/>
                  <a:pt x="367094" y="45207"/>
                  <a:pt x="367187" y="44505"/>
                </a:cubicBezTo>
                <a:lnTo>
                  <a:pt x="367187" y="16418"/>
                </a:lnTo>
                <a:lnTo>
                  <a:pt x="16874" y="16418"/>
                </a:lnTo>
                <a:lnTo>
                  <a:pt x="16874" y="480330"/>
                </a:lnTo>
                <a:lnTo>
                  <a:pt x="367187" y="480330"/>
                </a:lnTo>
                <a:lnTo>
                  <a:pt x="367187" y="252648"/>
                </a:lnTo>
                <a:cubicBezTo>
                  <a:pt x="367787" y="248115"/>
                  <a:pt x="372051" y="244913"/>
                  <a:pt x="376711" y="245497"/>
                </a:cubicBezTo>
                <a:cubicBezTo>
                  <a:pt x="380547" y="245978"/>
                  <a:pt x="383567" y="248916"/>
                  <a:pt x="384061" y="252648"/>
                </a:cubicBezTo>
                <a:lnTo>
                  <a:pt x="384061" y="488471"/>
                </a:lnTo>
                <a:cubicBezTo>
                  <a:pt x="384138" y="492967"/>
                  <a:pt x="380455" y="496672"/>
                  <a:pt x="375835" y="496747"/>
                </a:cubicBezTo>
                <a:cubicBezTo>
                  <a:pt x="375788" y="496748"/>
                  <a:pt x="375741" y="496748"/>
                  <a:pt x="375694" y="496748"/>
                </a:cubicBezTo>
                <a:lnTo>
                  <a:pt x="8507" y="496748"/>
                </a:lnTo>
                <a:cubicBezTo>
                  <a:pt x="3886" y="496824"/>
                  <a:pt x="78" y="493241"/>
                  <a:pt x="0" y="488745"/>
                </a:cubicBezTo>
                <a:cubicBezTo>
                  <a:pt x="-1" y="488654"/>
                  <a:pt x="-1" y="488563"/>
                  <a:pt x="0" y="488471"/>
                </a:cubicBezTo>
                <a:lnTo>
                  <a:pt x="0" y="8277"/>
                </a:lnTo>
                <a:cubicBezTo>
                  <a:pt x="0" y="3706"/>
                  <a:pt x="3809" y="0"/>
                  <a:pt x="8507" y="0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8" name="Freeform 737">
            <a:extLst>
              <a:ext uri="{FF2B5EF4-FFF2-40B4-BE49-F238E27FC236}">
                <a16:creationId xmlns:a16="http://schemas.microsoft.com/office/drawing/2014/main" id="{18A64800-735E-8841-8017-D6F479DB5267}"/>
              </a:ext>
            </a:extLst>
          </p:cNvPr>
          <p:cNvSpPr>
            <a:spLocks noChangeAspect="1"/>
          </p:cNvSpPr>
          <p:nvPr/>
        </p:nvSpPr>
        <p:spPr>
          <a:xfrm>
            <a:off x="10899436" y="3775356"/>
            <a:ext cx="462485" cy="340578"/>
          </a:xfrm>
          <a:custGeom>
            <a:avLst/>
            <a:gdLst>
              <a:gd name="connsiteX0" fmla="*/ 16874 w 508734"/>
              <a:gd name="connsiteY0" fmla="*/ 322985 h 374636"/>
              <a:gd name="connsiteX1" fmla="*/ 16874 w 508734"/>
              <a:gd name="connsiteY1" fmla="*/ 326979 h 374636"/>
              <a:gd name="connsiteX2" fmla="*/ 47832 w 508734"/>
              <a:gd name="connsiteY2" fmla="*/ 358106 h 374636"/>
              <a:gd name="connsiteX3" fmla="*/ 48112 w 508734"/>
              <a:gd name="connsiteY3" fmla="*/ 358107 h 374636"/>
              <a:gd name="connsiteX4" fmla="*/ 460203 w 508734"/>
              <a:gd name="connsiteY4" fmla="*/ 358107 h 374636"/>
              <a:gd name="connsiteX5" fmla="*/ 491441 w 508734"/>
              <a:gd name="connsiteY5" fmla="*/ 327255 h 374636"/>
              <a:gd name="connsiteX6" fmla="*/ 491441 w 508734"/>
              <a:gd name="connsiteY6" fmla="*/ 323260 h 374636"/>
              <a:gd name="connsiteX7" fmla="*/ 186313 w 508734"/>
              <a:gd name="connsiteY7" fmla="*/ 160321 h 374636"/>
              <a:gd name="connsiteX8" fmla="*/ 166231 w 508734"/>
              <a:gd name="connsiteY8" fmla="*/ 189878 h 374636"/>
              <a:gd name="connsiteX9" fmla="*/ 166231 w 508734"/>
              <a:gd name="connsiteY9" fmla="*/ 229050 h 374636"/>
              <a:gd name="connsiteX10" fmla="*/ 204442 w 508734"/>
              <a:gd name="connsiteY10" fmla="*/ 229050 h 374636"/>
              <a:gd name="connsiteX11" fmla="*/ 204442 w 508734"/>
              <a:gd name="connsiteY11" fmla="*/ 167897 h 374636"/>
              <a:gd name="connsiteX12" fmla="*/ 201932 w 508734"/>
              <a:gd name="connsiteY12" fmla="*/ 163902 h 374636"/>
              <a:gd name="connsiteX13" fmla="*/ 129555 w 508734"/>
              <a:gd name="connsiteY13" fmla="*/ 160321 h 374636"/>
              <a:gd name="connsiteX14" fmla="*/ 113935 w 508734"/>
              <a:gd name="connsiteY14" fmla="*/ 163902 h 374636"/>
              <a:gd name="connsiteX15" fmla="*/ 111425 w 508734"/>
              <a:gd name="connsiteY15" fmla="*/ 167897 h 374636"/>
              <a:gd name="connsiteX16" fmla="*/ 111565 w 508734"/>
              <a:gd name="connsiteY16" fmla="*/ 229050 h 374636"/>
              <a:gd name="connsiteX17" fmla="*/ 149357 w 508734"/>
              <a:gd name="connsiteY17" fmla="*/ 229050 h 374636"/>
              <a:gd name="connsiteX18" fmla="*/ 149357 w 508734"/>
              <a:gd name="connsiteY18" fmla="*/ 189277 h 374636"/>
              <a:gd name="connsiteX19" fmla="*/ 131646 w 508734"/>
              <a:gd name="connsiteY19" fmla="*/ 143655 h 374636"/>
              <a:gd name="connsiteX20" fmla="*/ 140711 w 508734"/>
              <a:gd name="connsiteY20" fmla="*/ 147237 h 374636"/>
              <a:gd name="connsiteX21" fmla="*/ 158143 w 508734"/>
              <a:gd name="connsiteY21" fmla="*/ 172993 h 374636"/>
              <a:gd name="connsiteX22" fmla="*/ 175575 w 508734"/>
              <a:gd name="connsiteY22" fmla="*/ 147237 h 374636"/>
              <a:gd name="connsiteX23" fmla="*/ 184500 w 508734"/>
              <a:gd name="connsiteY23" fmla="*/ 143655 h 374636"/>
              <a:gd name="connsiteX24" fmla="*/ 206673 w 508734"/>
              <a:gd name="connsiteY24" fmla="*/ 148752 h 374636"/>
              <a:gd name="connsiteX25" fmla="*/ 207789 w 508734"/>
              <a:gd name="connsiteY25" fmla="*/ 148752 h 374636"/>
              <a:gd name="connsiteX26" fmla="*/ 221735 w 508734"/>
              <a:gd name="connsiteY26" fmla="*/ 168448 h 374636"/>
              <a:gd name="connsiteX27" fmla="*/ 221735 w 508734"/>
              <a:gd name="connsiteY27" fmla="*/ 237314 h 374636"/>
              <a:gd name="connsiteX28" fmla="*/ 213527 w 508734"/>
              <a:gd name="connsiteY28" fmla="*/ 245733 h 374636"/>
              <a:gd name="connsiteX29" fmla="*/ 212809 w 508734"/>
              <a:gd name="connsiteY29" fmla="*/ 245716 h 374636"/>
              <a:gd name="connsiteX30" fmla="*/ 158004 w 508734"/>
              <a:gd name="connsiteY30" fmla="*/ 245716 h 374636"/>
              <a:gd name="connsiteX31" fmla="*/ 157864 w 508734"/>
              <a:gd name="connsiteY31" fmla="*/ 245717 h 374636"/>
              <a:gd name="connsiteX32" fmla="*/ 157863 w 508734"/>
              <a:gd name="connsiteY32" fmla="*/ 245716 h 374636"/>
              <a:gd name="connsiteX33" fmla="*/ 102918 w 508734"/>
              <a:gd name="connsiteY33" fmla="*/ 245716 h 374636"/>
              <a:gd name="connsiteX34" fmla="*/ 94550 w 508734"/>
              <a:gd name="connsiteY34" fmla="*/ 237453 h 374636"/>
              <a:gd name="connsiteX35" fmla="*/ 94551 w 508734"/>
              <a:gd name="connsiteY35" fmla="*/ 237314 h 374636"/>
              <a:gd name="connsiteX36" fmla="*/ 94551 w 508734"/>
              <a:gd name="connsiteY36" fmla="*/ 168448 h 374636"/>
              <a:gd name="connsiteX37" fmla="*/ 108497 w 508734"/>
              <a:gd name="connsiteY37" fmla="*/ 148752 h 374636"/>
              <a:gd name="connsiteX38" fmla="*/ 109612 w 508734"/>
              <a:gd name="connsiteY38" fmla="*/ 148752 h 374636"/>
              <a:gd name="connsiteX39" fmla="*/ 371649 w 508734"/>
              <a:gd name="connsiteY39" fmla="*/ 110462 h 374636"/>
              <a:gd name="connsiteX40" fmla="*/ 381411 w 508734"/>
              <a:gd name="connsiteY40" fmla="*/ 120103 h 374636"/>
              <a:gd name="connsiteX41" fmla="*/ 371649 w 508734"/>
              <a:gd name="connsiteY41" fmla="*/ 129607 h 374636"/>
              <a:gd name="connsiteX42" fmla="*/ 363122 w 508734"/>
              <a:gd name="connsiteY42" fmla="*/ 118884 h 374636"/>
              <a:gd name="connsiteX43" fmla="*/ 371649 w 508734"/>
              <a:gd name="connsiteY43" fmla="*/ 110462 h 374636"/>
              <a:gd name="connsiteX44" fmla="*/ 303735 w 508734"/>
              <a:gd name="connsiteY44" fmla="*/ 110462 h 374636"/>
              <a:gd name="connsiteX45" fmla="*/ 313497 w 508734"/>
              <a:gd name="connsiteY45" fmla="*/ 119826 h 374636"/>
              <a:gd name="connsiteX46" fmla="*/ 313497 w 508734"/>
              <a:gd name="connsiteY46" fmla="*/ 120103 h 374636"/>
              <a:gd name="connsiteX47" fmla="*/ 303735 w 508734"/>
              <a:gd name="connsiteY47" fmla="*/ 129745 h 374636"/>
              <a:gd name="connsiteX48" fmla="*/ 293973 w 508734"/>
              <a:gd name="connsiteY48" fmla="*/ 120103 h 374636"/>
              <a:gd name="connsiteX49" fmla="*/ 303735 w 508734"/>
              <a:gd name="connsiteY49" fmla="*/ 110462 h 374636"/>
              <a:gd name="connsiteX50" fmla="*/ 337624 w 508734"/>
              <a:gd name="connsiteY50" fmla="*/ 110461 h 374636"/>
              <a:gd name="connsiteX51" fmla="*/ 337762 w 508734"/>
              <a:gd name="connsiteY51" fmla="*/ 110462 h 374636"/>
              <a:gd name="connsiteX52" fmla="*/ 347386 w 508734"/>
              <a:gd name="connsiteY52" fmla="*/ 119965 h 374636"/>
              <a:gd name="connsiteX53" fmla="*/ 347385 w 508734"/>
              <a:gd name="connsiteY53" fmla="*/ 120103 h 374636"/>
              <a:gd name="connsiteX54" fmla="*/ 337622 w 508734"/>
              <a:gd name="connsiteY54" fmla="*/ 129744 h 374636"/>
              <a:gd name="connsiteX55" fmla="*/ 327861 w 508734"/>
              <a:gd name="connsiteY55" fmla="*/ 120101 h 374636"/>
              <a:gd name="connsiteX56" fmla="*/ 337624 w 508734"/>
              <a:gd name="connsiteY56" fmla="*/ 110461 h 374636"/>
              <a:gd name="connsiteX57" fmla="*/ 157864 w 508734"/>
              <a:gd name="connsiteY57" fmla="*/ 93934 h 374636"/>
              <a:gd name="connsiteX58" fmla="*/ 140856 w 508734"/>
              <a:gd name="connsiteY58" fmla="*/ 110466 h 374636"/>
              <a:gd name="connsiteX59" fmla="*/ 157596 w 508734"/>
              <a:gd name="connsiteY59" fmla="*/ 127264 h 374636"/>
              <a:gd name="connsiteX60" fmla="*/ 174603 w 508734"/>
              <a:gd name="connsiteY60" fmla="*/ 110731 h 374636"/>
              <a:gd name="connsiteX61" fmla="*/ 174599 w 508734"/>
              <a:gd name="connsiteY61" fmla="*/ 110186 h 374636"/>
              <a:gd name="connsiteX62" fmla="*/ 157864 w 508734"/>
              <a:gd name="connsiteY62" fmla="*/ 93934 h 374636"/>
              <a:gd name="connsiteX63" fmla="*/ 282538 w 508734"/>
              <a:gd name="connsiteY63" fmla="*/ 90628 h 374636"/>
              <a:gd name="connsiteX64" fmla="*/ 268592 w 508734"/>
              <a:gd name="connsiteY64" fmla="*/ 104401 h 374636"/>
              <a:gd name="connsiteX65" fmla="*/ 268592 w 508734"/>
              <a:gd name="connsiteY65" fmla="*/ 176023 h 374636"/>
              <a:gd name="connsiteX66" fmla="*/ 280306 w 508734"/>
              <a:gd name="connsiteY66" fmla="*/ 162249 h 374636"/>
              <a:gd name="connsiteX67" fmla="*/ 312800 w 508734"/>
              <a:gd name="connsiteY67" fmla="*/ 147236 h 374636"/>
              <a:gd name="connsiteX68" fmla="*/ 392987 w 508734"/>
              <a:gd name="connsiteY68" fmla="*/ 147236 h 374636"/>
              <a:gd name="connsiteX69" fmla="*/ 406932 w 508734"/>
              <a:gd name="connsiteY69" fmla="*/ 133463 h 374636"/>
              <a:gd name="connsiteX70" fmla="*/ 406932 w 508734"/>
              <a:gd name="connsiteY70" fmla="*/ 104401 h 374636"/>
              <a:gd name="connsiteX71" fmla="*/ 392987 w 508734"/>
              <a:gd name="connsiteY71" fmla="*/ 90628 h 374636"/>
              <a:gd name="connsiteX72" fmla="*/ 157866 w 508734"/>
              <a:gd name="connsiteY72" fmla="*/ 77130 h 374636"/>
              <a:gd name="connsiteX73" fmla="*/ 191612 w 508734"/>
              <a:gd name="connsiteY73" fmla="*/ 110186 h 374636"/>
              <a:gd name="connsiteX74" fmla="*/ 158144 w 508734"/>
              <a:gd name="connsiteY74" fmla="*/ 143792 h 374636"/>
              <a:gd name="connsiteX75" fmla="*/ 157864 w 508734"/>
              <a:gd name="connsiteY75" fmla="*/ 143793 h 374636"/>
              <a:gd name="connsiteX76" fmla="*/ 124117 w 508734"/>
              <a:gd name="connsiteY76" fmla="*/ 110460 h 374636"/>
              <a:gd name="connsiteX77" fmla="*/ 157866 w 508734"/>
              <a:gd name="connsiteY77" fmla="*/ 77130 h 374636"/>
              <a:gd name="connsiteX78" fmla="*/ 282538 w 508734"/>
              <a:gd name="connsiteY78" fmla="*/ 73962 h 374636"/>
              <a:gd name="connsiteX79" fmla="*/ 392987 w 508734"/>
              <a:gd name="connsiteY79" fmla="*/ 73962 h 374636"/>
              <a:gd name="connsiteX80" fmla="*/ 423806 w 508734"/>
              <a:gd name="connsiteY80" fmla="*/ 104401 h 374636"/>
              <a:gd name="connsiteX81" fmla="*/ 423806 w 508734"/>
              <a:gd name="connsiteY81" fmla="*/ 133463 h 374636"/>
              <a:gd name="connsiteX82" fmla="*/ 392987 w 508734"/>
              <a:gd name="connsiteY82" fmla="*/ 163902 h 374636"/>
              <a:gd name="connsiteX83" fmla="*/ 312800 w 508734"/>
              <a:gd name="connsiteY83" fmla="*/ 163902 h 374636"/>
              <a:gd name="connsiteX84" fmla="*/ 293276 w 508734"/>
              <a:gd name="connsiteY84" fmla="*/ 172993 h 374636"/>
              <a:gd name="connsiteX85" fmla="*/ 266640 w 508734"/>
              <a:gd name="connsiteY85" fmla="*/ 204396 h 374636"/>
              <a:gd name="connsiteX86" fmla="*/ 260085 w 508734"/>
              <a:gd name="connsiteY86" fmla="*/ 207426 h 374636"/>
              <a:gd name="connsiteX87" fmla="*/ 257157 w 508734"/>
              <a:gd name="connsiteY87" fmla="*/ 207426 h 374636"/>
              <a:gd name="connsiteX88" fmla="*/ 251718 w 508734"/>
              <a:gd name="connsiteY88" fmla="*/ 199575 h 374636"/>
              <a:gd name="connsiteX89" fmla="*/ 251718 w 508734"/>
              <a:gd name="connsiteY89" fmla="*/ 104401 h 374636"/>
              <a:gd name="connsiteX90" fmla="*/ 282538 w 508734"/>
              <a:gd name="connsiteY90" fmla="*/ 73962 h 374636"/>
              <a:gd name="connsiteX91" fmla="*/ 64708 w 508734"/>
              <a:gd name="connsiteY91" fmla="*/ 51926 h 374636"/>
              <a:gd name="connsiteX92" fmla="*/ 64708 w 508734"/>
              <a:gd name="connsiteY92" fmla="*/ 271060 h 374636"/>
              <a:gd name="connsiteX93" fmla="*/ 444027 w 508734"/>
              <a:gd name="connsiteY93" fmla="*/ 271060 h 374636"/>
              <a:gd name="connsiteX94" fmla="*/ 444027 w 508734"/>
              <a:gd name="connsiteY94" fmla="*/ 51926 h 374636"/>
              <a:gd name="connsiteX95" fmla="*/ 64708 w 508734"/>
              <a:gd name="connsiteY95" fmla="*/ 35122 h 374636"/>
              <a:gd name="connsiteX96" fmla="*/ 444027 w 508734"/>
              <a:gd name="connsiteY96" fmla="*/ 35122 h 374636"/>
              <a:gd name="connsiteX97" fmla="*/ 460901 w 508734"/>
              <a:gd name="connsiteY97" fmla="*/ 51926 h 374636"/>
              <a:gd name="connsiteX98" fmla="*/ 460901 w 508734"/>
              <a:gd name="connsiteY98" fmla="*/ 271060 h 374636"/>
              <a:gd name="connsiteX99" fmla="*/ 444027 w 508734"/>
              <a:gd name="connsiteY99" fmla="*/ 287726 h 374636"/>
              <a:gd name="connsiteX100" fmla="*/ 64708 w 508734"/>
              <a:gd name="connsiteY100" fmla="*/ 287726 h 374636"/>
              <a:gd name="connsiteX101" fmla="*/ 47834 w 508734"/>
              <a:gd name="connsiteY101" fmla="*/ 271060 h 374636"/>
              <a:gd name="connsiteX102" fmla="*/ 47834 w 508734"/>
              <a:gd name="connsiteY102" fmla="*/ 51926 h 374636"/>
              <a:gd name="connsiteX103" fmla="*/ 64708 w 508734"/>
              <a:gd name="connsiteY103" fmla="*/ 35122 h 374636"/>
              <a:gd name="connsiteX104" fmla="*/ 29844 w 508734"/>
              <a:gd name="connsiteY104" fmla="*/ 17079 h 374636"/>
              <a:gd name="connsiteX105" fmla="*/ 29844 w 508734"/>
              <a:gd name="connsiteY105" fmla="*/ 306319 h 374636"/>
              <a:gd name="connsiteX106" fmla="*/ 478891 w 508734"/>
              <a:gd name="connsiteY106" fmla="*/ 306319 h 374636"/>
              <a:gd name="connsiteX107" fmla="*/ 478891 w 508734"/>
              <a:gd name="connsiteY107" fmla="*/ 17079 h 374636"/>
              <a:gd name="connsiteX108" fmla="*/ 29844 w 508734"/>
              <a:gd name="connsiteY108" fmla="*/ 0 h 374636"/>
              <a:gd name="connsiteX109" fmla="*/ 478891 w 508734"/>
              <a:gd name="connsiteY109" fmla="*/ 0 h 374636"/>
              <a:gd name="connsiteX110" fmla="*/ 495765 w 508734"/>
              <a:gd name="connsiteY110" fmla="*/ 16666 h 374636"/>
              <a:gd name="connsiteX111" fmla="*/ 495765 w 508734"/>
              <a:gd name="connsiteY111" fmla="*/ 306319 h 374636"/>
              <a:gd name="connsiteX112" fmla="*/ 500227 w 508734"/>
              <a:gd name="connsiteY112" fmla="*/ 306319 h 374636"/>
              <a:gd name="connsiteX113" fmla="*/ 508733 w 508734"/>
              <a:gd name="connsiteY113" fmla="*/ 314444 h 374636"/>
              <a:gd name="connsiteX114" fmla="*/ 508734 w 508734"/>
              <a:gd name="connsiteY114" fmla="*/ 314583 h 374636"/>
              <a:gd name="connsiteX115" fmla="*/ 508734 w 508734"/>
              <a:gd name="connsiteY115" fmla="*/ 326979 h 374636"/>
              <a:gd name="connsiteX116" fmla="*/ 460483 w 508734"/>
              <a:gd name="connsiteY116" fmla="*/ 374636 h 374636"/>
              <a:gd name="connsiteX117" fmla="*/ 460203 w 508734"/>
              <a:gd name="connsiteY117" fmla="*/ 374635 h 374636"/>
              <a:gd name="connsiteX118" fmla="*/ 48112 w 508734"/>
              <a:gd name="connsiteY118" fmla="*/ 374635 h 374636"/>
              <a:gd name="connsiteX119" fmla="*/ 0 w 508734"/>
              <a:gd name="connsiteY119" fmla="*/ 326979 h 374636"/>
              <a:gd name="connsiteX120" fmla="*/ 0 w 508734"/>
              <a:gd name="connsiteY120" fmla="*/ 314583 h 374636"/>
              <a:gd name="connsiteX121" fmla="*/ 8366 w 508734"/>
              <a:gd name="connsiteY121" fmla="*/ 306318 h 374636"/>
              <a:gd name="connsiteX122" fmla="*/ 8507 w 508734"/>
              <a:gd name="connsiteY122" fmla="*/ 306319 h 374636"/>
              <a:gd name="connsiteX123" fmla="*/ 12970 w 508734"/>
              <a:gd name="connsiteY123" fmla="*/ 306319 h 374636"/>
              <a:gd name="connsiteX124" fmla="*/ 12970 w 508734"/>
              <a:gd name="connsiteY124" fmla="*/ 16666 h 374636"/>
              <a:gd name="connsiteX125" fmla="*/ 29844 w 508734"/>
              <a:gd name="connsiteY125" fmla="*/ 0 h 374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508734" h="374636">
                <a:moveTo>
                  <a:pt x="16874" y="322985"/>
                </a:moveTo>
                <a:lnTo>
                  <a:pt x="16874" y="326979"/>
                </a:lnTo>
                <a:cubicBezTo>
                  <a:pt x="16720" y="344018"/>
                  <a:pt x="30580" y="357954"/>
                  <a:pt x="47832" y="358106"/>
                </a:cubicBezTo>
                <a:cubicBezTo>
                  <a:pt x="47925" y="358107"/>
                  <a:pt x="48019" y="358107"/>
                  <a:pt x="48112" y="358107"/>
                </a:cubicBezTo>
                <a:lnTo>
                  <a:pt x="460203" y="358107"/>
                </a:lnTo>
                <a:cubicBezTo>
                  <a:pt x="477456" y="358107"/>
                  <a:pt x="491441" y="344294"/>
                  <a:pt x="491441" y="327255"/>
                </a:cubicBezTo>
                <a:lnTo>
                  <a:pt x="491441" y="323260"/>
                </a:lnTo>
                <a:close/>
                <a:moveTo>
                  <a:pt x="186313" y="160321"/>
                </a:moveTo>
                <a:lnTo>
                  <a:pt x="166231" y="189878"/>
                </a:lnTo>
                <a:lnTo>
                  <a:pt x="166231" y="229050"/>
                </a:lnTo>
                <a:lnTo>
                  <a:pt x="204442" y="229050"/>
                </a:lnTo>
                <a:lnTo>
                  <a:pt x="204442" y="167897"/>
                </a:lnTo>
                <a:cubicBezTo>
                  <a:pt x="204422" y="166208"/>
                  <a:pt x="203455" y="164670"/>
                  <a:pt x="201932" y="163902"/>
                </a:cubicBezTo>
                <a:close/>
                <a:moveTo>
                  <a:pt x="129555" y="160321"/>
                </a:moveTo>
                <a:lnTo>
                  <a:pt x="113935" y="163902"/>
                </a:lnTo>
                <a:cubicBezTo>
                  <a:pt x="112390" y="164645"/>
                  <a:pt x="111413" y="166199"/>
                  <a:pt x="111425" y="167897"/>
                </a:cubicBezTo>
                <a:lnTo>
                  <a:pt x="111565" y="229050"/>
                </a:lnTo>
                <a:lnTo>
                  <a:pt x="149357" y="229050"/>
                </a:lnTo>
                <a:lnTo>
                  <a:pt x="149357" y="189277"/>
                </a:lnTo>
                <a:close/>
                <a:moveTo>
                  <a:pt x="131646" y="143655"/>
                </a:moveTo>
                <a:cubicBezTo>
                  <a:pt x="135123" y="142929"/>
                  <a:pt x="138701" y="144342"/>
                  <a:pt x="140711" y="147237"/>
                </a:cubicBezTo>
                <a:lnTo>
                  <a:pt x="158143" y="172993"/>
                </a:lnTo>
                <a:lnTo>
                  <a:pt x="175575" y="147237"/>
                </a:lnTo>
                <a:cubicBezTo>
                  <a:pt x="177539" y="144365"/>
                  <a:pt x="181065" y="142950"/>
                  <a:pt x="184500" y="143655"/>
                </a:cubicBezTo>
                <a:lnTo>
                  <a:pt x="206673" y="148752"/>
                </a:lnTo>
                <a:lnTo>
                  <a:pt x="207789" y="148752"/>
                </a:lnTo>
                <a:cubicBezTo>
                  <a:pt x="216119" y="151832"/>
                  <a:pt x="221664" y="159664"/>
                  <a:pt x="221735" y="168448"/>
                </a:cubicBezTo>
                <a:lnTo>
                  <a:pt x="221735" y="237314"/>
                </a:lnTo>
                <a:cubicBezTo>
                  <a:pt x="221822" y="241878"/>
                  <a:pt x="218147" y="245647"/>
                  <a:pt x="213527" y="245733"/>
                </a:cubicBezTo>
                <a:cubicBezTo>
                  <a:pt x="213288" y="245738"/>
                  <a:pt x="213048" y="245732"/>
                  <a:pt x="212809" y="245716"/>
                </a:cubicBezTo>
                <a:lnTo>
                  <a:pt x="158004" y="245716"/>
                </a:lnTo>
                <a:cubicBezTo>
                  <a:pt x="157958" y="245716"/>
                  <a:pt x="157911" y="245717"/>
                  <a:pt x="157864" y="245717"/>
                </a:cubicBezTo>
                <a:lnTo>
                  <a:pt x="157863" y="245716"/>
                </a:lnTo>
                <a:lnTo>
                  <a:pt x="102918" y="245716"/>
                </a:lnTo>
                <a:cubicBezTo>
                  <a:pt x="98297" y="245717"/>
                  <a:pt x="94551" y="242017"/>
                  <a:pt x="94550" y="237453"/>
                </a:cubicBezTo>
                <a:cubicBezTo>
                  <a:pt x="94550" y="237407"/>
                  <a:pt x="94550" y="237361"/>
                  <a:pt x="94551" y="237314"/>
                </a:cubicBezTo>
                <a:lnTo>
                  <a:pt x="94551" y="168448"/>
                </a:lnTo>
                <a:cubicBezTo>
                  <a:pt x="94622" y="159664"/>
                  <a:pt x="100167" y="151832"/>
                  <a:pt x="108497" y="148752"/>
                </a:cubicBezTo>
                <a:lnTo>
                  <a:pt x="109612" y="148752"/>
                </a:lnTo>
                <a:close/>
                <a:moveTo>
                  <a:pt x="371649" y="110462"/>
                </a:moveTo>
                <a:cubicBezTo>
                  <a:pt x="377040" y="110462"/>
                  <a:pt x="381411" y="114779"/>
                  <a:pt x="381411" y="120103"/>
                </a:cubicBezTo>
                <a:cubicBezTo>
                  <a:pt x="381335" y="125374"/>
                  <a:pt x="376987" y="129608"/>
                  <a:pt x="371649" y="129607"/>
                </a:cubicBezTo>
                <a:cubicBezTo>
                  <a:pt x="366296" y="128972"/>
                  <a:pt x="362478" y="124171"/>
                  <a:pt x="363122" y="118884"/>
                </a:cubicBezTo>
                <a:cubicBezTo>
                  <a:pt x="363659" y="114471"/>
                  <a:pt x="367181" y="110992"/>
                  <a:pt x="371649" y="110462"/>
                </a:cubicBezTo>
                <a:close/>
                <a:moveTo>
                  <a:pt x="303735" y="110462"/>
                </a:moveTo>
                <a:cubicBezTo>
                  <a:pt x="309049" y="110385"/>
                  <a:pt x="313419" y="114578"/>
                  <a:pt x="313497" y="119826"/>
                </a:cubicBezTo>
                <a:cubicBezTo>
                  <a:pt x="313498" y="119918"/>
                  <a:pt x="313498" y="120011"/>
                  <a:pt x="313497" y="120103"/>
                </a:cubicBezTo>
                <a:cubicBezTo>
                  <a:pt x="313497" y="125428"/>
                  <a:pt x="309126" y="129745"/>
                  <a:pt x="303735" y="129745"/>
                </a:cubicBezTo>
                <a:cubicBezTo>
                  <a:pt x="298344" y="129745"/>
                  <a:pt x="293973" y="125428"/>
                  <a:pt x="293973" y="120103"/>
                </a:cubicBezTo>
                <a:cubicBezTo>
                  <a:pt x="293973" y="114779"/>
                  <a:pt x="298344" y="110462"/>
                  <a:pt x="303735" y="110462"/>
                </a:cubicBezTo>
                <a:close/>
                <a:moveTo>
                  <a:pt x="337624" y="110461"/>
                </a:moveTo>
                <a:cubicBezTo>
                  <a:pt x="337670" y="110461"/>
                  <a:pt x="337716" y="110461"/>
                  <a:pt x="337762" y="110462"/>
                </a:cubicBezTo>
                <a:cubicBezTo>
                  <a:pt x="343077" y="110461"/>
                  <a:pt x="347385" y="114716"/>
                  <a:pt x="347386" y="119965"/>
                </a:cubicBezTo>
                <a:cubicBezTo>
                  <a:pt x="347386" y="120011"/>
                  <a:pt x="347385" y="120057"/>
                  <a:pt x="347385" y="120103"/>
                </a:cubicBezTo>
                <a:cubicBezTo>
                  <a:pt x="347384" y="125428"/>
                  <a:pt x="343013" y="129744"/>
                  <a:pt x="337622" y="129744"/>
                </a:cubicBezTo>
                <a:cubicBezTo>
                  <a:pt x="332231" y="129743"/>
                  <a:pt x="327860" y="125426"/>
                  <a:pt x="327861" y="120101"/>
                </a:cubicBezTo>
                <a:cubicBezTo>
                  <a:pt x="327862" y="114777"/>
                  <a:pt x="332233" y="110460"/>
                  <a:pt x="337624" y="110461"/>
                </a:cubicBezTo>
                <a:close/>
                <a:moveTo>
                  <a:pt x="157864" y="93934"/>
                </a:moveTo>
                <a:cubicBezTo>
                  <a:pt x="148545" y="93860"/>
                  <a:pt x="140930" y="101262"/>
                  <a:pt x="140856" y="110466"/>
                </a:cubicBezTo>
                <a:cubicBezTo>
                  <a:pt x="140782" y="119670"/>
                  <a:pt x="148276" y="127191"/>
                  <a:pt x="157596" y="127264"/>
                </a:cubicBezTo>
                <a:cubicBezTo>
                  <a:pt x="166915" y="127337"/>
                  <a:pt x="174529" y="119935"/>
                  <a:pt x="174603" y="110731"/>
                </a:cubicBezTo>
                <a:cubicBezTo>
                  <a:pt x="174605" y="110550"/>
                  <a:pt x="174603" y="110368"/>
                  <a:pt x="174599" y="110186"/>
                </a:cubicBezTo>
                <a:cubicBezTo>
                  <a:pt x="174373" y="101197"/>
                  <a:pt x="166968" y="94005"/>
                  <a:pt x="157864" y="93934"/>
                </a:cubicBezTo>
                <a:close/>
                <a:moveTo>
                  <a:pt x="282538" y="90628"/>
                </a:moveTo>
                <a:cubicBezTo>
                  <a:pt x="274836" y="90628"/>
                  <a:pt x="268592" y="96794"/>
                  <a:pt x="268592" y="104401"/>
                </a:cubicBezTo>
                <a:lnTo>
                  <a:pt x="268592" y="176023"/>
                </a:lnTo>
                <a:lnTo>
                  <a:pt x="280306" y="162249"/>
                </a:lnTo>
                <a:cubicBezTo>
                  <a:pt x="288305" y="152680"/>
                  <a:pt x="300235" y="147168"/>
                  <a:pt x="312800" y="147236"/>
                </a:cubicBezTo>
                <a:lnTo>
                  <a:pt x="392987" y="147236"/>
                </a:lnTo>
                <a:cubicBezTo>
                  <a:pt x="400688" y="147236"/>
                  <a:pt x="406932" y="141070"/>
                  <a:pt x="406932" y="133463"/>
                </a:cubicBezTo>
                <a:lnTo>
                  <a:pt x="406932" y="104401"/>
                </a:lnTo>
                <a:cubicBezTo>
                  <a:pt x="406932" y="96794"/>
                  <a:pt x="400688" y="90628"/>
                  <a:pt x="392987" y="90628"/>
                </a:cubicBezTo>
                <a:close/>
                <a:moveTo>
                  <a:pt x="157866" y="77130"/>
                </a:moveTo>
                <a:cubicBezTo>
                  <a:pt x="176396" y="77131"/>
                  <a:pt x="191459" y="91886"/>
                  <a:pt x="191612" y="110186"/>
                </a:cubicBezTo>
                <a:cubicBezTo>
                  <a:pt x="191766" y="128594"/>
                  <a:pt x="176782" y="143640"/>
                  <a:pt x="158144" y="143792"/>
                </a:cubicBezTo>
                <a:cubicBezTo>
                  <a:pt x="158051" y="143793"/>
                  <a:pt x="157957" y="143793"/>
                  <a:pt x="157864" y="143793"/>
                </a:cubicBezTo>
                <a:cubicBezTo>
                  <a:pt x="139225" y="143792"/>
                  <a:pt x="124116" y="128869"/>
                  <a:pt x="124117" y="110460"/>
                </a:cubicBezTo>
                <a:cubicBezTo>
                  <a:pt x="124118" y="92052"/>
                  <a:pt x="139228" y="77129"/>
                  <a:pt x="157866" y="77130"/>
                </a:cubicBezTo>
                <a:close/>
                <a:moveTo>
                  <a:pt x="282538" y="73962"/>
                </a:moveTo>
                <a:lnTo>
                  <a:pt x="392987" y="73962"/>
                </a:lnTo>
                <a:cubicBezTo>
                  <a:pt x="410008" y="73962"/>
                  <a:pt x="423806" y="87590"/>
                  <a:pt x="423806" y="104401"/>
                </a:cubicBezTo>
                <a:lnTo>
                  <a:pt x="423806" y="133463"/>
                </a:lnTo>
                <a:cubicBezTo>
                  <a:pt x="423806" y="150274"/>
                  <a:pt x="410008" y="163902"/>
                  <a:pt x="392987" y="163902"/>
                </a:cubicBezTo>
                <a:lnTo>
                  <a:pt x="312800" y="163902"/>
                </a:lnTo>
                <a:cubicBezTo>
                  <a:pt x="305246" y="163912"/>
                  <a:pt x="298090" y="167244"/>
                  <a:pt x="293276" y="172993"/>
                </a:cubicBezTo>
                <a:lnTo>
                  <a:pt x="266640" y="204396"/>
                </a:lnTo>
                <a:cubicBezTo>
                  <a:pt x="265009" y="206304"/>
                  <a:pt x="262614" y="207411"/>
                  <a:pt x="260085" y="207426"/>
                </a:cubicBezTo>
                <a:cubicBezTo>
                  <a:pt x="259114" y="207556"/>
                  <a:pt x="258129" y="207556"/>
                  <a:pt x="257157" y="207426"/>
                </a:cubicBezTo>
                <a:cubicBezTo>
                  <a:pt x="253874" y="206172"/>
                  <a:pt x="251712" y="203051"/>
                  <a:pt x="251718" y="199575"/>
                </a:cubicBezTo>
                <a:lnTo>
                  <a:pt x="251718" y="104401"/>
                </a:lnTo>
                <a:cubicBezTo>
                  <a:pt x="251718" y="87590"/>
                  <a:pt x="265516" y="73962"/>
                  <a:pt x="282538" y="73962"/>
                </a:cubicBezTo>
                <a:close/>
                <a:moveTo>
                  <a:pt x="64708" y="51926"/>
                </a:moveTo>
                <a:lnTo>
                  <a:pt x="64708" y="271060"/>
                </a:lnTo>
                <a:lnTo>
                  <a:pt x="444027" y="271060"/>
                </a:lnTo>
                <a:lnTo>
                  <a:pt x="444027" y="51926"/>
                </a:lnTo>
                <a:close/>
                <a:moveTo>
                  <a:pt x="64708" y="35122"/>
                </a:moveTo>
                <a:lnTo>
                  <a:pt x="444027" y="35122"/>
                </a:lnTo>
                <a:cubicBezTo>
                  <a:pt x="453369" y="35198"/>
                  <a:pt x="460902" y="42699"/>
                  <a:pt x="460901" y="51926"/>
                </a:cubicBezTo>
                <a:lnTo>
                  <a:pt x="460901" y="271060"/>
                </a:lnTo>
                <a:cubicBezTo>
                  <a:pt x="460901" y="280264"/>
                  <a:pt x="453347" y="287726"/>
                  <a:pt x="444027" y="287726"/>
                </a:cubicBezTo>
                <a:lnTo>
                  <a:pt x="64708" y="287726"/>
                </a:lnTo>
                <a:cubicBezTo>
                  <a:pt x="55389" y="287726"/>
                  <a:pt x="47834" y="280264"/>
                  <a:pt x="47834" y="271060"/>
                </a:cubicBezTo>
                <a:lnTo>
                  <a:pt x="47834" y="51926"/>
                </a:lnTo>
                <a:cubicBezTo>
                  <a:pt x="47834" y="42699"/>
                  <a:pt x="55366" y="35198"/>
                  <a:pt x="64708" y="35122"/>
                </a:cubicBezTo>
                <a:close/>
                <a:moveTo>
                  <a:pt x="29844" y="17079"/>
                </a:moveTo>
                <a:lnTo>
                  <a:pt x="29844" y="306319"/>
                </a:lnTo>
                <a:lnTo>
                  <a:pt x="478891" y="306319"/>
                </a:lnTo>
                <a:lnTo>
                  <a:pt x="478891" y="17079"/>
                </a:lnTo>
                <a:close/>
                <a:moveTo>
                  <a:pt x="29844" y="0"/>
                </a:moveTo>
                <a:lnTo>
                  <a:pt x="478891" y="0"/>
                </a:lnTo>
                <a:cubicBezTo>
                  <a:pt x="488210" y="0"/>
                  <a:pt x="495765" y="7462"/>
                  <a:pt x="495765" y="16666"/>
                </a:cubicBezTo>
                <a:lnTo>
                  <a:pt x="495765" y="306319"/>
                </a:lnTo>
                <a:lnTo>
                  <a:pt x="500227" y="306319"/>
                </a:lnTo>
                <a:cubicBezTo>
                  <a:pt x="504848" y="306243"/>
                  <a:pt x="508656" y="309881"/>
                  <a:pt x="508733" y="314444"/>
                </a:cubicBezTo>
                <a:cubicBezTo>
                  <a:pt x="508734" y="314491"/>
                  <a:pt x="508734" y="314537"/>
                  <a:pt x="508734" y="314583"/>
                </a:cubicBezTo>
                <a:lnTo>
                  <a:pt x="508734" y="326979"/>
                </a:lnTo>
                <a:cubicBezTo>
                  <a:pt x="508734" y="353299"/>
                  <a:pt x="487132" y="374635"/>
                  <a:pt x="460483" y="374636"/>
                </a:cubicBezTo>
                <a:cubicBezTo>
                  <a:pt x="460390" y="374636"/>
                  <a:pt x="460297" y="374636"/>
                  <a:pt x="460203" y="374635"/>
                </a:cubicBezTo>
                <a:lnTo>
                  <a:pt x="48112" y="374635"/>
                </a:lnTo>
                <a:cubicBezTo>
                  <a:pt x="21518" y="374559"/>
                  <a:pt x="0" y="353245"/>
                  <a:pt x="0" y="326979"/>
                </a:cubicBezTo>
                <a:lnTo>
                  <a:pt x="0" y="314583"/>
                </a:lnTo>
                <a:cubicBezTo>
                  <a:pt x="-1" y="310019"/>
                  <a:pt x="3745" y="306319"/>
                  <a:pt x="8366" y="306318"/>
                </a:cubicBezTo>
                <a:cubicBezTo>
                  <a:pt x="8413" y="306318"/>
                  <a:pt x="8460" y="306318"/>
                  <a:pt x="8507" y="306319"/>
                </a:cubicBezTo>
                <a:lnTo>
                  <a:pt x="12970" y="306319"/>
                </a:lnTo>
                <a:lnTo>
                  <a:pt x="12970" y="16666"/>
                </a:lnTo>
                <a:cubicBezTo>
                  <a:pt x="12970" y="7462"/>
                  <a:pt x="20525" y="0"/>
                  <a:pt x="29844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4" name="Freeform 743">
            <a:extLst>
              <a:ext uri="{FF2B5EF4-FFF2-40B4-BE49-F238E27FC236}">
                <a16:creationId xmlns:a16="http://schemas.microsoft.com/office/drawing/2014/main" id="{F7E5D5A0-30BE-DD4A-8B21-2EB3405E5716}"/>
              </a:ext>
            </a:extLst>
          </p:cNvPr>
          <p:cNvSpPr>
            <a:spLocks noChangeAspect="1"/>
          </p:cNvSpPr>
          <p:nvPr/>
        </p:nvSpPr>
        <p:spPr>
          <a:xfrm>
            <a:off x="8059656" y="4785634"/>
            <a:ext cx="424208" cy="410976"/>
          </a:xfrm>
          <a:custGeom>
            <a:avLst/>
            <a:gdLst>
              <a:gd name="connsiteX0" fmla="*/ 251976 w 466629"/>
              <a:gd name="connsiteY0" fmla="*/ 300414 h 452074"/>
              <a:gd name="connsiteX1" fmla="*/ 214651 w 466629"/>
              <a:gd name="connsiteY1" fmla="*/ 300414 h 452074"/>
              <a:gd name="connsiteX2" fmla="*/ 214651 w 466629"/>
              <a:gd name="connsiteY2" fmla="*/ 435643 h 452074"/>
              <a:gd name="connsiteX3" fmla="*/ 251976 w 466629"/>
              <a:gd name="connsiteY3" fmla="*/ 435643 h 452074"/>
              <a:gd name="connsiteX4" fmla="*/ 357308 w 466629"/>
              <a:gd name="connsiteY4" fmla="*/ 234961 h 452074"/>
              <a:gd name="connsiteX5" fmla="*/ 359439 w 466629"/>
              <a:gd name="connsiteY5" fmla="*/ 234962 h 452074"/>
              <a:gd name="connsiteX6" fmla="*/ 417819 w 466629"/>
              <a:gd name="connsiteY6" fmla="*/ 234961 h 452074"/>
              <a:gd name="connsiteX7" fmla="*/ 427156 w 466629"/>
              <a:gd name="connsiteY7" fmla="*/ 242089 h 452074"/>
              <a:gd name="connsiteX8" fmla="*/ 419951 w 466629"/>
              <a:gd name="connsiteY8" fmla="*/ 251325 h 452074"/>
              <a:gd name="connsiteX9" fmla="*/ 417819 w 466629"/>
              <a:gd name="connsiteY9" fmla="*/ 251324 h 452074"/>
              <a:gd name="connsiteX10" fmla="*/ 361570 w 466629"/>
              <a:gd name="connsiteY10" fmla="*/ 251324 h 452074"/>
              <a:gd name="connsiteX11" fmla="*/ 359439 w 466629"/>
              <a:gd name="connsiteY11" fmla="*/ 251325 h 452074"/>
              <a:gd name="connsiteX12" fmla="*/ 330454 w 466629"/>
              <a:gd name="connsiteY12" fmla="*/ 251325 h 452074"/>
              <a:gd name="connsiteX13" fmla="*/ 321117 w 466629"/>
              <a:gd name="connsiteY13" fmla="*/ 244197 h 452074"/>
              <a:gd name="connsiteX14" fmla="*/ 328324 w 466629"/>
              <a:gd name="connsiteY14" fmla="*/ 234962 h 452074"/>
              <a:gd name="connsiteX15" fmla="*/ 330454 w 466629"/>
              <a:gd name="connsiteY15" fmla="*/ 234962 h 452074"/>
              <a:gd name="connsiteX16" fmla="*/ 226193 w 466629"/>
              <a:gd name="connsiteY16" fmla="*/ 234961 h 452074"/>
              <a:gd name="connsiteX17" fmla="*/ 228325 w 466629"/>
              <a:gd name="connsiteY17" fmla="*/ 234962 h 452074"/>
              <a:gd name="connsiteX18" fmla="*/ 279321 w 466629"/>
              <a:gd name="connsiteY18" fmla="*/ 234962 h 452074"/>
              <a:gd name="connsiteX19" fmla="*/ 288658 w 466629"/>
              <a:gd name="connsiteY19" fmla="*/ 242090 h 452074"/>
              <a:gd name="connsiteX20" fmla="*/ 281453 w 466629"/>
              <a:gd name="connsiteY20" fmla="*/ 251324 h 452074"/>
              <a:gd name="connsiteX21" fmla="*/ 279321 w 466629"/>
              <a:gd name="connsiteY21" fmla="*/ 251325 h 452074"/>
              <a:gd name="connsiteX22" fmla="*/ 228324 w 466629"/>
              <a:gd name="connsiteY22" fmla="*/ 251325 h 452074"/>
              <a:gd name="connsiteX23" fmla="*/ 218987 w 466629"/>
              <a:gd name="connsiteY23" fmla="*/ 244197 h 452074"/>
              <a:gd name="connsiteX24" fmla="*/ 226193 w 466629"/>
              <a:gd name="connsiteY24" fmla="*/ 234961 h 452074"/>
              <a:gd name="connsiteX25" fmla="*/ 148206 w 466629"/>
              <a:gd name="connsiteY25" fmla="*/ 234961 h 452074"/>
              <a:gd name="connsiteX26" fmla="*/ 177738 w 466629"/>
              <a:gd name="connsiteY26" fmla="*/ 234962 h 452074"/>
              <a:gd name="connsiteX27" fmla="*/ 187075 w 466629"/>
              <a:gd name="connsiteY27" fmla="*/ 242090 h 452074"/>
              <a:gd name="connsiteX28" fmla="*/ 179869 w 466629"/>
              <a:gd name="connsiteY28" fmla="*/ 251325 h 452074"/>
              <a:gd name="connsiteX29" fmla="*/ 177738 w 466629"/>
              <a:gd name="connsiteY29" fmla="*/ 251325 h 452074"/>
              <a:gd name="connsiteX30" fmla="*/ 150336 w 466629"/>
              <a:gd name="connsiteY30" fmla="*/ 251325 h 452074"/>
              <a:gd name="connsiteX31" fmla="*/ 148206 w 466629"/>
              <a:gd name="connsiteY31" fmla="*/ 251325 h 452074"/>
              <a:gd name="connsiteX32" fmla="*/ 66993 w 466629"/>
              <a:gd name="connsiteY32" fmla="*/ 251325 h 452074"/>
              <a:gd name="connsiteX33" fmla="*/ 57655 w 466629"/>
              <a:gd name="connsiteY33" fmla="*/ 244196 h 452074"/>
              <a:gd name="connsiteX34" fmla="*/ 64861 w 466629"/>
              <a:gd name="connsiteY34" fmla="*/ 234962 h 452074"/>
              <a:gd name="connsiteX35" fmla="*/ 66994 w 466629"/>
              <a:gd name="connsiteY35" fmla="*/ 234962 h 452074"/>
              <a:gd name="connsiteX36" fmla="*/ 148206 w 466629"/>
              <a:gd name="connsiteY36" fmla="*/ 234962 h 452074"/>
              <a:gd name="connsiteX37" fmla="*/ 241586 w 466629"/>
              <a:gd name="connsiteY37" fmla="*/ 156124 h 452074"/>
              <a:gd name="connsiteX38" fmla="*/ 225727 w 466629"/>
              <a:gd name="connsiteY38" fmla="*/ 172081 h 452074"/>
              <a:gd name="connsiteX39" fmla="*/ 241859 w 466629"/>
              <a:gd name="connsiteY39" fmla="*/ 187766 h 452074"/>
              <a:gd name="connsiteX40" fmla="*/ 257718 w 466629"/>
              <a:gd name="connsiteY40" fmla="*/ 171945 h 452074"/>
              <a:gd name="connsiteX41" fmla="*/ 241722 w 466629"/>
              <a:gd name="connsiteY41" fmla="*/ 156124 h 452074"/>
              <a:gd name="connsiteX42" fmla="*/ 241586 w 466629"/>
              <a:gd name="connsiteY42" fmla="*/ 156124 h 452074"/>
              <a:gd name="connsiteX43" fmla="*/ 91330 w 466629"/>
              <a:gd name="connsiteY43" fmla="*/ 113527 h 452074"/>
              <a:gd name="connsiteX44" fmla="*/ 91330 w 466629"/>
              <a:gd name="connsiteY44" fmla="*/ 114203 h 452074"/>
              <a:gd name="connsiteX45" fmla="*/ 75075 w 466629"/>
              <a:gd name="connsiteY45" fmla="*/ 130038 h 452074"/>
              <a:gd name="connsiteX46" fmla="*/ 91085 w 466629"/>
              <a:gd name="connsiteY46" fmla="*/ 146116 h 452074"/>
              <a:gd name="connsiteX47" fmla="*/ 107341 w 466629"/>
              <a:gd name="connsiteY47" fmla="*/ 130280 h 452074"/>
              <a:gd name="connsiteX48" fmla="*/ 107326 w 466629"/>
              <a:gd name="connsiteY48" fmla="*/ 129484 h 452074"/>
              <a:gd name="connsiteX49" fmla="*/ 91330 w 466629"/>
              <a:gd name="connsiteY49" fmla="*/ 113527 h 452074"/>
              <a:gd name="connsiteX50" fmla="*/ 394318 w 466629"/>
              <a:gd name="connsiteY50" fmla="*/ 74836 h 452074"/>
              <a:gd name="connsiteX51" fmla="*/ 393483 w 466629"/>
              <a:gd name="connsiteY51" fmla="*/ 74850 h 452074"/>
              <a:gd name="connsiteX52" fmla="*/ 377907 w 466629"/>
              <a:gd name="connsiteY52" fmla="*/ 91339 h 452074"/>
              <a:gd name="connsiteX53" fmla="*/ 394577 w 466629"/>
              <a:gd name="connsiteY53" fmla="*/ 106746 h 452074"/>
              <a:gd name="connsiteX54" fmla="*/ 410163 w 466629"/>
              <a:gd name="connsiteY54" fmla="*/ 90807 h 452074"/>
              <a:gd name="connsiteX55" fmla="*/ 394318 w 466629"/>
              <a:gd name="connsiteY55" fmla="*/ 74836 h 452074"/>
              <a:gd name="connsiteX56" fmla="*/ 393484 w 466629"/>
              <a:gd name="connsiteY56" fmla="*/ 58352 h 452074"/>
              <a:gd name="connsiteX57" fmla="*/ 426160 w 466629"/>
              <a:gd name="connsiteY57" fmla="*/ 90672 h 452074"/>
              <a:gd name="connsiteX58" fmla="*/ 426160 w 466629"/>
              <a:gd name="connsiteY58" fmla="*/ 90807 h 452074"/>
              <a:gd name="connsiteX59" fmla="*/ 393483 w 466629"/>
              <a:gd name="connsiteY59" fmla="*/ 122992 h 452074"/>
              <a:gd name="connsiteX60" fmla="*/ 370377 w 466629"/>
              <a:gd name="connsiteY60" fmla="*/ 113526 h 452074"/>
              <a:gd name="connsiteX61" fmla="*/ 366063 w 466629"/>
              <a:gd name="connsiteY61" fmla="*/ 103222 h 452074"/>
              <a:gd name="connsiteX62" fmla="*/ 271563 w 466629"/>
              <a:gd name="connsiteY62" fmla="*/ 178391 h 452074"/>
              <a:gd name="connsiteX63" fmla="*/ 264692 w 466629"/>
              <a:gd name="connsiteY63" fmla="*/ 194799 h 452074"/>
              <a:gd name="connsiteX64" fmla="*/ 241585 w 466629"/>
              <a:gd name="connsiteY64" fmla="*/ 204266 h 452074"/>
              <a:gd name="connsiteX65" fmla="*/ 218480 w 466629"/>
              <a:gd name="connsiteY65" fmla="*/ 194800 h 452074"/>
              <a:gd name="connsiteX66" fmla="*/ 211801 w 466629"/>
              <a:gd name="connsiteY66" fmla="*/ 178851 h 452074"/>
              <a:gd name="connsiteX67" fmla="*/ 119702 w 466629"/>
              <a:gd name="connsiteY67" fmla="*/ 139927 h 452074"/>
              <a:gd name="connsiteX68" fmla="*/ 114687 w 466629"/>
              <a:gd name="connsiteY68" fmla="*/ 152492 h 452074"/>
              <a:gd name="connsiteX69" fmla="*/ 91745 w 466629"/>
              <a:gd name="connsiteY69" fmla="*/ 162340 h 452074"/>
              <a:gd name="connsiteX70" fmla="*/ 91330 w 466629"/>
              <a:gd name="connsiteY70" fmla="*/ 162345 h 452074"/>
              <a:gd name="connsiteX71" fmla="*/ 58521 w 466629"/>
              <a:gd name="connsiteY71" fmla="*/ 130156 h 452074"/>
              <a:gd name="connsiteX72" fmla="*/ 91065 w 466629"/>
              <a:gd name="connsiteY72" fmla="*/ 97705 h 452074"/>
              <a:gd name="connsiteX73" fmla="*/ 114062 w 466629"/>
              <a:gd name="connsiteY73" fmla="*/ 106935 h 452074"/>
              <a:gd name="connsiteX74" fmla="*/ 120803 w 466629"/>
              <a:gd name="connsiteY74" fmla="*/ 122434 h 452074"/>
              <a:gd name="connsiteX75" fmla="*/ 213277 w 466629"/>
              <a:gd name="connsiteY75" fmla="*/ 161515 h 452074"/>
              <a:gd name="connsiteX76" fmla="*/ 218480 w 466629"/>
              <a:gd name="connsiteY76" fmla="*/ 149093 h 452074"/>
              <a:gd name="connsiteX77" fmla="*/ 241585 w 466629"/>
              <a:gd name="connsiteY77" fmla="*/ 139625 h 452074"/>
              <a:gd name="connsiteX78" fmla="*/ 264692 w 466629"/>
              <a:gd name="connsiteY78" fmla="*/ 149092 h 452074"/>
              <a:gd name="connsiteX79" fmla="*/ 269044 w 466629"/>
              <a:gd name="connsiteY79" fmla="*/ 159486 h 452074"/>
              <a:gd name="connsiteX80" fmla="*/ 363430 w 466629"/>
              <a:gd name="connsiteY80" fmla="*/ 84408 h 452074"/>
              <a:gd name="connsiteX81" fmla="*/ 370378 w 466629"/>
              <a:gd name="connsiteY81" fmla="*/ 67818 h 452074"/>
              <a:gd name="connsiteX82" fmla="*/ 393484 w 466629"/>
              <a:gd name="connsiteY82" fmla="*/ 58352 h 452074"/>
              <a:gd name="connsiteX83" fmla="*/ 441746 w 466629"/>
              <a:gd name="connsiteY83" fmla="*/ 68 h 452074"/>
              <a:gd name="connsiteX84" fmla="*/ 466629 w 466629"/>
              <a:gd name="connsiteY84" fmla="*/ 24681 h 452074"/>
              <a:gd name="connsiteX85" fmla="*/ 466629 w 466629"/>
              <a:gd name="connsiteY85" fmla="*/ 275938 h 452074"/>
              <a:gd name="connsiteX86" fmla="*/ 441747 w 466629"/>
              <a:gd name="connsiteY86" fmla="*/ 300414 h 452074"/>
              <a:gd name="connsiteX87" fmla="*/ 268109 w 466629"/>
              <a:gd name="connsiteY87" fmla="*/ 300414 h 452074"/>
              <a:gd name="connsiteX88" fmla="*/ 268109 w 466629"/>
              <a:gd name="connsiteY88" fmla="*/ 435642 h 452074"/>
              <a:gd name="connsiteX89" fmla="*/ 412213 w 466629"/>
              <a:gd name="connsiteY89" fmla="*/ 435642 h 452074"/>
              <a:gd name="connsiteX90" fmla="*/ 421550 w 466629"/>
              <a:gd name="connsiteY90" fmla="*/ 442771 h 452074"/>
              <a:gd name="connsiteX91" fmla="*/ 414345 w 466629"/>
              <a:gd name="connsiteY91" fmla="*/ 452006 h 452074"/>
              <a:gd name="connsiteX92" fmla="*/ 412213 w 466629"/>
              <a:gd name="connsiteY92" fmla="*/ 452005 h 452074"/>
              <a:gd name="connsiteX93" fmla="*/ 259909 w 466629"/>
              <a:gd name="connsiteY93" fmla="*/ 452006 h 452074"/>
              <a:gd name="connsiteX94" fmla="*/ 259907 w 466629"/>
              <a:gd name="connsiteY94" fmla="*/ 452008 h 452074"/>
              <a:gd name="connsiteX95" fmla="*/ 259769 w 466629"/>
              <a:gd name="connsiteY95" fmla="*/ 452005 h 452074"/>
              <a:gd name="connsiteX96" fmla="*/ 206448 w 466629"/>
              <a:gd name="connsiteY96" fmla="*/ 452006 h 452074"/>
              <a:gd name="connsiteX97" fmla="*/ 50859 w 466629"/>
              <a:gd name="connsiteY97" fmla="*/ 452006 h 452074"/>
              <a:gd name="connsiteX98" fmla="*/ 43653 w 466629"/>
              <a:gd name="connsiteY98" fmla="*/ 442771 h 452074"/>
              <a:gd name="connsiteX99" fmla="*/ 50859 w 466629"/>
              <a:gd name="connsiteY99" fmla="*/ 435643 h 452074"/>
              <a:gd name="connsiteX100" fmla="*/ 198108 w 466629"/>
              <a:gd name="connsiteY100" fmla="*/ 435643 h 452074"/>
              <a:gd name="connsiteX101" fmla="*/ 198108 w 466629"/>
              <a:gd name="connsiteY101" fmla="*/ 300414 h 452074"/>
              <a:gd name="connsiteX102" fmla="*/ 24883 w 466629"/>
              <a:gd name="connsiteY102" fmla="*/ 300414 h 452074"/>
              <a:gd name="connsiteX103" fmla="*/ 0 w 466629"/>
              <a:gd name="connsiteY103" fmla="*/ 275938 h 452074"/>
              <a:gd name="connsiteX104" fmla="*/ 0 w 466629"/>
              <a:gd name="connsiteY104" fmla="*/ 24681 h 452074"/>
              <a:gd name="connsiteX105" fmla="*/ 24883 w 466629"/>
              <a:gd name="connsiteY105" fmla="*/ 69 h 452074"/>
              <a:gd name="connsiteX106" fmla="*/ 75743 w 466629"/>
              <a:gd name="connsiteY106" fmla="*/ 69 h 452074"/>
              <a:gd name="connsiteX107" fmla="*/ 75745 w 466629"/>
              <a:gd name="connsiteY107" fmla="*/ 69 h 452074"/>
              <a:gd name="connsiteX108" fmla="*/ 104729 w 466629"/>
              <a:gd name="connsiteY108" fmla="*/ 69 h 452074"/>
              <a:gd name="connsiteX109" fmla="*/ 114065 w 466629"/>
              <a:gd name="connsiteY109" fmla="*/ 7196 h 452074"/>
              <a:gd name="connsiteX110" fmla="*/ 106859 w 466629"/>
              <a:gd name="connsiteY110" fmla="*/ 16431 h 452074"/>
              <a:gd name="connsiteX111" fmla="*/ 104728 w 466629"/>
              <a:gd name="connsiteY111" fmla="*/ 16431 h 452074"/>
              <a:gd name="connsiteX112" fmla="*/ 75744 w 466629"/>
              <a:gd name="connsiteY112" fmla="*/ 16431 h 452074"/>
              <a:gd name="connsiteX113" fmla="*/ 75744 w 466629"/>
              <a:gd name="connsiteY113" fmla="*/ 16432 h 452074"/>
              <a:gd name="connsiteX114" fmla="*/ 24883 w 466629"/>
              <a:gd name="connsiteY114" fmla="*/ 16432 h 452074"/>
              <a:gd name="connsiteX115" fmla="*/ 16543 w 466629"/>
              <a:gd name="connsiteY115" fmla="*/ 24681 h 452074"/>
              <a:gd name="connsiteX116" fmla="*/ 16543 w 466629"/>
              <a:gd name="connsiteY116" fmla="*/ 275938 h 452074"/>
              <a:gd name="connsiteX117" fmla="*/ 24745 w 466629"/>
              <a:gd name="connsiteY117" fmla="*/ 284053 h 452074"/>
              <a:gd name="connsiteX118" fmla="*/ 24883 w 466629"/>
              <a:gd name="connsiteY118" fmla="*/ 284051 h 452074"/>
              <a:gd name="connsiteX119" fmla="*/ 206448 w 466629"/>
              <a:gd name="connsiteY119" fmla="*/ 284050 h 452074"/>
              <a:gd name="connsiteX120" fmla="*/ 259769 w 466629"/>
              <a:gd name="connsiteY120" fmla="*/ 284051 h 452074"/>
              <a:gd name="connsiteX121" fmla="*/ 441746 w 466629"/>
              <a:gd name="connsiteY121" fmla="*/ 284051 h 452074"/>
              <a:gd name="connsiteX122" fmla="*/ 450086 w 466629"/>
              <a:gd name="connsiteY122" fmla="*/ 275938 h 452074"/>
              <a:gd name="connsiteX123" fmla="*/ 450086 w 466629"/>
              <a:gd name="connsiteY123" fmla="*/ 24681 h 452074"/>
              <a:gd name="connsiteX124" fmla="*/ 441746 w 466629"/>
              <a:gd name="connsiteY124" fmla="*/ 16431 h 452074"/>
              <a:gd name="connsiteX125" fmla="*/ 265923 w 466629"/>
              <a:gd name="connsiteY125" fmla="*/ 16432 h 452074"/>
              <a:gd name="connsiteX126" fmla="*/ 265924 w 466629"/>
              <a:gd name="connsiteY126" fmla="*/ 16431 h 452074"/>
              <a:gd name="connsiteX127" fmla="*/ 236938 w 466629"/>
              <a:gd name="connsiteY127" fmla="*/ 16430 h 452074"/>
              <a:gd name="connsiteX128" fmla="*/ 229731 w 466629"/>
              <a:gd name="connsiteY128" fmla="*/ 7196 h 452074"/>
              <a:gd name="connsiteX129" fmla="*/ 236938 w 466629"/>
              <a:gd name="connsiteY129" fmla="*/ 69 h 452074"/>
              <a:gd name="connsiteX130" fmla="*/ 265923 w 466629"/>
              <a:gd name="connsiteY130" fmla="*/ 69 h 452074"/>
              <a:gd name="connsiteX131" fmla="*/ 148889 w 466629"/>
              <a:gd name="connsiteY131" fmla="*/ 68 h 452074"/>
              <a:gd name="connsiteX132" fmla="*/ 192913 w 466629"/>
              <a:gd name="connsiteY132" fmla="*/ 69 h 452074"/>
              <a:gd name="connsiteX133" fmla="*/ 200120 w 466629"/>
              <a:gd name="connsiteY133" fmla="*/ 9304 h 452074"/>
              <a:gd name="connsiteX134" fmla="*/ 192913 w 466629"/>
              <a:gd name="connsiteY134" fmla="*/ 16431 h 452074"/>
              <a:gd name="connsiteX135" fmla="*/ 148889 w 466629"/>
              <a:gd name="connsiteY135" fmla="*/ 16430 h 452074"/>
              <a:gd name="connsiteX136" fmla="*/ 139552 w 466629"/>
              <a:gd name="connsiteY136" fmla="*/ 9304 h 452074"/>
              <a:gd name="connsiteX137" fmla="*/ 146759 w 466629"/>
              <a:gd name="connsiteY137" fmla="*/ 69 h 452074"/>
              <a:gd name="connsiteX138" fmla="*/ 148889 w 466629"/>
              <a:gd name="connsiteY138" fmla="*/ 68 h 452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</a:cxnLst>
            <a:rect l="l" t="t" r="r" b="b"/>
            <a:pathLst>
              <a:path w="466629" h="452074">
                <a:moveTo>
                  <a:pt x="251976" y="300414"/>
                </a:moveTo>
                <a:lnTo>
                  <a:pt x="214651" y="300414"/>
                </a:lnTo>
                <a:lnTo>
                  <a:pt x="214651" y="435643"/>
                </a:lnTo>
                <a:lnTo>
                  <a:pt x="251976" y="435643"/>
                </a:lnTo>
                <a:close/>
                <a:moveTo>
                  <a:pt x="357308" y="234961"/>
                </a:moveTo>
                <a:lnTo>
                  <a:pt x="359439" y="234962"/>
                </a:lnTo>
                <a:lnTo>
                  <a:pt x="417819" y="234961"/>
                </a:lnTo>
                <a:cubicBezTo>
                  <a:pt x="422387" y="234380"/>
                  <a:pt x="426568" y="237571"/>
                  <a:pt x="427156" y="242089"/>
                </a:cubicBezTo>
                <a:cubicBezTo>
                  <a:pt x="427745" y="246608"/>
                  <a:pt x="424518" y="250744"/>
                  <a:pt x="419951" y="251325"/>
                </a:cubicBezTo>
                <a:cubicBezTo>
                  <a:pt x="419242" y="251415"/>
                  <a:pt x="418526" y="251416"/>
                  <a:pt x="417819" y="251324"/>
                </a:cubicBezTo>
                <a:lnTo>
                  <a:pt x="361570" y="251324"/>
                </a:lnTo>
                <a:cubicBezTo>
                  <a:pt x="360862" y="251416"/>
                  <a:pt x="360146" y="251415"/>
                  <a:pt x="359439" y="251325"/>
                </a:cubicBezTo>
                <a:lnTo>
                  <a:pt x="330454" y="251325"/>
                </a:lnTo>
                <a:cubicBezTo>
                  <a:pt x="325886" y="251907"/>
                  <a:pt x="321706" y="248717"/>
                  <a:pt x="321117" y="244197"/>
                </a:cubicBezTo>
                <a:cubicBezTo>
                  <a:pt x="320529" y="239679"/>
                  <a:pt x="323755" y="235544"/>
                  <a:pt x="328324" y="234962"/>
                </a:cubicBezTo>
                <a:cubicBezTo>
                  <a:pt x="329031" y="234872"/>
                  <a:pt x="329747" y="234872"/>
                  <a:pt x="330454" y="234962"/>
                </a:cubicBezTo>
                <a:close/>
                <a:moveTo>
                  <a:pt x="226193" y="234961"/>
                </a:moveTo>
                <a:cubicBezTo>
                  <a:pt x="226901" y="234872"/>
                  <a:pt x="227617" y="234872"/>
                  <a:pt x="228325" y="234962"/>
                </a:cubicBezTo>
                <a:lnTo>
                  <a:pt x="279321" y="234962"/>
                </a:lnTo>
                <a:cubicBezTo>
                  <a:pt x="283889" y="234380"/>
                  <a:pt x="288070" y="237571"/>
                  <a:pt x="288658" y="242090"/>
                </a:cubicBezTo>
                <a:cubicBezTo>
                  <a:pt x="289248" y="246608"/>
                  <a:pt x="286020" y="250744"/>
                  <a:pt x="281453" y="251324"/>
                </a:cubicBezTo>
                <a:cubicBezTo>
                  <a:pt x="280744" y="251416"/>
                  <a:pt x="280029" y="251416"/>
                  <a:pt x="279321" y="251325"/>
                </a:cubicBezTo>
                <a:lnTo>
                  <a:pt x="228324" y="251325"/>
                </a:lnTo>
                <a:cubicBezTo>
                  <a:pt x="223756" y="251907"/>
                  <a:pt x="219575" y="248716"/>
                  <a:pt x="218987" y="244197"/>
                </a:cubicBezTo>
                <a:cubicBezTo>
                  <a:pt x="218398" y="239678"/>
                  <a:pt x="221625" y="235543"/>
                  <a:pt x="226193" y="234961"/>
                </a:cubicBezTo>
                <a:close/>
                <a:moveTo>
                  <a:pt x="148206" y="234961"/>
                </a:moveTo>
                <a:lnTo>
                  <a:pt x="177738" y="234962"/>
                </a:lnTo>
                <a:cubicBezTo>
                  <a:pt x="182305" y="234381"/>
                  <a:pt x="186486" y="237571"/>
                  <a:pt x="187075" y="242090"/>
                </a:cubicBezTo>
                <a:cubicBezTo>
                  <a:pt x="187663" y="246608"/>
                  <a:pt x="184438" y="250744"/>
                  <a:pt x="179869" y="251325"/>
                </a:cubicBezTo>
                <a:cubicBezTo>
                  <a:pt x="179161" y="251416"/>
                  <a:pt x="178444" y="251416"/>
                  <a:pt x="177738" y="251325"/>
                </a:cubicBezTo>
                <a:lnTo>
                  <a:pt x="150336" y="251325"/>
                </a:lnTo>
                <a:lnTo>
                  <a:pt x="148206" y="251325"/>
                </a:lnTo>
                <a:lnTo>
                  <a:pt x="66993" y="251325"/>
                </a:lnTo>
                <a:cubicBezTo>
                  <a:pt x="62424" y="251907"/>
                  <a:pt x="58244" y="248716"/>
                  <a:pt x="57655" y="244196"/>
                </a:cubicBezTo>
                <a:cubicBezTo>
                  <a:pt x="57067" y="239679"/>
                  <a:pt x="60294" y="235544"/>
                  <a:pt x="64861" y="234962"/>
                </a:cubicBezTo>
                <a:cubicBezTo>
                  <a:pt x="65569" y="234872"/>
                  <a:pt x="66286" y="234872"/>
                  <a:pt x="66994" y="234962"/>
                </a:cubicBezTo>
                <a:lnTo>
                  <a:pt x="148206" y="234962"/>
                </a:lnTo>
                <a:close/>
                <a:moveTo>
                  <a:pt x="241586" y="156124"/>
                </a:moveTo>
                <a:cubicBezTo>
                  <a:pt x="232752" y="156198"/>
                  <a:pt x="225651" y="163342"/>
                  <a:pt x="225727" y="172081"/>
                </a:cubicBezTo>
                <a:cubicBezTo>
                  <a:pt x="225802" y="180818"/>
                  <a:pt x="233024" y="187841"/>
                  <a:pt x="241859" y="187766"/>
                </a:cubicBezTo>
                <a:cubicBezTo>
                  <a:pt x="250640" y="187692"/>
                  <a:pt x="257718" y="180632"/>
                  <a:pt x="257718" y="171945"/>
                </a:cubicBezTo>
                <a:cubicBezTo>
                  <a:pt x="257718" y="163207"/>
                  <a:pt x="250557" y="156124"/>
                  <a:pt x="241722" y="156124"/>
                </a:cubicBezTo>
                <a:cubicBezTo>
                  <a:pt x="241677" y="156123"/>
                  <a:pt x="241630" y="156124"/>
                  <a:pt x="241586" y="156124"/>
                </a:cubicBezTo>
                <a:close/>
                <a:moveTo>
                  <a:pt x="91330" y="113527"/>
                </a:moveTo>
                <a:lnTo>
                  <a:pt x="91330" y="114203"/>
                </a:lnTo>
                <a:cubicBezTo>
                  <a:pt x="82420" y="114136"/>
                  <a:pt x="75143" y="121225"/>
                  <a:pt x="75075" y="130038"/>
                </a:cubicBezTo>
                <a:cubicBezTo>
                  <a:pt x="75007" y="138851"/>
                  <a:pt x="82175" y="146049"/>
                  <a:pt x="91085" y="146116"/>
                </a:cubicBezTo>
                <a:cubicBezTo>
                  <a:pt x="99996" y="146182"/>
                  <a:pt x="107272" y="139093"/>
                  <a:pt x="107341" y="130280"/>
                </a:cubicBezTo>
                <a:cubicBezTo>
                  <a:pt x="107342" y="130015"/>
                  <a:pt x="107337" y="129749"/>
                  <a:pt x="107326" y="129484"/>
                </a:cubicBezTo>
                <a:cubicBezTo>
                  <a:pt x="107326" y="120723"/>
                  <a:pt x="100186" y="113601"/>
                  <a:pt x="91330" y="113527"/>
                </a:cubicBezTo>
                <a:close/>
                <a:moveTo>
                  <a:pt x="394318" y="74836"/>
                </a:moveTo>
                <a:cubicBezTo>
                  <a:pt x="394040" y="74834"/>
                  <a:pt x="393762" y="74838"/>
                  <a:pt x="393483" y="74850"/>
                </a:cubicBezTo>
                <a:cubicBezTo>
                  <a:pt x="384579" y="75149"/>
                  <a:pt x="377605" y="82531"/>
                  <a:pt x="377907" y="91339"/>
                </a:cubicBezTo>
                <a:cubicBezTo>
                  <a:pt x="378209" y="100147"/>
                  <a:pt x="385673" y="107045"/>
                  <a:pt x="394577" y="106746"/>
                </a:cubicBezTo>
                <a:cubicBezTo>
                  <a:pt x="403266" y="106454"/>
                  <a:pt x="410158" y="99406"/>
                  <a:pt x="410163" y="90807"/>
                </a:cubicBezTo>
                <a:cubicBezTo>
                  <a:pt x="410247" y="82069"/>
                  <a:pt x="403154" y="74919"/>
                  <a:pt x="394318" y="74836"/>
                </a:cubicBezTo>
                <a:close/>
                <a:moveTo>
                  <a:pt x="393484" y="58352"/>
                </a:moveTo>
                <a:cubicBezTo>
                  <a:pt x="411531" y="58352"/>
                  <a:pt x="426160" y="72822"/>
                  <a:pt x="426160" y="90672"/>
                </a:cubicBezTo>
                <a:cubicBezTo>
                  <a:pt x="426160" y="90717"/>
                  <a:pt x="426160" y="90762"/>
                  <a:pt x="426160" y="90807"/>
                </a:cubicBezTo>
                <a:cubicBezTo>
                  <a:pt x="426085" y="108603"/>
                  <a:pt x="411477" y="122992"/>
                  <a:pt x="393483" y="122992"/>
                </a:cubicBezTo>
                <a:cubicBezTo>
                  <a:pt x="384460" y="122991"/>
                  <a:pt x="376291" y="119374"/>
                  <a:pt x="370377" y="113526"/>
                </a:cubicBezTo>
                <a:lnTo>
                  <a:pt x="366063" y="103222"/>
                </a:lnTo>
                <a:lnTo>
                  <a:pt x="271563" y="178391"/>
                </a:lnTo>
                <a:lnTo>
                  <a:pt x="264692" y="194799"/>
                </a:lnTo>
                <a:cubicBezTo>
                  <a:pt x="258778" y="200648"/>
                  <a:pt x="250610" y="204266"/>
                  <a:pt x="241585" y="204266"/>
                </a:cubicBezTo>
                <a:cubicBezTo>
                  <a:pt x="232562" y="204266"/>
                  <a:pt x="224393" y="200649"/>
                  <a:pt x="218480" y="194800"/>
                </a:cubicBezTo>
                <a:lnTo>
                  <a:pt x="211801" y="178851"/>
                </a:lnTo>
                <a:lnTo>
                  <a:pt x="119702" y="139927"/>
                </a:lnTo>
                <a:lnTo>
                  <a:pt x="114687" y="152492"/>
                </a:lnTo>
                <a:cubicBezTo>
                  <a:pt x="108874" y="158439"/>
                  <a:pt x="100768" y="162191"/>
                  <a:pt x="91745" y="162340"/>
                </a:cubicBezTo>
                <a:cubicBezTo>
                  <a:pt x="91606" y="162343"/>
                  <a:pt x="91468" y="162345"/>
                  <a:pt x="91330" y="162345"/>
                </a:cubicBezTo>
                <a:cubicBezTo>
                  <a:pt x="73283" y="162416"/>
                  <a:pt x="58594" y="148004"/>
                  <a:pt x="58521" y="130156"/>
                </a:cubicBezTo>
                <a:cubicBezTo>
                  <a:pt x="58448" y="112306"/>
                  <a:pt x="73019" y="97777"/>
                  <a:pt x="91065" y="97705"/>
                </a:cubicBezTo>
                <a:cubicBezTo>
                  <a:pt x="100008" y="97669"/>
                  <a:pt x="108134" y="101193"/>
                  <a:pt x="114062" y="106935"/>
                </a:cubicBezTo>
                <a:lnTo>
                  <a:pt x="120803" y="122434"/>
                </a:lnTo>
                <a:lnTo>
                  <a:pt x="213277" y="161515"/>
                </a:lnTo>
                <a:lnTo>
                  <a:pt x="218480" y="149093"/>
                </a:lnTo>
                <a:cubicBezTo>
                  <a:pt x="224393" y="143243"/>
                  <a:pt x="232562" y="139626"/>
                  <a:pt x="241585" y="139625"/>
                </a:cubicBezTo>
                <a:cubicBezTo>
                  <a:pt x="250609" y="139626"/>
                  <a:pt x="258778" y="143243"/>
                  <a:pt x="264692" y="149092"/>
                </a:cubicBezTo>
                <a:lnTo>
                  <a:pt x="269044" y="159486"/>
                </a:lnTo>
                <a:lnTo>
                  <a:pt x="363430" y="84408"/>
                </a:lnTo>
                <a:lnTo>
                  <a:pt x="370378" y="67818"/>
                </a:lnTo>
                <a:cubicBezTo>
                  <a:pt x="376292" y="61969"/>
                  <a:pt x="384461" y="58352"/>
                  <a:pt x="393484" y="58352"/>
                </a:cubicBezTo>
                <a:close/>
                <a:moveTo>
                  <a:pt x="441746" y="68"/>
                </a:moveTo>
                <a:cubicBezTo>
                  <a:pt x="455458" y="143"/>
                  <a:pt x="466554" y="11118"/>
                  <a:pt x="466629" y="24681"/>
                </a:cubicBezTo>
                <a:lnTo>
                  <a:pt x="466629" y="275938"/>
                </a:lnTo>
                <a:cubicBezTo>
                  <a:pt x="466554" y="289478"/>
                  <a:pt x="455436" y="300414"/>
                  <a:pt x="441747" y="300414"/>
                </a:cubicBezTo>
                <a:lnTo>
                  <a:pt x="268109" y="300414"/>
                </a:lnTo>
                <a:lnTo>
                  <a:pt x="268109" y="435642"/>
                </a:lnTo>
                <a:lnTo>
                  <a:pt x="412213" y="435642"/>
                </a:lnTo>
                <a:cubicBezTo>
                  <a:pt x="416781" y="435062"/>
                  <a:pt x="420962" y="438251"/>
                  <a:pt x="421550" y="442771"/>
                </a:cubicBezTo>
                <a:cubicBezTo>
                  <a:pt x="422139" y="447289"/>
                  <a:pt x="418913" y="451424"/>
                  <a:pt x="414345" y="452006"/>
                </a:cubicBezTo>
                <a:cubicBezTo>
                  <a:pt x="413637" y="452097"/>
                  <a:pt x="412920" y="452097"/>
                  <a:pt x="412213" y="452005"/>
                </a:cubicBezTo>
                <a:lnTo>
                  <a:pt x="259909" y="452006"/>
                </a:lnTo>
                <a:lnTo>
                  <a:pt x="259907" y="452008"/>
                </a:lnTo>
                <a:cubicBezTo>
                  <a:pt x="259861" y="452008"/>
                  <a:pt x="259816" y="452008"/>
                  <a:pt x="259769" y="452005"/>
                </a:cubicBezTo>
                <a:lnTo>
                  <a:pt x="206448" y="452006"/>
                </a:lnTo>
                <a:lnTo>
                  <a:pt x="50859" y="452006"/>
                </a:lnTo>
                <a:cubicBezTo>
                  <a:pt x="46291" y="451424"/>
                  <a:pt x="43065" y="447288"/>
                  <a:pt x="43653" y="442771"/>
                </a:cubicBezTo>
                <a:cubicBezTo>
                  <a:pt x="44138" y="439051"/>
                  <a:pt x="47099" y="436122"/>
                  <a:pt x="50859" y="435643"/>
                </a:cubicBezTo>
                <a:lnTo>
                  <a:pt x="198108" y="435643"/>
                </a:lnTo>
                <a:lnTo>
                  <a:pt x="198108" y="300414"/>
                </a:lnTo>
                <a:lnTo>
                  <a:pt x="24883" y="300414"/>
                </a:lnTo>
                <a:cubicBezTo>
                  <a:pt x="11194" y="300414"/>
                  <a:pt x="75" y="289478"/>
                  <a:pt x="0" y="275938"/>
                </a:cubicBezTo>
                <a:lnTo>
                  <a:pt x="0" y="24681"/>
                </a:lnTo>
                <a:cubicBezTo>
                  <a:pt x="75" y="11118"/>
                  <a:pt x="11172" y="142"/>
                  <a:pt x="24883" y="69"/>
                </a:cubicBezTo>
                <a:lnTo>
                  <a:pt x="75743" y="69"/>
                </a:lnTo>
                <a:lnTo>
                  <a:pt x="75745" y="69"/>
                </a:lnTo>
                <a:lnTo>
                  <a:pt x="104729" y="69"/>
                </a:lnTo>
                <a:cubicBezTo>
                  <a:pt x="109297" y="-514"/>
                  <a:pt x="113477" y="2677"/>
                  <a:pt x="114065" y="7196"/>
                </a:cubicBezTo>
                <a:cubicBezTo>
                  <a:pt x="114654" y="11714"/>
                  <a:pt x="111427" y="15849"/>
                  <a:pt x="106859" y="16431"/>
                </a:cubicBezTo>
                <a:cubicBezTo>
                  <a:pt x="106152" y="16522"/>
                  <a:pt x="105435" y="16522"/>
                  <a:pt x="104728" y="16431"/>
                </a:cubicBezTo>
                <a:lnTo>
                  <a:pt x="75744" y="16431"/>
                </a:lnTo>
                <a:lnTo>
                  <a:pt x="75744" y="16432"/>
                </a:lnTo>
                <a:lnTo>
                  <a:pt x="24883" y="16432"/>
                </a:lnTo>
                <a:cubicBezTo>
                  <a:pt x="20277" y="16431"/>
                  <a:pt x="16543" y="20125"/>
                  <a:pt x="16543" y="24681"/>
                </a:cubicBezTo>
                <a:lnTo>
                  <a:pt x="16543" y="275938"/>
                </a:lnTo>
                <a:cubicBezTo>
                  <a:pt x="16543" y="280419"/>
                  <a:pt x="20215" y="284051"/>
                  <a:pt x="24745" y="284053"/>
                </a:cubicBezTo>
                <a:cubicBezTo>
                  <a:pt x="24791" y="284053"/>
                  <a:pt x="24837" y="284053"/>
                  <a:pt x="24883" y="284051"/>
                </a:cubicBezTo>
                <a:lnTo>
                  <a:pt x="206448" y="284050"/>
                </a:lnTo>
                <a:lnTo>
                  <a:pt x="259769" y="284051"/>
                </a:lnTo>
                <a:lnTo>
                  <a:pt x="441746" y="284051"/>
                </a:lnTo>
                <a:cubicBezTo>
                  <a:pt x="446299" y="284051"/>
                  <a:pt x="450011" y="280441"/>
                  <a:pt x="450086" y="275938"/>
                </a:cubicBezTo>
                <a:lnTo>
                  <a:pt x="450086" y="24681"/>
                </a:lnTo>
                <a:cubicBezTo>
                  <a:pt x="450086" y="20125"/>
                  <a:pt x="446352" y="16432"/>
                  <a:pt x="441746" y="16431"/>
                </a:cubicBezTo>
                <a:lnTo>
                  <a:pt x="265923" y="16432"/>
                </a:lnTo>
                <a:lnTo>
                  <a:pt x="265924" y="16431"/>
                </a:lnTo>
                <a:lnTo>
                  <a:pt x="236938" y="16430"/>
                </a:lnTo>
                <a:cubicBezTo>
                  <a:pt x="232370" y="15849"/>
                  <a:pt x="229143" y="11714"/>
                  <a:pt x="229731" y="7196"/>
                </a:cubicBezTo>
                <a:cubicBezTo>
                  <a:pt x="230216" y="3476"/>
                  <a:pt x="233176" y="548"/>
                  <a:pt x="236938" y="69"/>
                </a:cubicBezTo>
                <a:lnTo>
                  <a:pt x="265923" y="69"/>
                </a:lnTo>
                <a:close/>
                <a:moveTo>
                  <a:pt x="148889" y="68"/>
                </a:moveTo>
                <a:lnTo>
                  <a:pt x="192913" y="69"/>
                </a:lnTo>
                <a:cubicBezTo>
                  <a:pt x="197481" y="651"/>
                  <a:pt x="200708" y="4786"/>
                  <a:pt x="200120" y="9304"/>
                </a:cubicBezTo>
                <a:cubicBezTo>
                  <a:pt x="199635" y="13024"/>
                  <a:pt x="196675" y="15952"/>
                  <a:pt x="192913" y="16431"/>
                </a:cubicBezTo>
                <a:lnTo>
                  <a:pt x="148889" y="16430"/>
                </a:lnTo>
                <a:cubicBezTo>
                  <a:pt x="144321" y="17014"/>
                  <a:pt x="140140" y="13822"/>
                  <a:pt x="139552" y="9304"/>
                </a:cubicBezTo>
                <a:cubicBezTo>
                  <a:pt x="138963" y="4786"/>
                  <a:pt x="142191" y="651"/>
                  <a:pt x="146759" y="69"/>
                </a:cubicBezTo>
                <a:cubicBezTo>
                  <a:pt x="147466" y="-23"/>
                  <a:pt x="148182" y="-22"/>
                  <a:pt x="148889" y="6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EG"/>
          </a:p>
        </p:txBody>
      </p:sp>
      <p:sp>
        <p:nvSpPr>
          <p:cNvPr id="749" name="Freeform 748">
            <a:extLst>
              <a:ext uri="{FF2B5EF4-FFF2-40B4-BE49-F238E27FC236}">
                <a16:creationId xmlns:a16="http://schemas.microsoft.com/office/drawing/2014/main" id="{09C59DF2-D9FA-4F45-9CDB-A6EE7B7DF15C}"/>
              </a:ext>
            </a:extLst>
          </p:cNvPr>
          <p:cNvSpPr>
            <a:spLocks noChangeAspect="1"/>
          </p:cNvSpPr>
          <p:nvPr/>
        </p:nvSpPr>
        <p:spPr>
          <a:xfrm>
            <a:off x="869548" y="4768816"/>
            <a:ext cx="367915" cy="445146"/>
          </a:xfrm>
          <a:custGeom>
            <a:avLst/>
            <a:gdLst>
              <a:gd name="connsiteX0" fmla="*/ 360800 w 404706"/>
              <a:gd name="connsiteY0" fmla="*/ 374187 h 489661"/>
              <a:gd name="connsiteX1" fmla="*/ 362572 w 404706"/>
              <a:gd name="connsiteY1" fmla="*/ 386204 h 489661"/>
              <a:gd name="connsiteX2" fmla="*/ 320575 w 404706"/>
              <a:gd name="connsiteY2" fmla="*/ 441455 h 489661"/>
              <a:gd name="connsiteX3" fmla="*/ 313620 w 404706"/>
              <a:gd name="connsiteY3" fmla="*/ 444908 h 489661"/>
              <a:gd name="connsiteX4" fmla="*/ 306939 w 404706"/>
              <a:gd name="connsiteY4" fmla="*/ 441455 h 489661"/>
              <a:gd name="connsiteX5" fmla="*/ 277077 w 404706"/>
              <a:gd name="connsiteY5" fmla="*/ 400569 h 489661"/>
              <a:gd name="connsiteX6" fmla="*/ 278986 w 404706"/>
              <a:gd name="connsiteY6" fmla="*/ 388690 h 489661"/>
              <a:gd name="connsiteX7" fmla="*/ 290713 w 404706"/>
              <a:gd name="connsiteY7" fmla="*/ 390624 h 489661"/>
              <a:gd name="connsiteX8" fmla="*/ 313620 w 404706"/>
              <a:gd name="connsiteY8" fmla="*/ 422531 h 489661"/>
              <a:gd name="connsiteX9" fmla="*/ 348937 w 404706"/>
              <a:gd name="connsiteY9" fmla="*/ 375983 h 489661"/>
              <a:gd name="connsiteX10" fmla="*/ 360800 w 404706"/>
              <a:gd name="connsiteY10" fmla="*/ 374187 h 489661"/>
              <a:gd name="connsiteX11" fmla="*/ 320391 w 404706"/>
              <a:gd name="connsiteY11" fmla="*/ 336432 h 489661"/>
              <a:gd name="connsiteX12" fmla="*/ 294564 w 404706"/>
              <a:gd name="connsiteY12" fmla="*/ 341659 h 489661"/>
              <a:gd name="connsiteX13" fmla="*/ 273080 w 404706"/>
              <a:gd name="connsiteY13" fmla="*/ 356268 h 489661"/>
              <a:gd name="connsiteX14" fmla="*/ 258585 w 404706"/>
              <a:gd name="connsiteY14" fmla="*/ 377952 h 489661"/>
              <a:gd name="connsiteX15" fmla="*/ 257590 w 404706"/>
              <a:gd name="connsiteY15" fmla="*/ 382848 h 489661"/>
              <a:gd name="connsiteX16" fmla="*/ 253251 w 404706"/>
              <a:gd name="connsiteY16" fmla="*/ 404390 h 489661"/>
              <a:gd name="connsiteX17" fmla="*/ 263735 w 404706"/>
              <a:gd name="connsiteY17" fmla="*/ 439151 h 489661"/>
              <a:gd name="connsiteX18" fmla="*/ 267810 w 404706"/>
              <a:gd name="connsiteY18" fmla="*/ 445301 h 489661"/>
              <a:gd name="connsiteX19" fmla="*/ 295864 w 404706"/>
              <a:gd name="connsiteY19" fmla="*/ 467979 h 489661"/>
              <a:gd name="connsiteX20" fmla="*/ 320574 w 404706"/>
              <a:gd name="connsiteY20" fmla="*/ 473085 h 489661"/>
              <a:gd name="connsiteX21" fmla="*/ 388207 w 404706"/>
              <a:gd name="connsiteY21" fmla="*/ 404850 h 489661"/>
              <a:gd name="connsiteX22" fmla="*/ 388207 w 404706"/>
              <a:gd name="connsiteY22" fmla="*/ 404574 h 489661"/>
              <a:gd name="connsiteX23" fmla="*/ 376460 w 404706"/>
              <a:gd name="connsiteY23" fmla="*/ 366624 h 489661"/>
              <a:gd name="connsiteX24" fmla="*/ 349146 w 404706"/>
              <a:gd name="connsiteY24" fmla="*/ 343773 h 489661"/>
              <a:gd name="connsiteX25" fmla="*/ 320846 w 404706"/>
              <a:gd name="connsiteY25" fmla="*/ 336893 h 489661"/>
              <a:gd name="connsiteX26" fmla="*/ 52418 w 404706"/>
              <a:gd name="connsiteY26" fmla="*/ 279155 h 489661"/>
              <a:gd name="connsiteX27" fmla="*/ 54543 w 404706"/>
              <a:gd name="connsiteY27" fmla="*/ 279155 h 489661"/>
              <a:gd name="connsiteX28" fmla="*/ 273941 w 404706"/>
              <a:gd name="connsiteY28" fmla="*/ 279155 h 489661"/>
              <a:gd name="connsiteX29" fmla="*/ 283253 w 404706"/>
              <a:gd name="connsiteY29" fmla="*/ 286435 h 489661"/>
              <a:gd name="connsiteX30" fmla="*/ 276066 w 404706"/>
              <a:gd name="connsiteY30" fmla="*/ 295868 h 489661"/>
              <a:gd name="connsiteX31" fmla="*/ 273941 w 404706"/>
              <a:gd name="connsiteY31" fmla="*/ 295868 h 489661"/>
              <a:gd name="connsiteX32" fmla="*/ 54543 w 404706"/>
              <a:gd name="connsiteY32" fmla="*/ 295868 h 489661"/>
              <a:gd name="connsiteX33" fmla="*/ 45231 w 404706"/>
              <a:gd name="connsiteY33" fmla="*/ 288588 h 489661"/>
              <a:gd name="connsiteX34" fmla="*/ 52418 w 404706"/>
              <a:gd name="connsiteY34" fmla="*/ 279155 h 489661"/>
              <a:gd name="connsiteX35" fmla="*/ 54543 w 404706"/>
              <a:gd name="connsiteY35" fmla="*/ 234816 h 489661"/>
              <a:gd name="connsiteX36" fmla="*/ 273940 w 404706"/>
              <a:gd name="connsiteY36" fmla="*/ 234816 h 489661"/>
              <a:gd name="connsiteX37" fmla="*/ 283253 w 404706"/>
              <a:gd name="connsiteY37" fmla="*/ 242096 h 489661"/>
              <a:gd name="connsiteX38" fmla="*/ 276066 w 404706"/>
              <a:gd name="connsiteY38" fmla="*/ 251529 h 489661"/>
              <a:gd name="connsiteX39" fmla="*/ 273940 w 404706"/>
              <a:gd name="connsiteY39" fmla="*/ 251529 h 489661"/>
              <a:gd name="connsiteX40" fmla="*/ 273940 w 404706"/>
              <a:gd name="connsiteY40" fmla="*/ 251944 h 489661"/>
              <a:gd name="connsiteX41" fmla="*/ 54543 w 404706"/>
              <a:gd name="connsiteY41" fmla="*/ 251944 h 489661"/>
              <a:gd name="connsiteX42" fmla="*/ 46089 w 404706"/>
              <a:gd name="connsiteY42" fmla="*/ 243380 h 489661"/>
              <a:gd name="connsiteX43" fmla="*/ 54543 w 404706"/>
              <a:gd name="connsiteY43" fmla="*/ 234816 h 489661"/>
              <a:gd name="connsiteX44" fmla="*/ 189905 w 404706"/>
              <a:gd name="connsiteY44" fmla="*/ 191542 h 489661"/>
              <a:gd name="connsiteX45" fmla="*/ 199217 w 404706"/>
              <a:gd name="connsiteY45" fmla="*/ 198822 h 489661"/>
              <a:gd name="connsiteX46" fmla="*/ 199217 w 404706"/>
              <a:gd name="connsiteY46" fmla="*/ 200975 h 489661"/>
              <a:gd name="connsiteX47" fmla="*/ 199217 w 404706"/>
              <a:gd name="connsiteY47" fmla="*/ 212716 h 489661"/>
              <a:gd name="connsiteX48" fmla="*/ 191037 w 404706"/>
              <a:gd name="connsiteY48" fmla="*/ 221005 h 489661"/>
              <a:gd name="connsiteX49" fmla="*/ 190899 w 404706"/>
              <a:gd name="connsiteY49" fmla="*/ 221004 h 489661"/>
              <a:gd name="connsiteX50" fmla="*/ 182718 w 404706"/>
              <a:gd name="connsiteY50" fmla="*/ 212716 h 489661"/>
              <a:gd name="connsiteX51" fmla="*/ 182718 w 404706"/>
              <a:gd name="connsiteY51" fmla="*/ 200975 h 489661"/>
              <a:gd name="connsiteX52" fmla="*/ 189905 w 404706"/>
              <a:gd name="connsiteY52" fmla="*/ 191542 h 489661"/>
              <a:gd name="connsiteX53" fmla="*/ 137544 w 404706"/>
              <a:gd name="connsiteY53" fmla="*/ 191542 h 489661"/>
              <a:gd name="connsiteX54" fmla="*/ 146856 w 404706"/>
              <a:gd name="connsiteY54" fmla="*/ 198822 h 489661"/>
              <a:gd name="connsiteX55" fmla="*/ 146856 w 404706"/>
              <a:gd name="connsiteY55" fmla="*/ 200975 h 489661"/>
              <a:gd name="connsiteX56" fmla="*/ 146856 w 404706"/>
              <a:gd name="connsiteY56" fmla="*/ 212716 h 489661"/>
              <a:gd name="connsiteX57" fmla="*/ 138675 w 404706"/>
              <a:gd name="connsiteY57" fmla="*/ 221004 h 489661"/>
              <a:gd name="connsiteX58" fmla="*/ 130358 w 404706"/>
              <a:gd name="connsiteY58" fmla="*/ 212855 h 489661"/>
              <a:gd name="connsiteX59" fmla="*/ 130357 w 404706"/>
              <a:gd name="connsiteY59" fmla="*/ 212716 h 489661"/>
              <a:gd name="connsiteX60" fmla="*/ 130357 w 404706"/>
              <a:gd name="connsiteY60" fmla="*/ 200975 h 489661"/>
              <a:gd name="connsiteX61" fmla="*/ 137544 w 404706"/>
              <a:gd name="connsiteY61" fmla="*/ 191542 h 489661"/>
              <a:gd name="connsiteX62" fmla="*/ 134857 w 404706"/>
              <a:gd name="connsiteY62" fmla="*/ 140475 h 489661"/>
              <a:gd name="connsiteX63" fmla="*/ 194172 w 404706"/>
              <a:gd name="connsiteY63" fmla="*/ 140475 h 489661"/>
              <a:gd name="connsiteX64" fmla="*/ 232897 w 404706"/>
              <a:gd name="connsiteY64" fmla="*/ 179565 h 489661"/>
              <a:gd name="connsiteX65" fmla="*/ 232897 w 404706"/>
              <a:gd name="connsiteY65" fmla="*/ 212439 h 489661"/>
              <a:gd name="connsiteX66" fmla="*/ 224717 w 404706"/>
              <a:gd name="connsiteY66" fmla="*/ 221002 h 489661"/>
              <a:gd name="connsiteX67" fmla="*/ 224579 w 404706"/>
              <a:gd name="connsiteY67" fmla="*/ 221003 h 489661"/>
              <a:gd name="connsiteX68" fmla="*/ 216263 w 404706"/>
              <a:gd name="connsiteY68" fmla="*/ 212855 h 489661"/>
              <a:gd name="connsiteX69" fmla="*/ 216262 w 404706"/>
              <a:gd name="connsiteY69" fmla="*/ 212716 h 489661"/>
              <a:gd name="connsiteX70" fmla="*/ 216262 w 404706"/>
              <a:gd name="connsiteY70" fmla="*/ 179565 h 489661"/>
              <a:gd name="connsiteX71" fmla="*/ 194172 w 404706"/>
              <a:gd name="connsiteY71" fmla="*/ 157188 h 489661"/>
              <a:gd name="connsiteX72" fmla="*/ 134857 w 404706"/>
              <a:gd name="connsiteY72" fmla="*/ 157188 h 489661"/>
              <a:gd name="connsiteX73" fmla="*/ 112767 w 404706"/>
              <a:gd name="connsiteY73" fmla="*/ 179565 h 489661"/>
              <a:gd name="connsiteX74" fmla="*/ 112767 w 404706"/>
              <a:gd name="connsiteY74" fmla="*/ 212439 h 489661"/>
              <a:gd name="connsiteX75" fmla="*/ 103455 w 404706"/>
              <a:gd name="connsiteY75" fmla="*/ 219720 h 489661"/>
              <a:gd name="connsiteX76" fmla="*/ 96268 w 404706"/>
              <a:gd name="connsiteY76" fmla="*/ 212439 h 489661"/>
              <a:gd name="connsiteX77" fmla="*/ 96268 w 404706"/>
              <a:gd name="connsiteY77" fmla="*/ 179565 h 489661"/>
              <a:gd name="connsiteX78" fmla="*/ 134857 w 404706"/>
              <a:gd name="connsiteY78" fmla="*/ 140475 h 489661"/>
              <a:gd name="connsiteX79" fmla="*/ 164583 w 404706"/>
              <a:gd name="connsiteY79" fmla="*/ 76384 h 489661"/>
              <a:gd name="connsiteX80" fmla="*/ 144813 w 404706"/>
              <a:gd name="connsiteY80" fmla="*/ 96415 h 489661"/>
              <a:gd name="connsiteX81" fmla="*/ 164587 w 404706"/>
              <a:gd name="connsiteY81" fmla="*/ 116441 h 489661"/>
              <a:gd name="connsiteX82" fmla="*/ 184354 w 404706"/>
              <a:gd name="connsiteY82" fmla="*/ 96689 h 489661"/>
              <a:gd name="connsiteX83" fmla="*/ 164584 w 404706"/>
              <a:gd name="connsiteY83" fmla="*/ 76384 h 489661"/>
              <a:gd name="connsiteX84" fmla="*/ 164583 w 404706"/>
              <a:gd name="connsiteY84" fmla="*/ 76384 h 489661"/>
              <a:gd name="connsiteX85" fmla="*/ 164585 w 404706"/>
              <a:gd name="connsiteY85" fmla="*/ 59671 h 489661"/>
              <a:gd name="connsiteX86" fmla="*/ 200855 w 404706"/>
              <a:gd name="connsiteY86" fmla="*/ 96414 h 489661"/>
              <a:gd name="connsiteX87" fmla="*/ 200854 w 404706"/>
              <a:gd name="connsiteY87" fmla="*/ 96689 h 489661"/>
              <a:gd name="connsiteX88" fmla="*/ 164583 w 404706"/>
              <a:gd name="connsiteY88" fmla="*/ 133155 h 489661"/>
              <a:gd name="connsiteX89" fmla="*/ 128313 w 404706"/>
              <a:gd name="connsiteY89" fmla="*/ 96412 h 489661"/>
              <a:gd name="connsiteX90" fmla="*/ 164585 w 404706"/>
              <a:gd name="connsiteY90" fmla="*/ 59671 h 489661"/>
              <a:gd name="connsiteX91" fmla="*/ 16499 w 404706"/>
              <a:gd name="connsiteY91" fmla="*/ 47792 h 489661"/>
              <a:gd name="connsiteX92" fmla="*/ 16499 w 404706"/>
              <a:gd name="connsiteY92" fmla="*/ 467561 h 489661"/>
              <a:gd name="connsiteX93" fmla="*/ 264259 w 404706"/>
              <a:gd name="connsiteY93" fmla="*/ 467561 h 489661"/>
              <a:gd name="connsiteX94" fmla="*/ 263140 w 404706"/>
              <a:gd name="connsiteY94" fmla="*/ 466013 h 489661"/>
              <a:gd name="connsiteX95" fmla="*/ 261413 w 404706"/>
              <a:gd name="connsiteY95" fmla="*/ 464838 h 489661"/>
              <a:gd name="connsiteX96" fmla="*/ 250718 w 404706"/>
              <a:gd name="connsiteY96" fmla="*/ 448825 h 489661"/>
              <a:gd name="connsiteX97" fmla="*/ 244556 w 404706"/>
              <a:gd name="connsiteY97" fmla="*/ 440298 h 489661"/>
              <a:gd name="connsiteX98" fmla="*/ 244295 w 404706"/>
              <a:gd name="connsiteY98" fmla="*/ 439208 h 489661"/>
              <a:gd name="connsiteX99" fmla="*/ 243369 w 404706"/>
              <a:gd name="connsiteY99" fmla="*/ 437822 h 489661"/>
              <a:gd name="connsiteX100" fmla="*/ 241434 w 404706"/>
              <a:gd name="connsiteY100" fmla="*/ 428194 h 489661"/>
              <a:gd name="connsiteX101" fmla="*/ 54543 w 404706"/>
              <a:gd name="connsiteY101" fmla="*/ 428194 h 489661"/>
              <a:gd name="connsiteX102" fmla="*/ 45231 w 404706"/>
              <a:gd name="connsiteY102" fmla="*/ 420914 h 489661"/>
              <a:gd name="connsiteX103" fmla="*/ 52418 w 404706"/>
              <a:gd name="connsiteY103" fmla="*/ 411481 h 489661"/>
              <a:gd name="connsiteX104" fmla="*/ 54543 w 404706"/>
              <a:gd name="connsiteY104" fmla="*/ 411481 h 489661"/>
              <a:gd name="connsiteX105" fmla="*/ 237656 w 404706"/>
              <a:gd name="connsiteY105" fmla="*/ 411481 h 489661"/>
              <a:gd name="connsiteX106" fmla="*/ 236966 w 404706"/>
              <a:gd name="connsiteY106" fmla="*/ 408599 h 489661"/>
              <a:gd name="connsiteX107" fmla="*/ 237188 w 404706"/>
              <a:gd name="connsiteY107" fmla="*/ 407069 h 489661"/>
              <a:gd name="connsiteX108" fmla="*/ 236715 w 404706"/>
              <a:gd name="connsiteY108" fmla="*/ 404713 h 489661"/>
              <a:gd name="connsiteX109" fmla="*/ 239815 w 404706"/>
              <a:gd name="connsiteY109" fmla="*/ 389029 h 489661"/>
              <a:gd name="connsiteX110" fmla="*/ 240588 w 404706"/>
              <a:gd name="connsiteY110" fmla="*/ 383717 h 489661"/>
              <a:gd name="connsiteX111" fmla="*/ 54543 w 404706"/>
              <a:gd name="connsiteY111" fmla="*/ 383717 h 489661"/>
              <a:gd name="connsiteX112" fmla="*/ 45231 w 404706"/>
              <a:gd name="connsiteY112" fmla="*/ 376437 h 489661"/>
              <a:gd name="connsiteX113" fmla="*/ 52418 w 404706"/>
              <a:gd name="connsiteY113" fmla="*/ 367004 h 489661"/>
              <a:gd name="connsiteX114" fmla="*/ 54543 w 404706"/>
              <a:gd name="connsiteY114" fmla="*/ 367004 h 489661"/>
              <a:gd name="connsiteX115" fmla="*/ 246300 w 404706"/>
              <a:gd name="connsiteY115" fmla="*/ 367004 h 489661"/>
              <a:gd name="connsiteX116" fmla="*/ 254600 w 404706"/>
              <a:gd name="connsiteY116" fmla="*/ 354490 h 489661"/>
              <a:gd name="connsiteX117" fmla="*/ 258825 w 404706"/>
              <a:gd name="connsiteY117" fmla="*/ 347356 h 489661"/>
              <a:gd name="connsiteX118" fmla="*/ 259855 w 404706"/>
              <a:gd name="connsiteY118" fmla="*/ 346566 h 489661"/>
              <a:gd name="connsiteX119" fmla="*/ 261221 w 404706"/>
              <a:gd name="connsiteY119" fmla="*/ 344507 h 489661"/>
              <a:gd name="connsiteX120" fmla="*/ 268099 w 404706"/>
              <a:gd name="connsiteY120" fmla="*/ 339793 h 489661"/>
              <a:gd name="connsiteX121" fmla="*/ 54543 w 404706"/>
              <a:gd name="connsiteY121" fmla="*/ 339793 h 489661"/>
              <a:gd name="connsiteX122" fmla="*/ 45231 w 404706"/>
              <a:gd name="connsiteY122" fmla="*/ 332513 h 489661"/>
              <a:gd name="connsiteX123" fmla="*/ 52418 w 404706"/>
              <a:gd name="connsiteY123" fmla="*/ 323080 h 489661"/>
              <a:gd name="connsiteX124" fmla="*/ 54543 w 404706"/>
              <a:gd name="connsiteY124" fmla="*/ 323080 h 489661"/>
              <a:gd name="connsiteX125" fmla="*/ 298212 w 404706"/>
              <a:gd name="connsiteY125" fmla="*/ 323080 h 489661"/>
              <a:gd name="connsiteX126" fmla="*/ 299244 w 404706"/>
              <a:gd name="connsiteY126" fmla="*/ 323887 h 489661"/>
              <a:gd name="connsiteX127" fmla="*/ 299921 w 404706"/>
              <a:gd name="connsiteY127" fmla="*/ 323747 h 489661"/>
              <a:gd name="connsiteX128" fmla="*/ 312529 w 404706"/>
              <a:gd name="connsiteY128" fmla="*/ 320041 h 489661"/>
              <a:gd name="connsiteX129" fmla="*/ 312529 w 404706"/>
              <a:gd name="connsiteY129" fmla="*/ 47792 h 489661"/>
              <a:gd name="connsiteX130" fmla="*/ 42680 w 404706"/>
              <a:gd name="connsiteY130" fmla="*/ 47792 h 489661"/>
              <a:gd name="connsiteX131" fmla="*/ 50997 w 404706"/>
              <a:gd name="connsiteY131" fmla="*/ 16713 h 489661"/>
              <a:gd name="connsiteX132" fmla="*/ 50997 w 404706"/>
              <a:gd name="connsiteY132" fmla="*/ 30526 h 489661"/>
              <a:gd name="connsiteX133" fmla="*/ 320846 w 404706"/>
              <a:gd name="connsiteY133" fmla="*/ 30526 h 489661"/>
              <a:gd name="connsiteX134" fmla="*/ 329028 w 404706"/>
              <a:gd name="connsiteY134" fmla="*/ 38814 h 489661"/>
              <a:gd name="connsiteX135" fmla="*/ 329028 w 404706"/>
              <a:gd name="connsiteY135" fmla="*/ 39366 h 489661"/>
              <a:gd name="connsiteX136" fmla="*/ 329028 w 404706"/>
              <a:gd name="connsiteY136" fmla="*/ 320594 h 489661"/>
              <a:gd name="connsiteX137" fmla="*/ 347027 w 404706"/>
              <a:gd name="connsiteY137" fmla="*/ 324323 h 489661"/>
              <a:gd name="connsiteX138" fmla="*/ 347027 w 404706"/>
              <a:gd name="connsiteY138" fmla="*/ 16713 h 489661"/>
              <a:gd name="connsiteX139" fmla="*/ 42680 w 404706"/>
              <a:gd name="connsiteY139" fmla="*/ 0 h 489661"/>
              <a:gd name="connsiteX140" fmla="*/ 355208 w 404706"/>
              <a:gd name="connsiteY140" fmla="*/ 0 h 489661"/>
              <a:gd name="connsiteX141" fmla="*/ 363526 w 404706"/>
              <a:gd name="connsiteY141" fmla="*/ 8426 h 489661"/>
              <a:gd name="connsiteX142" fmla="*/ 363526 w 404706"/>
              <a:gd name="connsiteY142" fmla="*/ 334640 h 489661"/>
              <a:gd name="connsiteX143" fmla="*/ 390285 w 404706"/>
              <a:gd name="connsiteY143" fmla="*/ 356887 h 489661"/>
              <a:gd name="connsiteX144" fmla="*/ 404706 w 404706"/>
              <a:gd name="connsiteY144" fmla="*/ 404436 h 489661"/>
              <a:gd name="connsiteX145" fmla="*/ 404706 w 404706"/>
              <a:gd name="connsiteY145" fmla="*/ 404574 h 489661"/>
              <a:gd name="connsiteX146" fmla="*/ 320847 w 404706"/>
              <a:gd name="connsiteY146" fmla="*/ 489661 h 489661"/>
              <a:gd name="connsiteX147" fmla="*/ 293274 w 404706"/>
              <a:gd name="connsiteY147" fmla="*/ 484069 h 489661"/>
              <a:gd name="connsiteX148" fmla="*/ 293030 w 404706"/>
              <a:gd name="connsiteY148" fmla="*/ 484274 h 489661"/>
              <a:gd name="connsiteX149" fmla="*/ 8318 w 404706"/>
              <a:gd name="connsiteY149" fmla="*/ 484274 h 489661"/>
              <a:gd name="connsiteX150" fmla="*/ 1 w 404706"/>
              <a:gd name="connsiteY150" fmla="*/ 476126 h 489661"/>
              <a:gd name="connsiteX151" fmla="*/ 0 w 404706"/>
              <a:gd name="connsiteY151" fmla="*/ 475987 h 489661"/>
              <a:gd name="connsiteX152" fmla="*/ 0 w 404706"/>
              <a:gd name="connsiteY152" fmla="*/ 39366 h 489661"/>
              <a:gd name="connsiteX153" fmla="*/ 8180 w 404706"/>
              <a:gd name="connsiteY153" fmla="*/ 31077 h 489661"/>
              <a:gd name="connsiteX154" fmla="*/ 8318 w 404706"/>
              <a:gd name="connsiteY154" fmla="*/ 31078 h 489661"/>
              <a:gd name="connsiteX155" fmla="*/ 34498 w 404706"/>
              <a:gd name="connsiteY155" fmla="*/ 31078 h 489661"/>
              <a:gd name="connsiteX156" fmla="*/ 34498 w 404706"/>
              <a:gd name="connsiteY156" fmla="*/ 8426 h 489661"/>
              <a:gd name="connsiteX157" fmla="*/ 42542 w 404706"/>
              <a:gd name="connsiteY157" fmla="*/ 1 h 489661"/>
              <a:gd name="connsiteX158" fmla="*/ 42680 w 404706"/>
              <a:gd name="connsiteY158" fmla="*/ 0 h 489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</a:cxnLst>
            <a:rect l="l" t="t" r="r" b="b"/>
            <a:pathLst>
              <a:path w="404706" h="489661">
                <a:moveTo>
                  <a:pt x="360800" y="374187"/>
                </a:moveTo>
                <a:cubicBezTo>
                  <a:pt x="364565" y="377009"/>
                  <a:pt x="365359" y="382390"/>
                  <a:pt x="362572" y="386204"/>
                </a:cubicBezTo>
                <a:lnTo>
                  <a:pt x="320575" y="441455"/>
                </a:lnTo>
                <a:cubicBezTo>
                  <a:pt x="318959" y="443696"/>
                  <a:pt x="316358" y="444987"/>
                  <a:pt x="313620" y="444908"/>
                </a:cubicBezTo>
                <a:cubicBezTo>
                  <a:pt x="310962" y="444968"/>
                  <a:pt x="308451" y="443671"/>
                  <a:pt x="306939" y="441455"/>
                </a:cubicBezTo>
                <a:lnTo>
                  <a:pt x="277077" y="400569"/>
                </a:lnTo>
                <a:cubicBezTo>
                  <a:pt x="274366" y="396755"/>
                  <a:pt x="275221" y="391437"/>
                  <a:pt x="278986" y="388690"/>
                </a:cubicBezTo>
                <a:cubicBezTo>
                  <a:pt x="282751" y="385944"/>
                  <a:pt x="288001" y="386810"/>
                  <a:pt x="290713" y="390624"/>
                </a:cubicBezTo>
                <a:lnTo>
                  <a:pt x="313620" y="422531"/>
                </a:lnTo>
                <a:lnTo>
                  <a:pt x="348937" y="375983"/>
                </a:lnTo>
                <a:cubicBezTo>
                  <a:pt x="351723" y="372168"/>
                  <a:pt x="357034" y="371364"/>
                  <a:pt x="360800" y="374187"/>
                </a:cubicBezTo>
                <a:close/>
                <a:moveTo>
                  <a:pt x="320391" y="336432"/>
                </a:moveTo>
                <a:lnTo>
                  <a:pt x="294564" y="341659"/>
                </a:lnTo>
                <a:cubicBezTo>
                  <a:pt x="286482" y="345102"/>
                  <a:pt x="279200" y="350094"/>
                  <a:pt x="273080" y="356268"/>
                </a:cubicBezTo>
                <a:lnTo>
                  <a:pt x="258585" y="377952"/>
                </a:lnTo>
                <a:lnTo>
                  <a:pt x="257590" y="382848"/>
                </a:lnTo>
                <a:lnTo>
                  <a:pt x="253251" y="404390"/>
                </a:lnTo>
                <a:lnTo>
                  <a:pt x="263735" y="439151"/>
                </a:lnTo>
                <a:lnTo>
                  <a:pt x="267810" y="445301"/>
                </a:lnTo>
                <a:lnTo>
                  <a:pt x="295864" y="467979"/>
                </a:lnTo>
                <a:lnTo>
                  <a:pt x="320574" y="473085"/>
                </a:lnTo>
                <a:cubicBezTo>
                  <a:pt x="357852" y="473162"/>
                  <a:pt x="388132" y="442612"/>
                  <a:pt x="388207" y="404850"/>
                </a:cubicBezTo>
                <a:cubicBezTo>
                  <a:pt x="388207" y="404758"/>
                  <a:pt x="388207" y="404666"/>
                  <a:pt x="388207" y="404574"/>
                </a:cubicBezTo>
                <a:cubicBezTo>
                  <a:pt x="388041" y="390513"/>
                  <a:pt x="383733" y="377465"/>
                  <a:pt x="376460" y="366624"/>
                </a:cubicBezTo>
                <a:lnTo>
                  <a:pt x="349146" y="343773"/>
                </a:lnTo>
                <a:lnTo>
                  <a:pt x="320846" y="336893"/>
                </a:lnTo>
                <a:close/>
                <a:moveTo>
                  <a:pt x="52418" y="279155"/>
                </a:moveTo>
                <a:cubicBezTo>
                  <a:pt x="53123" y="279063"/>
                  <a:pt x="53838" y="279063"/>
                  <a:pt x="54543" y="279155"/>
                </a:cubicBezTo>
                <a:lnTo>
                  <a:pt x="273941" y="279155"/>
                </a:lnTo>
                <a:cubicBezTo>
                  <a:pt x="278497" y="278560"/>
                  <a:pt x="282666" y="281820"/>
                  <a:pt x="283253" y="286435"/>
                </a:cubicBezTo>
                <a:cubicBezTo>
                  <a:pt x="283840" y="291050"/>
                  <a:pt x="280622" y="295274"/>
                  <a:pt x="276066" y="295868"/>
                </a:cubicBezTo>
                <a:cubicBezTo>
                  <a:pt x="275361" y="295960"/>
                  <a:pt x="274646" y="295960"/>
                  <a:pt x="273941" y="295868"/>
                </a:cubicBezTo>
                <a:lnTo>
                  <a:pt x="54543" y="295868"/>
                </a:lnTo>
                <a:cubicBezTo>
                  <a:pt x="49987" y="296463"/>
                  <a:pt x="45818" y="293204"/>
                  <a:pt x="45231" y="288588"/>
                </a:cubicBezTo>
                <a:cubicBezTo>
                  <a:pt x="44644" y="283973"/>
                  <a:pt x="47862" y="279750"/>
                  <a:pt x="52418" y="279155"/>
                </a:cubicBezTo>
                <a:close/>
                <a:moveTo>
                  <a:pt x="54543" y="234816"/>
                </a:moveTo>
                <a:lnTo>
                  <a:pt x="273940" y="234816"/>
                </a:lnTo>
                <a:cubicBezTo>
                  <a:pt x="278497" y="234221"/>
                  <a:pt x="282666" y="237481"/>
                  <a:pt x="283253" y="242096"/>
                </a:cubicBezTo>
                <a:cubicBezTo>
                  <a:pt x="283840" y="246711"/>
                  <a:pt x="280622" y="250935"/>
                  <a:pt x="276066" y="251529"/>
                </a:cubicBezTo>
                <a:cubicBezTo>
                  <a:pt x="275360" y="251621"/>
                  <a:pt x="274646" y="251621"/>
                  <a:pt x="273940" y="251529"/>
                </a:cubicBezTo>
                <a:lnTo>
                  <a:pt x="273940" y="251944"/>
                </a:lnTo>
                <a:lnTo>
                  <a:pt x="54543" y="251944"/>
                </a:lnTo>
                <a:cubicBezTo>
                  <a:pt x="49874" y="251944"/>
                  <a:pt x="46089" y="248110"/>
                  <a:pt x="46089" y="243380"/>
                </a:cubicBezTo>
                <a:cubicBezTo>
                  <a:pt x="46089" y="238650"/>
                  <a:pt x="49874" y="234816"/>
                  <a:pt x="54543" y="234816"/>
                </a:cubicBezTo>
                <a:close/>
                <a:moveTo>
                  <a:pt x="189905" y="191542"/>
                </a:moveTo>
                <a:cubicBezTo>
                  <a:pt x="194461" y="190947"/>
                  <a:pt x="198630" y="194207"/>
                  <a:pt x="199217" y="198822"/>
                </a:cubicBezTo>
                <a:cubicBezTo>
                  <a:pt x="199308" y="199537"/>
                  <a:pt x="199308" y="200261"/>
                  <a:pt x="199217" y="200975"/>
                </a:cubicBezTo>
                <a:lnTo>
                  <a:pt x="199217" y="212716"/>
                </a:lnTo>
                <a:cubicBezTo>
                  <a:pt x="199218" y="217293"/>
                  <a:pt x="195555" y="221004"/>
                  <a:pt x="191037" y="221005"/>
                </a:cubicBezTo>
                <a:cubicBezTo>
                  <a:pt x="190991" y="221005"/>
                  <a:pt x="190945" y="221005"/>
                  <a:pt x="190899" y="221004"/>
                </a:cubicBezTo>
                <a:cubicBezTo>
                  <a:pt x="186381" y="221004"/>
                  <a:pt x="182718" y="217293"/>
                  <a:pt x="182718" y="212716"/>
                </a:cubicBezTo>
                <a:lnTo>
                  <a:pt x="182718" y="200975"/>
                </a:lnTo>
                <a:cubicBezTo>
                  <a:pt x="182131" y="196360"/>
                  <a:pt x="185349" y="192137"/>
                  <a:pt x="189905" y="191542"/>
                </a:cubicBezTo>
                <a:close/>
                <a:moveTo>
                  <a:pt x="137544" y="191542"/>
                </a:moveTo>
                <a:cubicBezTo>
                  <a:pt x="142100" y="190947"/>
                  <a:pt x="146269" y="194207"/>
                  <a:pt x="146856" y="198822"/>
                </a:cubicBezTo>
                <a:cubicBezTo>
                  <a:pt x="146947" y="199537"/>
                  <a:pt x="146947" y="200261"/>
                  <a:pt x="146856" y="200975"/>
                </a:cubicBezTo>
                <a:lnTo>
                  <a:pt x="146856" y="212716"/>
                </a:lnTo>
                <a:cubicBezTo>
                  <a:pt x="146856" y="217293"/>
                  <a:pt x="143193" y="221004"/>
                  <a:pt x="138675" y="221004"/>
                </a:cubicBezTo>
                <a:cubicBezTo>
                  <a:pt x="134157" y="221080"/>
                  <a:pt x="130434" y="217432"/>
                  <a:pt x="130358" y="212855"/>
                </a:cubicBezTo>
                <a:cubicBezTo>
                  <a:pt x="130357" y="212809"/>
                  <a:pt x="130357" y="212763"/>
                  <a:pt x="130357" y="212716"/>
                </a:cubicBezTo>
                <a:lnTo>
                  <a:pt x="130357" y="200975"/>
                </a:lnTo>
                <a:cubicBezTo>
                  <a:pt x="129770" y="196360"/>
                  <a:pt x="132988" y="192137"/>
                  <a:pt x="137544" y="191542"/>
                </a:cubicBezTo>
                <a:close/>
                <a:moveTo>
                  <a:pt x="134857" y="140475"/>
                </a:moveTo>
                <a:lnTo>
                  <a:pt x="194172" y="140475"/>
                </a:lnTo>
                <a:cubicBezTo>
                  <a:pt x="215506" y="140475"/>
                  <a:pt x="232822" y="157954"/>
                  <a:pt x="232897" y="179565"/>
                </a:cubicBezTo>
                <a:lnTo>
                  <a:pt x="232897" y="212439"/>
                </a:lnTo>
                <a:cubicBezTo>
                  <a:pt x="232972" y="217092"/>
                  <a:pt x="229310" y="220926"/>
                  <a:pt x="224717" y="221002"/>
                </a:cubicBezTo>
                <a:cubicBezTo>
                  <a:pt x="224671" y="221003"/>
                  <a:pt x="224625" y="221003"/>
                  <a:pt x="224579" y="221003"/>
                </a:cubicBezTo>
                <a:cubicBezTo>
                  <a:pt x="220061" y="221080"/>
                  <a:pt x="216338" y="217431"/>
                  <a:pt x="216263" y="212855"/>
                </a:cubicBezTo>
                <a:cubicBezTo>
                  <a:pt x="216262" y="212809"/>
                  <a:pt x="216262" y="212762"/>
                  <a:pt x="216262" y="212716"/>
                </a:cubicBezTo>
                <a:lnTo>
                  <a:pt x="216262" y="179565"/>
                </a:lnTo>
                <a:cubicBezTo>
                  <a:pt x="216262" y="167207"/>
                  <a:pt x="206372" y="157188"/>
                  <a:pt x="194172" y="157188"/>
                </a:cubicBezTo>
                <a:lnTo>
                  <a:pt x="134857" y="157188"/>
                </a:lnTo>
                <a:cubicBezTo>
                  <a:pt x="122688" y="157264"/>
                  <a:pt x="112842" y="167238"/>
                  <a:pt x="112767" y="179565"/>
                </a:cubicBezTo>
                <a:lnTo>
                  <a:pt x="112767" y="212439"/>
                </a:lnTo>
                <a:cubicBezTo>
                  <a:pt x="112180" y="217055"/>
                  <a:pt x="108011" y="220314"/>
                  <a:pt x="103455" y="219720"/>
                </a:cubicBezTo>
                <a:cubicBezTo>
                  <a:pt x="99704" y="219230"/>
                  <a:pt x="96751" y="216239"/>
                  <a:pt x="96268" y="212439"/>
                </a:cubicBezTo>
                <a:lnTo>
                  <a:pt x="96268" y="179565"/>
                </a:lnTo>
                <a:cubicBezTo>
                  <a:pt x="96268" y="157976"/>
                  <a:pt x="113545" y="140475"/>
                  <a:pt x="134857" y="140475"/>
                </a:cubicBezTo>
                <a:close/>
                <a:moveTo>
                  <a:pt x="164583" y="76384"/>
                </a:moveTo>
                <a:cubicBezTo>
                  <a:pt x="153663" y="76385"/>
                  <a:pt x="144812" y="85353"/>
                  <a:pt x="144813" y="96415"/>
                </a:cubicBezTo>
                <a:cubicBezTo>
                  <a:pt x="144814" y="107476"/>
                  <a:pt x="153667" y="116442"/>
                  <a:pt x="164587" y="116441"/>
                </a:cubicBezTo>
                <a:cubicBezTo>
                  <a:pt x="175399" y="116440"/>
                  <a:pt x="184205" y="107641"/>
                  <a:pt x="184354" y="96689"/>
                </a:cubicBezTo>
                <a:cubicBezTo>
                  <a:pt x="184430" y="85552"/>
                  <a:pt x="175578" y="76461"/>
                  <a:pt x="164584" y="76384"/>
                </a:cubicBezTo>
                <a:cubicBezTo>
                  <a:pt x="164583" y="76384"/>
                  <a:pt x="164583" y="76384"/>
                  <a:pt x="164583" y="76384"/>
                </a:cubicBezTo>
                <a:close/>
                <a:moveTo>
                  <a:pt x="164585" y="59671"/>
                </a:moveTo>
                <a:cubicBezTo>
                  <a:pt x="184617" y="59672"/>
                  <a:pt x="200855" y="76122"/>
                  <a:pt x="200855" y="96414"/>
                </a:cubicBezTo>
                <a:cubicBezTo>
                  <a:pt x="200855" y="96506"/>
                  <a:pt x="200854" y="96597"/>
                  <a:pt x="200854" y="96689"/>
                </a:cubicBezTo>
                <a:cubicBezTo>
                  <a:pt x="200630" y="116842"/>
                  <a:pt x="184478" y="133081"/>
                  <a:pt x="164583" y="133155"/>
                </a:cubicBezTo>
                <a:cubicBezTo>
                  <a:pt x="144551" y="133154"/>
                  <a:pt x="128312" y="116704"/>
                  <a:pt x="128313" y="96412"/>
                </a:cubicBezTo>
                <a:cubicBezTo>
                  <a:pt x="128314" y="76120"/>
                  <a:pt x="144553" y="59670"/>
                  <a:pt x="164585" y="59671"/>
                </a:cubicBezTo>
                <a:close/>
                <a:moveTo>
                  <a:pt x="16499" y="47792"/>
                </a:moveTo>
                <a:lnTo>
                  <a:pt x="16499" y="467561"/>
                </a:lnTo>
                <a:lnTo>
                  <a:pt x="264259" y="467561"/>
                </a:lnTo>
                <a:lnTo>
                  <a:pt x="263140" y="466013"/>
                </a:lnTo>
                <a:lnTo>
                  <a:pt x="261413" y="464838"/>
                </a:lnTo>
                <a:lnTo>
                  <a:pt x="250718" y="448825"/>
                </a:lnTo>
                <a:lnTo>
                  <a:pt x="244556" y="440298"/>
                </a:lnTo>
                <a:lnTo>
                  <a:pt x="244295" y="439208"/>
                </a:lnTo>
                <a:lnTo>
                  <a:pt x="243369" y="437822"/>
                </a:lnTo>
                <a:lnTo>
                  <a:pt x="241434" y="428194"/>
                </a:lnTo>
                <a:lnTo>
                  <a:pt x="54543" y="428194"/>
                </a:lnTo>
                <a:cubicBezTo>
                  <a:pt x="49987" y="428789"/>
                  <a:pt x="45818" y="425530"/>
                  <a:pt x="45231" y="420914"/>
                </a:cubicBezTo>
                <a:cubicBezTo>
                  <a:pt x="44644" y="416299"/>
                  <a:pt x="47862" y="412076"/>
                  <a:pt x="52418" y="411481"/>
                </a:cubicBezTo>
                <a:cubicBezTo>
                  <a:pt x="53123" y="411389"/>
                  <a:pt x="53838" y="411389"/>
                  <a:pt x="54543" y="411481"/>
                </a:cubicBezTo>
                <a:lnTo>
                  <a:pt x="237656" y="411481"/>
                </a:lnTo>
                <a:lnTo>
                  <a:pt x="236966" y="408599"/>
                </a:lnTo>
                <a:lnTo>
                  <a:pt x="237188" y="407069"/>
                </a:lnTo>
                <a:lnTo>
                  <a:pt x="236715" y="404713"/>
                </a:lnTo>
                <a:lnTo>
                  <a:pt x="239815" y="389029"/>
                </a:lnTo>
                <a:lnTo>
                  <a:pt x="240588" y="383717"/>
                </a:lnTo>
                <a:lnTo>
                  <a:pt x="54543" y="383717"/>
                </a:lnTo>
                <a:cubicBezTo>
                  <a:pt x="49987" y="384312"/>
                  <a:pt x="45818" y="381053"/>
                  <a:pt x="45231" y="376437"/>
                </a:cubicBezTo>
                <a:cubicBezTo>
                  <a:pt x="44644" y="371822"/>
                  <a:pt x="47862" y="367599"/>
                  <a:pt x="52418" y="367004"/>
                </a:cubicBezTo>
                <a:cubicBezTo>
                  <a:pt x="53123" y="366912"/>
                  <a:pt x="53838" y="366912"/>
                  <a:pt x="54543" y="367004"/>
                </a:cubicBezTo>
                <a:lnTo>
                  <a:pt x="246300" y="367004"/>
                </a:lnTo>
                <a:lnTo>
                  <a:pt x="254600" y="354490"/>
                </a:lnTo>
                <a:lnTo>
                  <a:pt x="258825" y="347356"/>
                </a:lnTo>
                <a:lnTo>
                  <a:pt x="259855" y="346566"/>
                </a:lnTo>
                <a:lnTo>
                  <a:pt x="261221" y="344507"/>
                </a:lnTo>
                <a:lnTo>
                  <a:pt x="268099" y="339793"/>
                </a:lnTo>
                <a:lnTo>
                  <a:pt x="54543" y="339793"/>
                </a:lnTo>
                <a:cubicBezTo>
                  <a:pt x="49987" y="340388"/>
                  <a:pt x="45818" y="337129"/>
                  <a:pt x="45231" y="332513"/>
                </a:cubicBezTo>
                <a:cubicBezTo>
                  <a:pt x="44644" y="327898"/>
                  <a:pt x="47862" y="323675"/>
                  <a:pt x="52418" y="323080"/>
                </a:cubicBezTo>
                <a:cubicBezTo>
                  <a:pt x="53123" y="322988"/>
                  <a:pt x="53838" y="322988"/>
                  <a:pt x="54543" y="323080"/>
                </a:cubicBezTo>
                <a:lnTo>
                  <a:pt x="298212" y="323080"/>
                </a:lnTo>
                <a:lnTo>
                  <a:pt x="299244" y="323887"/>
                </a:lnTo>
                <a:lnTo>
                  <a:pt x="299921" y="323747"/>
                </a:lnTo>
                <a:lnTo>
                  <a:pt x="312529" y="320041"/>
                </a:lnTo>
                <a:lnTo>
                  <a:pt x="312529" y="47792"/>
                </a:lnTo>
                <a:lnTo>
                  <a:pt x="42680" y="47792"/>
                </a:lnTo>
                <a:close/>
                <a:moveTo>
                  <a:pt x="50997" y="16713"/>
                </a:moveTo>
                <a:lnTo>
                  <a:pt x="50997" y="30526"/>
                </a:lnTo>
                <a:lnTo>
                  <a:pt x="320846" y="30526"/>
                </a:lnTo>
                <a:cubicBezTo>
                  <a:pt x="325365" y="30526"/>
                  <a:pt x="329028" y="34237"/>
                  <a:pt x="329028" y="38814"/>
                </a:cubicBezTo>
                <a:lnTo>
                  <a:pt x="329028" y="39366"/>
                </a:lnTo>
                <a:lnTo>
                  <a:pt x="329028" y="320594"/>
                </a:lnTo>
                <a:cubicBezTo>
                  <a:pt x="335147" y="321148"/>
                  <a:pt x="341184" y="322399"/>
                  <a:pt x="347027" y="324323"/>
                </a:cubicBezTo>
                <a:lnTo>
                  <a:pt x="347027" y="16713"/>
                </a:lnTo>
                <a:close/>
                <a:moveTo>
                  <a:pt x="42680" y="0"/>
                </a:moveTo>
                <a:lnTo>
                  <a:pt x="355208" y="0"/>
                </a:lnTo>
                <a:cubicBezTo>
                  <a:pt x="359802" y="0"/>
                  <a:pt x="363526" y="3772"/>
                  <a:pt x="363526" y="8426"/>
                </a:cubicBezTo>
                <a:lnTo>
                  <a:pt x="363526" y="334640"/>
                </a:lnTo>
                <a:lnTo>
                  <a:pt x="390285" y="356887"/>
                </a:lnTo>
                <a:cubicBezTo>
                  <a:pt x="399363" y="370452"/>
                  <a:pt x="404678" y="386814"/>
                  <a:pt x="404706" y="404436"/>
                </a:cubicBezTo>
                <a:cubicBezTo>
                  <a:pt x="404706" y="404482"/>
                  <a:pt x="404706" y="404528"/>
                  <a:pt x="404706" y="404574"/>
                </a:cubicBezTo>
                <a:cubicBezTo>
                  <a:pt x="404706" y="451513"/>
                  <a:pt x="367183" y="489585"/>
                  <a:pt x="320847" y="489661"/>
                </a:cubicBezTo>
                <a:lnTo>
                  <a:pt x="293274" y="484069"/>
                </a:lnTo>
                <a:lnTo>
                  <a:pt x="293030" y="484274"/>
                </a:lnTo>
                <a:lnTo>
                  <a:pt x="8318" y="484274"/>
                </a:lnTo>
                <a:cubicBezTo>
                  <a:pt x="3800" y="484351"/>
                  <a:pt x="76" y="480702"/>
                  <a:pt x="1" y="476126"/>
                </a:cubicBezTo>
                <a:cubicBezTo>
                  <a:pt x="0" y="476079"/>
                  <a:pt x="0" y="476033"/>
                  <a:pt x="0" y="475987"/>
                </a:cubicBezTo>
                <a:lnTo>
                  <a:pt x="0" y="39366"/>
                </a:lnTo>
                <a:cubicBezTo>
                  <a:pt x="-1" y="34789"/>
                  <a:pt x="3662" y="31078"/>
                  <a:pt x="8180" y="31077"/>
                </a:cubicBezTo>
                <a:cubicBezTo>
                  <a:pt x="8226" y="31077"/>
                  <a:pt x="8272" y="31077"/>
                  <a:pt x="8318" y="31078"/>
                </a:cubicBezTo>
                <a:lnTo>
                  <a:pt x="34498" y="31078"/>
                </a:lnTo>
                <a:lnTo>
                  <a:pt x="34498" y="8426"/>
                </a:lnTo>
                <a:cubicBezTo>
                  <a:pt x="34423" y="3849"/>
                  <a:pt x="38024" y="77"/>
                  <a:pt x="42542" y="1"/>
                </a:cubicBezTo>
                <a:cubicBezTo>
                  <a:pt x="42588" y="0"/>
                  <a:pt x="42634" y="0"/>
                  <a:pt x="42680" y="0"/>
                </a:cubicBezTo>
                <a:close/>
              </a:path>
            </a:pathLst>
          </a:custGeom>
          <a:solidFill>
            <a:schemeClr val="tx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8" name="Freeform 747">
            <a:extLst>
              <a:ext uri="{FF2B5EF4-FFF2-40B4-BE49-F238E27FC236}">
                <a16:creationId xmlns:a16="http://schemas.microsoft.com/office/drawing/2014/main" id="{B452050A-CB4E-6445-A918-401F27D3604D}"/>
              </a:ext>
            </a:extLst>
          </p:cNvPr>
          <p:cNvSpPr>
            <a:spLocks noChangeAspect="1"/>
          </p:cNvSpPr>
          <p:nvPr/>
        </p:nvSpPr>
        <p:spPr>
          <a:xfrm>
            <a:off x="2318455" y="4751355"/>
            <a:ext cx="373741" cy="467824"/>
          </a:xfrm>
          <a:custGeom>
            <a:avLst/>
            <a:gdLst>
              <a:gd name="connsiteX0" fmla="*/ 51407 w 411115"/>
              <a:gd name="connsiteY0" fmla="*/ 446101 h 514606"/>
              <a:gd name="connsiteX1" fmla="*/ 283213 w 411115"/>
              <a:gd name="connsiteY1" fmla="*/ 446101 h 514606"/>
              <a:gd name="connsiteX2" fmla="*/ 292525 w 411115"/>
              <a:gd name="connsiteY2" fmla="*/ 453323 h 514606"/>
              <a:gd name="connsiteX3" fmla="*/ 285338 w 411115"/>
              <a:gd name="connsiteY3" fmla="*/ 462679 h 514606"/>
              <a:gd name="connsiteX4" fmla="*/ 283213 w 411115"/>
              <a:gd name="connsiteY4" fmla="*/ 462679 h 514606"/>
              <a:gd name="connsiteX5" fmla="*/ 51407 w 411115"/>
              <a:gd name="connsiteY5" fmla="*/ 462679 h 514606"/>
              <a:gd name="connsiteX6" fmla="*/ 44220 w 411115"/>
              <a:gd name="connsiteY6" fmla="*/ 453323 h 514606"/>
              <a:gd name="connsiteX7" fmla="*/ 51407 w 411115"/>
              <a:gd name="connsiteY7" fmla="*/ 446101 h 514606"/>
              <a:gd name="connsiteX8" fmla="*/ 51407 w 411115"/>
              <a:gd name="connsiteY8" fmla="*/ 401162 h 514606"/>
              <a:gd name="connsiteX9" fmla="*/ 283213 w 411115"/>
              <a:gd name="connsiteY9" fmla="*/ 401162 h 514606"/>
              <a:gd name="connsiteX10" fmla="*/ 292525 w 411115"/>
              <a:gd name="connsiteY10" fmla="*/ 408384 h 514606"/>
              <a:gd name="connsiteX11" fmla="*/ 285338 w 411115"/>
              <a:gd name="connsiteY11" fmla="*/ 417740 h 514606"/>
              <a:gd name="connsiteX12" fmla="*/ 283213 w 411115"/>
              <a:gd name="connsiteY12" fmla="*/ 417740 h 514606"/>
              <a:gd name="connsiteX13" fmla="*/ 51407 w 411115"/>
              <a:gd name="connsiteY13" fmla="*/ 417740 h 514606"/>
              <a:gd name="connsiteX14" fmla="*/ 44220 w 411115"/>
              <a:gd name="connsiteY14" fmla="*/ 408384 h 514606"/>
              <a:gd name="connsiteX15" fmla="*/ 51407 w 411115"/>
              <a:gd name="connsiteY15" fmla="*/ 401162 h 514606"/>
              <a:gd name="connsiteX16" fmla="*/ 51407 w 411115"/>
              <a:gd name="connsiteY16" fmla="*/ 356223 h 514606"/>
              <a:gd name="connsiteX17" fmla="*/ 283213 w 411115"/>
              <a:gd name="connsiteY17" fmla="*/ 356223 h 514606"/>
              <a:gd name="connsiteX18" fmla="*/ 292525 w 411115"/>
              <a:gd name="connsiteY18" fmla="*/ 363445 h 514606"/>
              <a:gd name="connsiteX19" fmla="*/ 285338 w 411115"/>
              <a:gd name="connsiteY19" fmla="*/ 372801 h 514606"/>
              <a:gd name="connsiteX20" fmla="*/ 283213 w 411115"/>
              <a:gd name="connsiteY20" fmla="*/ 372801 h 514606"/>
              <a:gd name="connsiteX21" fmla="*/ 51407 w 411115"/>
              <a:gd name="connsiteY21" fmla="*/ 372801 h 514606"/>
              <a:gd name="connsiteX22" fmla="*/ 44220 w 411115"/>
              <a:gd name="connsiteY22" fmla="*/ 363445 h 514606"/>
              <a:gd name="connsiteX23" fmla="*/ 51407 w 411115"/>
              <a:gd name="connsiteY23" fmla="*/ 356223 h 514606"/>
              <a:gd name="connsiteX24" fmla="*/ 204535 w 411115"/>
              <a:gd name="connsiteY24" fmla="*/ 228258 h 514606"/>
              <a:gd name="connsiteX25" fmla="*/ 202217 w 411115"/>
              <a:gd name="connsiteY25" fmla="*/ 229080 h 514606"/>
              <a:gd name="connsiteX26" fmla="*/ 173583 w 411115"/>
              <a:gd name="connsiteY26" fmla="*/ 267168 h 514606"/>
              <a:gd name="connsiteX27" fmla="*/ 161317 w 411115"/>
              <a:gd name="connsiteY27" fmla="*/ 268545 h 514606"/>
              <a:gd name="connsiteX28" fmla="*/ 159947 w 411115"/>
              <a:gd name="connsiteY28" fmla="*/ 267168 h 514606"/>
              <a:gd name="connsiteX29" fmla="*/ 131721 w 411115"/>
              <a:gd name="connsiteY29" fmla="*/ 228669 h 514606"/>
              <a:gd name="connsiteX30" fmla="*/ 129676 w 411115"/>
              <a:gd name="connsiteY30" fmla="*/ 228669 h 514606"/>
              <a:gd name="connsiteX31" fmla="*/ 127085 w 411115"/>
              <a:gd name="connsiteY31" fmla="*/ 228669 h 514606"/>
              <a:gd name="connsiteX32" fmla="*/ 94359 w 411115"/>
              <a:gd name="connsiteY32" fmla="*/ 261688 h 514606"/>
              <a:gd name="connsiteX33" fmla="*/ 94359 w 411115"/>
              <a:gd name="connsiteY33" fmla="*/ 301421 h 514606"/>
              <a:gd name="connsiteX34" fmla="*/ 240261 w 411115"/>
              <a:gd name="connsiteY34" fmla="*/ 301421 h 514606"/>
              <a:gd name="connsiteX35" fmla="*/ 240261 w 411115"/>
              <a:gd name="connsiteY35" fmla="*/ 261277 h 514606"/>
              <a:gd name="connsiteX36" fmla="*/ 207399 w 411115"/>
              <a:gd name="connsiteY36" fmla="*/ 228258 h 514606"/>
              <a:gd name="connsiteX37" fmla="*/ 127085 w 411115"/>
              <a:gd name="connsiteY37" fmla="*/ 211680 h 514606"/>
              <a:gd name="connsiteX38" fmla="*/ 129676 w 411115"/>
              <a:gd name="connsiteY38" fmla="*/ 211680 h 514606"/>
              <a:gd name="connsiteX39" fmla="*/ 144675 w 411115"/>
              <a:gd name="connsiteY39" fmla="*/ 218256 h 514606"/>
              <a:gd name="connsiteX40" fmla="*/ 167310 w 411115"/>
              <a:gd name="connsiteY40" fmla="*/ 248398 h 514606"/>
              <a:gd name="connsiteX41" fmla="*/ 189673 w 411115"/>
              <a:gd name="connsiteY41" fmla="*/ 219215 h 514606"/>
              <a:gd name="connsiteX42" fmla="*/ 204535 w 411115"/>
              <a:gd name="connsiteY42" fmla="*/ 211680 h 514606"/>
              <a:gd name="connsiteX43" fmla="*/ 207126 w 411115"/>
              <a:gd name="connsiteY43" fmla="*/ 211680 h 514606"/>
              <a:gd name="connsiteX44" fmla="*/ 256487 w 411115"/>
              <a:gd name="connsiteY44" fmla="*/ 261277 h 514606"/>
              <a:gd name="connsiteX45" fmla="*/ 256487 w 411115"/>
              <a:gd name="connsiteY45" fmla="*/ 309093 h 514606"/>
              <a:gd name="connsiteX46" fmla="*/ 248578 w 411115"/>
              <a:gd name="connsiteY46" fmla="*/ 317451 h 514606"/>
              <a:gd name="connsiteX47" fmla="*/ 86042 w 411115"/>
              <a:gd name="connsiteY47" fmla="*/ 317451 h 514606"/>
              <a:gd name="connsiteX48" fmla="*/ 77724 w 411115"/>
              <a:gd name="connsiteY48" fmla="*/ 309093 h 514606"/>
              <a:gd name="connsiteX49" fmla="*/ 77724 w 411115"/>
              <a:gd name="connsiteY49" fmla="*/ 261277 h 514606"/>
              <a:gd name="connsiteX50" fmla="*/ 127085 w 411115"/>
              <a:gd name="connsiteY50" fmla="*/ 211680 h 514606"/>
              <a:gd name="connsiteX51" fmla="*/ 167310 w 411115"/>
              <a:gd name="connsiteY51" fmla="*/ 125364 h 514606"/>
              <a:gd name="connsiteX52" fmla="*/ 132676 w 411115"/>
              <a:gd name="connsiteY52" fmla="*/ 159890 h 514606"/>
              <a:gd name="connsiteX53" fmla="*/ 167037 w 411115"/>
              <a:gd name="connsiteY53" fmla="*/ 194690 h 514606"/>
              <a:gd name="connsiteX54" fmla="*/ 201671 w 411115"/>
              <a:gd name="connsiteY54" fmla="*/ 160164 h 514606"/>
              <a:gd name="connsiteX55" fmla="*/ 201671 w 411115"/>
              <a:gd name="connsiteY55" fmla="*/ 159890 h 514606"/>
              <a:gd name="connsiteX56" fmla="*/ 167310 w 411115"/>
              <a:gd name="connsiteY56" fmla="*/ 125364 h 514606"/>
              <a:gd name="connsiteX57" fmla="*/ 167037 w 411115"/>
              <a:gd name="connsiteY57" fmla="*/ 108649 h 514606"/>
              <a:gd name="connsiteX58" fmla="*/ 218170 w 411115"/>
              <a:gd name="connsiteY58" fmla="*/ 159753 h 514606"/>
              <a:gd name="connsiteX59" fmla="*/ 218171 w 411115"/>
              <a:gd name="connsiteY59" fmla="*/ 159890 h 514606"/>
              <a:gd name="connsiteX60" fmla="*/ 167310 w 411115"/>
              <a:gd name="connsiteY60" fmla="*/ 211132 h 514606"/>
              <a:gd name="connsiteX61" fmla="*/ 116176 w 411115"/>
              <a:gd name="connsiteY61" fmla="*/ 160027 h 514606"/>
              <a:gd name="connsiteX62" fmla="*/ 167037 w 411115"/>
              <a:gd name="connsiteY62" fmla="*/ 108649 h 514606"/>
              <a:gd name="connsiteX63" fmla="*/ 32316 w 411115"/>
              <a:gd name="connsiteY63" fmla="*/ 91248 h 514606"/>
              <a:gd name="connsiteX64" fmla="*/ 16499 w 411115"/>
              <a:gd name="connsiteY64" fmla="*/ 107141 h 514606"/>
              <a:gd name="connsiteX65" fmla="*/ 16499 w 411115"/>
              <a:gd name="connsiteY65" fmla="*/ 107278 h 514606"/>
              <a:gd name="connsiteX66" fmla="*/ 16499 w 411115"/>
              <a:gd name="connsiteY66" fmla="*/ 482135 h 514606"/>
              <a:gd name="connsiteX67" fmla="*/ 32316 w 411115"/>
              <a:gd name="connsiteY67" fmla="*/ 498028 h 514606"/>
              <a:gd name="connsiteX68" fmla="*/ 302166 w 411115"/>
              <a:gd name="connsiteY68" fmla="*/ 498028 h 514606"/>
              <a:gd name="connsiteX69" fmla="*/ 317983 w 411115"/>
              <a:gd name="connsiteY69" fmla="*/ 482135 h 514606"/>
              <a:gd name="connsiteX70" fmla="*/ 317983 w 411115"/>
              <a:gd name="connsiteY70" fmla="*/ 107278 h 514606"/>
              <a:gd name="connsiteX71" fmla="*/ 302303 w 411115"/>
              <a:gd name="connsiteY71" fmla="*/ 91249 h 514606"/>
              <a:gd name="connsiteX72" fmla="*/ 46498 w 411115"/>
              <a:gd name="connsiteY72" fmla="*/ 91249 h 514606"/>
              <a:gd name="connsiteX73" fmla="*/ 46497 w 411115"/>
              <a:gd name="connsiteY73" fmla="*/ 91248 h 514606"/>
              <a:gd name="connsiteX74" fmla="*/ 70633 w 411115"/>
              <a:gd name="connsiteY74" fmla="*/ 53982 h 514606"/>
              <a:gd name="connsiteX75" fmla="*/ 54546 w 411115"/>
              <a:gd name="connsiteY75" fmla="*/ 69599 h 514606"/>
              <a:gd name="connsiteX76" fmla="*/ 54543 w 411115"/>
              <a:gd name="connsiteY76" fmla="*/ 69875 h 514606"/>
              <a:gd name="connsiteX77" fmla="*/ 54543 w 411115"/>
              <a:gd name="connsiteY77" fmla="*/ 74670 h 514606"/>
              <a:gd name="connsiteX78" fmla="*/ 302166 w 411115"/>
              <a:gd name="connsiteY78" fmla="*/ 74670 h 514606"/>
              <a:gd name="connsiteX79" fmla="*/ 302167 w 411115"/>
              <a:gd name="connsiteY79" fmla="*/ 74670 h 514606"/>
              <a:gd name="connsiteX80" fmla="*/ 321380 w 411115"/>
              <a:gd name="connsiteY80" fmla="*/ 82714 h 514606"/>
              <a:gd name="connsiteX81" fmla="*/ 325074 w 411115"/>
              <a:gd name="connsiteY81" fmla="*/ 84260 h 514606"/>
              <a:gd name="connsiteX82" fmla="*/ 325075 w 411115"/>
              <a:gd name="connsiteY82" fmla="*/ 84261 h 514606"/>
              <a:gd name="connsiteX83" fmla="*/ 334619 w 411115"/>
              <a:gd name="connsiteY83" fmla="*/ 107279 h 514606"/>
              <a:gd name="connsiteX84" fmla="*/ 335028 w 411115"/>
              <a:gd name="connsiteY84" fmla="*/ 460625 h 514606"/>
              <a:gd name="connsiteX85" fmla="*/ 340892 w 411115"/>
              <a:gd name="connsiteY85" fmla="*/ 460625 h 514606"/>
              <a:gd name="connsiteX86" fmla="*/ 356709 w 411115"/>
              <a:gd name="connsiteY86" fmla="*/ 444732 h 514606"/>
              <a:gd name="connsiteX87" fmla="*/ 356709 w 411115"/>
              <a:gd name="connsiteY87" fmla="*/ 69875 h 514606"/>
              <a:gd name="connsiteX88" fmla="*/ 340892 w 411115"/>
              <a:gd name="connsiteY88" fmla="*/ 53982 h 514606"/>
              <a:gd name="connsiteX89" fmla="*/ 84815 w 411115"/>
              <a:gd name="connsiteY89" fmla="*/ 53982 h 514606"/>
              <a:gd name="connsiteX90" fmla="*/ 109086 w 411115"/>
              <a:gd name="connsiteY90" fmla="*/ 16578 h 514606"/>
              <a:gd name="connsiteX91" fmla="*/ 93133 w 411115"/>
              <a:gd name="connsiteY91" fmla="*/ 32334 h 514606"/>
              <a:gd name="connsiteX92" fmla="*/ 93132 w 411115"/>
              <a:gd name="connsiteY92" fmla="*/ 32471 h 514606"/>
              <a:gd name="connsiteX93" fmla="*/ 93132 w 411115"/>
              <a:gd name="connsiteY93" fmla="*/ 37404 h 514606"/>
              <a:gd name="connsiteX94" fmla="*/ 340892 w 411115"/>
              <a:gd name="connsiteY94" fmla="*/ 37404 h 514606"/>
              <a:gd name="connsiteX95" fmla="*/ 372799 w 411115"/>
              <a:gd name="connsiteY95" fmla="*/ 69875 h 514606"/>
              <a:gd name="connsiteX96" fmla="*/ 372799 w 411115"/>
              <a:gd name="connsiteY96" fmla="*/ 423358 h 514606"/>
              <a:gd name="connsiteX97" fmla="*/ 378799 w 411115"/>
              <a:gd name="connsiteY97" fmla="*/ 423358 h 514606"/>
              <a:gd name="connsiteX98" fmla="*/ 394616 w 411115"/>
              <a:gd name="connsiteY98" fmla="*/ 407465 h 514606"/>
              <a:gd name="connsiteX99" fmla="*/ 394616 w 411115"/>
              <a:gd name="connsiteY99" fmla="*/ 32471 h 514606"/>
              <a:gd name="connsiteX100" fmla="*/ 378799 w 411115"/>
              <a:gd name="connsiteY100" fmla="*/ 16578 h 514606"/>
              <a:gd name="connsiteX101" fmla="*/ 109086 w 411115"/>
              <a:gd name="connsiteY101" fmla="*/ 0 h 514606"/>
              <a:gd name="connsiteX102" fmla="*/ 378799 w 411115"/>
              <a:gd name="connsiteY102" fmla="*/ 0 h 514606"/>
              <a:gd name="connsiteX103" fmla="*/ 411115 w 411115"/>
              <a:gd name="connsiteY103" fmla="*/ 32471 h 514606"/>
              <a:gd name="connsiteX104" fmla="*/ 411115 w 411115"/>
              <a:gd name="connsiteY104" fmla="*/ 407465 h 514606"/>
              <a:gd name="connsiteX105" fmla="*/ 378799 w 411115"/>
              <a:gd name="connsiteY105" fmla="*/ 439936 h 514606"/>
              <a:gd name="connsiteX106" fmla="*/ 372799 w 411115"/>
              <a:gd name="connsiteY106" fmla="*/ 439936 h 514606"/>
              <a:gd name="connsiteX107" fmla="*/ 372799 w 411115"/>
              <a:gd name="connsiteY107" fmla="*/ 444732 h 514606"/>
              <a:gd name="connsiteX108" fmla="*/ 340892 w 411115"/>
              <a:gd name="connsiteY108" fmla="*/ 477340 h 514606"/>
              <a:gd name="connsiteX109" fmla="*/ 334618 w 411115"/>
              <a:gd name="connsiteY109" fmla="*/ 477340 h 514606"/>
              <a:gd name="connsiteX110" fmla="*/ 334618 w 411115"/>
              <a:gd name="connsiteY110" fmla="*/ 482135 h 514606"/>
              <a:gd name="connsiteX111" fmla="*/ 302166 w 411115"/>
              <a:gd name="connsiteY111" fmla="*/ 514606 h 514606"/>
              <a:gd name="connsiteX112" fmla="*/ 32316 w 411115"/>
              <a:gd name="connsiteY112" fmla="*/ 514606 h 514606"/>
              <a:gd name="connsiteX113" fmla="*/ 0 w 411115"/>
              <a:gd name="connsiteY113" fmla="*/ 482135 h 514606"/>
              <a:gd name="connsiteX114" fmla="*/ 0 w 411115"/>
              <a:gd name="connsiteY114" fmla="*/ 107278 h 514606"/>
              <a:gd name="connsiteX115" fmla="*/ 32316 w 411115"/>
              <a:gd name="connsiteY115" fmla="*/ 74670 h 514606"/>
              <a:gd name="connsiteX116" fmla="*/ 38317 w 411115"/>
              <a:gd name="connsiteY116" fmla="*/ 74670 h 514606"/>
              <a:gd name="connsiteX117" fmla="*/ 38317 w 411115"/>
              <a:gd name="connsiteY117" fmla="*/ 69327 h 514606"/>
              <a:gd name="connsiteX118" fmla="*/ 70633 w 411115"/>
              <a:gd name="connsiteY118" fmla="*/ 37404 h 514606"/>
              <a:gd name="connsiteX119" fmla="*/ 76633 w 411115"/>
              <a:gd name="connsiteY119" fmla="*/ 37404 h 514606"/>
              <a:gd name="connsiteX120" fmla="*/ 76633 w 411115"/>
              <a:gd name="connsiteY120" fmla="*/ 31923 h 514606"/>
              <a:gd name="connsiteX121" fmla="*/ 109086 w 411115"/>
              <a:gd name="connsiteY121" fmla="*/ 0 h 514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11115" h="514606">
                <a:moveTo>
                  <a:pt x="51407" y="446101"/>
                </a:moveTo>
                <a:lnTo>
                  <a:pt x="283213" y="446101"/>
                </a:lnTo>
                <a:cubicBezTo>
                  <a:pt x="287769" y="445512"/>
                  <a:pt x="291938" y="448745"/>
                  <a:pt x="292525" y="453323"/>
                </a:cubicBezTo>
                <a:cubicBezTo>
                  <a:pt x="293112" y="457901"/>
                  <a:pt x="289894" y="462090"/>
                  <a:pt x="285338" y="462679"/>
                </a:cubicBezTo>
                <a:cubicBezTo>
                  <a:pt x="284633" y="462771"/>
                  <a:pt x="283918" y="462771"/>
                  <a:pt x="283213" y="462679"/>
                </a:cubicBezTo>
                <a:lnTo>
                  <a:pt x="51407" y="462679"/>
                </a:lnTo>
                <a:cubicBezTo>
                  <a:pt x="46851" y="462090"/>
                  <a:pt x="43633" y="457901"/>
                  <a:pt x="44220" y="453323"/>
                </a:cubicBezTo>
                <a:cubicBezTo>
                  <a:pt x="44703" y="449554"/>
                  <a:pt x="47656" y="446587"/>
                  <a:pt x="51407" y="446101"/>
                </a:cubicBezTo>
                <a:close/>
                <a:moveTo>
                  <a:pt x="51407" y="401162"/>
                </a:moveTo>
                <a:lnTo>
                  <a:pt x="283213" y="401162"/>
                </a:lnTo>
                <a:cubicBezTo>
                  <a:pt x="287769" y="400573"/>
                  <a:pt x="291938" y="403806"/>
                  <a:pt x="292525" y="408384"/>
                </a:cubicBezTo>
                <a:cubicBezTo>
                  <a:pt x="293112" y="412962"/>
                  <a:pt x="289894" y="417151"/>
                  <a:pt x="285338" y="417740"/>
                </a:cubicBezTo>
                <a:cubicBezTo>
                  <a:pt x="284633" y="417832"/>
                  <a:pt x="283918" y="417832"/>
                  <a:pt x="283213" y="417740"/>
                </a:cubicBezTo>
                <a:lnTo>
                  <a:pt x="51407" y="417740"/>
                </a:lnTo>
                <a:cubicBezTo>
                  <a:pt x="46851" y="417151"/>
                  <a:pt x="43633" y="412961"/>
                  <a:pt x="44220" y="408384"/>
                </a:cubicBezTo>
                <a:cubicBezTo>
                  <a:pt x="44703" y="404615"/>
                  <a:pt x="47656" y="401648"/>
                  <a:pt x="51407" y="401162"/>
                </a:cubicBezTo>
                <a:close/>
                <a:moveTo>
                  <a:pt x="51407" y="356223"/>
                </a:moveTo>
                <a:lnTo>
                  <a:pt x="283213" y="356223"/>
                </a:lnTo>
                <a:cubicBezTo>
                  <a:pt x="287769" y="355634"/>
                  <a:pt x="291938" y="358867"/>
                  <a:pt x="292525" y="363445"/>
                </a:cubicBezTo>
                <a:cubicBezTo>
                  <a:pt x="293112" y="368023"/>
                  <a:pt x="289894" y="372212"/>
                  <a:pt x="285338" y="372801"/>
                </a:cubicBezTo>
                <a:cubicBezTo>
                  <a:pt x="284633" y="372893"/>
                  <a:pt x="283918" y="372893"/>
                  <a:pt x="283213" y="372801"/>
                </a:cubicBezTo>
                <a:lnTo>
                  <a:pt x="51407" y="372801"/>
                </a:lnTo>
                <a:cubicBezTo>
                  <a:pt x="46851" y="372212"/>
                  <a:pt x="43633" y="368022"/>
                  <a:pt x="44220" y="363445"/>
                </a:cubicBezTo>
                <a:cubicBezTo>
                  <a:pt x="44703" y="359676"/>
                  <a:pt x="47656" y="356709"/>
                  <a:pt x="51407" y="356223"/>
                </a:cubicBezTo>
                <a:close/>
                <a:moveTo>
                  <a:pt x="204535" y="228258"/>
                </a:moveTo>
                <a:cubicBezTo>
                  <a:pt x="203686" y="228219"/>
                  <a:pt x="202854" y="228514"/>
                  <a:pt x="202217" y="229080"/>
                </a:cubicBezTo>
                <a:lnTo>
                  <a:pt x="173583" y="267168"/>
                </a:lnTo>
                <a:cubicBezTo>
                  <a:pt x="170574" y="270952"/>
                  <a:pt x="165083" y="271568"/>
                  <a:pt x="161317" y="268545"/>
                </a:cubicBezTo>
                <a:cubicBezTo>
                  <a:pt x="160811" y="268139"/>
                  <a:pt x="160351" y="267677"/>
                  <a:pt x="159947" y="267168"/>
                </a:cubicBezTo>
                <a:lnTo>
                  <a:pt x="131721" y="228669"/>
                </a:lnTo>
                <a:cubicBezTo>
                  <a:pt x="131047" y="228524"/>
                  <a:pt x="130350" y="228524"/>
                  <a:pt x="129676" y="228669"/>
                </a:cubicBezTo>
                <a:lnTo>
                  <a:pt x="127085" y="228669"/>
                </a:lnTo>
                <a:cubicBezTo>
                  <a:pt x="108989" y="228744"/>
                  <a:pt x="94359" y="243505"/>
                  <a:pt x="94359" y="261688"/>
                </a:cubicBezTo>
                <a:lnTo>
                  <a:pt x="94359" y="301421"/>
                </a:lnTo>
                <a:lnTo>
                  <a:pt x="240261" y="301421"/>
                </a:lnTo>
                <a:lnTo>
                  <a:pt x="240261" y="261277"/>
                </a:lnTo>
                <a:cubicBezTo>
                  <a:pt x="240261" y="243041"/>
                  <a:pt x="225548" y="228258"/>
                  <a:pt x="207399" y="228258"/>
                </a:cubicBezTo>
                <a:close/>
                <a:moveTo>
                  <a:pt x="127085" y="211680"/>
                </a:moveTo>
                <a:lnTo>
                  <a:pt x="129676" y="211680"/>
                </a:lnTo>
                <a:cubicBezTo>
                  <a:pt x="135401" y="211518"/>
                  <a:pt x="140900" y="213929"/>
                  <a:pt x="144675" y="218256"/>
                </a:cubicBezTo>
                <a:lnTo>
                  <a:pt x="167310" y="248398"/>
                </a:lnTo>
                <a:lnTo>
                  <a:pt x="189673" y="219215"/>
                </a:lnTo>
                <a:cubicBezTo>
                  <a:pt x="193269" y="214613"/>
                  <a:pt x="198714" y="211852"/>
                  <a:pt x="204535" y="211680"/>
                </a:cubicBezTo>
                <a:lnTo>
                  <a:pt x="207126" y="211680"/>
                </a:lnTo>
                <a:cubicBezTo>
                  <a:pt x="234387" y="211680"/>
                  <a:pt x="256487" y="233885"/>
                  <a:pt x="256487" y="261277"/>
                </a:cubicBezTo>
                <a:lnTo>
                  <a:pt x="256487" y="309093"/>
                </a:lnTo>
                <a:cubicBezTo>
                  <a:pt x="256564" y="313581"/>
                  <a:pt x="253044" y="317302"/>
                  <a:pt x="248578" y="317451"/>
                </a:cubicBezTo>
                <a:lnTo>
                  <a:pt x="86042" y="317451"/>
                </a:lnTo>
                <a:cubicBezTo>
                  <a:pt x="81448" y="317451"/>
                  <a:pt x="77724" y="313709"/>
                  <a:pt x="77724" y="309093"/>
                </a:cubicBezTo>
                <a:lnTo>
                  <a:pt x="77724" y="261277"/>
                </a:lnTo>
                <a:cubicBezTo>
                  <a:pt x="77799" y="233916"/>
                  <a:pt x="99855" y="211755"/>
                  <a:pt x="127085" y="211680"/>
                </a:cubicBezTo>
                <a:close/>
                <a:moveTo>
                  <a:pt x="167310" y="125364"/>
                </a:moveTo>
                <a:cubicBezTo>
                  <a:pt x="148257" y="125288"/>
                  <a:pt x="132751" y="140746"/>
                  <a:pt x="132676" y="159890"/>
                </a:cubicBezTo>
                <a:cubicBezTo>
                  <a:pt x="132600" y="179034"/>
                  <a:pt x="147985" y="194614"/>
                  <a:pt x="167037" y="194690"/>
                </a:cubicBezTo>
                <a:cubicBezTo>
                  <a:pt x="186090" y="194765"/>
                  <a:pt x="201596" y="179307"/>
                  <a:pt x="201671" y="160164"/>
                </a:cubicBezTo>
                <a:cubicBezTo>
                  <a:pt x="201672" y="160072"/>
                  <a:pt x="201672" y="159981"/>
                  <a:pt x="201671" y="159890"/>
                </a:cubicBezTo>
                <a:cubicBezTo>
                  <a:pt x="201671" y="140822"/>
                  <a:pt x="186287" y="125364"/>
                  <a:pt x="167310" y="125364"/>
                </a:cubicBezTo>
                <a:close/>
                <a:moveTo>
                  <a:pt x="167037" y="108649"/>
                </a:moveTo>
                <a:cubicBezTo>
                  <a:pt x="195202" y="108574"/>
                  <a:pt x="218095" y="131454"/>
                  <a:pt x="218170" y="159753"/>
                </a:cubicBezTo>
                <a:cubicBezTo>
                  <a:pt x="218170" y="159799"/>
                  <a:pt x="218171" y="159845"/>
                  <a:pt x="218171" y="159890"/>
                </a:cubicBezTo>
                <a:cubicBezTo>
                  <a:pt x="218171" y="188137"/>
                  <a:pt x="195421" y="211056"/>
                  <a:pt x="167310" y="211132"/>
                </a:cubicBezTo>
                <a:cubicBezTo>
                  <a:pt x="139145" y="211207"/>
                  <a:pt x="116251" y="188327"/>
                  <a:pt x="116176" y="160027"/>
                </a:cubicBezTo>
                <a:cubicBezTo>
                  <a:pt x="116101" y="131728"/>
                  <a:pt x="138872" y="108725"/>
                  <a:pt x="167037" y="108649"/>
                </a:cubicBezTo>
                <a:close/>
                <a:moveTo>
                  <a:pt x="32316" y="91248"/>
                </a:moveTo>
                <a:cubicBezTo>
                  <a:pt x="23581" y="91248"/>
                  <a:pt x="16499" y="98363"/>
                  <a:pt x="16499" y="107141"/>
                </a:cubicBezTo>
                <a:cubicBezTo>
                  <a:pt x="16499" y="107186"/>
                  <a:pt x="16499" y="107232"/>
                  <a:pt x="16499" y="107278"/>
                </a:cubicBezTo>
                <a:lnTo>
                  <a:pt x="16499" y="482135"/>
                </a:lnTo>
                <a:cubicBezTo>
                  <a:pt x="16499" y="490912"/>
                  <a:pt x="23581" y="498028"/>
                  <a:pt x="32316" y="498028"/>
                </a:cubicBezTo>
                <a:lnTo>
                  <a:pt x="302166" y="498028"/>
                </a:lnTo>
                <a:cubicBezTo>
                  <a:pt x="310901" y="498028"/>
                  <a:pt x="317983" y="490912"/>
                  <a:pt x="317983" y="482135"/>
                </a:cubicBezTo>
                <a:lnTo>
                  <a:pt x="317983" y="107278"/>
                </a:lnTo>
                <a:cubicBezTo>
                  <a:pt x="318058" y="98501"/>
                  <a:pt x="311038" y="91324"/>
                  <a:pt x="302303" y="91249"/>
                </a:cubicBezTo>
                <a:lnTo>
                  <a:pt x="46498" y="91249"/>
                </a:lnTo>
                <a:lnTo>
                  <a:pt x="46497" y="91248"/>
                </a:lnTo>
                <a:close/>
                <a:moveTo>
                  <a:pt x="70633" y="53982"/>
                </a:moveTo>
                <a:cubicBezTo>
                  <a:pt x="61899" y="53831"/>
                  <a:pt x="54696" y="60823"/>
                  <a:pt x="54546" y="69599"/>
                </a:cubicBezTo>
                <a:cubicBezTo>
                  <a:pt x="54544" y="69691"/>
                  <a:pt x="54543" y="69783"/>
                  <a:pt x="54543" y="69875"/>
                </a:cubicBezTo>
                <a:lnTo>
                  <a:pt x="54543" y="74670"/>
                </a:lnTo>
                <a:lnTo>
                  <a:pt x="302166" y="74670"/>
                </a:lnTo>
                <a:lnTo>
                  <a:pt x="302167" y="74670"/>
                </a:lnTo>
                <a:lnTo>
                  <a:pt x="321380" y="82714"/>
                </a:lnTo>
                <a:lnTo>
                  <a:pt x="325074" y="84260"/>
                </a:lnTo>
                <a:lnTo>
                  <a:pt x="325075" y="84261"/>
                </a:lnTo>
                <a:cubicBezTo>
                  <a:pt x="330942" y="90156"/>
                  <a:pt x="334582" y="98290"/>
                  <a:pt x="334619" y="107279"/>
                </a:cubicBezTo>
                <a:lnTo>
                  <a:pt x="335028" y="460625"/>
                </a:lnTo>
                <a:lnTo>
                  <a:pt x="340892" y="460625"/>
                </a:lnTo>
                <a:cubicBezTo>
                  <a:pt x="349627" y="460625"/>
                  <a:pt x="356709" y="453509"/>
                  <a:pt x="356709" y="444732"/>
                </a:cubicBezTo>
                <a:lnTo>
                  <a:pt x="356709" y="69875"/>
                </a:lnTo>
                <a:cubicBezTo>
                  <a:pt x="356709" y="61098"/>
                  <a:pt x="349627" y="53982"/>
                  <a:pt x="340892" y="53982"/>
                </a:cubicBezTo>
                <a:lnTo>
                  <a:pt x="84815" y="53982"/>
                </a:lnTo>
                <a:close/>
                <a:moveTo>
                  <a:pt x="109086" y="16578"/>
                </a:moveTo>
                <a:cubicBezTo>
                  <a:pt x="100351" y="16503"/>
                  <a:pt x="93208" y="23557"/>
                  <a:pt x="93133" y="32334"/>
                </a:cubicBezTo>
                <a:cubicBezTo>
                  <a:pt x="93132" y="32380"/>
                  <a:pt x="93132" y="32426"/>
                  <a:pt x="93132" y="32471"/>
                </a:cubicBezTo>
                <a:lnTo>
                  <a:pt x="93132" y="37404"/>
                </a:lnTo>
                <a:lnTo>
                  <a:pt x="340892" y="37404"/>
                </a:lnTo>
                <a:cubicBezTo>
                  <a:pt x="358580" y="37629"/>
                  <a:pt x="372801" y="52101"/>
                  <a:pt x="372799" y="69875"/>
                </a:cubicBezTo>
                <a:lnTo>
                  <a:pt x="372799" y="423358"/>
                </a:lnTo>
                <a:lnTo>
                  <a:pt x="378799" y="423358"/>
                </a:lnTo>
                <a:cubicBezTo>
                  <a:pt x="387534" y="423358"/>
                  <a:pt x="394616" y="416242"/>
                  <a:pt x="394616" y="407465"/>
                </a:cubicBezTo>
                <a:lnTo>
                  <a:pt x="394616" y="32471"/>
                </a:lnTo>
                <a:cubicBezTo>
                  <a:pt x="394616" y="23694"/>
                  <a:pt x="387534" y="16578"/>
                  <a:pt x="378799" y="16578"/>
                </a:cubicBezTo>
                <a:close/>
                <a:moveTo>
                  <a:pt x="109086" y="0"/>
                </a:moveTo>
                <a:lnTo>
                  <a:pt x="378799" y="0"/>
                </a:lnTo>
                <a:cubicBezTo>
                  <a:pt x="396647" y="0"/>
                  <a:pt x="411115" y="14538"/>
                  <a:pt x="411115" y="32471"/>
                </a:cubicBezTo>
                <a:lnTo>
                  <a:pt x="411115" y="407465"/>
                </a:lnTo>
                <a:cubicBezTo>
                  <a:pt x="411041" y="425367"/>
                  <a:pt x="396616" y="439861"/>
                  <a:pt x="378799" y="439936"/>
                </a:cubicBezTo>
                <a:lnTo>
                  <a:pt x="372799" y="439936"/>
                </a:lnTo>
                <a:lnTo>
                  <a:pt x="372799" y="444732"/>
                </a:lnTo>
                <a:cubicBezTo>
                  <a:pt x="372802" y="462529"/>
                  <a:pt x="358602" y="477041"/>
                  <a:pt x="340892" y="477340"/>
                </a:cubicBezTo>
                <a:lnTo>
                  <a:pt x="334618" y="477340"/>
                </a:lnTo>
                <a:lnTo>
                  <a:pt x="334618" y="482135"/>
                </a:lnTo>
                <a:cubicBezTo>
                  <a:pt x="334543" y="500090"/>
                  <a:pt x="320036" y="514606"/>
                  <a:pt x="302166" y="514606"/>
                </a:cubicBezTo>
                <a:lnTo>
                  <a:pt x="32316" y="514606"/>
                </a:lnTo>
                <a:cubicBezTo>
                  <a:pt x="14469" y="514606"/>
                  <a:pt x="0" y="500068"/>
                  <a:pt x="0" y="482135"/>
                </a:cubicBezTo>
                <a:lnTo>
                  <a:pt x="0" y="107278"/>
                </a:lnTo>
                <a:cubicBezTo>
                  <a:pt x="0" y="89323"/>
                  <a:pt x="14447" y="74745"/>
                  <a:pt x="32316" y="74670"/>
                </a:cubicBezTo>
                <a:lnTo>
                  <a:pt x="38317" y="74670"/>
                </a:lnTo>
                <a:lnTo>
                  <a:pt x="38317" y="69327"/>
                </a:lnTo>
                <a:cubicBezTo>
                  <a:pt x="38615" y="51608"/>
                  <a:pt x="52996" y="37401"/>
                  <a:pt x="70633" y="37404"/>
                </a:cubicBezTo>
                <a:lnTo>
                  <a:pt x="76633" y="37404"/>
                </a:lnTo>
                <a:lnTo>
                  <a:pt x="76633" y="31923"/>
                </a:lnTo>
                <a:cubicBezTo>
                  <a:pt x="76932" y="14151"/>
                  <a:pt x="91396" y="-77"/>
                  <a:pt x="109086" y="0"/>
                </a:cubicBezTo>
                <a:close/>
              </a:path>
            </a:pathLst>
          </a:custGeom>
          <a:solidFill>
            <a:schemeClr val="tx1"/>
          </a:solidFill>
          <a:ln w="13335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7" name="Freeform 746">
            <a:extLst>
              <a:ext uri="{FF2B5EF4-FFF2-40B4-BE49-F238E27FC236}">
                <a16:creationId xmlns:a16="http://schemas.microsoft.com/office/drawing/2014/main" id="{83B5760A-D637-F647-9847-8A1BB075E456}"/>
              </a:ext>
            </a:extLst>
          </p:cNvPr>
          <p:cNvSpPr>
            <a:spLocks noChangeAspect="1"/>
          </p:cNvSpPr>
          <p:nvPr/>
        </p:nvSpPr>
        <p:spPr>
          <a:xfrm>
            <a:off x="3696654" y="4759925"/>
            <a:ext cx="454087" cy="459392"/>
          </a:xfrm>
          <a:custGeom>
            <a:avLst/>
            <a:gdLst>
              <a:gd name="connsiteX0" fmla="*/ 335608 w 499496"/>
              <a:gd name="connsiteY0" fmla="*/ 398003 h 505331"/>
              <a:gd name="connsiteX1" fmla="*/ 334792 w 499496"/>
              <a:gd name="connsiteY1" fmla="*/ 405449 h 505331"/>
              <a:gd name="connsiteX2" fmla="*/ 319773 w 499496"/>
              <a:gd name="connsiteY2" fmla="*/ 454239 h 505331"/>
              <a:gd name="connsiteX3" fmla="*/ 310236 w 499496"/>
              <a:gd name="connsiteY3" fmla="*/ 473114 h 505331"/>
              <a:gd name="connsiteX4" fmla="*/ 339419 w 499496"/>
              <a:gd name="connsiteY4" fmla="*/ 459276 h 505331"/>
              <a:gd name="connsiteX5" fmla="*/ 396104 w 499496"/>
              <a:gd name="connsiteY5" fmla="*/ 408035 h 505331"/>
              <a:gd name="connsiteX6" fmla="*/ 400967 w 499496"/>
              <a:gd name="connsiteY6" fmla="*/ 398003 h 505331"/>
              <a:gd name="connsiteX7" fmla="*/ 245035 w 499496"/>
              <a:gd name="connsiteY7" fmla="*/ 398003 h 505331"/>
              <a:gd name="connsiteX8" fmla="*/ 245035 w 499496"/>
              <a:gd name="connsiteY8" fmla="*/ 486565 h 505331"/>
              <a:gd name="connsiteX9" fmla="*/ 260012 w 499496"/>
              <a:gd name="connsiteY9" fmla="*/ 485946 h 505331"/>
              <a:gd name="connsiteX10" fmla="*/ 268351 w 499496"/>
              <a:gd name="connsiteY10" fmla="*/ 484876 h 505331"/>
              <a:gd name="connsiteX11" fmla="*/ 288905 w 499496"/>
              <a:gd name="connsiteY11" fmla="*/ 479797 h 505331"/>
              <a:gd name="connsiteX12" fmla="*/ 305853 w 499496"/>
              <a:gd name="connsiteY12" fmla="*/ 444889 h 505331"/>
              <a:gd name="connsiteX13" fmla="*/ 319459 w 499496"/>
              <a:gd name="connsiteY13" fmla="*/ 398868 h 505331"/>
              <a:gd name="connsiteX14" fmla="*/ 319550 w 499496"/>
              <a:gd name="connsiteY14" fmla="*/ 398003 h 505331"/>
              <a:gd name="connsiteX15" fmla="*/ 154712 w 499496"/>
              <a:gd name="connsiteY15" fmla="*/ 398003 h 505331"/>
              <a:gd name="connsiteX16" fmla="*/ 155347 w 499496"/>
              <a:gd name="connsiteY16" fmla="*/ 403261 h 505331"/>
              <a:gd name="connsiteX17" fmla="*/ 168699 w 499496"/>
              <a:gd name="connsiteY17" fmla="*/ 446825 h 505331"/>
              <a:gd name="connsiteX18" fmla="*/ 185484 w 499496"/>
              <a:gd name="connsiteY18" fmla="*/ 481049 h 505331"/>
              <a:gd name="connsiteX19" fmla="*/ 185804 w 499496"/>
              <a:gd name="connsiteY19" fmla="*/ 481204 h 505331"/>
              <a:gd name="connsiteX20" fmla="*/ 221563 w 499496"/>
              <a:gd name="connsiteY20" fmla="*/ 486946 h 505331"/>
              <a:gd name="connsiteX21" fmla="*/ 225040 w 499496"/>
              <a:gd name="connsiteY21" fmla="*/ 487392 h 505331"/>
              <a:gd name="connsiteX22" fmla="*/ 228617 w 499496"/>
              <a:gd name="connsiteY22" fmla="*/ 487244 h 505331"/>
              <a:gd name="connsiteX23" fmla="*/ 228617 w 499496"/>
              <a:gd name="connsiteY23" fmla="*/ 398003 h 505331"/>
              <a:gd name="connsiteX24" fmla="*/ 71970 w 499496"/>
              <a:gd name="connsiteY24" fmla="*/ 398003 h 505331"/>
              <a:gd name="connsiteX25" fmla="*/ 117047 w 499496"/>
              <a:gd name="connsiteY25" fmla="*/ 447869 h 505331"/>
              <a:gd name="connsiteX26" fmla="*/ 162310 w 499496"/>
              <a:gd name="connsiteY26" fmla="*/ 469814 h 505331"/>
              <a:gd name="connsiteX27" fmla="*/ 155247 w 499496"/>
              <a:gd name="connsiteY27" fmla="*/ 455969 h 505331"/>
              <a:gd name="connsiteX28" fmla="*/ 140472 w 499496"/>
              <a:gd name="connsiteY28" fmla="*/ 409112 h 505331"/>
              <a:gd name="connsiteX29" fmla="*/ 139127 w 499496"/>
              <a:gd name="connsiteY29" fmla="*/ 398003 h 505331"/>
              <a:gd name="connsiteX30" fmla="*/ 39335 w 499496"/>
              <a:gd name="connsiteY30" fmla="*/ 316590 h 505331"/>
              <a:gd name="connsiteX31" fmla="*/ 49021 w 499496"/>
              <a:gd name="connsiteY31" fmla="*/ 355785 h 505331"/>
              <a:gd name="connsiteX32" fmla="*/ 61254 w 499496"/>
              <a:gd name="connsiteY32" fmla="*/ 381585 h 505331"/>
              <a:gd name="connsiteX33" fmla="*/ 137139 w 499496"/>
              <a:gd name="connsiteY33" fmla="*/ 381585 h 505331"/>
              <a:gd name="connsiteX34" fmla="*/ 129843 w 499496"/>
              <a:gd name="connsiteY34" fmla="*/ 321316 h 505331"/>
              <a:gd name="connsiteX35" fmla="*/ 108535 w 499496"/>
              <a:gd name="connsiteY35" fmla="*/ 356754 h 505331"/>
              <a:gd name="connsiteX36" fmla="*/ 108527 w 499496"/>
              <a:gd name="connsiteY36" fmla="*/ 356759 h 505331"/>
              <a:gd name="connsiteX37" fmla="*/ 91557 w 499496"/>
              <a:gd name="connsiteY37" fmla="*/ 368718 h 505331"/>
              <a:gd name="connsiteX38" fmla="*/ 88951 w 499496"/>
              <a:gd name="connsiteY38" fmla="*/ 368267 h 505331"/>
              <a:gd name="connsiteX39" fmla="*/ 86147 w 499496"/>
              <a:gd name="connsiteY39" fmla="*/ 369915 h 505331"/>
              <a:gd name="connsiteX40" fmla="*/ 81047 w 499496"/>
              <a:gd name="connsiteY40" fmla="*/ 366898 h 505331"/>
              <a:gd name="connsiteX41" fmla="*/ 71092 w 499496"/>
              <a:gd name="connsiteY41" fmla="*/ 365173 h 505331"/>
              <a:gd name="connsiteX42" fmla="*/ 62673 w 499496"/>
              <a:gd name="connsiteY42" fmla="*/ 356753 h 505331"/>
              <a:gd name="connsiteX43" fmla="*/ 346588 w 499496"/>
              <a:gd name="connsiteY43" fmla="*/ 297730 h 505331"/>
              <a:gd name="connsiteX44" fmla="*/ 337405 w 499496"/>
              <a:gd name="connsiteY44" fmla="*/ 381585 h 505331"/>
              <a:gd name="connsiteX45" fmla="*/ 408927 w 499496"/>
              <a:gd name="connsiteY45" fmla="*/ 381585 h 505331"/>
              <a:gd name="connsiteX46" fmla="*/ 429439 w 499496"/>
              <a:gd name="connsiteY46" fmla="*/ 339277 h 505331"/>
              <a:gd name="connsiteX47" fmla="*/ 435650 w 499496"/>
              <a:gd name="connsiteY47" fmla="*/ 300596 h 505331"/>
              <a:gd name="connsiteX48" fmla="*/ 435531 w 499496"/>
              <a:gd name="connsiteY48" fmla="*/ 297730 h 505331"/>
              <a:gd name="connsiteX49" fmla="*/ 245035 w 499496"/>
              <a:gd name="connsiteY49" fmla="*/ 297730 h 505331"/>
              <a:gd name="connsiteX50" fmla="*/ 245035 w 499496"/>
              <a:gd name="connsiteY50" fmla="*/ 381585 h 505331"/>
              <a:gd name="connsiteX51" fmla="*/ 321273 w 499496"/>
              <a:gd name="connsiteY51" fmla="*/ 381585 h 505331"/>
              <a:gd name="connsiteX52" fmla="*/ 330071 w 499496"/>
              <a:gd name="connsiteY52" fmla="*/ 297730 h 505331"/>
              <a:gd name="connsiteX53" fmla="*/ 144157 w 499496"/>
              <a:gd name="connsiteY53" fmla="*/ 297730 h 505331"/>
              <a:gd name="connsiteX54" fmla="*/ 142863 w 499496"/>
              <a:gd name="connsiteY54" fmla="*/ 299901 h 505331"/>
              <a:gd name="connsiteX55" fmla="*/ 152729 w 499496"/>
              <a:gd name="connsiteY55" fmla="*/ 381585 h 505331"/>
              <a:gd name="connsiteX56" fmla="*/ 228617 w 499496"/>
              <a:gd name="connsiteY56" fmla="*/ 381585 h 505331"/>
              <a:gd name="connsiteX57" fmla="*/ 228617 w 499496"/>
              <a:gd name="connsiteY57" fmla="*/ 297730 h 505331"/>
              <a:gd name="connsiteX58" fmla="*/ 64979 w 499496"/>
              <a:gd name="connsiteY58" fmla="*/ 223510 h 505331"/>
              <a:gd name="connsiteX59" fmla="*/ 107449 w 499496"/>
              <a:gd name="connsiteY59" fmla="*/ 223510 h 505331"/>
              <a:gd name="connsiteX60" fmla="*/ 137572 w 499496"/>
              <a:gd name="connsiteY60" fmla="*/ 253632 h 505331"/>
              <a:gd name="connsiteX61" fmla="*/ 137572 w 499496"/>
              <a:gd name="connsiteY61" fmla="*/ 268829 h 505331"/>
              <a:gd name="connsiteX62" fmla="*/ 129295 w 499496"/>
              <a:gd name="connsiteY62" fmla="*/ 277106 h 505331"/>
              <a:gd name="connsiteX63" fmla="*/ 121152 w 499496"/>
              <a:gd name="connsiteY63" fmla="*/ 268966 h 505331"/>
              <a:gd name="connsiteX64" fmla="*/ 121153 w 499496"/>
              <a:gd name="connsiteY64" fmla="*/ 268829 h 505331"/>
              <a:gd name="connsiteX65" fmla="*/ 121153 w 499496"/>
              <a:gd name="connsiteY65" fmla="*/ 253632 h 505331"/>
              <a:gd name="connsiteX66" fmla="*/ 107585 w 499496"/>
              <a:gd name="connsiteY66" fmla="*/ 240064 h 505331"/>
              <a:gd name="connsiteX67" fmla="*/ 64844 w 499496"/>
              <a:gd name="connsiteY67" fmla="*/ 240064 h 505331"/>
              <a:gd name="connsiteX68" fmla="*/ 51275 w 499496"/>
              <a:gd name="connsiteY68" fmla="*/ 253632 h 505331"/>
              <a:gd name="connsiteX69" fmla="*/ 51275 w 499496"/>
              <a:gd name="connsiteY69" fmla="*/ 268829 h 505331"/>
              <a:gd name="connsiteX70" fmla="*/ 44123 w 499496"/>
              <a:gd name="connsiteY70" fmla="*/ 278095 h 505331"/>
              <a:gd name="connsiteX71" fmla="*/ 34857 w 499496"/>
              <a:gd name="connsiteY71" fmla="*/ 270945 h 505331"/>
              <a:gd name="connsiteX72" fmla="*/ 34857 w 499496"/>
              <a:gd name="connsiteY72" fmla="*/ 268829 h 505331"/>
              <a:gd name="connsiteX73" fmla="*/ 34857 w 499496"/>
              <a:gd name="connsiteY73" fmla="*/ 253632 h 505331"/>
              <a:gd name="connsiteX74" fmla="*/ 64979 w 499496"/>
              <a:gd name="connsiteY74" fmla="*/ 223510 h 505331"/>
              <a:gd name="connsiteX75" fmla="*/ 337420 w 499496"/>
              <a:gd name="connsiteY75" fmla="*/ 197594 h 505331"/>
              <a:gd name="connsiteX76" fmla="*/ 346574 w 499496"/>
              <a:gd name="connsiteY76" fmla="*/ 281312 h 505331"/>
              <a:gd name="connsiteX77" fmla="*/ 434853 w 499496"/>
              <a:gd name="connsiteY77" fmla="*/ 281312 h 505331"/>
              <a:gd name="connsiteX78" fmla="*/ 433982 w 499496"/>
              <a:gd name="connsiteY78" fmla="*/ 260256 h 505331"/>
              <a:gd name="connsiteX79" fmla="*/ 426855 w 499496"/>
              <a:gd name="connsiteY79" fmla="*/ 228801 h 505331"/>
              <a:gd name="connsiteX80" fmla="*/ 413761 w 499496"/>
              <a:gd name="connsiteY80" fmla="*/ 232075 h 505331"/>
              <a:gd name="connsiteX81" fmla="*/ 413558 w 499496"/>
              <a:gd name="connsiteY81" fmla="*/ 232193 h 505331"/>
              <a:gd name="connsiteX82" fmla="*/ 413478 w 499496"/>
              <a:gd name="connsiteY82" fmla="*/ 232146 h 505331"/>
              <a:gd name="connsiteX83" fmla="*/ 413287 w 499496"/>
              <a:gd name="connsiteY83" fmla="*/ 232193 h 505331"/>
              <a:gd name="connsiteX84" fmla="*/ 390356 w 499496"/>
              <a:gd name="connsiteY84" fmla="*/ 218625 h 505331"/>
              <a:gd name="connsiteX85" fmla="*/ 377852 w 499496"/>
              <a:gd name="connsiteY85" fmla="*/ 197594 h 505331"/>
              <a:gd name="connsiteX86" fmla="*/ 245035 w 499496"/>
              <a:gd name="connsiteY86" fmla="*/ 197594 h 505331"/>
              <a:gd name="connsiteX87" fmla="*/ 245035 w 499496"/>
              <a:gd name="connsiteY87" fmla="*/ 281312 h 505331"/>
              <a:gd name="connsiteX88" fmla="*/ 330057 w 499496"/>
              <a:gd name="connsiteY88" fmla="*/ 281312 h 505331"/>
              <a:gd name="connsiteX89" fmla="*/ 321277 w 499496"/>
              <a:gd name="connsiteY89" fmla="*/ 197594 h 505331"/>
              <a:gd name="connsiteX90" fmla="*/ 165799 w 499496"/>
              <a:gd name="connsiteY90" fmla="*/ 197594 h 505331"/>
              <a:gd name="connsiteX91" fmla="*/ 169474 w 499496"/>
              <a:gd name="connsiteY91" fmla="*/ 214109 h 505331"/>
              <a:gd name="connsiteX92" fmla="*/ 172256 w 499496"/>
              <a:gd name="connsiteY92" fmla="*/ 222247 h 505331"/>
              <a:gd name="connsiteX93" fmla="*/ 171738 w 499496"/>
              <a:gd name="connsiteY93" fmla="*/ 224285 h 505331"/>
              <a:gd name="connsiteX94" fmla="*/ 172637 w 499496"/>
              <a:gd name="connsiteY94" fmla="*/ 228325 h 505331"/>
              <a:gd name="connsiteX95" fmla="*/ 159689 w 499496"/>
              <a:gd name="connsiteY95" fmla="*/ 271678 h 505331"/>
              <a:gd name="connsiteX96" fmla="*/ 159636 w 499496"/>
              <a:gd name="connsiteY96" fmla="*/ 271766 h 505331"/>
              <a:gd name="connsiteX97" fmla="*/ 153945 w 499496"/>
              <a:gd name="connsiteY97" fmla="*/ 281312 h 505331"/>
              <a:gd name="connsiteX98" fmla="*/ 228617 w 499496"/>
              <a:gd name="connsiteY98" fmla="*/ 281312 h 505331"/>
              <a:gd name="connsiteX99" fmla="*/ 228617 w 499496"/>
              <a:gd name="connsiteY99" fmla="*/ 197594 h 505331"/>
              <a:gd name="connsiteX100" fmla="*/ 86147 w 499496"/>
              <a:gd name="connsiteY100" fmla="*/ 178191 h 505331"/>
              <a:gd name="connsiteX101" fmla="*/ 74206 w 499496"/>
              <a:gd name="connsiteY101" fmla="*/ 190131 h 505331"/>
              <a:gd name="connsiteX102" fmla="*/ 86147 w 499496"/>
              <a:gd name="connsiteY102" fmla="*/ 202072 h 505331"/>
              <a:gd name="connsiteX103" fmla="*/ 98087 w 499496"/>
              <a:gd name="connsiteY103" fmla="*/ 190131 h 505331"/>
              <a:gd name="connsiteX104" fmla="*/ 86147 w 499496"/>
              <a:gd name="connsiteY104" fmla="*/ 178462 h 505331"/>
              <a:gd name="connsiteX105" fmla="*/ 85876 w 499496"/>
              <a:gd name="connsiteY105" fmla="*/ 161908 h 505331"/>
              <a:gd name="connsiteX106" fmla="*/ 114505 w 499496"/>
              <a:gd name="connsiteY106" fmla="*/ 190267 h 505331"/>
              <a:gd name="connsiteX107" fmla="*/ 86147 w 499496"/>
              <a:gd name="connsiteY107" fmla="*/ 218897 h 505331"/>
              <a:gd name="connsiteX108" fmla="*/ 57517 w 499496"/>
              <a:gd name="connsiteY108" fmla="*/ 190538 h 505331"/>
              <a:gd name="connsiteX109" fmla="*/ 85876 w 499496"/>
              <a:gd name="connsiteY109" fmla="*/ 161908 h 505331"/>
              <a:gd name="connsiteX110" fmla="*/ 78750 w 499496"/>
              <a:gd name="connsiteY110" fmla="*/ 154581 h 505331"/>
              <a:gd name="connsiteX111" fmla="*/ 47553 w 499496"/>
              <a:gd name="connsiteY111" fmla="*/ 165880 h 505331"/>
              <a:gd name="connsiteX112" fmla="*/ 25224 w 499496"/>
              <a:gd name="connsiteY112" fmla="*/ 191488 h 505331"/>
              <a:gd name="connsiteX113" fmla="*/ 27123 w 499496"/>
              <a:gd name="connsiteY113" fmla="*/ 263130 h 505331"/>
              <a:gd name="connsiteX114" fmla="*/ 77327 w 499496"/>
              <a:gd name="connsiteY114" fmla="*/ 348341 h 505331"/>
              <a:gd name="connsiteX115" fmla="*/ 91748 w 499496"/>
              <a:gd name="connsiteY115" fmla="*/ 351559 h 505331"/>
              <a:gd name="connsiteX116" fmla="*/ 94966 w 499496"/>
              <a:gd name="connsiteY116" fmla="*/ 348341 h 505331"/>
              <a:gd name="connsiteX117" fmla="*/ 145577 w 499496"/>
              <a:gd name="connsiteY117" fmla="*/ 263130 h 505331"/>
              <a:gd name="connsiteX118" fmla="*/ 148528 w 499496"/>
              <a:gd name="connsiteY118" fmla="*/ 252949 h 505331"/>
              <a:gd name="connsiteX119" fmla="*/ 155179 w 499496"/>
              <a:gd name="connsiteY119" fmla="*/ 224822 h 505331"/>
              <a:gd name="connsiteX120" fmla="*/ 152272 w 499496"/>
              <a:gd name="connsiteY120" fmla="*/ 212343 h 505331"/>
              <a:gd name="connsiteX121" fmla="*/ 151479 w 499496"/>
              <a:gd name="connsiteY121" fmla="*/ 208938 h 505331"/>
              <a:gd name="connsiteX122" fmla="*/ 143262 w 499496"/>
              <a:gd name="connsiteY122" fmla="*/ 186926 h 505331"/>
              <a:gd name="connsiteX123" fmla="*/ 125148 w 499496"/>
              <a:gd name="connsiteY123" fmla="*/ 166152 h 505331"/>
              <a:gd name="connsiteX124" fmla="*/ 93202 w 499496"/>
              <a:gd name="connsiteY124" fmla="*/ 154581 h 505331"/>
              <a:gd name="connsiteX125" fmla="*/ 310628 w 499496"/>
              <a:gd name="connsiteY125" fmla="*/ 106655 h 505331"/>
              <a:gd name="connsiteX126" fmla="*/ 319773 w 499496"/>
              <a:gd name="connsiteY126" fmla="*/ 124711 h 505331"/>
              <a:gd name="connsiteX127" fmla="*/ 334792 w 499496"/>
              <a:gd name="connsiteY127" fmla="*/ 173561 h 505331"/>
              <a:gd name="connsiteX128" fmla="*/ 335625 w 499496"/>
              <a:gd name="connsiteY128" fmla="*/ 181176 h 505331"/>
              <a:gd name="connsiteX129" fmla="*/ 368091 w 499496"/>
              <a:gd name="connsiteY129" fmla="*/ 181176 h 505331"/>
              <a:gd name="connsiteX130" fmla="*/ 340016 w 499496"/>
              <a:gd name="connsiteY130" fmla="*/ 133956 h 505331"/>
              <a:gd name="connsiteX131" fmla="*/ 331332 w 499496"/>
              <a:gd name="connsiteY131" fmla="*/ 114010 h 505331"/>
              <a:gd name="connsiteX132" fmla="*/ 164829 w 499496"/>
              <a:gd name="connsiteY132" fmla="*/ 104772 h 505331"/>
              <a:gd name="connsiteX133" fmla="*/ 156538 w 499496"/>
              <a:gd name="connsiteY133" fmla="*/ 107018 h 505331"/>
              <a:gd name="connsiteX134" fmla="*/ 105143 w 499496"/>
              <a:gd name="connsiteY134" fmla="*/ 139926 h 505331"/>
              <a:gd name="connsiteX135" fmla="*/ 128929 w 499496"/>
              <a:gd name="connsiteY135" fmla="*/ 150908 h 505331"/>
              <a:gd name="connsiteX136" fmla="*/ 133613 w 499496"/>
              <a:gd name="connsiteY136" fmla="*/ 152569 h 505331"/>
              <a:gd name="connsiteX137" fmla="*/ 134360 w 499496"/>
              <a:gd name="connsiteY137" fmla="*/ 153416 h 505331"/>
              <a:gd name="connsiteX138" fmla="*/ 138964 w 499496"/>
              <a:gd name="connsiteY138" fmla="*/ 155542 h 505331"/>
              <a:gd name="connsiteX139" fmla="*/ 143403 w 499496"/>
              <a:gd name="connsiteY139" fmla="*/ 160870 h 505331"/>
              <a:gd name="connsiteX140" fmla="*/ 153246 w 499496"/>
              <a:gd name="connsiteY140" fmla="*/ 128046 h 505331"/>
              <a:gd name="connsiteX141" fmla="*/ 245035 w 499496"/>
              <a:gd name="connsiteY141" fmla="*/ 92532 h 505331"/>
              <a:gd name="connsiteX142" fmla="*/ 245035 w 499496"/>
              <a:gd name="connsiteY142" fmla="*/ 181176 h 505331"/>
              <a:gd name="connsiteX143" fmla="*/ 319556 w 499496"/>
              <a:gd name="connsiteY143" fmla="*/ 181176 h 505331"/>
              <a:gd name="connsiteX144" fmla="*/ 319459 w 499496"/>
              <a:gd name="connsiteY144" fmla="*/ 180260 h 505331"/>
              <a:gd name="connsiteX145" fmla="*/ 305853 w 499496"/>
              <a:gd name="connsiteY145" fmla="*/ 134233 h 505331"/>
              <a:gd name="connsiteX146" fmla="*/ 288645 w 499496"/>
              <a:gd name="connsiteY146" fmla="*/ 98845 h 505331"/>
              <a:gd name="connsiteX147" fmla="*/ 280044 w 499496"/>
              <a:gd name="connsiteY147" fmla="*/ 95789 h 505331"/>
              <a:gd name="connsiteX148" fmla="*/ 258940 w 499496"/>
              <a:gd name="connsiteY148" fmla="*/ 93038 h 505331"/>
              <a:gd name="connsiteX149" fmla="*/ 224470 w 499496"/>
              <a:gd name="connsiteY149" fmla="*/ 91784 h 505331"/>
              <a:gd name="connsiteX150" fmla="*/ 201933 w 499496"/>
              <a:gd name="connsiteY150" fmla="*/ 94722 h 505331"/>
              <a:gd name="connsiteX151" fmla="*/ 185170 w 499496"/>
              <a:gd name="connsiteY151" fmla="*/ 99262 h 505331"/>
              <a:gd name="connsiteX152" fmla="*/ 155754 w 499496"/>
              <a:gd name="connsiteY152" fmla="*/ 173984 h 505331"/>
              <a:gd name="connsiteX153" fmla="*/ 156745 w 499496"/>
              <a:gd name="connsiteY153" fmla="*/ 176882 h 505331"/>
              <a:gd name="connsiteX154" fmla="*/ 160323 w 499496"/>
              <a:gd name="connsiteY154" fmla="*/ 181176 h 505331"/>
              <a:gd name="connsiteX155" fmla="*/ 228617 w 499496"/>
              <a:gd name="connsiteY155" fmla="*/ 181176 h 505331"/>
              <a:gd name="connsiteX156" fmla="*/ 228617 w 499496"/>
              <a:gd name="connsiteY156" fmla="*/ 91935 h 505331"/>
              <a:gd name="connsiteX157" fmla="*/ 392255 w 499496"/>
              <a:gd name="connsiteY157" fmla="*/ 85924 h 505331"/>
              <a:gd name="connsiteX158" fmla="*/ 434997 w 499496"/>
              <a:gd name="connsiteY158" fmla="*/ 85924 h 505331"/>
              <a:gd name="connsiteX159" fmla="*/ 464983 w 499496"/>
              <a:gd name="connsiteY159" fmla="*/ 115911 h 505331"/>
              <a:gd name="connsiteX160" fmla="*/ 464983 w 499496"/>
              <a:gd name="connsiteY160" fmla="*/ 131243 h 505331"/>
              <a:gd name="connsiteX161" fmla="*/ 456842 w 499496"/>
              <a:gd name="connsiteY161" fmla="*/ 139520 h 505331"/>
              <a:gd name="connsiteX162" fmla="*/ 448565 w 499496"/>
              <a:gd name="connsiteY162" fmla="*/ 131243 h 505331"/>
              <a:gd name="connsiteX163" fmla="*/ 448565 w 499496"/>
              <a:gd name="connsiteY163" fmla="*/ 115911 h 505331"/>
              <a:gd name="connsiteX164" fmla="*/ 434997 w 499496"/>
              <a:gd name="connsiteY164" fmla="*/ 102342 h 505331"/>
              <a:gd name="connsiteX165" fmla="*/ 392255 w 499496"/>
              <a:gd name="connsiteY165" fmla="*/ 102342 h 505331"/>
              <a:gd name="connsiteX166" fmla="*/ 378687 w 499496"/>
              <a:gd name="connsiteY166" fmla="*/ 115911 h 505331"/>
              <a:gd name="connsiteX167" fmla="*/ 378687 w 499496"/>
              <a:gd name="connsiteY167" fmla="*/ 131243 h 505331"/>
              <a:gd name="connsiteX168" fmla="*/ 370410 w 499496"/>
              <a:gd name="connsiteY168" fmla="*/ 139520 h 505331"/>
              <a:gd name="connsiteX169" fmla="*/ 362133 w 499496"/>
              <a:gd name="connsiteY169" fmla="*/ 131243 h 505331"/>
              <a:gd name="connsiteX170" fmla="*/ 362133 w 499496"/>
              <a:gd name="connsiteY170" fmla="*/ 115911 h 505331"/>
              <a:gd name="connsiteX171" fmla="*/ 392255 w 499496"/>
              <a:gd name="connsiteY171" fmla="*/ 85924 h 505331"/>
              <a:gd name="connsiteX172" fmla="*/ 413558 w 499496"/>
              <a:gd name="connsiteY172" fmla="*/ 41012 h 505331"/>
              <a:gd name="connsiteX173" fmla="*/ 401618 w 499496"/>
              <a:gd name="connsiteY173" fmla="*/ 52952 h 505331"/>
              <a:gd name="connsiteX174" fmla="*/ 413558 w 499496"/>
              <a:gd name="connsiteY174" fmla="*/ 64892 h 505331"/>
              <a:gd name="connsiteX175" fmla="*/ 425499 w 499496"/>
              <a:gd name="connsiteY175" fmla="*/ 52952 h 505331"/>
              <a:gd name="connsiteX176" fmla="*/ 413558 w 499496"/>
              <a:gd name="connsiteY176" fmla="*/ 41012 h 505331"/>
              <a:gd name="connsiteX177" fmla="*/ 413829 w 499496"/>
              <a:gd name="connsiteY177" fmla="*/ 25001 h 505331"/>
              <a:gd name="connsiteX178" fmla="*/ 442052 w 499496"/>
              <a:gd name="connsiteY178" fmla="*/ 53359 h 505331"/>
              <a:gd name="connsiteX179" fmla="*/ 413558 w 499496"/>
              <a:gd name="connsiteY179" fmla="*/ 81718 h 505331"/>
              <a:gd name="connsiteX180" fmla="*/ 385335 w 499496"/>
              <a:gd name="connsiteY180" fmla="*/ 53224 h 505331"/>
              <a:gd name="connsiteX181" fmla="*/ 413829 w 499496"/>
              <a:gd name="connsiteY181" fmla="*/ 25001 h 505331"/>
              <a:gd name="connsiteX182" fmla="*/ 407045 w 499496"/>
              <a:gd name="connsiteY182" fmla="*/ 16723 h 505331"/>
              <a:gd name="connsiteX183" fmla="*/ 352770 w 499496"/>
              <a:gd name="connsiteY183" fmla="*/ 54580 h 505331"/>
              <a:gd name="connsiteX184" fmla="*/ 354670 w 499496"/>
              <a:gd name="connsiteY184" fmla="*/ 125951 h 505331"/>
              <a:gd name="connsiteX185" fmla="*/ 405193 w 499496"/>
              <a:gd name="connsiteY185" fmla="*/ 211014 h 505331"/>
              <a:gd name="connsiteX186" fmla="*/ 413558 w 499496"/>
              <a:gd name="connsiteY186" fmla="*/ 215775 h 505331"/>
              <a:gd name="connsiteX187" fmla="*/ 422513 w 499496"/>
              <a:gd name="connsiteY187" fmla="*/ 210755 h 505331"/>
              <a:gd name="connsiteX188" fmla="*/ 431740 w 499496"/>
              <a:gd name="connsiteY188" fmla="*/ 195151 h 505331"/>
              <a:gd name="connsiteX189" fmla="*/ 432058 w 499496"/>
              <a:gd name="connsiteY189" fmla="*/ 195965 h 505331"/>
              <a:gd name="connsiteX190" fmla="*/ 473531 w 499496"/>
              <a:gd name="connsiteY190" fmla="*/ 125951 h 505331"/>
              <a:gd name="connsiteX191" fmla="*/ 474888 w 499496"/>
              <a:gd name="connsiteY191" fmla="*/ 54580 h 505331"/>
              <a:gd name="connsiteX192" fmla="*/ 420613 w 499496"/>
              <a:gd name="connsiteY192" fmla="*/ 17402 h 505331"/>
              <a:gd name="connsiteX193" fmla="*/ 413558 w 499496"/>
              <a:gd name="connsiteY193" fmla="*/ 16723 h 505331"/>
              <a:gd name="connsiteX194" fmla="*/ 405688 w 499496"/>
              <a:gd name="connsiteY194" fmla="*/ 305 h 505331"/>
              <a:gd name="connsiteX195" fmla="*/ 421427 w 499496"/>
              <a:gd name="connsiteY195" fmla="*/ 305 h 505331"/>
              <a:gd name="connsiteX196" fmla="*/ 489271 w 499496"/>
              <a:gd name="connsiteY196" fmla="*/ 46303 h 505331"/>
              <a:gd name="connsiteX197" fmla="*/ 486964 w 499496"/>
              <a:gd name="connsiteY197" fmla="*/ 133549 h 505331"/>
              <a:gd name="connsiteX198" fmla="*/ 438917 w 499496"/>
              <a:gd name="connsiteY198" fmla="*/ 214572 h 505331"/>
              <a:gd name="connsiteX199" fmla="*/ 449654 w 499496"/>
              <a:gd name="connsiteY199" fmla="*/ 252830 h 505331"/>
              <a:gd name="connsiteX200" fmla="*/ 434770 w 499496"/>
              <a:gd name="connsiteY200" fmla="*/ 375848 h 505331"/>
              <a:gd name="connsiteX201" fmla="*/ 421021 w 499496"/>
              <a:gd name="connsiteY201" fmla="*/ 395794 h 505331"/>
              <a:gd name="connsiteX202" fmla="*/ 421021 w 499496"/>
              <a:gd name="connsiteY202" fmla="*/ 398003 h 505331"/>
              <a:gd name="connsiteX203" fmla="*/ 419498 w 499496"/>
              <a:gd name="connsiteY203" fmla="*/ 398003 h 505331"/>
              <a:gd name="connsiteX204" fmla="*/ 387831 w 499496"/>
              <a:gd name="connsiteY204" fmla="*/ 443944 h 505331"/>
              <a:gd name="connsiteX205" fmla="*/ 315857 w 499496"/>
              <a:gd name="connsiteY205" fmla="*/ 490411 h 505331"/>
              <a:gd name="connsiteX206" fmla="*/ 299981 w 499496"/>
              <a:gd name="connsiteY206" fmla="*/ 493411 h 505331"/>
              <a:gd name="connsiteX207" fmla="*/ 299717 w 499496"/>
              <a:gd name="connsiteY207" fmla="*/ 493933 h 505331"/>
              <a:gd name="connsiteX208" fmla="*/ 297953 w 499496"/>
              <a:gd name="connsiteY208" fmla="*/ 496511 h 505331"/>
              <a:gd name="connsiteX209" fmla="*/ 294968 w 499496"/>
              <a:gd name="connsiteY209" fmla="*/ 497461 h 505331"/>
              <a:gd name="connsiteX210" fmla="*/ 236894 w 499496"/>
              <a:gd name="connsiteY210" fmla="*/ 505331 h 505331"/>
              <a:gd name="connsiteX211" fmla="*/ 236865 w 499496"/>
              <a:gd name="connsiteY211" fmla="*/ 505327 h 505331"/>
              <a:gd name="connsiteX212" fmla="*/ 193418 w 499496"/>
              <a:gd name="connsiteY212" fmla="*/ 500926 h 505331"/>
              <a:gd name="connsiteX213" fmla="*/ 184933 w 499496"/>
              <a:gd name="connsiteY213" fmla="*/ 498290 h 505331"/>
              <a:gd name="connsiteX214" fmla="*/ 178820 w 499496"/>
              <a:gd name="connsiteY214" fmla="*/ 497461 h 505331"/>
              <a:gd name="connsiteX215" fmla="*/ 176378 w 499496"/>
              <a:gd name="connsiteY215" fmla="*/ 496511 h 505331"/>
              <a:gd name="connsiteX216" fmla="*/ 175614 w 499496"/>
              <a:gd name="connsiteY216" fmla="*/ 495394 h 505331"/>
              <a:gd name="connsiteX217" fmla="*/ 152921 w 499496"/>
              <a:gd name="connsiteY217" fmla="*/ 488344 h 505331"/>
              <a:gd name="connsiteX218" fmla="*/ 84334 w 499496"/>
              <a:gd name="connsiteY218" fmla="*/ 442110 h 505331"/>
              <a:gd name="connsiteX219" fmla="*/ 54562 w 499496"/>
              <a:gd name="connsiteY219" fmla="*/ 398003 h 505331"/>
              <a:gd name="connsiteX220" fmla="*/ 52632 w 499496"/>
              <a:gd name="connsiteY220" fmla="*/ 398003 h 505331"/>
              <a:gd name="connsiteX221" fmla="*/ 52632 w 499496"/>
              <a:gd name="connsiteY221" fmla="*/ 395145 h 505331"/>
              <a:gd name="connsiteX222" fmla="*/ 38057 w 499496"/>
              <a:gd name="connsiteY222" fmla="*/ 373551 h 505331"/>
              <a:gd name="connsiteX223" fmla="*/ 21017 w 499496"/>
              <a:gd name="connsiteY223" fmla="*/ 289589 h 505331"/>
              <a:gd name="connsiteX224" fmla="*/ 21017 w 499496"/>
              <a:gd name="connsiteY224" fmla="*/ 285751 h 505331"/>
              <a:gd name="connsiteX225" fmla="*/ 12605 w 499496"/>
              <a:gd name="connsiteY225" fmla="*/ 271678 h 505331"/>
              <a:gd name="connsiteX226" fmla="*/ 10162 w 499496"/>
              <a:gd name="connsiteY226" fmla="*/ 184432 h 505331"/>
              <a:gd name="connsiteX227" fmla="*/ 78006 w 499496"/>
              <a:gd name="connsiteY227" fmla="*/ 138434 h 505331"/>
              <a:gd name="connsiteX228" fmla="*/ 84835 w 499496"/>
              <a:gd name="connsiteY228" fmla="*/ 138434 h 505331"/>
              <a:gd name="connsiteX229" fmla="*/ 138675 w 499496"/>
              <a:gd name="connsiteY229" fmla="*/ 98065 h 505331"/>
              <a:gd name="connsiteX230" fmla="*/ 173840 w 499496"/>
              <a:gd name="connsiteY230" fmla="*/ 86666 h 505331"/>
              <a:gd name="connsiteX231" fmla="*/ 174614 w 499496"/>
              <a:gd name="connsiteY231" fmla="*/ 85110 h 505331"/>
              <a:gd name="connsiteX232" fmla="*/ 176378 w 499496"/>
              <a:gd name="connsiteY232" fmla="*/ 82532 h 505331"/>
              <a:gd name="connsiteX233" fmla="*/ 178820 w 499496"/>
              <a:gd name="connsiteY233" fmla="*/ 81718 h 505331"/>
              <a:gd name="connsiteX234" fmla="*/ 196556 w 499496"/>
              <a:gd name="connsiteY234" fmla="*/ 79302 h 505331"/>
              <a:gd name="connsiteX235" fmla="*/ 205066 w 499496"/>
              <a:gd name="connsiteY235" fmla="*/ 76543 h 505331"/>
              <a:gd name="connsiteX236" fmla="*/ 215923 w 499496"/>
              <a:gd name="connsiteY236" fmla="*/ 76664 h 505331"/>
              <a:gd name="connsiteX237" fmla="*/ 236894 w 499496"/>
              <a:gd name="connsiteY237" fmla="*/ 73806 h 505331"/>
              <a:gd name="connsiteX238" fmla="*/ 261580 w 499496"/>
              <a:gd name="connsiteY238" fmla="*/ 77170 h 505331"/>
              <a:gd name="connsiteX239" fmla="*/ 274854 w 499496"/>
              <a:gd name="connsiteY239" fmla="*/ 77317 h 505331"/>
              <a:gd name="connsiteX240" fmla="*/ 282454 w 499496"/>
              <a:gd name="connsiteY240" fmla="*/ 80013 h 505331"/>
              <a:gd name="connsiteX241" fmla="*/ 294968 w 499496"/>
              <a:gd name="connsiteY241" fmla="*/ 81718 h 505331"/>
              <a:gd name="connsiteX242" fmla="*/ 297953 w 499496"/>
              <a:gd name="connsiteY242" fmla="*/ 82532 h 505331"/>
              <a:gd name="connsiteX243" fmla="*/ 299717 w 499496"/>
              <a:gd name="connsiteY243" fmla="*/ 85110 h 505331"/>
              <a:gd name="connsiteX244" fmla="*/ 300352 w 499496"/>
              <a:gd name="connsiteY244" fmla="*/ 86364 h 505331"/>
              <a:gd name="connsiteX245" fmla="*/ 329190 w 499496"/>
              <a:gd name="connsiteY245" fmla="*/ 96596 h 505331"/>
              <a:gd name="connsiteX246" fmla="*/ 327447 w 499496"/>
              <a:gd name="connsiteY246" fmla="*/ 90583 h 505331"/>
              <a:gd name="connsiteX247" fmla="*/ 337573 w 499496"/>
              <a:gd name="connsiteY247" fmla="*/ 46574 h 505331"/>
              <a:gd name="connsiteX248" fmla="*/ 405688 w 499496"/>
              <a:gd name="connsiteY248" fmla="*/ 305 h 50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499496" h="505331">
                <a:moveTo>
                  <a:pt x="335608" y="398003"/>
                </a:moveTo>
                <a:lnTo>
                  <a:pt x="334792" y="405449"/>
                </a:lnTo>
                <a:cubicBezTo>
                  <a:pt x="330688" y="422978"/>
                  <a:pt x="325650" y="439366"/>
                  <a:pt x="319773" y="454239"/>
                </a:cubicBezTo>
                <a:lnTo>
                  <a:pt x="310236" y="473114"/>
                </a:lnTo>
                <a:lnTo>
                  <a:pt x="339419" y="459276"/>
                </a:lnTo>
                <a:cubicBezTo>
                  <a:pt x="361601" y="445921"/>
                  <a:pt x="380798" y="428438"/>
                  <a:pt x="396104" y="408035"/>
                </a:cubicBezTo>
                <a:lnTo>
                  <a:pt x="400967" y="398003"/>
                </a:lnTo>
                <a:close/>
                <a:moveTo>
                  <a:pt x="245035" y="398003"/>
                </a:moveTo>
                <a:lnTo>
                  <a:pt x="245035" y="486565"/>
                </a:lnTo>
                <a:lnTo>
                  <a:pt x="260012" y="485946"/>
                </a:lnTo>
                <a:lnTo>
                  <a:pt x="268351" y="484876"/>
                </a:lnTo>
                <a:lnTo>
                  <a:pt x="288905" y="479797"/>
                </a:lnTo>
                <a:lnTo>
                  <a:pt x="305853" y="444889"/>
                </a:lnTo>
                <a:cubicBezTo>
                  <a:pt x="311183" y="430852"/>
                  <a:pt x="315745" y="415396"/>
                  <a:pt x="319459" y="398868"/>
                </a:cubicBezTo>
                <a:lnTo>
                  <a:pt x="319550" y="398003"/>
                </a:lnTo>
                <a:close/>
                <a:moveTo>
                  <a:pt x="154712" y="398003"/>
                </a:moveTo>
                <a:lnTo>
                  <a:pt x="155347" y="403261"/>
                </a:lnTo>
                <a:cubicBezTo>
                  <a:pt x="159061" y="418899"/>
                  <a:pt x="163539" y="433527"/>
                  <a:pt x="168699" y="446825"/>
                </a:cubicBezTo>
                <a:lnTo>
                  <a:pt x="185484" y="481049"/>
                </a:lnTo>
                <a:lnTo>
                  <a:pt x="185804" y="481204"/>
                </a:lnTo>
                <a:lnTo>
                  <a:pt x="221563" y="486946"/>
                </a:lnTo>
                <a:lnTo>
                  <a:pt x="225040" y="487392"/>
                </a:lnTo>
                <a:lnTo>
                  <a:pt x="228617" y="487244"/>
                </a:lnTo>
                <a:lnTo>
                  <a:pt x="228617" y="398003"/>
                </a:lnTo>
                <a:close/>
                <a:moveTo>
                  <a:pt x="71970" y="398003"/>
                </a:moveTo>
                <a:lnTo>
                  <a:pt x="117047" y="447869"/>
                </a:lnTo>
                <a:lnTo>
                  <a:pt x="162310" y="469814"/>
                </a:lnTo>
                <a:lnTo>
                  <a:pt x="155247" y="455969"/>
                </a:lnTo>
                <a:cubicBezTo>
                  <a:pt x="149525" y="441707"/>
                  <a:pt x="144568" y="425963"/>
                  <a:pt x="140472" y="409112"/>
                </a:cubicBezTo>
                <a:lnTo>
                  <a:pt x="139127" y="398003"/>
                </a:lnTo>
                <a:close/>
                <a:moveTo>
                  <a:pt x="39335" y="316590"/>
                </a:moveTo>
                <a:cubicBezTo>
                  <a:pt x="41280" y="330213"/>
                  <a:pt x="44558" y="343315"/>
                  <a:pt x="49021" y="355785"/>
                </a:cubicBezTo>
                <a:lnTo>
                  <a:pt x="61254" y="381585"/>
                </a:lnTo>
                <a:lnTo>
                  <a:pt x="137139" y="381585"/>
                </a:lnTo>
                <a:lnTo>
                  <a:pt x="129843" y="321316"/>
                </a:lnTo>
                <a:lnTo>
                  <a:pt x="108535" y="356754"/>
                </a:lnTo>
                <a:lnTo>
                  <a:pt x="108527" y="356759"/>
                </a:lnTo>
                <a:lnTo>
                  <a:pt x="91557" y="368718"/>
                </a:lnTo>
                <a:lnTo>
                  <a:pt x="88951" y="368267"/>
                </a:lnTo>
                <a:lnTo>
                  <a:pt x="86147" y="369915"/>
                </a:lnTo>
                <a:lnTo>
                  <a:pt x="81047" y="366898"/>
                </a:lnTo>
                <a:lnTo>
                  <a:pt x="71092" y="365173"/>
                </a:lnTo>
                <a:cubicBezTo>
                  <a:pt x="67697" y="363024"/>
                  <a:pt x="64821" y="360148"/>
                  <a:pt x="62673" y="356753"/>
                </a:cubicBezTo>
                <a:close/>
                <a:moveTo>
                  <a:pt x="346588" y="297730"/>
                </a:moveTo>
                <a:lnTo>
                  <a:pt x="337405" y="381585"/>
                </a:lnTo>
                <a:lnTo>
                  <a:pt x="408927" y="381585"/>
                </a:lnTo>
                <a:lnTo>
                  <a:pt x="429439" y="339277"/>
                </a:lnTo>
                <a:cubicBezTo>
                  <a:pt x="432747" y="326761"/>
                  <a:pt x="434855" y="313817"/>
                  <a:pt x="435650" y="300596"/>
                </a:cubicBezTo>
                <a:lnTo>
                  <a:pt x="435531" y="297730"/>
                </a:lnTo>
                <a:close/>
                <a:moveTo>
                  <a:pt x="245035" y="297730"/>
                </a:moveTo>
                <a:lnTo>
                  <a:pt x="245035" y="381585"/>
                </a:lnTo>
                <a:lnTo>
                  <a:pt x="321273" y="381585"/>
                </a:lnTo>
                <a:lnTo>
                  <a:pt x="330071" y="297730"/>
                </a:lnTo>
                <a:close/>
                <a:moveTo>
                  <a:pt x="144157" y="297730"/>
                </a:moveTo>
                <a:lnTo>
                  <a:pt x="142863" y="299901"/>
                </a:lnTo>
                <a:lnTo>
                  <a:pt x="152729" y="381585"/>
                </a:lnTo>
                <a:lnTo>
                  <a:pt x="228617" y="381585"/>
                </a:lnTo>
                <a:lnTo>
                  <a:pt x="228617" y="297730"/>
                </a:lnTo>
                <a:close/>
                <a:moveTo>
                  <a:pt x="64979" y="223510"/>
                </a:moveTo>
                <a:lnTo>
                  <a:pt x="107449" y="223510"/>
                </a:lnTo>
                <a:cubicBezTo>
                  <a:pt x="124085" y="223510"/>
                  <a:pt x="137572" y="236996"/>
                  <a:pt x="137572" y="253632"/>
                </a:cubicBezTo>
                <a:lnTo>
                  <a:pt x="137572" y="268829"/>
                </a:lnTo>
                <a:cubicBezTo>
                  <a:pt x="137572" y="273401"/>
                  <a:pt x="133866" y="277106"/>
                  <a:pt x="129295" y="277106"/>
                </a:cubicBezTo>
                <a:cubicBezTo>
                  <a:pt x="124798" y="277106"/>
                  <a:pt x="121153" y="273463"/>
                  <a:pt x="121152" y="268966"/>
                </a:cubicBezTo>
                <a:cubicBezTo>
                  <a:pt x="121152" y="268920"/>
                  <a:pt x="121153" y="268875"/>
                  <a:pt x="121153" y="268829"/>
                </a:cubicBezTo>
                <a:lnTo>
                  <a:pt x="121153" y="253632"/>
                </a:lnTo>
                <a:cubicBezTo>
                  <a:pt x="121153" y="246138"/>
                  <a:pt x="115079" y="240064"/>
                  <a:pt x="107585" y="240064"/>
                </a:cubicBezTo>
                <a:lnTo>
                  <a:pt x="64844" y="240064"/>
                </a:lnTo>
                <a:cubicBezTo>
                  <a:pt x="57350" y="240064"/>
                  <a:pt x="51275" y="246138"/>
                  <a:pt x="51275" y="253632"/>
                </a:cubicBezTo>
                <a:lnTo>
                  <a:pt x="51275" y="268829"/>
                </a:lnTo>
                <a:cubicBezTo>
                  <a:pt x="51859" y="273363"/>
                  <a:pt x="48657" y="277512"/>
                  <a:pt x="44123" y="278095"/>
                </a:cubicBezTo>
                <a:cubicBezTo>
                  <a:pt x="39590" y="278680"/>
                  <a:pt x="35441" y="275478"/>
                  <a:pt x="34857" y="270945"/>
                </a:cubicBezTo>
                <a:cubicBezTo>
                  <a:pt x="34766" y="270242"/>
                  <a:pt x="34766" y="269531"/>
                  <a:pt x="34857" y="268829"/>
                </a:cubicBezTo>
                <a:lnTo>
                  <a:pt x="34857" y="253632"/>
                </a:lnTo>
                <a:cubicBezTo>
                  <a:pt x="34857" y="236996"/>
                  <a:pt x="48343" y="223510"/>
                  <a:pt x="64979" y="223510"/>
                </a:cubicBezTo>
                <a:close/>
                <a:moveTo>
                  <a:pt x="337420" y="197594"/>
                </a:moveTo>
                <a:lnTo>
                  <a:pt x="346574" y="281312"/>
                </a:lnTo>
                <a:lnTo>
                  <a:pt x="434853" y="281312"/>
                </a:lnTo>
                <a:lnTo>
                  <a:pt x="433982" y="260256"/>
                </a:lnTo>
                <a:cubicBezTo>
                  <a:pt x="432459" y="249596"/>
                  <a:pt x="430076" y="239077"/>
                  <a:pt x="426855" y="228801"/>
                </a:cubicBezTo>
                <a:lnTo>
                  <a:pt x="413761" y="232075"/>
                </a:lnTo>
                <a:lnTo>
                  <a:pt x="413558" y="232193"/>
                </a:lnTo>
                <a:lnTo>
                  <a:pt x="413478" y="232146"/>
                </a:lnTo>
                <a:lnTo>
                  <a:pt x="413287" y="232193"/>
                </a:lnTo>
                <a:cubicBezTo>
                  <a:pt x="403795" y="231992"/>
                  <a:pt x="395101" y="226847"/>
                  <a:pt x="390356" y="218625"/>
                </a:cubicBezTo>
                <a:lnTo>
                  <a:pt x="377852" y="197594"/>
                </a:lnTo>
                <a:close/>
                <a:moveTo>
                  <a:pt x="245035" y="197594"/>
                </a:moveTo>
                <a:lnTo>
                  <a:pt x="245035" y="281312"/>
                </a:lnTo>
                <a:lnTo>
                  <a:pt x="330057" y="281312"/>
                </a:lnTo>
                <a:lnTo>
                  <a:pt x="321277" y="197594"/>
                </a:lnTo>
                <a:close/>
                <a:moveTo>
                  <a:pt x="165799" y="197594"/>
                </a:moveTo>
                <a:lnTo>
                  <a:pt x="169474" y="214109"/>
                </a:lnTo>
                <a:lnTo>
                  <a:pt x="172256" y="222247"/>
                </a:lnTo>
                <a:lnTo>
                  <a:pt x="171738" y="224285"/>
                </a:lnTo>
                <a:lnTo>
                  <a:pt x="172637" y="228325"/>
                </a:lnTo>
                <a:cubicBezTo>
                  <a:pt x="172099" y="243406"/>
                  <a:pt x="167766" y="258350"/>
                  <a:pt x="159689" y="271678"/>
                </a:cubicBezTo>
                <a:lnTo>
                  <a:pt x="159636" y="271766"/>
                </a:lnTo>
                <a:lnTo>
                  <a:pt x="153945" y="281312"/>
                </a:lnTo>
                <a:lnTo>
                  <a:pt x="228617" y="281312"/>
                </a:lnTo>
                <a:lnTo>
                  <a:pt x="228617" y="197594"/>
                </a:lnTo>
                <a:close/>
                <a:moveTo>
                  <a:pt x="86147" y="178191"/>
                </a:moveTo>
                <a:cubicBezTo>
                  <a:pt x="79552" y="178191"/>
                  <a:pt x="74206" y="183537"/>
                  <a:pt x="74206" y="190131"/>
                </a:cubicBezTo>
                <a:cubicBezTo>
                  <a:pt x="74206" y="196725"/>
                  <a:pt x="79552" y="202072"/>
                  <a:pt x="86147" y="202072"/>
                </a:cubicBezTo>
                <a:cubicBezTo>
                  <a:pt x="92741" y="202072"/>
                  <a:pt x="98087" y="196725"/>
                  <a:pt x="98087" y="190131"/>
                </a:cubicBezTo>
                <a:cubicBezTo>
                  <a:pt x="97939" y="183643"/>
                  <a:pt x="92637" y="178461"/>
                  <a:pt x="86147" y="178462"/>
                </a:cubicBezTo>
                <a:close/>
                <a:moveTo>
                  <a:pt x="85876" y="161908"/>
                </a:moveTo>
                <a:cubicBezTo>
                  <a:pt x="101612" y="161834"/>
                  <a:pt x="114430" y="174530"/>
                  <a:pt x="114505" y="190267"/>
                </a:cubicBezTo>
                <a:cubicBezTo>
                  <a:pt x="114580" y="206004"/>
                  <a:pt x="101884" y="218822"/>
                  <a:pt x="86147" y="218897"/>
                </a:cubicBezTo>
                <a:cubicBezTo>
                  <a:pt x="70410" y="218971"/>
                  <a:pt x="57592" y="206275"/>
                  <a:pt x="57517" y="190538"/>
                </a:cubicBezTo>
                <a:cubicBezTo>
                  <a:pt x="57443" y="174801"/>
                  <a:pt x="70139" y="161984"/>
                  <a:pt x="85876" y="161908"/>
                </a:cubicBezTo>
                <a:close/>
                <a:moveTo>
                  <a:pt x="78750" y="154581"/>
                </a:moveTo>
                <a:lnTo>
                  <a:pt x="47553" y="165880"/>
                </a:lnTo>
                <a:cubicBezTo>
                  <a:pt x="38205" y="172284"/>
                  <a:pt x="30459" y="181027"/>
                  <a:pt x="25224" y="191488"/>
                </a:cubicBezTo>
                <a:cubicBezTo>
                  <a:pt x="13284" y="214058"/>
                  <a:pt x="14004" y="241225"/>
                  <a:pt x="27123" y="263130"/>
                </a:cubicBezTo>
                <a:lnTo>
                  <a:pt x="77327" y="348341"/>
                </a:lnTo>
                <a:cubicBezTo>
                  <a:pt x="80420" y="353212"/>
                  <a:pt x="86877" y="354653"/>
                  <a:pt x="91748" y="351559"/>
                </a:cubicBezTo>
                <a:cubicBezTo>
                  <a:pt x="93044" y="350736"/>
                  <a:pt x="94143" y="349637"/>
                  <a:pt x="94966" y="348341"/>
                </a:cubicBezTo>
                <a:lnTo>
                  <a:pt x="145577" y="263130"/>
                </a:lnTo>
                <a:lnTo>
                  <a:pt x="148528" y="252949"/>
                </a:lnTo>
                <a:lnTo>
                  <a:pt x="155179" y="224822"/>
                </a:lnTo>
                <a:lnTo>
                  <a:pt x="152272" y="212343"/>
                </a:lnTo>
                <a:lnTo>
                  <a:pt x="151479" y="208938"/>
                </a:lnTo>
                <a:lnTo>
                  <a:pt x="143262" y="186926"/>
                </a:lnTo>
                <a:lnTo>
                  <a:pt x="125148" y="166152"/>
                </a:lnTo>
                <a:cubicBezTo>
                  <a:pt x="115799" y="159748"/>
                  <a:pt x="104848" y="155684"/>
                  <a:pt x="93202" y="154581"/>
                </a:cubicBezTo>
                <a:close/>
                <a:moveTo>
                  <a:pt x="310628" y="106655"/>
                </a:moveTo>
                <a:lnTo>
                  <a:pt x="319773" y="124711"/>
                </a:lnTo>
                <a:cubicBezTo>
                  <a:pt x="325650" y="139584"/>
                  <a:pt x="330688" y="155998"/>
                  <a:pt x="334792" y="173561"/>
                </a:cubicBezTo>
                <a:lnTo>
                  <a:pt x="335625" y="181176"/>
                </a:lnTo>
                <a:lnTo>
                  <a:pt x="368091" y="181176"/>
                </a:lnTo>
                <a:lnTo>
                  <a:pt x="340016" y="133956"/>
                </a:lnTo>
                <a:cubicBezTo>
                  <a:pt x="336355" y="127668"/>
                  <a:pt x="333441" y="120974"/>
                  <a:pt x="331332" y="114010"/>
                </a:cubicBezTo>
                <a:close/>
                <a:moveTo>
                  <a:pt x="164829" y="104772"/>
                </a:moveTo>
                <a:lnTo>
                  <a:pt x="156538" y="107018"/>
                </a:lnTo>
                <a:cubicBezTo>
                  <a:pt x="138135" y="115131"/>
                  <a:pt x="120770" y="126127"/>
                  <a:pt x="105143" y="139926"/>
                </a:cubicBezTo>
                <a:lnTo>
                  <a:pt x="128929" y="150908"/>
                </a:lnTo>
                <a:lnTo>
                  <a:pt x="133613" y="152569"/>
                </a:lnTo>
                <a:lnTo>
                  <a:pt x="134360" y="153416"/>
                </a:lnTo>
                <a:lnTo>
                  <a:pt x="138964" y="155542"/>
                </a:lnTo>
                <a:lnTo>
                  <a:pt x="143403" y="160870"/>
                </a:lnTo>
                <a:lnTo>
                  <a:pt x="153246" y="128046"/>
                </a:lnTo>
                <a:close/>
                <a:moveTo>
                  <a:pt x="245035" y="92532"/>
                </a:moveTo>
                <a:lnTo>
                  <a:pt x="245035" y="181176"/>
                </a:lnTo>
                <a:lnTo>
                  <a:pt x="319556" y="181176"/>
                </a:lnTo>
                <a:lnTo>
                  <a:pt x="319459" y="180260"/>
                </a:lnTo>
                <a:cubicBezTo>
                  <a:pt x="315745" y="163724"/>
                  <a:pt x="311183" y="148264"/>
                  <a:pt x="305853" y="134233"/>
                </a:cubicBezTo>
                <a:lnTo>
                  <a:pt x="288645" y="98845"/>
                </a:lnTo>
                <a:lnTo>
                  <a:pt x="280044" y="95789"/>
                </a:lnTo>
                <a:lnTo>
                  <a:pt x="258940" y="93038"/>
                </a:lnTo>
                <a:close/>
                <a:moveTo>
                  <a:pt x="224470" y="91784"/>
                </a:moveTo>
                <a:lnTo>
                  <a:pt x="201933" y="94722"/>
                </a:lnTo>
                <a:lnTo>
                  <a:pt x="185170" y="99262"/>
                </a:lnTo>
                <a:lnTo>
                  <a:pt x="155754" y="173984"/>
                </a:lnTo>
                <a:lnTo>
                  <a:pt x="156745" y="176882"/>
                </a:lnTo>
                <a:lnTo>
                  <a:pt x="160323" y="181176"/>
                </a:lnTo>
                <a:lnTo>
                  <a:pt x="228617" y="181176"/>
                </a:lnTo>
                <a:lnTo>
                  <a:pt x="228617" y="91935"/>
                </a:lnTo>
                <a:close/>
                <a:moveTo>
                  <a:pt x="392255" y="85924"/>
                </a:moveTo>
                <a:lnTo>
                  <a:pt x="434997" y="85924"/>
                </a:lnTo>
                <a:cubicBezTo>
                  <a:pt x="451559" y="85924"/>
                  <a:pt x="464983" y="99349"/>
                  <a:pt x="464983" y="115911"/>
                </a:cubicBezTo>
                <a:lnTo>
                  <a:pt x="464983" y="131243"/>
                </a:lnTo>
                <a:cubicBezTo>
                  <a:pt x="464983" y="135762"/>
                  <a:pt x="461361" y="139446"/>
                  <a:pt x="456842" y="139520"/>
                </a:cubicBezTo>
                <a:cubicBezTo>
                  <a:pt x="452271" y="139520"/>
                  <a:pt x="448565" y="135814"/>
                  <a:pt x="448565" y="131243"/>
                </a:cubicBezTo>
                <a:lnTo>
                  <a:pt x="448565" y="115911"/>
                </a:lnTo>
                <a:cubicBezTo>
                  <a:pt x="448565" y="108417"/>
                  <a:pt x="442491" y="102342"/>
                  <a:pt x="434997" y="102342"/>
                </a:cubicBezTo>
                <a:lnTo>
                  <a:pt x="392255" y="102342"/>
                </a:lnTo>
                <a:cubicBezTo>
                  <a:pt x="384761" y="102342"/>
                  <a:pt x="378687" y="108417"/>
                  <a:pt x="378687" y="115911"/>
                </a:cubicBezTo>
                <a:lnTo>
                  <a:pt x="378687" y="131243"/>
                </a:lnTo>
                <a:cubicBezTo>
                  <a:pt x="378687" y="135814"/>
                  <a:pt x="374981" y="139520"/>
                  <a:pt x="370410" y="139520"/>
                </a:cubicBezTo>
                <a:cubicBezTo>
                  <a:pt x="365839" y="139520"/>
                  <a:pt x="362133" y="135814"/>
                  <a:pt x="362133" y="131243"/>
                </a:cubicBezTo>
                <a:lnTo>
                  <a:pt x="362133" y="115911"/>
                </a:lnTo>
                <a:cubicBezTo>
                  <a:pt x="362208" y="99328"/>
                  <a:pt x="375672" y="85924"/>
                  <a:pt x="392255" y="85924"/>
                </a:cubicBezTo>
                <a:close/>
                <a:moveTo>
                  <a:pt x="413558" y="41012"/>
                </a:moveTo>
                <a:cubicBezTo>
                  <a:pt x="406964" y="41012"/>
                  <a:pt x="401618" y="46358"/>
                  <a:pt x="401618" y="52952"/>
                </a:cubicBezTo>
                <a:cubicBezTo>
                  <a:pt x="401618" y="59547"/>
                  <a:pt x="406964" y="64892"/>
                  <a:pt x="413558" y="64892"/>
                </a:cubicBezTo>
                <a:cubicBezTo>
                  <a:pt x="420152" y="64892"/>
                  <a:pt x="425499" y="59547"/>
                  <a:pt x="425499" y="52952"/>
                </a:cubicBezTo>
                <a:cubicBezTo>
                  <a:pt x="425499" y="46358"/>
                  <a:pt x="420152" y="41012"/>
                  <a:pt x="413558" y="41012"/>
                </a:cubicBezTo>
                <a:close/>
                <a:moveTo>
                  <a:pt x="413829" y="25001"/>
                </a:moveTo>
                <a:cubicBezTo>
                  <a:pt x="429438" y="25076"/>
                  <a:pt x="442052" y="37750"/>
                  <a:pt x="442052" y="53359"/>
                </a:cubicBezTo>
                <a:cubicBezTo>
                  <a:pt x="441978" y="69043"/>
                  <a:pt x="429242" y="81718"/>
                  <a:pt x="413558" y="81718"/>
                </a:cubicBezTo>
                <a:cubicBezTo>
                  <a:pt x="397896" y="81643"/>
                  <a:pt x="385261" y="68886"/>
                  <a:pt x="385335" y="53224"/>
                </a:cubicBezTo>
                <a:cubicBezTo>
                  <a:pt x="385410" y="37562"/>
                  <a:pt x="398167" y="24926"/>
                  <a:pt x="413829" y="25001"/>
                </a:cubicBezTo>
                <a:close/>
                <a:moveTo>
                  <a:pt x="407045" y="16723"/>
                </a:moveTo>
                <a:cubicBezTo>
                  <a:pt x="383541" y="18883"/>
                  <a:pt x="362917" y="33270"/>
                  <a:pt x="352770" y="54580"/>
                </a:cubicBezTo>
                <a:cubicBezTo>
                  <a:pt x="341012" y="77096"/>
                  <a:pt x="341731" y="104092"/>
                  <a:pt x="354670" y="125951"/>
                </a:cubicBezTo>
                <a:lnTo>
                  <a:pt x="405193" y="211014"/>
                </a:lnTo>
                <a:lnTo>
                  <a:pt x="413558" y="215775"/>
                </a:lnTo>
                <a:cubicBezTo>
                  <a:pt x="417231" y="215840"/>
                  <a:pt x="420653" y="213922"/>
                  <a:pt x="422513" y="210755"/>
                </a:cubicBezTo>
                <a:lnTo>
                  <a:pt x="431740" y="195151"/>
                </a:lnTo>
                <a:lnTo>
                  <a:pt x="432058" y="195965"/>
                </a:lnTo>
                <a:lnTo>
                  <a:pt x="473531" y="125951"/>
                </a:lnTo>
                <a:cubicBezTo>
                  <a:pt x="486378" y="104019"/>
                  <a:pt x="486892" y="76984"/>
                  <a:pt x="474888" y="54580"/>
                </a:cubicBezTo>
                <a:cubicBezTo>
                  <a:pt x="464603" y="33496"/>
                  <a:pt x="443988" y="19375"/>
                  <a:pt x="420613" y="17402"/>
                </a:cubicBezTo>
                <a:lnTo>
                  <a:pt x="413558" y="16723"/>
                </a:lnTo>
                <a:close/>
                <a:moveTo>
                  <a:pt x="405688" y="305"/>
                </a:moveTo>
                <a:cubicBezTo>
                  <a:pt x="410927" y="-102"/>
                  <a:pt x="416189" y="-102"/>
                  <a:pt x="421427" y="305"/>
                </a:cubicBezTo>
                <a:cubicBezTo>
                  <a:pt x="450478" y="2864"/>
                  <a:pt x="476140" y="20263"/>
                  <a:pt x="489271" y="46303"/>
                </a:cubicBezTo>
                <a:cubicBezTo>
                  <a:pt x="503685" y="73817"/>
                  <a:pt x="502811" y="106835"/>
                  <a:pt x="486964" y="133549"/>
                </a:cubicBezTo>
                <a:lnTo>
                  <a:pt x="438917" y="214572"/>
                </a:lnTo>
                <a:lnTo>
                  <a:pt x="449654" y="252830"/>
                </a:lnTo>
                <a:cubicBezTo>
                  <a:pt x="457024" y="295199"/>
                  <a:pt x="451327" y="337892"/>
                  <a:pt x="434770" y="375848"/>
                </a:cubicBezTo>
                <a:lnTo>
                  <a:pt x="421021" y="395794"/>
                </a:lnTo>
                <a:lnTo>
                  <a:pt x="421021" y="398003"/>
                </a:lnTo>
                <a:lnTo>
                  <a:pt x="419498" y="398003"/>
                </a:lnTo>
                <a:lnTo>
                  <a:pt x="387831" y="443944"/>
                </a:lnTo>
                <a:cubicBezTo>
                  <a:pt x="367794" y="463538"/>
                  <a:pt x="343585" y="479527"/>
                  <a:pt x="315857" y="490411"/>
                </a:cubicBezTo>
                <a:lnTo>
                  <a:pt x="299981" y="493411"/>
                </a:lnTo>
                <a:lnTo>
                  <a:pt x="299717" y="493933"/>
                </a:lnTo>
                <a:lnTo>
                  <a:pt x="297953" y="496511"/>
                </a:lnTo>
                <a:lnTo>
                  <a:pt x="294968" y="497461"/>
                </a:lnTo>
                <a:cubicBezTo>
                  <a:pt x="276057" y="502707"/>
                  <a:pt x="256520" y="505354"/>
                  <a:pt x="236894" y="505331"/>
                </a:cubicBezTo>
                <a:lnTo>
                  <a:pt x="236865" y="505327"/>
                </a:lnTo>
                <a:lnTo>
                  <a:pt x="193418" y="500926"/>
                </a:lnTo>
                <a:lnTo>
                  <a:pt x="184933" y="498290"/>
                </a:lnTo>
                <a:lnTo>
                  <a:pt x="178820" y="497461"/>
                </a:lnTo>
                <a:lnTo>
                  <a:pt x="176378" y="496511"/>
                </a:lnTo>
                <a:lnTo>
                  <a:pt x="175614" y="495394"/>
                </a:lnTo>
                <a:lnTo>
                  <a:pt x="152921" y="488344"/>
                </a:lnTo>
                <a:cubicBezTo>
                  <a:pt x="127110" y="477423"/>
                  <a:pt x="103863" y="461627"/>
                  <a:pt x="84334" y="442110"/>
                </a:cubicBezTo>
                <a:lnTo>
                  <a:pt x="54562" y="398003"/>
                </a:lnTo>
                <a:lnTo>
                  <a:pt x="52632" y="398003"/>
                </a:lnTo>
                <a:lnTo>
                  <a:pt x="52632" y="395145"/>
                </a:lnTo>
                <a:lnTo>
                  <a:pt x="38057" y="373551"/>
                </a:lnTo>
                <a:cubicBezTo>
                  <a:pt x="27119" y="347747"/>
                  <a:pt x="21055" y="319375"/>
                  <a:pt x="21017" y="289589"/>
                </a:cubicBezTo>
                <a:lnTo>
                  <a:pt x="21017" y="285751"/>
                </a:lnTo>
                <a:lnTo>
                  <a:pt x="12605" y="271678"/>
                </a:lnTo>
                <a:cubicBezTo>
                  <a:pt x="-3286" y="244988"/>
                  <a:pt x="-4210" y="211970"/>
                  <a:pt x="10162" y="184432"/>
                </a:cubicBezTo>
                <a:cubicBezTo>
                  <a:pt x="23273" y="158375"/>
                  <a:pt x="48946" y="140968"/>
                  <a:pt x="78006" y="138434"/>
                </a:cubicBezTo>
                <a:lnTo>
                  <a:pt x="84835" y="138434"/>
                </a:lnTo>
                <a:lnTo>
                  <a:pt x="138675" y="98065"/>
                </a:lnTo>
                <a:lnTo>
                  <a:pt x="173840" y="86666"/>
                </a:lnTo>
                <a:lnTo>
                  <a:pt x="174614" y="85110"/>
                </a:lnTo>
                <a:lnTo>
                  <a:pt x="176378" y="82532"/>
                </a:lnTo>
                <a:lnTo>
                  <a:pt x="178820" y="81718"/>
                </a:lnTo>
                <a:lnTo>
                  <a:pt x="196556" y="79302"/>
                </a:lnTo>
                <a:lnTo>
                  <a:pt x="205066" y="76543"/>
                </a:lnTo>
                <a:lnTo>
                  <a:pt x="215923" y="76664"/>
                </a:lnTo>
                <a:lnTo>
                  <a:pt x="236894" y="73806"/>
                </a:lnTo>
                <a:lnTo>
                  <a:pt x="261580" y="77170"/>
                </a:lnTo>
                <a:lnTo>
                  <a:pt x="274854" y="77317"/>
                </a:lnTo>
                <a:lnTo>
                  <a:pt x="282454" y="80013"/>
                </a:lnTo>
                <a:lnTo>
                  <a:pt x="294968" y="81718"/>
                </a:lnTo>
                <a:lnTo>
                  <a:pt x="297953" y="82532"/>
                </a:lnTo>
                <a:lnTo>
                  <a:pt x="299717" y="85110"/>
                </a:lnTo>
                <a:lnTo>
                  <a:pt x="300352" y="86364"/>
                </a:lnTo>
                <a:lnTo>
                  <a:pt x="329190" y="96596"/>
                </a:lnTo>
                <a:lnTo>
                  <a:pt x="327447" y="90583"/>
                </a:lnTo>
                <a:cubicBezTo>
                  <a:pt x="327027" y="75528"/>
                  <a:pt x="330388" y="60367"/>
                  <a:pt x="337573" y="46574"/>
                </a:cubicBezTo>
                <a:cubicBezTo>
                  <a:pt x="350744" y="20406"/>
                  <a:pt x="376507" y="2905"/>
                  <a:pt x="405688" y="305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6" name="Freeform 745">
            <a:extLst>
              <a:ext uri="{FF2B5EF4-FFF2-40B4-BE49-F238E27FC236}">
                <a16:creationId xmlns:a16="http://schemas.microsoft.com/office/drawing/2014/main" id="{1A0F2F5B-2AEA-944D-9CB3-011837CAC85F}"/>
              </a:ext>
            </a:extLst>
          </p:cNvPr>
          <p:cNvSpPr>
            <a:spLocks noChangeAspect="1"/>
          </p:cNvSpPr>
          <p:nvPr/>
        </p:nvSpPr>
        <p:spPr>
          <a:xfrm>
            <a:off x="5170235" y="4760878"/>
            <a:ext cx="453480" cy="453260"/>
          </a:xfrm>
          <a:custGeom>
            <a:avLst/>
            <a:gdLst>
              <a:gd name="connsiteX0" fmla="*/ 101356 w 498828"/>
              <a:gd name="connsiteY0" fmla="*/ 410013 h 498586"/>
              <a:gd name="connsiteX1" fmla="*/ 63391 w 498828"/>
              <a:gd name="connsiteY1" fmla="*/ 447979 h 498586"/>
              <a:gd name="connsiteX2" fmla="*/ 64809 w 498828"/>
              <a:gd name="connsiteY2" fmla="*/ 470685 h 498586"/>
              <a:gd name="connsiteX3" fmla="*/ 102184 w 498828"/>
              <a:gd name="connsiteY3" fmla="*/ 433450 h 498586"/>
              <a:gd name="connsiteX4" fmla="*/ 65507 w 498828"/>
              <a:gd name="connsiteY4" fmla="*/ 397052 h 498586"/>
              <a:gd name="connsiteX5" fmla="*/ 28412 w 498828"/>
              <a:gd name="connsiteY5" fmla="*/ 434426 h 498586"/>
              <a:gd name="connsiteX6" fmla="*/ 51765 w 498828"/>
              <a:gd name="connsiteY6" fmla="*/ 435757 h 498586"/>
              <a:gd name="connsiteX7" fmla="*/ 89894 w 498828"/>
              <a:gd name="connsiteY7" fmla="*/ 397629 h 498586"/>
              <a:gd name="connsiteX8" fmla="*/ 490592 w 498828"/>
              <a:gd name="connsiteY8" fmla="*/ 250661 h 498586"/>
              <a:gd name="connsiteX9" fmla="*/ 498784 w 498828"/>
              <a:gd name="connsiteY9" fmla="*/ 259473 h 498586"/>
              <a:gd name="connsiteX10" fmla="*/ 498656 w 498828"/>
              <a:gd name="connsiteY10" fmla="*/ 260665 h 498586"/>
              <a:gd name="connsiteX11" fmla="*/ 493496 w 498828"/>
              <a:gd name="connsiteY11" fmla="*/ 290927 h 498586"/>
              <a:gd name="connsiteX12" fmla="*/ 493148 w 498828"/>
              <a:gd name="connsiteY12" fmla="*/ 291181 h 498586"/>
              <a:gd name="connsiteX13" fmla="*/ 462045 w 498828"/>
              <a:gd name="connsiteY13" fmla="*/ 363534 h 498586"/>
              <a:gd name="connsiteX14" fmla="*/ 263255 w 498828"/>
              <a:gd name="connsiteY14" fmla="*/ 471662 h 498586"/>
              <a:gd name="connsiteX15" fmla="*/ 263255 w 498828"/>
              <a:gd name="connsiteY15" fmla="*/ 471522 h 498586"/>
              <a:gd name="connsiteX16" fmla="*/ 146391 w 498828"/>
              <a:gd name="connsiteY16" fmla="*/ 440563 h 498586"/>
              <a:gd name="connsiteX17" fmla="*/ 143178 w 498828"/>
              <a:gd name="connsiteY17" fmla="*/ 429380 h 498586"/>
              <a:gd name="connsiteX18" fmla="*/ 143323 w 498828"/>
              <a:gd name="connsiteY18" fmla="*/ 429128 h 498586"/>
              <a:gd name="connsiteX19" fmla="*/ 154677 w 498828"/>
              <a:gd name="connsiteY19" fmla="*/ 425796 h 498586"/>
              <a:gd name="connsiteX20" fmla="*/ 154898 w 498828"/>
              <a:gd name="connsiteY20" fmla="*/ 425920 h 498586"/>
              <a:gd name="connsiteX21" fmla="*/ 454298 w 498828"/>
              <a:gd name="connsiteY21" fmla="*/ 343927 h 498586"/>
              <a:gd name="connsiteX22" fmla="*/ 477040 w 498828"/>
              <a:gd name="connsiteY22" fmla="*/ 286465 h 498586"/>
              <a:gd name="connsiteX23" fmla="*/ 477093 w 498828"/>
              <a:gd name="connsiteY23" fmla="*/ 286432 h 498586"/>
              <a:gd name="connsiteX24" fmla="*/ 481782 w 498828"/>
              <a:gd name="connsiteY24" fmla="*/ 258852 h 498586"/>
              <a:gd name="connsiteX25" fmla="*/ 490592 w 498828"/>
              <a:gd name="connsiteY25" fmla="*/ 250661 h 498586"/>
              <a:gd name="connsiteX26" fmla="*/ 273296 w 498828"/>
              <a:gd name="connsiteY26" fmla="*/ 215481 h 498586"/>
              <a:gd name="connsiteX27" fmla="*/ 276770 w 498828"/>
              <a:gd name="connsiteY27" fmla="*/ 216963 h 498586"/>
              <a:gd name="connsiteX28" fmla="*/ 279432 w 498828"/>
              <a:gd name="connsiteY28" fmla="*/ 216598 h 498586"/>
              <a:gd name="connsiteX29" fmla="*/ 280181 w 498828"/>
              <a:gd name="connsiteY29" fmla="*/ 218417 h 498586"/>
              <a:gd name="connsiteX30" fmla="*/ 282779 w 498828"/>
              <a:gd name="connsiteY30" fmla="*/ 219525 h 498586"/>
              <a:gd name="connsiteX31" fmla="*/ 282286 w 498828"/>
              <a:gd name="connsiteY31" fmla="*/ 223528 h 498586"/>
              <a:gd name="connsiteX32" fmla="*/ 283337 w 498828"/>
              <a:gd name="connsiteY32" fmla="*/ 226081 h 498586"/>
              <a:gd name="connsiteX33" fmla="*/ 274272 w 498828"/>
              <a:gd name="connsiteY33" fmla="*/ 260526 h 498586"/>
              <a:gd name="connsiteX34" fmla="*/ 266184 w 498828"/>
              <a:gd name="connsiteY34" fmla="*/ 266523 h 498586"/>
              <a:gd name="connsiteX35" fmla="*/ 263953 w 498828"/>
              <a:gd name="connsiteY35" fmla="*/ 266523 h 498586"/>
              <a:gd name="connsiteX36" fmla="*/ 257956 w 498828"/>
              <a:gd name="connsiteY36" fmla="*/ 256203 h 498586"/>
              <a:gd name="connsiteX37" fmla="*/ 258971 w 498828"/>
              <a:gd name="connsiteY37" fmla="*/ 252398 h 498586"/>
              <a:gd name="connsiteX38" fmla="*/ 117760 w 498828"/>
              <a:gd name="connsiteY38" fmla="*/ 393609 h 498586"/>
              <a:gd name="connsiteX39" fmla="*/ 118779 w 498828"/>
              <a:gd name="connsiteY39" fmla="*/ 436658 h 498586"/>
              <a:gd name="connsiteX40" fmla="*/ 116408 w 498828"/>
              <a:gd name="connsiteY40" fmla="*/ 442794 h 498586"/>
              <a:gd name="connsiteX41" fmla="*/ 63275 w 498828"/>
              <a:gd name="connsiteY41" fmla="*/ 495926 h 498586"/>
              <a:gd name="connsiteX42" fmla="*/ 57279 w 498828"/>
              <a:gd name="connsiteY42" fmla="*/ 498437 h 498586"/>
              <a:gd name="connsiteX43" fmla="*/ 54211 w 498828"/>
              <a:gd name="connsiteY43" fmla="*/ 498437 h 498586"/>
              <a:gd name="connsiteX44" fmla="*/ 48772 w 498828"/>
              <a:gd name="connsiteY44" fmla="*/ 491045 h 498586"/>
              <a:gd name="connsiteX45" fmla="*/ 46541 w 498828"/>
              <a:gd name="connsiteY45" fmla="*/ 452416 h 498586"/>
              <a:gd name="connsiteX46" fmla="*/ 8469 w 498828"/>
              <a:gd name="connsiteY46" fmla="*/ 450045 h 498586"/>
              <a:gd name="connsiteX47" fmla="*/ 520 w 498828"/>
              <a:gd name="connsiteY47" fmla="*/ 445304 h 498586"/>
              <a:gd name="connsiteX48" fmla="*/ 2473 w 498828"/>
              <a:gd name="connsiteY48" fmla="*/ 436379 h 498586"/>
              <a:gd name="connsiteX49" fmla="*/ 56303 w 498828"/>
              <a:gd name="connsiteY49" fmla="*/ 382549 h 498586"/>
              <a:gd name="connsiteX50" fmla="*/ 62439 w 498828"/>
              <a:gd name="connsiteY50" fmla="*/ 380178 h 498586"/>
              <a:gd name="connsiteX51" fmla="*/ 106306 w 498828"/>
              <a:gd name="connsiteY51" fmla="*/ 381217 h 498586"/>
              <a:gd name="connsiteX52" fmla="*/ 247489 w 498828"/>
              <a:gd name="connsiteY52" fmla="*/ 240034 h 498586"/>
              <a:gd name="connsiteX53" fmla="*/ 247493 w 498828"/>
              <a:gd name="connsiteY53" fmla="*/ 239887 h 498586"/>
              <a:gd name="connsiteX54" fmla="*/ 243313 w 498828"/>
              <a:gd name="connsiteY54" fmla="*/ 240862 h 498586"/>
              <a:gd name="connsiteX55" fmla="*/ 233031 w 498828"/>
              <a:gd name="connsiteY55" fmla="*/ 235006 h 498586"/>
              <a:gd name="connsiteX56" fmla="*/ 232993 w 498828"/>
              <a:gd name="connsiteY56" fmla="*/ 234865 h 498586"/>
              <a:gd name="connsiteX57" fmla="*/ 238990 w 498828"/>
              <a:gd name="connsiteY57" fmla="*/ 224546 h 498586"/>
              <a:gd name="connsiteX58" fmla="*/ 268368 w 498828"/>
              <a:gd name="connsiteY58" fmla="*/ 159514 h 498586"/>
              <a:gd name="connsiteX59" fmla="*/ 335616 w 498828"/>
              <a:gd name="connsiteY59" fmla="*/ 209624 h 498586"/>
              <a:gd name="connsiteX60" fmla="*/ 289883 w 498828"/>
              <a:gd name="connsiteY60" fmla="*/ 306677 h 498586"/>
              <a:gd name="connsiteX61" fmla="*/ 264231 w 498828"/>
              <a:gd name="connsiteY61" fmla="*/ 311148 h 498586"/>
              <a:gd name="connsiteX62" fmla="*/ 263673 w 498828"/>
              <a:gd name="connsiteY62" fmla="*/ 311148 h 498586"/>
              <a:gd name="connsiteX63" fmla="*/ 249728 w 498828"/>
              <a:gd name="connsiteY63" fmla="*/ 309753 h 498586"/>
              <a:gd name="connsiteX64" fmla="*/ 243002 w 498828"/>
              <a:gd name="connsiteY64" fmla="*/ 300018 h 498586"/>
              <a:gd name="connsiteX65" fmla="*/ 243034 w 498828"/>
              <a:gd name="connsiteY65" fmla="*/ 299852 h 498586"/>
              <a:gd name="connsiteX66" fmla="*/ 252935 w 498828"/>
              <a:gd name="connsiteY66" fmla="*/ 293158 h 498586"/>
              <a:gd name="connsiteX67" fmla="*/ 322133 w 498828"/>
              <a:gd name="connsiteY67" fmla="*/ 246562 h 498586"/>
              <a:gd name="connsiteX68" fmla="*/ 275537 w 498828"/>
              <a:gd name="connsiteY68" fmla="*/ 177364 h 498586"/>
              <a:gd name="connsiteX69" fmla="*/ 206339 w 498828"/>
              <a:gd name="connsiteY69" fmla="*/ 223960 h 498586"/>
              <a:gd name="connsiteX70" fmla="*/ 208728 w 498828"/>
              <a:gd name="connsiteY70" fmla="*/ 255226 h 498586"/>
              <a:gd name="connsiteX71" fmla="*/ 202355 w 498828"/>
              <a:gd name="connsiteY71" fmla="*/ 265430 h 498586"/>
              <a:gd name="connsiteX72" fmla="*/ 192830 w 498828"/>
              <a:gd name="connsiteY72" fmla="*/ 260944 h 498586"/>
              <a:gd name="connsiteX73" fmla="*/ 238563 w 498828"/>
              <a:gd name="connsiteY73" fmla="*/ 163891 h 498586"/>
              <a:gd name="connsiteX74" fmla="*/ 268368 w 498828"/>
              <a:gd name="connsiteY74" fmla="*/ 159514 h 498586"/>
              <a:gd name="connsiteX75" fmla="*/ 478434 w 498828"/>
              <a:gd name="connsiteY75" fmla="*/ 158723 h 498586"/>
              <a:gd name="connsiteX76" fmla="*/ 488912 w 498828"/>
              <a:gd name="connsiteY76" fmla="*/ 163785 h 498586"/>
              <a:gd name="connsiteX77" fmla="*/ 489033 w 498828"/>
              <a:gd name="connsiteY77" fmla="*/ 164161 h 498586"/>
              <a:gd name="connsiteX78" fmla="*/ 498795 w 498828"/>
              <a:gd name="connsiteY78" fmla="*/ 211716 h 498586"/>
              <a:gd name="connsiteX79" fmla="*/ 491264 w 498828"/>
              <a:gd name="connsiteY79" fmla="*/ 220920 h 498586"/>
              <a:gd name="connsiteX80" fmla="*/ 490288 w 498828"/>
              <a:gd name="connsiteY80" fmla="*/ 220920 h 498586"/>
              <a:gd name="connsiteX81" fmla="*/ 481921 w 498828"/>
              <a:gd name="connsiteY81" fmla="*/ 213389 h 498586"/>
              <a:gd name="connsiteX82" fmla="*/ 472856 w 498828"/>
              <a:gd name="connsiteY82" fmla="*/ 169182 h 498586"/>
              <a:gd name="connsiteX83" fmla="*/ 478406 w 498828"/>
              <a:gd name="connsiteY83" fmla="*/ 158731 h 498586"/>
              <a:gd name="connsiteX84" fmla="*/ 478434 w 498828"/>
              <a:gd name="connsiteY84" fmla="*/ 158723 h 498586"/>
              <a:gd name="connsiteX85" fmla="*/ 284409 w 498828"/>
              <a:gd name="connsiteY85" fmla="*/ 88223 h 498586"/>
              <a:gd name="connsiteX86" fmla="*/ 368544 w 498828"/>
              <a:gd name="connsiteY86" fmla="*/ 130414 h 498586"/>
              <a:gd name="connsiteX87" fmla="*/ 368444 w 498828"/>
              <a:gd name="connsiteY87" fmla="*/ 340255 h 498586"/>
              <a:gd name="connsiteX88" fmla="*/ 263255 w 498828"/>
              <a:gd name="connsiteY88" fmla="*/ 383665 h 498586"/>
              <a:gd name="connsiteX89" fmla="*/ 192133 w 498828"/>
              <a:gd name="connsiteY89" fmla="*/ 365397 h 498586"/>
              <a:gd name="connsiteX90" fmla="*/ 188730 w 498828"/>
              <a:gd name="connsiteY90" fmla="*/ 354063 h 498586"/>
              <a:gd name="connsiteX91" fmla="*/ 188786 w 498828"/>
              <a:gd name="connsiteY91" fmla="*/ 353961 h 498586"/>
              <a:gd name="connsiteX92" fmla="*/ 200361 w 498828"/>
              <a:gd name="connsiteY92" fmla="*/ 350614 h 498586"/>
              <a:gd name="connsiteX93" fmla="*/ 356690 w 498828"/>
              <a:gd name="connsiteY93" fmla="*/ 328301 h 498586"/>
              <a:gd name="connsiteX94" fmla="*/ 356690 w 498828"/>
              <a:gd name="connsiteY94" fmla="*/ 142268 h 498586"/>
              <a:gd name="connsiteX95" fmla="*/ 170657 w 498828"/>
              <a:gd name="connsiteY95" fmla="*/ 142268 h 498586"/>
              <a:gd name="connsiteX96" fmla="*/ 148204 w 498828"/>
              <a:gd name="connsiteY96" fmla="*/ 298597 h 498586"/>
              <a:gd name="connsiteX97" fmla="*/ 144857 w 498828"/>
              <a:gd name="connsiteY97" fmla="*/ 310033 h 498586"/>
              <a:gd name="connsiteX98" fmla="*/ 133422 w 498828"/>
              <a:gd name="connsiteY98" fmla="*/ 306686 h 498586"/>
              <a:gd name="connsiteX99" fmla="*/ 191821 w 498828"/>
              <a:gd name="connsiteY99" fmla="*/ 105133 h 498586"/>
              <a:gd name="connsiteX100" fmla="*/ 284409 w 498828"/>
              <a:gd name="connsiteY100" fmla="*/ 88223 h 498586"/>
              <a:gd name="connsiteX101" fmla="*/ 440445 w 498828"/>
              <a:gd name="connsiteY101" fmla="*/ 78577 h 498586"/>
              <a:gd name="connsiteX102" fmla="*/ 441757 w 498828"/>
              <a:gd name="connsiteY102" fmla="*/ 80070 h 498586"/>
              <a:gd name="connsiteX103" fmla="*/ 469648 w 498828"/>
              <a:gd name="connsiteY103" fmla="*/ 119675 h 498586"/>
              <a:gd name="connsiteX104" fmla="*/ 466494 w 498828"/>
              <a:gd name="connsiteY104" fmla="*/ 131080 h 498586"/>
              <a:gd name="connsiteX105" fmla="*/ 466441 w 498828"/>
              <a:gd name="connsiteY105" fmla="*/ 131111 h 498586"/>
              <a:gd name="connsiteX106" fmla="*/ 462397 w 498828"/>
              <a:gd name="connsiteY106" fmla="*/ 132226 h 498586"/>
              <a:gd name="connsiteX107" fmla="*/ 455006 w 498828"/>
              <a:gd name="connsiteY107" fmla="*/ 127903 h 498586"/>
              <a:gd name="connsiteX108" fmla="*/ 429067 w 498828"/>
              <a:gd name="connsiteY108" fmla="*/ 91226 h 498586"/>
              <a:gd name="connsiteX109" fmla="*/ 428432 w 498828"/>
              <a:gd name="connsiteY109" fmla="*/ 79213 h 498586"/>
              <a:gd name="connsiteX110" fmla="*/ 440445 w 498828"/>
              <a:gd name="connsiteY110" fmla="*/ 78577 h 498586"/>
              <a:gd name="connsiteX111" fmla="*/ 287842 w 498828"/>
              <a:gd name="connsiteY111" fmla="*/ 31222 h 498586"/>
              <a:gd name="connsiteX112" fmla="*/ 409125 w 498828"/>
              <a:gd name="connsiteY112" fmla="*/ 89135 h 498586"/>
              <a:gd name="connsiteX113" fmla="*/ 409539 w 498828"/>
              <a:gd name="connsiteY113" fmla="*/ 381020 h 498586"/>
              <a:gd name="connsiteX114" fmla="*/ 263394 w 498828"/>
              <a:gd name="connsiteY114" fmla="*/ 441679 h 498586"/>
              <a:gd name="connsiteX115" fmla="*/ 160197 w 498828"/>
              <a:gd name="connsiteY115" fmla="*/ 413788 h 498586"/>
              <a:gd name="connsiteX116" fmla="*/ 156009 w 498828"/>
              <a:gd name="connsiteY116" fmla="*/ 402510 h 498586"/>
              <a:gd name="connsiteX117" fmla="*/ 167287 w 498828"/>
              <a:gd name="connsiteY117" fmla="*/ 398322 h 498586"/>
              <a:gd name="connsiteX118" fmla="*/ 168704 w 498828"/>
              <a:gd name="connsiteY118" fmla="*/ 399145 h 498586"/>
              <a:gd name="connsiteX119" fmla="*/ 427629 w 498828"/>
              <a:gd name="connsiteY119" fmla="*/ 329909 h 498586"/>
              <a:gd name="connsiteX120" fmla="*/ 358392 w 498828"/>
              <a:gd name="connsiteY120" fmla="*/ 70984 h 498586"/>
              <a:gd name="connsiteX121" fmla="*/ 99468 w 498828"/>
              <a:gd name="connsiteY121" fmla="*/ 140220 h 498586"/>
              <a:gd name="connsiteX122" fmla="*/ 102602 w 498828"/>
              <a:gd name="connsiteY122" fmla="*/ 335135 h 498586"/>
              <a:gd name="connsiteX123" fmla="*/ 99952 w 498828"/>
              <a:gd name="connsiteY123" fmla="*/ 346849 h 498586"/>
              <a:gd name="connsiteX124" fmla="*/ 88431 w 498828"/>
              <a:gd name="connsiteY124" fmla="*/ 344148 h 498586"/>
              <a:gd name="connsiteX125" fmla="*/ 88377 w 498828"/>
              <a:gd name="connsiteY125" fmla="*/ 344060 h 498586"/>
              <a:gd name="connsiteX126" fmla="*/ 156616 w 498828"/>
              <a:gd name="connsiteY126" fmla="*/ 60263 h 498586"/>
              <a:gd name="connsiteX127" fmla="*/ 287842 w 498828"/>
              <a:gd name="connsiteY127" fmla="*/ 31222 h 498586"/>
              <a:gd name="connsiteX128" fmla="*/ 265425 w 498828"/>
              <a:gd name="connsiteY128" fmla="*/ 0 h 498586"/>
              <a:gd name="connsiteX129" fmla="*/ 380816 w 498828"/>
              <a:gd name="connsiteY129" fmla="*/ 30006 h 498586"/>
              <a:gd name="connsiteX130" fmla="*/ 406337 w 498828"/>
              <a:gd name="connsiteY130" fmla="*/ 46880 h 498586"/>
              <a:gd name="connsiteX131" fmla="*/ 408010 w 498828"/>
              <a:gd name="connsiteY131" fmla="*/ 58733 h 498586"/>
              <a:gd name="connsiteX132" fmla="*/ 401177 w 498828"/>
              <a:gd name="connsiteY132" fmla="*/ 62080 h 498586"/>
              <a:gd name="connsiteX133" fmla="*/ 396156 w 498828"/>
              <a:gd name="connsiteY133" fmla="*/ 60407 h 498586"/>
              <a:gd name="connsiteX134" fmla="*/ 372466 w 498828"/>
              <a:gd name="connsiteY134" fmla="*/ 44660 h 498586"/>
              <a:gd name="connsiteX135" fmla="*/ 372448 w 498828"/>
              <a:gd name="connsiteY135" fmla="*/ 44649 h 498586"/>
              <a:gd name="connsiteX136" fmla="*/ 73037 w 498828"/>
              <a:gd name="connsiteY136" fmla="*/ 126601 h 498586"/>
              <a:gd name="connsiteX137" fmla="*/ 73037 w 498828"/>
              <a:gd name="connsiteY137" fmla="*/ 344060 h 498586"/>
              <a:gd name="connsiteX138" fmla="*/ 69830 w 498828"/>
              <a:gd name="connsiteY138" fmla="*/ 355635 h 498586"/>
              <a:gd name="connsiteX139" fmla="*/ 65646 w 498828"/>
              <a:gd name="connsiteY139" fmla="*/ 356750 h 498586"/>
              <a:gd name="connsiteX140" fmla="*/ 58255 w 498828"/>
              <a:gd name="connsiteY140" fmla="*/ 352427 h 498586"/>
              <a:gd name="connsiteX141" fmla="*/ 150021 w 498828"/>
              <a:gd name="connsiteY141" fmla="*/ 29956 h 498586"/>
              <a:gd name="connsiteX142" fmla="*/ 265425 w 498828"/>
              <a:gd name="connsiteY142" fmla="*/ 0 h 498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498828" h="498586">
                <a:moveTo>
                  <a:pt x="101356" y="410013"/>
                </a:moveTo>
                <a:lnTo>
                  <a:pt x="63391" y="447979"/>
                </a:lnTo>
                <a:lnTo>
                  <a:pt x="64809" y="470685"/>
                </a:lnTo>
                <a:lnTo>
                  <a:pt x="102184" y="433450"/>
                </a:lnTo>
                <a:close/>
                <a:moveTo>
                  <a:pt x="65507" y="397052"/>
                </a:moveTo>
                <a:lnTo>
                  <a:pt x="28412" y="434426"/>
                </a:lnTo>
                <a:lnTo>
                  <a:pt x="51765" y="435757"/>
                </a:lnTo>
                <a:lnTo>
                  <a:pt x="89894" y="397629"/>
                </a:lnTo>
                <a:close/>
                <a:moveTo>
                  <a:pt x="490592" y="250661"/>
                </a:moveTo>
                <a:cubicBezTo>
                  <a:pt x="495288" y="250832"/>
                  <a:pt x="498956" y="254777"/>
                  <a:pt x="498784" y="259473"/>
                </a:cubicBezTo>
                <a:cubicBezTo>
                  <a:pt x="498769" y="259873"/>
                  <a:pt x="498727" y="260271"/>
                  <a:pt x="498656" y="260665"/>
                </a:cubicBezTo>
                <a:cubicBezTo>
                  <a:pt x="497571" y="270851"/>
                  <a:pt x="495847" y="280957"/>
                  <a:pt x="493496" y="290927"/>
                </a:cubicBezTo>
                <a:lnTo>
                  <a:pt x="493148" y="291181"/>
                </a:lnTo>
                <a:lnTo>
                  <a:pt x="462045" y="363534"/>
                </a:lnTo>
                <a:cubicBezTo>
                  <a:pt x="419306" y="429453"/>
                  <a:pt x="345290" y="471600"/>
                  <a:pt x="263255" y="471662"/>
                </a:cubicBezTo>
                <a:lnTo>
                  <a:pt x="263255" y="471522"/>
                </a:lnTo>
                <a:cubicBezTo>
                  <a:pt x="222265" y="471585"/>
                  <a:pt x="181975" y="460911"/>
                  <a:pt x="146391" y="440563"/>
                </a:cubicBezTo>
                <a:cubicBezTo>
                  <a:pt x="142415" y="438363"/>
                  <a:pt x="140977" y="433355"/>
                  <a:pt x="143178" y="429380"/>
                </a:cubicBezTo>
                <a:cubicBezTo>
                  <a:pt x="143224" y="429295"/>
                  <a:pt x="143273" y="429211"/>
                  <a:pt x="143323" y="429128"/>
                </a:cubicBezTo>
                <a:cubicBezTo>
                  <a:pt x="145538" y="425072"/>
                  <a:pt x="150622" y="423580"/>
                  <a:pt x="154677" y="425796"/>
                </a:cubicBezTo>
                <a:cubicBezTo>
                  <a:pt x="154751" y="425837"/>
                  <a:pt x="154825" y="425877"/>
                  <a:pt x="154898" y="425920"/>
                </a:cubicBezTo>
                <a:cubicBezTo>
                  <a:pt x="260216" y="485956"/>
                  <a:pt x="394262" y="449247"/>
                  <a:pt x="454298" y="343927"/>
                </a:cubicBezTo>
                <a:cubicBezTo>
                  <a:pt x="464551" y="325942"/>
                  <a:pt x="472207" y="306595"/>
                  <a:pt x="477040" y="286465"/>
                </a:cubicBezTo>
                <a:lnTo>
                  <a:pt x="477093" y="286432"/>
                </a:lnTo>
                <a:lnTo>
                  <a:pt x="481782" y="258852"/>
                </a:lnTo>
                <a:cubicBezTo>
                  <a:pt x="481953" y="254157"/>
                  <a:pt x="485898" y="250491"/>
                  <a:pt x="490592" y="250661"/>
                </a:cubicBezTo>
                <a:close/>
                <a:moveTo>
                  <a:pt x="273296" y="215481"/>
                </a:moveTo>
                <a:lnTo>
                  <a:pt x="276770" y="216963"/>
                </a:lnTo>
                <a:lnTo>
                  <a:pt x="279432" y="216598"/>
                </a:lnTo>
                <a:lnTo>
                  <a:pt x="280181" y="218417"/>
                </a:lnTo>
                <a:lnTo>
                  <a:pt x="282779" y="219525"/>
                </a:lnTo>
                <a:lnTo>
                  <a:pt x="282286" y="223528"/>
                </a:lnTo>
                <a:lnTo>
                  <a:pt x="283337" y="226081"/>
                </a:lnTo>
                <a:lnTo>
                  <a:pt x="274272" y="260526"/>
                </a:lnTo>
                <a:cubicBezTo>
                  <a:pt x="273215" y="264104"/>
                  <a:pt x="269916" y="266551"/>
                  <a:pt x="266184" y="266523"/>
                </a:cubicBezTo>
                <a:lnTo>
                  <a:pt x="263953" y="266523"/>
                </a:lnTo>
                <a:cubicBezTo>
                  <a:pt x="259519" y="265235"/>
                  <a:pt x="256879" y="260692"/>
                  <a:pt x="257956" y="256203"/>
                </a:cubicBezTo>
                <a:lnTo>
                  <a:pt x="258971" y="252398"/>
                </a:lnTo>
                <a:lnTo>
                  <a:pt x="117760" y="393609"/>
                </a:lnTo>
                <a:lnTo>
                  <a:pt x="118779" y="436658"/>
                </a:lnTo>
                <a:cubicBezTo>
                  <a:pt x="118843" y="438938"/>
                  <a:pt x="117989" y="441150"/>
                  <a:pt x="116408" y="442794"/>
                </a:cubicBezTo>
                <a:lnTo>
                  <a:pt x="63275" y="495926"/>
                </a:lnTo>
                <a:cubicBezTo>
                  <a:pt x="61697" y="497537"/>
                  <a:pt x="59534" y="498442"/>
                  <a:pt x="57279" y="498437"/>
                </a:cubicBezTo>
                <a:cubicBezTo>
                  <a:pt x="56266" y="498636"/>
                  <a:pt x="55224" y="498636"/>
                  <a:pt x="54211" y="498437"/>
                </a:cubicBezTo>
                <a:cubicBezTo>
                  <a:pt x="51132" y="497218"/>
                  <a:pt x="49020" y="494348"/>
                  <a:pt x="48772" y="491045"/>
                </a:cubicBezTo>
                <a:lnTo>
                  <a:pt x="46541" y="452416"/>
                </a:lnTo>
                <a:lnTo>
                  <a:pt x="8469" y="450045"/>
                </a:lnTo>
                <a:cubicBezTo>
                  <a:pt x="5088" y="450287"/>
                  <a:pt x="1915" y="448394"/>
                  <a:pt x="520" y="445304"/>
                </a:cubicBezTo>
                <a:cubicBezTo>
                  <a:pt x="-617" y="442202"/>
                  <a:pt x="144" y="438722"/>
                  <a:pt x="2473" y="436379"/>
                </a:cubicBezTo>
                <a:lnTo>
                  <a:pt x="56303" y="382549"/>
                </a:lnTo>
                <a:cubicBezTo>
                  <a:pt x="57939" y="380954"/>
                  <a:pt x="60156" y="380097"/>
                  <a:pt x="62439" y="380178"/>
                </a:cubicBezTo>
                <a:lnTo>
                  <a:pt x="106306" y="381217"/>
                </a:lnTo>
                <a:lnTo>
                  <a:pt x="247489" y="240034"/>
                </a:lnTo>
                <a:lnTo>
                  <a:pt x="247493" y="239887"/>
                </a:lnTo>
                <a:lnTo>
                  <a:pt x="243313" y="240862"/>
                </a:lnTo>
                <a:cubicBezTo>
                  <a:pt x="238856" y="242084"/>
                  <a:pt x="234252" y="239462"/>
                  <a:pt x="233031" y="235006"/>
                </a:cubicBezTo>
                <a:cubicBezTo>
                  <a:pt x="233017" y="234959"/>
                  <a:pt x="233006" y="234913"/>
                  <a:pt x="232993" y="234865"/>
                </a:cubicBezTo>
                <a:cubicBezTo>
                  <a:pt x="231917" y="230376"/>
                  <a:pt x="234556" y="225833"/>
                  <a:pt x="238990" y="224546"/>
                </a:cubicBezTo>
                <a:close/>
                <a:moveTo>
                  <a:pt x="268368" y="159514"/>
                </a:moveTo>
                <a:cubicBezTo>
                  <a:pt x="297887" y="161142"/>
                  <a:pt x="324986" y="180052"/>
                  <a:pt x="335616" y="209624"/>
                </a:cubicBezTo>
                <a:cubicBezTo>
                  <a:pt x="349787" y="249054"/>
                  <a:pt x="329311" y="292505"/>
                  <a:pt x="289883" y="306677"/>
                </a:cubicBezTo>
                <a:cubicBezTo>
                  <a:pt x="281653" y="309635"/>
                  <a:pt x="272975" y="311146"/>
                  <a:pt x="264231" y="311148"/>
                </a:cubicBezTo>
                <a:lnTo>
                  <a:pt x="263673" y="311148"/>
                </a:lnTo>
                <a:cubicBezTo>
                  <a:pt x="258990" y="311138"/>
                  <a:pt x="254320" y="310671"/>
                  <a:pt x="249728" y="309753"/>
                </a:cubicBezTo>
                <a:cubicBezTo>
                  <a:pt x="245182" y="308922"/>
                  <a:pt x="242171" y="304563"/>
                  <a:pt x="243002" y="300018"/>
                </a:cubicBezTo>
                <a:cubicBezTo>
                  <a:pt x="243012" y="299962"/>
                  <a:pt x="243023" y="299906"/>
                  <a:pt x="243034" y="299852"/>
                </a:cubicBezTo>
                <a:cubicBezTo>
                  <a:pt x="243947" y="295287"/>
                  <a:pt x="248360" y="292304"/>
                  <a:pt x="252935" y="293158"/>
                </a:cubicBezTo>
                <a:cubicBezTo>
                  <a:pt x="284911" y="299399"/>
                  <a:pt x="315893" y="278537"/>
                  <a:pt x="322133" y="246562"/>
                </a:cubicBezTo>
                <a:cubicBezTo>
                  <a:pt x="328375" y="214586"/>
                  <a:pt x="307513" y="183604"/>
                  <a:pt x="275537" y="177364"/>
                </a:cubicBezTo>
                <a:cubicBezTo>
                  <a:pt x="243561" y="171122"/>
                  <a:pt x="212581" y="191984"/>
                  <a:pt x="206339" y="223960"/>
                </a:cubicBezTo>
                <a:cubicBezTo>
                  <a:pt x="204300" y="234407"/>
                  <a:pt x="205126" y="245210"/>
                  <a:pt x="208728" y="255226"/>
                </a:cubicBezTo>
                <a:cubicBezTo>
                  <a:pt x="209785" y="259803"/>
                  <a:pt x="206932" y="264371"/>
                  <a:pt x="202355" y="265430"/>
                </a:cubicBezTo>
                <a:cubicBezTo>
                  <a:pt x="198524" y="266314"/>
                  <a:pt x="194587" y="264459"/>
                  <a:pt x="192830" y="260944"/>
                </a:cubicBezTo>
                <a:cubicBezTo>
                  <a:pt x="178658" y="221514"/>
                  <a:pt x="199133" y="178062"/>
                  <a:pt x="238563" y="163891"/>
                </a:cubicBezTo>
                <a:cubicBezTo>
                  <a:pt x="248420" y="160349"/>
                  <a:pt x="258529" y="158971"/>
                  <a:pt x="268368" y="159514"/>
                </a:cubicBezTo>
                <a:close/>
                <a:moveTo>
                  <a:pt x="478434" y="158723"/>
                </a:moveTo>
                <a:cubicBezTo>
                  <a:pt x="482725" y="157228"/>
                  <a:pt x="487417" y="159494"/>
                  <a:pt x="488912" y="163785"/>
                </a:cubicBezTo>
                <a:cubicBezTo>
                  <a:pt x="488955" y="163909"/>
                  <a:pt x="488995" y="164035"/>
                  <a:pt x="489033" y="164161"/>
                </a:cubicBezTo>
                <a:cubicBezTo>
                  <a:pt x="493886" y="179642"/>
                  <a:pt x="497156" y="195575"/>
                  <a:pt x="498795" y="211716"/>
                </a:cubicBezTo>
                <a:cubicBezTo>
                  <a:pt x="499202" y="216321"/>
                  <a:pt x="495858" y="220408"/>
                  <a:pt x="491264" y="220920"/>
                </a:cubicBezTo>
                <a:lnTo>
                  <a:pt x="490288" y="220920"/>
                </a:lnTo>
                <a:cubicBezTo>
                  <a:pt x="486000" y="220878"/>
                  <a:pt x="482413" y="217650"/>
                  <a:pt x="481921" y="213389"/>
                </a:cubicBezTo>
                <a:cubicBezTo>
                  <a:pt x="480448" y="198378"/>
                  <a:pt x="477409" y="183561"/>
                  <a:pt x="472856" y="169182"/>
                </a:cubicBezTo>
                <a:cubicBezTo>
                  <a:pt x="471503" y="164764"/>
                  <a:pt x="473988" y="160084"/>
                  <a:pt x="478406" y="158731"/>
                </a:cubicBezTo>
                <a:cubicBezTo>
                  <a:pt x="478416" y="158728"/>
                  <a:pt x="478424" y="158726"/>
                  <a:pt x="478434" y="158723"/>
                </a:cubicBezTo>
                <a:close/>
                <a:moveTo>
                  <a:pt x="284409" y="88223"/>
                </a:moveTo>
                <a:cubicBezTo>
                  <a:pt x="315511" y="92673"/>
                  <a:pt x="345203" y="106972"/>
                  <a:pt x="368544" y="130414"/>
                </a:cubicBezTo>
                <a:cubicBezTo>
                  <a:pt x="426463" y="188388"/>
                  <a:pt x="426418" y="282337"/>
                  <a:pt x="368444" y="340255"/>
                </a:cubicBezTo>
                <a:cubicBezTo>
                  <a:pt x="340543" y="368130"/>
                  <a:pt x="302693" y="383750"/>
                  <a:pt x="263255" y="383665"/>
                </a:cubicBezTo>
                <a:cubicBezTo>
                  <a:pt x="238385" y="383685"/>
                  <a:pt x="213916" y="377399"/>
                  <a:pt x="192133" y="365397"/>
                </a:cubicBezTo>
                <a:cubicBezTo>
                  <a:pt x="188064" y="363207"/>
                  <a:pt x="186541" y="358132"/>
                  <a:pt x="188730" y="354063"/>
                </a:cubicBezTo>
                <a:cubicBezTo>
                  <a:pt x="188748" y="354029"/>
                  <a:pt x="188766" y="353995"/>
                  <a:pt x="188786" y="353961"/>
                </a:cubicBezTo>
                <a:cubicBezTo>
                  <a:pt x="191104" y="349899"/>
                  <a:pt x="196233" y="348415"/>
                  <a:pt x="200361" y="350614"/>
                </a:cubicBezTo>
                <a:cubicBezTo>
                  <a:pt x="251668" y="378582"/>
                  <a:pt x="315255" y="369506"/>
                  <a:pt x="356690" y="328301"/>
                </a:cubicBezTo>
                <a:cubicBezTo>
                  <a:pt x="408062" y="276930"/>
                  <a:pt x="408062" y="193639"/>
                  <a:pt x="356690" y="142268"/>
                </a:cubicBezTo>
                <a:cubicBezTo>
                  <a:pt x="305319" y="90896"/>
                  <a:pt x="222028" y="90896"/>
                  <a:pt x="170657" y="142268"/>
                </a:cubicBezTo>
                <a:cubicBezTo>
                  <a:pt x="129492" y="183712"/>
                  <a:pt x="120368" y="247243"/>
                  <a:pt x="148204" y="298597"/>
                </a:cubicBezTo>
                <a:cubicBezTo>
                  <a:pt x="150438" y="302679"/>
                  <a:pt x="148939" y="307799"/>
                  <a:pt x="144857" y="310033"/>
                </a:cubicBezTo>
                <a:cubicBezTo>
                  <a:pt x="140776" y="312267"/>
                  <a:pt x="135656" y="310768"/>
                  <a:pt x="133422" y="306686"/>
                </a:cubicBezTo>
                <a:cubicBezTo>
                  <a:pt x="93891" y="234902"/>
                  <a:pt x="120037" y="144665"/>
                  <a:pt x="191821" y="105133"/>
                </a:cubicBezTo>
                <a:cubicBezTo>
                  <a:pt x="220798" y="89175"/>
                  <a:pt x="253308" y="83774"/>
                  <a:pt x="284409" y="88223"/>
                </a:cubicBezTo>
                <a:close/>
                <a:moveTo>
                  <a:pt x="440445" y="78577"/>
                </a:moveTo>
                <a:cubicBezTo>
                  <a:pt x="440940" y="79022"/>
                  <a:pt x="441379" y="79523"/>
                  <a:pt x="441757" y="80070"/>
                </a:cubicBezTo>
                <a:cubicBezTo>
                  <a:pt x="452416" y="92258"/>
                  <a:pt x="461765" y="105533"/>
                  <a:pt x="469648" y="119675"/>
                </a:cubicBezTo>
                <a:cubicBezTo>
                  <a:pt x="471927" y="123696"/>
                  <a:pt x="470515" y="128802"/>
                  <a:pt x="466494" y="131080"/>
                </a:cubicBezTo>
                <a:cubicBezTo>
                  <a:pt x="466477" y="131090"/>
                  <a:pt x="466459" y="131100"/>
                  <a:pt x="466441" y="131111"/>
                </a:cubicBezTo>
                <a:cubicBezTo>
                  <a:pt x="465219" y="131844"/>
                  <a:pt x="463822" y="132230"/>
                  <a:pt x="462397" y="132226"/>
                </a:cubicBezTo>
                <a:cubicBezTo>
                  <a:pt x="459326" y="132250"/>
                  <a:pt x="456489" y="130591"/>
                  <a:pt x="455006" y="127903"/>
                </a:cubicBezTo>
                <a:cubicBezTo>
                  <a:pt x="447661" y="114807"/>
                  <a:pt x="438967" y="102515"/>
                  <a:pt x="429067" y="91226"/>
                </a:cubicBezTo>
                <a:cubicBezTo>
                  <a:pt x="425574" y="88084"/>
                  <a:pt x="425289" y="82705"/>
                  <a:pt x="428432" y="79213"/>
                </a:cubicBezTo>
                <a:cubicBezTo>
                  <a:pt x="431574" y="75720"/>
                  <a:pt x="436953" y="75435"/>
                  <a:pt x="440445" y="78577"/>
                </a:cubicBezTo>
                <a:close/>
                <a:moveTo>
                  <a:pt x="287842" y="31222"/>
                </a:moveTo>
                <a:cubicBezTo>
                  <a:pt x="332422" y="36320"/>
                  <a:pt x="375345" y="55909"/>
                  <a:pt x="409125" y="89135"/>
                </a:cubicBezTo>
                <a:cubicBezTo>
                  <a:pt x="489840" y="169623"/>
                  <a:pt x="490026" y="300304"/>
                  <a:pt x="409539" y="381020"/>
                </a:cubicBezTo>
                <a:cubicBezTo>
                  <a:pt x="370817" y="419852"/>
                  <a:pt x="318233" y="441677"/>
                  <a:pt x="263394" y="441679"/>
                </a:cubicBezTo>
                <a:cubicBezTo>
                  <a:pt x="227142" y="441606"/>
                  <a:pt x="191549" y="431986"/>
                  <a:pt x="160197" y="413788"/>
                </a:cubicBezTo>
                <a:cubicBezTo>
                  <a:pt x="155927" y="411830"/>
                  <a:pt x="154051" y="406780"/>
                  <a:pt x="156009" y="402510"/>
                </a:cubicBezTo>
                <a:cubicBezTo>
                  <a:pt x="157967" y="398238"/>
                  <a:pt x="163017" y="396364"/>
                  <a:pt x="167287" y="398322"/>
                </a:cubicBezTo>
                <a:cubicBezTo>
                  <a:pt x="167785" y="398549"/>
                  <a:pt x="168259" y="398825"/>
                  <a:pt x="168704" y="399145"/>
                </a:cubicBezTo>
                <a:cubicBezTo>
                  <a:pt x="259323" y="451526"/>
                  <a:pt x="375247" y="420529"/>
                  <a:pt x="427629" y="329909"/>
                </a:cubicBezTo>
                <a:cubicBezTo>
                  <a:pt x="480010" y="239290"/>
                  <a:pt x="449012" y="123365"/>
                  <a:pt x="358392" y="70984"/>
                </a:cubicBezTo>
                <a:cubicBezTo>
                  <a:pt x="267774" y="18603"/>
                  <a:pt x="151849" y="49601"/>
                  <a:pt x="99468" y="140220"/>
                </a:cubicBezTo>
                <a:cubicBezTo>
                  <a:pt x="64456" y="200790"/>
                  <a:pt x="65661" y="275721"/>
                  <a:pt x="102602" y="335135"/>
                </a:cubicBezTo>
                <a:cubicBezTo>
                  <a:pt x="105096" y="339102"/>
                  <a:pt x="103912" y="344341"/>
                  <a:pt x="99952" y="346849"/>
                </a:cubicBezTo>
                <a:cubicBezTo>
                  <a:pt x="96025" y="349284"/>
                  <a:pt x="90867" y="348075"/>
                  <a:pt x="88431" y="344148"/>
                </a:cubicBezTo>
                <a:cubicBezTo>
                  <a:pt x="88413" y="344118"/>
                  <a:pt x="88395" y="344089"/>
                  <a:pt x="88377" y="344060"/>
                </a:cubicBezTo>
                <a:cubicBezTo>
                  <a:pt x="28852" y="246848"/>
                  <a:pt x="59403" y="119788"/>
                  <a:pt x="156616" y="60263"/>
                </a:cubicBezTo>
                <a:cubicBezTo>
                  <a:pt x="197025" y="35520"/>
                  <a:pt x="243262" y="26125"/>
                  <a:pt x="287842" y="31222"/>
                </a:cubicBezTo>
                <a:close/>
                <a:moveTo>
                  <a:pt x="265425" y="0"/>
                </a:moveTo>
                <a:cubicBezTo>
                  <a:pt x="305189" y="9"/>
                  <a:pt x="344951" y="10011"/>
                  <a:pt x="380816" y="30006"/>
                </a:cubicBezTo>
                <a:cubicBezTo>
                  <a:pt x="389677" y="35075"/>
                  <a:pt x="398202" y="40711"/>
                  <a:pt x="406337" y="46880"/>
                </a:cubicBezTo>
                <a:cubicBezTo>
                  <a:pt x="410050" y="49703"/>
                  <a:pt x="410798" y="54992"/>
                  <a:pt x="408010" y="58733"/>
                </a:cubicBezTo>
                <a:cubicBezTo>
                  <a:pt x="406401" y="60880"/>
                  <a:pt x="403860" y="62125"/>
                  <a:pt x="401177" y="62080"/>
                </a:cubicBezTo>
                <a:cubicBezTo>
                  <a:pt x="399369" y="62061"/>
                  <a:pt x="397614" y="61476"/>
                  <a:pt x="396156" y="60407"/>
                </a:cubicBezTo>
                <a:lnTo>
                  <a:pt x="372466" y="44660"/>
                </a:lnTo>
                <a:lnTo>
                  <a:pt x="372448" y="44649"/>
                </a:lnTo>
                <a:cubicBezTo>
                  <a:pt x="267137" y="-15401"/>
                  <a:pt x="133087" y="21291"/>
                  <a:pt x="73037" y="126601"/>
                </a:cubicBezTo>
                <a:cubicBezTo>
                  <a:pt x="34609" y="193995"/>
                  <a:pt x="34609" y="276667"/>
                  <a:pt x="73037" y="344060"/>
                </a:cubicBezTo>
                <a:cubicBezTo>
                  <a:pt x="75260" y="348153"/>
                  <a:pt x="73842" y="353269"/>
                  <a:pt x="69830" y="355635"/>
                </a:cubicBezTo>
                <a:cubicBezTo>
                  <a:pt x="68548" y="356344"/>
                  <a:pt x="67111" y="356728"/>
                  <a:pt x="65646" y="356750"/>
                </a:cubicBezTo>
                <a:cubicBezTo>
                  <a:pt x="62592" y="356715"/>
                  <a:pt x="59782" y="355073"/>
                  <a:pt x="58255" y="352427"/>
                </a:cubicBezTo>
                <a:cubicBezTo>
                  <a:pt x="-5453" y="238039"/>
                  <a:pt x="35632" y="93664"/>
                  <a:pt x="150021" y="29956"/>
                </a:cubicBezTo>
                <a:cubicBezTo>
                  <a:pt x="185895" y="9977"/>
                  <a:pt x="225661" y="-9"/>
                  <a:pt x="265425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5" name="Freeform 744">
            <a:extLst>
              <a:ext uri="{FF2B5EF4-FFF2-40B4-BE49-F238E27FC236}">
                <a16:creationId xmlns:a16="http://schemas.microsoft.com/office/drawing/2014/main" id="{0DB086BE-AF28-2A42-B2DB-105BBE5B7A3D}"/>
              </a:ext>
            </a:extLst>
          </p:cNvPr>
          <p:cNvSpPr>
            <a:spLocks noChangeAspect="1"/>
          </p:cNvSpPr>
          <p:nvPr/>
        </p:nvSpPr>
        <p:spPr>
          <a:xfrm>
            <a:off x="6649790" y="4760146"/>
            <a:ext cx="457113" cy="457667"/>
          </a:xfrm>
          <a:custGeom>
            <a:avLst/>
            <a:gdLst>
              <a:gd name="connsiteX0" fmla="*/ 408427 w 502824"/>
              <a:gd name="connsiteY0" fmla="*/ 360387 h 503434"/>
              <a:gd name="connsiteX1" fmla="*/ 360385 w 502824"/>
              <a:gd name="connsiteY1" fmla="*/ 408430 h 503434"/>
              <a:gd name="connsiteX2" fmla="*/ 428543 w 502824"/>
              <a:gd name="connsiteY2" fmla="*/ 476658 h 503434"/>
              <a:gd name="connsiteX3" fmla="*/ 476655 w 502824"/>
              <a:gd name="connsiteY3" fmla="*/ 475702 h 503434"/>
              <a:gd name="connsiteX4" fmla="*/ 476655 w 502824"/>
              <a:gd name="connsiteY4" fmla="*/ 428546 h 503434"/>
              <a:gd name="connsiteX5" fmla="*/ 377104 w 502824"/>
              <a:gd name="connsiteY5" fmla="*/ 329096 h 503434"/>
              <a:gd name="connsiteX6" fmla="*/ 329093 w 502824"/>
              <a:gd name="connsiteY6" fmla="*/ 377106 h 503434"/>
              <a:gd name="connsiteX7" fmla="*/ 348398 w 502824"/>
              <a:gd name="connsiteY7" fmla="*/ 396431 h 503434"/>
              <a:gd name="connsiteX8" fmla="*/ 396428 w 502824"/>
              <a:gd name="connsiteY8" fmla="*/ 348400 h 503434"/>
              <a:gd name="connsiteX9" fmla="*/ 339571 w 502824"/>
              <a:gd name="connsiteY9" fmla="*/ 291601 h 503434"/>
              <a:gd name="connsiteX10" fmla="*/ 338263 w 502824"/>
              <a:gd name="connsiteY10" fmla="*/ 292909 h 503434"/>
              <a:gd name="connsiteX11" fmla="*/ 337108 w 502824"/>
              <a:gd name="connsiteY11" fmla="*/ 295198 h 503434"/>
              <a:gd name="connsiteX12" fmla="*/ 296225 w 502824"/>
              <a:gd name="connsiteY12" fmla="*/ 336268 h 503434"/>
              <a:gd name="connsiteX13" fmla="*/ 293493 w 502824"/>
              <a:gd name="connsiteY13" fmla="*/ 337679 h 503434"/>
              <a:gd name="connsiteX14" fmla="*/ 291598 w 502824"/>
              <a:gd name="connsiteY14" fmla="*/ 339573 h 503434"/>
              <a:gd name="connsiteX15" fmla="*/ 317106 w 502824"/>
              <a:gd name="connsiteY15" fmla="*/ 365107 h 503434"/>
              <a:gd name="connsiteX16" fmla="*/ 365105 w 502824"/>
              <a:gd name="connsiteY16" fmla="*/ 317109 h 503434"/>
              <a:gd name="connsiteX17" fmla="*/ 156785 w 502824"/>
              <a:gd name="connsiteY17" fmla="*/ 229724 h 503434"/>
              <a:gd name="connsiteX18" fmla="*/ 164136 w 502824"/>
              <a:gd name="connsiteY18" fmla="*/ 237074 h 503434"/>
              <a:gd name="connsiteX19" fmla="*/ 164136 w 502824"/>
              <a:gd name="connsiteY19" fmla="*/ 260503 h 503434"/>
              <a:gd name="connsiteX20" fmla="*/ 156345 w 502824"/>
              <a:gd name="connsiteY20" fmla="*/ 269410 h 503434"/>
              <a:gd name="connsiteX21" fmla="*/ 155769 w 502824"/>
              <a:gd name="connsiteY21" fmla="*/ 269428 h 503434"/>
              <a:gd name="connsiteX22" fmla="*/ 147262 w 502824"/>
              <a:gd name="connsiteY22" fmla="*/ 260921 h 503434"/>
              <a:gd name="connsiteX23" fmla="*/ 147262 w 502824"/>
              <a:gd name="connsiteY23" fmla="*/ 237074 h 503434"/>
              <a:gd name="connsiteX24" fmla="*/ 156785 w 502824"/>
              <a:gd name="connsiteY24" fmla="*/ 229724 h 503434"/>
              <a:gd name="connsiteX25" fmla="*/ 216571 w 502824"/>
              <a:gd name="connsiteY25" fmla="*/ 228706 h 503434"/>
              <a:gd name="connsiteX26" fmla="*/ 225076 w 502824"/>
              <a:gd name="connsiteY26" fmla="*/ 236933 h 503434"/>
              <a:gd name="connsiteX27" fmla="*/ 225078 w 502824"/>
              <a:gd name="connsiteY27" fmla="*/ 237074 h 503434"/>
              <a:gd name="connsiteX28" fmla="*/ 225078 w 502824"/>
              <a:gd name="connsiteY28" fmla="*/ 260502 h 503434"/>
              <a:gd name="connsiteX29" fmla="*/ 216999 w 502824"/>
              <a:gd name="connsiteY29" fmla="*/ 269417 h 503434"/>
              <a:gd name="connsiteX30" fmla="*/ 216571 w 502824"/>
              <a:gd name="connsiteY30" fmla="*/ 269427 h 503434"/>
              <a:gd name="connsiteX31" fmla="*/ 208064 w 502824"/>
              <a:gd name="connsiteY31" fmla="*/ 260920 h 503434"/>
              <a:gd name="connsiteX32" fmla="*/ 208064 w 502824"/>
              <a:gd name="connsiteY32" fmla="*/ 237074 h 503434"/>
              <a:gd name="connsiteX33" fmla="*/ 216571 w 502824"/>
              <a:gd name="connsiteY33" fmla="*/ 228706 h 503434"/>
              <a:gd name="connsiteX34" fmla="*/ 150190 w 502824"/>
              <a:gd name="connsiteY34" fmla="*/ 168880 h 503434"/>
              <a:gd name="connsiteX35" fmla="*/ 219918 w 502824"/>
              <a:gd name="connsiteY35" fmla="*/ 168880 h 503434"/>
              <a:gd name="connsiteX36" fmla="*/ 264954 w 502824"/>
              <a:gd name="connsiteY36" fmla="*/ 212242 h 503434"/>
              <a:gd name="connsiteX37" fmla="*/ 264962 w 502824"/>
              <a:gd name="connsiteY37" fmla="*/ 213087 h 503434"/>
              <a:gd name="connsiteX38" fmla="*/ 264962 w 502824"/>
              <a:gd name="connsiteY38" fmla="*/ 260921 h 503434"/>
              <a:gd name="connsiteX39" fmla="*/ 256734 w 502824"/>
              <a:gd name="connsiteY39" fmla="*/ 269428 h 503434"/>
              <a:gd name="connsiteX40" fmla="*/ 248366 w 502824"/>
              <a:gd name="connsiteY40" fmla="*/ 261062 h 503434"/>
              <a:gd name="connsiteX41" fmla="*/ 248367 w 502824"/>
              <a:gd name="connsiteY41" fmla="*/ 260921 h 503434"/>
              <a:gd name="connsiteX42" fmla="*/ 248367 w 502824"/>
              <a:gd name="connsiteY42" fmla="*/ 213087 h 503434"/>
              <a:gd name="connsiteX43" fmla="*/ 220476 w 502824"/>
              <a:gd name="connsiteY43" fmla="*/ 185196 h 503434"/>
              <a:gd name="connsiteX44" fmla="*/ 150748 w 502824"/>
              <a:gd name="connsiteY44" fmla="*/ 185196 h 503434"/>
              <a:gd name="connsiteX45" fmla="*/ 122857 w 502824"/>
              <a:gd name="connsiteY45" fmla="*/ 213087 h 503434"/>
              <a:gd name="connsiteX46" fmla="*/ 122857 w 502824"/>
              <a:gd name="connsiteY46" fmla="*/ 260921 h 503434"/>
              <a:gd name="connsiteX47" fmla="*/ 115507 w 502824"/>
              <a:gd name="connsiteY47" fmla="*/ 270444 h 503434"/>
              <a:gd name="connsiteX48" fmla="*/ 105983 w 502824"/>
              <a:gd name="connsiteY48" fmla="*/ 263095 h 503434"/>
              <a:gd name="connsiteX49" fmla="*/ 105983 w 502824"/>
              <a:gd name="connsiteY49" fmla="*/ 260921 h 503434"/>
              <a:gd name="connsiteX50" fmla="*/ 105983 w 502824"/>
              <a:gd name="connsiteY50" fmla="*/ 213087 h 503434"/>
              <a:gd name="connsiteX51" fmla="*/ 150190 w 502824"/>
              <a:gd name="connsiteY51" fmla="*/ 168880 h 503434"/>
              <a:gd name="connsiteX52" fmla="*/ 356026 w 502824"/>
              <a:gd name="connsiteY52" fmla="*/ 132761 h 503434"/>
              <a:gd name="connsiteX53" fmla="*/ 366346 w 502824"/>
              <a:gd name="connsiteY53" fmla="*/ 138757 h 503434"/>
              <a:gd name="connsiteX54" fmla="*/ 372064 w 502824"/>
              <a:gd name="connsiteY54" fmla="*/ 175155 h 503434"/>
              <a:gd name="connsiteX55" fmla="*/ 364284 w 502824"/>
              <a:gd name="connsiteY55" fmla="*/ 184071 h 503434"/>
              <a:gd name="connsiteX56" fmla="*/ 364115 w 502824"/>
              <a:gd name="connsiteY56" fmla="*/ 184080 h 503434"/>
              <a:gd name="connsiteX57" fmla="*/ 363696 w 502824"/>
              <a:gd name="connsiteY57" fmla="*/ 184220 h 503434"/>
              <a:gd name="connsiteX58" fmla="*/ 355190 w 502824"/>
              <a:gd name="connsiteY58" fmla="*/ 176271 h 503434"/>
              <a:gd name="connsiteX59" fmla="*/ 350030 w 502824"/>
              <a:gd name="connsiteY59" fmla="*/ 143081 h 503434"/>
              <a:gd name="connsiteX60" fmla="*/ 355886 w 502824"/>
              <a:gd name="connsiteY60" fmla="*/ 132798 h 503434"/>
              <a:gd name="connsiteX61" fmla="*/ 356026 w 502824"/>
              <a:gd name="connsiteY61" fmla="*/ 132761 h 503434"/>
              <a:gd name="connsiteX62" fmla="*/ 186170 w 502824"/>
              <a:gd name="connsiteY62" fmla="*/ 96782 h 503434"/>
              <a:gd name="connsiteX63" fmla="*/ 161625 w 502824"/>
              <a:gd name="connsiteY63" fmla="*/ 121326 h 503434"/>
              <a:gd name="connsiteX64" fmla="*/ 186170 w 502824"/>
              <a:gd name="connsiteY64" fmla="*/ 145870 h 503434"/>
              <a:gd name="connsiteX65" fmla="*/ 210714 w 502824"/>
              <a:gd name="connsiteY65" fmla="*/ 121326 h 503434"/>
              <a:gd name="connsiteX66" fmla="*/ 186170 w 502824"/>
              <a:gd name="connsiteY66" fmla="*/ 96782 h 503434"/>
              <a:gd name="connsiteX67" fmla="*/ 186170 w 502824"/>
              <a:gd name="connsiteY67" fmla="*/ 79071 h 503434"/>
              <a:gd name="connsiteX68" fmla="*/ 228006 w 502824"/>
              <a:gd name="connsiteY68" fmla="*/ 120908 h 503434"/>
              <a:gd name="connsiteX69" fmla="*/ 186170 w 502824"/>
              <a:gd name="connsiteY69" fmla="*/ 162744 h 503434"/>
              <a:gd name="connsiteX70" fmla="*/ 144333 w 502824"/>
              <a:gd name="connsiteY70" fmla="*/ 120908 h 503434"/>
              <a:gd name="connsiteX71" fmla="*/ 186170 w 502824"/>
              <a:gd name="connsiteY71" fmla="*/ 79071 h 503434"/>
              <a:gd name="connsiteX72" fmla="*/ 186169 w 502824"/>
              <a:gd name="connsiteY72" fmla="*/ 62475 h 503434"/>
              <a:gd name="connsiteX73" fmla="*/ 62415 w 502824"/>
              <a:gd name="connsiteY73" fmla="*/ 186115 h 503434"/>
              <a:gd name="connsiteX74" fmla="*/ 186056 w 502824"/>
              <a:gd name="connsiteY74" fmla="*/ 309869 h 503434"/>
              <a:gd name="connsiteX75" fmla="*/ 309809 w 502824"/>
              <a:gd name="connsiteY75" fmla="*/ 186229 h 503434"/>
              <a:gd name="connsiteX76" fmla="*/ 273608 w 502824"/>
              <a:gd name="connsiteY76" fmla="*/ 98734 h 503434"/>
              <a:gd name="connsiteX77" fmla="*/ 186169 w 502824"/>
              <a:gd name="connsiteY77" fmla="*/ 62475 h 503434"/>
              <a:gd name="connsiteX78" fmla="*/ 186302 w 502824"/>
              <a:gd name="connsiteY78" fmla="*/ 45601 h 503434"/>
              <a:gd name="connsiteX79" fmla="*/ 326806 w 502824"/>
              <a:gd name="connsiteY79" fmla="*/ 186238 h 503434"/>
              <a:gd name="connsiteX80" fmla="*/ 285601 w 502824"/>
              <a:gd name="connsiteY80" fmla="*/ 285604 h 503434"/>
              <a:gd name="connsiteX81" fmla="*/ 186169 w 502824"/>
              <a:gd name="connsiteY81" fmla="*/ 326743 h 503434"/>
              <a:gd name="connsiteX82" fmla="*/ 45664 w 502824"/>
              <a:gd name="connsiteY82" fmla="*/ 186107 h 503434"/>
              <a:gd name="connsiteX83" fmla="*/ 186302 w 502824"/>
              <a:gd name="connsiteY83" fmla="*/ 45601 h 503434"/>
              <a:gd name="connsiteX84" fmla="*/ 186177 w 502824"/>
              <a:gd name="connsiteY84" fmla="*/ 0 h 503434"/>
              <a:gd name="connsiteX85" fmla="*/ 317816 w 502824"/>
              <a:gd name="connsiteY85" fmla="*/ 54527 h 503434"/>
              <a:gd name="connsiteX86" fmla="*/ 337158 w 502824"/>
              <a:gd name="connsiteY86" fmla="*/ 77299 h 503434"/>
              <a:gd name="connsiteX87" fmla="*/ 337837 w 502824"/>
              <a:gd name="connsiteY87" fmla="*/ 77398 h 503434"/>
              <a:gd name="connsiteX88" fmla="*/ 338037 w 502824"/>
              <a:gd name="connsiteY88" fmla="*/ 77677 h 503434"/>
              <a:gd name="connsiteX89" fmla="*/ 354074 w 502824"/>
              <a:gd name="connsiteY89" fmla="*/ 104173 h 503434"/>
              <a:gd name="connsiteX90" fmla="*/ 350170 w 502824"/>
              <a:gd name="connsiteY90" fmla="*/ 115469 h 503434"/>
              <a:gd name="connsiteX91" fmla="*/ 345846 w 502824"/>
              <a:gd name="connsiteY91" fmla="*/ 116306 h 503434"/>
              <a:gd name="connsiteX92" fmla="*/ 338316 w 502824"/>
              <a:gd name="connsiteY92" fmla="*/ 111564 h 503434"/>
              <a:gd name="connsiteX93" fmla="*/ 324370 w 502824"/>
              <a:gd name="connsiteY93" fmla="*/ 87438 h 503434"/>
              <a:gd name="connsiteX94" fmla="*/ 324481 w 502824"/>
              <a:gd name="connsiteY94" fmla="*/ 86776 h 503434"/>
              <a:gd name="connsiteX95" fmla="*/ 323533 w 502824"/>
              <a:gd name="connsiteY95" fmla="*/ 87439 h 503434"/>
              <a:gd name="connsiteX96" fmla="*/ 86864 w 502824"/>
              <a:gd name="connsiteY96" fmla="*/ 48699 h 503434"/>
              <a:gd name="connsiteX97" fmla="*/ 48124 w 502824"/>
              <a:gd name="connsiteY97" fmla="*/ 285369 h 503434"/>
              <a:gd name="connsiteX98" fmla="*/ 223416 w 502824"/>
              <a:gd name="connsiteY98" fmla="*/ 351809 h 503434"/>
              <a:gd name="connsiteX99" fmla="*/ 279413 w 502824"/>
              <a:gd name="connsiteY99" fmla="*/ 326538 h 503434"/>
              <a:gd name="connsiteX100" fmla="*/ 292612 w 502824"/>
              <a:gd name="connsiteY100" fmla="*/ 316310 h 503434"/>
              <a:gd name="connsiteX101" fmla="*/ 316113 w 502824"/>
              <a:gd name="connsiteY101" fmla="*/ 292865 h 503434"/>
              <a:gd name="connsiteX102" fmla="*/ 326280 w 502824"/>
              <a:gd name="connsiteY102" fmla="*/ 279744 h 503434"/>
              <a:gd name="connsiteX103" fmla="*/ 347659 w 502824"/>
              <a:gd name="connsiteY103" fmla="*/ 237074 h 503434"/>
              <a:gd name="connsiteX104" fmla="*/ 347776 w 502824"/>
              <a:gd name="connsiteY104" fmla="*/ 237112 h 503434"/>
              <a:gd name="connsiteX105" fmla="*/ 353935 w 502824"/>
              <a:gd name="connsiteY105" fmla="*/ 209741 h 503434"/>
              <a:gd name="connsiteX106" fmla="*/ 363110 w 502824"/>
              <a:gd name="connsiteY106" fmla="*/ 202584 h 503434"/>
              <a:gd name="connsiteX107" fmla="*/ 363418 w 502824"/>
              <a:gd name="connsiteY107" fmla="*/ 202628 h 503434"/>
              <a:gd name="connsiteX108" fmla="*/ 370669 w 502824"/>
              <a:gd name="connsiteY108" fmla="*/ 212111 h 503434"/>
              <a:gd name="connsiteX109" fmla="*/ 363836 w 502824"/>
              <a:gd name="connsiteY109" fmla="*/ 242234 h 503434"/>
              <a:gd name="connsiteX110" fmla="*/ 347136 w 502824"/>
              <a:gd name="connsiteY110" fmla="*/ 275328 h 503434"/>
              <a:gd name="connsiteX111" fmla="*/ 382672 w 502824"/>
              <a:gd name="connsiteY111" fmla="*/ 310967 h 503434"/>
              <a:gd name="connsiteX112" fmla="*/ 382921 w 502824"/>
              <a:gd name="connsiteY112" fmla="*/ 310963 h 503434"/>
              <a:gd name="connsiteX113" fmla="*/ 383081 w 502824"/>
              <a:gd name="connsiteY113" fmla="*/ 311125 h 503434"/>
              <a:gd name="connsiteX114" fmla="*/ 383081 w 502824"/>
              <a:gd name="connsiteY114" fmla="*/ 311378 h 503434"/>
              <a:gd name="connsiteX115" fmla="*/ 413838 w 502824"/>
              <a:gd name="connsiteY115" fmla="*/ 342223 h 503434"/>
              <a:gd name="connsiteX116" fmla="*/ 414598 w 502824"/>
              <a:gd name="connsiteY116" fmla="*/ 342223 h 503434"/>
              <a:gd name="connsiteX117" fmla="*/ 414609 w 502824"/>
              <a:gd name="connsiteY117" fmla="*/ 342997 h 503434"/>
              <a:gd name="connsiteX118" fmla="*/ 488091 w 502824"/>
              <a:gd name="connsiteY118" fmla="*/ 416692 h 503434"/>
              <a:gd name="connsiteX119" fmla="*/ 488091 w 502824"/>
              <a:gd name="connsiteY119" fmla="*/ 488094 h 503434"/>
              <a:gd name="connsiteX120" fmla="*/ 452669 w 502824"/>
              <a:gd name="connsiteY120" fmla="*/ 503434 h 503434"/>
              <a:gd name="connsiteX121" fmla="*/ 416690 w 502824"/>
              <a:gd name="connsiteY121" fmla="*/ 488094 h 503434"/>
              <a:gd name="connsiteX122" fmla="*/ 311374 w 502824"/>
              <a:gd name="connsiteY122" fmla="*/ 383184 h 503434"/>
              <a:gd name="connsiteX123" fmla="*/ 311122 w 502824"/>
              <a:gd name="connsiteY123" fmla="*/ 383084 h 503434"/>
              <a:gd name="connsiteX124" fmla="*/ 311120 w 502824"/>
              <a:gd name="connsiteY124" fmla="*/ 382931 h 503434"/>
              <a:gd name="connsiteX125" fmla="*/ 275181 w 502824"/>
              <a:gd name="connsiteY125" fmla="*/ 347131 h 503434"/>
              <a:gd name="connsiteX126" fmla="*/ 244731 w 502824"/>
              <a:gd name="connsiteY126" fmla="*/ 362850 h 503434"/>
              <a:gd name="connsiteX127" fmla="*/ 186170 w 502824"/>
              <a:gd name="connsiteY127" fmla="*/ 372346 h 503434"/>
              <a:gd name="connsiteX128" fmla="*/ 0 w 502824"/>
              <a:gd name="connsiteY128" fmla="*/ 186170 h 503434"/>
              <a:gd name="connsiteX129" fmla="*/ 186177 w 502824"/>
              <a:gd name="connsiteY129" fmla="*/ 0 h 503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502824" h="503434">
                <a:moveTo>
                  <a:pt x="408427" y="360387"/>
                </a:moveTo>
                <a:lnTo>
                  <a:pt x="360385" y="408430"/>
                </a:lnTo>
                <a:lnTo>
                  <a:pt x="428543" y="476658"/>
                </a:lnTo>
                <a:cubicBezTo>
                  <a:pt x="442093" y="489681"/>
                  <a:pt x="463633" y="489252"/>
                  <a:pt x="476655" y="475702"/>
                </a:cubicBezTo>
                <a:cubicBezTo>
                  <a:pt x="489312" y="462531"/>
                  <a:pt x="489312" y="441716"/>
                  <a:pt x="476655" y="428546"/>
                </a:cubicBezTo>
                <a:close/>
                <a:moveTo>
                  <a:pt x="377104" y="329096"/>
                </a:moveTo>
                <a:lnTo>
                  <a:pt x="329093" y="377106"/>
                </a:lnTo>
                <a:lnTo>
                  <a:pt x="348398" y="396431"/>
                </a:lnTo>
                <a:lnTo>
                  <a:pt x="396428" y="348400"/>
                </a:lnTo>
                <a:close/>
                <a:moveTo>
                  <a:pt x="339571" y="291601"/>
                </a:moveTo>
                <a:lnTo>
                  <a:pt x="338263" y="292909"/>
                </a:lnTo>
                <a:lnTo>
                  <a:pt x="337108" y="295198"/>
                </a:lnTo>
                <a:cubicBezTo>
                  <a:pt x="325643" y="311014"/>
                  <a:pt x="311818" y="324849"/>
                  <a:pt x="296225" y="336268"/>
                </a:cubicBezTo>
                <a:lnTo>
                  <a:pt x="293493" y="337679"/>
                </a:lnTo>
                <a:lnTo>
                  <a:pt x="291598" y="339573"/>
                </a:lnTo>
                <a:lnTo>
                  <a:pt x="317106" y="365107"/>
                </a:lnTo>
                <a:lnTo>
                  <a:pt x="365105" y="317109"/>
                </a:lnTo>
                <a:close/>
                <a:moveTo>
                  <a:pt x="156785" y="229724"/>
                </a:moveTo>
                <a:cubicBezTo>
                  <a:pt x="160622" y="230219"/>
                  <a:pt x="163642" y="233238"/>
                  <a:pt x="164136" y="237074"/>
                </a:cubicBezTo>
                <a:lnTo>
                  <a:pt x="164136" y="260503"/>
                </a:lnTo>
                <a:cubicBezTo>
                  <a:pt x="164444" y="265113"/>
                  <a:pt x="160957" y="269102"/>
                  <a:pt x="156345" y="269410"/>
                </a:cubicBezTo>
                <a:cubicBezTo>
                  <a:pt x="156154" y="269422"/>
                  <a:pt x="155961" y="269428"/>
                  <a:pt x="155769" y="269428"/>
                </a:cubicBezTo>
                <a:cubicBezTo>
                  <a:pt x="151071" y="269428"/>
                  <a:pt x="147262" y="265619"/>
                  <a:pt x="147262" y="260921"/>
                </a:cubicBezTo>
                <a:lnTo>
                  <a:pt x="147262" y="237074"/>
                </a:lnTo>
                <a:cubicBezTo>
                  <a:pt x="147862" y="232415"/>
                  <a:pt x="152126" y="229124"/>
                  <a:pt x="156785" y="229724"/>
                </a:cubicBezTo>
                <a:close/>
                <a:moveTo>
                  <a:pt x="216571" y="228706"/>
                </a:moveTo>
                <a:cubicBezTo>
                  <a:pt x="221191" y="228629"/>
                  <a:pt x="224999" y="232313"/>
                  <a:pt x="225076" y="236933"/>
                </a:cubicBezTo>
                <a:cubicBezTo>
                  <a:pt x="225078" y="236980"/>
                  <a:pt x="225078" y="237026"/>
                  <a:pt x="225078" y="237074"/>
                </a:cubicBezTo>
                <a:lnTo>
                  <a:pt x="225078" y="260502"/>
                </a:lnTo>
                <a:cubicBezTo>
                  <a:pt x="225309" y="265195"/>
                  <a:pt x="221692" y="269186"/>
                  <a:pt x="216999" y="269417"/>
                </a:cubicBezTo>
                <a:cubicBezTo>
                  <a:pt x="216857" y="269424"/>
                  <a:pt x="216713" y="269427"/>
                  <a:pt x="216571" y="269427"/>
                </a:cubicBezTo>
                <a:cubicBezTo>
                  <a:pt x="211873" y="269427"/>
                  <a:pt x="208064" y="265619"/>
                  <a:pt x="208064" y="260920"/>
                </a:cubicBezTo>
                <a:lnTo>
                  <a:pt x="208064" y="237074"/>
                </a:lnTo>
                <a:cubicBezTo>
                  <a:pt x="208141" y="232430"/>
                  <a:pt x="211927" y="228706"/>
                  <a:pt x="216571" y="228706"/>
                </a:cubicBezTo>
                <a:close/>
                <a:moveTo>
                  <a:pt x="150190" y="168880"/>
                </a:moveTo>
                <a:lnTo>
                  <a:pt x="219918" y="168880"/>
                </a:lnTo>
                <a:cubicBezTo>
                  <a:pt x="244328" y="168418"/>
                  <a:pt x="264492" y="187832"/>
                  <a:pt x="264954" y="212242"/>
                </a:cubicBezTo>
                <a:cubicBezTo>
                  <a:pt x="264959" y="212524"/>
                  <a:pt x="264962" y="212806"/>
                  <a:pt x="264962" y="213087"/>
                </a:cubicBezTo>
                <a:lnTo>
                  <a:pt x="264962" y="260921"/>
                </a:lnTo>
                <a:cubicBezTo>
                  <a:pt x="264965" y="265512"/>
                  <a:pt x="261324" y="269277"/>
                  <a:pt x="256734" y="269428"/>
                </a:cubicBezTo>
                <a:cubicBezTo>
                  <a:pt x="252113" y="269428"/>
                  <a:pt x="248367" y="265683"/>
                  <a:pt x="248366" y="261062"/>
                </a:cubicBezTo>
                <a:cubicBezTo>
                  <a:pt x="248366" y="261014"/>
                  <a:pt x="248366" y="260968"/>
                  <a:pt x="248367" y="260921"/>
                </a:cubicBezTo>
                <a:lnTo>
                  <a:pt x="248367" y="213087"/>
                </a:lnTo>
                <a:cubicBezTo>
                  <a:pt x="248367" y="197683"/>
                  <a:pt x="235880" y="185196"/>
                  <a:pt x="220476" y="185196"/>
                </a:cubicBezTo>
                <a:lnTo>
                  <a:pt x="150748" y="185196"/>
                </a:lnTo>
                <a:cubicBezTo>
                  <a:pt x="135344" y="185196"/>
                  <a:pt x="122857" y="197683"/>
                  <a:pt x="122857" y="213087"/>
                </a:cubicBezTo>
                <a:lnTo>
                  <a:pt x="122857" y="260921"/>
                </a:lnTo>
                <a:cubicBezTo>
                  <a:pt x="123457" y="265580"/>
                  <a:pt x="120166" y="269844"/>
                  <a:pt x="115507" y="270444"/>
                </a:cubicBezTo>
                <a:cubicBezTo>
                  <a:pt x="110847" y="271045"/>
                  <a:pt x="106583" y="267754"/>
                  <a:pt x="105983" y="263095"/>
                </a:cubicBezTo>
                <a:cubicBezTo>
                  <a:pt x="105890" y="262372"/>
                  <a:pt x="105890" y="261642"/>
                  <a:pt x="105983" y="260921"/>
                </a:cubicBezTo>
                <a:lnTo>
                  <a:pt x="105983" y="213087"/>
                </a:lnTo>
                <a:cubicBezTo>
                  <a:pt x="105983" y="188673"/>
                  <a:pt x="125775" y="168880"/>
                  <a:pt x="150190" y="168880"/>
                </a:cubicBezTo>
                <a:close/>
                <a:moveTo>
                  <a:pt x="356026" y="132761"/>
                </a:moveTo>
                <a:cubicBezTo>
                  <a:pt x="360527" y="131606"/>
                  <a:pt x="365120" y="134276"/>
                  <a:pt x="366346" y="138757"/>
                </a:cubicBezTo>
                <a:cubicBezTo>
                  <a:pt x="369436" y="150674"/>
                  <a:pt x="371351" y="162865"/>
                  <a:pt x="372064" y="175155"/>
                </a:cubicBezTo>
                <a:cubicBezTo>
                  <a:pt x="372378" y="179766"/>
                  <a:pt x="368894" y="183757"/>
                  <a:pt x="364284" y="184071"/>
                </a:cubicBezTo>
                <a:cubicBezTo>
                  <a:pt x="364226" y="184075"/>
                  <a:pt x="364171" y="184078"/>
                  <a:pt x="364115" y="184080"/>
                </a:cubicBezTo>
                <a:lnTo>
                  <a:pt x="363696" y="184220"/>
                </a:lnTo>
                <a:cubicBezTo>
                  <a:pt x="359207" y="184230"/>
                  <a:pt x="355484" y="180750"/>
                  <a:pt x="355190" y="176271"/>
                </a:cubicBezTo>
                <a:cubicBezTo>
                  <a:pt x="354607" y="165060"/>
                  <a:pt x="352878" y="153939"/>
                  <a:pt x="350030" y="143081"/>
                </a:cubicBezTo>
                <a:cubicBezTo>
                  <a:pt x="348808" y="138624"/>
                  <a:pt x="351430" y="134020"/>
                  <a:pt x="355886" y="132798"/>
                </a:cubicBezTo>
                <a:cubicBezTo>
                  <a:pt x="355933" y="132785"/>
                  <a:pt x="355979" y="132773"/>
                  <a:pt x="356026" y="132761"/>
                </a:cubicBezTo>
                <a:close/>
                <a:moveTo>
                  <a:pt x="186170" y="96782"/>
                </a:moveTo>
                <a:cubicBezTo>
                  <a:pt x="172615" y="96782"/>
                  <a:pt x="161625" y="107771"/>
                  <a:pt x="161625" y="121326"/>
                </a:cubicBezTo>
                <a:cubicBezTo>
                  <a:pt x="161625" y="134881"/>
                  <a:pt x="172615" y="145870"/>
                  <a:pt x="186170" y="145870"/>
                </a:cubicBezTo>
                <a:cubicBezTo>
                  <a:pt x="199725" y="145870"/>
                  <a:pt x="210714" y="134881"/>
                  <a:pt x="210714" y="121326"/>
                </a:cubicBezTo>
                <a:cubicBezTo>
                  <a:pt x="210714" y="107771"/>
                  <a:pt x="199725" y="96782"/>
                  <a:pt x="186170" y="96782"/>
                </a:cubicBezTo>
                <a:close/>
                <a:moveTo>
                  <a:pt x="186170" y="79071"/>
                </a:moveTo>
                <a:cubicBezTo>
                  <a:pt x="209276" y="79071"/>
                  <a:pt x="228006" y="97802"/>
                  <a:pt x="228006" y="120908"/>
                </a:cubicBezTo>
                <a:cubicBezTo>
                  <a:pt x="228006" y="144014"/>
                  <a:pt x="209276" y="162744"/>
                  <a:pt x="186170" y="162744"/>
                </a:cubicBezTo>
                <a:cubicBezTo>
                  <a:pt x="163063" y="162744"/>
                  <a:pt x="144333" y="144014"/>
                  <a:pt x="144333" y="120908"/>
                </a:cubicBezTo>
                <a:cubicBezTo>
                  <a:pt x="144333" y="97802"/>
                  <a:pt x="163063" y="79071"/>
                  <a:pt x="186170" y="79071"/>
                </a:cubicBezTo>
                <a:close/>
                <a:moveTo>
                  <a:pt x="186169" y="62475"/>
                </a:moveTo>
                <a:cubicBezTo>
                  <a:pt x="117853" y="62444"/>
                  <a:pt x="62447" y="117799"/>
                  <a:pt x="62415" y="186115"/>
                </a:cubicBezTo>
                <a:cubicBezTo>
                  <a:pt x="62384" y="254432"/>
                  <a:pt x="117740" y="309837"/>
                  <a:pt x="186056" y="309869"/>
                </a:cubicBezTo>
                <a:cubicBezTo>
                  <a:pt x="254371" y="309900"/>
                  <a:pt x="309778" y="254544"/>
                  <a:pt x="309809" y="186229"/>
                </a:cubicBezTo>
                <a:cubicBezTo>
                  <a:pt x="309824" y="153417"/>
                  <a:pt x="296802" y="121943"/>
                  <a:pt x="273608" y="98734"/>
                </a:cubicBezTo>
                <a:cubicBezTo>
                  <a:pt x="250448" y="75493"/>
                  <a:pt x="218979" y="62444"/>
                  <a:pt x="186169" y="62475"/>
                </a:cubicBezTo>
                <a:close/>
                <a:moveTo>
                  <a:pt x="186302" y="45601"/>
                </a:moveTo>
                <a:cubicBezTo>
                  <a:pt x="263937" y="45637"/>
                  <a:pt x="326842" y="108603"/>
                  <a:pt x="326806" y="186238"/>
                </a:cubicBezTo>
                <a:cubicBezTo>
                  <a:pt x="326789" y="223513"/>
                  <a:pt x="311968" y="259255"/>
                  <a:pt x="285601" y="285604"/>
                </a:cubicBezTo>
                <a:cubicBezTo>
                  <a:pt x="259216" y="311949"/>
                  <a:pt x="223454" y="326746"/>
                  <a:pt x="186169" y="326743"/>
                </a:cubicBezTo>
                <a:cubicBezTo>
                  <a:pt x="108534" y="326707"/>
                  <a:pt x="45628" y="263742"/>
                  <a:pt x="45664" y="186107"/>
                </a:cubicBezTo>
                <a:cubicBezTo>
                  <a:pt x="45700" y="108471"/>
                  <a:pt x="108666" y="45565"/>
                  <a:pt x="186302" y="45601"/>
                </a:cubicBezTo>
                <a:close/>
                <a:moveTo>
                  <a:pt x="186177" y="0"/>
                </a:moveTo>
                <a:cubicBezTo>
                  <a:pt x="235551" y="1"/>
                  <a:pt x="282903" y="19615"/>
                  <a:pt x="317816" y="54527"/>
                </a:cubicBezTo>
                <a:lnTo>
                  <a:pt x="337158" y="77299"/>
                </a:lnTo>
                <a:lnTo>
                  <a:pt x="337837" y="77398"/>
                </a:lnTo>
                <a:cubicBezTo>
                  <a:pt x="337906" y="77489"/>
                  <a:pt x="337973" y="77582"/>
                  <a:pt x="338037" y="77677"/>
                </a:cubicBezTo>
                <a:cubicBezTo>
                  <a:pt x="344120" y="86041"/>
                  <a:pt x="349485" y="94905"/>
                  <a:pt x="354074" y="104173"/>
                </a:cubicBezTo>
                <a:cubicBezTo>
                  <a:pt x="356082" y="108373"/>
                  <a:pt x="354342" y="113406"/>
                  <a:pt x="350170" y="115469"/>
                </a:cubicBezTo>
                <a:cubicBezTo>
                  <a:pt x="348817" y="116094"/>
                  <a:pt x="347334" y="116381"/>
                  <a:pt x="345846" y="116306"/>
                </a:cubicBezTo>
                <a:cubicBezTo>
                  <a:pt x="342625" y="116336"/>
                  <a:pt x="339681" y="114483"/>
                  <a:pt x="338316" y="111564"/>
                </a:cubicBezTo>
                <a:cubicBezTo>
                  <a:pt x="334283" y="103182"/>
                  <a:pt x="329621" y="95117"/>
                  <a:pt x="324370" y="87438"/>
                </a:cubicBezTo>
                <a:lnTo>
                  <a:pt x="324481" y="86776"/>
                </a:lnTo>
                <a:lnTo>
                  <a:pt x="323533" y="87439"/>
                </a:lnTo>
                <a:cubicBezTo>
                  <a:pt x="268877" y="11386"/>
                  <a:pt x="162915" y="-5958"/>
                  <a:pt x="86864" y="48699"/>
                </a:cubicBezTo>
                <a:cubicBezTo>
                  <a:pt x="10811" y="103356"/>
                  <a:pt x="-6533" y="209316"/>
                  <a:pt x="48124" y="285369"/>
                </a:cubicBezTo>
                <a:cubicBezTo>
                  <a:pt x="89117" y="342408"/>
                  <a:pt x="158968" y="366424"/>
                  <a:pt x="223416" y="351809"/>
                </a:cubicBezTo>
                <a:lnTo>
                  <a:pt x="279413" y="326538"/>
                </a:lnTo>
                <a:lnTo>
                  <a:pt x="292612" y="316310"/>
                </a:lnTo>
                <a:lnTo>
                  <a:pt x="316113" y="292865"/>
                </a:lnTo>
                <a:lnTo>
                  <a:pt x="326280" y="279744"/>
                </a:lnTo>
                <a:lnTo>
                  <a:pt x="347659" y="237074"/>
                </a:lnTo>
                <a:lnTo>
                  <a:pt x="347776" y="237112"/>
                </a:lnTo>
                <a:lnTo>
                  <a:pt x="353935" y="209741"/>
                </a:lnTo>
                <a:cubicBezTo>
                  <a:pt x="354493" y="205231"/>
                  <a:pt x="358600" y="202027"/>
                  <a:pt x="363110" y="202584"/>
                </a:cubicBezTo>
                <a:cubicBezTo>
                  <a:pt x="363213" y="202598"/>
                  <a:pt x="363316" y="202612"/>
                  <a:pt x="363418" y="202628"/>
                </a:cubicBezTo>
                <a:cubicBezTo>
                  <a:pt x="368020" y="203278"/>
                  <a:pt x="371248" y="207500"/>
                  <a:pt x="370669" y="212111"/>
                </a:cubicBezTo>
                <a:cubicBezTo>
                  <a:pt x="369169" y="222313"/>
                  <a:pt x="366885" y="232384"/>
                  <a:pt x="363836" y="242234"/>
                </a:cubicBezTo>
                <a:lnTo>
                  <a:pt x="347136" y="275328"/>
                </a:lnTo>
                <a:lnTo>
                  <a:pt x="382672" y="310967"/>
                </a:lnTo>
                <a:lnTo>
                  <a:pt x="382921" y="310963"/>
                </a:lnTo>
                <a:cubicBezTo>
                  <a:pt x="382975" y="311016"/>
                  <a:pt x="383028" y="311071"/>
                  <a:pt x="383081" y="311125"/>
                </a:cubicBezTo>
                <a:lnTo>
                  <a:pt x="383081" y="311378"/>
                </a:lnTo>
                <a:lnTo>
                  <a:pt x="413838" y="342223"/>
                </a:lnTo>
                <a:lnTo>
                  <a:pt x="414598" y="342223"/>
                </a:lnTo>
                <a:lnTo>
                  <a:pt x="414609" y="342997"/>
                </a:lnTo>
                <a:lnTo>
                  <a:pt x="488091" y="416692"/>
                </a:lnTo>
                <a:cubicBezTo>
                  <a:pt x="507735" y="436439"/>
                  <a:pt x="507735" y="468347"/>
                  <a:pt x="488091" y="488094"/>
                </a:cubicBezTo>
                <a:cubicBezTo>
                  <a:pt x="478809" y="497736"/>
                  <a:pt x="466053" y="503261"/>
                  <a:pt x="452669" y="503434"/>
                </a:cubicBezTo>
                <a:cubicBezTo>
                  <a:pt x="439092" y="503410"/>
                  <a:pt x="426107" y="497874"/>
                  <a:pt x="416690" y="488094"/>
                </a:cubicBezTo>
                <a:lnTo>
                  <a:pt x="311374" y="383184"/>
                </a:lnTo>
                <a:lnTo>
                  <a:pt x="311122" y="383084"/>
                </a:lnTo>
                <a:lnTo>
                  <a:pt x="311120" y="382931"/>
                </a:lnTo>
                <a:lnTo>
                  <a:pt x="275181" y="347131"/>
                </a:lnTo>
                <a:lnTo>
                  <a:pt x="244731" y="362850"/>
                </a:lnTo>
                <a:cubicBezTo>
                  <a:pt x="226191" y="369007"/>
                  <a:pt x="206474" y="372317"/>
                  <a:pt x="186170" y="372346"/>
                </a:cubicBezTo>
                <a:cubicBezTo>
                  <a:pt x="83349" y="372345"/>
                  <a:pt x="-2" y="288991"/>
                  <a:pt x="0" y="186170"/>
                </a:cubicBezTo>
                <a:cubicBezTo>
                  <a:pt x="2" y="83349"/>
                  <a:pt x="83356" y="-2"/>
                  <a:pt x="186177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40" name="Freeform 739">
            <a:extLst>
              <a:ext uri="{FF2B5EF4-FFF2-40B4-BE49-F238E27FC236}">
                <a16:creationId xmlns:a16="http://schemas.microsoft.com/office/drawing/2014/main" id="{D2493D97-F628-034C-A7F6-1B6ABA21073C}"/>
              </a:ext>
            </a:extLst>
          </p:cNvPr>
          <p:cNvSpPr>
            <a:spLocks noChangeAspect="1"/>
          </p:cNvSpPr>
          <p:nvPr/>
        </p:nvSpPr>
        <p:spPr>
          <a:xfrm>
            <a:off x="9473343" y="4809701"/>
            <a:ext cx="439245" cy="362788"/>
          </a:xfrm>
          <a:custGeom>
            <a:avLst/>
            <a:gdLst>
              <a:gd name="connsiteX0" fmla="*/ 247189 w 483170"/>
              <a:gd name="connsiteY0" fmla="*/ 154383 h 399067"/>
              <a:gd name="connsiteX1" fmla="*/ 247800 w 483170"/>
              <a:gd name="connsiteY1" fmla="*/ 154979 h 399067"/>
              <a:gd name="connsiteX2" fmla="*/ 319212 w 483170"/>
              <a:gd name="connsiteY2" fmla="*/ 235767 h 399067"/>
              <a:gd name="connsiteX3" fmla="*/ 320594 w 483170"/>
              <a:gd name="connsiteY3" fmla="*/ 244385 h 399067"/>
              <a:gd name="connsiteX4" fmla="*/ 312858 w 483170"/>
              <a:gd name="connsiteY4" fmla="*/ 249232 h 399067"/>
              <a:gd name="connsiteX5" fmla="*/ 285233 w 483170"/>
              <a:gd name="connsiteY5" fmla="*/ 249232 h 399067"/>
              <a:gd name="connsiteX6" fmla="*/ 285233 w 483170"/>
              <a:gd name="connsiteY6" fmla="*/ 389803 h 399067"/>
              <a:gd name="connsiteX7" fmla="*/ 277360 w 483170"/>
              <a:gd name="connsiteY7" fmla="*/ 398017 h 399067"/>
              <a:gd name="connsiteX8" fmla="*/ 268934 w 483170"/>
              <a:gd name="connsiteY8" fmla="*/ 389803 h 399067"/>
              <a:gd name="connsiteX9" fmla="*/ 268934 w 483170"/>
              <a:gd name="connsiteY9" fmla="*/ 241692 h 399067"/>
              <a:gd name="connsiteX10" fmla="*/ 277220 w 483170"/>
              <a:gd name="connsiteY10" fmla="*/ 233612 h 399067"/>
              <a:gd name="connsiteX11" fmla="*/ 277360 w 483170"/>
              <a:gd name="connsiteY11" fmla="*/ 233613 h 399067"/>
              <a:gd name="connsiteX12" fmla="*/ 294764 w 483170"/>
              <a:gd name="connsiteY12" fmla="*/ 233613 h 399067"/>
              <a:gd name="connsiteX13" fmla="*/ 241585 w 483170"/>
              <a:gd name="connsiteY13" fmla="*/ 173291 h 399067"/>
              <a:gd name="connsiteX14" fmla="*/ 188268 w 483170"/>
              <a:gd name="connsiteY14" fmla="*/ 233613 h 399067"/>
              <a:gd name="connsiteX15" fmla="*/ 205810 w 483170"/>
              <a:gd name="connsiteY15" fmla="*/ 233613 h 399067"/>
              <a:gd name="connsiteX16" fmla="*/ 214234 w 483170"/>
              <a:gd name="connsiteY16" fmla="*/ 241556 h 399067"/>
              <a:gd name="connsiteX17" fmla="*/ 214236 w 483170"/>
              <a:gd name="connsiteY17" fmla="*/ 241692 h 399067"/>
              <a:gd name="connsiteX18" fmla="*/ 214236 w 483170"/>
              <a:gd name="connsiteY18" fmla="*/ 389803 h 399067"/>
              <a:gd name="connsiteX19" fmla="*/ 206955 w 483170"/>
              <a:gd name="connsiteY19" fmla="*/ 398999 h 399067"/>
              <a:gd name="connsiteX20" fmla="*/ 197522 w 483170"/>
              <a:gd name="connsiteY20" fmla="*/ 391903 h 399067"/>
              <a:gd name="connsiteX21" fmla="*/ 197522 w 483170"/>
              <a:gd name="connsiteY21" fmla="*/ 389803 h 399067"/>
              <a:gd name="connsiteX22" fmla="*/ 197522 w 483170"/>
              <a:gd name="connsiteY22" fmla="*/ 249232 h 399067"/>
              <a:gd name="connsiteX23" fmla="*/ 169897 w 483170"/>
              <a:gd name="connsiteY23" fmla="*/ 249232 h 399067"/>
              <a:gd name="connsiteX24" fmla="*/ 162300 w 483170"/>
              <a:gd name="connsiteY24" fmla="*/ 244385 h 399067"/>
              <a:gd name="connsiteX25" fmla="*/ 163543 w 483170"/>
              <a:gd name="connsiteY25" fmla="*/ 235767 h 399067"/>
              <a:gd name="connsiteX26" fmla="*/ 235093 w 483170"/>
              <a:gd name="connsiteY26" fmla="*/ 154979 h 399067"/>
              <a:gd name="connsiteX27" fmla="*/ 247189 w 483170"/>
              <a:gd name="connsiteY27" fmla="*/ 154383 h 399067"/>
              <a:gd name="connsiteX28" fmla="*/ 241585 w 483170"/>
              <a:gd name="connsiteY28" fmla="*/ 0 h 399067"/>
              <a:gd name="connsiteX29" fmla="*/ 266404 w 483170"/>
              <a:gd name="connsiteY29" fmla="*/ 4884 h 399067"/>
              <a:gd name="connsiteX30" fmla="*/ 268220 w 483170"/>
              <a:gd name="connsiteY30" fmla="*/ 5010 h 399067"/>
              <a:gd name="connsiteX31" fmla="*/ 269048 w 483170"/>
              <a:gd name="connsiteY31" fmla="*/ 5405 h 399067"/>
              <a:gd name="connsiteX32" fmla="*/ 281479 w 483170"/>
              <a:gd name="connsiteY32" fmla="*/ 7851 h 399067"/>
              <a:gd name="connsiteX33" fmla="*/ 300806 w 483170"/>
              <a:gd name="connsiteY33" fmla="*/ 20554 h 399067"/>
              <a:gd name="connsiteX34" fmla="*/ 303512 w 483170"/>
              <a:gd name="connsiteY34" fmla="*/ 21844 h 399067"/>
              <a:gd name="connsiteX35" fmla="*/ 304595 w 483170"/>
              <a:gd name="connsiteY35" fmla="*/ 23044 h 399067"/>
              <a:gd name="connsiteX36" fmla="*/ 314057 w 483170"/>
              <a:gd name="connsiteY36" fmla="*/ 29262 h 399067"/>
              <a:gd name="connsiteX37" fmla="*/ 326653 w 483170"/>
              <a:gd name="connsiteY37" fmla="*/ 47475 h 399067"/>
              <a:gd name="connsiteX38" fmla="*/ 330401 w 483170"/>
              <a:gd name="connsiteY38" fmla="*/ 51626 h 399067"/>
              <a:gd name="connsiteX39" fmla="*/ 330977 w 483170"/>
              <a:gd name="connsiteY39" fmla="*/ 53727 h 399067"/>
              <a:gd name="connsiteX40" fmla="*/ 336021 w 483170"/>
              <a:gd name="connsiteY40" fmla="*/ 61019 h 399067"/>
              <a:gd name="connsiteX41" fmla="*/ 344075 w 483170"/>
              <a:gd name="connsiteY41" fmla="*/ 99908 h 399067"/>
              <a:gd name="connsiteX42" fmla="*/ 380679 w 483170"/>
              <a:gd name="connsiteY42" fmla="*/ 93310 h 399067"/>
              <a:gd name="connsiteX43" fmla="*/ 483170 w 483170"/>
              <a:gd name="connsiteY43" fmla="*/ 193218 h 399067"/>
              <a:gd name="connsiteX44" fmla="*/ 380679 w 483170"/>
              <a:gd name="connsiteY44" fmla="*/ 293126 h 399067"/>
              <a:gd name="connsiteX45" fmla="*/ 304709 w 483170"/>
              <a:gd name="connsiteY45" fmla="*/ 293126 h 399067"/>
              <a:gd name="connsiteX46" fmla="*/ 295276 w 483170"/>
              <a:gd name="connsiteY46" fmla="*/ 286029 h 399067"/>
              <a:gd name="connsiteX47" fmla="*/ 302556 w 483170"/>
              <a:gd name="connsiteY47" fmla="*/ 276834 h 399067"/>
              <a:gd name="connsiteX48" fmla="*/ 304709 w 483170"/>
              <a:gd name="connsiteY48" fmla="*/ 276834 h 399067"/>
              <a:gd name="connsiteX49" fmla="*/ 380679 w 483170"/>
              <a:gd name="connsiteY49" fmla="*/ 276834 h 399067"/>
              <a:gd name="connsiteX50" fmla="*/ 466637 w 483170"/>
              <a:gd name="connsiteY50" fmla="*/ 193396 h 399067"/>
              <a:gd name="connsiteX51" fmla="*/ 381042 w 483170"/>
              <a:gd name="connsiteY51" fmla="*/ 109603 h 399067"/>
              <a:gd name="connsiteX52" fmla="*/ 339241 w 483170"/>
              <a:gd name="connsiteY52" fmla="*/ 120105 h 399067"/>
              <a:gd name="connsiteX53" fmla="*/ 338969 w 483170"/>
              <a:gd name="connsiteY53" fmla="*/ 120105 h 399067"/>
              <a:gd name="connsiteX54" fmla="*/ 330401 w 483170"/>
              <a:gd name="connsiteY54" fmla="*/ 151343 h 399067"/>
              <a:gd name="connsiteX55" fmla="*/ 323080 w 483170"/>
              <a:gd name="connsiteY55" fmla="*/ 155517 h 399067"/>
              <a:gd name="connsiteX56" fmla="*/ 318936 w 483170"/>
              <a:gd name="connsiteY56" fmla="*/ 154440 h 399067"/>
              <a:gd name="connsiteX57" fmla="*/ 315897 w 483170"/>
              <a:gd name="connsiteY57" fmla="*/ 143264 h 399067"/>
              <a:gd name="connsiteX58" fmla="*/ 326733 w 483170"/>
              <a:gd name="connsiteY58" fmla="*/ 111785 h 399067"/>
              <a:gd name="connsiteX59" fmla="*/ 325141 w 483170"/>
              <a:gd name="connsiteY59" fmla="*/ 89738 h 399067"/>
              <a:gd name="connsiteX60" fmla="*/ 322142 w 483170"/>
              <a:gd name="connsiteY60" fmla="*/ 75258 h 399067"/>
              <a:gd name="connsiteX61" fmla="*/ 314465 w 483170"/>
              <a:gd name="connsiteY61" fmla="*/ 59945 h 399067"/>
              <a:gd name="connsiteX62" fmla="*/ 305800 w 483170"/>
              <a:gd name="connsiteY62" fmla="*/ 47417 h 399067"/>
              <a:gd name="connsiteX63" fmla="*/ 292943 w 483170"/>
              <a:gd name="connsiteY63" fmla="*/ 36376 h 399067"/>
              <a:gd name="connsiteX64" fmla="*/ 279228 w 483170"/>
              <a:gd name="connsiteY64" fmla="*/ 27362 h 399067"/>
              <a:gd name="connsiteX65" fmla="*/ 265171 w 483170"/>
              <a:gd name="connsiteY65" fmla="*/ 22764 h 399067"/>
              <a:gd name="connsiteX66" fmla="*/ 245733 w 483170"/>
              <a:gd name="connsiteY66" fmla="*/ 18939 h 399067"/>
              <a:gd name="connsiteX67" fmla="*/ 233846 w 483170"/>
              <a:gd name="connsiteY67" fmla="*/ 19754 h 399067"/>
              <a:gd name="connsiteX68" fmla="*/ 212676 w 483170"/>
              <a:gd name="connsiteY68" fmla="*/ 23920 h 399067"/>
              <a:gd name="connsiteX69" fmla="*/ 201971 w 483170"/>
              <a:gd name="connsiteY69" fmla="*/ 29021 h 399067"/>
              <a:gd name="connsiteX70" fmla="*/ 184886 w 483170"/>
              <a:gd name="connsiteY70" fmla="*/ 40250 h 399067"/>
              <a:gd name="connsiteX71" fmla="*/ 176336 w 483170"/>
              <a:gd name="connsiteY71" fmla="*/ 49711 h 399067"/>
              <a:gd name="connsiteX72" fmla="*/ 165872 w 483170"/>
              <a:gd name="connsiteY72" fmla="*/ 64839 h 399067"/>
              <a:gd name="connsiteX73" fmla="*/ 157178 w 483170"/>
              <a:gd name="connsiteY73" fmla="*/ 96508 h 399067"/>
              <a:gd name="connsiteX74" fmla="*/ 156084 w 483170"/>
              <a:gd name="connsiteY74" fmla="*/ 101793 h 399067"/>
              <a:gd name="connsiteX75" fmla="*/ 156145 w 483170"/>
              <a:gd name="connsiteY75" fmla="*/ 102732 h 399067"/>
              <a:gd name="connsiteX76" fmla="*/ 167272 w 483170"/>
              <a:gd name="connsiteY76" fmla="*/ 143264 h 399067"/>
              <a:gd name="connsiteX77" fmla="*/ 164483 w 483170"/>
              <a:gd name="connsiteY77" fmla="*/ 154165 h 399067"/>
              <a:gd name="connsiteX78" fmla="*/ 164233 w 483170"/>
              <a:gd name="connsiteY78" fmla="*/ 154305 h 399067"/>
              <a:gd name="connsiteX79" fmla="*/ 152769 w 483170"/>
              <a:gd name="connsiteY79" fmla="*/ 151343 h 399067"/>
              <a:gd name="connsiteX80" fmla="*/ 141741 w 483170"/>
              <a:gd name="connsiteY80" fmla="*/ 119257 h 399067"/>
              <a:gd name="connsiteX81" fmla="*/ 112016 w 483170"/>
              <a:gd name="connsiteY81" fmla="*/ 110058 h 399067"/>
              <a:gd name="connsiteX82" fmla="*/ 27858 w 483170"/>
              <a:gd name="connsiteY82" fmla="*/ 152648 h 399067"/>
              <a:gd name="connsiteX83" fmla="*/ 61242 w 483170"/>
              <a:gd name="connsiteY83" fmla="*/ 266332 h 399067"/>
              <a:gd name="connsiteX84" fmla="*/ 103043 w 483170"/>
              <a:gd name="connsiteY84" fmla="*/ 276834 h 399067"/>
              <a:gd name="connsiteX85" fmla="*/ 179013 w 483170"/>
              <a:gd name="connsiteY85" fmla="*/ 276834 h 399067"/>
              <a:gd name="connsiteX86" fmla="*/ 188446 w 483170"/>
              <a:gd name="connsiteY86" fmla="*/ 283931 h 399067"/>
              <a:gd name="connsiteX87" fmla="*/ 181167 w 483170"/>
              <a:gd name="connsiteY87" fmla="*/ 293126 h 399067"/>
              <a:gd name="connsiteX88" fmla="*/ 179013 w 483170"/>
              <a:gd name="connsiteY88" fmla="*/ 293126 h 399067"/>
              <a:gd name="connsiteX89" fmla="*/ 102491 w 483170"/>
              <a:gd name="connsiteY89" fmla="*/ 293126 h 399067"/>
              <a:gd name="connsiteX90" fmla="*/ 0 w 483170"/>
              <a:gd name="connsiteY90" fmla="*/ 193218 h 399067"/>
              <a:gd name="connsiteX91" fmla="*/ 102491 w 483170"/>
              <a:gd name="connsiteY91" fmla="*/ 93310 h 399067"/>
              <a:gd name="connsiteX92" fmla="*/ 139094 w 483170"/>
              <a:gd name="connsiteY92" fmla="*/ 99908 h 399067"/>
              <a:gd name="connsiteX93" fmla="*/ 141790 w 483170"/>
              <a:gd name="connsiteY93" fmla="*/ 86892 h 399067"/>
              <a:gd name="connsiteX94" fmla="*/ 142616 w 483170"/>
              <a:gd name="connsiteY94" fmla="*/ 75520 h 399067"/>
              <a:gd name="connsiteX95" fmla="*/ 145219 w 483170"/>
              <a:gd name="connsiteY95" fmla="*/ 70336 h 399067"/>
              <a:gd name="connsiteX96" fmla="*/ 147148 w 483170"/>
              <a:gd name="connsiteY96" fmla="*/ 61019 h 399067"/>
              <a:gd name="connsiteX97" fmla="*/ 157168 w 483170"/>
              <a:gd name="connsiteY97" fmla="*/ 46532 h 399067"/>
              <a:gd name="connsiteX98" fmla="*/ 159886 w 483170"/>
              <a:gd name="connsiteY98" fmla="*/ 41118 h 399067"/>
              <a:gd name="connsiteX99" fmla="*/ 162411 w 483170"/>
              <a:gd name="connsiteY99" fmla="*/ 38951 h 399067"/>
              <a:gd name="connsiteX100" fmla="*/ 169113 w 483170"/>
              <a:gd name="connsiteY100" fmla="*/ 29262 h 399067"/>
              <a:gd name="connsiteX101" fmla="*/ 188745 w 483170"/>
              <a:gd name="connsiteY101" fmla="*/ 16359 h 399067"/>
              <a:gd name="connsiteX102" fmla="*/ 190438 w 483170"/>
              <a:gd name="connsiteY102" fmla="*/ 14907 h 399067"/>
              <a:gd name="connsiteX103" fmla="*/ 191465 w 483170"/>
              <a:gd name="connsiteY103" fmla="*/ 14571 h 399067"/>
              <a:gd name="connsiteX104" fmla="*/ 201691 w 483170"/>
              <a:gd name="connsiteY104" fmla="*/ 7851 h 399067"/>
              <a:gd name="connsiteX105" fmla="*/ 227737 w 483170"/>
              <a:gd name="connsiteY105" fmla="*/ 2725 h 399067"/>
              <a:gd name="connsiteX106" fmla="*/ 229028 w 483170"/>
              <a:gd name="connsiteY106" fmla="*/ 2303 h 399067"/>
              <a:gd name="connsiteX107" fmla="*/ 229658 w 483170"/>
              <a:gd name="connsiteY107" fmla="*/ 2347 h 399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483170" h="399067">
                <a:moveTo>
                  <a:pt x="247189" y="154383"/>
                </a:moveTo>
                <a:cubicBezTo>
                  <a:pt x="247403" y="154571"/>
                  <a:pt x="247607" y="154771"/>
                  <a:pt x="247800" y="154979"/>
                </a:cubicBezTo>
                <a:lnTo>
                  <a:pt x="319212" y="235767"/>
                </a:lnTo>
                <a:cubicBezTo>
                  <a:pt x="321360" y="238130"/>
                  <a:pt x="321900" y="241497"/>
                  <a:pt x="320594" y="244385"/>
                </a:cubicBezTo>
                <a:cubicBezTo>
                  <a:pt x="319200" y="247327"/>
                  <a:pt x="316183" y="249217"/>
                  <a:pt x="312858" y="249232"/>
                </a:cubicBezTo>
                <a:lnTo>
                  <a:pt x="285233" y="249232"/>
                </a:lnTo>
                <a:lnTo>
                  <a:pt x="285233" y="389803"/>
                </a:lnTo>
                <a:cubicBezTo>
                  <a:pt x="285313" y="394165"/>
                  <a:pt x="281828" y="397800"/>
                  <a:pt x="277360" y="398017"/>
                </a:cubicBezTo>
                <a:cubicBezTo>
                  <a:pt x="272706" y="398017"/>
                  <a:pt x="268934" y="394340"/>
                  <a:pt x="268934" y="389803"/>
                </a:cubicBezTo>
                <a:lnTo>
                  <a:pt x="268934" y="241692"/>
                </a:lnTo>
                <a:cubicBezTo>
                  <a:pt x="268934" y="237230"/>
                  <a:pt x="272643" y="233613"/>
                  <a:pt x="277220" y="233612"/>
                </a:cubicBezTo>
                <a:cubicBezTo>
                  <a:pt x="277267" y="233612"/>
                  <a:pt x="277313" y="233612"/>
                  <a:pt x="277360" y="233613"/>
                </a:cubicBezTo>
                <a:lnTo>
                  <a:pt x="294764" y="233613"/>
                </a:lnTo>
                <a:lnTo>
                  <a:pt x="241585" y="173291"/>
                </a:lnTo>
                <a:lnTo>
                  <a:pt x="188268" y="233613"/>
                </a:lnTo>
                <a:lnTo>
                  <a:pt x="205810" y="233613"/>
                </a:lnTo>
                <a:cubicBezTo>
                  <a:pt x="210386" y="233539"/>
                  <a:pt x="214158" y="237095"/>
                  <a:pt x="214234" y="241556"/>
                </a:cubicBezTo>
                <a:cubicBezTo>
                  <a:pt x="214236" y="241602"/>
                  <a:pt x="214236" y="241646"/>
                  <a:pt x="214236" y="241692"/>
                </a:cubicBezTo>
                <a:lnTo>
                  <a:pt x="214236" y="389803"/>
                </a:lnTo>
                <a:cubicBezTo>
                  <a:pt x="214829" y="394302"/>
                  <a:pt x="211571" y="398420"/>
                  <a:pt x="206955" y="398999"/>
                </a:cubicBezTo>
                <a:cubicBezTo>
                  <a:pt x="202340" y="399579"/>
                  <a:pt x="198116" y="396401"/>
                  <a:pt x="197522" y="391903"/>
                </a:cubicBezTo>
                <a:cubicBezTo>
                  <a:pt x="197430" y="391205"/>
                  <a:pt x="197430" y="390500"/>
                  <a:pt x="197522" y="389803"/>
                </a:cubicBezTo>
                <a:lnTo>
                  <a:pt x="197522" y="249232"/>
                </a:lnTo>
                <a:lnTo>
                  <a:pt x="169897" y="249232"/>
                </a:lnTo>
                <a:cubicBezTo>
                  <a:pt x="166612" y="249198"/>
                  <a:pt x="163646" y="247307"/>
                  <a:pt x="162300" y="244385"/>
                </a:cubicBezTo>
                <a:cubicBezTo>
                  <a:pt x="160956" y="241522"/>
                  <a:pt x="161440" y="238159"/>
                  <a:pt x="163543" y="235767"/>
                </a:cubicBezTo>
                <a:lnTo>
                  <a:pt x="235093" y="154979"/>
                </a:lnTo>
                <a:cubicBezTo>
                  <a:pt x="238264" y="151558"/>
                  <a:pt x="243679" y="151291"/>
                  <a:pt x="247189" y="154383"/>
                </a:cubicBezTo>
                <a:close/>
                <a:moveTo>
                  <a:pt x="241585" y="0"/>
                </a:moveTo>
                <a:lnTo>
                  <a:pt x="266404" y="4884"/>
                </a:lnTo>
                <a:lnTo>
                  <a:pt x="268220" y="5010"/>
                </a:lnTo>
                <a:lnTo>
                  <a:pt x="269048" y="5405"/>
                </a:lnTo>
                <a:lnTo>
                  <a:pt x="281479" y="7851"/>
                </a:lnTo>
                <a:lnTo>
                  <a:pt x="300806" y="20554"/>
                </a:lnTo>
                <a:lnTo>
                  <a:pt x="303512" y="21844"/>
                </a:lnTo>
                <a:lnTo>
                  <a:pt x="304595" y="23044"/>
                </a:lnTo>
                <a:lnTo>
                  <a:pt x="314057" y="29262"/>
                </a:lnTo>
                <a:lnTo>
                  <a:pt x="326653" y="47475"/>
                </a:lnTo>
                <a:lnTo>
                  <a:pt x="330401" y="51626"/>
                </a:lnTo>
                <a:lnTo>
                  <a:pt x="330977" y="53727"/>
                </a:lnTo>
                <a:lnTo>
                  <a:pt x="336021" y="61019"/>
                </a:lnTo>
                <a:cubicBezTo>
                  <a:pt x="341207" y="72972"/>
                  <a:pt x="344075" y="86113"/>
                  <a:pt x="344075" y="99908"/>
                </a:cubicBezTo>
                <a:cubicBezTo>
                  <a:pt x="355746" y="95495"/>
                  <a:pt x="368162" y="93257"/>
                  <a:pt x="380679" y="93310"/>
                </a:cubicBezTo>
                <a:cubicBezTo>
                  <a:pt x="437284" y="93310"/>
                  <a:pt x="483170" y="138040"/>
                  <a:pt x="483170" y="193218"/>
                </a:cubicBezTo>
                <a:cubicBezTo>
                  <a:pt x="483170" y="248397"/>
                  <a:pt x="437284" y="293126"/>
                  <a:pt x="380679" y="293126"/>
                </a:cubicBezTo>
                <a:lnTo>
                  <a:pt x="304709" y="293126"/>
                </a:lnTo>
                <a:cubicBezTo>
                  <a:pt x="300094" y="293705"/>
                  <a:pt x="295870" y="290529"/>
                  <a:pt x="295276" y="286029"/>
                </a:cubicBezTo>
                <a:cubicBezTo>
                  <a:pt x="294681" y="281531"/>
                  <a:pt x="297941" y="277413"/>
                  <a:pt x="302556" y="276834"/>
                </a:cubicBezTo>
                <a:cubicBezTo>
                  <a:pt x="303271" y="276744"/>
                  <a:pt x="303995" y="276744"/>
                  <a:pt x="304709" y="276834"/>
                </a:cubicBezTo>
                <a:lnTo>
                  <a:pt x="380679" y="276834"/>
                </a:lnTo>
                <a:cubicBezTo>
                  <a:pt x="428053" y="276932"/>
                  <a:pt x="466538" y="239575"/>
                  <a:pt x="466637" y="193396"/>
                </a:cubicBezTo>
                <a:cubicBezTo>
                  <a:pt x="466738" y="147216"/>
                  <a:pt x="428416" y="109701"/>
                  <a:pt x="381042" y="109603"/>
                </a:cubicBezTo>
                <a:cubicBezTo>
                  <a:pt x="366418" y="109573"/>
                  <a:pt x="352029" y="113188"/>
                  <a:pt x="339241" y="120105"/>
                </a:cubicBezTo>
                <a:lnTo>
                  <a:pt x="338969" y="120105"/>
                </a:lnTo>
                <a:lnTo>
                  <a:pt x="330401" y="151343"/>
                </a:lnTo>
                <a:cubicBezTo>
                  <a:pt x="328888" y="153897"/>
                  <a:pt x="326105" y="155484"/>
                  <a:pt x="323080" y="155517"/>
                </a:cubicBezTo>
                <a:cubicBezTo>
                  <a:pt x="321631" y="155480"/>
                  <a:pt x="320212" y="155111"/>
                  <a:pt x="318936" y="154440"/>
                </a:cubicBezTo>
                <a:cubicBezTo>
                  <a:pt x="314950" y="152158"/>
                  <a:pt x="313593" y="147172"/>
                  <a:pt x="315897" y="143264"/>
                </a:cubicBezTo>
                <a:cubicBezTo>
                  <a:pt x="321812" y="133262"/>
                  <a:pt x="325368" y="122565"/>
                  <a:pt x="326733" y="111785"/>
                </a:cubicBezTo>
                <a:lnTo>
                  <a:pt x="325141" y="89738"/>
                </a:lnTo>
                <a:lnTo>
                  <a:pt x="322142" y="75258"/>
                </a:lnTo>
                <a:lnTo>
                  <a:pt x="314465" y="59945"/>
                </a:lnTo>
                <a:lnTo>
                  <a:pt x="305800" y="47417"/>
                </a:lnTo>
                <a:lnTo>
                  <a:pt x="292943" y="36376"/>
                </a:lnTo>
                <a:lnTo>
                  <a:pt x="279228" y="27362"/>
                </a:lnTo>
                <a:lnTo>
                  <a:pt x="265171" y="22764"/>
                </a:lnTo>
                <a:lnTo>
                  <a:pt x="245733" y="18939"/>
                </a:lnTo>
                <a:lnTo>
                  <a:pt x="233846" y="19754"/>
                </a:lnTo>
                <a:lnTo>
                  <a:pt x="212676" y="23920"/>
                </a:lnTo>
                <a:lnTo>
                  <a:pt x="201971" y="29021"/>
                </a:lnTo>
                <a:lnTo>
                  <a:pt x="184886" y="40250"/>
                </a:lnTo>
                <a:lnTo>
                  <a:pt x="176336" y="49711"/>
                </a:lnTo>
                <a:lnTo>
                  <a:pt x="165872" y="64839"/>
                </a:lnTo>
                <a:lnTo>
                  <a:pt x="157178" y="96508"/>
                </a:lnTo>
                <a:lnTo>
                  <a:pt x="156084" y="101793"/>
                </a:lnTo>
                <a:lnTo>
                  <a:pt x="156145" y="102732"/>
                </a:lnTo>
                <a:lnTo>
                  <a:pt x="167272" y="143264"/>
                </a:lnTo>
                <a:cubicBezTo>
                  <a:pt x="169590" y="147025"/>
                  <a:pt x="168341" y="151906"/>
                  <a:pt x="164483" y="154165"/>
                </a:cubicBezTo>
                <a:cubicBezTo>
                  <a:pt x="164401" y="154214"/>
                  <a:pt x="164318" y="154260"/>
                  <a:pt x="164233" y="154305"/>
                </a:cubicBezTo>
                <a:cubicBezTo>
                  <a:pt x="160225" y="156551"/>
                  <a:pt x="155110" y="155229"/>
                  <a:pt x="152769" y="151343"/>
                </a:cubicBezTo>
                <a:lnTo>
                  <a:pt x="141741" y="119257"/>
                </a:lnTo>
                <a:lnTo>
                  <a:pt x="112016" y="110058"/>
                </a:lnTo>
                <a:cubicBezTo>
                  <a:pt x="78778" y="106596"/>
                  <a:pt x="45098" y="122363"/>
                  <a:pt x="27858" y="152648"/>
                </a:cubicBezTo>
                <a:cubicBezTo>
                  <a:pt x="4872" y="193027"/>
                  <a:pt x="19818" y="243925"/>
                  <a:pt x="61242" y="266332"/>
                </a:cubicBezTo>
                <a:cubicBezTo>
                  <a:pt x="74029" y="273248"/>
                  <a:pt x="88419" y="276864"/>
                  <a:pt x="103043" y="276834"/>
                </a:cubicBezTo>
                <a:lnTo>
                  <a:pt x="179013" y="276834"/>
                </a:lnTo>
                <a:cubicBezTo>
                  <a:pt x="183628" y="276255"/>
                  <a:pt x="187852" y="279431"/>
                  <a:pt x="188446" y="283931"/>
                </a:cubicBezTo>
                <a:cubicBezTo>
                  <a:pt x="189041" y="288430"/>
                  <a:pt x="185781" y="292547"/>
                  <a:pt x="181167" y="293126"/>
                </a:cubicBezTo>
                <a:cubicBezTo>
                  <a:pt x="180451" y="293217"/>
                  <a:pt x="179727" y="293217"/>
                  <a:pt x="179013" y="293126"/>
                </a:cubicBezTo>
                <a:lnTo>
                  <a:pt x="102491" y="293126"/>
                </a:lnTo>
                <a:cubicBezTo>
                  <a:pt x="45887" y="293126"/>
                  <a:pt x="0" y="248397"/>
                  <a:pt x="0" y="193218"/>
                </a:cubicBezTo>
                <a:cubicBezTo>
                  <a:pt x="0" y="138040"/>
                  <a:pt x="45887" y="93310"/>
                  <a:pt x="102491" y="93310"/>
                </a:cubicBezTo>
                <a:cubicBezTo>
                  <a:pt x="115008" y="93257"/>
                  <a:pt x="127424" y="95495"/>
                  <a:pt x="139094" y="99908"/>
                </a:cubicBezTo>
                <a:lnTo>
                  <a:pt x="141790" y="86892"/>
                </a:lnTo>
                <a:lnTo>
                  <a:pt x="142616" y="75520"/>
                </a:lnTo>
                <a:lnTo>
                  <a:pt x="145219" y="70336"/>
                </a:lnTo>
                <a:lnTo>
                  <a:pt x="147148" y="61019"/>
                </a:lnTo>
                <a:lnTo>
                  <a:pt x="157168" y="46532"/>
                </a:lnTo>
                <a:lnTo>
                  <a:pt x="159886" y="41118"/>
                </a:lnTo>
                <a:lnTo>
                  <a:pt x="162411" y="38951"/>
                </a:lnTo>
                <a:lnTo>
                  <a:pt x="169113" y="29262"/>
                </a:lnTo>
                <a:lnTo>
                  <a:pt x="188745" y="16359"/>
                </a:lnTo>
                <a:lnTo>
                  <a:pt x="190438" y="14907"/>
                </a:lnTo>
                <a:lnTo>
                  <a:pt x="191465" y="14571"/>
                </a:lnTo>
                <a:lnTo>
                  <a:pt x="201691" y="7851"/>
                </a:lnTo>
                <a:lnTo>
                  <a:pt x="227737" y="2725"/>
                </a:lnTo>
                <a:lnTo>
                  <a:pt x="229028" y="2303"/>
                </a:lnTo>
                <a:lnTo>
                  <a:pt x="229658" y="2347"/>
                </a:ln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39" name="Freeform 738">
            <a:extLst>
              <a:ext uri="{FF2B5EF4-FFF2-40B4-BE49-F238E27FC236}">
                <a16:creationId xmlns:a16="http://schemas.microsoft.com/office/drawing/2014/main" id="{D8EBC93F-ED92-5844-8491-68CB757D3C4A}"/>
              </a:ext>
            </a:extLst>
          </p:cNvPr>
          <p:cNvSpPr>
            <a:spLocks noChangeAspect="1"/>
          </p:cNvSpPr>
          <p:nvPr/>
        </p:nvSpPr>
        <p:spPr>
          <a:xfrm>
            <a:off x="10924748" y="4785695"/>
            <a:ext cx="410915" cy="410878"/>
          </a:xfrm>
          <a:custGeom>
            <a:avLst/>
            <a:gdLst>
              <a:gd name="connsiteX0" fmla="*/ 389462 w 452006"/>
              <a:gd name="connsiteY0" fmla="*/ 234218 h 451966"/>
              <a:gd name="connsiteX1" fmla="*/ 393519 w 452006"/>
              <a:gd name="connsiteY1" fmla="*/ 267755 h 451966"/>
              <a:gd name="connsiteX2" fmla="*/ 333926 w 452006"/>
              <a:gd name="connsiteY2" fmla="*/ 306613 h 451966"/>
              <a:gd name="connsiteX3" fmla="*/ 293990 w 452006"/>
              <a:gd name="connsiteY3" fmla="*/ 256937 h 451966"/>
              <a:gd name="connsiteX4" fmla="*/ 299399 w 452006"/>
              <a:gd name="connsiteY4" fmla="*/ 234624 h 451966"/>
              <a:gd name="connsiteX5" fmla="*/ 260348 w 452006"/>
              <a:gd name="connsiteY5" fmla="*/ 234219 h 451966"/>
              <a:gd name="connsiteX6" fmla="*/ 234218 w 452006"/>
              <a:gd name="connsiteY6" fmla="*/ 234219 h 451966"/>
              <a:gd name="connsiteX7" fmla="*/ 234218 w 452006"/>
              <a:gd name="connsiteY7" fmla="*/ 280196 h 451966"/>
              <a:gd name="connsiteX8" fmla="*/ 234218 w 452006"/>
              <a:gd name="connsiteY8" fmla="*/ 293584 h 451966"/>
              <a:gd name="connsiteX9" fmla="*/ 217314 w 452006"/>
              <a:gd name="connsiteY9" fmla="*/ 310488 h 451966"/>
              <a:gd name="connsiteX10" fmla="*/ 207172 w 452006"/>
              <a:gd name="connsiteY10" fmla="*/ 307107 h 451966"/>
              <a:gd name="connsiteX11" fmla="*/ 189322 w 452006"/>
              <a:gd name="connsiteY11" fmla="*/ 301021 h 451966"/>
              <a:gd name="connsiteX12" fmla="*/ 155643 w 452006"/>
              <a:gd name="connsiteY12" fmla="*/ 334957 h 451966"/>
              <a:gd name="connsiteX13" fmla="*/ 156326 w 452006"/>
              <a:gd name="connsiteY13" fmla="*/ 341590 h 451966"/>
              <a:gd name="connsiteX14" fmla="*/ 196462 w 452006"/>
              <a:gd name="connsiteY14" fmla="*/ 367218 h 451966"/>
              <a:gd name="connsiteX15" fmla="*/ 208389 w 452006"/>
              <a:gd name="connsiteY15" fmla="*/ 362010 h 451966"/>
              <a:gd name="connsiteX16" fmla="*/ 225834 w 452006"/>
              <a:gd name="connsiteY16" fmla="*/ 360928 h 451966"/>
              <a:gd name="connsiteX17" fmla="*/ 234894 w 452006"/>
              <a:gd name="connsiteY17" fmla="*/ 375804 h 451966"/>
              <a:gd name="connsiteX18" fmla="*/ 234894 w 452006"/>
              <a:gd name="connsiteY18" fmla="*/ 435575 h 451966"/>
              <a:gd name="connsiteX19" fmla="*/ 417995 w 452006"/>
              <a:gd name="connsiteY19" fmla="*/ 435575 h 451966"/>
              <a:gd name="connsiteX20" fmla="*/ 435575 w 452006"/>
              <a:gd name="connsiteY20" fmla="*/ 417995 h 451966"/>
              <a:gd name="connsiteX21" fmla="*/ 435575 w 452006"/>
              <a:gd name="connsiteY21" fmla="*/ 234219 h 451966"/>
              <a:gd name="connsiteX22" fmla="*/ 397981 w 452006"/>
              <a:gd name="connsiteY22" fmla="*/ 234219 h 451966"/>
              <a:gd name="connsiteX23" fmla="*/ 397980 w 452006"/>
              <a:gd name="connsiteY23" fmla="*/ 234218 h 451966"/>
              <a:gd name="connsiteX24" fmla="*/ 90195 w 452006"/>
              <a:gd name="connsiteY24" fmla="*/ 159925 h 451966"/>
              <a:gd name="connsiteX25" fmla="*/ 67588 w 452006"/>
              <a:gd name="connsiteY25" fmla="*/ 172514 h 451966"/>
              <a:gd name="connsiteX26" fmla="*/ 60989 w 452006"/>
              <a:gd name="connsiteY26" fmla="*/ 186617 h 451966"/>
              <a:gd name="connsiteX27" fmla="*/ 64370 w 452006"/>
              <a:gd name="connsiteY27" fmla="*/ 209200 h 451966"/>
              <a:gd name="connsiteX28" fmla="*/ 64370 w 452006"/>
              <a:gd name="connsiteY28" fmla="*/ 225969 h 451966"/>
              <a:gd name="connsiteX29" fmla="*/ 49900 w 452006"/>
              <a:gd name="connsiteY29" fmla="*/ 234218 h 451966"/>
              <a:gd name="connsiteX30" fmla="*/ 41651 w 452006"/>
              <a:gd name="connsiteY30" fmla="*/ 234218 h 451966"/>
              <a:gd name="connsiteX31" fmla="*/ 16363 w 452006"/>
              <a:gd name="connsiteY31" fmla="*/ 234218 h 451966"/>
              <a:gd name="connsiteX32" fmla="*/ 16363 w 452006"/>
              <a:gd name="connsiteY32" fmla="*/ 417995 h 451966"/>
              <a:gd name="connsiteX33" fmla="*/ 33943 w 452006"/>
              <a:gd name="connsiteY33" fmla="*/ 435575 h 451966"/>
              <a:gd name="connsiteX34" fmla="*/ 217720 w 452006"/>
              <a:gd name="connsiteY34" fmla="*/ 435575 h 451966"/>
              <a:gd name="connsiteX35" fmla="*/ 217720 w 452006"/>
              <a:gd name="connsiteY35" fmla="*/ 388515 h 451966"/>
              <a:gd name="connsiteX36" fmla="*/ 217720 w 452006"/>
              <a:gd name="connsiteY36" fmla="*/ 376480 h 451966"/>
              <a:gd name="connsiteX37" fmla="*/ 179179 w 452006"/>
              <a:gd name="connsiteY37" fmla="*/ 384188 h 451966"/>
              <a:gd name="connsiteX38" fmla="*/ 139557 w 452006"/>
              <a:gd name="connsiteY38" fmla="*/ 345647 h 451966"/>
              <a:gd name="connsiteX39" fmla="*/ 149699 w 452006"/>
              <a:gd name="connsiteY39" fmla="*/ 303185 h 451966"/>
              <a:gd name="connsiteX40" fmla="*/ 189322 w 452006"/>
              <a:gd name="connsiteY40" fmla="*/ 284659 h 451966"/>
              <a:gd name="connsiteX41" fmla="*/ 217720 w 452006"/>
              <a:gd name="connsiteY41" fmla="*/ 293449 h 451966"/>
              <a:gd name="connsiteX42" fmla="*/ 217868 w 452006"/>
              <a:gd name="connsiteY42" fmla="*/ 280475 h 451966"/>
              <a:gd name="connsiteX43" fmla="*/ 217721 w 452006"/>
              <a:gd name="connsiteY43" fmla="*/ 280333 h 451966"/>
              <a:gd name="connsiteX44" fmla="*/ 217720 w 452006"/>
              <a:gd name="connsiteY44" fmla="*/ 280196 h 451966"/>
              <a:gd name="connsiteX45" fmla="*/ 217720 w 452006"/>
              <a:gd name="connsiteY45" fmla="*/ 234218 h 451966"/>
              <a:gd name="connsiteX46" fmla="*/ 154162 w 452006"/>
              <a:gd name="connsiteY46" fmla="*/ 234218 h 451966"/>
              <a:gd name="connsiteX47" fmla="*/ 137935 w 452006"/>
              <a:gd name="connsiteY47" fmla="*/ 234218 h 451966"/>
              <a:gd name="connsiteX48" fmla="*/ 123330 w 452006"/>
              <a:gd name="connsiteY48" fmla="*/ 225698 h 451966"/>
              <a:gd name="connsiteX49" fmla="*/ 123330 w 452006"/>
              <a:gd name="connsiteY49" fmla="*/ 209471 h 451966"/>
              <a:gd name="connsiteX50" fmla="*/ 127522 w 452006"/>
              <a:gd name="connsiteY50" fmla="*/ 193243 h 451966"/>
              <a:gd name="connsiteX51" fmla="*/ 115081 w 452006"/>
              <a:gd name="connsiteY51" fmla="*/ 167009 h 451966"/>
              <a:gd name="connsiteX52" fmla="*/ 90195 w 452006"/>
              <a:gd name="connsiteY52" fmla="*/ 159925 h 451966"/>
              <a:gd name="connsiteX53" fmla="*/ 33943 w 452006"/>
              <a:gd name="connsiteY53" fmla="*/ 16363 h 451966"/>
              <a:gd name="connsiteX54" fmla="*/ 16363 w 452006"/>
              <a:gd name="connsiteY54" fmla="*/ 33943 h 451966"/>
              <a:gd name="connsiteX55" fmla="*/ 16363 w 452006"/>
              <a:gd name="connsiteY55" fmla="*/ 217720 h 451966"/>
              <a:gd name="connsiteX56" fmla="*/ 41651 w 452006"/>
              <a:gd name="connsiteY56" fmla="*/ 217720 h 451966"/>
              <a:gd name="connsiteX57" fmla="*/ 49089 w 452006"/>
              <a:gd name="connsiteY57" fmla="*/ 217720 h 451966"/>
              <a:gd name="connsiteX58" fmla="*/ 44220 w 452006"/>
              <a:gd name="connsiteY58" fmla="*/ 183507 h 451966"/>
              <a:gd name="connsiteX59" fmla="*/ 103806 w 452006"/>
              <a:gd name="connsiteY59" fmla="*/ 144638 h 451966"/>
              <a:gd name="connsiteX60" fmla="*/ 143749 w 452006"/>
              <a:gd name="connsiteY60" fmla="*/ 193243 h 451966"/>
              <a:gd name="connsiteX61" fmla="*/ 137394 w 452006"/>
              <a:gd name="connsiteY61" fmla="*/ 217585 h 451966"/>
              <a:gd name="connsiteX62" fmla="*/ 217720 w 452006"/>
              <a:gd name="connsiteY62" fmla="*/ 217585 h 451966"/>
              <a:gd name="connsiteX63" fmla="*/ 217720 w 452006"/>
              <a:gd name="connsiteY63" fmla="*/ 158084 h 451966"/>
              <a:gd name="connsiteX64" fmla="*/ 217720 w 452006"/>
              <a:gd name="connsiteY64" fmla="*/ 148754 h 451966"/>
              <a:gd name="connsiteX65" fmla="*/ 225563 w 452006"/>
              <a:gd name="connsiteY65" fmla="*/ 135231 h 451966"/>
              <a:gd name="connsiteX66" fmla="*/ 242061 w 452006"/>
              <a:gd name="connsiteY66" fmla="*/ 134419 h 451966"/>
              <a:gd name="connsiteX67" fmla="*/ 287219 w 452006"/>
              <a:gd name="connsiteY67" fmla="*/ 118713 h 451966"/>
              <a:gd name="connsiteX68" fmla="*/ 289797 w 452006"/>
              <a:gd name="connsiteY68" fmla="*/ 96690 h 451966"/>
              <a:gd name="connsiteX69" fmla="*/ 249822 w 452006"/>
              <a:gd name="connsiteY69" fmla="*/ 70814 h 451966"/>
              <a:gd name="connsiteX70" fmla="*/ 241926 w 452006"/>
              <a:gd name="connsiteY70" fmla="*/ 73566 h 451966"/>
              <a:gd name="connsiteX71" fmla="*/ 219459 w 452006"/>
              <a:gd name="connsiteY71" fmla="*/ 65978 h 451966"/>
              <a:gd name="connsiteX72" fmla="*/ 217720 w 452006"/>
              <a:gd name="connsiteY72" fmla="*/ 58285 h 451966"/>
              <a:gd name="connsiteX73" fmla="*/ 217720 w 452006"/>
              <a:gd name="connsiteY73" fmla="*/ 48818 h 451966"/>
              <a:gd name="connsiteX74" fmla="*/ 217720 w 452006"/>
              <a:gd name="connsiteY74" fmla="*/ 16363 h 451966"/>
              <a:gd name="connsiteX75" fmla="*/ 33943 w 452006"/>
              <a:gd name="connsiteY75" fmla="*/ 0 h 451966"/>
              <a:gd name="connsiteX76" fmla="*/ 225969 w 452006"/>
              <a:gd name="connsiteY76" fmla="*/ 0 h 451966"/>
              <a:gd name="connsiteX77" fmla="*/ 225970 w 452006"/>
              <a:gd name="connsiteY77" fmla="*/ 1 h 451966"/>
              <a:gd name="connsiteX78" fmla="*/ 417995 w 452006"/>
              <a:gd name="connsiteY78" fmla="*/ 1 h 451966"/>
              <a:gd name="connsiteX79" fmla="*/ 451938 w 452006"/>
              <a:gd name="connsiteY79" fmla="*/ 33944 h 451966"/>
              <a:gd name="connsiteX80" fmla="*/ 451938 w 452006"/>
              <a:gd name="connsiteY80" fmla="*/ 59693 h 451966"/>
              <a:gd name="connsiteX81" fmla="*/ 451938 w 452006"/>
              <a:gd name="connsiteY81" fmla="*/ 61801 h 451966"/>
              <a:gd name="connsiteX82" fmla="*/ 451938 w 452006"/>
              <a:gd name="connsiteY82" fmla="*/ 90470 h 451966"/>
              <a:gd name="connsiteX83" fmla="*/ 443826 w 452006"/>
              <a:gd name="connsiteY83" fmla="*/ 98584 h 451966"/>
              <a:gd name="connsiteX84" fmla="*/ 443689 w 452006"/>
              <a:gd name="connsiteY84" fmla="*/ 98583 h 451966"/>
              <a:gd name="connsiteX85" fmla="*/ 435575 w 452006"/>
              <a:gd name="connsiteY85" fmla="*/ 90470 h 451966"/>
              <a:gd name="connsiteX86" fmla="*/ 435575 w 452006"/>
              <a:gd name="connsiteY86" fmla="*/ 61801 h 451966"/>
              <a:gd name="connsiteX87" fmla="*/ 435575 w 452006"/>
              <a:gd name="connsiteY87" fmla="*/ 33944 h 451966"/>
              <a:gd name="connsiteX88" fmla="*/ 417995 w 452006"/>
              <a:gd name="connsiteY88" fmla="*/ 16364 h 451966"/>
              <a:gd name="connsiteX89" fmla="*/ 234218 w 452006"/>
              <a:gd name="connsiteY89" fmla="*/ 16364 h 451966"/>
              <a:gd name="connsiteX90" fmla="*/ 234218 w 452006"/>
              <a:gd name="connsiteY90" fmla="*/ 48818 h 451966"/>
              <a:gd name="connsiteX91" fmla="*/ 234218 w 452006"/>
              <a:gd name="connsiteY91" fmla="*/ 58285 h 451966"/>
              <a:gd name="connsiteX92" fmla="*/ 267484 w 452006"/>
              <a:gd name="connsiteY92" fmla="*/ 54093 h 451966"/>
              <a:gd name="connsiteX93" fmla="*/ 305890 w 452006"/>
              <a:gd name="connsiteY93" fmla="*/ 92498 h 451966"/>
              <a:gd name="connsiteX94" fmla="*/ 295747 w 452006"/>
              <a:gd name="connsiteY94" fmla="*/ 135231 h 451966"/>
              <a:gd name="connsiteX95" fmla="*/ 256937 w 452006"/>
              <a:gd name="connsiteY95" fmla="*/ 153892 h 451966"/>
              <a:gd name="connsiteX96" fmla="*/ 234894 w 452006"/>
              <a:gd name="connsiteY96" fmla="*/ 148754 h 451966"/>
              <a:gd name="connsiteX97" fmla="*/ 234218 w 452006"/>
              <a:gd name="connsiteY97" fmla="*/ 217586 h 451966"/>
              <a:gd name="connsiteX98" fmla="*/ 281954 w 452006"/>
              <a:gd name="connsiteY98" fmla="*/ 217586 h 451966"/>
              <a:gd name="connsiteX99" fmla="*/ 282223 w 452006"/>
              <a:gd name="connsiteY99" fmla="*/ 217855 h 451966"/>
              <a:gd name="connsiteX100" fmla="*/ 299128 w 452006"/>
              <a:gd name="connsiteY100" fmla="*/ 217855 h 451966"/>
              <a:gd name="connsiteX101" fmla="*/ 313327 w 452006"/>
              <a:gd name="connsiteY101" fmla="*/ 225834 h 451966"/>
              <a:gd name="connsiteX102" fmla="*/ 313327 w 452006"/>
              <a:gd name="connsiteY102" fmla="*/ 242332 h 451966"/>
              <a:gd name="connsiteX103" fmla="*/ 311028 w 452006"/>
              <a:gd name="connsiteY103" fmla="*/ 256937 h 451966"/>
              <a:gd name="connsiteX104" fmla="*/ 345129 w 452006"/>
              <a:gd name="connsiteY104" fmla="*/ 290721 h 451966"/>
              <a:gd name="connsiteX105" fmla="*/ 351597 w 452006"/>
              <a:gd name="connsiteY105" fmla="*/ 290068 h 451966"/>
              <a:gd name="connsiteX106" fmla="*/ 377369 w 452006"/>
              <a:gd name="connsiteY106" fmla="*/ 249798 h 451966"/>
              <a:gd name="connsiteX107" fmla="*/ 374586 w 452006"/>
              <a:gd name="connsiteY107" fmla="*/ 241926 h 451966"/>
              <a:gd name="connsiteX108" fmla="*/ 375263 w 452006"/>
              <a:gd name="connsiteY108" fmla="*/ 225428 h 451966"/>
              <a:gd name="connsiteX109" fmla="*/ 389462 w 452006"/>
              <a:gd name="connsiteY109" fmla="*/ 217450 h 451966"/>
              <a:gd name="connsiteX110" fmla="*/ 435575 w 452006"/>
              <a:gd name="connsiteY110" fmla="*/ 217450 h 451966"/>
              <a:gd name="connsiteX111" fmla="*/ 435575 w 452006"/>
              <a:gd name="connsiteY111" fmla="*/ 192976 h 451966"/>
              <a:gd name="connsiteX112" fmla="*/ 435574 w 452006"/>
              <a:gd name="connsiteY112" fmla="*/ 192975 h 451966"/>
              <a:gd name="connsiteX113" fmla="*/ 435575 w 452006"/>
              <a:gd name="connsiteY113" fmla="*/ 192838 h 451966"/>
              <a:gd name="connsiteX114" fmla="*/ 435575 w 452006"/>
              <a:gd name="connsiteY114" fmla="*/ 164170 h 451966"/>
              <a:gd name="connsiteX115" fmla="*/ 442703 w 452006"/>
              <a:gd name="connsiteY115" fmla="*/ 154935 h 451966"/>
              <a:gd name="connsiteX116" fmla="*/ 451938 w 452006"/>
              <a:gd name="connsiteY116" fmla="*/ 162061 h 451966"/>
              <a:gd name="connsiteX117" fmla="*/ 451938 w 452006"/>
              <a:gd name="connsiteY117" fmla="*/ 164170 h 451966"/>
              <a:gd name="connsiteX118" fmla="*/ 451938 w 452006"/>
              <a:gd name="connsiteY118" fmla="*/ 192838 h 451966"/>
              <a:gd name="connsiteX119" fmla="*/ 451938 w 452006"/>
              <a:gd name="connsiteY119" fmla="*/ 225970 h 451966"/>
              <a:gd name="connsiteX120" fmla="*/ 451803 w 452006"/>
              <a:gd name="connsiteY120" fmla="*/ 226105 h 451966"/>
              <a:gd name="connsiteX121" fmla="*/ 451803 w 452006"/>
              <a:gd name="connsiteY121" fmla="*/ 417725 h 451966"/>
              <a:gd name="connsiteX122" fmla="*/ 417995 w 452006"/>
              <a:gd name="connsiteY122" fmla="*/ 451938 h 451966"/>
              <a:gd name="connsiteX123" fmla="*/ 226970 w 452006"/>
              <a:gd name="connsiteY123" fmla="*/ 451938 h 451966"/>
              <a:gd name="connsiteX124" fmla="*/ 226949 w 452006"/>
              <a:gd name="connsiteY124" fmla="*/ 451961 h 451966"/>
              <a:gd name="connsiteX125" fmla="*/ 225969 w 452006"/>
              <a:gd name="connsiteY125" fmla="*/ 451938 h 451966"/>
              <a:gd name="connsiteX126" fmla="*/ 33943 w 452006"/>
              <a:gd name="connsiteY126" fmla="*/ 451938 h 451966"/>
              <a:gd name="connsiteX127" fmla="*/ 0 w 452006"/>
              <a:gd name="connsiteY127" fmla="*/ 417995 h 451966"/>
              <a:gd name="connsiteX128" fmla="*/ 0 w 452006"/>
              <a:gd name="connsiteY128" fmla="*/ 225969 h 451966"/>
              <a:gd name="connsiteX129" fmla="*/ 0 w 452006"/>
              <a:gd name="connsiteY129" fmla="*/ 33943 h 451966"/>
              <a:gd name="connsiteX130" fmla="*/ 33943 w 452006"/>
              <a:gd name="connsiteY130" fmla="*/ 0 h 45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452006" h="451966">
                <a:moveTo>
                  <a:pt x="389462" y="234218"/>
                </a:moveTo>
                <a:cubicBezTo>
                  <a:pt x="394360" y="244677"/>
                  <a:pt x="395781" y="256429"/>
                  <a:pt x="393519" y="267755"/>
                </a:cubicBezTo>
                <a:cubicBezTo>
                  <a:pt x="387793" y="294942"/>
                  <a:pt x="361112" y="312339"/>
                  <a:pt x="333926" y="306613"/>
                </a:cubicBezTo>
                <a:cubicBezTo>
                  <a:pt x="310484" y="301676"/>
                  <a:pt x="293775" y="280893"/>
                  <a:pt x="293990" y="256937"/>
                </a:cubicBezTo>
                <a:cubicBezTo>
                  <a:pt x="293998" y="249176"/>
                  <a:pt x="295853" y="241527"/>
                  <a:pt x="299399" y="234624"/>
                </a:cubicBezTo>
                <a:lnTo>
                  <a:pt x="260348" y="234219"/>
                </a:lnTo>
                <a:lnTo>
                  <a:pt x="234218" y="234219"/>
                </a:lnTo>
                <a:lnTo>
                  <a:pt x="234218" y="280196"/>
                </a:lnTo>
                <a:lnTo>
                  <a:pt x="234218" y="293584"/>
                </a:lnTo>
                <a:cubicBezTo>
                  <a:pt x="234218" y="302920"/>
                  <a:pt x="226650" y="310488"/>
                  <a:pt x="217314" y="310488"/>
                </a:cubicBezTo>
                <a:cubicBezTo>
                  <a:pt x="213656" y="310488"/>
                  <a:pt x="210098" y="309302"/>
                  <a:pt x="207172" y="307107"/>
                </a:cubicBezTo>
                <a:cubicBezTo>
                  <a:pt x="201944" y="303377"/>
                  <a:pt x="195738" y="301262"/>
                  <a:pt x="189322" y="301021"/>
                </a:cubicBezTo>
                <a:cubicBezTo>
                  <a:pt x="170650" y="301092"/>
                  <a:pt x="155572" y="316286"/>
                  <a:pt x="155643" y="334957"/>
                </a:cubicBezTo>
                <a:cubicBezTo>
                  <a:pt x="155651" y="337185"/>
                  <a:pt x="155879" y="339408"/>
                  <a:pt x="156326" y="341590"/>
                </a:cubicBezTo>
                <a:cubicBezTo>
                  <a:pt x="160332" y="359750"/>
                  <a:pt x="178302" y="371223"/>
                  <a:pt x="196462" y="367218"/>
                </a:cubicBezTo>
                <a:cubicBezTo>
                  <a:pt x="200738" y="366274"/>
                  <a:pt x="204789" y="364505"/>
                  <a:pt x="208389" y="362010"/>
                </a:cubicBezTo>
                <a:cubicBezTo>
                  <a:pt x="213552" y="358437"/>
                  <a:pt x="220269" y="358021"/>
                  <a:pt x="225834" y="360928"/>
                </a:cubicBezTo>
                <a:cubicBezTo>
                  <a:pt x="231416" y="363783"/>
                  <a:pt x="234918" y="369534"/>
                  <a:pt x="234894" y="375804"/>
                </a:cubicBezTo>
                <a:lnTo>
                  <a:pt x="234894" y="435575"/>
                </a:lnTo>
                <a:lnTo>
                  <a:pt x="417995" y="435575"/>
                </a:lnTo>
                <a:cubicBezTo>
                  <a:pt x="427674" y="435502"/>
                  <a:pt x="435502" y="427674"/>
                  <a:pt x="435575" y="417995"/>
                </a:cubicBezTo>
                <a:lnTo>
                  <a:pt x="435575" y="234219"/>
                </a:lnTo>
                <a:lnTo>
                  <a:pt x="397981" y="234219"/>
                </a:lnTo>
                <a:lnTo>
                  <a:pt x="397980" y="234218"/>
                </a:lnTo>
                <a:close/>
                <a:moveTo>
                  <a:pt x="90195" y="159925"/>
                </a:moveTo>
                <a:cubicBezTo>
                  <a:pt x="81600" y="160921"/>
                  <a:pt x="73386" y="165196"/>
                  <a:pt x="67588" y="172514"/>
                </a:cubicBezTo>
                <a:cubicBezTo>
                  <a:pt x="64321" y="176637"/>
                  <a:pt x="62061" y="181466"/>
                  <a:pt x="60989" y="186617"/>
                </a:cubicBezTo>
                <a:cubicBezTo>
                  <a:pt x="59496" y="194310"/>
                  <a:pt x="60690" y="202282"/>
                  <a:pt x="64370" y="209200"/>
                </a:cubicBezTo>
                <a:cubicBezTo>
                  <a:pt x="67337" y="214396"/>
                  <a:pt x="67337" y="220773"/>
                  <a:pt x="64370" y="225969"/>
                </a:cubicBezTo>
                <a:cubicBezTo>
                  <a:pt x="61370" y="231109"/>
                  <a:pt x="55852" y="234254"/>
                  <a:pt x="49900" y="234218"/>
                </a:cubicBezTo>
                <a:lnTo>
                  <a:pt x="41651" y="234218"/>
                </a:lnTo>
                <a:lnTo>
                  <a:pt x="16363" y="234218"/>
                </a:lnTo>
                <a:lnTo>
                  <a:pt x="16363" y="417995"/>
                </a:lnTo>
                <a:cubicBezTo>
                  <a:pt x="16363" y="427705"/>
                  <a:pt x="24234" y="435575"/>
                  <a:pt x="33943" y="435575"/>
                </a:cubicBezTo>
                <a:lnTo>
                  <a:pt x="217720" y="435575"/>
                </a:lnTo>
                <a:lnTo>
                  <a:pt x="217720" y="388515"/>
                </a:lnTo>
                <a:lnTo>
                  <a:pt x="217720" y="376480"/>
                </a:lnTo>
                <a:cubicBezTo>
                  <a:pt x="206356" y="383946"/>
                  <a:pt x="192540" y="386708"/>
                  <a:pt x="179179" y="384188"/>
                </a:cubicBezTo>
                <a:cubicBezTo>
                  <a:pt x="159430" y="380464"/>
                  <a:pt x="143826" y="365285"/>
                  <a:pt x="139557" y="345647"/>
                </a:cubicBezTo>
                <a:cubicBezTo>
                  <a:pt x="136360" y="330688"/>
                  <a:pt x="140087" y="315085"/>
                  <a:pt x="149699" y="303185"/>
                </a:cubicBezTo>
                <a:cubicBezTo>
                  <a:pt x="159378" y="291274"/>
                  <a:pt x="173976" y="284449"/>
                  <a:pt x="189322" y="284659"/>
                </a:cubicBezTo>
                <a:cubicBezTo>
                  <a:pt x="199471" y="284573"/>
                  <a:pt x="209394" y="287646"/>
                  <a:pt x="217720" y="293449"/>
                </a:cubicBezTo>
                <a:lnTo>
                  <a:pt x="217868" y="280475"/>
                </a:lnTo>
                <a:lnTo>
                  <a:pt x="217721" y="280333"/>
                </a:lnTo>
                <a:cubicBezTo>
                  <a:pt x="217720" y="280287"/>
                  <a:pt x="217720" y="280242"/>
                  <a:pt x="217720" y="280196"/>
                </a:cubicBezTo>
                <a:lnTo>
                  <a:pt x="217720" y="234218"/>
                </a:lnTo>
                <a:lnTo>
                  <a:pt x="154162" y="234218"/>
                </a:lnTo>
                <a:lnTo>
                  <a:pt x="137935" y="234218"/>
                </a:lnTo>
                <a:cubicBezTo>
                  <a:pt x="131901" y="234164"/>
                  <a:pt x="126346" y="230924"/>
                  <a:pt x="123330" y="225698"/>
                </a:cubicBezTo>
                <a:cubicBezTo>
                  <a:pt x="120431" y="220677"/>
                  <a:pt x="120431" y="214492"/>
                  <a:pt x="123330" y="209471"/>
                </a:cubicBezTo>
                <a:cubicBezTo>
                  <a:pt x="126130" y="204524"/>
                  <a:pt x="127576" y="198927"/>
                  <a:pt x="127522" y="193243"/>
                </a:cubicBezTo>
                <a:cubicBezTo>
                  <a:pt x="127494" y="183081"/>
                  <a:pt x="122932" y="173460"/>
                  <a:pt x="115081" y="167009"/>
                </a:cubicBezTo>
                <a:cubicBezTo>
                  <a:pt x="107764" y="161212"/>
                  <a:pt x="98789" y="158929"/>
                  <a:pt x="90195" y="159925"/>
                </a:cubicBezTo>
                <a:close/>
                <a:moveTo>
                  <a:pt x="33943" y="16363"/>
                </a:moveTo>
                <a:cubicBezTo>
                  <a:pt x="24234" y="16363"/>
                  <a:pt x="16363" y="24234"/>
                  <a:pt x="16363" y="33943"/>
                </a:cubicBezTo>
                <a:lnTo>
                  <a:pt x="16363" y="217720"/>
                </a:lnTo>
                <a:lnTo>
                  <a:pt x="41651" y="217720"/>
                </a:lnTo>
                <a:lnTo>
                  <a:pt x="49089" y="217720"/>
                </a:lnTo>
                <a:cubicBezTo>
                  <a:pt x="43769" y="207154"/>
                  <a:pt x="42059" y="195136"/>
                  <a:pt x="44220" y="183507"/>
                </a:cubicBezTo>
                <a:cubicBezTo>
                  <a:pt x="49941" y="156319"/>
                  <a:pt x="76619" y="138917"/>
                  <a:pt x="103806" y="144638"/>
                </a:cubicBezTo>
                <a:cubicBezTo>
                  <a:pt x="126859" y="149488"/>
                  <a:pt x="143459" y="169688"/>
                  <a:pt x="143749" y="193243"/>
                </a:cubicBezTo>
                <a:cubicBezTo>
                  <a:pt x="143763" y="201769"/>
                  <a:pt x="141574" y="210154"/>
                  <a:pt x="137394" y="217585"/>
                </a:cubicBezTo>
                <a:lnTo>
                  <a:pt x="217720" y="217585"/>
                </a:lnTo>
                <a:lnTo>
                  <a:pt x="217720" y="158084"/>
                </a:lnTo>
                <a:lnTo>
                  <a:pt x="217720" y="148754"/>
                </a:lnTo>
                <a:cubicBezTo>
                  <a:pt x="217944" y="143228"/>
                  <a:pt x="220879" y="138169"/>
                  <a:pt x="225563" y="135231"/>
                </a:cubicBezTo>
                <a:cubicBezTo>
                  <a:pt x="230555" y="132134"/>
                  <a:pt x="236790" y="131828"/>
                  <a:pt x="242061" y="134419"/>
                </a:cubicBezTo>
                <a:cubicBezTo>
                  <a:pt x="258869" y="142552"/>
                  <a:pt x="279086" y="135520"/>
                  <a:pt x="287219" y="118713"/>
                </a:cubicBezTo>
                <a:cubicBezTo>
                  <a:pt x="290529" y="111871"/>
                  <a:pt x="291438" y="104112"/>
                  <a:pt x="289797" y="96690"/>
                </a:cubicBezTo>
                <a:cubicBezTo>
                  <a:pt x="285904" y="78506"/>
                  <a:pt x="268006" y="66920"/>
                  <a:pt x="249822" y="70814"/>
                </a:cubicBezTo>
                <a:cubicBezTo>
                  <a:pt x="247086" y="71399"/>
                  <a:pt x="244433" y="72324"/>
                  <a:pt x="241926" y="73566"/>
                </a:cubicBezTo>
                <a:cubicBezTo>
                  <a:pt x="233627" y="77675"/>
                  <a:pt x="223567" y="74277"/>
                  <a:pt x="219459" y="65978"/>
                </a:cubicBezTo>
                <a:cubicBezTo>
                  <a:pt x="218276" y="63588"/>
                  <a:pt x="217679" y="60951"/>
                  <a:pt x="217720" y="58285"/>
                </a:cubicBezTo>
                <a:lnTo>
                  <a:pt x="217720" y="48818"/>
                </a:lnTo>
                <a:lnTo>
                  <a:pt x="217720" y="16363"/>
                </a:lnTo>
                <a:close/>
                <a:moveTo>
                  <a:pt x="33943" y="0"/>
                </a:moveTo>
                <a:lnTo>
                  <a:pt x="225969" y="0"/>
                </a:lnTo>
                <a:lnTo>
                  <a:pt x="225970" y="1"/>
                </a:lnTo>
                <a:lnTo>
                  <a:pt x="417995" y="1"/>
                </a:lnTo>
                <a:cubicBezTo>
                  <a:pt x="436711" y="75"/>
                  <a:pt x="451863" y="15228"/>
                  <a:pt x="451938" y="33944"/>
                </a:cubicBezTo>
                <a:lnTo>
                  <a:pt x="451938" y="59693"/>
                </a:lnTo>
                <a:lnTo>
                  <a:pt x="451938" y="61801"/>
                </a:lnTo>
                <a:lnTo>
                  <a:pt x="451938" y="90470"/>
                </a:lnTo>
                <a:cubicBezTo>
                  <a:pt x="451938" y="94951"/>
                  <a:pt x="448307" y="98584"/>
                  <a:pt x="443826" y="98584"/>
                </a:cubicBezTo>
                <a:cubicBezTo>
                  <a:pt x="443780" y="98584"/>
                  <a:pt x="443735" y="98584"/>
                  <a:pt x="443689" y="98583"/>
                </a:cubicBezTo>
                <a:cubicBezTo>
                  <a:pt x="439208" y="98583"/>
                  <a:pt x="435575" y="94951"/>
                  <a:pt x="435575" y="90470"/>
                </a:cubicBezTo>
                <a:lnTo>
                  <a:pt x="435575" y="61801"/>
                </a:lnTo>
                <a:lnTo>
                  <a:pt x="435575" y="33944"/>
                </a:lnTo>
                <a:cubicBezTo>
                  <a:pt x="435502" y="24265"/>
                  <a:pt x="427674" y="16437"/>
                  <a:pt x="417995" y="16364"/>
                </a:cubicBezTo>
                <a:lnTo>
                  <a:pt x="234218" y="16364"/>
                </a:lnTo>
                <a:lnTo>
                  <a:pt x="234218" y="48818"/>
                </a:lnTo>
                <a:lnTo>
                  <a:pt x="234218" y="58285"/>
                </a:lnTo>
                <a:cubicBezTo>
                  <a:pt x="244567" y="53344"/>
                  <a:pt x="256233" y="51874"/>
                  <a:pt x="267484" y="54093"/>
                </a:cubicBezTo>
                <a:cubicBezTo>
                  <a:pt x="286707" y="58259"/>
                  <a:pt x="301723" y="73275"/>
                  <a:pt x="305890" y="92498"/>
                </a:cubicBezTo>
                <a:cubicBezTo>
                  <a:pt x="309133" y="107543"/>
                  <a:pt x="305406" y="123248"/>
                  <a:pt x="295747" y="135231"/>
                </a:cubicBezTo>
                <a:cubicBezTo>
                  <a:pt x="286249" y="146939"/>
                  <a:pt x="272012" y="153784"/>
                  <a:pt x="256937" y="153892"/>
                </a:cubicBezTo>
                <a:cubicBezTo>
                  <a:pt x="249287" y="153940"/>
                  <a:pt x="241734" y="152179"/>
                  <a:pt x="234894" y="148754"/>
                </a:cubicBezTo>
                <a:lnTo>
                  <a:pt x="234218" y="217586"/>
                </a:lnTo>
                <a:lnTo>
                  <a:pt x="281954" y="217586"/>
                </a:lnTo>
                <a:lnTo>
                  <a:pt x="282223" y="217855"/>
                </a:lnTo>
                <a:lnTo>
                  <a:pt x="299128" y="217855"/>
                </a:lnTo>
                <a:cubicBezTo>
                  <a:pt x="304935" y="217831"/>
                  <a:pt x="310328" y="220860"/>
                  <a:pt x="313327" y="225834"/>
                </a:cubicBezTo>
                <a:cubicBezTo>
                  <a:pt x="316220" y="230952"/>
                  <a:pt x="316220" y="237213"/>
                  <a:pt x="313327" y="242332"/>
                </a:cubicBezTo>
                <a:cubicBezTo>
                  <a:pt x="311438" y="246955"/>
                  <a:pt x="310651" y="251956"/>
                  <a:pt x="311028" y="256937"/>
                </a:cubicBezTo>
                <a:cubicBezTo>
                  <a:pt x="311116" y="275682"/>
                  <a:pt x="326384" y="290808"/>
                  <a:pt x="345129" y="290721"/>
                </a:cubicBezTo>
                <a:cubicBezTo>
                  <a:pt x="347301" y="290710"/>
                  <a:pt x="349468" y="290492"/>
                  <a:pt x="351597" y="290068"/>
                </a:cubicBezTo>
                <a:cubicBezTo>
                  <a:pt x="369834" y="286065"/>
                  <a:pt x="381374" y="268035"/>
                  <a:pt x="377369" y="249798"/>
                </a:cubicBezTo>
                <a:cubicBezTo>
                  <a:pt x="376770" y="247069"/>
                  <a:pt x="375836" y="244425"/>
                  <a:pt x="374586" y="241926"/>
                </a:cubicBezTo>
                <a:cubicBezTo>
                  <a:pt x="371901" y="236689"/>
                  <a:pt x="372158" y="230428"/>
                  <a:pt x="375263" y="225428"/>
                </a:cubicBezTo>
                <a:cubicBezTo>
                  <a:pt x="378221" y="220414"/>
                  <a:pt x="383640" y="217370"/>
                  <a:pt x="389462" y="217450"/>
                </a:cubicBezTo>
                <a:lnTo>
                  <a:pt x="435575" y="217450"/>
                </a:lnTo>
                <a:lnTo>
                  <a:pt x="435575" y="192976"/>
                </a:lnTo>
                <a:lnTo>
                  <a:pt x="435574" y="192975"/>
                </a:lnTo>
                <a:cubicBezTo>
                  <a:pt x="435574" y="192929"/>
                  <a:pt x="435574" y="192884"/>
                  <a:pt x="435575" y="192838"/>
                </a:cubicBezTo>
                <a:lnTo>
                  <a:pt x="435575" y="164170"/>
                </a:lnTo>
                <a:cubicBezTo>
                  <a:pt x="434994" y="159651"/>
                  <a:pt x="438184" y="155516"/>
                  <a:pt x="442703" y="154935"/>
                </a:cubicBezTo>
                <a:cubicBezTo>
                  <a:pt x="447221" y="154352"/>
                  <a:pt x="451357" y="157543"/>
                  <a:pt x="451938" y="162061"/>
                </a:cubicBezTo>
                <a:cubicBezTo>
                  <a:pt x="452029" y="162762"/>
                  <a:pt x="452029" y="163470"/>
                  <a:pt x="451938" y="164170"/>
                </a:cubicBezTo>
                <a:lnTo>
                  <a:pt x="451938" y="192838"/>
                </a:lnTo>
                <a:lnTo>
                  <a:pt x="451938" y="225970"/>
                </a:lnTo>
                <a:lnTo>
                  <a:pt x="451803" y="226105"/>
                </a:lnTo>
                <a:lnTo>
                  <a:pt x="451803" y="417725"/>
                </a:lnTo>
                <a:cubicBezTo>
                  <a:pt x="451878" y="436493"/>
                  <a:pt x="436762" y="451789"/>
                  <a:pt x="417995" y="451938"/>
                </a:cubicBezTo>
                <a:lnTo>
                  <a:pt x="226970" y="451938"/>
                </a:lnTo>
                <a:lnTo>
                  <a:pt x="226949" y="451961"/>
                </a:lnTo>
                <a:cubicBezTo>
                  <a:pt x="226622" y="451973"/>
                  <a:pt x="226295" y="451965"/>
                  <a:pt x="225969" y="451938"/>
                </a:cubicBezTo>
                <a:lnTo>
                  <a:pt x="33943" y="451938"/>
                </a:lnTo>
                <a:cubicBezTo>
                  <a:pt x="15227" y="451863"/>
                  <a:pt x="74" y="436711"/>
                  <a:pt x="0" y="417995"/>
                </a:cubicBezTo>
                <a:lnTo>
                  <a:pt x="0" y="225969"/>
                </a:lnTo>
                <a:lnTo>
                  <a:pt x="0" y="33943"/>
                </a:lnTo>
                <a:cubicBezTo>
                  <a:pt x="74" y="15227"/>
                  <a:pt x="15228" y="74"/>
                  <a:pt x="33943" y="0"/>
                </a:cubicBezTo>
                <a:close/>
              </a:path>
            </a:pathLst>
          </a:custGeom>
          <a:solidFill>
            <a:schemeClr val="tx1"/>
          </a:solidFill>
          <a:ln w="1327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7" name="Freeform 756">
            <a:extLst>
              <a:ext uri="{FF2B5EF4-FFF2-40B4-BE49-F238E27FC236}">
                <a16:creationId xmlns:a16="http://schemas.microsoft.com/office/drawing/2014/main" id="{F45D8E68-2D9D-BF4B-A151-96C56ED3F724}"/>
              </a:ext>
            </a:extLst>
          </p:cNvPr>
          <p:cNvSpPr>
            <a:spLocks noChangeAspect="1"/>
          </p:cNvSpPr>
          <p:nvPr/>
        </p:nvSpPr>
        <p:spPr>
          <a:xfrm>
            <a:off x="878416" y="5794629"/>
            <a:ext cx="354770" cy="460101"/>
          </a:xfrm>
          <a:custGeom>
            <a:avLst/>
            <a:gdLst>
              <a:gd name="connsiteX0" fmla="*/ 263949 w 390247"/>
              <a:gd name="connsiteY0" fmla="*/ 390506 h 506111"/>
              <a:gd name="connsiteX1" fmla="*/ 313633 w 390247"/>
              <a:gd name="connsiteY1" fmla="*/ 390506 h 506111"/>
              <a:gd name="connsiteX2" fmla="*/ 347295 w 390247"/>
              <a:gd name="connsiteY2" fmla="*/ 424428 h 506111"/>
              <a:gd name="connsiteX3" fmla="*/ 347295 w 390247"/>
              <a:gd name="connsiteY3" fmla="*/ 458892 h 506111"/>
              <a:gd name="connsiteX4" fmla="*/ 339216 w 390247"/>
              <a:gd name="connsiteY4" fmla="*/ 467033 h 506111"/>
              <a:gd name="connsiteX5" fmla="*/ 331004 w 390247"/>
              <a:gd name="connsiteY5" fmla="*/ 459029 h 506111"/>
              <a:gd name="connsiteX6" fmla="*/ 331003 w 390247"/>
              <a:gd name="connsiteY6" fmla="*/ 458892 h 506111"/>
              <a:gd name="connsiteX7" fmla="*/ 331003 w 390247"/>
              <a:gd name="connsiteY7" fmla="*/ 424428 h 506111"/>
              <a:gd name="connsiteX8" fmla="*/ 313633 w 390247"/>
              <a:gd name="connsiteY8" fmla="*/ 407195 h 506111"/>
              <a:gd name="connsiteX9" fmla="*/ 263949 w 390247"/>
              <a:gd name="connsiteY9" fmla="*/ 407195 h 506111"/>
              <a:gd name="connsiteX10" fmla="*/ 246579 w 390247"/>
              <a:gd name="connsiteY10" fmla="*/ 424699 h 506111"/>
              <a:gd name="connsiteX11" fmla="*/ 246579 w 390247"/>
              <a:gd name="connsiteY11" fmla="*/ 459163 h 506111"/>
              <a:gd name="connsiteX12" fmla="*/ 237384 w 390247"/>
              <a:gd name="connsiteY12" fmla="*/ 466315 h 506111"/>
              <a:gd name="connsiteX13" fmla="*/ 230287 w 390247"/>
              <a:gd name="connsiteY13" fmla="*/ 459163 h 506111"/>
              <a:gd name="connsiteX14" fmla="*/ 230287 w 390247"/>
              <a:gd name="connsiteY14" fmla="*/ 424428 h 506111"/>
              <a:gd name="connsiteX15" fmla="*/ 263949 w 390247"/>
              <a:gd name="connsiteY15" fmla="*/ 390506 h 506111"/>
              <a:gd name="connsiteX16" fmla="*/ 288724 w 390247"/>
              <a:gd name="connsiteY16" fmla="*/ 342880 h 506111"/>
              <a:gd name="connsiteX17" fmla="*/ 273239 w 390247"/>
              <a:gd name="connsiteY17" fmla="*/ 358484 h 506111"/>
              <a:gd name="connsiteX18" fmla="*/ 288725 w 390247"/>
              <a:gd name="connsiteY18" fmla="*/ 374088 h 506111"/>
              <a:gd name="connsiteX19" fmla="*/ 304208 w 390247"/>
              <a:gd name="connsiteY19" fmla="*/ 358484 h 506111"/>
              <a:gd name="connsiteX20" fmla="*/ 304208 w 390247"/>
              <a:gd name="connsiteY20" fmla="*/ 358348 h 506111"/>
              <a:gd name="connsiteX21" fmla="*/ 288858 w 390247"/>
              <a:gd name="connsiteY21" fmla="*/ 342880 h 506111"/>
              <a:gd name="connsiteX22" fmla="*/ 288724 w 390247"/>
              <a:gd name="connsiteY22" fmla="*/ 342880 h 506111"/>
              <a:gd name="connsiteX23" fmla="*/ 288724 w 390247"/>
              <a:gd name="connsiteY23" fmla="*/ 326326 h 506111"/>
              <a:gd name="connsiteX24" fmla="*/ 320500 w 390247"/>
              <a:gd name="connsiteY24" fmla="*/ 358348 h 506111"/>
              <a:gd name="connsiteX25" fmla="*/ 288724 w 390247"/>
              <a:gd name="connsiteY25" fmla="*/ 390370 h 506111"/>
              <a:gd name="connsiteX26" fmla="*/ 256947 w 390247"/>
              <a:gd name="connsiteY26" fmla="*/ 358348 h 506111"/>
              <a:gd name="connsiteX27" fmla="*/ 288724 w 390247"/>
              <a:gd name="connsiteY27" fmla="*/ 326326 h 506111"/>
              <a:gd name="connsiteX28" fmla="*/ 287408 w 390247"/>
              <a:gd name="connsiteY28" fmla="*/ 318726 h 506111"/>
              <a:gd name="connsiteX29" fmla="*/ 255912 w 390247"/>
              <a:gd name="connsiteY29" fmla="*/ 325186 h 506111"/>
              <a:gd name="connsiteX30" fmla="*/ 255628 w 390247"/>
              <a:gd name="connsiteY30" fmla="*/ 325261 h 506111"/>
              <a:gd name="connsiteX31" fmla="*/ 229307 w 390247"/>
              <a:gd name="connsiteY31" fmla="*/ 343206 h 506111"/>
              <a:gd name="connsiteX32" fmla="*/ 228613 w 390247"/>
              <a:gd name="connsiteY32" fmla="*/ 343738 h 506111"/>
              <a:gd name="connsiteX33" fmla="*/ 219232 w 390247"/>
              <a:gd name="connsiteY33" fmla="*/ 357807 h 506111"/>
              <a:gd name="connsiteX34" fmla="*/ 208651 w 390247"/>
              <a:gd name="connsiteY34" fmla="*/ 380283 h 506111"/>
              <a:gd name="connsiteX35" fmla="*/ 205231 w 390247"/>
              <a:gd name="connsiteY35" fmla="*/ 397493 h 506111"/>
              <a:gd name="connsiteX36" fmla="*/ 208577 w 390247"/>
              <a:gd name="connsiteY36" fmla="*/ 427385 h 506111"/>
              <a:gd name="connsiteX37" fmla="*/ 210625 w 390247"/>
              <a:gd name="connsiteY37" fmla="*/ 437526 h 506111"/>
              <a:gd name="connsiteX38" fmla="*/ 288993 w 390247"/>
              <a:gd name="connsiteY38" fmla="*/ 489692 h 506111"/>
              <a:gd name="connsiteX39" fmla="*/ 373820 w 390247"/>
              <a:gd name="connsiteY39" fmla="*/ 404074 h 506111"/>
              <a:gd name="connsiteX40" fmla="*/ 348848 w 390247"/>
              <a:gd name="connsiteY40" fmla="*/ 343525 h 506111"/>
              <a:gd name="connsiteX41" fmla="*/ 332618 w 390247"/>
              <a:gd name="connsiteY41" fmla="*/ 332512 h 506111"/>
              <a:gd name="connsiteX42" fmla="*/ 318948 w 390247"/>
              <a:gd name="connsiteY42" fmla="*/ 324598 h 506111"/>
              <a:gd name="connsiteX43" fmla="*/ 294655 w 390247"/>
              <a:gd name="connsiteY43" fmla="*/ 319661 h 506111"/>
              <a:gd name="connsiteX44" fmla="*/ 231230 w 390247"/>
              <a:gd name="connsiteY44" fmla="*/ 95116 h 506111"/>
              <a:gd name="connsiteX45" fmla="*/ 231230 w 390247"/>
              <a:gd name="connsiteY45" fmla="*/ 100702 h 506111"/>
              <a:gd name="connsiteX46" fmla="*/ 231499 w 390247"/>
              <a:gd name="connsiteY46" fmla="*/ 102036 h 506111"/>
              <a:gd name="connsiteX47" fmla="*/ 231499 w 390247"/>
              <a:gd name="connsiteY47" fmla="*/ 102172 h 506111"/>
              <a:gd name="connsiteX48" fmla="*/ 130245 w 390247"/>
              <a:gd name="connsiteY48" fmla="*/ 204344 h 506111"/>
              <a:gd name="connsiteX49" fmla="*/ 90769 w 390247"/>
              <a:gd name="connsiteY49" fmla="*/ 196367 h 506111"/>
              <a:gd name="connsiteX50" fmla="*/ 85675 w 390247"/>
              <a:gd name="connsiteY50" fmla="*/ 192916 h 506111"/>
              <a:gd name="connsiteX51" fmla="*/ 83084 w 390247"/>
              <a:gd name="connsiteY51" fmla="*/ 192261 h 506111"/>
              <a:gd name="connsiteX52" fmla="*/ 77625 w 390247"/>
              <a:gd name="connsiteY52" fmla="*/ 187462 h 506111"/>
              <a:gd name="connsiteX53" fmla="*/ 58512 w 390247"/>
              <a:gd name="connsiteY53" fmla="*/ 174514 h 506111"/>
              <a:gd name="connsiteX54" fmla="*/ 52208 w 390247"/>
              <a:gd name="connsiteY54" fmla="*/ 165118 h 506111"/>
              <a:gd name="connsiteX55" fmla="*/ 47437 w 390247"/>
              <a:gd name="connsiteY55" fmla="*/ 160924 h 506111"/>
              <a:gd name="connsiteX56" fmla="*/ 40916 w 390247"/>
              <a:gd name="connsiteY56" fmla="*/ 350553 h 506111"/>
              <a:gd name="connsiteX57" fmla="*/ 85960 w 390247"/>
              <a:gd name="connsiteY57" fmla="*/ 399124 h 506111"/>
              <a:gd name="connsiteX58" fmla="*/ 83388 w 390247"/>
              <a:gd name="connsiteY58" fmla="*/ 386163 h 506111"/>
              <a:gd name="connsiteX59" fmla="*/ 89851 w 390247"/>
              <a:gd name="connsiteY59" fmla="*/ 376530 h 506111"/>
              <a:gd name="connsiteX60" fmla="*/ 99380 w 390247"/>
              <a:gd name="connsiteY60" fmla="*/ 382881 h 506111"/>
              <a:gd name="connsiteX61" fmla="*/ 99411 w 390247"/>
              <a:gd name="connsiteY61" fmla="*/ 383043 h 506111"/>
              <a:gd name="connsiteX62" fmla="*/ 104644 w 390247"/>
              <a:gd name="connsiteY62" fmla="*/ 409211 h 506111"/>
              <a:gd name="connsiteX63" fmla="*/ 134261 w 390247"/>
              <a:gd name="connsiteY63" fmla="*/ 424166 h 506111"/>
              <a:gd name="connsiteX64" fmla="*/ 186392 w 390247"/>
              <a:gd name="connsiteY64" fmla="*/ 432297 h 506111"/>
              <a:gd name="connsiteX65" fmla="*/ 191240 w 390247"/>
              <a:gd name="connsiteY65" fmla="*/ 432297 h 506111"/>
              <a:gd name="connsiteX66" fmla="*/ 187470 w 390247"/>
              <a:gd name="connsiteY66" fmla="*/ 405160 h 506111"/>
              <a:gd name="connsiteX67" fmla="*/ 187741 w 390247"/>
              <a:gd name="connsiteY67" fmla="*/ 403816 h 506111"/>
              <a:gd name="connsiteX68" fmla="*/ 187738 w 390247"/>
              <a:gd name="connsiteY68" fmla="*/ 403803 h 506111"/>
              <a:gd name="connsiteX69" fmla="*/ 188346 w 390247"/>
              <a:gd name="connsiteY69" fmla="*/ 400809 h 506111"/>
              <a:gd name="connsiteX70" fmla="*/ 195463 w 390247"/>
              <a:gd name="connsiteY70" fmla="*/ 365466 h 506111"/>
              <a:gd name="connsiteX71" fmla="*/ 195552 w 390247"/>
              <a:gd name="connsiteY71" fmla="*/ 365333 h 506111"/>
              <a:gd name="connsiteX72" fmla="*/ 195801 w 390247"/>
              <a:gd name="connsiteY72" fmla="*/ 364108 h 506111"/>
              <a:gd name="connsiteX73" fmla="*/ 289262 w 390247"/>
              <a:gd name="connsiteY73" fmla="*/ 302039 h 506111"/>
              <a:gd name="connsiteX74" fmla="*/ 328588 w 390247"/>
              <a:gd name="connsiteY74" fmla="*/ 310135 h 506111"/>
              <a:gd name="connsiteX75" fmla="*/ 343404 w 390247"/>
              <a:gd name="connsiteY75" fmla="*/ 320237 h 506111"/>
              <a:gd name="connsiteX76" fmla="*/ 345949 w 390247"/>
              <a:gd name="connsiteY76" fmla="*/ 321034 h 506111"/>
              <a:gd name="connsiteX77" fmla="*/ 356721 w 390247"/>
              <a:gd name="connsiteY77" fmla="*/ 261197 h 506111"/>
              <a:gd name="connsiteX78" fmla="*/ 321797 w 390247"/>
              <a:gd name="connsiteY78" fmla="*/ 156808 h 506111"/>
              <a:gd name="connsiteX79" fmla="*/ 286644 w 390247"/>
              <a:gd name="connsiteY79" fmla="*/ 123171 h 506111"/>
              <a:gd name="connsiteX80" fmla="*/ 289397 w 390247"/>
              <a:gd name="connsiteY80" fmla="*/ 137043 h 506111"/>
              <a:gd name="connsiteX81" fmla="*/ 282934 w 390247"/>
              <a:gd name="connsiteY81" fmla="*/ 146677 h 506111"/>
              <a:gd name="connsiteX82" fmla="*/ 281049 w 390247"/>
              <a:gd name="connsiteY82" fmla="*/ 146813 h 506111"/>
              <a:gd name="connsiteX83" fmla="*/ 273105 w 390247"/>
              <a:gd name="connsiteY83" fmla="*/ 140164 h 506111"/>
              <a:gd name="connsiteX84" fmla="*/ 267499 w 390247"/>
              <a:gd name="connsiteY84" fmla="*/ 112028 h 506111"/>
              <a:gd name="connsiteX85" fmla="*/ 130244 w 390247"/>
              <a:gd name="connsiteY85" fmla="*/ 40841 h 506111"/>
              <a:gd name="connsiteX86" fmla="*/ 130244 w 390247"/>
              <a:gd name="connsiteY86" fmla="*/ 40977 h 506111"/>
              <a:gd name="connsiteX87" fmla="*/ 114626 w 390247"/>
              <a:gd name="connsiteY87" fmla="*/ 56445 h 506111"/>
              <a:gd name="connsiteX88" fmla="*/ 129976 w 390247"/>
              <a:gd name="connsiteY88" fmla="*/ 72183 h 506111"/>
              <a:gd name="connsiteX89" fmla="*/ 145594 w 390247"/>
              <a:gd name="connsiteY89" fmla="*/ 56715 h 506111"/>
              <a:gd name="connsiteX90" fmla="*/ 145594 w 390247"/>
              <a:gd name="connsiteY90" fmla="*/ 56445 h 506111"/>
              <a:gd name="connsiteX91" fmla="*/ 130379 w 390247"/>
              <a:gd name="connsiteY91" fmla="*/ 40842 h 506111"/>
              <a:gd name="connsiteX92" fmla="*/ 130244 w 390247"/>
              <a:gd name="connsiteY92" fmla="*/ 40841 h 506111"/>
              <a:gd name="connsiteX93" fmla="*/ 128898 w 390247"/>
              <a:gd name="connsiteY93" fmla="*/ 24437 h 506111"/>
              <a:gd name="connsiteX94" fmla="*/ 161341 w 390247"/>
              <a:gd name="connsiteY94" fmla="*/ 55774 h 506111"/>
              <a:gd name="connsiteX95" fmla="*/ 161347 w 390247"/>
              <a:gd name="connsiteY95" fmla="*/ 56445 h 506111"/>
              <a:gd name="connsiteX96" fmla="*/ 152280 w 390247"/>
              <a:gd name="connsiteY96" fmla="*/ 78851 h 506111"/>
              <a:gd name="connsiteX97" fmla="*/ 130553 w 390247"/>
              <a:gd name="connsiteY97" fmla="*/ 88332 h 506111"/>
              <a:gd name="connsiteX98" fmla="*/ 155154 w 390247"/>
              <a:gd name="connsiteY98" fmla="*/ 88332 h 506111"/>
              <a:gd name="connsiteX99" fmla="*/ 188277 w 390247"/>
              <a:gd name="connsiteY99" fmla="*/ 122254 h 506111"/>
              <a:gd name="connsiteX100" fmla="*/ 188277 w 390247"/>
              <a:gd name="connsiteY100" fmla="*/ 156718 h 506111"/>
              <a:gd name="connsiteX101" fmla="*/ 180602 w 390247"/>
              <a:gd name="connsiteY101" fmla="*/ 165131 h 506111"/>
              <a:gd name="connsiteX102" fmla="*/ 172524 w 390247"/>
              <a:gd name="connsiteY102" fmla="*/ 156989 h 506111"/>
              <a:gd name="connsiteX103" fmla="*/ 172524 w 390247"/>
              <a:gd name="connsiteY103" fmla="*/ 122254 h 506111"/>
              <a:gd name="connsiteX104" fmla="*/ 155154 w 390247"/>
              <a:gd name="connsiteY104" fmla="*/ 104750 h 506111"/>
              <a:gd name="connsiteX105" fmla="*/ 105335 w 390247"/>
              <a:gd name="connsiteY105" fmla="*/ 104750 h 506111"/>
              <a:gd name="connsiteX106" fmla="*/ 87965 w 390247"/>
              <a:gd name="connsiteY106" fmla="*/ 122254 h 506111"/>
              <a:gd name="connsiteX107" fmla="*/ 87965 w 390247"/>
              <a:gd name="connsiteY107" fmla="*/ 156718 h 506111"/>
              <a:gd name="connsiteX108" fmla="*/ 78770 w 390247"/>
              <a:gd name="connsiteY108" fmla="*/ 163870 h 506111"/>
              <a:gd name="connsiteX109" fmla="*/ 71673 w 390247"/>
              <a:gd name="connsiteY109" fmla="*/ 156718 h 506111"/>
              <a:gd name="connsiteX110" fmla="*/ 71673 w 390247"/>
              <a:gd name="connsiteY110" fmla="*/ 122254 h 506111"/>
              <a:gd name="connsiteX111" fmla="*/ 105335 w 390247"/>
              <a:gd name="connsiteY111" fmla="*/ 88332 h 506111"/>
              <a:gd name="connsiteX112" fmla="*/ 129900 w 390247"/>
              <a:gd name="connsiteY112" fmla="*/ 88332 h 506111"/>
              <a:gd name="connsiteX113" fmla="*/ 107582 w 390247"/>
              <a:gd name="connsiteY113" fmla="*/ 79570 h 506111"/>
              <a:gd name="connsiteX114" fmla="*/ 97801 w 390247"/>
              <a:gd name="connsiteY114" fmla="*/ 57131 h 506111"/>
              <a:gd name="connsiteX115" fmla="*/ 128898 w 390247"/>
              <a:gd name="connsiteY115" fmla="*/ 24437 h 506111"/>
              <a:gd name="connsiteX116" fmla="*/ 130245 w 390247"/>
              <a:gd name="connsiteY116" fmla="*/ 16554 h 506111"/>
              <a:gd name="connsiteX117" fmla="*/ 45283 w 390247"/>
              <a:gd name="connsiteY117" fmla="*/ 102172 h 506111"/>
              <a:gd name="connsiteX118" fmla="*/ 51960 w 390247"/>
              <a:gd name="connsiteY118" fmla="*/ 135498 h 506111"/>
              <a:gd name="connsiteX119" fmla="*/ 62948 w 390247"/>
              <a:gd name="connsiteY119" fmla="*/ 151921 h 506111"/>
              <a:gd name="connsiteX120" fmla="*/ 74053 w 390247"/>
              <a:gd name="connsiteY120" fmla="*/ 165353 h 506111"/>
              <a:gd name="connsiteX121" fmla="*/ 86720 w 390247"/>
              <a:gd name="connsiteY121" fmla="*/ 173959 h 506111"/>
              <a:gd name="connsiteX122" fmla="*/ 102082 w 390247"/>
              <a:gd name="connsiteY122" fmla="*/ 182060 h 506111"/>
              <a:gd name="connsiteX123" fmla="*/ 117236 w 390247"/>
              <a:gd name="connsiteY123" fmla="*/ 185143 h 506111"/>
              <a:gd name="connsiteX124" fmla="*/ 134747 w 390247"/>
              <a:gd name="connsiteY124" fmla="*/ 186874 h 506111"/>
              <a:gd name="connsiteX125" fmla="*/ 148413 w 390247"/>
              <a:gd name="connsiteY125" fmla="*/ 184093 h 506111"/>
              <a:gd name="connsiteX126" fmla="*/ 167489 w 390247"/>
              <a:gd name="connsiteY126" fmla="*/ 178226 h 506111"/>
              <a:gd name="connsiteX127" fmla="*/ 174591 w 390247"/>
              <a:gd name="connsiteY127" fmla="*/ 173401 h 506111"/>
              <a:gd name="connsiteX128" fmla="*/ 198766 w 390247"/>
              <a:gd name="connsiteY128" fmla="*/ 150092 h 506111"/>
              <a:gd name="connsiteX129" fmla="*/ 204203 w 390247"/>
              <a:gd name="connsiteY129" fmla="*/ 141965 h 506111"/>
              <a:gd name="connsiteX130" fmla="*/ 215207 w 390247"/>
              <a:gd name="connsiteY130" fmla="*/ 102172 h 506111"/>
              <a:gd name="connsiteX131" fmla="*/ 130245 w 390247"/>
              <a:gd name="connsiteY131" fmla="*/ 16554 h 506111"/>
              <a:gd name="connsiteX132" fmla="*/ 129975 w 390247"/>
              <a:gd name="connsiteY132" fmla="*/ 0 h 506111"/>
              <a:gd name="connsiteX133" fmla="*/ 223479 w 390247"/>
              <a:gd name="connsiteY133" fmla="*/ 62277 h 506111"/>
              <a:gd name="connsiteX134" fmla="*/ 226473 w 390247"/>
              <a:gd name="connsiteY134" fmla="*/ 77118 h 506111"/>
              <a:gd name="connsiteX135" fmla="*/ 271313 w 390247"/>
              <a:gd name="connsiteY135" fmla="*/ 96084 h 506111"/>
              <a:gd name="connsiteX136" fmla="*/ 272701 w 390247"/>
              <a:gd name="connsiteY136" fmla="*/ 95116 h 506111"/>
              <a:gd name="connsiteX137" fmla="*/ 308113 w 390247"/>
              <a:gd name="connsiteY137" fmla="*/ 89010 h 506111"/>
              <a:gd name="connsiteX138" fmla="*/ 317539 w 390247"/>
              <a:gd name="connsiteY138" fmla="*/ 95659 h 506111"/>
              <a:gd name="connsiteX139" fmla="*/ 310941 w 390247"/>
              <a:gd name="connsiteY139" fmla="*/ 105157 h 506111"/>
              <a:gd name="connsiteX140" fmla="*/ 294804 w 390247"/>
              <a:gd name="connsiteY140" fmla="*/ 108002 h 506111"/>
              <a:gd name="connsiteX141" fmla="*/ 341767 w 390247"/>
              <a:gd name="connsiteY141" fmla="*/ 155899 h 506111"/>
              <a:gd name="connsiteX142" fmla="*/ 369375 w 390247"/>
              <a:gd name="connsiteY142" fmla="*/ 297121 h 506111"/>
              <a:gd name="connsiteX143" fmla="*/ 358773 w 390247"/>
              <a:gd name="connsiteY143" fmla="*/ 330716 h 506111"/>
              <a:gd name="connsiteX144" fmla="*/ 360685 w 390247"/>
              <a:gd name="connsiteY144" fmla="*/ 332020 h 506111"/>
              <a:gd name="connsiteX145" fmla="*/ 390247 w 390247"/>
              <a:gd name="connsiteY145" fmla="*/ 404074 h 506111"/>
              <a:gd name="connsiteX146" fmla="*/ 288724 w 390247"/>
              <a:gd name="connsiteY146" fmla="*/ 506111 h 506111"/>
              <a:gd name="connsiteX147" fmla="*/ 217205 w 390247"/>
              <a:gd name="connsiteY147" fmla="*/ 476033 h 506111"/>
              <a:gd name="connsiteX148" fmla="*/ 198239 w 390247"/>
              <a:gd name="connsiteY148" fmla="*/ 447522 h 506111"/>
              <a:gd name="connsiteX149" fmla="*/ 186392 w 390247"/>
              <a:gd name="connsiteY149" fmla="*/ 447901 h 506111"/>
              <a:gd name="connsiteX150" fmla="*/ 113769 w 390247"/>
              <a:gd name="connsiteY150" fmla="*/ 433033 h 506111"/>
              <a:gd name="connsiteX151" fmla="*/ 102987 w 390247"/>
              <a:gd name="connsiteY151" fmla="*/ 425688 h 506111"/>
              <a:gd name="connsiteX152" fmla="*/ 99814 w 390247"/>
              <a:gd name="connsiteY152" fmla="*/ 427819 h 506111"/>
              <a:gd name="connsiteX153" fmla="*/ 64672 w 390247"/>
              <a:gd name="connsiteY153" fmla="*/ 434332 h 506111"/>
              <a:gd name="connsiteX154" fmla="*/ 63190 w 390247"/>
              <a:gd name="connsiteY154" fmla="*/ 434332 h 506111"/>
              <a:gd name="connsiteX155" fmla="*/ 54438 w 390247"/>
              <a:gd name="connsiteY155" fmla="*/ 426869 h 506111"/>
              <a:gd name="connsiteX156" fmla="*/ 61844 w 390247"/>
              <a:gd name="connsiteY156" fmla="*/ 418050 h 506111"/>
              <a:gd name="connsiteX157" fmla="*/ 85620 w 390247"/>
              <a:gd name="connsiteY157" fmla="*/ 413857 h 506111"/>
              <a:gd name="connsiteX158" fmla="*/ 54499 w 390247"/>
              <a:gd name="connsiteY158" fmla="*/ 392657 h 506111"/>
              <a:gd name="connsiteX159" fmla="*/ 0 w 390247"/>
              <a:gd name="connsiteY159" fmla="*/ 259610 h 506111"/>
              <a:gd name="connsiteX160" fmla="*/ 10793 w 390247"/>
              <a:gd name="connsiteY160" fmla="*/ 196810 h 506111"/>
              <a:gd name="connsiteX161" fmla="*/ 39245 w 390247"/>
              <a:gd name="connsiteY161" fmla="*/ 145798 h 506111"/>
              <a:gd name="connsiteX162" fmla="*/ 36741 w 390247"/>
              <a:gd name="connsiteY162" fmla="*/ 142066 h 506111"/>
              <a:gd name="connsiteX163" fmla="*/ 28721 w 390247"/>
              <a:gd name="connsiteY163" fmla="*/ 102308 h 506111"/>
              <a:gd name="connsiteX164" fmla="*/ 129975 w 390247"/>
              <a:gd name="connsiteY164" fmla="*/ 0 h 506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390247" h="506111">
                <a:moveTo>
                  <a:pt x="263949" y="390506"/>
                </a:moveTo>
                <a:lnTo>
                  <a:pt x="313633" y="390506"/>
                </a:lnTo>
                <a:cubicBezTo>
                  <a:pt x="332224" y="390506"/>
                  <a:pt x="347295" y="405693"/>
                  <a:pt x="347295" y="424428"/>
                </a:cubicBezTo>
                <a:lnTo>
                  <a:pt x="347295" y="458892"/>
                </a:lnTo>
                <a:cubicBezTo>
                  <a:pt x="347295" y="463389"/>
                  <a:pt x="343679" y="467033"/>
                  <a:pt x="339216" y="467033"/>
                </a:cubicBezTo>
                <a:cubicBezTo>
                  <a:pt x="334755" y="467108"/>
                  <a:pt x="331078" y="463524"/>
                  <a:pt x="331004" y="459029"/>
                </a:cubicBezTo>
                <a:cubicBezTo>
                  <a:pt x="331003" y="458983"/>
                  <a:pt x="331003" y="458938"/>
                  <a:pt x="331003" y="458892"/>
                </a:cubicBezTo>
                <a:lnTo>
                  <a:pt x="331003" y="424428"/>
                </a:lnTo>
                <a:cubicBezTo>
                  <a:pt x="330856" y="414867"/>
                  <a:pt x="323122" y="407194"/>
                  <a:pt x="313633" y="407195"/>
                </a:cubicBezTo>
                <a:lnTo>
                  <a:pt x="263949" y="407195"/>
                </a:lnTo>
                <a:cubicBezTo>
                  <a:pt x="254356" y="407195"/>
                  <a:pt x="246579" y="415033"/>
                  <a:pt x="246579" y="424699"/>
                </a:cubicBezTo>
                <a:lnTo>
                  <a:pt x="246579" y="459163"/>
                </a:lnTo>
                <a:cubicBezTo>
                  <a:pt x="246000" y="463697"/>
                  <a:pt x="241883" y="466899"/>
                  <a:pt x="237384" y="466315"/>
                </a:cubicBezTo>
                <a:cubicBezTo>
                  <a:pt x="233680" y="465834"/>
                  <a:pt x="230764" y="462896"/>
                  <a:pt x="230287" y="459163"/>
                </a:cubicBezTo>
                <a:lnTo>
                  <a:pt x="230287" y="424428"/>
                </a:lnTo>
                <a:cubicBezTo>
                  <a:pt x="230287" y="405693"/>
                  <a:pt x="245358" y="390506"/>
                  <a:pt x="263949" y="390506"/>
                </a:cubicBezTo>
                <a:close/>
                <a:moveTo>
                  <a:pt x="288724" y="342880"/>
                </a:moveTo>
                <a:cubicBezTo>
                  <a:pt x="280172" y="342880"/>
                  <a:pt x="273239" y="349866"/>
                  <a:pt x="273239" y="358484"/>
                </a:cubicBezTo>
                <a:cubicBezTo>
                  <a:pt x="273241" y="367102"/>
                  <a:pt x="280174" y="374088"/>
                  <a:pt x="288725" y="374088"/>
                </a:cubicBezTo>
                <a:cubicBezTo>
                  <a:pt x="297276" y="374088"/>
                  <a:pt x="304209" y="367101"/>
                  <a:pt x="304208" y="358484"/>
                </a:cubicBezTo>
                <a:cubicBezTo>
                  <a:pt x="304208" y="358438"/>
                  <a:pt x="304208" y="358393"/>
                  <a:pt x="304208" y="358348"/>
                </a:cubicBezTo>
                <a:cubicBezTo>
                  <a:pt x="304208" y="349805"/>
                  <a:pt x="297336" y="342880"/>
                  <a:pt x="288858" y="342880"/>
                </a:cubicBezTo>
                <a:cubicBezTo>
                  <a:pt x="288814" y="342880"/>
                  <a:pt x="288768" y="342880"/>
                  <a:pt x="288724" y="342880"/>
                </a:cubicBezTo>
                <a:close/>
                <a:moveTo>
                  <a:pt x="288724" y="326326"/>
                </a:moveTo>
                <a:cubicBezTo>
                  <a:pt x="306274" y="326326"/>
                  <a:pt x="320500" y="340663"/>
                  <a:pt x="320500" y="358348"/>
                </a:cubicBezTo>
                <a:cubicBezTo>
                  <a:pt x="320500" y="376033"/>
                  <a:pt x="306274" y="390370"/>
                  <a:pt x="288724" y="390370"/>
                </a:cubicBezTo>
                <a:cubicBezTo>
                  <a:pt x="271174" y="390370"/>
                  <a:pt x="256947" y="376033"/>
                  <a:pt x="256947" y="358348"/>
                </a:cubicBezTo>
                <a:cubicBezTo>
                  <a:pt x="256947" y="340663"/>
                  <a:pt x="271174" y="326326"/>
                  <a:pt x="288724" y="326326"/>
                </a:cubicBezTo>
                <a:close/>
                <a:moveTo>
                  <a:pt x="287408" y="318726"/>
                </a:moveTo>
                <a:lnTo>
                  <a:pt x="255912" y="325186"/>
                </a:lnTo>
                <a:lnTo>
                  <a:pt x="255628" y="325261"/>
                </a:lnTo>
                <a:lnTo>
                  <a:pt x="229307" y="343206"/>
                </a:lnTo>
                <a:lnTo>
                  <a:pt x="228613" y="343738"/>
                </a:lnTo>
                <a:lnTo>
                  <a:pt x="219232" y="357807"/>
                </a:lnTo>
                <a:lnTo>
                  <a:pt x="208651" y="380283"/>
                </a:lnTo>
                <a:lnTo>
                  <a:pt x="205231" y="397493"/>
                </a:lnTo>
                <a:lnTo>
                  <a:pt x="208577" y="427385"/>
                </a:lnTo>
                <a:lnTo>
                  <a:pt x="210625" y="437526"/>
                </a:lnTo>
                <a:cubicBezTo>
                  <a:pt x="223572" y="468235"/>
                  <a:pt x="253801" y="489748"/>
                  <a:pt x="288993" y="489692"/>
                </a:cubicBezTo>
                <a:cubicBezTo>
                  <a:pt x="335863" y="489618"/>
                  <a:pt x="373820" y="451307"/>
                  <a:pt x="373820" y="404074"/>
                </a:cubicBezTo>
                <a:cubicBezTo>
                  <a:pt x="373783" y="380421"/>
                  <a:pt x="364245" y="359016"/>
                  <a:pt x="348848" y="343525"/>
                </a:cubicBezTo>
                <a:lnTo>
                  <a:pt x="332618" y="332512"/>
                </a:lnTo>
                <a:lnTo>
                  <a:pt x="318948" y="324598"/>
                </a:lnTo>
                <a:lnTo>
                  <a:pt x="294655" y="319661"/>
                </a:lnTo>
                <a:close/>
                <a:moveTo>
                  <a:pt x="231230" y="95116"/>
                </a:moveTo>
                <a:lnTo>
                  <a:pt x="231230" y="100702"/>
                </a:lnTo>
                <a:lnTo>
                  <a:pt x="231499" y="102036"/>
                </a:lnTo>
                <a:cubicBezTo>
                  <a:pt x="231499" y="102081"/>
                  <a:pt x="231499" y="102127"/>
                  <a:pt x="231499" y="102172"/>
                </a:cubicBezTo>
                <a:cubicBezTo>
                  <a:pt x="231499" y="158547"/>
                  <a:pt x="186188" y="204269"/>
                  <a:pt x="130245" y="204344"/>
                </a:cubicBezTo>
                <a:cubicBezTo>
                  <a:pt x="116246" y="204362"/>
                  <a:pt x="102906" y="201521"/>
                  <a:pt x="90769" y="196367"/>
                </a:cubicBezTo>
                <a:lnTo>
                  <a:pt x="85675" y="192916"/>
                </a:lnTo>
                <a:lnTo>
                  <a:pt x="83084" y="192261"/>
                </a:lnTo>
                <a:lnTo>
                  <a:pt x="77625" y="187462"/>
                </a:lnTo>
                <a:lnTo>
                  <a:pt x="58512" y="174514"/>
                </a:lnTo>
                <a:lnTo>
                  <a:pt x="52208" y="165118"/>
                </a:lnTo>
                <a:lnTo>
                  <a:pt x="47437" y="160924"/>
                </a:lnTo>
                <a:cubicBezTo>
                  <a:pt x="6444" y="218789"/>
                  <a:pt x="6184" y="293552"/>
                  <a:pt x="40916" y="350553"/>
                </a:cubicBezTo>
                <a:lnTo>
                  <a:pt x="85960" y="399124"/>
                </a:lnTo>
                <a:lnTo>
                  <a:pt x="83388" y="386163"/>
                </a:lnTo>
                <a:cubicBezTo>
                  <a:pt x="82563" y="381712"/>
                  <a:pt x="85443" y="377418"/>
                  <a:pt x="89851" y="376530"/>
                </a:cubicBezTo>
                <a:cubicBezTo>
                  <a:pt x="94223" y="375631"/>
                  <a:pt x="98489" y="378475"/>
                  <a:pt x="99380" y="382881"/>
                </a:cubicBezTo>
                <a:cubicBezTo>
                  <a:pt x="99390" y="382935"/>
                  <a:pt x="99401" y="382988"/>
                  <a:pt x="99411" y="383043"/>
                </a:cubicBezTo>
                <a:lnTo>
                  <a:pt x="104644" y="409211"/>
                </a:lnTo>
                <a:lnTo>
                  <a:pt x="134261" y="424166"/>
                </a:lnTo>
                <a:cubicBezTo>
                  <a:pt x="151013" y="429556"/>
                  <a:pt x="168594" y="432332"/>
                  <a:pt x="186392" y="432297"/>
                </a:cubicBezTo>
                <a:lnTo>
                  <a:pt x="191240" y="432297"/>
                </a:lnTo>
                <a:cubicBezTo>
                  <a:pt x="188808" y="423457"/>
                  <a:pt x="187540" y="414334"/>
                  <a:pt x="187470" y="405160"/>
                </a:cubicBezTo>
                <a:lnTo>
                  <a:pt x="187741" y="403816"/>
                </a:lnTo>
                <a:lnTo>
                  <a:pt x="187738" y="403803"/>
                </a:lnTo>
                <a:lnTo>
                  <a:pt x="188346" y="400809"/>
                </a:lnTo>
                <a:lnTo>
                  <a:pt x="195463" y="365466"/>
                </a:lnTo>
                <a:lnTo>
                  <a:pt x="195552" y="365333"/>
                </a:lnTo>
                <a:lnTo>
                  <a:pt x="195801" y="364108"/>
                </a:lnTo>
                <a:cubicBezTo>
                  <a:pt x="211269" y="327527"/>
                  <a:pt x="247321" y="301926"/>
                  <a:pt x="289262" y="302039"/>
                </a:cubicBezTo>
                <a:cubicBezTo>
                  <a:pt x="303216" y="302076"/>
                  <a:pt x="316504" y="304957"/>
                  <a:pt x="328588" y="310135"/>
                </a:cubicBezTo>
                <a:lnTo>
                  <a:pt x="343404" y="320237"/>
                </a:lnTo>
                <a:lnTo>
                  <a:pt x="345949" y="321034"/>
                </a:lnTo>
                <a:cubicBezTo>
                  <a:pt x="353093" y="301907"/>
                  <a:pt x="356742" y="281634"/>
                  <a:pt x="356721" y="261197"/>
                </a:cubicBezTo>
                <a:cubicBezTo>
                  <a:pt x="356738" y="222440"/>
                  <a:pt x="343904" y="186066"/>
                  <a:pt x="321797" y="156808"/>
                </a:cubicBezTo>
                <a:lnTo>
                  <a:pt x="286644" y="123171"/>
                </a:lnTo>
                <a:lnTo>
                  <a:pt x="289397" y="137043"/>
                </a:lnTo>
                <a:cubicBezTo>
                  <a:pt x="290221" y="141495"/>
                  <a:pt x="287341" y="145788"/>
                  <a:pt x="282934" y="146677"/>
                </a:cubicBezTo>
                <a:lnTo>
                  <a:pt x="281049" y="146813"/>
                </a:lnTo>
                <a:cubicBezTo>
                  <a:pt x="277177" y="146761"/>
                  <a:pt x="273867" y="143990"/>
                  <a:pt x="273105" y="140164"/>
                </a:cubicBezTo>
                <a:lnTo>
                  <a:pt x="267499" y="112028"/>
                </a:lnTo>
                <a:close/>
                <a:moveTo>
                  <a:pt x="130244" y="40841"/>
                </a:moveTo>
                <a:lnTo>
                  <a:pt x="130244" y="40977"/>
                </a:lnTo>
                <a:cubicBezTo>
                  <a:pt x="121693" y="40902"/>
                  <a:pt x="114700" y="47828"/>
                  <a:pt x="114626" y="56445"/>
                </a:cubicBezTo>
                <a:cubicBezTo>
                  <a:pt x="114552" y="65062"/>
                  <a:pt x="121424" y="72109"/>
                  <a:pt x="129976" y="72183"/>
                </a:cubicBezTo>
                <a:cubicBezTo>
                  <a:pt x="138528" y="72258"/>
                  <a:pt x="145520" y="65333"/>
                  <a:pt x="145594" y="56715"/>
                </a:cubicBezTo>
                <a:cubicBezTo>
                  <a:pt x="145595" y="56625"/>
                  <a:pt x="145595" y="56535"/>
                  <a:pt x="145594" y="56445"/>
                </a:cubicBezTo>
                <a:cubicBezTo>
                  <a:pt x="145668" y="47902"/>
                  <a:pt x="138856" y="40917"/>
                  <a:pt x="130379" y="40842"/>
                </a:cubicBezTo>
                <a:cubicBezTo>
                  <a:pt x="130334" y="40841"/>
                  <a:pt x="130289" y="40841"/>
                  <a:pt x="130244" y="40841"/>
                </a:cubicBezTo>
                <a:close/>
                <a:moveTo>
                  <a:pt x="128898" y="24437"/>
                </a:moveTo>
                <a:cubicBezTo>
                  <a:pt x="146443" y="24063"/>
                  <a:pt x="160969" y="38092"/>
                  <a:pt x="161341" y="55774"/>
                </a:cubicBezTo>
                <a:cubicBezTo>
                  <a:pt x="161345" y="55997"/>
                  <a:pt x="161347" y="56221"/>
                  <a:pt x="161347" y="56445"/>
                </a:cubicBezTo>
                <a:cubicBezTo>
                  <a:pt x="161350" y="65157"/>
                  <a:pt x="157895" y="73070"/>
                  <a:pt x="152280" y="78851"/>
                </a:cubicBezTo>
                <a:lnTo>
                  <a:pt x="130553" y="88332"/>
                </a:lnTo>
                <a:lnTo>
                  <a:pt x="155154" y="88332"/>
                </a:lnTo>
                <a:cubicBezTo>
                  <a:pt x="173535" y="88628"/>
                  <a:pt x="188280" y="103729"/>
                  <a:pt x="188277" y="122254"/>
                </a:cubicBezTo>
                <a:lnTo>
                  <a:pt x="188277" y="156718"/>
                </a:lnTo>
                <a:cubicBezTo>
                  <a:pt x="188429" y="161164"/>
                  <a:pt x="185012" y="164911"/>
                  <a:pt x="180602" y="165131"/>
                </a:cubicBezTo>
                <a:cubicBezTo>
                  <a:pt x="176140" y="165131"/>
                  <a:pt x="172524" y="161486"/>
                  <a:pt x="172524" y="156989"/>
                </a:cubicBezTo>
                <a:lnTo>
                  <a:pt x="172524" y="122254"/>
                </a:lnTo>
                <a:cubicBezTo>
                  <a:pt x="172524" y="112587"/>
                  <a:pt x="164746" y="104750"/>
                  <a:pt x="155154" y="104750"/>
                </a:cubicBezTo>
                <a:lnTo>
                  <a:pt x="105335" y="104750"/>
                </a:lnTo>
                <a:cubicBezTo>
                  <a:pt x="95742" y="104750"/>
                  <a:pt x="87965" y="112587"/>
                  <a:pt x="87965" y="122254"/>
                </a:cubicBezTo>
                <a:lnTo>
                  <a:pt x="87965" y="156718"/>
                </a:lnTo>
                <a:cubicBezTo>
                  <a:pt x="87386" y="161251"/>
                  <a:pt x="83269" y="164453"/>
                  <a:pt x="78770" y="163870"/>
                </a:cubicBezTo>
                <a:cubicBezTo>
                  <a:pt x="75066" y="163388"/>
                  <a:pt x="72150" y="160451"/>
                  <a:pt x="71673" y="156718"/>
                </a:cubicBezTo>
                <a:lnTo>
                  <a:pt x="71673" y="122254"/>
                </a:lnTo>
                <a:cubicBezTo>
                  <a:pt x="71673" y="103519"/>
                  <a:pt x="86744" y="88332"/>
                  <a:pt x="105335" y="88332"/>
                </a:cubicBezTo>
                <a:lnTo>
                  <a:pt x="129900" y="88332"/>
                </a:lnTo>
                <a:lnTo>
                  <a:pt x="107582" y="79570"/>
                </a:lnTo>
                <a:cubicBezTo>
                  <a:pt x="101711" y="73899"/>
                  <a:pt x="97987" y="65971"/>
                  <a:pt x="97801" y="57131"/>
                </a:cubicBezTo>
                <a:cubicBezTo>
                  <a:pt x="97430" y="39449"/>
                  <a:pt x="111352" y="24812"/>
                  <a:pt x="128898" y="24437"/>
                </a:cubicBezTo>
                <a:close/>
                <a:moveTo>
                  <a:pt x="130245" y="16554"/>
                </a:moveTo>
                <a:cubicBezTo>
                  <a:pt x="83321" y="16554"/>
                  <a:pt x="45283" y="54886"/>
                  <a:pt x="45283" y="102172"/>
                </a:cubicBezTo>
                <a:cubicBezTo>
                  <a:pt x="45283" y="113993"/>
                  <a:pt x="47660" y="125255"/>
                  <a:pt x="51960" y="135498"/>
                </a:cubicBezTo>
                <a:lnTo>
                  <a:pt x="62948" y="151921"/>
                </a:lnTo>
                <a:lnTo>
                  <a:pt x="74053" y="165353"/>
                </a:lnTo>
                <a:lnTo>
                  <a:pt x="86720" y="173959"/>
                </a:lnTo>
                <a:lnTo>
                  <a:pt x="102082" y="182060"/>
                </a:lnTo>
                <a:lnTo>
                  <a:pt x="117236" y="185143"/>
                </a:lnTo>
                <a:lnTo>
                  <a:pt x="134747" y="186874"/>
                </a:lnTo>
                <a:lnTo>
                  <a:pt x="148413" y="184093"/>
                </a:lnTo>
                <a:lnTo>
                  <a:pt x="167489" y="178226"/>
                </a:lnTo>
                <a:lnTo>
                  <a:pt x="174591" y="173401"/>
                </a:lnTo>
                <a:lnTo>
                  <a:pt x="198766" y="150092"/>
                </a:lnTo>
                <a:lnTo>
                  <a:pt x="204203" y="141965"/>
                </a:lnTo>
                <a:lnTo>
                  <a:pt x="215207" y="102172"/>
                </a:lnTo>
                <a:cubicBezTo>
                  <a:pt x="215133" y="54917"/>
                  <a:pt x="177137" y="16628"/>
                  <a:pt x="130245" y="16554"/>
                </a:cubicBezTo>
                <a:close/>
                <a:moveTo>
                  <a:pt x="129975" y="0"/>
                </a:moveTo>
                <a:cubicBezTo>
                  <a:pt x="171972" y="-56"/>
                  <a:pt x="208039" y="25626"/>
                  <a:pt x="223479" y="62277"/>
                </a:cubicBezTo>
                <a:lnTo>
                  <a:pt x="226473" y="77118"/>
                </a:lnTo>
                <a:lnTo>
                  <a:pt x="271313" y="96084"/>
                </a:lnTo>
                <a:lnTo>
                  <a:pt x="272701" y="95116"/>
                </a:lnTo>
                <a:lnTo>
                  <a:pt x="308113" y="89010"/>
                </a:lnTo>
                <a:cubicBezTo>
                  <a:pt x="312538" y="88223"/>
                  <a:pt x="316758" y="91200"/>
                  <a:pt x="317539" y="95659"/>
                </a:cubicBezTo>
                <a:cubicBezTo>
                  <a:pt x="318319" y="100118"/>
                  <a:pt x="315365" y="104370"/>
                  <a:pt x="310941" y="105157"/>
                </a:cubicBezTo>
                <a:lnTo>
                  <a:pt x="294804" y="108002"/>
                </a:lnTo>
                <a:lnTo>
                  <a:pt x="341767" y="155899"/>
                </a:lnTo>
                <a:cubicBezTo>
                  <a:pt x="368228" y="195966"/>
                  <a:pt x="379522" y="246206"/>
                  <a:pt x="369375" y="297121"/>
                </a:cubicBezTo>
                <a:lnTo>
                  <a:pt x="358773" y="330716"/>
                </a:lnTo>
                <a:lnTo>
                  <a:pt x="360685" y="332020"/>
                </a:lnTo>
                <a:cubicBezTo>
                  <a:pt x="378955" y="350479"/>
                  <a:pt x="390247" y="375950"/>
                  <a:pt x="390247" y="404074"/>
                </a:cubicBezTo>
                <a:cubicBezTo>
                  <a:pt x="390173" y="460502"/>
                  <a:pt x="344719" y="506185"/>
                  <a:pt x="288724" y="506111"/>
                </a:cubicBezTo>
                <a:cubicBezTo>
                  <a:pt x="260763" y="506036"/>
                  <a:pt x="235480" y="494547"/>
                  <a:pt x="217205" y="476033"/>
                </a:cubicBezTo>
                <a:lnTo>
                  <a:pt x="198239" y="447522"/>
                </a:lnTo>
                <a:lnTo>
                  <a:pt x="186392" y="447901"/>
                </a:lnTo>
                <a:cubicBezTo>
                  <a:pt x="160625" y="447869"/>
                  <a:pt x="136085" y="442577"/>
                  <a:pt x="113769" y="433033"/>
                </a:cubicBezTo>
                <a:lnTo>
                  <a:pt x="102987" y="425688"/>
                </a:lnTo>
                <a:lnTo>
                  <a:pt x="99814" y="427819"/>
                </a:lnTo>
                <a:lnTo>
                  <a:pt x="64672" y="434332"/>
                </a:lnTo>
                <a:lnTo>
                  <a:pt x="63190" y="434332"/>
                </a:lnTo>
                <a:cubicBezTo>
                  <a:pt x="58729" y="434707"/>
                  <a:pt x="54810" y="431366"/>
                  <a:pt x="54438" y="426869"/>
                </a:cubicBezTo>
                <a:cubicBezTo>
                  <a:pt x="54067" y="422373"/>
                  <a:pt x="57382" y="418424"/>
                  <a:pt x="61844" y="418050"/>
                </a:cubicBezTo>
                <a:lnTo>
                  <a:pt x="85620" y="413857"/>
                </a:lnTo>
                <a:lnTo>
                  <a:pt x="54499" y="392657"/>
                </a:lnTo>
                <a:cubicBezTo>
                  <a:pt x="20768" y="358582"/>
                  <a:pt x="-63" y="311541"/>
                  <a:pt x="0" y="259610"/>
                </a:cubicBezTo>
                <a:cubicBezTo>
                  <a:pt x="26" y="238053"/>
                  <a:pt x="3727" y="216828"/>
                  <a:pt x="10793" y="196810"/>
                </a:cubicBezTo>
                <a:lnTo>
                  <a:pt x="39245" y="145798"/>
                </a:lnTo>
                <a:lnTo>
                  <a:pt x="36741" y="142066"/>
                </a:lnTo>
                <a:cubicBezTo>
                  <a:pt x="31594" y="129850"/>
                  <a:pt x="28739" y="116415"/>
                  <a:pt x="28721" y="102308"/>
                </a:cubicBezTo>
                <a:cubicBezTo>
                  <a:pt x="28647" y="45880"/>
                  <a:pt x="73980" y="75"/>
                  <a:pt x="129975" y="0"/>
                </a:cubicBezTo>
                <a:close/>
              </a:path>
            </a:pathLst>
          </a:custGeom>
          <a:solidFill>
            <a:schemeClr val="tx1"/>
          </a:solidFill>
          <a:ln w="13138" cap="flat">
            <a:noFill/>
            <a:prstDash val="solid"/>
            <a:miter/>
          </a:ln>
        </p:spPr>
        <p:txBody>
          <a:bodyPr rtlCol="0" anchor="ctr"/>
          <a:lstStyle/>
          <a:p>
            <a:pPr algn="l" rtl="0"/>
            <a:endParaRPr lang="en-EG"/>
          </a:p>
        </p:txBody>
      </p:sp>
      <p:sp>
        <p:nvSpPr>
          <p:cNvPr id="756" name="Freeform 755">
            <a:extLst>
              <a:ext uri="{FF2B5EF4-FFF2-40B4-BE49-F238E27FC236}">
                <a16:creationId xmlns:a16="http://schemas.microsoft.com/office/drawing/2014/main" id="{2CF9F6DD-0B03-8647-999A-4192034C54DB}"/>
              </a:ext>
            </a:extLst>
          </p:cNvPr>
          <p:cNvSpPr>
            <a:spLocks noChangeAspect="1"/>
          </p:cNvSpPr>
          <p:nvPr/>
        </p:nvSpPr>
        <p:spPr>
          <a:xfrm>
            <a:off x="2274896" y="5853783"/>
            <a:ext cx="453441" cy="344528"/>
          </a:xfrm>
          <a:custGeom>
            <a:avLst/>
            <a:gdLst>
              <a:gd name="connsiteX0" fmla="*/ 173788 w 498785"/>
              <a:gd name="connsiteY0" fmla="*/ 328089 h 378981"/>
              <a:gd name="connsiteX1" fmla="*/ 173788 w 498785"/>
              <a:gd name="connsiteY1" fmla="*/ 362246 h 378981"/>
              <a:gd name="connsiteX2" fmla="*/ 266733 w 498785"/>
              <a:gd name="connsiteY2" fmla="*/ 362246 h 378981"/>
              <a:gd name="connsiteX3" fmla="*/ 266733 w 498785"/>
              <a:gd name="connsiteY3" fmla="*/ 328089 h 378981"/>
              <a:gd name="connsiteX4" fmla="*/ 31860 w 498785"/>
              <a:gd name="connsiteY4" fmla="*/ 328089 h 378981"/>
              <a:gd name="connsiteX5" fmla="*/ 31860 w 498785"/>
              <a:gd name="connsiteY5" fmla="*/ 362246 h 378981"/>
              <a:gd name="connsiteX6" fmla="*/ 124941 w 498785"/>
              <a:gd name="connsiteY6" fmla="*/ 362246 h 378981"/>
              <a:gd name="connsiteX7" fmla="*/ 124941 w 498785"/>
              <a:gd name="connsiteY7" fmla="*/ 328089 h 378981"/>
              <a:gd name="connsiteX8" fmla="*/ 450623 w 498785"/>
              <a:gd name="connsiteY8" fmla="*/ 302830 h 378981"/>
              <a:gd name="connsiteX9" fmla="*/ 360676 w 498785"/>
              <a:gd name="connsiteY9" fmla="*/ 327209 h 378981"/>
              <a:gd name="connsiteX10" fmla="*/ 369311 w 498785"/>
              <a:gd name="connsiteY10" fmla="*/ 360043 h 378981"/>
              <a:gd name="connsiteX11" fmla="*/ 459272 w 498785"/>
              <a:gd name="connsiteY11" fmla="*/ 335664 h 378981"/>
              <a:gd name="connsiteX12" fmla="*/ 191020 w 498785"/>
              <a:gd name="connsiteY12" fmla="*/ 237598 h 378981"/>
              <a:gd name="connsiteX13" fmla="*/ 250179 w 498785"/>
              <a:gd name="connsiteY13" fmla="*/ 237598 h 378981"/>
              <a:gd name="connsiteX14" fmla="*/ 259445 w 498785"/>
              <a:gd name="connsiteY14" fmla="*/ 244858 h 378981"/>
              <a:gd name="connsiteX15" fmla="*/ 252294 w 498785"/>
              <a:gd name="connsiteY15" fmla="*/ 254263 h 378981"/>
              <a:gd name="connsiteX16" fmla="*/ 250179 w 498785"/>
              <a:gd name="connsiteY16" fmla="*/ 254263 h 378981"/>
              <a:gd name="connsiteX17" fmla="*/ 249772 w 498785"/>
              <a:gd name="connsiteY17" fmla="*/ 254263 h 378981"/>
              <a:gd name="connsiteX18" fmla="*/ 191020 w 498785"/>
              <a:gd name="connsiteY18" fmla="*/ 254263 h 378981"/>
              <a:gd name="connsiteX19" fmla="*/ 183868 w 498785"/>
              <a:gd name="connsiteY19" fmla="*/ 244858 h 378981"/>
              <a:gd name="connsiteX20" fmla="*/ 191020 w 498785"/>
              <a:gd name="connsiteY20" fmla="*/ 237598 h 378981"/>
              <a:gd name="connsiteX21" fmla="*/ 48820 w 498785"/>
              <a:gd name="connsiteY21" fmla="*/ 237598 h 378981"/>
              <a:gd name="connsiteX22" fmla="*/ 107980 w 498785"/>
              <a:gd name="connsiteY22" fmla="*/ 237598 h 378981"/>
              <a:gd name="connsiteX23" fmla="*/ 117246 w 498785"/>
              <a:gd name="connsiteY23" fmla="*/ 244858 h 378981"/>
              <a:gd name="connsiteX24" fmla="*/ 110095 w 498785"/>
              <a:gd name="connsiteY24" fmla="*/ 254263 h 378981"/>
              <a:gd name="connsiteX25" fmla="*/ 107980 w 498785"/>
              <a:gd name="connsiteY25" fmla="*/ 254263 h 378981"/>
              <a:gd name="connsiteX26" fmla="*/ 48820 w 498785"/>
              <a:gd name="connsiteY26" fmla="*/ 254263 h 378981"/>
              <a:gd name="connsiteX27" fmla="*/ 41669 w 498785"/>
              <a:gd name="connsiteY27" fmla="*/ 244858 h 378981"/>
              <a:gd name="connsiteX28" fmla="*/ 48820 w 498785"/>
              <a:gd name="connsiteY28" fmla="*/ 237598 h 378981"/>
              <a:gd name="connsiteX29" fmla="*/ 410832 w 498785"/>
              <a:gd name="connsiteY29" fmla="*/ 220657 h 378981"/>
              <a:gd name="connsiteX30" fmla="*/ 420860 w 498785"/>
              <a:gd name="connsiteY30" fmla="*/ 226397 h 378981"/>
              <a:gd name="connsiteX31" fmla="*/ 420873 w 498785"/>
              <a:gd name="connsiteY31" fmla="*/ 226442 h 378981"/>
              <a:gd name="connsiteX32" fmla="*/ 415072 w 498785"/>
              <a:gd name="connsiteY32" fmla="*/ 236762 h 378981"/>
              <a:gd name="connsiteX33" fmla="*/ 415038 w 498785"/>
              <a:gd name="connsiteY33" fmla="*/ 236772 h 378981"/>
              <a:gd name="connsiteX34" fmla="*/ 357914 w 498785"/>
              <a:gd name="connsiteY34" fmla="*/ 251647 h 378981"/>
              <a:gd name="connsiteX35" fmla="*/ 355743 w 498785"/>
              <a:gd name="connsiteY35" fmla="*/ 251922 h 378981"/>
              <a:gd name="connsiteX36" fmla="*/ 348085 w 498785"/>
              <a:gd name="connsiteY36" fmla="*/ 242937 h 378981"/>
              <a:gd name="connsiteX37" fmla="*/ 353843 w 498785"/>
              <a:gd name="connsiteY37" fmla="*/ 235532 h 378981"/>
              <a:gd name="connsiteX38" fmla="*/ 48820 w 498785"/>
              <a:gd name="connsiteY38" fmla="*/ 207159 h 378981"/>
              <a:gd name="connsiteX39" fmla="*/ 107980 w 498785"/>
              <a:gd name="connsiteY39" fmla="*/ 207159 h 378981"/>
              <a:gd name="connsiteX40" fmla="*/ 117246 w 498785"/>
              <a:gd name="connsiteY40" fmla="*/ 214419 h 378981"/>
              <a:gd name="connsiteX41" fmla="*/ 110095 w 498785"/>
              <a:gd name="connsiteY41" fmla="*/ 223824 h 378981"/>
              <a:gd name="connsiteX42" fmla="*/ 107980 w 498785"/>
              <a:gd name="connsiteY42" fmla="*/ 223824 h 378981"/>
              <a:gd name="connsiteX43" fmla="*/ 48820 w 498785"/>
              <a:gd name="connsiteY43" fmla="*/ 223824 h 378981"/>
              <a:gd name="connsiteX44" fmla="*/ 41669 w 498785"/>
              <a:gd name="connsiteY44" fmla="*/ 214419 h 378981"/>
              <a:gd name="connsiteX45" fmla="*/ 48820 w 498785"/>
              <a:gd name="connsiteY45" fmla="*/ 207159 h 378981"/>
              <a:gd name="connsiteX46" fmla="*/ 191020 w 498785"/>
              <a:gd name="connsiteY46" fmla="*/ 206883 h 378981"/>
              <a:gd name="connsiteX47" fmla="*/ 250179 w 498785"/>
              <a:gd name="connsiteY47" fmla="*/ 206883 h 378981"/>
              <a:gd name="connsiteX48" fmla="*/ 259445 w 498785"/>
              <a:gd name="connsiteY48" fmla="*/ 214143 h 378981"/>
              <a:gd name="connsiteX49" fmla="*/ 252294 w 498785"/>
              <a:gd name="connsiteY49" fmla="*/ 223548 h 378981"/>
              <a:gd name="connsiteX50" fmla="*/ 250179 w 498785"/>
              <a:gd name="connsiteY50" fmla="*/ 223548 h 378981"/>
              <a:gd name="connsiteX51" fmla="*/ 249772 w 498785"/>
              <a:gd name="connsiteY51" fmla="*/ 223824 h 378981"/>
              <a:gd name="connsiteX52" fmla="*/ 191020 w 498785"/>
              <a:gd name="connsiteY52" fmla="*/ 223824 h 378981"/>
              <a:gd name="connsiteX53" fmla="*/ 182675 w 498785"/>
              <a:gd name="connsiteY53" fmla="*/ 215353 h 378981"/>
              <a:gd name="connsiteX54" fmla="*/ 191020 w 498785"/>
              <a:gd name="connsiteY54" fmla="*/ 206883 h 378981"/>
              <a:gd name="connsiteX55" fmla="*/ 403098 w 498785"/>
              <a:gd name="connsiteY55" fmla="*/ 190630 h 378981"/>
              <a:gd name="connsiteX56" fmla="*/ 413102 w 498785"/>
              <a:gd name="connsiteY56" fmla="*/ 196414 h 378981"/>
              <a:gd name="connsiteX57" fmla="*/ 413139 w 498785"/>
              <a:gd name="connsiteY57" fmla="*/ 196553 h 378981"/>
              <a:gd name="connsiteX58" fmla="*/ 407304 w 498785"/>
              <a:gd name="connsiteY58" fmla="*/ 206745 h 378981"/>
              <a:gd name="connsiteX59" fmla="*/ 350180 w 498785"/>
              <a:gd name="connsiteY59" fmla="*/ 222171 h 378981"/>
              <a:gd name="connsiteX60" fmla="*/ 348009 w 498785"/>
              <a:gd name="connsiteY60" fmla="*/ 222447 h 378981"/>
              <a:gd name="connsiteX61" fmla="*/ 340230 w 498785"/>
              <a:gd name="connsiteY61" fmla="*/ 213567 h 378981"/>
              <a:gd name="connsiteX62" fmla="*/ 345974 w 498785"/>
              <a:gd name="connsiteY62" fmla="*/ 206056 h 378981"/>
              <a:gd name="connsiteX63" fmla="*/ 191020 w 498785"/>
              <a:gd name="connsiteY63" fmla="*/ 176444 h 378981"/>
              <a:gd name="connsiteX64" fmla="*/ 250179 w 498785"/>
              <a:gd name="connsiteY64" fmla="*/ 176444 h 378981"/>
              <a:gd name="connsiteX65" fmla="*/ 259445 w 498785"/>
              <a:gd name="connsiteY65" fmla="*/ 183704 h 378981"/>
              <a:gd name="connsiteX66" fmla="*/ 252294 w 498785"/>
              <a:gd name="connsiteY66" fmla="*/ 193109 h 378981"/>
              <a:gd name="connsiteX67" fmla="*/ 250179 w 498785"/>
              <a:gd name="connsiteY67" fmla="*/ 193109 h 378981"/>
              <a:gd name="connsiteX68" fmla="*/ 249772 w 498785"/>
              <a:gd name="connsiteY68" fmla="*/ 193109 h 378981"/>
              <a:gd name="connsiteX69" fmla="*/ 191020 w 498785"/>
              <a:gd name="connsiteY69" fmla="*/ 193109 h 378981"/>
              <a:gd name="connsiteX70" fmla="*/ 183868 w 498785"/>
              <a:gd name="connsiteY70" fmla="*/ 183704 h 378981"/>
              <a:gd name="connsiteX71" fmla="*/ 191020 w 498785"/>
              <a:gd name="connsiteY71" fmla="*/ 176444 h 378981"/>
              <a:gd name="connsiteX72" fmla="*/ 48820 w 498785"/>
              <a:gd name="connsiteY72" fmla="*/ 176444 h 378981"/>
              <a:gd name="connsiteX73" fmla="*/ 107980 w 498785"/>
              <a:gd name="connsiteY73" fmla="*/ 176444 h 378981"/>
              <a:gd name="connsiteX74" fmla="*/ 117246 w 498785"/>
              <a:gd name="connsiteY74" fmla="*/ 183704 h 378981"/>
              <a:gd name="connsiteX75" fmla="*/ 110095 w 498785"/>
              <a:gd name="connsiteY75" fmla="*/ 193109 h 378981"/>
              <a:gd name="connsiteX76" fmla="*/ 107980 w 498785"/>
              <a:gd name="connsiteY76" fmla="*/ 193109 h 378981"/>
              <a:gd name="connsiteX77" fmla="*/ 48820 w 498785"/>
              <a:gd name="connsiteY77" fmla="*/ 193109 h 378981"/>
              <a:gd name="connsiteX78" fmla="*/ 41669 w 498785"/>
              <a:gd name="connsiteY78" fmla="*/ 183704 h 378981"/>
              <a:gd name="connsiteX79" fmla="*/ 48820 w 498785"/>
              <a:gd name="connsiteY79" fmla="*/ 176444 h 378981"/>
              <a:gd name="connsiteX80" fmla="*/ 395363 w 498785"/>
              <a:gd name="connsiteY80" fmla="*/ 161156 h 378981"/>
              <a:gd name="connsiteX81" fmla="*/ 404667 w 498785"/>
              <a:gd name="connsiteY81" fmla="*/ 168366 h 378981"/>
              <a:gd name="connsiteX82" fmla="*/ 399569 w 498785"/>
              <a:gd name="connsiteY82" fmla="*/ 177270 h 378981"/>
              <a:gd name="connsiteX83" fmla="*/ 342445 w 498785"/>
              <a:gd name="connsiteY83" fmla="*/ 193110 h 378981"/>
              <a:gd name="connsiteX84" fmla="*/ 340274 w 498785"/>
              <a:gd name="connsiteY84" fmla="*/ 193110 h 378981"/>
              <a:gd name="connsiteX85" fmla="*/ 332373 w 498785"/>
              <a:gd name="connsiteY85" fmla="*/ 184343 h 378981"/>
              <a:gd name="connsiteX86" fmla="*/ 338103 w 498785"/>
              <a:gd name="connsiteY86" fmla="*/ 176720 h 378981"/>
              <a:gd name="connsiteX87" fmla="*/ 22593 w 498785"/>
              <a:gd name="connsiteY87" fmla="*/ 157259 h 378981"/>
              <a:gd name="connsiteX88" fmla="*/ 31860 w 498785"/>
              <a:gd name="connsiteY88" fmla="*/ 164518 h 378981"/>
              <a:gd name="connsiteX89" fmla="*/ 31860 w 498785"/>
              <a:gd name="connsiteY89" fmla="*/ 166665 h 378981"/>
              <a:gd name="connsiteX90" fmla="*/ 31860 w 498785"/>
              <a:gd name="connsiteY90" fmla="*/ 203715 h 378981"/>
              <a:gd name="connsiteX91" fmla="*/ 23719 w 498785"/>
              <a:gd name="connsiteY91" fmla="*/ 212117 h 378981"/>
              <a:gd name="connsiteX92" fmla="*/ 15442 w 498785"/>
              <a:gd name="connsiteY92" fmla="*/ 203715 h 378981"/>
              <a:gd name="connsiteX93" fmla="*/ 15442 w 498785"/>
              <a:gd name="connsiteY93" fmla="*/ 166665 h 378981"/>
              <a:gd name="connsiteX94" fmla="*/ 22593 w 498785"/>
              <a:gd name="connsiteY94" fmla="*/ 157259 h 378981"/>
              <a:gd name="connsiteX95" fmla="*/ 191020 w 498785"/>
              <a:gd name="connsiteY95" fmla="*/ 146142 h 378981"/>
              <a:gd name="connsiteX96" fmla="*/ 250179 w 498785"/>
              <a:gd name="connsiteY96" fmla="*/ 146142 h 378981"/>
              <a:gd name="connsiteX97" fmla="*/ 258456 w 498785"/>
              <a:gd name="connsiteY97" fmla="*/ 154544 h 378981"/>
              <a:gd name="connsiteX98" fmla="*/ 250188 w 498785"/>
              <a:gd name="connsiteY98" fmla="*/ 162955 h 378981"/>
              <a:gd name="connsiteX99" fmla="*/ 249772 w 498785"/>
              <a:gd name="connsiteY99" fmla="*/ 162946 h 378981"/>
              <a:gd name="connsiteX100" fmla="*/ 191020 w 498785"/>
              <a:gd name="connsiteY100" fmla="*/ 162946 h 378981"/>
              <a:gd name="connsiteX101" fmla="*/ 182877 w 498785"/>
              <a:gd name="connsiteY101" fmla="*/ 154683 h 378981"/>
              <a:gd name="connsiteX102" fmla="*/ 182878 w 498785"/>
              <a:gd name="connsiteY102" fmla="*/ 154544 h 378981"/>
              <a:gd name="connsiteX103" fmla="*/ 191020 w 498785"/>
              <a:gd name="connsiteY103" fmla="*/ 146142 h 378981"/>
              <a:gd name="connsiteX104" fmla="*/ 48820 w 498785"/>
              <a:gd name="connsiteY104" fmla="*/ 146142 h 378981"/>
              <a:gd name="connsiteX105" fmla="*/ 107980 w 498785"/>
              <a:gd name="connsiteY105" fmla="*/ 146142 h 378981"/>
              <a:gd name="connsiteX106" fmla="*/ 116256 w 498785"/>
              <a:gd name="connsiteY106" fmla="*/ 154544 h 378981"/>
              <a:gd name="connsiteX107" fmla="*/ 107980 w 498785"/>
              <a:gd name="connsiteY107" fmla="*/ 162946 h 378981"/>
              <a:gd name="connsiteX108" fmla="*/ 48820 w 498785"/>
              <a:gd name="connsiteY108" fmla="*/ 162946 h 378981"/>
              <a:gd name="connsiteX109" fmla="*/ 40678 w 498785"/>
              <a:gd name="connsiteY109" fmla="*/ 154683 h 378981"/>
              <a:gd name="connsiteX110" fmla="*/ 40679 w 498785"/>
              <a:gd name="connsiteY110" fmla="*/ 154544 h 378981"/>
              <a:gd name="connsiteX111" fmla="*/ 48820 w 498785"/>
              <a:gd name="connsiteY111" fmla="*/ 146142 h 378981"/>
              <a:gd name="connsiteX112" fmla="*/ 387629 w 498785"/>
              <a:gd name="connsiteY112" fmla="*/ 131680 h 378981"/>
              <a:gd name="connsiteX113" fmla="*/ 397670 w 498785"/>
              <a:gd name="connsiteY113" fmla="*/ 137603 h 378981"/>
              <a:gd name="connsiteX114" fmla="*/ 391835 w 498785"/>
              <a:gd name="connsiteY114" fmla="*/ 147795 h 378981"/>
              <a:gd name="connsiteX115" fmla="*/ 334711 w 498785"/>
              <a:gd name="connsiteY115" fmla="*/ 163359 h 378981"/>
              <a:gd name="connsiteX116" fmla="*/ 332540 w 498785"/>
              <a:gd name="connsiteY116" fmla="*/ 163634 h 378981"/>
              <a:gd name="connsiteX117" fmla="*/ 324639 w 498785"/>
              <a:gd name="connsiteY117" fmla="*/ 154868 h 378981"/>
              <a:gd name="connsiteX118" fmla="*/ 330369 w 498785"/>
              <a:gd name="connsiteY118" fmla="*/ 147244 h 378981"/>
              <a:gd name="connsiteX119" fmla="*/ 283151 w 498785"/>
              <a:gd name="connsiteY119" fmla="*/ 98637 h 378981"/>
              <a:gd name="connsiteX120" fmla="*/ 283151 w 498785"/>
              <a:gd name="connsiteY120" fmla="*/ 319687 h 378981"/>
              <a:gd name="connsiteX121" fmla="*/ 283151 w 498785"/>
              <a:gd name="connsiteY121" fmla="*/ 362246 h 378981"/>
              <a:gd name="connsiteX122" fmla="*/ 352588 w 498785"/>
              <a:gd name="connsiteY122" fmla="*/ 362246 h 378981"/>
              <a:gd name="connsiteX123" fmla="*/ 220192 w 498785"/>
              <a:gd name="connsiteY123" fmla="*/ 65844 h 378981"/>
              <a:gd name="connsiteX124" fmla="*/ 198482 w 498785"/>
              <a:gd name="connsiteY124" fmla="*/ 87881 h 378981"/>
              <a:gd name="connsiteX125" fmla="*/ 220192 w 498785"/>
              <a:gd name="connsiteY125" fmla="*/ 109919 h 378981"/>
              <a:gd name="connsiteX126" fmla="*/ 241902 w 498785"/>
              <a:gd name="connsiteY126" fmla="*/ 87881 h 378981"/>
              <a:gd name="connsiteX127" fmla="*/ 220192 w 498785"/>
              <a:gd name="connsiteY127" fmla="*/ 65844 h 378981"/>
              <a:gd name="connsiteX128" fmla="*/ 78400 w 498785"/>
              <a:gd name="connsiteY128" fmla="*/ 65844 h 378981"/>
              <a:gd name="connsiteX129" fmla="*/ 56690 w 498785"/>
              <a:gd name="connsiteY129" fmla="*/ 87881 h 378981"/>
              <a:gd name="connsiteX130" fmla="*/ 78400 w 498785"/>
              <a:gd name="connsiteY130" fmla="*/ 109919 h 378981"/>
              <a:gd name="connsiteX131" fmla="*/ 100110 w 498785"/>
              <a:gd name="connsiteY131" fmla="*/ 87881 h 378981"/>
              <a:gd name="connsiteX132" fmla="*/ 78400 w 498785"/>
              <a:gd name="connsiteY132" fmla="*/ 65844 h 378981"/>
              <a:gd name="connsiteX133" fmla="*/ 344209 w 498785"/>
              <a:gd name="connsiteY133" fmla="*/ 61023 h 378981"/>
              <a:gd name="connsiteX134" fmla="*/ 338646 w 498785"/>
              <a:gd name="connsiteY134" fmla="*/ 61849 h 378981"/>
              <a:gd name="connsiteX135" fmla="*/ 325078 w 498785"/>
              <a:gd name="connsiteY135" fmla="*/ 72042 h 378981"/>
              <a:gd name="connsiteX136" fmla="*/ 332908 w 498785"/>
              <a:gd name="connsiteY136" fmla="*/ 102177 h 378981"/>
              <a:gd name="connsiteX137" fmla="*/ 349501 w 498785"/>
              <a:gd name="connsiteY137" fmla="*/ 104409 h 378981"/>
              <a:gd name="connsiteX138" fmla="*/ 364878 w 498785"/>
              <a:gd name="connsiteY138" fmla="*/ 77434 h 378981"/>
              <a:gd name="connsiteX139" fmla="*/ 354793 w 498785"/>
              <a:gd name="connsiteY139" fmla="*/ 64053 h 378981"/>
              <a:gd name="connsiteX140" fmla="*/ 344209 w 498785"/>
              <a:gd name="connsiteY140" fmla="*/ 61023 h 378981"/>
              <a:gd name="connsiteX141" fmla="*/ 221278 w 498785"/>
              <a:gd name="connsiteY141" fmla="*/ 49186 h 378981"/>
              <a:gd name="connsiteX142" fmla="*/ 258863 w 498785"/>
              <a:gd name="connsiteY142" fmla="*/ 87881 h 378981"/>
              <a:gd name="connsiteX143" fmla="*/ 220739 w 498785"/>
              <a:gd name="connsiteY143" fmla="*/ 126588 h 378981"/>
              <a:gd name="connsiteX144" fmla="*/ 220192 w 498785"/>
              <a:gd name="connsiteY144" fmla="*/ 126584 h 378981"/>
              <a:gd name="connsiteX145" fmla="*/ 182611 w 498785"/>
              <a:gd name="connsiteY145" fmla="*/ 87334 h 378981"/>
              <a:gd name="connsiteX146" fmla="*/ 221278 w 498785"/>
              <a:gd name="connsiteY146" fmla="*/ 49186 h 378981"/>
              <a:gd name="connsiteX147" fmla="*/ 78400 w 498785"/>
              <a:gd name="connsiteY147" fmla="*/ 49178 h 378981"/>
              <a:gd name="connsiteX148" fmla="*/ 116528 w 498785"/>
              <a:gd name="connsiteY148" fmla="*/ 87881 h 378981"/>
              <a:gd name="connsiteX149" fmla="*/ 78400 w 498785"/>
              <a:gd name="connsiteY149" fmla="*/ 126584 h 378981"/>
              <a:gd name="connsiteX150" fmla="*/ 40272 w 498785"/>
              <a:gd name="connsiteY150" fmla="*/ 87881 h 378981"/>
              <a:gd name="connsiteX151" fmla="*/ 78400 w 498785"/>
              <a:gd name="connsiteY151" fmla="*/ 49178 h 378981"/>
              <a:gd name="connsiteX152" fmla="*/ 334440 w 498785"/>
              <a:gd name="connsiteY152" fmla="*/ 45734 h 378981"/>
              <a:gd name="connsiteX153" fmla="*/ 381021 w 498785"/>
              <a:gd name="connsiteY153" fmla="*/ 72916 h 378981"/>
              <a:gd name="connsiteX154" fmla="*/ 381116 w 498785"/>
              <a:gd name="connsiteY154" fmla="*/ 73281 h 378981"/>
              <a:gd name="connsiteX155" fmla="*/ 354075 w 498785"/>
              <a:gd name="connsiteY155" fmla="*/ 120636 h 378981"/>
              <a:gd name="connsiteX156" fmla="*/ 353979 w 498785"/>
              <a:gd name="connsiteY156" fmla="*/ 120662 h 378981"/>
              <a:gd name="connsiteX157" fmla="*/ 344209 w 498785"/>
              <a:gd name="connsiteY157" fmla="*/ 121901 h 378981"/>
              <a:gd name="connsiteX158" fmla="*/ 307303 w 498785"/>
              <a:gd name="connsiteY158" fmla="*/ 93115 h 378981"/>
              <a:gd name="connsiteX159" fmla="*/ 334440 w 498785"/>
              <a:gd name="connsiteY159" fmla="*/ 45734 h 378981"/>
              <a:gd name="connsiteX160" fmla="*/ 173788 w 498785"/>
              <a:gd name="connsiteY160" fmla="*/ 34027 h 378981"/>
              <a:gd name="connsiteX161" fmla="*/ 173788 w 498785"/>
              <a:gd name="connsiteY161" fmla="*/ 311285 h 378981"/>
              <a:gd name="connsiteX162" fmla="*/ 266733 w 498785"/>
              <a:gd name="connsiteY162" fmla="*/ 311285 h 378981"/>
              <a:gd name="connsiteX163" fmla="*/ 266733 w 498785"/>
              <a:gd name="connsiteY163" fmla="*/ 34027 h 378981"/>
              <a:gd name="connsiteX164" fmla="*/ 375824 w 498785"/>
              <a:gd name="connsiteY164" fmla="*/ 18876 h 378981"/>
              <a:gd name="connsiteX165" fmla="*/ 286000 w 498785"/>
              <a:gd name="connsiteY165" fmla="*/ 43255 h 378981"/>
              <a:gd name="connsiteX166" fmla="*/ 356440 w 498785"/>
              <a:gd name="connsiteY166" fmla="*/ 311102 h 378981"/>
              <a:gd name="connsiteX167" fmla="*/ 446381 w 498785"/>
              <a:gd name="connsiteY167" fmla="*/ 286726 h 378981"/>
              <a:gd name="connsiteX168" fmla="*/ 379081 w 498785"/>
              <a:gd name="connsiteY168" fmla="*/ 282 h 378981"/>
              <a:gd name="connsiteX169" fmla="*/ 385322 w 498785"/>
              <a:gd name="connsiteY169" fmla="*/ 1109 h 378981"/>
              <a:gd name="connsiteX170" fmla="*/ 389122 w 498785"/>
              <a:gd name="connsiteY170" fmla="*/ 6205 h 378981"/>
              <a:gd name="connsiteX171" fmla="*/ 476775 w 498785"/>
              <a:gd name="connsiteY171" fmla="*/ 339520 h 378981"/>
              <a:gd name="connsiteX172" fmla="*/ 471344 w 498785"/>
              <a:gd name="connsiteY172" fmla="*/ 349604 h 378981"/>
              <a:gd name="connsiteX173" fmla="*/ 470941 w 498785"/>
              <a:gd name="connsiteY173" fmla="*/ 349713 h 378981"/>
              <a:gd name="connsiteX174" fmla="*/ 424699 w 498785"/>
              <a:gd name="connsiteY174" fmla="*/ 362246 h 378981"/>
              <a:gd name="connsiteX175" fmla="*/ 491565 w 498785"/>
              <a:gd name="connsiteY175" fmla="*/ 362246 h 378981"/>
              <a:gd name="connsiteX176" fmla="*/ 498717 w 498785"/>
              <a:gd name="connsiteY176" fmla="*/ 371652 h 378981"/>
              <a:gd name="connsiteX177" fmla="*/ 491565 w 498785"/>
              <a:gd name="connsiteY177" fmla="*/ 378912 h 378981"/>
              <a:gd name="connsiteX178" fmla="*/ 363206 w 498785"/>
              <a:gd name="connsiteY178" fmla="*/ 378912 h 378981"/>
              <a:gd name="connsiteX179" fmla="*/ 275010 w 498785"/>
              <a:gd name="connsiteY179" fmla="*/ 378912 h 378981"/>
              <a:gd name="connsiteX180" fmla="*/ 165511 w 498785"/>
              <a:gd name="connsiteY180" fmla="*/ 378912 h 378981"/>
              <a:gd name="connsiteX181" fmla="*/ 133219 w 498785"/>
              <a:gd name="connsiteY181" fmla="*/ 378912 h 378981"/>
              <a:gd name="connsiteX182" fmla="*/ 133218 w 498785"/>
              <a:gd name="connsiteY182" fmla="*/ 378913 h 378981"/>
              <a:gd name="connsiteX183" fmla="*/ 23719 w 498785"/>
              <a:gd name="connsiteY183" fmla="*/ 378913 h 378981"/>
              <a:gd name="connsiteX184" fmla="*/ 23718 w 498785"/>
              <a:gd name="connsiteY184" fmla="*/ 378912 h 378981"/>
              <a:gd name="connsiteX185" fmla="*/ 9335 w 498785"/>
              <a:gd name="connsiteY185" fmla="*/ 378912 h 378981"/>
              <a:gd name="connsiteX186" fmla="*/ 69 w 498785"/>
              <a:gd name="connsiteY186" fmla="*/ 371652 h 378981"/>
              <a:gd name="connsiteX187" fmla="*/ 7220 w 498785"/>
              <a:gd name="connsiteY187" fmla="*/ 362246 h 378981"/>
              <a:gd name="connsiteX188" fmla="*/ 9335 w 498785"/>
              <a:gd name="connsiteY188" fmla="*/ 362246 h 378981"/>
              <a:gd name="connsiteX189" fmla="*/ 15442 w 498785"/>
              <a:gd name="connsiteY189" fmla="*/ 362246 h 378981"/>
              <a:gd name="connsiteX190" fmla="*/ 15442 w 498785"/>
              <a:gd name="connsiteY190" fmla="*/ 319688 h 378981"/>
              <a:gd name="connsiteX191" fmla="*/ 15441 w 498785"/>
              <a:gd name="connsiteY191" fmla="*/ 319687 h 378981"/>
              <a:gd name="connsiteX192" fmla="*/ 15442 w 498785"/>
              <a:gd name="connsiteY192" fmla="*/ 319686 h 378981"/>
              <a:gd name="connsiteX193" fmla="*/ 15442 w 498785"/>
              <a:gd name="connsiteY193" fmla="*/ 265834 h 378981"/>
              <a:gd name="connsiteX194" fmla="*/ 15441 w 498785"/>
              <a:gd name="connsiteY194" fmla="*/ 265833 h 378981"/>
              <a:gd name="connsiteX195" fmla="*/ 15441 w 498785"/>
              <a:gd name="connsiteY195" fmla="*/ 240766 h 378981"/>
              <a:gd name="connsiteX196" fmla="*/ 24708 w 498785"/>
              <a:gd name="connsiteY196" fmla="*/ 233506 h 378981"/>
              <a:gd name="connsiteX197" fmla="*/ 31859 w 498785"/>
              <a:gd name="connsiteY197" fmla="*/ 240766 h 378981"/>
              <a:gd name="connsiteX198" fmla="*/ 31859 w 498785"/>
              <a:gd name="connsiteY198" fmla="*/ 263685 h 378981"/>
              <a:gd name="connsiteX199" fmla="*/ 31860 w 498785"/>
              <a:gd name="connsiteY199" fmla="*/ 263686 h 378981"/>
              <a:gd name="connsiteX200" fmla="*/ 31860 w 498785"/>
              <a:gd name="connsiteY200" fmla="*/ 265833 h 378981"/>
              <a:gd name="connsiteX201" fmla="*/ 31860 w 498785"/>
              <a:gd name="connsiteY201" fmla="*/ 311285 h 378981"/>
              <a:gd name="connsiteX202" fmla="*/ 124941 w 498785"/>
              <a:gd name="connsiteY202" fmla="*/ 311285 h 378981"/>
              <a:gd name="connsiteX203" fmla="*/ 124941 w 498785"/>
              <a:gd name="connsiteY203" fmla="*/ 34028 h 378981"/>
              <a:gd name="connsiteX204" fmla="*/ 31860 w 498785"/>
              <a:gd name="connsiteY204" fmla="*/ 34028 h 378981"/>
              <a:gd name="connsiteX205" fmla="*/ 31860 w 498785"/>
              <a:gd name="connsiteY205" fmla="*/ 102400 h 378981"/>
              <a:gd name="connsiteX206" fmla="*/ 31860 w 498785"/>
              <a:gd name="connsiteY206" fmla="*/ 104547 h 378981"/>
              <a:gd name="connsiteX207" fmla="*/ 31860 w 498785"/>
              <a:gd name="connsiteY207" fmla="*/ 129477 h 378981"/>
              <a:gd name="connsiteX208" fmla="*/ 23994 w 498785"/>
              <a:gd name="connsiteY208" fmla="*/ 138012 h 378981"/>
              <a:gd name="connsiteX209" fmla="*/ 23719 w 498785"/>
              <a:gd name="connsiteY209" fmla="*/ 138016 h 378981"/>
              <a:gd name="connsiteX210" fmla="*/ 15442 w 498785"/>
              <a:gd name="connsiteY210" fmla="*/ 129615 h 378981"/>
              <a:gd name="connsiteX211" fmla="*/ 15442 w 498785"/>
              <a:gd name="connsiteY211" fmla="*/ 104547 h 378981"/>
              <a:gd name="connsiteX212" fmla="*/ 15442 w 498785"/>
              <a:gd name="connsiteY212" fmla="*/ 25626 h 378981"/>
              <a:gd name="connsiteX213" fmla="*/ 23719 w 498785"/>
              <a:gd name="connsiteY213" fmla="*/ 17224 h 378981"/>
              <a:gd name="connsiteX214" fmla="*/ 133218 w 498785"/>
              <a:gd name="connsiteY214" fmla="*/ 17224 h 378981"/>
              <a:gd name="connsiteX215" fmla="*/ 141360 w 498785"/>
              <a:gd name="connsiteY215" fmla="*/ 25487 h 378981"/>
              <a:gd name="connsiteX216" fmla="*/ 141359 w 498785"/>
              <a:gd name="connsiteY216" fmla="*/ 25626 h 378981"/>
              <a:gd name="connsiteX217" fmla="*/ 141359 w 498785"/>
              <a:gd name="connsiteY217" fmla="*/ 362246 h 378981"/>
              <a:gd name="connsiteX218" fmla="*/ 157234 w 498785"/>
              <a:gd name="connsiteY218" fmla="*/ 362246 h 378981"/>
              <a:gd name="connsiteX219" fmla="*/ 157234 w 498785"/>
              <a:gd name="connsiteY219" fmla="*/ 319687 h 378981"/>
              <a:gd name="connsiteX220" fmla="*/ 157234 w 498785"/>
              <a:gd name="connsiteY220" fmla="*/ 26314 h 378981"/>
              <a:gd name="connsiteX221" fmla="*/ 165511 w 498785"/>
              <a:gd name="connsiteY221" fmla="*/ 17912 h 378981"/>
              <a:gd name="connsiteX222" fmla="*/ 275010 w 498785"/>
              <a:gd name="connsiteY222" fmla="*/ 17912 h 378981"/>
              <a:gd name="connsiteX223" fmla="*/ 283152 w 498785"/>
              <a:gd name="connsiteY223" fmla="*/ 26175 h 378981"/>
              <a:gd name="connsiteX224" fmla="*/ 283151 w 498785"/>
              <a:gd name="connsiteY224" fmla="*/ 26314 h 378981"/>
              <a:gd name="connsiteX225" fmla="*/ 283151 w 498785"/>
              <a:gd name="connsiteY225" fmla="*/ 26532 h 378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</a:cxnLst>
            <a:rect l="l" t="t" r="r" b="b"/>
            <a:pathLst>
              <a:path w="498785" h="378981">
                <a:moveTo>
                  <a:pt x="173788" y="328089"/>
                </a:moveTo>
                <a:lnTo>
                  <a:pt x="173788" y="362246"/>
                </a:lnTo>
                <a:lnTo>
                  <a:pt x="266733" y="362246"/>
                </a:lnTo>
                <a:lnTo>
                  <a:pt x="266733" y="328089"/>
                </a:lnTo>
                <a:close/>
                <a:moveTo>
                  <a:pt x="31860" y="328089"/>
                </a:moveTo>
                <a:lnTo>
                  <a:pt x="31860" y="362246"/>
                </a:lnTo>
                <a:lnTo>
                  <a:pt x="124941" y="362246"/>
                </a:lnTo>
                <a:lnTo>
                  <a:pt x="124941" y="328089"/>
                </a:lnTo>
                <a:close/>
                <a:moveTo>
                  <a:pt x="450623" y="302830"/>
                </a:moveTo>
                <a:lnTo>
                  <a:pt x="360676" y="327209"/>
                </a:lnTo>
                <a:lnTo>
                  <a:pt x="369311" y="360043"/>
                </a:lnTo>
                <a:lnTo>
                  <a:pt x="459272" y="335664"/>
                </a:lnTo>
                <a:close/>
                <a:moveTo>
                  <a:pt x="191020" y="237598"/>
                </a:moveTo>
                <a:lnTo>
                  <a:pt x="250179" y="237598"/>
                </a:lnTo>
                <a:cubicBezTo>
                  <a:pt x="254712" y="237005"/>
                  <a:pt x="258862" y="240255"/>
                  <a:pt x="259445" y="244858"/>
                </a:cubicBezTo>
                <a:cubicBezTo>
                  <a:pt x="260030" y="249459"/>
                  <a:pt x="256828" y="253671"/>
                  <a:pt x="252294" y="254263"/>
                </a:cubicBezTo>
                <a:cubicBezTo>
                  <a:pt x="251591" y="254356"/>
                  <a:pt x="250880" y="254356"/>
                  <a:pt x="250179" y="254263"/>
                </a:cubicBezTo>
                <a:lnTo>
                  <a:pt x="249772" y="254263"/>
                </a:lnTo>
                <a:lnTo>
                  <a:pt x="191020" y="254263"/>
                </a:lnTo>
                <a:cubicBezTo>
                  <a:pt x="186486" y="253671"/>
                  <a:pt x="183284" y="249459"/>
                  <a:pt x="183868" y="244858"/>
                </a:cubicBezTo>
                <a:cubicBezTo>
                  <a:pt x="184349" y="241069"/>
                  <a:pt x="187287" y="238085"/>
                  <a:pt x="191020" y="237598"/>
                </a:cubicBezTo>
                <a:close/>
                <a:moveTo>
                  <a:pt x="48820" y="237598"/>
                </a:moveTo>
                <a:lnTo>
                  <a:pt x="107980" y="237598"/>
                </a:lnTo>
                <a:cubicBezTo>
                  <a:pt x="112513" y="237005"/>
                  <a:pt x="116662" y="240255"/>
                  <a:pt x="117246" y="244858"/>
                </a:cubicBezTo>
                <a:cubicBezTo>
                  <a:pt x="117830" y="249459"/>
                  <a:pt x="114628" y="253671"/>
                  <a:pt x="110095" y="254263"/>
                </a:cubicBezTo>
                <a:cubicBezTo>
                  <a:pt x="109393" y="254356"/>
                  <a:pt x="108682" y="254356"/>
                  <a:pt x="107980" y="254263"/>
                </a:cubicBezTo>
                <a:lnTo>
                  <a:pt x="48820" y="254263"/>
                </a:lnTo>
                <a:cubicBezTo>
                  <a:pt x="44287" y="253671"/>
                  <a:pt x="41085" y="249459"/>
                  <a:pt x="41669" y="244858"/>
                </a:cubicBezTo>
                <a:cubicBezTo>
                  <a:pt x="42150" y="241069"/>
                  <a:pt x="45088" y="238085"/>
                  <a:pt x="48820" y="237598"/>
                </a:cubicBezTo>
                <a:close/>
                <a:moveTo>
                  <a:pt x="410832" y="220657"/>
                </a:moveTo>
                <a:cubicBezTo>
                  <a:pt x="415163" y="219431"/>
                  <a:pt x="419653" y="222001"/>
                  <a:pt x="420860" y="226397"/>
                </a:cubicBezTo>
                <a:cubicBezTo>
                  <a:pt x="420864" y="226413"/>
                  <a:pt x="420869" y="226426"/>
                  <a:pt x="420873" y="226442"/>
                </a:cubicBezTo>
                <a:cubicBezTo>
                  <a:pt x="422079" y="230918"/>
                  <a:pt x="419482" y="235538"/>
                  <a:pt x="415072" y="236762"/>
                </a:cubicBezTo>
                <a:cubicBezTo>
                  <a:pt x="415061" y="236765"/>
                  <a:pt x="415049" y="236769"/>
                  <a:pt x="415038" y="236772"/>
                </a:cubicBezTo>
                <a:lnTo>
                  <a:pt x="357914" y="251647"/>
                </a:lnTo>
                <a:lnTo>
                  <a:pt x="355743" y="251922"/>
                </a:lnTo>
                <a:cubicBezTo>
                  <a:pt x="351184" y="251588"/>
                  <a:pt x="347755" y="247564"/>
                  <a:pt x="348085" y="242937"/>
                </a:cubicBezTo>
                <a:cubicBezTo>
                  <a:pt x="348329" y="239504"/>
                  <a:pt x="350611" y="236570"/>
                  <a:pt x="353843" y="235532"/>
                </a:cubicBezTo>
                <a:close/>
                <a:moveTo>
                  <a:pt x="48820" y="207159"/>
                </a:moveTo>
                <a:lnTo>
                  <a:pt x="107980" y="207159"/>
                </a:lnTo>
                <a:cubicBezTo>
                  <a:pt x="112513" y="206566"/>
                  <a:pt x="116662" y="209816"/>
                  <a:pt x="117246" y="214419"/>
                </a:cubicBezTo>
                <a:cubicBezTo>
                  <a:pt x="117830" y="219020"/>
                  <a:pt x="114628" y="223232"/>
                  <a:pt x="110095" y="223824"/>
                </a:cubicBezTo>
                <a:cubicBezTo>
                  <a:pt x="109393" y="223917"/>
                  <a:pt x="108682" y="223917"/>
                  <a:pt x="107980" y="223824"/>
                </a:cubicBezTo>
                <a:lnTo>
                  <a:pt x="48820" y="223824"/>
                </a:lnTo>
                <a:cubicBezTo>
                  <a:pt x="44287" y="223232"/>
                  <a:pt x="41085" y="219020"/>
                  <a:pt x="41669" y="214419"/>
                </a:cubicBezTo>
                <a:cubicBezTo>
                  <a:pt x="42150" y="210630"/>
                  <a:pt x="45088" y="207646"/>
                  <a:pt x="48820" y="207159"/>
                </a:cubicBezTo>
                <a:close/>
                <a:moveTo>
                  <a:pt x="191020" y="206883"/>
                </a:moveTo>
                <a:lnTo>
                  <a:pt x="250179" y="206883"/>
                </a:lnTo>
                <a:cubicBezTo>
                  <a:pt x="254712" y="206290"/>
                  <a:pt x="258862" y="209540"/>
                  <a:pt x="259445" y="214143"/>
                </a:cubicBezTo>
                <a:cubicBezTo>
                  <a:pt x="260030" y="218744"/>
                  <a:pt x="256828" y="222956"/>
                  <a:pt x="252294" y="223548"/>
                </a:cubicBezTo>
                <a:cubicBezTo>
                  <a:pt x="251592" y="223641"/>
                  <a:pt x="250881" y="223641"/>
                  <a:pt x="250179" y="223548"/>
                </a:cubicBezTo>
                <a:lnTo>
                  <a:pt x="249772" y="223824"/>
                </a:lnTo>
                <a:lnTo>
                  <a:pt x="191020" y="223824"/>
                </a:lnTo>
                <a:cubicBezTo>
                  <a:pt x="186410" y="223824"/>
                  <a:pt x="182675" y="220032"/>
                  <a:pt x="182675" y="215353"/>
                </a:cubicBezTo>
                <a:cubicBezTo>
                  <a:pt x="182675" y="210674"/>
                  <a:pt x="186410" y="206883"/>
                  <a:pt x="191020" y="206883"/>
                </a:cubicBezTo>
                <a:close/>
                <a:moveTo>
                  <a:pt x="403098" y="190630"/>
                </a:moveTo>
                <a:cubicBezTo>
                  <a:pt x="407435" y="189424"/>
                  <a:pt x="411914" y="192013"/>
                  <a:pt x="413102" y="196414"/>
                </a:cubicBezTo>
                <a:cubicBezTo>
                  <a:pt x="413114" y="196460"/>
                  <a:pt x="413127" y="196506"/>
                  <a:pt x="413139" y="196553"/>
                </a:cubicBezTo>
                <a:cubicBezTo>
                  <a:pt x="414262" y="200997"/>
                  <a:pt x="411665" y="205534"/>
                  <a:pt x="407304" y="206745"/>
                </a:cubicBezTo>
                <a:lnTo>
                  <a:pt x="350180" y="222171"/>
                </a:lnTo>
                <a:cubicBezTo>
                  <a:pt x="349480" y="222398"/>
                  <a:pt x="348743" y="222491"/>
                  <a:pt x="348009" y="222447"/>
                </a:cubicBezTo>
                <a:cubicBezTo>
                  <a:pt x="343446" y="222175"/>
                  <a:pt x="339963" y="218200"/>
                  <a:pt x="340230" y="213567"/>
                </a:cubicBezTo>
                <a:cubicBezTo>
                  <a:pt x="340431" y="210099"/>
                  <a:pt x="342713" y="207114"/>
                  <a:pt x="345974" y="206056"/>
                </a:cubicBezTo>
                <a:close/>
                <a:moveTo>
                  <a:pt x="191020" y="176444"/>
                </a:moveTo>
                <a:lnTo>
                  <a:pt x="250179" y="176444"/>
                </a:lnTo>
                <a:cubicBezTo>
                  <a:pt x="254712" y="175851"/>
                  <a:pt x="258862" y="179101"/>
                  <a:pt x="259445" y="183704"/>
                </a:cubicBezTo>
                <a:cubicBezTo>
                  <a:pt x="260030" y="188305"/>
                  <a:pt x="256828" y="192517"/>
                  <a:pt x="252294" y="193109"/>
                </a:cubicBezTo>
                <a:cubicBezTo>
                  <a:pt x="251591" y="193202"/>
                  <a:pt x="250880" y="193202"/>
                  <a:pt x="250179" y="193109"/>
                </a:cubicBezTo>
                <a:lnTo>
                  <a:pt x="249772" y="193109"/>
                </a:lnTo>
                <a:lnTo>
                  <a:pt x="191020" y="193109"/>
                </a:lnTo>
                <a:cubicBezTo>
                  <a:pt x="186486" y="192517"/>
                  <a:pt x="183284" y="188305"/>
                  <a:pt x="183868" y="183704"/>
                </a:cubicBezTo>
                <a:cubicBezTo>
                  <a:pt x="184349" y="179915"/>
                  <a:pt x="187287" y="176931"/>
                  <a:pt x="191020" y="176444"/>
                </a:cubicBezTo>
                <a:close/>
                <a:moveTo>
                  <a:pt x="48820" y="176444"/>
                </a:moveTo>
                <a:lnTo>
                  <a:pt x="107980" y="176444"/>
                </a:lnTo>
                <a:cubicBezTo>
                  <a:pt x="112513" y="175851"/>
                  <a:pt x="116662" y="179101"/>
                  <a:pt x="117246" y="183704"/>
                </a:cubicBezTo>
                <a:cubicBezTo>
                  <a:pt x="117830" y="188305"/>
                  <a:pt x="114628" y="192517"/>
                  <a:pt x="110095" y="193109"/>
                </a:cubicBezTo>
                <a:cubicBezTo>
                  <a:pt x="109393" y="193202"/>
                  <a:pt x="108682" y="193202"/>
                  <a:pt x="107980" y="193109"/>
                </a:cubicBezTo>
                <a:lnTo>
                  <a:pt x="48820" y="193109"/>
                </a:lnTo>
                <a:cubicBezTo>
                  <a:pt x="44287" y="192517"/>
                  <a:pt x="41085" y="188305"/>
                  <a:pt x="41669" y="183704"/>
                </a:cubicBezTo>
                <a:cubicBezTo>
                  <a:pt x="42150" y="179915"/>
                  <a:pt x="45088" y="176931"/>
                  <a:pt x="48820" y="176444"/>
                </a:cubicBezTo>
                <a:close/>
                <a:moveTo>
                  <a:pt x="395363" y="161156"/>
                </a:moveTo>
                <a:cubicBezTo>
                  <a:pt x="399894" y="160539"/>
                  <a:pt x="404059" y="163767"/>
                  <a:pt x="404667" y="168366"/>
                </a:cubicBezTo>
                <a:cubicBezTo>
                  <a:pt x="405169" y="172167"/>
                  <a:pt x="403071" y="175831"/>
                  <a:pt x="399569" y="177270"/>
                </a:cubicBezTo>
                <a:lnTo>
                  <a:pt x="342445" y="193110"/>
                </a:lnTo>
                <a:lnTo>
                  <a:pt x="340274" y="193110"/>
                </a:lnTo>
                <a:cubicBezTo>
                  <a:pt x="335707" y="192903"/>
                  <a:pt x="332170" y="188979"/>
                  <a:pt x="332373" y="184343"/>
                </a:cubicBezTo>
                <a:cubicBezTo>
                  <a:pt x="332527" y="180836"/>
                  <a:pt x="334812" y="177797"/>
                  <a:pt x="338103" y="176720"/>
                </a:cubicBezTo>
                <a:close/>
                <a:moveTo>
                  <a:pt x="22593" y="157259"/>
                </a:moveTo>
                <a:cubicBezTo>
                  <a:pt x="27127" y="156665"/>
                  <a:pt x="31276" y="159916"/>
                  <a:pt x="31860" y="164518"/>
                </a:cubicBezTo>
                <a:cubicBezTo>
                  <a:pt x="31950" y="165231"/>
                  <a:pt x="31950" y="165953"/>
                  <a:pt x="31860" y="166665"/>
                </a:cubicBezTo>
                <a:lnTo>
                  <a:pt x="31860" y="203715"/>
                </a:lnTo>
                <a:cubicBezTo>
                  <a:pt x="31860" y="208302"/>
                  <a:pt x="28237" y="212041"/>
                  <a:pt x="23719" y="212117"/>
                </a:cubicBezTo>
                <a:cubicBezTo>
                  <a:pt x="19147" y="212117"/>
                  <a:pt x="15442" y="208355"/>
                  <a:pt x="15442" y="203715"/>
                </a:cubicBezTo>
                <a:lnTo>
                  <a:pt x="15442" y="166665"/>
                </a:lnTo>
                <a:cubicBezTo>
                  <a:pt x="14858" y="162063"/>
                  <a:pt x="18060" y="157851"/>
                  <a:pt x="22593" y="157259"/>
                </a:cubicBezTo>
                <a:close/>
                <a:moveTo>
                  <a:pt x="191020" y="146142"/>
                </a:moveTo>
                <a:lnTo>
                  <a:pt x="250179" y="146142"/>
                </a:lnTo>
                <a:cubicBezTo>
                  <a:pt x="254750" y="146142"/>
                  <a:pt x="258456" y="149904"/>
                  <a:pt x="258456" y="154544"/>
                </a:cubicBezTo>
                <a:cubicBezTo>
                  <a:pt x="258461" y="159184"/>
                  <a:pt x="254760" y="162950"/>
                  <a:pt x="250188" y="162955"/>
                </a:cubicBezTo>
                <a:cubicBezTo>
                  <a:pt x="250050" y="162957"/>
                  <a:pt x="249910" y="162952"/>
                  <a:pt x="249772" y="162946"/>
                </a:cubicBezTo>
                <a:lnTo>
                  <a:pt x="191020" y="162946"/>
                </a:lnTo>
                <a:cubicBezTo>
                  <a:pt x="186523" y="162946"/>
                  <a:pt x="182878" y="159247"/>
                  <a:pt x="182877" y="154683"/>
                </a:cubicBezTo>
                <a:cubicBezTo>
                  <a:pt x="182877" y="154636"/>
                  <a:pt x="182877" y="154591"/>
                  <a:pt x="182878" y="154544"/>
                </a:cubicBezTo>
                <a:cubicBezTo>
                  <a:pt x="182878" y="149957"/>
                  <a:pt x="186501" y="146218"/>
                  <a:pt x="191020" y="146142"/>
                </a:cubicBezTo>
                <a:close/>
                <a:moveTo>
                  <a:pt x="48820" y="146142"/>
                </a:moveTo>
                <a:lnTo>
                  <a:pt x="107980" y="146142"/>
                </a:lnTo>
                <a:cubicBezTo>
                  <a:pt x="112551" y="146142"/>
                  <a:pt x="116256" y="149904"/>
                  <a:pt x="116256" y="154544"/>
                </a:cubicBezTo>
                <a:cubicBezTo>
                  <a:pt x="116256" y="159184"/>
                  <a:pt x="112551" y="162946"/>
                  <a:pt x="107980" y="162946"/>
                </a:cubicBezTo>
                <a:lnTo>
                  <a:pt x="48820" y="162946"/>
                </a:lnTo>
                <a:cubicBezTo>
                  <a:pt x="44324" y="162946"/>
                  <a:pt x="40679" y="159247"/>
                  <a:pt x="40678" y="154683"/>
                </a:cubicBezTo>
                <a:cubicBezTo>
                  <a:pt x="40678" y="154636"/>
                  <a:pt x="40678" y="154591"/>
                  <a:pt x="40679" y="154544"/>
                </a:cubicBezTo>
                <a:cubicBezTo>
                  <a:pt x="40679" y="149957"/>
                  <a:pt x="44302" y="146218"/>
                  <a:pt x="48820" y="146142"/>
                </a:cubicBezTo>
                <a:close/>
                <a:moveTo>
                  <a:pt x="387629" y="131680"/>
                </a:moveTo>
                <a:cubicBezTo>
                  <a:pt x="391997" y="130617"/>
                  <a:pt x="396418" y="133224"/>
                  <a:pt x="397670" y="137603"/>
                </a:cubicBezTo>
                <a:cubicBezTo>
                  <a:pt x="398793" y="142047"/>
                  <a:pt x="396196" y="146584"/>
                  <a:pt x="391835" y="147795"/>
                </a:cubicBezTo>
                <a:lnTo>
                  <a:pt x="334711" y="163359"/>
                </a:lnTo>
                <a:lnTo>
                  <a:pt x="332540" y="163634"/>
                </a:lnTo>
                <a:cubicBezTo>
                  <a:pt x="327973" y="163428"/>
                  <a:pt x="324436" y="159504"/>
                  <a:pt x="324639" y="154868"/>
                </a:cubicBezTo>
                <a:cubicBezTo>
                  <a:pt x="324793" y="151361"/>
                  <a:pt x="327078" y="148321"/>
                  <a:pt x="330369" y="147244"/>
                </a:cubicBezTo>
                <a:close/>
                <a:moveTo>
                  <a:pt x="283151" y="98637"/>
                </a:moveTo>
                <a:lnTo>
                  <a:pt x="283151" y="319687"/>
                </a:lnTo>
                <a:lnTo>
                  <a:pt x="283151" y="362246"/>
                </a:lnTo>
                <a:lnTo>
                  <a:pt x="352588" y="362246"/>
                </a:lnTo>
                <a:close/>
                <a:moveTo>
                  <a:pt x="220192" y="65844"/>
                </a:moveTo>
                <a:cubicBezTo>
                  <a:pt x="208201" y="65844"/>
                  <a:pt x="198482" y="75710"/>
                  <a:pt x="198482" y="87881"/>
                </a:cubicBezTo>
                <a:cubicBezTo>
                  <a:pt x="198482" y="100052"/>
                  <a:pt x="208201" y="109919"/>
                  <a:pt x="220192" y="109919"/>
                </a:cubicBezTo>
                <a:cubicBezTo>
                  <a:pt x="232183" y="109919"/>
                  <a:pt x="241902" y="100052"/>
                  <a:pt x="241902" y="87881"/>
                </a:cubicBezTo>
                <a:cubicBezTo>
                  <a:pt x="241902" y="75710"/>
                  <a:pt x="232183" y="65844"/>
                  <a:pt x="220192" y="65844"/>
                </a:cubicBezTo>
                <a:close/>
                <a:moveTo>
                  <a:pt x="78400" y="65844"/>
                </a:moveTo>
                <a:cubicBezTo>
                  <a:pt x="66410" y="65844"/>
                  <a:pt x="56690" y="75710"/>
                  <a:pt x="56690" y="87881"/>
                </a:cubicBezTo>
                <a:cubicBezTo>
                  <a:pt x="56690" y="100052"/>
                  <a:pt x="66410" y="109919"/>
                  <a:pt x="78400" y="109919"/>
                </a:cubicBezTo>
                <a:cubicBezTo>
                  <a:pt x="90390" y="109919"/>
                  <a:pt x="100110" y="100052"/>
                  <a:pt x="100110" y="87881"/>
                </a:cubicBezTo>
                <a:cubicBezTo>
                  <a:pt x="100110" y="75710"/>
                  <a:pt x="90390" y="65844"/>
                  <a:pt x="78400" y="65844"/>
                </a:cubicBezTo>
                <a:close/>
                <a:moveTo>
                  <a:pt x="344209" y="61023"/>
                </a:moveTo>
                <a:cubicBezTo>
                  <a:pt x="342325" y="61017"/>
                  <a:pt x="340449" y="61295"/>
                  <a:pt x="338646" y="61849"/>
                </a:cubicBezTo>
                <a:cubicBezTo>
                  <a:pt x="332947" y="63235"/>
                  <a:pt x="328049" y="66915"/>
                  <a:pt x="325078" y="72042"/>
                </a:cubicBezTo>
                <a:cubicBezTo>
                  <a:pt x="319042" y="82558"/>
                  <a:pt x="322547" y="96050"/>
                  <a:pt x="332908" y="102177"/>
                </a:cubicBezTo>
                <a:cubicBezTo>
                  <a:pt x="337923" y="105142"/>
                  <a:pt x="343899" y="105946"/>
                  <a:pt x="349501" y="104409"/>
                </a:cubicBezTo>
                <a:cubicBezTo>
                  <a:pt x="361086" y="101270"/>
                  <a:pt x="367969" y="89193"/>
                  <a:pt x="364878" y="77434"/>
                </a:cubicBezTo>
                <a:cubicBezTo>
                  <a:pt x="363395" y="71794"/>
                  <a:pt x="359767" y="66981"/>
                  <a:pt x="354793" y="64053"/>
                </a:cubicBezTo>
                <a:cubicBezTo>
                  <a:pt x="351573" y="62155"/>
                  <a:pt x="347933" y="61112"/>
                  <a:pt x="344209" y="61023"/>
                </a:cubicBezTo>
                <a:close/>
                <a:moveTo>
                  <a:pt x="221278" y="49186"/>
                </a:moveTo>
                <a:cubicBezTo>
                  <a:pt x="242120" y="49487"/>
                  <a:pt x="258860" y="66723"/>
                  <a:pt x="258863" y="87881"/>
                </a:cubicBezTo>
                <a:cubicBezTo>
                  <a:pt x="258865" y="109256"/>
                  <a:pt x="241796" y="126586"/>
                  <a:pt x="220739" y="126588"/>
                </a:cubicBezTo>
                <a:cubicBezTo>
                  <a:pt x="220557" y="126588"/>
                  <a:pt x="220374" y="126587"/>
                  <a:pt x="220192" y="126584"/>
                </a:cubicBezTo>
                <a:cubicBezTo>
                  <a:pt x="199136" y="126280"/>
                  <a:pt x="182311" y="108707"/>
                  <a:pt x="182611" y="87334"/>
                </a:cubicBezTo>
                <a:cubicBezTo>
                  <a:pt x="182911" y="65961"/>
                  <a:pt x="200222" y="48882"/>
                  <a:pt x="221278" y="49186"/>
                </a:cubicBezTo>
                <a:close/>
                <a:moveTo>
                  <a:pt x="78400" y="49178"/>
                </a:moveTo>
                <a:cubicBezTo>
                  <a:pt x="99457" y="49178"/>
                  <a:pt x="116528" y="66506"/>
                  <a:pt x="116528" y="87881"/>
                </a:cubicBezTo>
                <a:cubicBezTo>
                  <a:pt x="116528" y="109256"/>
                  <a:pt x="99457" y="126584"/>
                  <a:pt x="78400" y="126584"/>
                </a:cubicBezTo>
                <a:cubicBezTo>
                  <a:pt x="57342" y="126584"/>
                  <a:pt x="40272" y="109256"/>
                  <a:pt x="40272" y="87881"/>
                </a:cubicBezTo>
                <a:cubicBezTo>
                  <a:pt x="40272" y="66506"/>
                  <a:pt x="57342" y="49178"/>
                  <a:pt x="78400" y="49178"/>
                </a:cubicBezTo>
                <a:close/>
                <a:moveTo>
                  <a:pt x="334440" y="45734"/>
                </a:moveTo>
                <a:cubicBezTo>
                  <a:pt x="354698" y="40183"/>
                  <a:pt x="375553" y="52353"/>
                  <a:pt x="381021" y="72916"/>
                </a:cubicBezTo>
                <a:cubicBezTo>
                  <a:pt x="381054" y="73038"/>
                  <a:pt x="381085" y="73159"/>
                  <a:pt x="381116" y="73281"/>
                </a:cubicBezTo>
                <a:cubicBezTo>
                  <a:pt x="386531" y="93938"/>
                  <a:pt x="374425" y="115139"/>
                  <a:pt x="354075" y="120636"/>
                </a:cubicBezTo>
                <a:cubicBezTo>
                  <a:pt x="354044" y="120644"/>
                  <a:pt x="354011" y="120653"/>
                  <a:pt x="353979" y="120662"/>
                </a:cubicBezTo>
                <a:cubicBezTo>
                  <a:pt x="350783" y="121474"/>
                  <a:pt x="347504" y="121891"/>
                  <a:pt x="344209" y="121901"/>
                </a:cubicBezTo>
                <a:cubicBezTo>
                  <a:pt x="326943" y="121783"/>
                  <a:pt x="311862" y="110020"/>
                  <a:pt x="307303" y="93115"/>
                </a:cubicBezTo>
                <a:cubicBezTo>
                  <a:pt x="302037" y="72442"/>
                  <a:pt x="314137" y="51317"/>
                  <a:pt x="334440" y="45734"/>
                </a:cubicBezTo>
                <a:close/>
                <a:moveTo>
                  <a:pt x="173788" y="34027"/>
                </a:moveTo>
                <a:lnTo>
                  <a:pt x="173788" y="311285"/>
                </a:lnTo>
                <a:lnTo>
                  <a:pt x="266733" y="311285"/>
                </a:lnTo>
                <a:lnTo>
                  <a:pt x="266733" y="34027"/>
                </a:lnTo>
                <a:close/>
                <a:moveTo>
                  <a:pt x="375824" y="18876"/>
                </a:moveTo>
                <a:lnTo>
                  <a:pt x="286000" y="43255"/>
                </a:lnTo>
                <a:lnTo>
                  <a:pt x="356440" y="311102"/>
                </a:lnTo>
                <a:lnTo>
                  <a:pt x="446381" y="286726"/>
                </a:lnTo>
                <a:close/>
                <a:moveTo>
                  <a:pt x="379081" y="282"/>
                </a:moveTo>
                <a:cubicBezTo>
                  <a:pt x="381188" y="-287"/>
                  <a:pt x="383431" y="9"/>
                  <a:pt x="385322" y="1109"/>
                </a:cubicBezTo>
                <a:cubicBezTo>
                  <a:pt x="387233" y="2197"/>
                  <a:pt x="388609" y="4043"/>
                  <a:pt x="389122" y="6205"/>
                </a:cubicBezTo>
                <a:lnTo>
                  <a:pt x="476775" y="339520"/>
                </a:lnTo>
                <a:cubicBezTo>
                  <a:pt x="478018" y="343827"/>
                  <a:pt x="475587" y="348342"/>
                  <a:pt x="471344" y="349604"/>
                </a:cubicBezTo>
                <a:cubicBezTo>
                  <a:pt x="471211" y="349644"/>
                  <a:pt x="471076" y="349680"/>
                  <a:pt x="470941" y="349713"/>
                </a:cubicBezTo>
                <a:lnTo>
                  <a:pt x="424699" y="362246"/>
                </a:lnTo>
                <a:lnTo>
                  <a:pt x="491565" y="362246"/>
                </a:lnTo>
                <a:cubicBezTo>
                  <a:pt x="496098" y="362838"/>
                  <a:pt x="499301" y="367050"/>
                  <a:pt x="498717" y="371652"/>
                </a:cubicBezTo>
                <a:cubicBezTo>
                  <a:pt x="498236" y="375441"/>
                  <a:pt x="495298" y="378424"/>
                  <a:pt x="491565" y="378912"/>
                </a:cubicBezTo>
                <a:lnTo>
                  <a:pt x="363206" y="378912"/>
                </a:lnTo>
                <a:lnTo>
                  <a:pt x="275010" y="378912"/>
                </a:lnTo>
                <a:lnTo>
                  <a:pt x="165511" y="378912"/>
                </a:lnTo>
                <a:lnTo>
                  <a:pt x="133219" y="378912"/>
                </a:lnTo>
                <a:lnTo>
                  <a:pt x="133218" y="378913"/>
                </a:lnTo>
                <a:lnTo>
                  <a:pt x="23719" y="378913"/>
                </a:lnTo>
                <a:lnTo>
                  <a:pt x="23718" y="378912"/>
                </a:lnTo>
                <a:lnTo>
                  <a:pt x="9335" y="378912"/>
                </a:lnTo>
                <a:cubicBezTo>
                  <a:pt x="4802" y="379504"/>
                  <a:pt x="653" y="376255"/>
                  <a:pt x="69" y="371652"/>
                </a:cubicBezTo>
                <a:cubicBezTo>
                  <a:pt x="-515" y="367050"/>
                  <a:pt x="2686" y="362838"/>
                  <a:pt x="7220" y="362246"/>
                </a:cubicBezTo>
                <a:cubicBezTo>
                  <a:pt x="7922" y="362154"/>
                  <a:pt x="8633" y="362154"/>
                  <a:pt x="9335" y="362246"/>
                </a:cubicBezTo>
                <a:lnTo>
                  <a:pt x="15442" y="362246"/>
                </a:lnTo>
                <a:lnTo>
                  <a:pt x="15442" y="319688"/>
                </a:lnTo>
                <a:lnTo>
                  <a:pt x="15441" y="319687"/>
                </a:lnTo>
                <a:lnTo>
                  <a:pt x="15442" y="319686"/>
                </a:lnTo>
                <a:lnTo>
                  <a:pt x="15442" y="265834"/>
                </a:lnTo>
                <a:lnTo>
                  <a:pt x="15441" y="265833"/>
                </a:lnTo>
                <a:lnTo>
                  <a:pt x="15441" y="240766"/>
                </a:lnTo>
                <a:cubicBezTo>
                  <a:pt x="16025" y="236164"/>
                  <a:pt x="20174" y="232913"/>
                  <a:pt x="24708" y="233506"/>
                </a:cubicBezTo>
                <a:cubicBezTo>
                  <a:pt x="28440" y="233995"/>
                  <a:pt x="31378" y="236977"/>
                  <a:pt x="31859" y="240766"/>
                </a:cubicBezTo>
                <a:lnTo>
                  <a:pt x="31859" y="263685"/>
                </a:lnTo>
                <a:lnTo>
                  <a:pt x="31860" y="263686"/>
                </a:lnTo>
                <a:cubicBezTo>
                  <a:pt x="31950" y="264400"/>
                  <a:pt x="31950" y="265121"/>
                  <a:pt x="31860" y="265833"/>
                </a:cubicBezTo>
                <a:lnTo>
                  <a:pt x="31860" y="311285"/>
                </a:lnTo>
                <a:lnTo>
                  <a:pt x="124941" y="311285"/>
                </a:lnTo>
                <a:lnTo>
                  <a:pt x="124941" y="34028"/>
                </a:lnTo>
                <a:lnTo>
                  <a:pt x="31860" y="34028"/>
                </a:lnTo>
                <a:lnTo>
                  <a:pt x="31860" y="102400"/>
                </a:lnTo>
                <a:lnTo>
                  <a:pt x="31860" y="104547"/>
                </a:lnTo>
                <a:lnTo>
                  <a:pt x="31860" y="129477"/>
                </a:lnTo>
                <a:cubicBezTo>
                  <a:pt x="32010" y="134039"/>
                  <a:pt x="28488" y="137860"/>
                  <a:pt x="23994" y="138012"/>
                </a:cubicBezTo>
                <a:cubicBezTo>
                  <a:pt x="23903" y="138015"/>
                  <a:pt x="23811" y="138016"/>
                  <a:pt x="23719" y="138016"/>
                </a:cubicBezTo>
                <a:cubicBezTo>
                  <a:pt x="19147" y="138016"/>
                  <a:pt x="15442" y="134255"/>
                  <a:pt x="15442" y="129615"/>
                </a:cubicBezTo>
                <a:lnTo>
                  <a:pt x="15442" y="104547"/>
                </a:lnTo>
                <a:lnTo>
                  <a:pt x="15442" y="25626"/>
                </a:lnTo>
                <a:cubicBezTo>
                  <a:pt x="15442" y="20986"/>
                  <a:pt x="19147" y="17224"/>
                  <a:pt x="23719" y="17224"/>
                </a:cubicBezTo>
                <a:lnTo>
                  <a:pt x="133218" y="17224"/>
                </a:lnTo>
                <a:cubicBezTo>
                  <a:pt x="137714" y="17223"/>
                  <a:pt x="141359" y="20923"/>
                  <a:pt x="141360" y="25487"/>
                </a:cubicBezTo>
                <a:cubicBezTo>
                  <a:pt x="141360" y="25533"/>
                  <a:pt x="141360" y="25579"/>
                  <a:pt x="141359" y="25626"/>
                </a:cubicBezTo>
                <a:lnTo>
                  <a:pt x="141359" y="362246"/>
                </a:lnTo>
                <a:lnTo>
                  <a:pt x="157234" y="362246"/>
                </a:lnTo>
                <a:lnTo>
                  <a:pt x="157234" y="319687"/>
                </a:lnTo>
                <a:lnTo>
                  <a:pt x="157234" y="26314"/>
                </a:lnTo>
                <a:cubicBezTo>
                  <a:pt x="157234" y="21674"/>
                  <a:pt x="160940" y="17912"/>
                  <a:pt x="165511" y="17912"/>
                </a:cubicBezTo>
                <a:lnTo>
                  <a:pt x="275010" y="17912"/>
                </a:lnTo>
                <a:cubicBezTo>
                  <a:pt x="279507" y="17911"/>
                  <a:pt x="283151" y="21611"/>
                  <a:pt x="283152" y="26175"/>
                </a:cubicBezTo>
                <a:cubicBezTo>
                  <a:pt x="283152" y="26221"/>
                  <a:pt x="283152" y="26267"/>
                  <a:pt x="283151" y="26314"/>
                </a:cubicBezTo>
                <a:lnTo>
                  <a:pt x="283151" y="26532"/>
                </a:ln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5" name="Freeform 754">
            <a:extLst>
              <a:ext uri="{FF2B5EF4-FFF2-40B4-BE49-F238E27FC236}">
                <a16:creationId xmlns:a16="http://schemas.microsoft.com/office/drawing/2014/main" id="{81E62716-6EC3-2F4A-BC88-B67A9D869F26}"/>
              </a:ext>
            </a:extLst>
          </p:cNvPr>
          <p:cNvSpPr>
            <a:spLocks noChangeAspect="1"/>
          </p:cNvSpPr>
          <p:nvPr/>
        </p:nvSpPr>
        <p:spPr>
          <a:xfrm>
            <a:off x="3712646" y="5862075"/>
            <a:ext cx="423661" cy="318761"/>
          </a:xfrm>
          <a:custGeom>
            <a:avLst/>
            <a:gdLst>
              <a:gd name="connsiteX0" fmla="*/ 7275 w 466027"/>
              <a:gd name="connsiteY0" fmla="*/ 334128 h 350637"/>
              <a:gd name="connsiteX1" fmla="*/ 9407 w 466027"/>
              <a:gd name="connsiteY1" fmla="*/ 334128 h 350637"/>
              <a:gd name="connsiteX2" fmla="*/ 456622 w 466027"/>
              <a:gd name="connsiteY2" fmla="*/ 334128 h 350637"/>
              <a:gd name="connsiteX3" fmla="*/ 465958 w 466027"/>
              <a:gd name="connsiteY3" fmla="*/ 341290 h 350637"/>
              <a:gd name="connsiteX4" fmla="*/ 458753 w 466027"/>
              <a:gd name="connsiteY4" fmla="*/ 350569 h 350637"/>
              <a:gd name="connsiteX5" fmla="*/ 456622 w 466027"/>
              <a:gd name="connsiteY5" fmla="*/ 350569 h 350637"/>
              <a:gd name="connsiteX6" fmla="*/ 9407 w 466027"/>
              <a:gd name="connsiteY6" fmla="*/ 350569 h 350637"/>
              <a:gd name="connsiteX7" fmla="*/ 69 w 466027"/>
              <a:gd name="connsiteY7" fmla="*/ 343407 h 350637"/>
              <a:gd name="connsiteX8" fmla="*/ 7275 w 466027"/>
              <a:gd name="connsiteY8" fmla="*/ 334128 h 350637"/>
              <a:gd name="connsiteX9" fmla="*/ 413144 w 466027"/>
              <a:gd name="connsiteY9" fmla="*/ 207488 h 350637"/>
              <a:gd name="connsiteX10" fmla="*/ 421484 w 466027"/>
              <a:gd name="connsiteY10" fmla="*/ 215777 h 350637"/>
              <a:gd name="connsiteX11" fmla="*/ 421484 w 466027"/>
              <a:gd name="connsiteY11" fmla="*/ 240507 h 350637"/>
              <a:gd name="connsiteX12" fmla="*/ 421484 w 466027"/>
              <a:gd name="connsiteY12" fmla="*/ 295538 h 350637"/>
              <a:gd name="connsiteX13" fmla="*/ 413144 w 466027"/>
              <a:gd name="connsiteY13" fmla="*/ 303827 h 350637"/>
              <a:gd name="connsiteX14" fmla="*/ 404804 w 466027"/>
              <a:gd name="connsiteY14" fmla="*/ 295538 h 350637"/>
              <a:gd name="connsiteX15" fmla="*/ 404804 w 466027"/>
              <a:gd name="connsiteY15" fmla="*/ 240507 h 350637"/>
              <a:gd name="connsiteX16" fmla="*/ 404804 w 466027"/>
              <a:gd name="connsiteY16" fmla="*/ 215777 h 350637"/>
              <a:gd name="connsiteX17" fmla="*/ 413144 w 466027"/>
              <a:gd name="connsiteY17" fmla="*/ 207488 h 350637"/>
              <a:gd name="connsiteX18" fmla="*/ 413144 w 466027"/>
              <a:gd name="connsiteY18" fmla="*/ 124465 h 350637"/>
              <a:gd name="connsiteX19" fmla="*/ 421484 w 466027"/>
              <a:gd name="connsiteY19" fmla="*/ 132754 h 350637"/>
              <a:gd name="connsiteX20" fmla="*/ 421484 w 466027"/>
              <a:gd name="connsiteY20" fmla="*/ 174197 h 350637"/>
              <a:gd name="connsiteX21" fmla="*/ 413144 w 466027"/>
              <a:gd name="connsiteY21" fmla="*/ 182486 h 350637"/>
              <a:gd name="connsiteX22" fmla="*/ 404804 w 466027"/>
              <a:gd name="connsiteY22" fmla="*/ 174197 h 350637"/>
              <a:gd name="connsiteX23" fmla="*/ 404804 w 466027"/>
              <a:gd name="connsiteY23" fmla="*/ 132754 h 350637"/>
              <a:gd name="connsiteX24" fmla="*/ 413144 w 466027"/>
              <a:gd name="connsiteY24" fmla="*/ 124465 h 350637"/>
              <a:gd name="connsiteX25" fmla="*/ 52746 w 466027"/>
              <a:gd name="connsiteY25" fmla="*/ 65900 h 350637"/>
              <a:gd name="connsiteX26" fmla="*/ 52883 w 466027"/>
              <a:gd name="connsiteY26" fmla="*/ 65901 h 350637"/>
              <a:gd name="connsiteX27" fmla="*/ 131498 w 466027"/>
              <a:gd name="connsiteY27" fmla="*/ 65901 h 350637"/>
              <a:gd name="connsiteX28" fmla="*/ 139837 w 466027"/>
              <a:gd name="connsiteY28" fmla="*/ 73917 h 350637"/>
              <a:gd name="connsiteX29" fmla="*/ 139838 w 466027"/>
              <a:gd name="connsiteY29" fmla="*/ 74054 h 350637"/>
              <a:gd name="connsiteX30" fmla="*/ 139838 w 466027"/>
              <a:gd name="connsiteY30" fmla="*/ 295538 h 350637"/>
              <a:gd name="connsiteX31" fmla="*/ 131498 w 466027"/>
              <a:gd name="connsiteY31" fmla="*/ 303826 h 350637"/>
              <a:gd name="connsiteX32" fmla="*/ 123294 w 466027"/>
              <a:gd name="connsiteY32" fmla="*/ 295675 h 350637"/>
              <a:gd name="connsiteX33" fmla="*/ 123295 w 466027"/>
              <a:gd name="connsiteY33" fmla="*/ 295538 h 350637"/>
              <a:gd name="connsiteX34" fmla="*/ 123295 w 466027"/>
              <a:gd name="connsiteY34" fmla="*/ 82343 h 350637"/>
              <a:gd name="connsiteX35" fmla="*/ 61087 w 466027"/>
              <a:gd name="connsiteY35" fmla="*/ 82343 h 350637"/>
              <a:gd name="connsiteX36" fmla="*/ 61087 w 466027"/>
              <a:gd name="connsiteY36" fmla="*/ 295538 h 350637"/>
              <a:gd name="connsiteX37" fmla="*/ 53881 w 466027"/>
              <a:gd name="connsiteY37" fmla="*/ 304817 h 350637"/>
              <a:gd name="connsiteX38" fmla="*/ 44543 w 466027"/>
              <a:gd name="connsiteY38" fmla="*/ 297656 h 350637"/>
              <a:gd name="connsiteX39" fmla="*/ 44543 w 466027"/>
              <a:gd name="connsiteY39" fmla="*/ 295538 h 350637"/>
              <a:gd name="connsiteX40" fmla="*/ 44543 w 466027"/>
              <a:gd name="connsiteY40" fmla="*/ 74054 h 350637"/>
              <a:gd name="connsiteX41" fmla="*/ 52746 w 466027"/>
              <a:gd name="connsiteY41" fmla="*/ 65900 h 350637"/>
              <a:gd name="connsiteX42" fmla="*/ 193707 w 466027"/>
              <a:gd name="connsiteY42" fmla="*/ 32475 h 350637"/>
              <a:gd name="connsiteX43" fmla="*/ 272321 w 466027"/>
              <a:gd name="connsiteY43" fmla="*/ 32475 h 350637"/>
              <a:gd name="connsiteX44" fmla="*/ 280661 w 466027"/>
              <a:gd name="connsiteY44" fmla="*/ 40764 h 350637"/>
              <a:gd name="connsiteX45" fmla="*/ 280661 w 466027"/>
              <a:gd name="connsiteY45" fmla="*/ 295538 h 350637"/>
              <a:gd name="connsiteX46" fmla="*/ 272321 w 466027"/>
              <a:gd name="connsiteY46" fmla="*/ 303827 h 350637"/>
              <a:gd name="connsiteX47" fmla="*/ 264117 w 466027"/>
              <a:gd name="connsiteY47" fmla="*/ 295675 h 350637"/>
              <a:gd name="connsiteX48" fmla="*/ 264118 w 466027"/>
              <a:gd name="connsiteY48" fmla="*/ 295538 h 350637"/>
              <a:gd name="connsiteX49" fmla="*/ 264118 w 466027"/>
              <a:gd name="connsiteY49" fmla="*/ 49324 h 350637"/>
              <a:gd name="connsiteX50" fmla="*/ 201910 w 466027"/>
              <a:gd name="connsiteY50" fmla="*/ 49324 h 350637"/>
              <a:gd name="connsiteX51" fmla="*/ 201910 w 466027"/>
              <a:gd name="connsiteY51" fmla="*/ 295538 h 350637"/>
              <a:gd name="connsiteX52" fmla="*/ 194703 w 466027"/>
              <a:gd name="connsiteY52" fmla="*/ 304817 h 350637"/>
              <a:gd name="connsiteX53" fmla="*/ 185367 w 466027"/>
              <a:gd name="connsiteY53" fmla="*/ 297656 h 350637"/>
              <a:gd name="connsiteX54" fmla="*/ 185367 w 466027"/>
              <a:gd name="connsiteY54" fmla="*/ 295538 h 350637"/>
              <a:gd name="connsiteX55" fmla="*/ 185367 w 466027"/>
              <a:gd name="connsiteY55" fmla="*/ 40764 h 350637"/>
              <a:gd name="connsiteX56" fmla="*/ 193707 w 466027"/>
              <a:gd name="connsiteY56" fmla="*/ 32475 h 350637"/>
              <a:gd name="connsiteX57" fmla="*/ 334393 w 466027"/>
              <a:gd name="connsiteY57" fmla="*/ 0 h 350637"/>
              <a:gd name="connsiteX58" fmla="*/ 413144 w 466027"/>
              <a:gd name="connsiteY58" fmla="*/ 0 h 350637"/>
              <a:gd name="connsiteX59" fmla="*/ 421484 w 466027"/>
              <a:gd name="connsiteY59" fmla="*/ 8289 h 350637"/>
              <a:gd name="connsiteX60" fmla="*/ 421484 w 466027"/>
              <a:gd name="connsiteY60" fmla="*/ 66581 h 350637"/>
              <a:gd name="connsiteX61" fmla="*/ 421484 w 466027"/>
              <a:gd name="connsiteY61" fmla="*/ 91175 h 350637"/>
              <a:gd name="connsiteX62" fmla="*/ 413144 w 466027"/>
              <a:gd name="connsiteY62" fmla="*/ 99464 h 350637"/>
              <a:gd name="connsiteX63" fmla="*/ 404804 w 466027"/>
              <a:gd name="connsiteY63" fmla="*/ 91175 h 350637"/>
              <a:gd name="connsiteX64" fmla="*/ 404804 w 466027"/>
              <a:gd name="connsiteY64" fmla="*/ 66581 h 350637"/>
              <a:gd name="connsiteX65" fmla="*/ 404804 w 466027"/>
              <a:gd name="connsiteY65" fmla="*/ 16441 h 350637"/>
              <a:gd name="connsiteX66" fmla="*/ 342869 w 466027"/>
              <a:gd name="connsiteY66" fmla="*/ 16441 h 350637"/>
              <a:gd name="connsiteX67" fmla="*/ 342869 w 466027"/>
              <a:gd name="connsiteY67" fmla="*/ 295538 h 350637"/>
              <a:gd name="connsiteX68" fmla="*/ 334531 w 466027"/>
              <a:gd name="connsiteY68" fmla="*/ 303828 h 350637"/>
              <a:gd name="connsiteX69" fmla="*/ 334393 w 466027"/>
              <a:gd name="connsiteY69" fmla="*/ 303827 h 350637"/>
              <a:gd name="connsiteX70" fmla="*/ 326188 w 466027"/>
              <a:gd name="connsiteY70" fmla="*/ 295675 h 350637"/>
              <a:gd name="connsiteX71" fmla="*/ 326189 w 466027"/>
              <a:gd name="connsiteY71" fmla="*/ 295538 h 350637"/>
              <a:gd name="connsiteX72" fmla="*/ 326189 w 466027"/>
              <a:gd name="connsiteY72" fmla="*/ 8289 h 350637"/>
              <a:gd name="connsiteX73" fmla="*/ 334255 w 466027"/>
              <a:gd name="connsiteY73" fmla="*/ 1 h 350637"/>
              <a:gd name="connsiteX74" fmla="*/ 334393 w 466027"/>
              <a:gd name="connsiteY74" fmla="*/ 0 h 350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66027" h="350637">
                <a:moveTo>
                  <a:pt x="7275" y="334128"/>
                </a:moveTo>
                <a:cubicBezTo>
                  <a:pt x="7983" y="334037"/>
                  <a:pt x="8699" y="334037"/>
                  <a:pt x="9407" y="334128"/>
                </a:cubicBezTo>
                <a:lnTo>
                  <a:pt x="456622" y="334128"/>
                </a:lnTo>
                <a:cubicBezTo>
                  <a:pt x="461189" y="333543"/>
                  <a:pt x="465370" y="336749"/>
                  <a:pt x="465958" y="341290"/>
                </a:cubicBezTo>
                <a:cubicBezTo>
                  <a:pt x="466548" y="345830"/>
                  <a:pt x="463321" y="349985"/>
                  <a:pt x="458753" y="350569"/>
                </a:cubicBezTo>
                <a:cubicBezTo>
                  <a:pt x="458045" y="350660"/>
                  <a:pt x="457328" y="350660"/>
                  <a:pt x="456622" y="350569"/>
                </a:cubicBezTo>
                <a:lnTo>
                  <a:pt x="9407" y="350569"/>
                </a:lnTo>
                <a:cubicBezTo>
                  <a:pt x="4838" y="351153"/>
                  <a:pt x="658" y="347948"/>
                  <a:pt x="69" y="343407"/>
                </a:cubicBezTo>
                <a:cubicBezTo>
                  <a:pt x="-519" y="338867"/>
                  <a:pt x="2707" y="334712"/>
                  <a:pt x="7275" y="334128"/>
                </a:cubicBezTo>
                <a:close/>
                <a:moveTo>
                  <a:pt x="413144" y="207488"/>
                </a:moveTo>
                <a:cubicBezTo>
                  <a:pt x="417750" y="207488"/>
                  <a:pt x="421484" y="211199"/>
                  <a:pt x="421484" y="215777"/>
                </a:cubicBezTo>
                <a:lnTo>
                  <a:pt x="421484" y="240507"/>
                </a:lnTo>
                <a:lnTo>
                  <a:pt x="421484" y="295538"/>
                </a:lnTo>
                <a:cubicBezTo>
                  <a:pt x="421484" y="300116"/>
                  <a:pt x="417750" y="303827"/>
                  <a:pt x="413144" y="303827"/>
                </a:cubicBezTo>
                <a:cubicBezTo>
                  <a:pt x="408538" y="303827"/>
                  <a:pt x="404804" y="300116"/>
                  <a:pt x="404804" y="295538"/>
                </a:cubicBezTo>
                <a:lnTo>
                  <a:pt x="404804" y="240507"/>
                </a:lnTo>
                <a:lnTo>
                  <a:pt x="404804" y="215777"/>
                </a:lnTo>
                <a:cubicBezTo>
                  <a:pt x="404804" y="211199"/>
                  <a:pt x="408538" y="207488"/>
                  <a:pt x="413144" y="207488"/>
                </a:cubicBezTo>
                <a:close/>
                <a:moveTo>
                  <a:pt x="413144" y="124465"/>
                </a:moveTo>
                <a:cubicBezTo>
                  <a:pt x="417750" y="124465"/>
                  <a:pt x="421484" y="128176"/>
                  <a:pt x="421484" y="132754"/>
                </a:cubicBezTo>
                <a:lnTo>
                  <a:pt x="421484" y="174197"/>
                </a:lnTo>
                <a:cubicBezTo>
                  <a:pt x="421484" y="178775"/>
                  <a:pt x="417750" y="182486"/>
                  <a:pt x="413144" y="182486"/>
                </a:cubicBezTo>
                <a:cubicBezTo>
                  <a:pt x="408538" y="182486"/>
                  <a:pt x="404804" y="178775"/>
                  <a:pt x="404804" y="174197"/>
                </a:cubicBezTo>
                <a:lnTo>
                  <a:pt x="404804" y="132754"/>
                </a:lnTo>
                <a:cubicBezTo>
                  <a:pt x="404804" y="128176"/>
                  <a:pt x="408538" y="124465"/>
                  <a:pt x="413144" y="124465"/>
                </a:cubicBezTo>
                <a:close/>
                <a:moveTo>
                  <a:pt x="52746" y="65900"/>
                </a:moveTo>
                <a:cubicBezTo>
                  <a:pt x="52792" y="65900"/>
                  <a:pt x="52837" y="65900"/>
                  <a:pt x="52883" y="65901"/>
                </a:cubicBezTo>
                <a:lnTo>
                  <a:pt x="131498" y="65901"/>
                </a:lnTo>
                <a:cubicBezTo>
                  <a:pt x="136028" y="65826"/>
                  <a:pt x="139761" y="69415"/>
                  <a:pt x="139837" y="73917"/>
                </a:cubicBezTo>
                <a:cubicBezTo>
                  <a:pt x="139838" y="73963"/>
                  <a:pt x="139838" y="74008"/>
                  <a:pt x="139838" y="74054"/>
                </a:cubicBezTo>
                <a:lnTo>
                  <a:pt x="139838" y="295538"/>
                </a:lnTo>
                <a:cubicBezTo>
                  <a:pt x="139838" y="300116"/>
                  <a:pt x="136104" y="303826"/>
                  <a:pt x="131498" y="303826"/>
                </a:cubicBezTo>
                <a:cubicBezTo>
                  <a:pt x="126968" y="303826"/>
                  <a:pt x="123294" y="300178"/>
                  <a:pt x="123294" y="295675"/>
                </a:cubicBezTo>
                <a:cubicBezTo>
                  <a:pt x="123294" y="295629"/>
                  <a:pt x="123294" y="295584"/>
                  <a:pt x="123295" y="295538"/>
                </a:cubicBezTo>
                <a:lnTo>
                  <a:pt x="123295" y="82343"/>
                </a:lnTo>
                <a:lnTo>
                  <a:pt x="61087" y="82343"/>
                </a:lnTo>
                <a:lnTo>
                  <a:pt x="61087" y="295538"/>
                </a:lnTo>
                <a:cubicBezTo>
                  <a:pt x="61675" y="300077"/>
                  <a:pt x="58449" y="304233"/>
                  <a:pt x="53881" y="304817"/>
                </a:cubicBezTo>
                <a:cubicBezTo>
                  <a:pt x="49312" y="305403"/>
                  <a:pt x="45132" y="302196"/>
                  <a:pt x="44543" y="297656"/>
                </a:cubicBezTo>
                <a:cubicBezTo>
                  <a:pt x="44452" y="296952"/>
                  <a:pt x="44452" y="296240"/>
                  <a:pt x="44543" y="295538"/>
                </a:cubicBezTo>
                <a:lnTo>
                  <a:pt x="44543" y="74054"/>
                </a:lnTo>
                <a:cubicBezTo>
                  <a:pt x="44543" y="69551"/>
                  <a:pt x="48215" y="65901"/>
                  <a:pt x="52746" y="65900"/>
                </a:cubicBezTo>
                <a:close/>
                <a:moveTo>
                  <a:pt x="193707" y="32475"/>
                </a:moveTo>
                <a:lnTo>
                  <a:pt x="272321" y="32475"/>
                </a:lnTo>
                <a:cubicBezTo>
                  <a:pt x="276928" y="32475"/>
                  <a:pt x="280661" y="36186"/>
                  <a:pt x="280661" y="40764"/>
                </a:cubicBezTo>
                <a:lnTo>
                  <a:pt x="280661" y="295538"/>
                </a:lnTo>
                <a:cubicBezTo>
                  <a:pt x="280661" y="300116"/>
                  <a:pt x="276928" y="303827"/>
                  <a:pt x="272321" y="303827"/>
                </a:cubicBezTo>
                <a:cubicBezTo>
                  <a:pt x="267790" y="303827"/>
                  <a:pt x="264118" y="300178"/>
                  <a:pt x="264117" y="295675"/>
                </a:cubicBezTo>
                <a:cubicBezTo>
                  <a:pt x="264117" y="295629"/>
                  <a:pt x="264117" y="295584"/>
                  <a:pt x="264118" y="295538"/>
                </a:cubicBezTo>
                <a:lnTo>
                  <a:pt x="264118" y="49324"/>
                </a:lnTo>
                <a:lnTo>
                  <a:pt x="201910" y="49324"/>
                </a:lnTo>
                <a:lnTo>
                  <a:pt x="201910" y="295538"/>
                </a:lnTo>
                <a:cubicBezTo>
                  <a:pt x="202498" y="300078"/>
                  <a:pt x="199273" y="304233"/>
                  <a:pt x="194703" y="304817"/>
                </a:cubicBezTo>
                <a:cubicBezTo>
                  <a:pt x="190136" y="305403"/>
                  <a:pt x="185955" y="302196"/>
                  <a:pt x="185367" y="297656"/>
                </a:cubicBezTo>
                <a:cubicBezTo>
                  <a:pt x="185275" y="296952"/>
                  <a:pt x="185275" y="296240"/>
                  <a:pt x="185367" y="295538"/>
                </a:cubicBezTo>
                <a:lnTo>
                  <a:pt x="185367" y="40764"/>
                </a:lnTo>
                <a:cubicBezTo>
                  <a:pt x="185367" y="36186"/>
                  <a:pt x="189101" y="32475"/>
                  <a:pt x="193707" y="32475"/>
                </a:cubicBezTo>
                <a:close/>
                <a:moveTo>
                  <a:pt x="334393" y="0"/>
                </a:moveTo>
                <a:lnTo>
                  <a:pt x="413144" y="0"/>
                </a:lnTo>
                <a:cubicBezTo>
                  <a:pt x="417750" y="0"/>
                  <a:pt x="421484" y="3711"/>
                  <a:pt x="421484" y="8289"/>
                </a:cubicBezTo>
                <a:lnTo>
                  <a:pt x="421484" y="66581"/>
                </a:lnTo>
                <a:lnTo>
                  <a:pt x="421484" y="91175"/>
                </a:lnTo>
                <a:cubicBezTo>
                  <a:pt x="421484" y="95753"/>
                  <a:pt x="417750" y="99464"/>
                  <a:pt x="413144" y="99464"/>
                </a:cubicBezTo>
                <a:cubicBezTo>
                  <a:pt x="408538" y="99464"/>
                  <a:pt x="404804" y="95753"/>
                  <a:pt x="404804" y="91175"/>
                </a:cubicBezTo>
                <a:lnTo>
                  <a:pt x="404804" y="66581"/>
                </a:lnTo>
                <a:lnTo>
                  <a:pt x="404804" y="16441"/>
                </a:lnTo>
                <a:lnTo>
                  <a:pt x="342869" y="16441"/>
                </a:lnTo>
                <a:lnTo>
                  <a:pt x="342869" y="295538"/>
                </a:lnTo>
                <a:cubicBezTo>
                  <a:pt x="342869" y="300116"/>
                  <a:pt x="339137" y="303827"/>
                  <a:pt x="334531" y="303828"/>
                </a:cubicBezTo>
                <a:cubicBezTo>
                  <a:pt x="334484" y="303828"/>
                  <a:pt x="334439" y="303828"/>
                  <a:pt x="334393" y="303827"/>
                </a:cubicBezTo>
                <a:cubicBezTo>
                  <a:pt x="329862" y="303827"/>
                  <a:pt x="326189" y="300178"/>
                  <a:pt x="326188" y="295675"/>
                </a:cubicBezTo>
                <a:cubicBezTo>
                  <a:pt x="326188" y="295629"/>
                  <a:pt x="326188" y="295584"/>
                  <a:pt x="326189" y="295538"/>
                </a:cubicBezTo>
                <a:lnTo>
                  <a:pt x="326189" y="8289"/>
                </a:lnTo>
                <a:cubicBezTo>
                  <a:pt x="326114" y="3787"/>
                  <a:pt x="329725" y="76"/>
                  <a:pt x="334255" y="1"/>
                </a:cubicBezTo>
                <a:cubicBezTo>
                  <a:pt x="334301" y="0"/>
                  <a:pt x="334346" y="0"/>
                  <a:pt x="334393" y="0"/>
                </a:cubicBezTo>
                <a:close/>
              </a:path>
            </a:pathLst>
          </a:custGeom>
          <a:solidFill>
            <a:schemeClr val="tx1"/>
          </a:solidFill>
          <a:ln w="1344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4" name="Freeform 753">
            <a:extLst>
              <a:ext uri="{FF2B5EF4-FFF2-40B4-BE49-F238E27FC236}">
                <a16:creationId xmlns:a16="http://schemas.microsoft.com/office/drawing/2014/main" id="{71E2EE33-20F3-7046-A8AC-5D38111B0FB7}"/>
              </a:ext>
            </a:extLst>
          </p:cNvPr>
          <p:cNvSpPr>
            <a:spLocks noChangeAspect="1"/>
          </p:cNvSpPr>
          <p:nvPr/>
        </p:nvSpPr>
        <p:spPr>
          <a:xfrm>
            <a:off x="5179441" y="5845187"/>
            <a:ext cx="441254" cy="352897"/>
          </a:xfrm>
          <a:custGeom>
            <a:avLst/>
            <a:gdLst>
              <a:gd name="connsiteX0" fmla="*/ 395734 w 485379"/>
              <a:gd name="connsiteY0" fmla="*/ 240479 h 388187"/>
              <a:gd name="connsiteX1" fmla="*/ 415486 w 485379"/>
              <a:gd name="connsiteY1" fmla="*/ 259734 h 388187"/>
              <a:gd name="connsiteX2" fmla="*/ 395734 w 485379"/>
              <a:gd name="connsiteY2" fmla="*/ 278988 h 388187"/>
              <a:gd name="connsiteX3" fmla="*/ 375982 w 485379"/>
              <a:gd name="connsiteY3" fmla="*/ 259734 h 388187"/>
              <a:gd name="connsiteX4" fmla="*/ 395734 w 485379"/>
              <a:gd name="connsiteY4" fmla="*/ 240479 h 388187"/>
              <a:gd name="connsiteX5" fmla="*/ 324737 w 485379"/>
              <a:gd name="connsiteY5" fmla="*/ 240479 h 388187"/>
              <a:gd name="connsiteX6" fmla="*/ 344489 w 485379"/>
              <a:gd name="connsiteY6" fmla="*/ 259734 h 388187"/>
              <a:gd name="connsiteX7" fmla="*/ 324737 w 485379"/>
              <a:gd name="connsiteY7" fmla="*/ 278988 h 388187"/>
              <a:gd name="connsiteX8" fmla="*/ 304985 w 485379"/>
              <a:gd name="connsiteY8" fmla="*/ 259734 h 388187"/>
              <a:gd name="connsiteX9" fmla="*/ 324737 w 485379"/>
              <a:gd name="connsiteY9" fmla="*/ 240479 h 388187"/>
              <a:gd name="connsiteX10" fmla="*/ 253739 w 485379"/>
              <a:gd name="connsiteY10" fmla="*/ 240479 h 388187"/>
              <a:gd name="connsiteX11" fmla="*/ 273491 w 485379"/>
              <a:gd name="connsiteY11" fmla="*/ 259734 h 388187"/>
              <a:gd name="connsiteX12" fmla="*/ 253739 w 485379"/>
              <a:gd name="connsiteY12" fmla="*/ 278988 h 388187"/>
              <a:gd name="connsiteX13" fmla="*/ 233987 w 485379"/>
              <a:gd name="connsiteY13" fmla="*/ 259734 h 388187"/>
              <a:gd name="connsiteX14" fmla="*/ 253739 w 485379"/>
              <a:gd name="connsiteY14" fmla="*/ 240479 h 388187"/>
              <a:gd name="connsiteX15" fmla="*/ 310613 w 485379"/>
              <a:gd name="connsiteY15" fmla="*/ 159152 h 388187"/>
              <a:gd name="connsiteX16" fmla="*/ 310514 w 485379"/>
              <a:gd name="connsiteY16" fmla="*/ 159498 h 388187"/>
              <a:gd name="connsiteX17" fmla="*/ 300458 w 485379"/>
              <a:gd name="connsiteY17" fmla="*/ 170099 h 388187"/>
              <a:gd name="connsiteX18" fmla="*/ 288623 w 485379"/>
              <a:gd name="connsiteY18" fmla="*/ 184359 h 388187"/>
              <a:gd name="connsiteX19" fmla="*/ 283486 w 485379"/>
              <a:gd name="connsiteY19" fmla="*/ 187989 h 388187"/>
              <a:gd name="connsiteX20" fmla="*/ 275875 w 485379"/>
              <a:gd name="connsiteY20" fmla="*/ 196013 h 388187"/>
              <a:gd name="connsiteX21" fmla="*/ 264220 w 485379"/>
              <a:gd name="connsiteY21" fmla="*/ 201605 h 388187"/>
              <a:gd name="connsiteX22" fmla="*/ 259869 w 485379"/>
              <a:gd name="connsiteY22" fmla="*/ 204680 h 388187"/>
              <a:gd name="connsiteX23" fmla="*/ 254290 w 485379"/>
              <a:gd name="connsiteY23" fmla="*/ 206370 h 388187"/>
              <a:gd name="connsiteX24" fmla="*/ 224504 w 485379"/>
              <a:gd name="connsiteY24" fmla="*/ 220662 h 388187"/>
              <a:gd name="connsiteX25" fmla="*/ 191349 w 485379"/>
              <a:gd name="connsiteY25" fmla="*/ 225431 h 388187"/>
              <a:gd name="connsiteX26" fmla="*/ 185228 w 485379"/>
              <a:gd name="connsiteY26" fmla="*/ 227284 h 388187"/>
              <a:gd name="connsiteX27" fmla="*/ 179565 w 485379"/>
              <a:gd name="connsiteY27" fmla="*/ 258253 h 388187"/>
              <a:gd name="connsiteX28" fmla="*/ 324461 w 485379"/>
              <a:gd name="connsiteY28" fmla="*/ 356814 h 388187"/>
              <a:gd name="connsiteX29" fmla="*/ 397806 w 485379"/>
              <a:gd name="connsiteY29" fmla="*/ 343349 h 388187"/>
              <a:gd name="connsiteX30" fmla="*/ 415901 w 485379"/>
              <a:gd name="connsiteY30" fmla="*/ 339579 h 388187"/>
              <a:gd name="connsiteX31" fmla="*/ 416315 w 485379"/>
              <a:gd name="connsiteY31" fmla="*/ 339579 h 388187"/>
              <a:gd name="connsiteX32" fmla="*/ 447118 w 485379"/>
              <a:gd name="connsiteY32" fmla="*/ 350082 h 388187"/>
              <a:gd name="connsiteX33" fmla="*/ 460931 w 485379"/>
              <a:gd name="connsiteY33" fmla="*/ 361392 h 388187"/>
              <a:gd name="connsiteX34" fmla="*/ 455820 w 485379"/>
              <a:gd name="connsiteY34" fmla="*/ 315881 h 388187"/>
              <a:gd name="connsiteX35" fmla="*/ 460654 w 485379"/>
              <a:gd name="connsiteY35" fmla="*/ 288952 h 388187"/>
              <a:gd name="connsiteX36" fmla="*/ 468251 w 485379"/>
              <a:gd name="connsiteY36" fmla="*/ 257714 h 388187"/>
              <a:gd name="connsiteX37" fmla="*/ 323356 w 485379"/>
              <a:gd name="connsiteY37" fmla="*/ 159152 h 388187"/>
              <a:gd name="connsiteX38" fmla="*/ 468252 w 485379"/>
              <a:gd name="connsiteY38" fmla="*/ 143937 h 388187"/>
              <a:gd name="connsiteX39" fmla="*/ 482065 w 485379"/>
              <a:gd name="connsiteY39" fmla="*/ 154035 h 388187"/>
              <a:gd name="connsiteX40" fmla="*/ 483385 w 485379"/>
              <a:gd name="connsiteY40" fmla="*/ 165387 h 388187"/>
              <a:gd name="connsiteX41" fmla="*/ 483308 w 485379"/>
              <a:gd name="connsiteY41" fmla="*/ 165480 h 388187"/>
              <a:gd name="connsiteX42" fmla="*/ 477092 w 485379"/>
              <a:gd name="connsiteY42" fmla="*/ 168577 h 388187"/>
              <a:gd name="connsiteX43" fmla="*/ 471843 w 485379"/>
              <a:gd name="connsiteY43" fmla="*/ 166692 h 388187"/>
              <a:gd name="connsiteX44" fmla="*/ 458997 w 485379"/>
              <a:gd name="connsiteY44" fmla="*/ 157536 h 388187"/>
              <a:gd name="connsiteX45" fmla="*/ 456557 w 485379"/>
              <a:gd name="connsiteY45" fmla="*/ 146362 h 388187"/>
              <a:gd name="connsiteX46" fmla="*/ 456649 w 485379"/>
              <a:gd name="connsiteY46" fmla="*/ 146226 h 388187"/>
              <a:gd name="connsiteX47" fmla="*/ 468252 w 485379"/>
              <a:gd name="connsiteY47" fmla="*/ 143937 h 388187"/>
              <a:gd name="connsiteX48" fmla="*/ 399187 w 485379"/>
              <a:gd name="connsiteY48" fmla="*/ 114719 h 388187"/>
              <a:gd name="connsiteX49" fmla="*/ 434824 w 485379"/>
              <a:gd name="connsiteY49" fmla="*/ 126972 h 388187"/>
              <a:gd name="connsiteX50" fmla="*/ 439106 w 485379"/>
              <a:gd name="connsiteY50" fmla="*/ 137743 h 388187"/>
              <a:gd name="connsiteX51" fmla="*/ 431371 w 485379"/>
              <a:gd name="connsiteY51" fmla="*/ 141918 h 388187"/>
              <a:gd name="connsiteX52" fmla="*/ 428056 w 485379"/>
              <a:gd name="connsiteY52" fmla="*/ 141918 h 388187"/>
              <a:gd name="connsiteX53" fmla="*/ 394767 w 485379"/>
              <a:gd name="connsiteY53" fmla="*/ 130473 h 388187"/>
              <a:gd name="connsiteX54" fmla="*/ 388828 w 485379"/>
              <a:gd name="connsiteY54" fmla="*/ 120509 h 388187"/>
              <a:gd name="connsiteX55" fmla="*/ 399187 w 485379"/>
              <a:gd name="connsiteY55" fmla="*/ 114719 h 388187"/>
              <a:gd name="connsiteX56" fmla="*/ 343799 w 485379"/>
              <a:gd name="connsiteY56" fmla="*/ 105024 h 388187"/>
              <a:gd name="connsiteX57" fmla="*/ 345318 w 485379"/>
              <a:gd name="connsiteY57" fmla="*/ 105159 h 388187"/>
              <a:gd name="connsiteX58" fmla="*/ 362446 w 485379"/>
              <a:gd name="connsiteY58" fmla="*/ 106909 h 388187"/>
              <a:gd name="connsiteX59" fmla="*/ 370181 w 485379"/>
              <a:gd name="connsiteY59" fmla="*/ 115526 h 388187"/>
              <a:gd name="connsiteX60" fmla="*/ 361341 w 485379"/>
              <a:gd name="connsiteY60" fmla="*/ 123067 h 388187"/>
              <a:gd name="connsiteX61" fmla="*/ 361065 w 485379"/>
              <a:gd name="connsiteY61" fmla="*/ 123067 h 388187"/>
              <a:gd name="connsiteX62" fmla="*/ 359960 w 485379"/>
              <a:gd name="connsiteY62" fmla="*/ 123067 h 388187"/>
              <a:gd name="connsiteX63" fmla="*/ 343799 w 485379"/>
              <a:gd name="connsiteY63" fmla="*/ 121451 h 388187"/>
              <a:gd name="connsiteX64" fmla="*/ 335373 w 485379"/>
              <a:gd name="connsiteY64" fmla="*/ 113237 h 388187"/>
              <a:gd name="connsiteX65" fmla="*/ 343799 w 485379"/>
              <a:gd name="connsiteY65" fmla="*/ 105024 h 388187"/>
              <a:gd name="connsiteX66" fmla="*/ 231639 w 485379"/>
              <a:gd name="connsiteY66" fmla="*/ 97080 h 388187"/>
              <a:gd name="connsiteX67" fmla="*/ 251391 w 485379"/>
              <a:gd name="connsiteY67" fmla="*/ 116335 h 388187"/>
              <a:gd name="connsiteX68" fmla="*/ 231639 w 485379"/>
              <a:gd name="connsiteY68" fmla="*/ 135589 h 388187"/>
              <a:gd name="connsiteX69" fmla="*/ 211887 w 485379"/>
              <a:gd name="connsiteY69" fmla="*/ 116335 h 388187"/>
              <a:gd name="connsiteX70" fmla="*/ 231639 w 485379"/>
              <a:gd name="connsiteY70" fmla="*/ 97080 h 388187"/>
              <a:gd name="connsiteX71" fmla="*/ 160641 w 485379"/>
              <a:gd name="connsiteY71" fmla="*/ 97080 h 388187"/>
              <a:gd name="connsiteX72" fmla="*/ 180393 w 485379"/>
              <a:gd name="connsiteY72" fmla="*/ 116335 h 388187"/>
              <a:gd name="connsiteX73" fmla="*/ 160641 w 485379"/>
              <a:gd name="connsiteY73" fmla="*/ 135589 h 388187"/>
              <a:gd name="connsiteX74" fmla="*/ 140889 w 485379"/>
              <a:gd name="connsiteY74" fmla="*/ 116335 h 388187"/>
              <a:gd name="connsiteX75" fmla="*/ 160641 w 485379"/>
              <a:gd name="connsiteY75" fmla="*/ 97080 h 388187"/>
              <a:gd name="connsiteX76" fmla="*/ 89782 w 485379"/>
              <a:gd name="connsiteY76" fmla="*/ 97080 h 388187"/>
              <a:gd name="connsiteX77" fmla="*/ 109534 w 485379"/>
              <a:gd name="connsiteY77" fmla="*/ 116335 h 388187"/>
              <a:gd name="connsiteX78" fmla="*/ 89782 w 485379"/>
              <a:gd name="connsiteY78" fmla="*/ 135589 h 388187"/>
              <a:gd name="connsiteX79" fmla="*/ 70030 w 485379"/>
              <a:gd name="connsiteY79" fmla="*/ 116335 h 388187"/>
              <a:gd name="connsiteX80" fmla="*/ 89782 w 485379"/>
              <a:gd name="connsiteY80" fmla="*/ 97080 h 388187"/>
              <a:gd name="connsiteX81" fmla="*/ 161609 w 485379"/>
              <a:gd name="connsiteY81" fmla="*/ 15754 h 388187"/>
              <a:gd name="connsiteX82" fmla="*/ 16713 w 485379"/>
              <a:gd name="connsiteY82" fmla="*/ 114854 h 388187"/>
              <a:gd name="connsiteX83" fmla="*/ 24310 w 485379"/>
              <a:gd name="connsiteY83" fmla="*/ 146092 h 388187"/>
              <a:gd name="connsiteX84" fmla="*/ 29283 w 485379"/>
              <a:gd name="connsiteY84" fmla="*/ 173021 h 388187"/>
              <a:gd name="connsiteX85" fmla="*/ 24310 w 485379"/>
              <a:gd name="connsiteY85" fmla="*/ 218532 h 388187"/>
              <a:gd name="connsiteX86" fmla="*/ 38814 w 485379"/>
              <a:gd name="connsiteY86" fmla="*/ 207222 h 388187"/>
              <a:gd name="connsiteX87" fmla="*/ 88263 w 485379"/>
              <a:gd name="connsiteY87" fmla="*/ 200355 h 388187"/>
              <a:gd name="connsiteX88" fmla="*/ 161609 w 485379"/>
              <a:gd name="connsiteY88" fmla="*/ 213819 h 388187"/>
              <a:gd name="connsiteX89" fmla="*/ 192820 w 485379"/>
              <a:gd name="connsiteY89" fmla="*/ 209529 h 388187"/>
              <a:gd name="connsiteX90" fmla="*/ 239649 w 485379"/>
              <a:gd name="connsiteY90" fmla="*/ 196131 h 388187"/>
              <a:gd name="connsiteX91" fmla="*/ 259969 w 485379"/>
              <a:gd name="connsiteY91" fmla="*/ 186809 h 388187"/>
              <a:gd name="connsiteX92" fmla="*/ 267584 w 485379"/>
              <a:gd name="connsiteY92" fmla="*/ 181371 h 388187"/>
              <a:gd name="connsiteX93" fmla="*/ 290781 w 485379"/>
              <a:gd name="connsiteY93" fmla="*/ 157975 h 388187"/>
              <a:gd name="connsiteX94" fmla="*/ 295681 w 485379"/>
              <a:gd name="connsiteY94" fmla="*/ 151689 h 388187"/>
              <a:gd name="connsiteX95" fmla="*/ 306505 w 485379"/>
              <a:gd name="connsiteY95" fmla="*/ 115258 h 388187"/>
              <a:gd name="connsiteX96" fmla="*/ 161609 w 485379"/>
              <a:gd name="connsiteY96" fmla="*/ 16292 h 388187"/>
              <a:gd name="connsiteX97" fmla="*/ 161609 w 485379"/>
              <a:gd name="connsiteY97" fmla="*/ 0 h 388187"/>
              <a:gd name="connsiteX98" fmla="*/ 323218 w 485379"/>
              <a:gd name="connsiteY98" fmla="*/ 114854 h 388187"/>
              <a:gd name="connsiteX99" fmla="*/ 314780 w 485379"/>
              <a:gd name="connsiteY99" fmla="*/ 144508 h 388187"/>
              <a:gd name="connsiteX100" fmla="*/ 323770 w 485379"/>
              <a:gd name="connsiteY100" fmla="*/ 144072 h 388187"/>
              <a:gd name="connsiteX101" fmla="*/ 485379 w 485379"/>
              <a:gd name="connsiteY101" fmla="*/ 258926 h 388187"/>
              <a:gd name="connsiteX102" fmla="*/ 476125 w 485379"/>
              <a:gd name="connsiteY102" fmla="*/ 296223 h 388187"/>
              <a:gd name="connsiteX103" fmla="*/ 472810 w 485379"/>
              <a:gd name="connsiteY103" fmla="*/ 313727 h 388187"/>
              <a:gd name="connsiteX104" fmla="*/ 479854 w 485379"/>
              <a:gd name="connsiteY104" fmla="*/ 378762 h 388187"/>
              <a:gd name="connsiteX105" fmla="*/ 475572 w 485379"/>
              <a:gd name="connsiteY105" fmla="*/ 386706 h 388187"/>
              <a:gd name="connsiteX106" fmla="*/ 471566 w 485379"/>
              <a:gd name="connsiteY106" fmla="*/ 388187 h 388187"/>
              <a:gd name="connsiteX107" fmla="*/ 466318 w 485379"/>
              <a:gd name="connsiteY107" fmla="*/ 386302 h 388187"/>
              <a:gd name="connsiteX108" fmla="*/ 436206 w 485379"/>
              <a:gd name="connsiteY108" fmla="*/ 363546 h 388187"/>
              <a:gd name="connsiteX109" fmla="*/ 403608 w 485379"/>
              <a:gd name="connsiteY109" fmla="*/ 358968 h 388187"/>
              <a:gd name="connsiteX110" fmla="*/ 323770 w 485379"/>
              <a:gd name="connsiteY110" fmla="*/ 373914 h 388187"/>
              <a:gd name="connsiteX111" fmla="*/ 162161 w 485379"/>
              <a:gd name="connsiteY111" fmla="*/ 258926 h 388187"/>
              <a:gd name="connsiteX112" fmla="*/ 170200 w 485379"/>
              <a:gd name="connsiteY112" fmla="*/ 228473 h 388187"/>
              <a:gd name="connsiteX113" fmla="*/ 161609 w 485379"/>
              <a:gd name="connsiteY113" fmla="*/ 229708 h 388187"/>
              <a:gd name="connsiteX114" fmla="*/ 81910 w 485379"/>
              <a:gd name="connsiteY114" fmla="*/ 215435 h 388187"/>
              <a:gd name="connsiteX115" fmla="*/ 49173 w 485379"/>
              <a:gd name="connsiteY115" fmla="*/ 220013 h 388187"/>
              <a:gd name="connsiteX116" fmla="*/ 19062 w 485379"/>
              <a:gd name="connsiteY116" fmla="*/ 242364 h 388187"/>
              <a:gd name="connsiteX117" fmla="*/ 13813 w 485379"/>
              <a:gd name="connsiteY117" fmla="*/ 244653 h 388187"/>
              <a:gd name="connsiteX118" fmla="*/ 9807 w 485379"/>
              <a:gd name="connsiteY118" fmla="*/ 243711 h 388187"/>
              <a:gd name="connsiteX119" fmla="*/ 5525 w 485379"/>
              <a:gd name="connsiteY119" fmla="*/ 235632 h 388187"/>
              <a:gd name="connsiteX120" fmla="*/ 12570 w 485379"/>
              <a:gd name="connsiteY120" fmla="*/ 170732 h 388187"/>
              <a:gd name="connsiteX121" fmla="*/ 9255 w 485379"/>
              <a:gd name="connsiteY121" fmla="*/ 153228 h 388187"/>
              <a:gd name="connsiteX122" fmla="*/ 0 w 485379"/>
              <a:gd name="connsiteY122" fmla="*/ 114854 h 388187"/>
              <a:gd name="connsiteX123" fmla="*/ 161609 w 485379"/>
              <a:gd name="connsiteY123" fmla="*/ 0 h 38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485379" h="388187">
                <a:moveTo>
                  <a:pt x="395734" y="240479"/>
                </a:moveTo>
                <a:cubicBezTo>
                  <a:pt x="406643" y="240479"/>
                  <a:pt x="415486" y="249100"/>
                  <a:pt x="415486" y="259734"/>
                </a:cubicBezTo>
                <a:cubicBezTo>
                  <a:pt x="415486" y="270367"/>
                  <a:pt x="406643" y="278988"/>
                  <a:pt x="395734" y="278988"/>
                </a:cubicBezTo>
                <a:cubicBezTo>
                  <a:pt x="384825" y="278988"/>
                  <a:pt x="375982" y="270368"/>
                  <a:pt x="375982" y="259734"/>
                </a:cubicBezTo>
                <a:cubicBezTo>
                  <a:pt x="375982" y="249100"/>
                  <a:pt x="384825" y="240479"/>
                  <a:pt x="395734" y="240479"/>
                </a:cubicBezTo>
                <a:close/>
                <a:moveTo>
                  <a:pt x="324737" y="240479"/>
                </a:moveTo>
                <a:cubicBezTo>
                  <a:pt x="335646" y="240479"/>
                  <a:pt x="344489" y="249100"/>
                  <a:pt x="344489" y="259734"/>
                </a:cubicBezTo>
                <a:cubicBezTo>
                  <a:pt x="344489" y="270367"/>
                  <a:pt x="335646" y="278988"/>
                  <a:pt x="324737" y="278988"/>
                </a:cubicBezTo>
                <a:cubicBezTo>
                  <a:pt x="313828" y="278988"/>
                  <a:pt x="304985" y="270368"/>
                  <a:pt x="304985" y="259734"/>
                </a:cubicBezTo>
                <a:cubicBezTo>
                  <a:pt x="304985" y="249100"/>
                  <a:pt x="313828" y="240479"/>
                  <a:pt x="324737" y="240479"/>
                </a:cubicBezTo>
                <a:close/>
                <a:moveTo>
                  <a:pt x="253739" y="240479"/>
                </a:moveTo>
                <a:cubicBezTo>
                  <a:pt x="264648" y="240479"/>
                  <a:pt x="273491" y="249100"/>
                  <a:pt x="273491" y="259734"/>
                </a:cubicBezTo>
                <a:cubicBezTo>
                  <a:pt x="273491" y="270367"/>
                  <a:pt x="264648" y="278988"/>
                  <a:pt x="253739" y="278988"/>
                </a:cubicBezTo>
                <a:cubicBezTo>
                  <a:pt x="242830" y="278988"/>
                  <a:pt x="233987" y="270368"/>
                  <a:pt x="233987" y="259734"/>
                </a:cubicBezTo>
                <a:cubicBezTo>
                  <a:pt x="233987" y="249100"/>
                  <a:pt x="242830" y="240479"/>
                  <a:pt x="253739" y="240479"/>
                </a:cubicBezTo>
                <a:close/>
                <a:moveTo>
                  <a:pt x="310613" y="159152"/>
                </a:moveTo>
                <a:lnTo>
                  <a:pt x="310514" y="159498"/>
                </a:lnTo>
                <a:lnTo>
                  <a:pt x="300458" y="170099"/>
                </a:lnTo>
                <a:lnTo>
                  <a:pt x="288623" y="184359"/>
                </a:lnTo>
                <a:lnTo>
                  <a:pt x="283486" y="187989"/>
                </a:lnTo>
                <a:lnTo>
                  <a:pt x="275875" y="196013"/>
                </a:lnTo>
                <a:lnTo>
                  <a:pt x="264220" y="201605"/>
                </a:lnTo>
                <a:lnTo>
                  <a:pt x="259869" y="204680"/>
                </a:lnTo>
                <a:lnTo>
                  <a:pt x="254290" y="206370"/>
                </a:lnTo>
                <a:lnTo>
                  <a:pt x="224504" y="220662"/>
                </a:lnTo>
                <a:lnTo>
                  <a:pt x="191349" y="225431"/>
                </a:lnTo>
                <a:lnTo>
                  <a:pt x="185228" y="227284"/>
                </a:lnTo>
                <a:cubicBezTo>
                  <a:pt x="180974" y="237059"/>
                  <a:pt x="179037" y="247645"/>
                  <a:pt x="179565" y="258253"/>
                </a:cubicBezTo>
                <a:cubicBezTo>
                  <a:pt x="179565" y="312111"/>
                  <a:pt x="244623" y="356814"/>
                  <a:pt x="324461" y="356814"/>
                </a:cubicBezTo>
                <a:cubicBezTo>
                  <a:pt x="349572" y="356990"/>
                  <a:pt x="374481" y="352418"/>
                  <a:pt x="397806" y="343349"/>
                </a:cubicBezTo>
                <a:cubicBezTo>
                  <a:pt x="403541" y="340994"/>
                  <a:pt x="409680" y="339715"/>
                  <a:pt x="415901" y="339579"/>
                </a:cubicBezTo>
                <a:lnTo>
                  <a:pt x="416315" y="339579"/>
                </a:lnTo>
                <a:cubicBezTo>
                  <a:pt x="427502" y="339602"/>
                  <a:pt x="438355" y="343304"/>
                  <a:pt x="447118" y="350082"/>
                </a:cubicBezTo>
                <a:lnTo>
                  <a:pt x="460931" y="361392"/>
                </a:lnTo>
                <a:lnTo>
                  <a:pt x="455820" y="315881"/>
                </a:lnTo>
                <a:cubicBezTo>
                  <a:pt x="454770" y="306639"/>
                  <a:pt x="456448" y="297297"/>
                  <a:pt x="460654" y="288952"/>
                </a:cubicBezTo>
                <a:cubicBezTo>
                  <a:pt x="465634" y="279253"/>
                  <a:pt x="468235" y="268560"/>
                  <a:pt x="468251" y="257714"/>
                </a:cubicBezTo>
                <a:cubicBezTo>
                  <a:pt x="468251" y="203855"/>
                  <a:pt x="403332" y="159152"/>
                  <a:pt x="323356" y="159152"/>
                </a:cubicBezTo>
                <a:close/>
                <a:moveTo>
                  <a:pt x="468252" y="143937"/>
                </a:moveTo>
                <a:cubicBezTo>
                  <a:pt x="473086" y="147168"/>
                  <a:pt x="477921" y="150535"/>
                  <a:pt x="482065" y="154035"/>
                </a:cubicBezTo>
                <a:cubicBezTo>
                  <a:pt x="485645" y="156814"/>
                  <a:pt x="486236" y="161897"/>
                  <a:pt x="483385" y="165387"/>
                </a:cubicBezTo>
                <a:cubicBezTo>
                  <a:pt x="483359" y="165418"/>
                  <a:pt x="483334" y="165449"/>
                  <a:pt x="483308" y="165480"/>
                </a:cubicBezTo>
                <a:cubicBezTo>
                  <a:pt x="481805" y="167355"/>
                  <a:pt x="479530" y="168487"/>
                  <a:pt x="477092" y="168577"/>
                </a:cubicBezTo>
                <a:cubicBezTo>
                  <a:pt x="475175" y="168540"/>
                  <a:pt x="473327" y="167876"/>
                  <a:pt x="471843" y="166692"/>
                </a:cubicBezTo>
                <a:cubicBezTo>
                  <a:pt x="467838" y="163595"/>
                  <a:pt x="463417" y="160498"/>
                  <a:pt x="458997" y="157536"/>
                </a:cubicBezTo>
                <a:cubicBezTo>
                  <a:pt x="455157" y="155107"/>
                  <a:pt x="454065" y="150104"/>
                  <a:pt x="456557" y="146362"/>
                </a:cubicBezTo>
                <a:cubicBezTo>
                  <a:pt x="456587" y="146316"/>
                  <a:pt x="456617" y="146270"/>
                  <a:pt x="456649" y="146226"/>
                </a:cubicBezTo>
                <a:cubicBezTo>
                  <a:pt x="459267" y="142561"/>
                  <a:pt x="464379" y="141552"/>
                  <a:pt x="468252" y="143937"/>
                </a:cubicBezTo>
                <a:close/>
                <a:moveTo>
                  <a:pt x="399187" y="114719"/>
                </a:moveTo>
                <a:cubicBezTo>
                  <a:pt x="411344" y="117992"/>
                  <a:pt x="423252" y="122086"/>
                  <a:pt x="434824" y="126972"/>
                </a:cubicBezTo>
                <a:cubicBezTo>
                  <a:pt x="439039" y="128812"/>
                  <a:pt x="440947" y="133616"/>
                  <a:pt x="439106" y="137743"/>
                </a:cubicBezTo>
                <a:cubicBezTo>
                  <a:pt x="437567" y="140471"/>
                  <a:pt x="434559" y="142095"/>
                  <a:pt x="431371" y="141918"/>
                </a:cubicBezTo>
                <a:cubicBezTo>
                  <a:pt x="430281" y="142169"/>
                  <a:pt x="429146" y="142169"/>
                  <a:pt x="428056" y="141918"/>
                </a:cubicBezTo>
                <a:cubicBezTo>
                  <a:pt x="417275" y="137280"/>
                  <a:pt x="406146" y="133454"/>
                  <a:pt x="394767" y="130473"/>
                </a:cubicBezTo>
                <a:cubicBezTo>
                  <a:pt x="390376" y="129230"/>
                  <a:pt x="387761" y="124843"/>
                  <a:pt x="388828" y="120509"/>
                </a:cubicBezTo>
                <a:cubicBezTo>
                  <a:pt x="390164" y="116209"/>
                  <a:pt x="394707" y="113670"/>
                  <a:pt x="399187" y="114719"/>
                </a:cubicBezTo>
                <a:close/>
                <a:moveTo>
                  <a:pt x="343799" y="105024"/>
                </a:moveTo>
                <a:cubicBezTo>
                  <a:pt x="344308" y="105024"/>
                  <a:pt x="344817" y="105069"/>
                  <a:pt x="345318" y="105159"/>
                </a:cubicBezTo>
                <a:cubicBezTo>
                  <a:pt x="351120" y="105159"/>
                  <a:pt x="356783" y="106101"/>
                  <a:pt x="362446" y="106909"/>
                </a:cubicBezTo>
                <a:cubicBezTo>
                  <a:pt x="367024" y="107206"/>
                  <a:pt x="370486" y="111065"/>
                  <a:pt x="370181" y="115526"/>
                </a:cubicBezTo>
                <a:cubicBezTo>
                  <a:pt x="369876" y="119988"/>
                  <a:pt x="365918" y="123364"/>
                  <a:pt x="361341" y="123067"/>
                </a:cubicBezTo>
                <a:lnTo>
                  <a:pt x="361065" y="123067"/>
                </a:lnTo>
                <a:lnTo>
                  <a:pt x="359960" y="123067"/>
                </a:lnTo>
                <a:cubicBezTo>
                  <a:pt x="354711" y="122349"/>
                  <a:pt x="349324" y="121810"/>
                  <a:pt x="343799" y="121451"/>
                </a:cubicBezTo>
                <a:cubicBezTo>
                  <a:pt x="339145" y="121451"/>
                  <a:pt x="335373" y="117774"/>
                  <a:pt x="335373" y="113237"/>
                </a:cubicBezTo>
                <a:cubicBezTo>
                  <a:pt x="335373" y="108701"/>
                  <a:pt x="339145" y="105024"/>
                  <a:pt x="343799" y="105024"/>
                </a:cubicBezTo>
                <a:close/>
                <a:moveTo>
                  <a:pt x="231639" y="97080"/>
                </a:moveTo>
                <a:cubicBezTo>
                  <a:pt x="242548" y="97080"/>
                  <a:pt x="251391" y="105701"/>
                  <a:pt x="251391" y="116335"/>
                </a:cubicBezTo>
                <a:cubicBezTo>
                  <a:pt x="251391" y="126968"/>
                  <a:pt x="242548" y="135589"/>
                  <a:pt x="231639" y="135589"/>
                </a:cubicBezTo>
                <a:cubicBezTo>
                  <a:pt x="220730" y="135589"/>
                  <a:pt x="211887" y="126968"/>
                  <a:pt x="211887" y="116335"/>
                </a:cubicBezTo>
                <a:cubicBezTo>
                  <a:pt x="211887" y="105701"/>
                  <a:pt x="220730" y="97080"/>
                  <a:pt x="231639" y="97080"/>
                </a:cubicBezTo>
                <a:close/>
                <a:moveTo>
                  <a:pt x="160641" y="97080"/>
                </a:moveTo>
                <a:cubicBezTo>
                  <a:pt x="171550" y="97080"/>
                  <a:pt x="180393" y="105701"/>
                  <a:pt x="180393" y="116335"/>
                </a:cubicBezTo>
                <a:cubicBezTo>
                  <a:pt x="180393" y="126968"/>
                  <a:pt x="171550" y="135589"/>
                  <a:pt x="160641" y="135589"/>
                </a:cubicBezTo>
                <a:cubicBezTo>
                  <a:pt x="149732" y="135589"/>
                  <a:pt x="140889" y="126968"/>
                  <a:pt x="140889" y="116335"/>
                </a:cubicBezTo>
                <a:cubicBezTo>
                  <a:pt x="140889" y="105701"/>
                  <a:pt x="149732" y="97080"/>
                  <a:pt x="160641" y="97080"/>
                </a:cubicBezTo>
                <a:close/>
                <a:moveTo>
                  <a:pt x="89782" y="97080"/>
                </a:moveTo>
                <a:cubicBezTo>
                  <a:pt x="100691" y="97080"/>
                  <a:pt x="109534" y="105701"/>
                  <a:pt x="109534" y="116335"/>
                </a:cubicBezTo>
                <a:cubicBezTo>
                  <a:pt x="109534" y="126968"/>
                  <a:pt x="100691" y="135589"/>
                  <a:pt x="89782" y="135589"/>
                </a:cubicBezTo>
                <a:cubicBezTo>
                  <a:pt x="78873" y="135589"/>
                  <a:pt x="70030" y="126968"/>
                  <a:pt x="70030" y="116335"/>
                </a:cubicBezTo>
                <a:cubicBezTo>
                  <a:pt x="70030" y="105701"/>
                  <a:pt x="78873" y="97080"/>
                  <a:pt x="89782" y="97080"/>
                </a:cubicBezTo>
                <a:close/>
                <a:moveTo>
                  <a:pt x="161609" y="15754"/>
                </a:moveTo>
                <a:cubicBezTo>
                  <a:pt x="81771" y="16292"/>
                  <a:pt x="16713" y="60591"/>
                  <a:pt x="16713" y="114854"/>
                </a:cubicBezTo>
                <a:cubicBezTo>
                  <a:pt x="16798" y="125692"/>
                  <a:pt x="19395" y="136370"/>
                  <a:pt x="24310" y="146092"/>
                </a:cubicBezTo>
                <a:cubicBezTo>
                  <a:pt x="28557" y="154427"/>
                  <a:pt x="30282" y="163767"/>
                  <a:pt x="29283" y="173021"/>
                </a:cubicBezTo>
                <a:lnTo>
                  <a:pt x="24310" y="218532"/>
                </a:lnTo>
                <a:lnTo>
                  <a:pt x="38814" y="207222"/>
                </a:lnTo>
                <a:cubicBezTo>
                  <a:pt x="52764" y="196279"/>
                  <a:pt x="71734" y="193645"/>
                  <a:pt x="88263" y="200355"/>
                </a:cubicBezTo>
                <a:cubicBezTo>
                  <a:pt x="111589" y="209423"/>
                  <a:pt x="136497" y="213996"/>
                  <a:pt x="161609" y="213819"/>
                </a:cubicBezTo>
                <a:lnTo>
                  <a:pt x="192820" y="209529"/>
                </a:lnTo>
                <a:lnTo>
                  <a:pt x="239649" y="196131"/>
                </a:lnTo>
                <a:lnTo>
                  <a:pt x="259969" y="186809"/>
                </a:lnTo>
                <a:lnTo>
                  <a:pt x="267584" y="181371"/>
                </a:lnTo>
                <a:lnTo>
                  <a:pt x="290781" y="157975"/>
                </a:lnTo>
                <a:lnTo>
                  <a:pt x="295681" y="151689"/>
                </a:lnTo>
                <a:lnTo>
                  <a:pt x="306505" y="115258"/>
                </a:lnTo>
                <a:cubicBezTo>
                  <a:pt x="306505" y="60860"/>
                  <a:pt x="241585" y="16292"/>
                  <a:pt x="161609" y="16292"/>
                </a:cubicBezTo>
                <a:close/>
                <a:moveTo>
                  <a:pt x="161609" y="0"/>
                </a:moveTo>
                <a:cubicBezTo>
                  <a:pt x="250701" y="0"/>
                  <a:pt x="323218" y="51570"/>
                  <a:pt x="323218" y="114854"/>
                </a:cubicBezTo>
                <a:lnTo>
                  <a:pt x="314780" y="144508"/>
                </a:lnTo>
                <a:lnTo>
                  <a:pt x="323770" y="144072"/>
                </a:lnTo>
                <a:cubicBezTo>
                  <a:pt x="412862" y="144072"/>
                  <a:pt x="485379" y="195642"/>
                  <a:pt x="485379" y="258926"/>
                </a:cubicBezTo>
                <a:cubicBezTo>
                  <a:pt x="485205" y="271877"/>
                  <a:pt x="482042" y="284625"/>
                  <a:pt x="476125" y="296223"/>
                </a:cubicBezTo>
                <a:cubicBezTo>
                  <a:pt x="473422" y="301660"/>
                  <a:pt x="472276" y="307708"/>
                  <a:pt x="472810" y="313727"/>
                </a:cubicBezTo>
                <a:lnTo>
                  <a:pt x="479854" y="378762"/>
                </a:lnTo>
                <a:cubicBezTo>
                  <a:pt x="480245" y="382017"/>
                  <a:pt x="478545" y="385172"/>
                  <a:pt x="475572" y="386706"/>
                </a:cubicBezTo>
                <a:cubicBezTo>
                  <a:pt x="474393" y="387532"/>
                  <a:pt x="473011" y="388044"/>
                  <a:pt x="471566" y="388187"/>
                </a:cubicBezTo>
                <a:cubicBezTo>
                  <a:pt x="469649" y="388149"/>
                  <a:pt x="467801" y="387485"/>
                  <a:pt x="466318" y="386302"/>
                </a:cubicBezTo>
                <a:lnTo>
                  <a:pt x="436206" y="363546"/>
                </a:lnTo>
                <a:cubicBezTo>
                  <a:pt x="427025" y="356306"/>
                  <a:pt x="414513" y="354549"/>
                  <a:pt x="403608" y="358968"/>
                </a:cubicBezTo>
                <a:cubicBezTo>
                  <a:pt x="378235" y="368930"/>
                  <a:pt x="351123" y="374006"/>
                  <a:pt x="323770" y="373914"/>
                </a:cubicBezTo>
                <a:cubicBezTo>
                  <a:pt x="234678" y="373914"/>
                  <a:pt x="162161" y="322345"/>
                  <a:pt x="162161" y="258926"/>
                </a:cubicBezTo>
                <a:lnTo>
                  <a:pt x="170200" y="228473"/>
                </a:lnTo>
                <a:lnTo>
                  <a:pt x="161609" y="229708"/>
                </a:lnTo>
                <a:cubicBezTo>
                  <a:pt x="134346" y="230013"/>
                  <a:pt x="107281" y="225166"/>
                  <a:pt x="81910" y="215435"/>
                </a:cubicBezTo>
                <a:cubicBezTo>
                  <a:pt x="70962" y="210992"/>
                  <a:pt x="58398" y="212749"/>
                  <a:pt x="49173" y="220013"/>
                </a:cubicBezTo>
                <a:lnTo>
                  <a:pt x="19062" y="242364"/>
                </a:lnTo>
                <a:cubicBezTo>
                  <a:pt x="17663" y="243734"/>
                  <a:pt x="15793" y="244550"/>
                  <a:pt x="13813" y="244653"/>
                </a:cubicBezTo>
                <a:cubicBezTo>
                  <a:pt x="12417" y="244679"/>
                  <a:pt x="11037" y="244355"/>
                  <a:pt x="9807" y="243711"/>
                </a:cubicBezTo>
                <a:cubicBezTo>
                  <a:pt x="6841" y="242105"/>
                  <a:pt x="5153" y="238920"/>
                  <a:pt x="5525" y="235632"/>
                </a:cubicBezTo>
                <a:lnTo>
                  <a:pt x="12570" y="170732"/>
                </a:lnTo>
                <a:cubicBezTo>
                  <a:pt x="13254" y="164707"/>
                  <a:pt x="12101" y="158618"/>
                  <a:pt x="9255" y="153228"/>
                </a:cubicBezTo>
                <a:cubicBezTo>
                  <a:pt x="3253" y="141277"/>
                  <a:pt x="89" y="128160"/>
                  <a:pt x="0" y="114854"/>
                </a:cubicBezTo>
                <a:cubicBezTo>
                  <a:pt x="0" y="51570"/>
                  <a:pt x="72517" y="0"/>
                  <a:pt x="161609" y="0"/>
                </a:cubicBezTo>
                <a:close/>
              </a:path>
            </a:pathLst>
          </a:custGeom>
          <a:solidFill>
            <a:schemeClr val="tx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3" name="Freeform 752">
            <a:extLst>
              <a:ext uri="{FF2B5EF4-FFF2-40B4-BE49-F238E27FC236}">
                <a16:creationId xmlns:a16="http://schemas.microsoft.com/office/drawing/2014/main" id="{6C683550-2D6D-7B45-BCAD-CC0FA5DCA39B}"/>
              </a:ext>
            </a:extLst>
          </p:cNvPr>
          <p:cNvSpPr>
            <a:spLocks noChangeAspect="1"/>
          </p:cNvSpPr>
          <p:nvPr/>
        </p:nvSpPr>
        <p:spPr>
          <a:xfrm>
            <a:off x="6650066" y="5904304"/>
            <a:ext cx="461327" cy="242796"/>
          </a:xfrm>
          <a:custGeom>
            <a:avLst/>
            <a:gdLst>
              <a:gd name="connsiteX0" fmla="*/ 290842 w 507460"/>
              <a:gd name="connsiteY0" fmla="*/ 257674 h 267076"/>
              <a:gd name="connsiteX1" fmla="*/ 291253 w 507460"/>
              <a:gd name="connsiteY1" fmla="*/ 257760 h 267076"/>
              <a:gd name="connsiteX2" fmla="*/ 290695 w 507460"/>
              <a:gd name="connsiteY2" fmla="*/ 257760 h 267076"/>
              <a:gd name="connsiteX3" fmla="*/ 322752 w 507460"/>
              <a:gd name="connsiteY3" fmla="*/ 246182 h 267076"/>
              <a:gd name="connsiteX4" fmla="*/ 323049 w 507460"/>
              <a:gd name="connsiteY4" fmla="*/ 246251 h 267076"/>
              <a:gd name="connsiteX5" fmla="*/ 322630 w 507460"/>
              <a:gd name="connsiteY5" fmla="*/ 246251 h 267076"/>
              <a:gd name="connsiteX6" fmla="*/ 233100 w 507460"/>
              <a:gd name="connsiteY6" fmla="*/ 205970 h 267076"/>
              <a:gd name="connsiteX7" fmla="*/ 227014 w 507460"/>
              <a:gd name="connsiteY7" fmla="*/ 209824 h 267076"/>
              <a:gd name="connsiteX8" fmla="*/ 223363 w 507460"/>
              <a:gd name="connsiteY8" fmla="*/ 214899 h 267076"/>
              <a:gd name="connsiteX9" fmla="*/ 209114 w 507460"/>
              <a:gd name="connsiteY9" fmla="*/ 235290 h 267076"/>
              <a:gd name="connsiteX10" fmla="*/ 211087 w 507460"/>
              <a:gd name="connsiteY10" fmla="*/ 248714 h 267076"/>
              <a:gd name="connsiteX11" fmla="*/ 211485 w 507460"/>
              <a:gd name="connsiteY11" fmla="*/ 248991 h 267076"/>
              <a:gd name="connsiteX12" fmla="*/ 218737 w 507460"/>
              <a:gd name="connsiteY12" fmla="*/ 250635 h 267076"/>
              <a:gd name="connsiteX13" fmla="*/ 225151 w 507460"/>
              <a:gd name="connsiteY13" fmla="*/ 246661 h 267076"/>
              <a:gd name="connsiteX14" fmla="*/ 238889 w 507460"/>
              <a:gd name="connsiteY14" fmla="*/ 227620 h 267076"/>
              <a:gd name="connsiteX15" fmla="*/ 238679 w 507460"/>
              <a:gd name="connsiteY15" fmla="*/ 227070 h 267076"/>
              <a:gd name="connsiteX16" fmla="*/ 239505 w 507460"/>
              <a:gd name="connsiteY16" fmla="*/ 226766 h 267076"/>
              <a:gd name="connsiteX17" fmla="*/ 243141 w 507460"/>
              <a:gd name="connsiteY17" fmla="*/ 221726 h 267076"/>
              <a:gd name="connsiteX18" fmla="*/ 244815 w 507460"/>
              <a:gd name="connsiteY18" fmla="*/ 214464 h 267076"/>
              <a:gd name="connsiteX19" fmla="*/ 240771 w 507460"/>
              <a:gd name="connsiteY19" fmla="*/ 208299 h 267076"/>
              <a:gd name="connsiteX20" fmla="*/ 234774 w 507460"/>
              <a:gd name="connsiteY20" fmla="*/ 205970 h 267076"/>
              <a:gd name="connsiteX21" fmla="*/ 206604 w 507460"/>
              <a:gd name="connsiteY21" fmla="*/ 183226 h 267076"/>
              <a:gd name="connsiteX22" fmla="*/ 200746 w 507460"/>
              <a:gd name="connsiteY22" fmla="*/ 186789 h 267076"/>
              <a:gd name="connsiteX23" fmla="*/ 177736 w 507460"/>
              <a:gd name="connsiteY23" fmla="*/ 218575 h 267076"/>
              <a:gd name="connsiteX24" fmla="*/ 179891 w 507460"/>
              <a:gd name="connsiteY24" fmla="*/ 230990 h 267076"/>
              <a:gd name="connsiteX25" fmla="*/ 179967 w 507460"/>
              <a:gd name="connsiteY25" fmla="*/ 231042 h 267076"/>
              <a:gd name="connsiteX26" fmla="*/ 192519 w 507460"/>
              <a:gd name="connsiteY26" fmla="*/ 228850 h 267076"/>
              <a:gd name="connsiteX27" fmla="*/ 215389 w 507460"/>
              <a:gd name="connsiteY27" fmla="*/ 197064 h 267076"/>
              <a:gd name="connsiteX28" fmla="*/ 216923 w 507460"/>
              <a:gd name="connsiteY28" fmla="*/ 190488 h 267076"/>
              <a:gd name="connsiteX29" fmla="*/ 213297 w 507460"/>
              <a:gd name="connsiteY29" fmla="*/ 184733 h 267076"/>
              <a:gd name="connsiteX30" fmla="*/ 208138 w 507460"/>
              <a:gd name="connsiteY30" fmla="*/ 183226 h 267076"/>
              <a:gd name="connsiteX31" fmla="*/ 135202 w 507460"/>
              <a:gd name="connsiteY31" fmla="*/ 164868 h 267076"/>
              <a:gd name="connsiteX32" fmla="*/ 129764 w 507460"/>
              <a:gd name="connsiteY32" fmla="*/ 168156 h 267076"/>
              <a:gd name="connsiteX33" fmla="*/ 124445 w 507460"/>
              <a:gd name="connsiteY33" fmla="*/ 175582 h 267076"/>
              <a:gd name="connsiteX34" fmla="*/ 124485 w 507460"/>
              <a:gd name="connsiteY34" fmla="*/ 175681 h 267076"/>
              <a:gd name="connsiteX35" fmla="*/ 124285 w 507460"/>
              <a:gd name="connsiteY35" fmla="*/ 175805 h 267076"/>
              <a:gd name="connsiteX36" fmla="*/ 119165 w 507460"/>
              <a:gd name="connsiteY36" fmla="*/ 182953 h 267076"/>
              <a:gd name="connsiteX37" fmla="*/ 121117 w 507460"/>
              <a:gd name="connsiteY37" fmla="*/ 194462 h 267076"/>
              <a:gd name="connsiteX38" fmla="*/ 127393 w 507460"/>
              <a:gd name="connsiteY38" fmla="*/ 195832 h 267076"/>
              <a:gd name="connsiteX39" fmla="*/ 132832 w 507460"/>
              <a:gd name="connsiteY39" fmla="*/ 192544 h 267076"/>
              <a:gd name="connsiteX40" fmla="*/ 139262 w 507460"/>
              <a:gd name="connsiteY40" fmla="*/ 184066 h 267076"/>
              <a:gd name="connsiteX41" fmla="*/ 143393 w 507460"/>
              <a:gd name="connsiteY41" fmla="*/ 178338 h 267076"/>
              <a:gd name="connsiteX42" fmla="*/ 141596 w 507460"/>
              <a:gd name="connsiteY42" fmla="*/ 167279 h 267076"/>
              <a:gd name="connsiteX43" fmla="*/ 141478 w 507460"/>
              <a:gd name="connsiteY43" fmla="*/ 167197 h 267076"/>
              <a:gd name="connsiteX44" fmla="*/ 136597 w 507460"/>
              <a:gd name="connsiteY44" fmla="*/ 164868 h 267076"/>
              <a:gd name="connsiteX45" fmla="*/ 181223 w 507460"/>
              <a:gd name="connsiteY45" fmla="*/ 161168 h 267076"/>
              <a:gd name="connsiteX46" fmla="*/ 173832 w 507460"/>
              <a:gd name="connsiteY46" fmla="*/ 164867 h 267076"/>
              <a:gd name="connsiteX47" fmla="*/ 158205 w 507460"/>
              <a:gd name="connsiteY47" fmla="*/ 186534 h 267076"/>
              <a:gd name="connsiteX48" fmla="*/ 157934 w 507460"/>
              <a:gd name="connsiteY48" fmla="*/ 187748 h 267076"/>
              <a:gd name="connsiteX49" fmla="*/ 147335 w 507460"/>
              <a:gd name="connsiteY49" fmla="*/ 202682 h 267076"/>
              <a:gd name="connsiteX50" fmla="*/ 145951 w 507460"/>
              <a:gd name="connsiteY50" fmla="*/ 203524 h 267076"/>
              <a:gd name="connsiteX51" fmla="*/ 141617 w 507460"/>
              <a:gd name="connsiteY51" fmla="*/ 209532 h 267076"/>
              <a:gd name="connsiteX52" fmla="*/ 143702 w 507460"/>
              <a:gd name="connsiteY52" fmla="*/ 221763 h 267076"/>
              <a:gd name="connsiteX53" fmla="*/ 143849 w 507460"/>
              <a:gd name="connsiteY53" fmla="*/ 221863 h 267076"/>
              <a:gd name="connsiteX54" fmla="*/ 156316 w 507460"/>
              <a:gd name="connsiteY54" fmla="*/ 219924 h 267076"/>
              <a:gd name="connsiteX55" fmla="*/ 156400 w 507460"/>
              <a:gd name="connsiteY55" fmla="*/ 219808 h 267076"/>
              <a:gd name="connsiteX56" fmla="*/ 163863 w 507460"/>
              <a:gd name="connsiteY56" fmla="*/ 209416 h 267076"/>
              <a:gd name="connsiteX57" fmla="*/ 163930 w 507460"/>
              <a:gd name="connsiteY57" fmla="*/ 209121 h 267076"/>
              <a:gd name="connsiteX58" fmla="*/ 181940 w 507460"/>
              <a:gd name="connsiteY58" fmla="*/ 184243 h 267076"/>
              <a:gd name="connsiteX59" fmla="*/ 188474 w 507460"/>
              <a:gd name="connsiteY59" fmla="*/ 175143 h 267076"/>
              <a:gd name="connsiteX60" fmla="*/ 186501 w 507460"/>
              <a:gd name="connsiteY60" fmla="*/ 162894 h 267076"/>
              <a:gd name="connsiteX61" fmla="*/ 186383 w 507460"/>
              <a:gd name="connsiteY61" fmla="*/ 162812 h 267076"/>
              <a:gd name="connsiteX62" fmla="*/ 181223 w 507460"/>
              <a:gd name="connsiteY62" fmla="*/ 161168 h 267076"/>
              <a:gd name="connsiteX63" fmla="*/ 289981 w 507460"/>
              <a:gd name="connsiteY63" fmla="*/ 45563 h 267076"/>
              <a:gd name="connsiteX64" fmla="*/ 273681 w 507460"/>
              <a:gd name="connsiteY64" fmla="*/ 54027 h 267076"/>
              <a:gd name="connsiteX65" fmla="*/ 220409 w 507460"/>
              <a:gd name="connsiteY65" fmla="*/ 101980 h 267076"/>
              <a:gd name="connsiteX66" fmla="*/ 218318 w 507460"/>
              <a:gd name="connsiteY66" fmla="*/ 112530 h 267076"/>
              <a:gd name="connsiteX67" fmla="*/ 224175 w 507460"/>
              <a:gd name="connsiteY67" fmla="*/ 117599 h 267076"/>
              <a:gd name="connsiteX68" fmla="*/ 231845 w 507460"/>
              <a:gd name="connsiteY68" fmla="*/ 116503 h 267076"/>
              <a:gd name="connsiteX69" fmla="*/ 263083 w 507460"/>
              <a:gd name="connsiteY69" fmla="*/ 96362 h 267076"/>
              <a:gd name="connsiteX70" fmla="*/ 285396 w 507460"/>
              <a:gd name="connsiteY70" fmla="*/ 90334 h 267076"/>
              <a:gd name="connsiteX71" fmla="*/ 285396 w 507460"/>
              <a:gd name="connsiteY71" fmla="*/ 90882 h 267076"/>
              <a:gd name="connsiteX72" fmla="*/ 308406 w 507460"/>
              <a:gd name="connsiteY72" fmla="*/ 97733 h 267076"/>
              <a:gd name="connsiteX73" fmla="*/ 342200 w 507460"/>
              <a:gd name="connsiteY73" fmla="*/ 119754 h 267076"/>
              <a:gd name="connsiteX74" fmla="*/ 342712 w 507460"/>
              <a:gd name="connsiteY74" fmla="*/ 119654 h 267076"/>
              <a:gd name="connsiteX75" fmla="*/ 387059 w 507460"/>
              <a:gd name="connsiteY75" fmla="*/ 148563 h 267076"/>
              <a:gd name="connsiteX76" fmla="*/ 387591 w 507460"/>
              <a:gd name="connsiteY76" fmla="*/ 149332 h 267076"/>
              <a:gd name="connsiteX77" fmla="*/ 390406 w 507460"/>
              <a:gd name="connsiteY77" fmla="*/ 151166 h 267076"/>
              <a:gd name="connsiteX78" fmla="*/ 420249 w 507460"/>
              <a:gd name="connsiteY78" fmla="*/ 155276 h 267076"/>
              <a:gd name="connsiteX79" fmla="*/ 424154 w 507460"/>
              <a:gd name="connsiteY79" fmla="*/ 154043 h 267076"/>
              <a:gd name="connsiteX80" fmla="*/ 404503 w 507460"/>
              <a:gd name="connsiteY80" fmla="*/ 82888 h 267076"/>
              <a:gd name="connsiteX81" fmla="*/ 397065 w 507460"/>
              <a:gd name="connsiteY81" fmla="*/ 56092 h 267076"/>
              <a:gd name="connsiteX82" fmla="*/ 388174 w 507460"/>
              <a:gd name="connsiteY82" fmla="*/ 58548 h 267076"/>
              <a:gd name="connsiteX83" fmla="*/ 350243 w 507460"/>
              <a:gd name="connsiteY83" fmla="*/ 58548 h 267076"/>
              <a:gd name="connsiteX84" fmla="*/ 308406 w 507460"/>
              <a:gd name="connsiteY84" fmla="*/ 46217 h 267076"/>
              <a:gd name="connsiteX85" fmla="*/ 289981 w 507460"/>
              <a:gd name="connsiteY85" fmla="*/ 45563 h 267076"/>
              <a:gd name="connsiteX86" fmla="*/ 239934 w 507460"/>
              <a:gd name="connsiteY86" fmla="*/ 37860 h 267076"/>
              <a:gd name="connsiteX87" fmla="*/ 179131 w 507460"/>
              <a:gd name="connsiteY87" fmla="*/ 59781 h 267076"/>
              <a:gd name="connsiteX88" fmla="*/ 149148 w 507460"/>
              <a:gd name="connsiteY88" fmla="*/ 62795 h 267076"/>
              <a:gd name="connsiteX89" fmla="*/ 126557 w 507460"/>
              <a:gd name="connsiteY89" fmla="*/ 59507 h 267076"/>
              <a:gd name="connsiteX90" fmla="*/ 89043 w 507460"/>
              <a:gd name="connsiteY90" fmla="*/ 151166 h 267076"/>
              <a:gd name="connsiteX91" fmla="*/ 113935 w 507460"/>
              <a:gd name="connsiteY91" fmla="*/ 162132 h 267076"/>
              <a:gd name="connsiteX92" fmla="*/ 116097 w 507460"/>
              <a:gd name="connsiteY92" fmla="*/ 159113 h 267076"/>
              <a:gd name="connsiteX93" fmla="*/ 151588 w 507460"/>
              <a:gd name="connsiteY93" fmla="*/ 152879 h 267076"/>
              <a:gd name="connsiteX94" fmla="*/ 156415 w 507460"/>
              <a:gd name="connsiteY94" fmla="*/ 160283 h 267076"/>
              <a:gd name="connsiteX95" fmla="*/ 160025 w 507460"/>
              <a:gd name="connsiteY95" fmla="*/ 155277 h 267076"/>
              <a:gd name="connsiteX96" fmla="*/ 175444 w 507460"/>
              <a:gd name="connsiteY96" fmla="*/ 142990 h 267076"/>
              <a:gd name="connsiteX97" fmla="*/ 195189 w 507460"/>
              <a:gd name="connsiteY97" fmla="*/ 145012 h 267076"/>
              <a:gd name="connsiteX98" fmla="*/ 207696 w 507460"/>
              <a:gd name="connsiteY98" fmla="*/ 160160 h 267076"/>
              <a:gd name="connsiteX99" fmla="*/ 206892 w 507460"/>
              <a:gd name="connsiteY99" fmla="*/ 167736 h 267076"/>
              <a:gd name="connsiteX100" fmla="*/ 223059 w 507460"/>
              <a:gd name="connsiteY100" fmla="*/ 171307 h 267076"/>
              <a:gd name="connsiteX101" fmla="*/ 233658 w 507460"/>
              <a:gd name="connsiteY101" fmla="*/ 187748 h 267076"/>
              <a:gd name="connsiteX102" fmla="*/ 232965 w 507460"/>
              <a:gd name="connsiteY102" fmla="*/ 190708 h 267076"/>
              <a:gd name="connsiteX103" fmla="*/ 250154 w 507460"/>
              <a:gd name="connsiteY103" fmla="*/ 194560 h 267076"/>
              <a:gd name="connsiteX104" fmla="*/ 260992 w 507460"/>
              <a:gd name="connsiteY104" fmla="*/ 211450 h 267076"/>
              <a:gd name="connsiteX105" fmla="*/ 257577 w 507460"/>
              <a:gd name="connsiteY105" fmla="*/ 226443 h 267076"/>
              <a:gd name="connsiteX106" fmla="*/ 289719 w 507460"/>
              <a:gd name="connsiteY106" fmla="*/ 240907 h 267076"/>
              <a:gd name="connsiteX107" fmla="*/ 294182 w 507460"/>
              <a:gd name="connsiteY107" fmla="*/ 239674 h 267076"/>
              <a:gd name="connsiteX108" fmla="*/ 294182 w 507460"/>
              <a:gd name="connsiteY108" fmla="*/ 236797 h 267076"/>
              <a:gd name="connsiteX109" fmla="*/ 292369 w 507460"/>
              <a:gd name="connsiteY109" fmla="*/ 234468 h 267076"/>
              <a:gd name="connsiteX110" fmla="*/ 270195 w 507460"/>
              <a:gd name="connsiteY110" fmla="*/ 222822 h 267076"/>
              <a:gd name="connsiteX111" fmla="*/ 266849 w 507460"/>
              <a:gd name="connsiteY111" fmla="*/ 211587 h 267076"/>
              <a:gd name="connsiteX112" fmla="*/ 278130 w 507460"/>
              <a:gd name="connsiteY112" fmla="*/ 208083 h 267076"/>
              <a:gd name="connsiteX113" fmla="*/ 278284 w 507460"/>
              <a:gd name="connsiteY113" fmla="*/ 208162 h 267076"/>
              <a:gd name="connsiteX114" fmla="*/ 297803 w 507460"/>
              <a:gd name="connsiteY114" fmla="*/ 218535 h 267076"/>
              <a:gd name="connsiteX115" fmla="*/ 298086 w 507460"/>
              <a:gd name="connsiteY115" fmla="*/ 218438 h 267076"/>
              <a:gd name="connsiteX116" fmla="*/ 319981 w 507460"/>
              <a:gd name="connsiteY116" fmla="*/ 228988 h 267076"/>
              <a:gd name="connsiteX117" fmla="*/ 329381 w 507460"/>
              <a:gd name="connsiteY117" fmla="*/ 225475 h 267076"/>
              <a:gd name="connsiteX118" fmla="*/ 329882 w 507460"/>
              <a:gd name="connsiteY118" fmla="*/ 221315 h 267076"/>
              <a:gd name="connsiteX119" fmla="*/ 326717 w 507460"/>
              <a:gd name="connsiteY119" fmla="*/ 217040 h 267076"/>
              <a:gd name="connsiteX120" fmla="*/ 282747 w 507460"/>
              <a:gd name="connsiteY120" fmla="*/ 192269 h 267076"/>
              <a:gd name="connsiteX121" fmla="*/ 282342 w 507460"/>
              <a:gd name="connsiteY121" fmla="*/ 191459 h 267076"/>
              <a:gd name="connsiteX122" fmla="*/ 262246 w 507460"/>
              <a:gd name="connsiteY122" fmla="*/ 179938 h 267076"/>
              <a:gd name="connsiteX123" fmla="*/ 259178 w 507460"/>
              <a:gd name="connsiteY123" fmla="*/ 168567 h 267076"/>
              <a:gd name="connsiteX124" fmla="*/ 270361 w 507460"/>
              <a:gd name="connsiteY124" fmla="*/ 165410 h 267076"/>
              <a:gd name="connsiteX125" fmla="*/ 270613 w 507460"/>
              <a:gd name="connsiteY125" fmla="*/ 165552 h 267076"/>
              <a:gd name="connsiteX126" fmla="*/ 329375 w 507460"/>
              <a:gd name="connsiteY126" fmla="*/ 199260 h 267076"/>
              <a:gd name="connsiteX127" fmla="*/ 341736 w 507460"/>
              <a:gd name="connsiteY127" fmla="*/ 205970 h 267076"/>
              <a:gd name="connsiteX128" fmla="*/ 347872 w 507460"/>
              <a:gd name="connsiteY128" fmla="*/ 206792 h 267076"/>
              <a:gd name="connsiteX129" fmla="*/ 352753 w 507460"/>
              <a:gd name="connsiteY129" fmla="*/ 202956 h 267076"/>
              <a:gd name="connsiteX130" fmla="*/ 350173 w 507460"/>
              <a:gd name="connsiteY130" fmla="*/ 193197 h 267076"/>
              <a:gd name="connsiteX131" fmla="*/ 330719 w 507460"/>
              <a:gd name="connsiteY131" fmla="*/ 181171 h 267076"/>
              <a:gd name="connsiteX132" fmla="*/ 330627 w 507460"/>
              <a:gd name="connsiteY132" fmla="*/ 180747 h 267076"/>
              <a:gd name="connsiteX133" fmla="*/ 286791 w 507460"/>
              <a:gd name="connsiteY133" fmla="*/ 154317 h 267076"/>
              <a:gd name="connsiteX134" fmla="*/ 284002 w 507460"/>
              <a:gd name="connsiteY134" fmla="*/ 142946 h 267076"/>
              <a:gd name="connsiteX135" fmla="*/ 295489 w 507460"/>
              <a:gd name="connsiteY135" fmla="*/ 140152 h 267076"/>
              <a:gd name="connsiteX136" fmla="*/ 295576 w 507460"/>
              <a:gd name="connsiteY136" fmla="*/ 140205 h 267076"/>
              <a:gd name="connsiteX137" fmla="*/ 358750 w 507460"/>
              <a:gd name="connsiteY137" fmla="*/ 178568 h 267076"/>
              <a:gd name="connsiteX138" fmla="*/ 359042 w 507460"/>
              <a:gd name="connsiteY138" fmla="*/ 178964 h 267076"/>
              <a:gd name="connsiteX139" fmla="*/ 364607 w 507460"/>
              <a:gd name="connsiteY139" fmla="*/ 182404 h 267076"/>
              <a:gd name="connsiteX140" fmla="*/ 373950 w 507460"/>
              <a:gd name="connsiteY140" fmla="*/ 183912 h 267076"/>
              <a:gd name="connsiteX141" fmla="*/ 381620 w 507460"/>
              <a:gd name="connsiteY141" fmla="*/ 178294 h 267076"/>
              <a:gd name="connsiteX142" fmla="*/ 377799 w 507460"/>
              <a:gd name="connsiteY142" fmla="*/ 162741 h 267076"/>
              <a:gd name="connsiteX143" fmla="*/ 299062 w 507460"/>
              <a:gd name="connsiteY143" fmla="*/ 111433 h 267076"/>
              <a:gd name="connsiteX144" fmla="*/ 272147 w 507460"/>
              <a:gd name="connsiteY144" fmla="*/ 111433 h 267076"/>
              <a:gd name="connsiteX145" fmla="*/ 240909 w 507460"/>
              <a:gd name="connsiteY145" fmla="*/ 130478 h 267076"/>
              <a:gd name="connsiteX146" fmla="*/ 219433 w 507460"/>
              <a:gd name="connsiteY146" fmla="*/ 133492 h 267076"/>
              <a:gd name="connsiteX147" fmla="*/ 202977 w 507460"/>
              <a:gd name="connsiteY147" fmla="*/ 119791 h 267076"/>
              <a:gd name="connsiteX148" fmla="*/ 209114 w 507460"/>
              <a:gd name="connsiteY148" fmla="*/ 89786 h 267076"/>
              <a:gd name="connsiteX149" fmla="*/ 262804 w 507460"/>
              <a:gd name="connsiteY149" fmla="*/ 41559 h 267076"/>
              <a:gd name="connsiteX150" fmla="*/ 262981 w 507460"/>
              <a:gd name="connsiteY150" fmla="*/ 41469 h 267076"/>
              <a:gd name="connsiteX151" fmla="*/ 253879 w 507460"/>
              <a:gd name="connsiteY151" fmla="*/ 37860 h 267076"/>
              <a:gd name="connsiteX152" fmla="*/ 239934 w 507460"/>
              <a:gd name="connsiteY152" fmla="*/ 37860 h 267076"/>
              <a:gd name="connsiteX153" fmla="*/ 453719 w 507460"/>
              <a:gd name="connsiteY153" fmla="*/ 23748 h 267076"/>
              <a:gd name="connsiteX154" fmla="*/ 409093 w 507460"/>
              <a:gd name="connsiteY154" fmla="*/ 35805 h 267076"/>
              <a:gd name="connsiteX155" fmla="*/ 444236 w 507460"/>
              <a:gd name="connsiteY155" fmla="*/ 162949 h 267076"/>
              <a:gd name="connsiteX156" fmla="*/ 488722 w 507460"/>
              <a:gd name="connsiteY156" fmla="*/ 151167 h 267076"/>
              <a:gd name="connsiteX157" fmla="*/ 67706 w 507460"/>
              <a:gd name="connsiteY157" fmla="*/ 19364 h 267076"/>
              <a:gd name="connsiteX158" fmla="*/ 19315 w 507460"/>
              <a:gd name="connsiteY158" fmla="*/ 142809 h 267076"/>
              <a:gd name="connsiteX159" fmla="*/ 66590 w 507460"/>
              <a:gd name="connsiteY159" fmla="*/ 160620 h 267076"/>
              <a:gd name="connsiteX160" fmla="*/ 70393 w 507460"/>
              <a:gd name="connsiteY160" fmla="*/ 152080 h 267076"/>
              <a:gd name="connsiteX161" fmla="*/ 70356 w 507460"/>
              <a:gd name="connsiteY161" fmla="*/ 151988 h 267076"/>
              <a:gd name="connsiteX162" fmla="*/ 113308 w 507460"/>
              <a:gd name="connsiteY162" fmla="*/ 47176 h 267076"/>
              <a:gd name="connsiteX163" fmla="*/ 117771 w 507460"/>
              <a:gd name="connsiteY163" fmla="*/ 36901 h 267076"/>
              <a:gd name="connsiteX164" fmla="*/ 65338 w 507460"/>
              <a:gd name="connsiteY164" fmla="*/ 367 h 267076"/>
              <a:gd name="connsiteX165" fmla="*/ 65614 w 507460"/>
              <a:gd name="connsiteY165" fmla="*/ 456 h 267076"/>
              <a:gd name="connsiteX166" fmla="*/ 131856 w 507460"/>
              <a:gd name="connsiteY166" fmla="*/ 24159 h 267076"/>
              <a:gd name="connsiteX167" fmla="*/ 136736 w 507460"/>
              <a:gd name="connsiteY167" fmla="*/ 28680 h 267076"/>
              <a:gd name="connsiteX168" fmla="*/ 136736 w 507460"/>
              <a:gd name="connsiteY168" fmla="*/ 35120 h 267076"/>
              <a:gd name="connsiteX169" fmla="*/ 133319 w 507460"/>
              <a:gd name="connsiteY169" fmla="*/ 43154 h 267076"/>
              <a:gd name="connsiteX170" fmla="*/ 151519 w 507460"/>
              <a:gd name="connsiteY170" fmla="*/ 45806 h 267076"/>
              <a:gd name="connsiteX171" fmla="*/ 173414 w 507460"/>
              <a:gd name="connsiteY171" fmla="*/ 43614 h 267076"/>
              <a:gd name="connsiteX172" fmla="*/ 234216 w 507460"/>
              <a:gd name="connsiteY172" fmla="*/ 22378 h 267076"/>
              <a:gd name="connsiteX173" fmla="*/ 260155 w 507460"/>
              <a:gd name="connsiteY173" fmla="*/ 22378 h 267076"/>
              <a:gd name="connsiteX174" fmla="*/ 282755 w 507460"/>
              <a:gd name="connsiteY174" fmla="*/ 31339 h 267076"/>
              <a:gd name="connsiteX175" fmla="*/ 286866 w 507460"/>
              <a:gd name="connsiteY175" fmla="*/ 29233 h 267076"/>
              <a:gd name="connsiteX176" fmla="*/ 313984 w 507460"/>
              <a:gd name="connsiteY176" fmla="*/ 30187 h 267076"/>
              <a:gd name="connsiteX177" fmla="*/ 355123 w 507460"/>
              <a:gd name="connsiteY177" fmla="*/ 42518 h 267076"/>
              <a:gd name="connsiteX178" fmla="*/ 383712 w 507460"/>
              <a:gd name="connsiteY178" fmla="*/ 42518 h 267076"/>
              <a:gd name="connsiteX179" fmla="*/ 392625 w 507460"/>
              <a:gd name="connsiteY179" fmla="*/ 40098 h 267076"/>
              <a:gd name="connsiteX180" fmla="*/ 390406 w 507460"/>
              <a:gd name="connsiteY180" fmla="*/ 32106 h 267076"/>
              <a:gd name="connsiteX181" fmla="*/ 391243 w 507460"/>
              <a:gd name="connsiteY181" fmla="*/ 25803 h 267076"/>
              <a:gd name="connsiteX182" fmla="*/ 396403 w 507460"/>
              <a:gd name="connsiteY182" fmla="*/ 21967 h 267076"/>
              <a:gd name="connsiteX183" fmla="*/ 457484 w 507460"/>
              <a:gd name="connsiteY183" fmla="*/ 5800 h 267076"/>
              <a:gd name="connsiteX184" fmla="*/ 467804 w 507460"/>
              <a:gd name="connsiteY184" fmla="*/ 11691 h 267076"/>
              <a:gd name="connsiteX185" fmla="*/ 507130 w 507460"/>
              <a:gd name="connsiteY185" fmla="*/ 155140 h 267076"/>
              <a:gd name="connsiteX186" fmla="*/ 506294 w 507460"/>
              <a:gd name="connsiteY186" fmla="*/ 161442 h 267076"/>
              <a:gd name="connsiteX187" fmla="*/ 501134 w 507460"/>
              <a:gd name="connsiteY187" fmla="*/ 165416 h 267076"/>
              <a:gd name="connsiteX188" fmla="*/ 440471 w 507460"/>
              <a:gd name="connsiteY188" fmla="*/ 181172 h 267076"/>
              <a:gd name="connsiteX189" fmla="*/ 438239 w 507460"/>
              <a:gd name="connsiteY189" fmla="*/ 181446 h 267076"/>
              <a:gd name="connsiteX190" fmla="*/ 430151 w 507460"/>
              <a:gd name="connsiteY190" fmla="*/ 175280 h 267076"/>
              <a:gd name="connsiteX191" fmla="*/ 428586 w 507460"/>
              <a:gd name="connsiteY191" fmla="*/ 169644 h 267076"/>
              <a:gd name="connsiteX192" fmla="*/ 425409 w 507460"/>
              <a:gd name="connsiteY192" fmla="*/ 170621 h 267076"/>
              <a:gd name="connsiteX193" fmla="*/ 409651 w 507460"/>
              <a:gd name="connsiteY193" fmla="*/ 173088 h 267076"/>
              <a:gd name="connsiteX194" fmla="*/ 398887 w 507460"/>
              <a:gd name="connsiteY194" fmla="*/ 169993 h 267076"/>
              <a:gd name="connsiteX195" fmla="*/ 395391 w 507460"/>
              <a:gd name="connsiteY195" fmla="*/ 188025 h 267076"/>
              <a:gd name="connsiteX196" fmla="*/ 377994 w 507460"/>
              <a:gd name="connsiteY196" fmla="*/ 200079 h 267076"/>
              <a:gd name="connsiteX197" fmla="*/ 371022 w 507460"/>
              <a:gd name="connsiteY197" fmla="*/ 200901 h 267076"/>
              <a:gd name="connsiteX198" fmla="*/ 368895 w 507460"/>
              <a:gd name="connsiteY198" fmla="*/ 200299 h 267076"/>
              <a:gd name="connsiteX199" fmla="*/ 366941 w 507460"/>
              <a:gd name="connsiteY199" fmla="*/ 212305 h 267076"/>
              <a:gd name="connsiteX200" fmla="*/ 352335 w 507460"/>
              <a:gd name="connsiteY200" fmla="*/ 223096 h 267076"/>
              <a:gd name="connsiteX201" fmla="*/ 345641 w 507460"/>
              <a:gd name="connsiteY201" fmla="*/ 223918 h 267076"/>
              <a:gd name="connsiteX202" fmla="*/ 344854 w 507460"/>
              <a:gd name="connsiteY202" fmla="*/ 223712 h 267076"/>
              <a:gd name="connsiteX203" fmla="*/ 343420 w 507460"/>
              <a:gd name="connsiteY203" fmla="*/ 234457 h 267076"/>
              <a:gd name="connsiteX204" fmla="*/ 322752 w 507460"/>
              <a:gd name="connsiteY204" fmla="*/ 246182 h 267076"/>
              <a:gd name="connsiteX205" fmla="*/ 312450 w 507460"/>
              <a:gd name="connsiteY205" fmla="*/ 243784 h 267076"/>
              <a:gd name="connsiteX206" fmla="*/ 309173 w 507460"/>
              <a:gd name="connsiteY206" fmla="*/ 242216 h 267076"/>
              <a:gd name="connsiteX207" fmla="*/ 308618 w 507460"/>
              <a:gd name="connsiteY207" fmla="*/ 247276 h 267076"/>
              <a:gd name="connsiteX208" fmla="*/ 290842 w 507460"/>
              <a:gd name="connsiteY208" fmla="*/ 257674 h 267076"/>
              <a:gd name="connsiteX209" fmla="*/ 282746 w 507460"/>
              <a:gd name="connsiteY209" fmla="*/ 255978 h 267076"/>
              <a:gd name="connsiteX210" fmla="*/ 249332 w 507460"/>
              <a:gd name="connsiteY210" fmla="*/ 240942 h 267076"/>
              <a:gd name="connsiteX211" fmla="*/ 238400 w 507460"/>
              <a:gd name="connsiteY211" fmla="*/ 255978 h 267076"/>
              <a:gd name="connsiteX212" fmla="*/ 216645 w 507460"/>
              <a:gd name="connsiteY212" fmla="*/ 267076 h 267076"/>
              <a:gd name="connsiteX213" fmla="*/ 216645 w 507460"/>
              <a:gd name="connsiteY213" fmla="*/ 266939 h 267076"/>
              <a:gd name="connsiteX214" fmla="*/ 197906 w 507460"/>
              <a:gd name="connsiteY214" fmla="*/ 259322 h 267076"/>
              <a:gd name="connsiteX215" fmla="*/ 192195 w 507460"/>
              <a:gd name="connsiteY215" fmla="*/ 245793 h 267076"/>
              <a:gd name="connsiteX216" fmla="*/ 185127 w 507460"/>
              <a:gd name="connsiteY216" fmla="*/ 249402 h 267076"/>
              <a:gd name="connsiteX217" fmla="*/ 170206 w 507460"/>
              <a:gd name="connsiteY217" fmla="*/ 244743 h 267076"/>
              <a:gd name="connsiteX218" fmla="*/ 162649 w 507460"/>
              <a:gd name="connsiteY218" fmla="*/ 232979 h 267076"/>
              <a:gd name="connsiteX219" fmla="*/ 149008 w 507460"/>
              <a:gd name="connsiteY219" fmla="*/ 240085 h 267076"/>
              <a:gd name="connsiteX220" fmla="*/ 134087 w 507460"/>
              <a:gd name="connsiteY220" fmla="*/ 235427 h 267076"/>
              <a:gd name="connsiteX221" fmla="*/ 123476 w 507460"/>
              <a:gd name="connsiteY221" fmla="*/ 218960 h 267076"/>
              <a:gd name="connsiteX222" fmla="*/ 124856 w 507460"/>
              <a:gd name="connsiteY222" fmla="*/ 212905 h 267076"/>
              <a:gd name="connsiteX223" fmla="*/ 111495 w 507460"/>
              <a:gd name="connsiteY223" fmla="*/ 208574 h 267076"/>
              <a:gd name="connsiteX224" fmla="*/ 101174 w 507460"/>
              <a:gd name="connsiteY224" fmla="*/ 192529 h 267076"/>
              <a:gd name="connsiteX225" fmla="*/ 104858 w 507460"/>
              <a:gd name="connsiteY225" fmla="*/ 176476 h 267076"/>
              <a:gd name="connsiteX226" fmla="*/ 82502 w 507460"/>
              <a:gd name="connsiteY226" fmla="*/ 166252 h 267076"/>
              <a:gd name="connsiteX227" fmla="*/ 78862 w 507460"/>
              <a:gd name="connsiteY227" fmla="*/ 174595 h 267076"/>
              <a:gd name="connsiteX228" fmla="*/ 71053 w 507460"/>
              <a:gd name="connsiteY228" fmla="*/ 179527 h 267076"/>
              <a:gd name="connsiteX229" fmla="*/ 68124 w 507460"/>
              <a:gd name="connsiteY229" fmla="*/ 179527 h 267076"/>
              <a:gd name="connsiteX230" fmla="*/ 5369 w 507460"/>
              <a:gd name="connsiteY230" fmla="*/ 155276 h 267076"/>
              <a:gd name="connsiteX231" fmla="*/ 628 w 507460"/>
              <a:gd name="connsiteY231" fmla="*/ 151166 h 267076"/>
              <a:gd name="connsiteX232" fmla="*/ 628 w 507460"/>
              <a:gd name="connsiteY232" fmla="*/ 144864 h 267076"/>
              <a:gd name="connsiteX233" fmla="*/ 54876 w 507460"/>
              <a:gd name="connsiteY233" fmla="*/ 5800 h 267076"/>
              <a:gd name="connsiteX234" fmla="*/ 65338 w 507460"/>
              <a:gd name="connsiteY234" fmla="*/ 367 h 26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507460" h="267076">
                <a:moveTo>
                  <a:pt x="290842" y="257674"/>
                </a:moveTo>
                <a:lnTo>
                  <a:pt x="291253" y="257760"/>
                </a:lnTo>
                <a:lnTo>
                  <a:pt x="290695" y="257760"/>
                </a:lnTo>
                <a:close/>
                <a:moveTo>
                  <a:pt x="322752" y="246182"/>
                </a:moveTo>
                <a:lnTo>
                  <a:pt x="323049" y="246251"/>
                </a:lnTo>
                <a:lnTo>
                  <a:pt x="322630" y="246251"/>
                </a:lnTo>
                <a:close/>
                <a:moveTo>
                  <a:pt x="233100" y="205970"/>
                </a:moveTo>
                <a:lnTo>
                  <a:pt x="227014" y="209824"/>
                </a:lnTo>
                <a:lnTo>
                  <a:pt x="223363" y="214899"/>
                </a:lnTo>
                <a:lnTo>
                  <a:pt x="209114" y="235290"/>
                </a:lnTo>
                <a:cubicBezTo>
                  <a:pt x="205886" y="239532"/>
                  <a:pt x="206770" y="245542"/>
                  <a:pt x="211087" y="248714"/>
                </a:cubicBezTo>
                <a:cubicBezTo>
                  <a:pt x="211217" y="248810"/>
                  <a:pt x="211350" y="248902"/>
                  <a:pt x="211485" y="248991"/>
                </a:cubicBezTo>
                <a:cubicBezTo>
                  <a:pt x="213579" y="250472"/>
                  <a:pt x="216193" y="251065"/>
                  <a:pt x="218737" y="250635"/>
                </a:cubicBezTo>
                <a:cubicBezTo>
                  <a:pt x="221350" y="250261"/>
                  <a:pt x="223682" y="248817"/>
                  <a:pt x="225151" y="246661"/>
                </a:cubicBezTo>
                <a:lnTo>
                  <a:pt x="238889" y="227620"/>
                </a:lnTo>
                <a:lnTo>
                  <a:pt x="238679" y="227070"/>
                </a:lnTo>
                <a:lnTo>
                  <a:pt x="239505" y="226766"/>
                </a:lnTo>
                <a:lnTo>
                  <a:pt x="243141" y="221726"/>
                </a:lnTo>
                <a:cubicBezTo>
                  <a:pt x="244657" y="219619"/>
                  <a:pt x="245260" y="217007"/>
                  <a:pt x="244815" y="214464"/>
                </a:cubicBezTo>
                <a:cubicBezTo>
                  <a:pt x="244381" y="211953"/>
                  <a:pt x="242920" y="209724"/>
                  <a:pt x="240771" y="208299"/>
                </a:cubicBezTo>
                <a:cubicBezTo>
                  <a:pt x="239082" y="206904"/>
                  <a:pt x="236977" y="206088"/>
                  <a:pt x="234774" y="205970"/>
                </a:cubicBezTo>
                <a:close/>
                <a:moveTo>
                  <a:pt x="206604" y="183226"/>
                </a:moveTo>
                <a:cubicBezTo>
                  <a:pt x="204250" y="183610"/>
                  <a:pt x="202145" y="184890"/>
                  <a:pt x="200746" y="186789"/>
                </a:cubicBezTo>
                <a:lnTo>
                  <a:pt x="177736" y="218575"/>
                </a:lnTo>
                <a:cubicBezTo>
                  <a:pt x="174841" y="222588"/>
                  <a:pt x="175806" y="228146"/>
                  <a:pt x="179891" y="230990"/>
                </a:cubicBezTo>
                <a:cubicBezTo>
                  <a:pt x="179916" y="231007"/>
                  <a:pt x="179942" y="231025"/>
                  <a:pt x="179967" y="231042"/>
                </a:cubicBezTo>
                <a:cubicBezTo>
                  <a:pt x="184056" y="233813"/>
                  <a:pt x="189653" y="232836"/>
                  <a:pt x="192519" y="228850"/>
                </a:cubicBezTo>
                <a:lnTo>
                  <a:pt x="215389" y="197064"/>
                </a:lnTo>
                <a:cubicBezTo>
                  <a:pt x="216852" y="195197"/>
                  <a:pt x="217411" y="192795"/>
                  <a:pt x="216923" y="190488"/>
                </a:cubicBezTo>
                <a:cubicBezTo>
                  <a:pt x="216594" y="188153"/>
                  <a:pt x="215278" y="186064"/>
                  <a:pt x="213297" y="184733"/>
                </a:cubicBezTo>
                <a:cubicBezTo>
                  <a:pt x="211780" y="183713"/>
                  <a:pt x="209976" y="183185"/>
                  <a:pt x="208138" y="183226"/>
                </a:cubicBezTo>
                <a:close/>
                <a:moveTo>
                  <a:pt x="135202" y="164868"/>
                </a:moveTo>
                <a:cubicBezTo>
                  <a:pt x="133007" y="165184"/>
                  <a:pt x="131041" y="166373"/>
                  <a:pt x="129764" y="168156"/>
                </a:cubicBezTo>
                <a:lnTo>
                  <a:pt x="124445" y="175582"/>
                </a:lnTo>
                <a:lnTo>
                  <a:pt x="124485" y="175681"/>
                </a:lnTo>
                <a:lnTo>
                  <a:pt x="124285" y="175805"/>
                </a:lnTo>
                <a:lnTo>
                  <a:pt x="119165" y="182953"/>
                </a:lnTo>
                <a:cubicBezTo>
                  <a:pt x="116532" y="186674"/>
                  <a:pt x="117398" y="191780"/>
                  <a:pt x="121117" y="194462"/>
                </a:cubicBezTo>
                <a:cubicBezTo>
                  <a:pt x="122940" y="195721"/>
                  <a:pt x="125199" y="196214"/>
                  <a:pt x="127393" y="195832"/>
                </a:cubicBezTo>
                <a:cubicBezTo>
                  <a:pt x="129566" y="195458"/>
                  <a:pt x="131512" y="194281"/>
                  <a:pt x="132832" y="192544"/>
                </a:cubicBezTo>
                <a:lnTo>
                  <a:pt x="139262" y="184066"/>
                </a:lnTo>
                <a:lnTo>
                  <a:pt x="143393" y="178338"/>
                </a:lnTo>
                <a:lnTo>
                  <a:pt x="141596" y="167279"/>
                </a:lnTo>
                <a:cubicBezTo>
                  <a:pt x="141557" y="167252"/>
                  <a:pt x="141517" y="167224"/>
                  <a:pt x="141478" y="167197"/>
                </a:cubicBezTo>
                <a:cubicBezTo>
                  <a:pt x="140202" y="165851"/>
                  <a:pt x="138462" y="165021"/>
                  <a:pt x="136597" y="164868"/>
                </a:cubicBezTo>
                <a:close/>
                <a:moveTo>
                  <a:pt x="181223" y="161168"/>
                </a:moveTo>
                <a:cubicBezTo>
                  <a:pt x="178279" y="161083"/>
                  <a:pt x="175492" y="162478"/>
                  <a:pt x="173832" y="164867"/>
                </a:cubicBezTo>
                <a:lnTo>
                  <a:pt x="158205" y="186534"/>
                </a:lnTo>
                <a:lnTo>
                  <a:pt x="157934" y="187748"/>
                </a:lnTo>
                <a:lnTo>
                  <a:pt x="147335" y="202682"/>
                </a:lnTo>
                <a:lnTo>
                  <a:pt x="145951" y="203524"/>
                </a:lnTo>
                <a:lnTo>
                  <a:pt x="141617" y="209532"/>
                </a:lnTo>
                <a:cubicBezTo>
                  <a:pt x="138755" y="213475"/>
                  <a:pt x="139689" y="218950"/>
                  <a:pt x="143702" y="221763"/>
                </a:cubicBezTo>
                <a:cubicBezTo>
                  <a:pt x="143751" y="221796"/>
                  <a:pt x="143800" y="221830"/>
                  <a:pt x="143849" y="221863"/>
                </a:cubicBezTo>
                <a:cubicBezTo>
                  <a:pt x="147836" y="224710"/>
                  <a:pt x="153418" y="223841"/>
                  <a:pt x="156316" y="219924"/>
                </a:cubicBezTo>
                <a:cubicBezTo>
                  <a:pt x="156344" y="219886"/>
                  <a:pt x="156372" y="219846"/>
                  <a:pt x="156400" y="219808"/>
                </a:cubicBezTo>
                <a:lnTo>
                  <a:pt x="163863" y="209416"/>
                </a:lnTo>
                <a:lnTo>
                  <a:pt x="163930" y="209121"/>
                </a:lnTo>
                <a:lnTo>
                  <a:pt x="181940" y="184243"/>
                </a:lnTo>
                <a:lnTo>
                  <a:pt x="188474" y="175143"/>
                </a:lnTo>
                <a:cubicBezTo>
                  <a:pt x="191372" y="171226"/>
                  <a:pt x="190488" y="165741"/>
                  <a:pt x="186501" y="162894"/>
                </a:cubicBezTo>
                <a:cubicBezTo>
                  <a:pt x="186462" y="162867"/>
                  <a:pt x="186422" y="162840"/>
                  <a:pt x="186383" y="162812"/>
                </a:cubicBezTo>
                <a:cubicBezTo>
                  <a:pt x="184874" y="161760"/>
                  <a:pt x="183073" y="161186"/>
                  <a:pt x="181223" y="161168"/>
                </a:cubicBezTo>
                <a:close/>
                <a:moveTo>
                  <a:pt x="289981" y="45563"/>
                </a:moveTo>
                <a:cubicBezTo>
                  <a:pt x="283987" y="46912"/>
                  <a:pt x="278347" y="49779"/>
                  <a:pt x="273681" y="54027"/>
                </a:cubicBezTo>
                <a:lnTo>
                  <a:pt x="220409" y="101980"/>
                </a:lnTo>
                <a:cubicBezTo>
                  <a:pt x="217343" y="104615"/>
                  <a:pt x="216482" y="108956"/>
                  <a:pt x="218318" y="112530"/>
                </a:cubicBezTo>
                <a:cubicBezTo>
                  <a:pt x="219423" y="114978"/>
                  <a:pt x="221563" y="116830"/>
                  <a:pt x="224175" y="117599"/>
                </a:cubicBezTo>
                <a:cubicBezTo>
                  <a:pt x="226777" y="118273"/>
                  <a:pt x="229547" y="117877"/>
                  <a:pt x="231845" y="116503"/>
                </a:cubicBezTo>
                <a:lnTo>
                  <a:pt x="263083" y="96362"/>
                </a:lnTo>
                <a:cubicBezTo>
                  <a:pt x="269796" y="92332"/>
                  <a:pt x="277529" y="90242"/>
                  <a:pt x="285396" y="90334"/>
                </a:cubicBezTo>
                <a:lnTo>
                  <a:pt x="285396" y="90882"/>
                </a:lnTo>
                <a:cubicBezTo>
                  <a:pt x="293583" y="90904"/>
                  <a:pt x="301584" y="93286"/>
                  <a:pt x="308406" y="97733"/>
                </a:cubicBezTo>
                <a:lnTo>
                  <a:pt x="342200" y="119754"/>
                </a:lnTo>
                <a:lnTo>
                  <a:pt x="342712" y="119654"/>
                </a:lnTo>
                <a:lnTo>
                  <a:pt x="387059" y="148563"/>
                </a:lnTo>
                <a:lnTo>
                  <a:pt x="387591" y="149332"/>
                </a:lnTo>
                <a:lnTo>
                  <a:pt x="390406" y="151166"/>
                </a:lnTo>
                <a:cubicBezTo>
                  <a:pt x="399205" y="156907"/>
                  <a:pt x="410182" y="158419"/>
                  <a:pt x="420249" y="155276"/>
                </a:cubicBezTo>
                <a:lnTo>
                  <a:pt x="424154" y="154043"/>
                </a:lnTo>
                <a:lnTo>
                  <a:pt x="404503" y="82888"/>
                </a:lnTo>
                <a:lnTo>
                  <a:pt x="397065" y="56092"/>
                </a:lnTo>
                <a:lnTo>
                  <a:pt x="388174" y="58548"/>
                </a:lnTo>
                <a:cubicBezTo>
                  <a:pt x="375791" y="62110"/>
                  <a:pt x="362626" y="62110"/>
                  <a:pt x="350243" y="58548"/>
                </a:cubicBezTo>
                <a:lnTo>
                  <a:pt x="308406" y="46217"/>
                </a:lnTo>
                <a:cubicBezTo>
                  <a:pt x="302324" y="44387"/>
                  <a:pt x="295975" y="44215"/>
                  <a:pt x="289981" y="45563"/>
                </a:cubicBezTo>
                <a:close/>
                <a:moveTo>
                  <a:pt x="239934" y="37860"/>
                </a:moveTo>
                <a:lnTo>
                  <a:pt x="179131" y="59781"/>
                </a:lnTo>
                <a:cubicBezTo>
                  <a:pt x="169534" y="63164"/>
                  <a:pt x="159244" y="64198"/>
                  <a:pt x="149148" y="62795"/>
                </a:cubicBezTo>
                <a:lnTo>
                  <a:pt x="126557" y="59507"/>
                </a:lnTo>
                <a:lnTo>
                  <a:pt x="89043" y="151166"/>
                </a:lnTo>
                <a:lnTo>
                  <a:pt x="113935" y="162132"/>
                </a:lnTo>
                <a:lnTo>
                  <a:pt x="116097" y="159113"/>
                </a:lnTo>
                <a:cubicBezTo>
                  <a:pt x="124146" y="147764"/>
                  <a:pt x="140036" y="144973"/>
                  <a:pt x="151588" y="152879"/>
                </a:cubicBezTo>
                <a:lnTo>
                  <a:pt x="156415" y="160283"/>
                </a:lnTo>
                <a:lnTo>
                  <a:pt x="160025" y="155277"/>
                </a:lnTo>
                <a:cubicBezTo>
                  <a:pt x="163438" y="149090"/>
                  <a:pt x="169080" y="144847"/>
                  <a:pt x="175444" y="142990"/>
                </a:cubicBezTo>
                <a:cubicBezTo>
                  <a:pt x="181807" y="141132"/>
                  <a:pt x="188892" y="141660"/>
                  <a:pt x="195189" y="145012"/>
                </a:cubicBezTo>
                <a:cubicBezTo>
                  <a:pt x="201487" y="148365"/>
                  <a:pt x="205806" y="153908"/>
                  <a:pt x="207696" y="160160"/>
                </a:cubicBezTo>
                <a:lnTo>
                  <a:pt x="206892" y="167736"/>
                </a:lnTo>
                <a:lnTo>
                  <a:pt x="223059" y="171307"/>
                </a:lnTo>
                <a:cubicBezTo>
                  <a:pt x="228713" y="175151"/>
                  <a:pt x="232538" y="181084"/>
                  <a:pt x="233658" y="187748"/>
                </a:cubicBezTo>
                <a:lnTo>
                  <a:pt x="232965" y="190708"/>
                </a:lnTo>
                <a:lnTo>
                  <a:pt x="250154" y="194560"/>
                </a:lnTo>
                <a:cubicBezTo>
                  <a:pt x="255897" y="198562"/>
                  <a:pt x="259794" y="204634"/>
                  <a:pt x="260992" y="211450"/>
                </a:cubicBezTo>
                <a:lnTo>
                  <a:pt x="257577" y="226443"/>
                </a:lnTo>
                <a:lnTo>
                  <a:pt x="289719" y="240907"/>
                </a:lnTo>
                <a:cubicBezTo>
                  <a:pt x="291315" y="241606"/>
                  <a:pt x="293190" y="241088"/>
                  <a:pt x="294182" y="239674"/>
                </a:cubicBezTo>
                <a:cubicBezTo>
                  <a:pt x="294611" y="238762"/>
                  <a:pt x="294611" y="237710"/>
                  <a:pt x="294182" y="236797"/>
                </a:cubicBezTo>
                <a:cubicBezTo>
                  <a:pt x="293929" y="235808"/>
                  <a:pt x="293274" y="234965"/>
                  <a:pt x="292369" y="234468"/>
                </a:cubicBezTo>
                <a:lnTo>
                  <a:pt x="270195" y="222822"/>
                </a:lnTo>
                <a:cubicBezTo>
                  <a:pt x="266151" y="220599"/>
                  <a:pt x="264663" y="215603"/>
                  <a:pt x="266849" y="211587"/>
                </a:cubicBezTo>
                <a:cubicBezTo>
                  <a:pt x="268979" y="207558"/>
                  <a:pt x="274031" y="205989"/>
                  <a:pt x="278130" y="208083"/>
                </a:cubicBezTo>
                <a:cubicBezTo>
                  <a:pt x="278182" y="208109"/>
                  <a:pt x="278234" y="208135"/>
                  <a:pt x="278284" y="208162"/>
                </a:cubicBezTo>
                <a:lnTo>
                  <a:pt x="297803" y="218535"/>
                </a:lnTo>
                <a:lnTo>
                  <a:pt x="298086" y="218438"/>
                </a:lnTo>
                <a:lnTo>
                  <a:pt x="319981" y="228988"/>
                </a:lnTo>
                <a:cubicBezTo>
                  <a:pt x="323565" y="230569"/>
                  <a:pt x="327773" y="228996"/>
                  <a:pt x="329381" y="225475"/>
                </a:cubicBezTo>
                <a:cubicBezTo>
                  <a:pt x="329978" y="224172"/>
                  <a:pt x="330152" y="222719"/>
                  <a:pt x="329882" y="221315"/>
                </a:cubicBezTo>
                <a:lnTo>
                  <a:pt x="326717" y="217040"/>
                </a:lnTo>
                <a:lnTo>
                  <a:pt x="282747" y="192269"/>
                </a:lnTo>
                <a:lnTo>
                  <a:pt x="282342" y="191459"/>
                </a:lnTo>
                <a:lnTo>
                  <a:pt x="262246" y="179938"/>
                </a:lnTo>
                <a:cubicBezTo>
                  <a:pt x="258221" y="177616"/>
                  <a:pt x="256852" y="172543"/>
                  <a:pt x="259178" y="168567"/>
                </a:cubicBezTo>
                <a:cubicBezTo>
                  <a:pt x="261379" y="164660"/>
                  <a:pt x="266386" y="163248"/>
                  <a:pt x="270361" y="165410"/>
                </a:cubicBezTo>
                <a:cubicBezTo>
                  <a:pt x="270446" y="165455"/>
                  <a:pt x="270530" y="165503"/>
                  <a:pt x="270613" y="165552"/>
                </a:cubicBezTo>
                <a:lnTo>
                  <a:pt x="329375" y="199260"/>
                </a:lnTo>
                <a:lnTo>
                  <a:pt x="341736" y="205970"/>
                </a:lnTo>
                <a:cubicBezTo>
                  <a:pt x="343578" y="207063"/>
                  <a:pt x="345799" y="207360"/>
                  <a:pt x="347872" y="206792"/>
                </a:cubicBezTo>
                <a:cubicBezTo>
                  <a:pt x="349979" y="206252"/>
                  <a:pt x="351755" y="204857"/>
                  <a:pt x="352753" y="202956"/>
                </a:cubicBezTo>
                <a:lnTo>
                  <a:pt x="350173" y="193197"/>
                </a:lnTo>
                <a:lnTo>
                  <a:pt x="330719" y="181171"/>
                </a:lnTo>
                <a:lnTo>
                  <a:pt x="330627" y="180747"/>
                </a:lnTo>
                <a:lnTo>
                  <a:pt x="286791" y="154317"/>
                </a:lnTo>
                <a:cubicBezTo>
                  <a:pt x="282866" y="151905"/>
                  <a:pt x="281627" y="146850"/>
                  <a:pt x="284002" y="142946"/>
                </a:cubicBezTo>
                <a:cubicBezTo>
                  <a:pt x="286389" y="139059"/>
                  <a:pt x="291531" y="137808"/>
                  <a:pt x="295489" y="140152"/>
                </a:cubicBezTo>
                <a:cubicBezTo>
                  <a:pt x="295518" y="140170"/>
                  <a:pt x="295547" y="140188"/>
                  <a:pt x="295576" y="140205"/>
                </a:cubicBezTo>
                <a:lnTo>
                  <a:pt x="358750" y="178568"/>
                </a:lnTo>
                <a:lnTo>
                  <a:pt x="359042" y="178964"/>
                </a:lnTo>
                <a:lnTo>
                  <a:pt x="364607" y="182404"/>
                </a:lnTo>
                <a:cubicBezTo>
                  <a:pt x="367359" y="184192"/>
                  <a:pt x="370759" y="184740"/>
                  <a:pt x="373950" y="183912"/>
                </a:cubicBezTo>
                <a:cubicBezTo>
                  <a:pt x="377204" y="183196"/>
                  <a:pt x="379994" y="181154"/>
                  <a:pt x="381620" y="178294"/>
                </a:cubicBezTo>
                <a:lnTo>
                  <a:pt x="377799" y="162741"/>
                </a:lnTo>
                <a:lnTo>
                  <a:pt x="299062" y="111433"/>
                </a:lnTo>
                <a:cubicBezTo>
                  <a:pt x="290869" y="106240"/>
                  <a:pt x="280340" y="106240"/>
                  <a:pt x="272147" y="111433"/>
                </a:cubicBezTo>
                <a:lnTo>
                  <a:pt x="240909" y="130478"/>
                </a:lnTo>
                <a:cubicBezTo>
                  <a:pt x="234517" y="134448"/>
                  <a:pt x="226702" y="135544"/>
                  <a:pt x="219433" y="133492"/>
                </a:cubicBezTo>
                <a:cubicBezTo>
                  <a:pt x="212147" y="131556"/>
                  <a:pt x="206117" y="126535"/>
                  <a:pt x="202977" y="119791"/>
                </a:cubicBezTo>
                <a:cubicBezTo>
                  <a:pt x="198002" y="109562"/>
                  <a:pt x="200502" y="97333"/>
                  <a:pt x="209114" y="89786"/>
                </a:cubicBezTo>
                <a:lnTo>
                  <a:pt x="262804" y="41559"/>
                </a:lnTo>
                <a:lnTo>
                  <a:pt x="262981" y="41469"/>
                </a:lnTo>
                <a:lnTo>
                  <a:pt x="253879" y="37860"/>
                </a:lnTo>
                <a:cubicBezTo>
                  <a:pt x="249395" y="36147"/>
                  <a:pt x="244419" y="36147"/>
                  <a:pt x="239934" y="37860"/>
                </a:cubicBezTo>
                <a:close/>
                <a:moveTo>
                  <a:pt x="453719" y="23748"/>
                </a:moveTo>
                <a:lnTo>
                  <a:pt x="409093" y="35805"/>
                </a:lnTo>
                <a:lnTo>
                  <a:pt x="444236" y="162949"/>
                </a:lnTo>
                <a:lnTo>
                  <a:pt x="488722" y="151167"/>
                </a:lnTo>
                <a:close/>
                <a:moveTo>
                  <a:pt x="67706" y="19364"/>
                </a:moveTo>
                <a:lnTo>
                  <a:pt x="19315" y="142809"/>
                </a:lnTo>
                <a:lnTo>
                  <a:pt x="66590" y="160620"/>
                </a:lnTo>
                <a:lnTo>
                  <a:pt x="70393" y="152080"/>
                </a:lnTo>
                <a:lnTo>
                  <a:pt x="70356" y="151988"/>
                </a:lnTo>
                <a:lnTo>
                  <a:pt x="113308" y="47176"/>
                </a:lnTo>
                <a:lnTo>
                  <a:pt x="117771" y="36901"/>
                </a:lnTo>
                <a:close/>
                <a:moveTo>
                  <a:pt x="65338" y="367"/>
                </a:moveTo>
                <a:cubicBezTo>
                  <a:pt x="65431" y="395"/>
                  <a:pt x="65523" y="425"/>
                  <a:pt x="65614" y="456"/>
                </a:cubicBezTo>
                <a:lnTo>
                  <a:pt x="131856" y="24159"/>
                </a:lnTo>
                <a:cubicBezTo>
                  <a:pt x="134053" y="24931"/>
                  <a:pt x="135822" y="26570"/>
                  <a:pt x="136736" y="28680"/>
                </a:cubicBezTo>
                <a:cubicBezTo>
                  <a:pt x="137717" y="30719"/>
                  <a:pt x="137717" y="33081"/>
                  <a:pt x="136736" y="35120"/>
                </a:cubicBezTo>
                <a:lnTo>
                  <a:pt x="133319" y="43154"/>
                </a:lnTo>
                <a:lnTo>
                  <a:pt x="151519" y="45806"/>
                </a:lnTo>
                <a:cubicBezTo>
                  <a:pt x="158889" y="46871"/>
                  <a:pt x="166413" y="46118"/>
                  <a:pt x="173414" y="43614"/>
                </a:cubicBezTo>
                <a:lnTo>
                  <a:pt x="234216" y="22378"/>
                </a:lnTo>
                <a:cubicBezTo>
                  <a:pt x="242564" y="19222"/>
                  <a:pt x="251807" y="19222"/>
                  <a:pt x="260155" y="22378"/>
                </a:cubicBezTo>
                <a:lnTo>
                  <a:pt x="282755" y="31339"/>
                </a:lnTo>
                <a:lnTo>
                  <a:pt x="286866" y="29233"/>
                </a:lnTo>
                <a:cubicBezTo>
                  <a:pt x="295694" y="27272"/>
                  <a:pt x="305031" y="27524"/>
                  <a:pt x="313984" y="30187"/>
                </a:cubicBezTo>
                <a:lnTo>
                  <a:pt x="355123" y="42518"/>
                </a:lnTo>
                <a:cubicBezTo>
                  <a:pt x="364449" y="45256"/>
                  <a:pt x="374386" y="45256"/>
                  <a:pt x="383712" y="42518"/>
                </a:cubicBezTo>
                <a:lnTo>
                  <a:pt x="392625" y="40098"/>
                </a:lnTo>
                <a:lnTo>
                  <a:pt x="390406" y="32106"/>
                </a:lnTo>
                <a:cubicBezTo>
                  <a:pt x="389844" y="29978"/>
                  <a:pt x="390144" y="27719"/>
                  <a:pt x="391243" y="25803"/>
                </a:cubicBezTo>
                <a:cubicBezTo>
                  <a:pt x="392345" y="23875"/>
                  <a:pt x="394215" y="22485"/>
                  <a:pt x="396403" y="21967"/>
                </a:cubicBezTo>
                <a:lnTo>
                  <a:pt x="457484" y="5800"/>
                </a:lnTo>
                <a:cubicBezTo>
                  <a:pt x="461984" y="4666"/>
                  <a:pt x="466578" y="7289"/>
                  <a:pt x="467804" y="11691"/>
                </a:cubicBezTo>
                <a:lnTo>
                  <a:pt x="507130" y="155140"/>
                </a:lnTo>
                <a:cubicBezTo>
                  <a:pt x="507773" y="157262"/>
                  <a:pt x="507469" y="159553"/>
                  <a:pt x="506294" y="161442"/>
                </a:cubicBezTo>
                <a:cubicBezTo>
                  <a:pt x="505149" y="163362"/>
                  <a:pt x="503305" y="164783"/>
                  <a:pt x="501134" y="165416"/>
                </a:cubicBezTo>
                <a:lnTo>
                  <a:pt x="440471" y="181172"/>
                </a:lnTo>
                <a:lnTo>
                  <a:pt x="438239" y="181446"/>
                </a:lnTo>
                <a:cubicBezTo>
                  <a:pt x="434429" y="181440"/>
                  <a:pt x="431103" y="178905"/>
                  <a:pt x="430151" y="175280"/>
                </a:cubicBezTo>
                <a:lnTo>
                  <a:pt x="428586" y="169644"/>
                </a:lnTo>
                <a:lnTo>
                  <a:pt x="425409" y="170621"/>
                </a:lnTo>
                <a:cubicBezTo>
                  <a:pt x="420320" y="172250"/>
                  <a:pt x="415003" y="173082"/>
                  <a:pt x="409651" y="173088"/>
                </a:cubicBezTo>
                <a:lnTo>
                  <a:pt x="398887" y="169993"/>
                </a:lnTo>
                <a:lnTo>
                  <a:pt x="395391" y="188025"/>
                </a:lnTo>
                <a:cubicBezTo>
                  <a:pt x="391357" y="194064"/>
                  <a:pt x="385139" y="198373"/>
                  <a:pt x="377994" y="200079"/>
                </a:cubicBezTo>
                <a:cubicBezTo>
                  <a:pt x="375710" y="200614"/>
                  <a:pt x="373370" y="200890"/>
                  <a:pt x="371022" y="200901"/>
                </a:cubicBezTo>
                <a:lnTo>
                  <a:pt x="368895" y="200299"/>
                </a:lnTo>
                <a:lnTo>
                  <a:pt x="366941" y="212305"/>
                </a:lnTo>
                <a:cubicBezTo>
                  <a:pt x="363636" y="217587"/>
                  <a:pt x="358417" y="221442"/>
                  <a:pt x="352335" y="223096"/>
                </a:cubicBezTo>
                <a:cubicBezTo>
                  <a:pt x="350145" y="223634"/>
                  <a:pt x="347897" y="223911"/>
                  <a:pt x="345641" y="223918"/>
                </a:cubicBezTo>
                <a:lnTo>
                  <a:pt x="344854" y="223712"/>
                </a:lnTo>
                <a:lnTo>
                  <a:pt x="343420" y="234457"/>
                </a:lnTo>
                <a:lnTo>
                  <a:pt x="322752" y="246182"/>
                </a:lnTo>
                <a:lnTo>
                  <a:pt x="312450" y="243784"/>
                </a:lnTo>
                <a:lnTo>
                  <a:pt x="309173" y="242216"/>
                </a:lnTo>
                <a:lnTo>
                  <a:pt x="308618" y="247276"/>
                </a:lnTo>
                <a:lnTo>
                  <a:pt x="290842" y="257674"/>
                </a:lnTo>
                <a:lnTo>
                  <a:pt x="282746" y="255978"/>
                </a:lnTo>
                <a:lnTo>
                  <a:pt x="249332" y="240942"/>
                </a:lnTo>
                <a:lnTo>
                  <a:pt x="238400" y="255978"/>
                </a:lnTo>
                <a:cubicBezTo>
                  <a:pt x="233399" y="262913"/>
                  <a:pt x="225295" y="267047"/>
                  <a:pt x="216645" y="267076"/>
                </a:cubicBezTo>
                <a:lnTo>
                  <a:pt x="216645" y="266939"/>
                </a:lnTo>
                <a:cubicBezTo>
                  <a:pt x="209329" y="266942"/>
                  <a:pt x="202703" y="264031"/>
                  <a:pt x="197906" y="259322"/>
                </a:cubicBezTo>
                <a:lnTo>
                  <a:pt x="192195" y="245793"/>
                </a:lnTo>
                <a:lnTo>
                  <a:pt x="185127" y="249402"/>
                </a:lnTo>
                <a:cubicBezTo>
                  <a:pt x="179781" y="249414"/>
                  <a:pt x="174564" y="247785"/>
                  <a:pt x="170206" y="244743"/>
                </a:cubicBezTo>
                <a:lnTo>
                  <a:pt x="162649" y="232979"/>
                </a:lnTo>
                <a:lnTo>
                  <a:pt x="149008" y="240085"/>
                </a:lnTo>
                <a:cubicBezTo>
                  <a:pt x="143662" y="240097"/>
                  <a:pt x="138445" y="238468"/>
                  <a:pt x="134087" y="235427"/>
                </a:cubicBezTo>
                <a:cubicBezTo>
                  <a:pt x="128238" y="231377"/>
                  <a:pt x="124611" y="225381"/>
                  <a:pt x="123476" y="218960"/>
                </a:cubicBezTo>
                <a:lnTo>
                  <a:pt x="124856" y="212905"/>
                </a:lnTo>
                <a:lnTo>
                  <a:pt x="111495" y="208574"/>
                </a:lnTo>
                <a:cubicBezTo>
                  <a:pt x="105800" y="204626"/>
                  <a:pt x="102273" y="198784"/>
                  <a:pt x="101174" y="192529"/>
                </a:cubicBezTo>
                <a:lnTo>
                  <a:pt x="104858" y="176476"/>
                </a:lnTo>
                <a:lnTo>
                  <a:pt x="82502" y="166252"/>
                </a:lnTo>
                <a:lnTo>
                  <a:pt x="78862" y="174595"/>
                </a:lnTo>
                <a:cubicBezTo>
                  <a:pt x="77455" y="177588"/>
                  <a:pt x="74410" y="179512"/>
                  <a:pt x="71053" y="179527"/>
                </a:cubicBezTo>
                <a:cubicBezTo>
                  <a:pt x="70087" y="179723"/>
                  <a:pt x="69090" y="179723"/>
                  <a:pt x="68124" y="179527"/>
                </a:cubicBezTo>
                <a:lnTo>
                  <a:pt x="5369" y="155276"/>
                </a:lnTo>
                <a:cubicBezTo>
                  <a:pt x="3324" y="154532"/>
                  <a:pt x="1634" y="153066"/>
                  <a:pt x="628" y="151166"/>
                </a:cubicBezTo>
                <a:cubicBezTo>
                  <a:pt x="-209" y="149145"/>
                  <a:pt x="-209" y="146885"/>
                  <a:pt x="628" y="144864"/>
                </a:cubicBezTo>
                <a:lnTo>
                  <a:pt x="54876" y="5800"/>
                </a:lnTo>
                <a:cubicBezTo>
                  <a:pt x="56238" y="1461"/>
                  <a:pt x="60922" y="-971"/>
                  <a:pt x="65338" y="367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2" name="Freeform 751">
            <a:extLst>
              <a:ext uri="{FF2B5EF4-FFF2-40B4-BE49-F238E27FC236}">
                <a16:creationId xmlns:a16="http://schemas.microsoft.com/office/drawing/2014/main" id="{65DA0C0F-D9C3-1A46-A872-E85F3CFDB329}"/>
              </a:ext>
            </a:extLst>
          </p:cNvPr>
          <p:cNvSpPr>
            <a:spLocks noChangeAspect="1"/>
          </p:cNvSpPr>
          <p:nvPr/>
        </p:nvSpPr>
        <p:spPr>
          <a:xfrm>
            <a:off x="8042599" y="5811422"/>
            <a:ext cx="455112" cy="421351"/>
          </a:xfrm>
          <a:custGeom>
            <a:avLst/>
            <a:gdLst>
              <a:gd name="connsiteX0" fmla="*/ 223212 w 500623"/>
              <a:gd name="connsiteY0" fmla="*/ 293677 h 463486"/>
              <a:gd name="connsiteX1" fmla="*/ 223212 w 500623"/>
              <a:gd name="connsiteY1" fmla="*/ 307075 h 463486"/>
              <a:gd name="connsiteX2" fmla="*/ 231353 w 500623"/>
              <a:gd name="connsiteY2" fmla="*/ 315415 h 463486"/>
              <a:gd name="connsiteX3" fmla="*/ 269210 w 500623"/>
              <a:gd name="connsiteY3" fmla="*/ 315415 h 463486"/>
              <a:gd name="connsiteX4" fmla="*/ 277487 w 500623"/>
              <a:gd name="connsiteY4" fmla="*/ 307075 h 463486"/>
              <a:gd name="connsiteX5" fmla="*/ 277487 w 500623"/>
              <a:gd name="connsiteY5" fmla="*/ 293677 h 463486"/>
              <a:gd name="connsiteX6" fmla="*/ 491289 w 500623"/>
              <a:gd name="connsiteY6" fmla="*/ 289672 h 463486"/>
              <a:gd name="connsiteX7" fmla="*/ 500555 w 500623"/>
              <a:gd name="connsiteY7" fmla="*/ 296878 h 463486"/>
              <a:gd name="connsiteX8" fmla="*/ 500555 w 500623"/>
              <a:gd name="connsiteY8" fmla="*/ 299009 h 463486"/>
              <a:gd name="connsiteX9" fmla="*/ 500555 w 500623"/>
              <a:gd name="connsiteY9" fmla="*/ 328131 h 463486"/>
              <a:gd name="connsiteX10" fmla="*/ 492689 w 500623"/>
              <a:gd name="connsiteY10" fmla="*/ 336603 h 463486"/>
              <a:gd name="connsiteX11" fmla="*/ 492414 w 500623"/>
              <a:gd name="connsiteY11" fmla="*/ 336607 h 463486"/>
              <a:gd name="connsiteX12" fmla="*/ 484137 w 500623"/>
              <a:gd name="connsiteY12" fmla="*/ 328267 h 463486"/>
              <a:gd name="connsiteX13" fmla="*/ 484137 w 500623"/>
              <a:gd name="connsiteY13" fmla="*/ 299009 h 463486"/>
              <a:gd name="connsiteX14" fmla="*/ 491289 w 500623"/>
              <a:gd name="connsiteY14" fmla="*/ 289672 h 463486"/>
              <a:gd name="connsiteX15" fmla="*/ 50307 w 500623"/>
              <a:gd name="connsiteY15" fmla="*/ 276136 h 463486"/>
              <a:gd name="connsiteX16" fmla="*/ 59574 w 500623"/>
              <a:gd name="connsiteY16" fmla="*/ 283342 h 463486"/>
              <a:gd name="connsiteX17" fmla="*/ 59574 w 500623"/>
              <a:gd name="connsiteY17" fmla="*/ 285473 h 463486"/>
              <a:gd name="connsiteX18" fmla="*/ 59574 w 500623"/>
              <a:gd name="connsiteY18" fmla="*/ 399499 h 463486"/>
              <a:gd name="connsiteX19" fmla="*/ 61196 w 500623"/>
              <a:gd name="connsiteY19" fmla="*/ 401145 h 463486"/>
              <a:gd name="connsiteX20" fmla="*/ 61338 w 500623"/>
              <a:gd name="connsiteY20" fmla="*/ 401139 h 463486"/>
              <a:gd name="connsiteX21" fmla="*/ 163917 w 500623"/>
              <a:gd name="connsiteY21" fmla="*/ 401139 h 463486"/>
              <a:gd name="connsiteX22" fmla="*/ 172194 w 500623"/>
              <a:gd name="connsiteY22" fmla="*/ 409479 h 463486"/>
              <a:gd name="connsiteX23" fmla="*/ 163917 w 500623"/>
              <a:gd name="connsiteY23" fmla="*/ 417819 h 463486"/>
              <a:gd name="connsiteX24" fmla="*/ 61338 w 500623"/>
              <a:gd name="connsiteY24" fmla="*/ 417819 h 463486"/>
              <a:gd name="connsiteX25" fmla="*/ 43156 w 500623"/>
              <a:gd name="connsiteY25" fmla="*/ 399499 h 463486"/>
              <a:gd name="connsiteX26" fmla="*/ 43156 w 500623"/>
              <a:gd name="connsiteY26" fmla="*/ 285473 h 463486"/>
              <a:gd name="connsiteX27" fmla="*/ 50307 w 500623"/>
              <a:gd name="connsiteY27" fmla="*/ 276136 h 463486"/>
              <a:gd name="connsiteX28" fmla="*/ 223212 w 500623"/>
              <a:gd name="connsiteY28" fmla="*/ 255532 h 463486"/>
              <a:gd name="connsiteX29" fmla="*/ 223212 w 500623"/>
              <a:gd name="connsiteY29" fmla="*/ 277134 h 463486"/>
              <a:gd name="connsiteX30" fmla="*/ 277487 w 500623"/>
              <a:gd name="connsiteY30" fmla="*/ 277134 h 463486"/>
              <a:gd name="connsiteX31" fmla="*/ 277487 w 500623"/>
              <a:gd name="connsiteY31" fmla="*/ 255532 h 463486"/>
              <a:gd name="connsiteX32" fmla="*/ 33386 w 500623"/>
              <a:gd name="connsiteY32" fmla="*/ 120041 h 463486"/>
              <a:gd name="connsiteX33" fmla="*/ 16427 w 500623"/>
              <a:gd name="connsiteY33" fmla="*/ 136582 h 463486"/>
              <a:gd name="connsiteX34" fmla="*/ 16425 w 500623"/>
              <a:gd name="connsiteY34" fmla="*/ 136721 h 463486"/>
              <a:gd name="connsiteX35" fmla="*/ 16425 w 500623"/>
              <a:gd name="connsiteY35" fmla="*/ 177417 h 463486"/>
              <a:gd name="connsiteX36" fmla="*/ 129724 w 500623"/>
              <a:gd name="connsiteY36" fmla="*/ 227094 h 463486"/>
              <a:gd name="connsiteX37" fmla="*/ 186033 w 500623"/>
              <a:gd name="connsiteY37" fmla="*/ 238988 h 463486"/>
              <a:gd name="connsiteX38" fmla="*/ 214935 w 500623"/>
              <a:gd name="connsiteY38" fmla="*/ 238988 h 463486"/>
              <a:gd name="connsiteX39" fmla="*/ 285628 w 500623"/>
              <a:gd name="connsiteY39" fmla="*/ 238988 h 463486"/>
              <a:gd name="connsiteX40" fmla="*/ 314664 w 500623"/>
              <a:gd name="connsiteY40" fmla="*/ 238988 h 463486"/>
              <a:gd name="connsiteX41" fmla="*/ 370838 w 500623"/>
              <a:gd name="connsiteY41" fmla="*/ 227094 h 463486"/>
              <a:gd name="connsiteX42" fmla="*/ 484137 w 500623"/>
              <a:gd name="connsiteY42" fmla="*/ 177474 h 463486"/>
              <a:gd name="connsiteX43" fmla="*/ 484137 w 500623"/>
              <a:gd name="connsiteY43" fmla="*/ 136721 h 463486"/>
              <a:gd name="connsiteX44" fmla="*/ 467583 w 500623"/>
              <a:gd name="connsiteY44" fmla="*/ 120041 h 463486"/>
              <a:gd name="connsiteX45" fmla="*/ 180470 w 500623"/>
              <a:gd name="connsiteY45" fmla="*/ 54688 h 463486"/>
              <a:gd name="connsiteX46" fmla="*/ 180470 w 500623"/>
              <a:gd name="connsiteY46" fmla="*/ 102814 h 463486"/>
              <a:gd name="connsiteX47" fmla="*/ 320228 w 500623"/>
              <a:gd name="connsiteY47" fmla="*/ 102814 h 463486"/>
              <a:gd name="connsiteX48" fmla="*/ 320228 w 500623"/>
              <a:gd name="connsiteY48" fmla="*/ 54688 h 463486"/>
              <a:gd name="connsiteX49" fmla="*/ 144514 w 500623"/>
              <a:gd name="connsiteY49" fmla="*/ 16543 h 463486"/>
              <a:gd name="connsiteX50" fmla="*/ 136237 w 500623"/>
              <a:gd name="connsiteY50" fmla="*/ 24883 h 463486"/>
              <a:gd name="connsiteX51" fmla="*/ 135694 w 500623"/>
              <a:gd name="connsiteY51" fmla="*/ 102814 h 463486"/>
              <a:gd name="connsiteX52" fmla="*/ 164052 w 500623"/>
              <a:gd name="connsiteY52" fmla="*/ 102814 h 463486"/>
              <a:gd name="connsiteX53" fmla="*/ 164052 w 500623"/>
              <a:gd name="connsiteY53" fmla="*/ 54688 h 463486"/>
              <a:gd name="connsiteX54" fmla="*/ 180470 w 500623"/>
              <a:gd name="connsiteY54" fmla="*/ 38418 h 463486"/>
              <a:gd name="connsiteX55" fmla="*/ 320228 w 500623"/>
              <a:gd name="connsiteY55" fmla="*/ 38418 h 463486"/>
              <a:gd name="connsiteX56" fmla="*/ 336646 w 500623"/>
              <a:gd name="connsiteY56" fmla="*/ 54688 h 463486"/>
              <a:gd name="connsiteX57" fmla="*/ 336646 w 500623"/>
              <a:gd name="connsiteY57" fmla="*/ 102814 h 463486"/>
              <a:gd name="connsiteX58" fmla="*/ 364326 w 500623"/>
              <a:gd name="connsiteY58" fmla="*/ 102814 h 463486"/>
              <a:gd name="connsiteX59" fmla="*/ 364326 w 500623"/>
              <a:gd name="connsiteY59" fmla="*/ 24883 h 463486"/>
              <a:gd name="connsiteX60" fmla="*/ 356322 w 500623"/>
              <a:gd name="connsiteY60" fmla="*/ 16544 h 463486"/>
              <a:gd name="connsiteX61" fmla="*/ 356184 w 500623"/>
              <a:gd name="connsiteY61" fmla="*/ 16543 h 463486"/>
              <a:gd name="connsiteX62" fmla="*/ 144514 w 500623"/>
              <a:gd name="connsiteY62" fmla="*/ 0 h 463486"/>
              <a:gd name="connsiteX63" fmla="*/ 356184 w 500623"/>
              <a:gd name="connsiteY63" fmla="*/ 0 h 463486"/>
              <a:gd name="connsiteX64" fmla="*/ 380879 w 500623"/>
              <a:gd name="connsiteY64" fmla="*/ 24883 h 463486"/>
              <a:gd name="connsiteX65" fmla="*/ 380879 w 500623"/>
              <a:gd name="connsiteY65" fmla="*/ 102814 h 463486"/>
              <a:gd name="connsiteX66" fmla="*/ 467311 w 500623"/>
              <a:gd name="connsiteY66" fmla="*/ 102814 h 463486"/>
              <a:gd name="connsiteX67" fmla="*/ 500560 w 500623"/>
              <a:gd name="connsiteY67" fmla="*/ 135756 h 463486"/>
              <a:gd name="connsiteX68" fmla="*/ 500555 w 500623"/>
              <a:gd name="connsiteY68" fmla="*/ 136721 h 463486"/>
              <a:gd name="connsiteX69" fmla="*/ 500555 w 500623"/>
              <a:gd name="connsiteY69" fmla="*/ 250939 h 463486"/>
              <a:gd name="connsiteX70" fmla="*/ 500555 w 500623"/>
              <a:gd name="connsiteY70" fmla="*/ 253070 h 463486"/>
              <a:gd name="connsiteX71" fmla="*/ 500555 w 500623"/>
              <a:gd name="connsiteY71" fmla="*/ 253754 h 463486"/>
              <a:gd name="connsiteX72" fmla="*/ 500555 w 500623"/>
              <a:gd name="connsiteY72" fmla="*/ 269613 h 463486"/>
              <a:gd name="connsiteX73" fmla="*/ 492414 w 500623"/>
              <a:gd name="connsiteY73" fmla="*/ 277953 h 463486"/>
              <a:gd name="connsiteX74" fmla="*/ 484137 w 500623"/>
              <a:gd name="connsiteY74" fmla="*/ 269613 h 463486"/>
              <a:gd name="connsiteX75" fmla="*/ 484137 w 500623"/>
              <a:gd name="connsiteY75" fmla="*/ 253754 h 463486"/>
              <a:gd name="connsiteX76" fmla="*/ 484137 w 500623"/>
              <a:gd name="connsiteY76" fmla="*/ 253070 h 463486"/>
              <a:gd name="connsiteX77" fmla="*/ 484137 w 500623"/>
              <a:gd name="connsiteY77" fmla="*/ 195503 h 463486"/>
              <a:gd name="connsiteX78" fmla="*/ 377351 w 500623"/>
              <a:gd name="connsiteY78" fmla="*/ 242270 h 463486"/>
              <a:gd name="connsiteX79" fmla="*/ 314664 w 500623"/>
              <a:gd name="connsiteY79" fmla="*/ 255532 h 463486"/>
              <a:gd name="connsiteX80" fmla="*/ 293905 w 500623"/>
              <a:gd name="connsiteY80" fmla="*/ 255532 h 463486"/>
              <a:gd name="connsiteX81" fmla="*/ 293905 w 500623"/>
              <a:gd name="connsiteY81" fmla="*/ 307075 h 463486"/>
              <a:gd name="connsiteX82" fmla="*/ 269210 w 500623"/>
              <a:gd name="connsiteY82" fmla="*/ 331959 h 463486"/>
              <a:gd name="connsiteX83" fmla="*/ 231353 w 500623"/>
              <a:gd name="connsiteY83" fmla="*/ 331959 h 463486"/>
              <a:gd name="connsiteX84" fmla="*/ 206794 w 500623"/>
              <a:gd name="connsiteY84" fmla="*/ 307075 h 463486"/>
              <a:gd name="connsiteX85" fmla="*/ 206794 w 500623"/>
              <a:gd name="connsiteY85" fmla="*/ 255532 h 463486"/>
              <a:gd name="connsiteX86" fmla="*/ 186033 w 500623"/>
              <a:gd name="connsiteY86" fmla="*/ 255532 h 463486"/>
              <a:gd name="connsiteX87" fmla="*/ 123211 w 500623"/>
              <a:gd name="connsiteY87" fmla="*/ 241859 h 463486"/>
              <a:gd name="connsiteX88" fmla="*/ 16425 w 500623"/>
              <a:gd name="connsiteY88" fmla="*/ 195463 h 463486"/>
              <a:gd name="connsiteX89" fmla="*/ 16425 w 500623"/>
              <a:gd name="connsiteY89" fmla="*/ 430125 h 463486"/>
              <a:gd name="connsiteX90" fmla="*/ 33115 w 500623"/>
              <a:gd name="connsiteY90" fmla="*/ 446941 h 463486"/>
              <a:gd name="connsiteX91" fmla="*/ 467311 w 500623"/>
              <a:gd name="connsiteY91" fmla="*/ 446941 h 463486"/>
              <a:gd name="connsiteX92" fmla="*/ 483865 w 500623"/>
              <a:gd name="connsiteY92" fmla="*/ 430125 h 463486"/>
              <a:gd name="connsiteX93" fmla="*/ 483865 w 500623"/>
              <a:gd name="connsiteY93" fmla="*/ 374206 h 463486"/>
              <a:gd name="connsiteX94" fmla="*/ 484137 w 500623"/>
              <a:gd name="connsiteY94" fmla="*/ 373851 h 463486"/>
              <a:gd name="connsiteX95" fmla="*/ 484137 w 500623"/>
              <a:gd name="connsiteY95" fmla="*/ 357662 h 463486"/>
              <a:gd name="connsiteX96" fmla="*/ 491289 w 500623"/>
              <a:gd name="connsiteY96" fmla="*/ 348325 h 463486"/>
              <a:gd name="connsiteX97" fmla="*/ 500555 w 500623"/>
              <a:gd name="connsiteY97" fmla="*/ 355531 h 463486"/>
              <a:gd name="connsiteX98" fmla="*/ 500555 w 500623"/>
              <a:gd name="connsiteY98" fmla="*/ 357662 h 463486"/>
              <a:gd name="connsiteX99" fmla="*/ 500555 w 500623"/>
              <a:gd name="connsiteY99" fmla="*/ 374205 h 463486"/>
              <a:gd name="connsiteX100" fmla="*/ 500283 w 500623"/>
              <a:gd name="connsiteY100" fmla="*/ 374508 h 463486"/>
              <a:gd name="connsiteX101" fmla="*/ 500283 w 500623"/>
              <a:gd name="connsiteY101" fmla="*/ 430125 h 463486"/>
              <a:gd name="connsiteX102" fmla="*/ 467583 w 500623"/>
              <a:gd name="connsiteY102" fmla="*/ 463485 h 463486"/>
              <a:gd name="connsiteX103" fmla="*/ 33386 w 500623"/>
              <a:gd name="connsiteY103" fmla="*/ 463485 h 463486"/>
              <a:gd name="connsiteX104" fmla="*/ 8 w 500623"/>
              <a:gd name="connsiteY104" fmla="*/ 430400 h 463486"/>
              <a:gd name="connsiteX105" fmla="*/ 7 w 500623"/>
              <a:gd name="connsiteY105" fmla="*/ 430125 h 463486"/>
              <a:gd name="connsiteX106" fmla="*/ 7 w 500623"/>
              <a:gd name="connsiteY106" fmla="*/ 136721 h 463486"/>
              <a:gd name="connsiteX107" fmla="*/ 32293 w 500623"/>
              <a:gd name="connsiteY107" fmla="*/ 102821 h 463486"/>
              <a:gd name="connsiteX108" fmla="*/ 33115 w 500623"/>
              <a:gd name="connsiteY108" fmla="*/ 102814 h 463486"/>
              <a:gd name="connsiteX109" fmla="*/ 120090 w 500623"/>
              <a:gd name="connsiteY109" fmla="*/ 102814 h 463486"/>
              <a:gd name="connsiteX110" fmla="*/ 120090 w 500623"/>
              <a:gd name="connsiteY110" fmla="*/ 24883 h 463486"/>
              <a:gd name="connsiteX111" fmla="*/ 144514 w 500623"/>
              <a:gd name="connsiteY111" fmla="*/ 0 h 46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00623" h="463486">
                <a:moveTo>
                  <a:pt x="223212" y="293677"/>
                </a:moveTo>
                <a:lnTo>
                  <a:pt x="223212" y="307075"/>
                </a:lnTo>
                <a:cubicBezTo>
                  <a:pt x="223212" y="311628"/>
                  <a:pt x="226835" y="315340"/>
                  <a:pt x="231353" y="315415"/>
                </a:cubicBezTo>
                <a:lnTo>
                  <a:pt x="269210" y="315415"/>
                </a:lnTo>
                <a:cubicBezTo>
                  <a:pt x="273751" y="315341"/>
                  <a:pt x="277413" y="311650"/>
                  <a:pt x="277487" y="307075"/>
                </a:cubicBezTo>
                <a:lnTo>
                  <a:pt x="277487" y="293677"/>
                </a:lnTo>
                <a:close/>
                <a:moveTo>
                  <a:pt x="491289" y="289672"/>
                </a:moveTo>
                <a:cubicBezTo>
                  <a:pt x="495822" y="289083"/>
                  <a:pt x="499971" y="292310"/>
                  <a:pt x="500555" y="296878"/>
                </a:cubicBezTo>
                <a:cubicBezTo>
                  <a:pt x="500646" y="297586"/>
                  <a:pt x="500646" y="298302"/>
                  <a:pt x="500555" y="299009"/>
                </a:cubicBezTo>
                <a:lnTo>
                  <a:pt x="500555" y="328131"/>
                </a:lnTo>
                <a:cubicBezTo>
                  <a:pt x="500704" y="332659"/>
                  <a:pt x="497183" y="336452"/>
                  <a:pt x="492689" y="336603"/>
                </a:cubicBezTo>
                <a:cubicBezTo>
                  <a:pt x="492598" y="336606"/>
                  <a:pt x="492506" y="336607"/>
                  <a:pt x="492414" y="336607"/>
                </a:cubicBezTo>
                <a:cubicBezTo>
                  <a:pt x="487842" y="336607"/>
                  <a:pt x="484137" y="332874"/>
                  <a:pt x="484137" y="328267"/>
                </a:cubicBezTo>
                <a:lnTo>
                  <a:pt x="484137" y="299009"/>
                </a:lnTo>
                <a:cubicBezTo>
                  <a:pt x="483553" y="294441"/>
                  <a:pt x="486754" y="290260"/>
                  <a:pt x="491289" y="289672"/>
                </a:cubicBezTo>
                <a:close/>
                <a:moveTo>
                  <a:pt x="50307" y="276136"/>
                </a:moveTo>
                <a:cubicBezTo>
                  <a:pt x="54841" y="275547"/>
                  <a:pt x="58990" y="278774"/>
                  <a:pt x="59574" y="283342"/>
                </a:cubicBezTo>
                <a:cubicBezTo>
                  <a:pt x="59664" y="284050"/>
                  <a:pt x="59664" y="284766"/>
                  <a:pt x="59574" y="285473"/>
                </a:cubicBezTo>
                <a:lnTo>
                  <a:pt x="59574" y="399499"/>
                </a:lnTo>
                <a:cubicBezTo>
                  <a:pt x="59571" y="400405"/>
                  <a:pt x="60297" y="401142"/>
                  <a:pt x="61196" y="401145"/>
                </a:cubicBezTo>
                <a:cubicBezTo>
                  <a:pt x="61244" y="401145"/>
                  <a:pt x="61291" y="401143"/>
                  <a:pt x="61338" y="401139"/>
                </a:cubicBezTo>
                <a:lnTo>
                  <a:pt x="163917" y="401139"/>
                </a:lnTo>
                <a:cubicBezTo>
                  <a:pt x="168488" y="401139"/>
                  <a:pt x="172194" y="404873"/>
                  <a:pt x="172194" y="409479"/>
                </a:cubicBezTo>
                <a:cubicBezTo>
                  <a:pt x="172194" y="414085"/>
                  <a:pt x="168488" y="417819"/>
                  <a:pt x="163917" y="417819"/>
                </a:cubicBezTo>
                <a:lnTo>
                  <a:pt x="61338" y="417819"/>
                </a:lnTo>
                <a:cubicBezTo>
                  <a:pt x="51327" y="417745"/>
                  <a:pt x="43230" y="409586"/>
                  <a:pt x="43156" y="399499"/>
                </a:cubicBezTo>
                <a:lnTo>
                  <a:pt x="43156" y="285473"/>
                </a:lnTo>
                <a:cubicBezTo>
                  <a:pt x="42572" y="280905"/>
                  <a:pt x="45774" y="276724"/>
                  <a:pt x="50307" y="276136"/>
                </a:cubicBezTo>
                <a:close/>
                <a:moveTo>
                  <a:pt x="223212" y="255532"/>
                </a:moveTo>
                <a:lnTo>
                  <a:pt x="223212" y="277134"/>
                </a:lnTo>
                <a:lnTo>
                  <a:pt x="277487" y="277134"/>
                </a:lnTo>
                <a:lnTo>
                  <a:pt x="277487" y="255532"/>
                </a:lnTo>
                <a:close/>
                <a:moveTo>
                  <a:pt x="33386" y="120041"/>
                </a:moveTo>
                <a:cubicBezTo>
                  <a:pt x="24170" y="119890"/>
                  <a:pt x="16577" y="127295"/>
                  <a:pt x="16427" y="136582"/>
                </a:cubicBezTo>
                <a:cubicBezTo>
                  <a:pt x="16426" y="136628"/>
                  <a:pt x="16426" y="136675"/>
                  <a:pt x="16425" y="136721"/>
                </a:cubicBezTo>
                <a:lnTo>
                  <a:pt x="16425" y="177417"/>
                </a:lnTo>
                <a:lnTo>
                  <a:pt x="129724" y="227094"/>
                </a:lnTo>
                <a:cubicBezTo>
                  <a:pt x="147463" y="234978"/>
                  <a:pt x="166645" y="239029"/>
                  <a:pt x="186033" y="238988"/>
                </a:cubicBezTo>
                <a:lnTo>
                  <a:pt x="214935" y="238988"/>
                </a:lnTo>
                <a:lnTo>
                  <a:pt x="285628" y="238988"/>
                </a:lnTo>
                <a:lnTo>
                  <a:pt x="314664" y="238988"/>
                </a:lnTo>
                <a:cubicBezTo>
                  <a:pt x="334009" y="239031"/>
                  <a:pt x="353146" y="234978"/>
                  <a:pt x="370838" y="227094"/>
                </a:cubicBezTo>
                <a:lnTo>
                  <a:pt x="484137" y="177474"/>
                </a:lnTo>
                <a:lnTo>
                  <a:pt x="484137" y="136721"/>
                </a:lnTo>
                <a:cubicBezTo>
                  <a:pt x="484137" y="127509"/>
                  <a:pt x="476725" y="120041"/>
                  <a:pt x="467583" y="120041"/>
                </a:cubicBezTo>
                <a:close/>
                <a:moveTo>
                  <a:pt x="180470" y="54688"/>
                </a:moveTo>
                <a:lnTo>
                  <a:pt x="180470" y="102814"/>
                </a:lnTo>
                <a:lnTo>
                  <a:pt x="320228" y="102814"/>
                </a:lnTo>
                <a:lnTo>
                  <a:pt x="320228" y="54688"/>
                </a:lnTo>
                <a:close/>
                <a:moveTo>
                  <a:pt x="144514" y="16543"/>
                </a:moveTo>
                <a:cubicBezTo>
                  <a:pt x="139942" y="16543"/>
                  <a:pt x="136237" y="20277"/>
                  <a:pt x="136237" y="24883"/>
                </a:cubicBezTo>
                <a:lnTo>
                  <a:pt x="135694" y="102814"/>
                </a:lnTo>
                <a:lnTo>
                  <a:pt x="164052" y="102814"/>
                </a:lnTo>
                <a:lnTo>
                  <a:pt x="164052" y="54688"/>
                </a:lnTo>
                <a:cubicBezTo>
                  <a:pt x="164200" y="45658"/>
                  <a:pt x="171508" y="38417"/>
                  <a:pt x="180470" y="38418"/>
                </a:cubicBezTo>
                <a:lnTo>
                  <a:pt x="320228" y="38418"/>
                </a:lnTo>
                <a:cubicBezTo>
                  <a:pt x="329190" y="38417"/>
                  <a:pt x="336498" y="45658"/>
                  <a:pt x="336646" y="54688"/>
                </a:cubicBezTo>
                <a:lnTo>
                  <a:pt x="336646" y="102814"/>
                </a:lnTo>
                <a:lnTo>
                  <a:pt x="364326" y="102814"/>
                </a:lnTo>
                <a:lnTo>
                  <a:pt x="364326" y="24883"/>
                </a:lnTo>
                <a:cubicBezTo>
                  <a:pt x="364400" y="20353"/>
                  <a:pt x="360817" y="16620"/>
                  <a:pt x="356322" y="16544"/>
                </a:cubicBezTo>
                <a:cubicBezTo>
                  <a:pt x="356275" y="16544"/>
                  <a:pt x="356231" y="16543"/>
                  <a:pt x="356184" y="16543"/>
                </a:cubicBezTo>
                <a:close/>
                <a:moveTo>
                  <a:pt x="144514" y="0"/>
                </a:moveTo>
                <a:lnTo>
                  <a:pt x="356184" y="0"/>
                </a:lnTo>
                <a:cubicBezTo>
                  <a:pt x="369792" y="75"/>
                  <a:pt x="380805" y="11172"/>
                  <a:pt x="380879" y="24883"/>
                </a:cubicBezTo>
                <a:lnTo>
                  <a:pt x="380879" y="102814"/>
                </a:lnTo>
                <a:lnTo>
                  <a:pt x="467311" y="102814"/>
                </a:lnTo>
                <a:cubicBezTo>
                  <a:pt x="485521" y="102659"/>
                  <a:pt x="500407" y="117408"/>
                  <a:pt x="500560" y="135756"/>
                </a:cubicBezTo>
                <a:cubicBezTo>
                  <a:pt x="500563" y="136078"/>
                  <a:pt x="500561" y="136399"/>
                  <a:pt x="500555" y="136721"/>
                </a:cubicBezTo>
                <a:lnTo>
                  <a:pt x="500555" y="250939"/>
                </a:lnTo>
                <a:lnTo>
                  <a:pt x="500555" y="253070"/>
                </a:lnTo>
                <a:lnTo>
                  <a:pt x="500555" y="253754"/>
                </a:lnTo>
                <a:lnTo>
                  <a:pt x="500555" y="269613"/>
                </a:lnTo>
                <a:cubicBezTo>
                  <a:pt x="500555" y="274166"/>
                  <a:pt x="496932" y="277878"/>
                  <a:pt x="492414" y="277953"/>
                </a:cubicBezTo>
                <a:cubicBezTo>
                  <a:pt x="487842" y="277953"/>
                  <a:pt x="484137" y="274220"/>
                  <a:pt x="484137" y="269613"/>
                </a:cubicBezTo>
                <a:lnTo>
                  <a:pt x="484137" y="253754"/>
                </a:lnTo>
                <a:lnTo>
                  <a:pt x="484137" y="253070"/>
                </a:lnTo>
                <a:lnTo>
                  <a:pt x="484137" y="195503"/>
                </a:lnTo>
                <a:lnTo>
                  <a:pt x="377351" y="242270"/>
                </a:lnTo>
                <a:cubicBezTo>
                  <a:pt x="357590" y="251010"/>
                  <a:pt x="336245" y="255526"/>
                  <a:pt x="314664" y="255532"/>
                </a:cubicBezTo>
                <a:lnTo>
                  <a:pt x="293905" y="255532"/>
                </a:lnTo>
                <a:lnTo>
                  <a:pt x="293905" y="307075"/>
                </a:lnTo>
                <a:cubicBezTo>
                  <a:pt x="293830" y="320787"/>
                  <a:pt x="282818" y="331883"/>
                  <a:pt x="269210" y="331959"/>
                </a:cubicBezTo>
                <a:lnTo>
                  <a:pt x="231353" y="331959"/>
                </a:lnTo>
                <a:cubicBezTo>
                  <a:pt x="217767" y="331883"/>
                  <a:pt x="206794" y="320765"/>
                  <a:pt x="206794" y="307075"/>
                </a:cubicBezTo>
                <a:lnTo>
                  <a:pt x="206794" y="255532"/>
                </a:lnTo>
                <a:lnTo>
                  <a:pt x="186033" y="255532"/>
                </a:lnTo>
                <a:cubicBezTo>
                  <a:pt x="164379" y="255400"/>
                  <a:pt x="142988" y="250745"/>
                  <a:pt x="123211" y="241859"/>
                </a:cubicBezTo>
                <a:lnTo>
                  <a:pt x="16425" y="195463"/>
                </a:lnTo>
                <a:lnTo>
                  <a:pt x="16425" y="430125"/>
                </a:lnTo>
                <a:cubicBezTo>
                  <a:pt x="16425" y="439412"/>
                  <a:pt x="23897" y="446941"/>
                  <a:pt x="33115" y="446941"/>
                </a:cubicBezTo>
                <a:lnTo>
                  <a:pt x="467311" y="446941"/>
                </a:lnTo>
                <a:cubicBezTo>
                  <a:pt x="476476" y="446866"/>
                  <a:pt x="483865" y="439359"/>
                  <a:pt x="483865" y="430125"/>
                </a:cubicBezTo>
                <a:lnTo>
                  <a:pt x="483865" y="374206"/>
                </a:lnTo>
                <a:lnTo>
                  <a:pt x="484137" y="373851"/>
                </a:lnTo>
                <a:lnTo>
                  <a:pt x="484137" y="357662"/>
                </a:lnTo>
                <a:cubicBezTo>
                  <a:pt x="483553" y="353094"/>
                  <a:pt x="486754" y="348913"/>
                  <a:pt x="491289" y="348325"/>
                </a:cubicBezTo>
                <a:cubicBezTo>
                  <a:pt x="495822" y="347736"/>
                  <a:pt x="499971" y="350963"/>
                  <a:pt x="500555" y="355531"/>
                </a:cubicBezTo>
                <a:cubicBezTo>
                  <a:pt x="500646" y="356239"/>
                  <a:pt x="500646" y="356955"/>
                  <a:pt x="500555" y="357662"/>
                </a:cubicBezTo>
                <a:lnTo>
                  <a:pt x="500555" y="374205"/>
                </a:lnTo>
                <a:lnTo>
                  <a:pt x="500283" y="374508"/>
                </a:lnTo>
                <a:lnTo>
                  <a:pt x="500283" y="430125"/>
                </a:lnTo>
                <a:cubicBezTo>
                  <a:pt x="500358" y="448421"/>
                  <a:pt x="485739" y="463334"/>
                  <a:pt x="467583" y="463485"/>
                </a:cubicBezTo>
                <a:lnTo>
                  <a:pt x="33386" y="463485"/>
                </a:lnTo>
                <a:cubicBezTo>
                  <a:pt x="15102" y="463635"/>
                  <a:pt x="158" y="448823"/>
                  <a:pt x="8" y="430400"/>
                </a:cubicBezTo>
                <a:cubicBezTo>
                  <a:pt x="7" y="430308"/>
                  <a:pt x="7" y="430216"/>
                  <a:pt x="7" y="430125"/>
                </a:cubicBezTo>
                <a:lnTo>
                  <a:pt x="7" y="136721"/>
                </a:lnTo>
                <a:cubicBezTo>
                  <a:pt x="-368" y="118376"/>
                  <a:pt x="14087" y="103199"/>
                  <a:pt x="32293" y="102821"/>
                </a:cubicBezTo>
                <a:cubicBezTo>
                  <a:pt x="32567" y="102815"/>
                  <a:pt x="32841" y="102813"/>
                  <a:pt x="33115" y="102814"/>
                </a:cubicBezTo>
                <a:lnTo>
                  <a:pt x="120090" y="102814"/>
                </a:lnTo>
                <a:lnTo>
                  <a:pt x="120090" y="24883"/>
                </a:lnTo>
                <a:cubicBezTo>
                  <a:pt x="120089" y="11247"/>
                  <a:pt x="130981" y="150"/>
                  <a:pt x="144514" y="0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1" name="Freeform 750">
            <a:extLst>
              <a:ext uri="{FF2B5EF4-FFF2-40B4-BE49-F238E27FC236}">
                <a16:creationId xmlns:a16="http://schemas.microsoft.com/office/drawing/2014/main" id="{78692E10-35ED-6645-BA44-FA6FB294415C}"/>
              </a:ext>
            </a:extLst>
          </p:cNvPr>
          <p:cNvSpPr>
            <a:spLocks noChangeAspect="1"/>
          </p:cNvSpPr>
          <p:nvPr/>
        </p:nvSpPr>
        <p:spPr>
          <a:xfrm>
            <a:off x="9481764" y="5879301"/>
            <a:ext cx="421723" cy="291424"/>
          </a:xfrm>
          <a:custGeom>
            <a:avLst/>
            <a:gdLst>
              <a:gd name="connsiteX0" fmla="*/ 234806 w 463895"/>
              <a:gd name="connsiteY0" fmla="*/ 303867 h 320566"/>
              <a:gd name="connsiteX1" fmla="*/ 236938 w 463895"/>
              <a:gd name="connsiteY1" fmla="*/ 303867 h 320566"/>
              <a:gd name="connsiteX2" fmla="*/ 280005 w 463895"/>
              <a:gd name="connsiteY2" fmla="*/ 303867 h 320566"/>
              <a:gd name="connsiteX3" fmla="*/ 287211 w 463895"/>
              <a:gd name="connsiteY3" fmla="*/ 313252 h 320566"/>
              <a:gd name="connsiteX4" fmla="*/ 280005 w 463895"/>
              <a:gd name="connsiteY4" fmla="*/ 320497 h 320566"/>
              <a:gd name="connsiteX5" fmla="*/ 236938 w 463895"/>
              <a:gd name="connsiteY5" fmla="*/ 320497 h 320566"/>
              <a:gd name="connsiteX6" fmla="*/ 227601 w 463895"/>
              <a:gd name="connsiteY6" fmla="*/ 313252 h 320566"/>
              <a:gd name="connsiteX7" fmla="*/ 234806 w 463895"/>
              <a:gd name="connsiteY7" fmla="*/ 303867 h 320566"/>
              <a:gd name="connsiteX8" fmla="*/ 148262 w 463895"/>
              <a:gd name="connsiteY8" fmla="*/ 303867 h 320566"/>
              <a:gd name="connsiteX9" fmla="*/ 150393 w 463895"/>
              <a:gd name="connsiteY9" fmla="*/ 303867 h 320566"/>
              <a:gd name="connsiteX10" fmla="*/ 193460 w 463895"/>
              <a:gd name="connsiteY10" fmla="*/ 303867 h 320566"/>
              <a:gd name="connsiteX11" fmla="*/ 200667 w 463895"/>
              <a:gd name="connsiteY11" fmla="*/ 313252 h 320566"/>
              <a:gd name="connsiteX12" fmla="*/ 193460 w 463895"/>
              <a:gd name="connsiteY12" fmla="*/ 320497 h 320566"/>
              <a:gd name="connsiteX13" fmla="*/ 150393 w 463895"/>
              <a:gd name="connsiteY13" fmla="*/ 320497 h 320566"/>
              <a:gd name="connsiteX14" fmla="*/ 141056 w 463895"/>
              <a:gd name="connsiteY14" fmla="*/ 313252 h 320566"/>
              <a:gd name="connsiteX15" fmla="*/ 148262 w 463895"/>
              <a:gd name="connsiteY15" fmla="*/ 303867 h 320566"/>
              <a:gd name="connsiteX16" fmla="*/ 447215 w 463895"/>
              <a:gd name="connsiteY16" fmla="*/ 25371 h 320566"/>
              <a:gd name="connsiteX17" fmla="*/ 293320 w 463895"/>
              <a:gd name="connsiteY17" fmla="*/ 141182 h 320566"/>
              <a:gd name="connsiteX18" fmla="*/ 447215 w 463895"/>
              <a:gd name="connsiteY18" fmla="*/ 292495 h 320566"/>
              <a:gd name="connsiteX19" fmla="*/ 16543 w 463895"/>
              <a:gd name="connsiteY19" fmla="*/ 24954 h 320566"/>
              <a:gd name="connsiteX20" fmla="*/ 16543 w 463895"/>
              <a:gd name="connsiteY20" fmla="*/ 292393 h 320566"/>
              <a:gd name="connsiteX21" fmla="*/ 170864 w 463895"/>
              <a:gd name="connsiteY21" fmla="*/ 141015 h 320566"/>
              <a:gd name="connsiteX22" fmla="*/ 33543 w 463895"/>
              <a:gd name="connsiteY22" fmla="*/ 16630 h 320566"/>
              <a:gd name="connsiteX23" fmla="*/ 188624 w 463895"/>
              <a:gd name="connsiteY23" fmla="*/ 133547 h 320566"/>
              <a:gd name="connsiteX24" fmla="*/ 189506 w 463895"/>
              <a:gd name="connsiteY24" fmla="*/ 133488 h 320566"/>
              <a:gd name="connsiteX25" fmla="*/ 189556 w 463895"/>
              <a:gd name="connsiteY25" fmla="*/ 134250 h 320566"/>
              <a:gd name="connsiteX26" fmla="*/ 232426 w 463895"/>
              <a:gd name="connsiteY26" fmla="*/ 166570 h 320566"/>
              <a:gd name="connsiteX27" fmla="*/ 274609 w 463895"/>
              <a:gd name="connsiteY27" fmla="*/ 134768 h 320566"/>
              <a:gd name="connsiteX28" fmla="*/ 274604 w 463895"/>
              <a:gd name="connsiteY28" fmla="*/ 134479 h 320566"/>
              <a:gd name="connsiteX29" fmla="*/ 275001 w 463895"/>
              <a:gd name="connsiteY29" fmla="*/ 134472 h 320566"/>
              <a:gd name="connsiteX30" fmla="*/ 431308 w 463895"/>
              <a:gd name="connsiteY30" fmla="*/ 16630 h 320566"/>
              <a:gd name="connsiteX31" fmla="*/ 8340 w 463895"/>
              <a:gd name="connsiteY31" fmla="*/ 0 h 320566"/>
              <a:gd name="connsiteX32" fmla="*/ 455555 w 463895"/>
              <a:gd name="connsiteY32" fmla="*/ 0 h 320566"/>
              <a:gd name="connsiteX33" fmla="*/ 458184 w 463895"/>
              <a:gd name="connsiteY33" fmla="*/ 2643 h 320566"/>
              <a:gd name="connsiteX34" fmla="*/ 462801 w 463895"/>
              <a:gd name="connsiteY34" fmla="*/ 3298 h 320566"/>
              <a:gd name="connsiteX35" fmla="*/ 462275 w 463895"/>
              <a:gd name="connsiteY35" fmla="*/ 6754 h 320566"/>
              <a:gd name="connsiteX36" fmla="*/ 463895 w 463895"/>
              <a:gd name="connsiteY36" fmla="*/ 8383 h 320566"/>
              <a:gd name="connsiteX37" fmla="*/ 463895 w 463895"/>
              <a:gd name="connsiteY37" fmla="*/ 312251 h 320566"/>
              <a:gd name="connsiteX38" fmla="*/ 461455 w 463895"/>
              <a:gd name="connsiteY38" fmla="*/ 314705 h 320566"/>
              <a:gd name="connsiteX39" fmla="*/ 461513 w 463895"/>
              <a:gd name="connsiteY39" fmla="*/ 317805 h 320566"/>
              <a:gd name="connsiteX40" fmla="*/ 461297 w 463895"/>
              <a:gd name="connsiteY40" fmla="*/ 318023 h 320566"/>
              <a:gd name="connsiteX41" fmla="*/ 455801 w 463895"/>
              <a:gd name="connsiteY41" fmla="*/ 320390 h 320566"/>
              <a:gd name="connsiteX42" fmla="*/ 455693 w 463895"/>
              <a:gd name="connsiteY42" fmla="*/ 320498 h 320566"/>
              <a:gd name="connsiteX43" fmla="*/ 455555 w 463895"/>
              <a:gd name="connsiteY43" fmla="*/ 320497 h 320566"/>
              <a:gd name="connsiteX44" fmla="*/ 343717 w 463895"/>
              <a:gd name="connsiteY44" fmla="*/ 320497 h 320566"/>
              <a:gd name="connsiteX45" fmla="*/ 343716 w 463895"/>
              <a:gd name="connsiteY45" fmla="*/ 320496 h 320566"/>
              <a:gd name="connsiteX46" fmla="*/ 323072 w 463895"/>
              <a:gd name="connsiteY46" fmla="*/ 320496 h 320566"/>
              <a:gd name="connsiteX47" fmla="*/ 313735 w 463895"/>
              <a:gd name="connsiteY47" fmla="*/ 313252 h 320566"/>
              <a:gd name="connsiteX48" fmla="*/ 320941 w 463895"/>
              <a:gd name="connsiteY48" fmla="*/ 303867 h 320566"/>
              <a:gd name="connsiteX49" fmla="*/ 323072 w 463895"/>
              <a:gd name="connsiteY49" fmla="*/ 303867 h 320566"/>
              <a:gd name="connsiteX50" fmla="*/ 343717 w 463895"/>
              <a:gd name="connsiteY50" fmla="*/ 303867 h 320566"/>
              <a:gd name="connsiteX51" fmla="*/ 435263 w 463895"/>
              <a:gd name="connsiteY51" fmla="*/ 303867 h 320566"/>
              <a:gd name="connsiteX52" fmla="*/ 279928 w 463895"/>
              <a:gd name="connsiteY52" fmla="*/ 151260 h 320566"/>
              <a:gd name="connsiteX53" fmla="*/ 236937 w 463895"/>
              <a:gd name="connsiteY53" fmla="*/ 183612 h 320566"/>
              <a:gd name="connsiteX54" fmla="*/ 232426 w 463895"/>
              <a:gd name="connsiteY54" fmla="*/ 185261 h 320566"/>
              <a:gd name="connsiteX55" fmla="*/ 227504 w 463895"/>
              <a:gd name="connsiteY55" fmla="*/ 183612 h 320566"/>
              <a:gd name="connsiteX56" fmla="*/ 184335 w 463895"/>
              <a:gd name="connsiteY56" fmla="*/ 151146 h 320566"/>
              <a:gd name="connsiteX57" fmla="*/ 28277 w 463895"/>
              <a:gd name="connsiteY57" fmla="*/ 303867 h 320566"/>
              <a:gd name="connsiteX58" fmla="*/ 86954 w 463895"/>
              <a:gd name="connsiteY58" fmla="*/ 303867 h 320566"/>
              <a:gd name="connsiteX59" fmla="*/ 86955 w 463895"/>
              <a:gd name="connsiteY59" fmla="*/ 303867 h 320566"/>
              <a:gd name="connsiteX60" fmla="*/ 107736 w 463895"/>
              <a:gd name="connsiteY60" fmla="*/ 303867 h 320566"/>
              <a:gd name="connsiteX61" fmla="*/ 114942 w 463895"/>
              <a:gd name="connsiteY61" fmla="*/ 313252 h 320566"/>
              <a:gd name="connsiteX62" fmla="*/ 107736 w 463895"/>
              <a:gd name="connsiteY62" fmla="*/ 320497 h 320566"/>
              <a:gd name="connsiteX63" fmla="*/ 89086 w 463895"/>
              <a:gd name="connsiteY63" fmla="*/ 320497 h 320566"/>
              <a:gd name="connsiteX64" fmla="*/ 86955 w 463895"/>
              <a:gd name="connsiteY64" fmla="*/ 320497 h 320566"/>
              <a:gd name="connsiteX65" fmla="*/ 86954 w 463895"/>
              <a:gd name="connsiteY65" fmla="*/ 320497 h 320566"/>
              <a:gd name="connsiteX66" fmla="*/ 8340 w 463895"/>
              <a:gd name="connsiteY66" fmla="*/ 320497 h 320566"/>
              <a:gd name="connsiteX67" fmla="*/ 8339 w 463895"/>
              <a:gd name="connsiteY67" fmla="*/ 320496 h 320566"/>
              <a:gd name="connsiteX68" fmla="*/ 2324 w 463895"/>
              <a:gd name="connsiteY68" fmla="*/ 318023 h 320566"/>
              <a:gd name="connsiteX69" fmla="*/ 2318 w 463895"/>
              <a:gd name="connsiteY69" fmla="*/ 314643 h 320566"/>
              <a:gd name="connsiteX70" fmla="*/ 1 w 463895"/>
              <a:gd name="connsiteY70" fmla="*/ 312390 h 320566"/>
              <a:gd name="connsiteX71" fmla="*/ 0 w 463895"/>
              <a:gd name="connsiteY71" fmla="*/ 312251 h 320566"/>
              <a:gd name="connsiteX72" fmla="*/ 0 w 463895"/>
              <a:gd name="connsiteY72" fmla="*/ 8383 h 320566"/>
              <a:gd name="connsiteX73" fmla="*/ 2063 w 463895"/>
              <a:gd name="connsiteY73" fmla="*/ 6309 h 320566"/>
              <a:gd name="connsiteX74" fmla="*/ 1640 w 463895"/>
              <a:gd name="connsiteY74" fmla="*/ 3298 h 320566"/>
              <a:gd name="connsiteX75" fmla="*/ 5660 w 463895"/>
              <a:gd name="connsiteY75" fmla="*/ 2693 h 32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463895" h="320566">
                <a:moveTo>
                  <a:pt x="234806" y="303867"/>
                </a:moveTo>
                <a:cubicBezTo>
                  <a:pt x="235514" y="303775"/>
                  <a:pt x="236231" y="303775"/>
                  <a:pt x="236938" y="303867"/>
                </a:cubicBezTo>
                <a:lnTo>
                  <a:pt x="280005" y="303867"/>
                </a:lnTo>
                <a:cubicBezTo>
                  <a:pt x="284573" y="304458"/>
                  <a:pt x="287799" y="308661"/>
                  <a:pt x="287211" y="313252"/>
                </a:cubicBezTo>
                <a:cubicBezTo>
                  <a:pt x="286726" y="317033"/>
                  <a:pt x="283766" y="320010"/>
                  <a:pt x="280005" y="320497"/>
                </a:cubicBezTo>
                <a:lnTo>
                  <a:pt x="236938" y="320497"/>
                </a:lnTo>
                <a:cubicBezTo>
                  <a:pt x="232370" y="321088"/>
                  <a:pt x="228189" y="317846"/>
                  <a:pt x="227601" y="313252"/>
                </a:cubicBezTo>
                <a:cubicBezTo>
                  <a:pt x="227012" y="308661"/>
                  <a:pt x="230238" y="304458"/>
                  <a:pt x="234806" y="303867"/>
                </a:cubicBezTo>
                <a:close/>
                <a:moveTo>
                  <a:pt x="148262" y="303867"/>
                </a:moveTo>
                <a:cubicBezTo>
                  <a:pt x="148970" y="303775"/>
                  <a:pt x="149686" y="303775"/>
                  <a:pt x="150393" y="303867"/>
                </a:cubicBezTo>
                <a:lnTo>
                  <a:pt x="193460" y="303867"/>
                </a:lnTo>
                <a:cubicBezTo>
                  <a:pt x="198028" y="304458"/>
                  <a:pt x="201255" y="308661"/>
                  <a:pt x="200667" y="313252"/>
                </a:cubicBezTo>
                <a:cubicBezTo>
                  <a:pt x="200182" y="317033"/>
                  <a:pt x="197222" y="320010"/>
                  <a:pt x="193460" y="320497"/>
                </a:cubicBezTo>
                <a:lnTo>
                  <a:pt x="150393" y="320497"/>
                </a:lnTo>
                <a:cubicBezTo>
                  <a:pt x="145825" y="321088"/>
                  <a:pt x="141644" y="317846"/>
                  <a:pt x="141056" y="313252"/>
                </a:cubicBezTo>
                <a:cubicBezTo>
                  <a:pt x="140467" y="308661"/>
                  <a:pt x="143694" y="304458"/>
                  <a:pt x="148262" y="303867"/>
                </a:cubicBezTo>
                <a:close/>
                <a:moveTo>
                  <a:pt x="447215" y="25371"/>
                </a:moveTo>
                <a:lnTo>
                  <a:pt x="293320" y="141182"/>
                </a:lnTo>
                <a:lnTo>
                  <a:pt x="447215" y="292495"/>
                </a:lnTo>
                <a:close/>
                <a:moveTo>
                  <a:pt x="16543" y="24954"/>
                </a:moveTo>
                <a:lnTo>
                  <a:pt x="16543" y="292393"/>
                </a:lnTo>
                <a:lnTo>
                  <a:pt x="170864" y="141015"/>
                </a:lnTo>
                <a:close/>
                <a:moveTo>
                  <a:pt x="33543" y="16630"/>
                </a:moveTo>
                <a:lnTo>
                  <a:pt x="188624" y="133547"/>
                </a:lnTo>
                <a:lnTo>
                  <a:pt x="189506" y="133488"/>
                </a:lnTo>
                <a:lnTo>
                  <a:pt x="189556" y="134250"/>
                </a:lnTo>
                <a:lnTo>
                  <a:pt x="232426" y="166570"/>
                </a:lnTo>
                <a:lnTo>
                  <a:pt x="274609" y="134768"/>
                </a:lnTo>
                <a:lnTo>
                  <a:pt x="274604" y="134479"/>
                </a:lnTo>
                <a:lnTo>
                  <a:pt x="275001" y="134472"/>
                </a:lnTo>
                <a:lnTo>
                  <a:pt x="431308" y="16630"/>
                </a:lnTo>
                <a:close/>
                <a:moveTo>
                  <a:pt x="8340" y="0"/>
                </a:moveTo>
                <a:lnTo>
                  <a:pt x="455555" y="0"/>
                </a:lnTo>
                <a:lnTo>
                  <a:pt x="458184" y="2643"/>
                </a:lnTo>
                <a:lnTo>
                  <a:pt x="462801" y="3298"/>
                </a:lnTo>
                <a:lnTo>
                  <a:pt x="462275" y="6754"/>
                </a:lnTo>
                <a:lnTo>
                  <a:pt x="463895" y="8383"/>
                </a:lnTo>
                <a:lnTo>
                  <a:pt x="463895" y="312251"/>
                </a:lnTo>
                <a:lnTo>
                  <a:pt x="461455" y="314705"/>
                </a:lnTo>
                <a:lnTo>
                  <a:pt x="461513" y="317805"/>
                </a:lnTo>
                <a:cubicBezTo>
                  <a:pt x="461441" y="317880"/>
                  <a:pt x="461370" y="317951"/>
                  <a:pt x="461297" y="318023"/>
                </a:cubicBezTo>
                <a:lnTo>
                  <a:pt x="455801" y="320390"/>
                </a:lnTo>
                <a:lnTo>
                  <a:pt x="455693" y="320498"/>
                </a:lnTo>
                <a:cubicBezTo>
                  <a:pt x="455647" y="320498"/>
                  <a:pt x="455601" y="320498"/>
                  <a:pt x="455555" y="320497"/>
                </a:cubicBezTo>
                <a:lnTo>
                  <a:pt x="343717" y="320497"/>
                </a:lnTo>
                <a:lnTo>
                  <a:pt x="343716" y="320496"/>
                </a:lnTo>
                <a:lnTo>
                  <a:pt x="323072" y="320496"/>
                </a:lnTo>
                <a:cubicBezTo>
                  <a:pt x="318504" y="321087"/>
                  <a:pt x="314323" y="317845"/>
                  <a:pt x="313735" y="313252"/>
                </a:cubicBezTo>
                <a:cubicBezTo>
                  <a:pt x="313146" y="308660"/>
                  <a:pt x="316373" y="304457"/>
                  <a:pt x="320941" y="303867"/>
                </a:cubicBezTo>
                <a:cubicBezTo>
                  <a:pt x="321649" y="303774"/>
                  <a:pt x="322365" y="303774"/>
                  <a:pt x="323072" y="303867"/>
                </a:cubicBezTo>
                <a:lnTo>
                  <a:pt x="343717" y="303867"/>
                </a:lnTo>
                <a:lnTo>
                  <a:pt x="435263" y="303867"/>
                </a:lnTo>
                <a:lnTo>
                  <a:pt x="279928" y="151260"/>
                </a:lnTo>
                <a:lnTo>
                  <a:pt x="236937" y="183612"/>
                </a:lnTo>
                <a:cubicBezTo>
                  <a:pt x="235619" y="184581"/>
                  <a:pt x="234055" y="185153"/>
                  <a:pt x="232426" y="185261"/>
                </a:cubicBezTo>
                <a:cubicBezTo>
                  <a:pt x="230654" y="185242"/>
                  <a:pt x="228932" y="184665"/>
                  <a:pt x="227504" y="183612"/>
                </a:cubicBezTo>
                <a:lnTo>
                  <a:pt x="184335" y="151146"/>
                </a:lnTo>
                <a:lnTo>
                  <a:pt x="28277" y="303867"/>
                </a:lnTo>
                <a:lnTo>
                  <a:pt x="86954" y="303867"/>
                </a:lnTo>
                <a:lnTo>
                  <a:pt x="86955" y="303867"/>
                </a:lnTo>
                <a:lnTo>
                  <a:pt x="107736" y="303867"/>
                </a:lnTo>
                <a:cubicBezTo>
                  <a:pt x="112304" y="304458"/>
                  <a:pt x="115530" y="308661"/>
                  <a:pt x="114942" y="313252"/>
                </a:cubicBezTo>
                <a:cubicBezTo>
                  <a:pt x="114457" y="317033"/>
                  <a:pt x="111497" y="320010"/>
                  <a:pt x="107736" y="320497"/>
                </a:cubicBezTo>
                <a:lnTo>
                  <a:pt x="89086" y="320497"/>
                </a:lnTo>
                <a:cubicBezTo>
                  <a:pt x="88378" y="320589"/>
                  <a:pt x="87662" y="320589"/>
                  <a:pt x="86955" y="320497"/>
                </a:cubicBezTo>
                <a:lnTo>
                  <a:pt x="86954" y="320497"/>
                </a:lnTo>
                <a:lnTo>
                  <a:pt x="8340" y="320497"/>
                </a:lnTo>
                <a:lnTo>
                  <a:pt x="8339" y="320496"/>
                </a:lnTo>
                <a:lnTo>
                  <a:pt x="2324" y="318023"/>
                </a:lnTo>
                <a:lnTo>
                  <a:pt x="2318" y="314643"/>
                </a:lnTo>
                <a:lnTo>
                  <a:pt x="1" y="312390"/>
                </a:lnTo>
                <a:cubicBezTo>
                  <a:pt x="0" y="312343"/>
                  <a:pt x="0" y="312298"/>
                  <a:pt x="0" y="312251"/>
                </a:cubicBezTo>
                <a:lnTo>
                  <a:pt x="0" y="8383"/>
                </a:lnTo>
                <a:lnTo>
                  <a:pt x="2063" y="6309"/>
                </a:lnTo>
                <a:lnTo>
                  <a:pt x="1640" y="3298"/>
                </a:lnTo>
                <a:lnTo>
                  <a:pt x="5660" y="2693"/>
                </a:lnTo>
                <a:close/>
              </a:path>
            </a:pathLst>
          </a:custGeom>
          <a:solidFill>
            <a:schemeClr val="tx1"/>
          </a:solidFill>
          <a:ln w="1344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750" name="Freeform 749">
            <a:extLst>
              <a:ext uri="{FF2B5EF4-FFF2-40B4-BE49-F238E27FC236}">
                <a16:creationId xmlns:a16="http://schemas.microsoft.com/office/drawing/2014/main" id="{7A7F45AF-825D-8546-8B2F-01480FF5B92D}"/>
              </a:ext>
            </a:extLst>
          </p:cNvPr>
          <p:cNvSpPr>
            <a:spLocks noChangeAspect="1"/>
          </p:cNvSpPr>
          <p:nvPr/>
        </p:nvSpPr>
        <p:spPr>
          <a:xfrm>
            <a:off x="10899133" y="5794579"/>
            <a:ext cx="456400" cy="456400"/>
          </a:xfrm>
          <a:custGeom>
            <a:avLst/>
            <a:gdLst>
              <a:gd name="connsiteX0" fmla="*/ 350231 w 502040"/>
              <a:gd name="connsiteY0" fmla="*/ 368776 h 502040"/>
              <a:gd name="connsiteX1" fmla="*/ 320945 w 502040"/>
              <a:gd name="connsiteY1" fmla="*/ 374686 h 502040"/>
              <a:gd name="connsiteX2" fmla="*/ 259108 w 502040"/>
              <a:gd name="connsiteY2" fmla="*/ 378043 h 502040"/>
              <a:gd name="connsiteX3" fmla="*/ 259108 w 502040"/>
              <a:gd name="connsiteY3" fmla="*/ 483445 h 502040"/>
              <a:gd name="connsiteX4" fmla="*/ 267481 w 502040"/>
              <a:gd name="connsiteY4" fmla="*/ 482616 h 502040"/>
              <a:gd name="connsiteX5" fmla="*/ 276791 w 502040"/>
              <a:gd name="connsiteY5" fmla="*/ 481694 h 502040"/>
              <a:gd name="connsiteX6" fmla="*/ 300989 w 502040"/>
              <a:gd name="connsiteY6" fmla="*/ 478525 h 502040"/>
              <a:gd name="connsiteX7" fmla="*/ 312008 w 502040"/>
              <a:gd name="connsiteY7" fmla="*/ 475126 h 502040"/>
              <a:gd name="connsiteX8" fmla="*/ 332433 w 502040"/>
              <a:gd name="connsiteY8" fmla="*/ 433386 h 502040"/>
              <a:gd name="connsiteX9" fmla="*/ 348482 w 502040"/>
              <a:gd name="connsiteY9" fmla="*/ 379476 h 502040"/>
              <a:gd name="connsiteX10" fmla="*/ 151380 w 502040"/>
              <a:gd name="connsiteY10" fmla="*/ 368748 h 502040"/>
              <a:gd name="connsiteX11" fmla="*/ 153087 w 502040"/>
              <a:gd name="connsiteY11" fmla="*/ 379092 h 502040"/>
              <a:gd name="connsiteX12" fmla="*/ 169225 w 502040"/>
              <a:gd name="connsiteY12" fmla="*/ 432793 h 502040"/>
              <a:gd name="connsiteX13" fmla="*/ 190268 w 502040"/>
              <a:gd name="connsiteY13" fmla="*/ 475491 h 502040"/>
              <a:gd name="connsiteX14" fmla="*/ 196386 w 502040"/>
              <a:gd name="connsiteY14" fmla="*/ 477402 h 502040"/>
              <a:gd name="connsiteX15" fmla="*/ 199111 w 502040"/>
              <a:gd name="connsiteY15" fmla="*/ 478253 h 502040"/>
              <a:gd name="connsiteX16" fmla="*/ 228551 w 502040"/>
              <a:gd name="connsiteY16" fmla="*/ 482108 h 502040"/>
              <a:gd name="connsiteX17" fmla="*/ 242234 w 502040"/>
              <a:gd name="connsiteY17" fmla="*/ 483512 h 502040"/>
              <a:gd name="connsiteX18" fmla="*/ 242234 w 502040"/>
              <a:gd name="connsiteY18" fmla="*/ 378007 h 502040"/>
              <a:gd name="connsiteX19" fmla="*/ 180912 w 502040"/>
              <a:gd name="connsiteY19" fmla="*/ 374689 h 502040"/>
              <a:gd name="connsiteX20" fmla="*/ 468554 w 502040"/>
              <a:gd name="connsiteY20" fmla="*/ 333146 h 502040"/>
              <a:gd name="connsiteX21" fmla="*/ 454677 w 502040"/>
              <a:gd name="connsiteY21" fmla="*/ 340771 h 502040"/>
              <a:gd name="connsiteX22" fmla="*/ 415036 w 502040"/>
              <a:gd name="connsiteY22" fmla="*/ 355698 h 502040"/>
              <a:gd name="connsiteX23" fmla="*/ 366827 w 502040"/>
              <a:gd name="connsiteY23" fmla="*/ 365427 h 502040"/>
              <a:gd name="connsiteX24" fmla="*/ 363578 w 502040"/>
              <a:gd name="connsiteY24" fmla="*/ 384653 h 502040"/>
              <a:gd name="connsiteX25" fmla="*/ 346044 w 502040"/>
              <a:gd name="connsiteY25" fmla="*/ 441660 h 502040"/>
              <a:gd name="connsiteX26" fmla="*/ 332182 w 502040"/>
              <a:gd name="connsiteY26" fmla="*/ 468904 h 502040"/>
              <a:gd name="connsiteX27" fmla="*/ 334579 w 502040"/>
              <a:gd name="connsiteY27" fmla="*/ 468164 h 502040"/>
              <a:gd name="connsiteX28" fmla="*/ 341194 w 502040"/>
              <a:gd name="connsiteY28" fmla="*/ 466124 h 502040"/>
              <a:gd name="connsiteX29" fmla="*/ 444178 w 502040"/>
              <a:gd name="connsiteY29" fmla="*/ 381628 h 502040"/>
              <a:gd name="connsiteX30" fmla="*/ 459942 w 502040"/>
              <a:gd name="connsiteY30" fmla="*/ 352709 h 502040"/>
              <a:gd name="connsiteX31" fmla="*/ 465799 w 502040"/>
              <a:gd name="connsiteY31" fmla="*/ 341964 h 502040"/>
              <a:gd name="connsiteX32" fmla="*/ 32517 w 502040"/>
              <a:gd name="connsiteY32" fmla="*/ 332885 h 502040"/>
              <a:gd name="connsiteX33" fmla="*/ 35080 w 502040"/>
              <a:gd name="connsiteY33" fmla="*/ 341194 h 502040"/>
              <a:gd name="connsiteX34" fmla="*/ 119577 w 502040"/>
              <a:gd name="connsiteY34" fmla="*/ 444178 h 502040"/>
              <a:gd name="connsiteX35" fmla="*/ 133054 w 502040"/>
              <a:gd name="connsiteY35" fmla="*/ 451525 h 502040"/>
              <a:gd name="connsiteX36" fmla="*/ 159240 w 502040"/>
              <a:gd name="connsiteY36" fmla="*/ 465799 h 502040"/>
              <a:gd name="connsiteX37" fmla="*/ 166361 w 502040"/>
              <a:gd name="connsiteY37" fmla="*/ 468023 h 502040"/>
              <a:gd name="connsiteX38" fmla="*/ 168534 w 502040"/>
              <a:gd name="connsiteY38" fmla="*/ 468702 h 502040"/>
              <a:gd name="connsiteX39" fmla="*/ 154998 w 502040"/>
              <a:gd name="connsiteY39" fmla="*/ 441997 h 502040"/>
              <a:gd name="connsiteX40" fmla="*/ 137451 w 502040"/>
              <a:gd name="connsiteY40" fmla="*/ 385193 h 502040"/>
              <a:gd name="connsiteX41" fmla="*/ 134058 w 502040"/>
              <a:gd name="connsiteY41" fmla="*/ 365263 h 502040"/>
              <a:gd name="connsiteX42" fmla="*/ 86677 w 502040"/>
              <a:gd name="connsiteY42" fmla="*/ 355732 h 502040"/>
              <a:gd name="connsiteX43" fmla="*/ 47033 w 502040"/>
              <a:gd name="connsiteY43" fmla="*/ 340846 h 502040"/>
              <a:gd name="connsiteX44" fmla="*/ 377842 w 502040"/>
              <a:gd name="connsiteY44" fmla="*/ 259108 h 502040"/>
              <a:gd name="connsiteX45" fmla="*/ 374549 w 502040"/>
              <a:gd name="connsiteY45" fmla="*/ 319749 h 502040"/>
              <a:gd name="connsiteX46" fmla="*/ 369599 w 502040"/>
              <a:gd name="connsiteY46" fmla="*/ 349029 h 502040"/>
              <a:gd name="connsiteX47" fmla="*/ 378726 w 502040"/>
              <a:gd name="connsiteY47" fmla="*/ 348064 h 502040"/>
              <a:gd name="connsiteX48" fmla="*/ 432669 w 502040"/>
              <a:gd name="connsiteY48" fmla="*/ 332015 h 502040"/>
              <a:gd name="connsiteX49" fmla="*/ 475442 w 502040"/>
              <a:gd name="connsiteY49" fmla="*/ 311094 h 502040"/>
              <a:gd name="connsiteX50" fmla="*/ 476067 w 502040"/>
              <a:gd name="connsiteY50" fmla="*/ 309094 h 502040"/>
              <a:gd name="connsiteX51" fmla="*/ 477173 w 502040"/>
              <a:gd name="connsiteY51" fmla="*/ 305552 h 502040"/>
              <a:gd name="connsiteX52" fmla="*/ 483229 w 502040"/>
              <a:gd name="connsiteY52" fmla="*/ 259108 h 502040"/>
              <a:gd name="connsiteX53" fmla="*/ 259108 w 502040"/>
              <a:gd name="connsiteY53" fmla="*/ 259108 h 502040"/>
              <a:gd name="connsiteX54" fmla="*/ 259108 w 502040"/>
              <a:gd name="connsiteY54" fmla="*/ 360709 h 502040"/>
              <a:gd name="connsiteX55" fmla="*/ 353177 w 502040"/>
              <a:gd name="connsiteY55" fmla="*/ 350765 h 502040"/>
              <a:gd name="connsiteX56" fmla="*/ 358542 w 502040"/>
              <a:gd name="connsiteY56" fmla="*/ 317956 h 502040"/>
              <a:gd name="connsiteX57" fmla="*/ 361618 w 502040"/>
              <a:gd name="connsiteY57" fmla="*/ 259108 h 502040"/>
              <a:gd name="connsiteX58" fmla="*/ 139880 w 502040"/>
              <a:gd name="connsiteY58" fmla="*/ 259108 h 502040"/>
              <a:gd name="connsiteX59" fmla="*/ 142963 w 502040"/>
              <a:gd name="connsiteY59" fmla="*/ 317729 h 502040"/>
              <a:gd name="connsiteX60" fmla="*/ 148420 w 502040"/>
              <a:gd name="connsiteY60" fmla="*/ 350802 h 502040"/>
              <a:gd name="connsiteX61" fmla="*/ 242234 w 502040"/>
              <a:gd name="connsiteY61" fmla="*/ 360723 h 502040"/>
              <a:gd name="connsiteX62" fmla="*/ 242234 w 502040"/>
              <a:gd name="connsiteY62" fmla="*/ 259108 h 502040"/>
              <a:gd name="connsiteX63" fmla="*/ 17973 w 502040"/>
              <a:gd name="connsiteY63" fmla="*/ 259108 h 502040"/>
              <a:gd name="connsiteX64" fmla="*/ 23988 w 502040"/>
              <a:gd name="connsiteY64" fmla="*/ 305234 h 502040"/>
              <a:gd name="connsiteX65" fmla="*/ 25341 w 502040"/>
              <a:gd name="connsiteY65" fmla="*/ 309622 h 502040"/>
              <a:gd name="connsiteX66" fmla="*/ 25801 w 502040"/>
              <a:gd name="connsiteY66" fmla="*/ 311113 h 502040"/>
              <a:gd name="connsiteX67" fmla="*/ 68592 w 502040"/>
              <a:gd name="connsiteY67" fmla="*/ 332015 h 502040"/>
              <a:gd name="connsiteX68" fmla="*/ 122528 w 502040"/>
              <a:gd name="connsiteY68" fmla="*/ 348064 h 502040"/>
              <a:gd name="connsiteX69" fmla="*/ 131287 w 502040"/>
              <a:gd name="connsiteY69" fmla="*/ 348990 h 502040"/>
              <a:gd name="connsiteX70" fmla="*/ 126414 w 502040"/>
              <a:gd name="connsiteY70" fmla="*/ 320362 h 502040"/>
              <a:gd name="connsiteX71" fmla="*/ 123068 w 502040"/>
              <a:gd name="connsiteY71" fmla="*/ 259108 h 502040"/>
              <a:gd name="connsiteX72" fmla="*/ 131087 w 502040"/>
              <a:gd name="connsiteY72" fmla="*/ 152210 h 502040"/>
              <a:gd name="connsiteX73" fmla="*/ 122842 w 502040"/>
              <a:gd name="connsiteY73" fmla="*/ 153087 h 502040"/>
              <a:gd name="connsiteX74" fmla="*/ 68697 w 502040"/>
              <a:gd name="connsiteY74" fmla="*/ 169225 h 502040"/>
              <a:gd name="connsiteX75" fmla="*/ 25711 w 502040"/>
              <a:gd name="connsiteY75" fmla="*/ 190272 h 502040"/>
              <a:gd name="connsiteX76" fmla="*/ 24117 w 502040"/>
              <a:gd name="connsiteY76" fmla="*/ 195376 h 502040"/>
              <a:gd name="connsiteX77" fmla="*/ 24059 w 502040"/>
              <a:gd name="connsiteY77" fmla="*/ 195561 h 502040"/>
              <a:gd name="connsiteX78" fmla="*/ 17973 w 502040"/>
              <a:gd name="connsiteY78" fmla="*/ 242234 h 502040"/>
              <a:gd name="connsiteX79" fmla="*/ 123011 w 502040"/>
              <a:gd name="connsiteY79" fmla="*/ 242234 h 502040"/>
              <a:gd name="connsiteX80" fmla="*/ 126375 w 502040"/>
              <a:gd name="connsiteY80" fmla="*/ 180017 h 502040"/>
              <a:gd name="connsiteX81" fmla="*/ 369714 w 502040"/>
              <a:gd name="connsiteY81" fmla="*/ 152115 h 502040"/>
              <a:gd name="connsiteX82" fmla="*/ 374509 w 502040"/>
              <a:gd name="connsiteY82" fmla="*/ 180189 h 502040"/>
              <a:gd name="connsiteX83" fmla="*/ 377920 w 502040"/>
              <a:gd name="connsiteY83" fmla="*/ 242234 h 502040"/>
              <a:gd name="connsiteX84" fmla="*/ 483229 w 502040"/>
              <a:gd name="connsiteY84" fmla="*/ 242234 h 502040"/>
              <a:gd name="connsiteX85" fmla="*/ 477226 w 502040"/>
              <a:gd name="connsiteY85" fmla="*/ 196197 h 502040"/>
              <a:gd name="connsiteX86" fmla="*/ 475376 w 502040"/>
              <a:gd name="connsiteY86" fmla="*/ 190213 h 502040"/>
              <a:gd name="connsiteX87" fmla="*/ 432695 w 502040"/>
              <a:gd name="connsiteY87" fmla="*/ 169225 h 502040"/>
              <a:gd name="connsiteX88" fmla="*/ 378830 w 502040"/>
              <a:gd name="connsiteY88" fmla="*/ 153087 h 502040"/>
              <a:gd name="connsiteX89" fmla="*/ 242234 w 502040"/>
              <a:gd name="connsiteY89" fmla="*/ 140390 h 502040"/>
              <a:gd name="connsiteX90" fmla="*/ 148523 w 502040"/>
              <a:gd name="connsiteY90" fmla="*/ 150356 h 502040"/>
              <a:gd name="connsiteX91" fmla="*/ 142963 w 502040"/>
              <a:gd name="connsiteY91" fmla="*/ 184198 h 502040"/>
              <a:gd name="connsiteX92" fmla="*/ 139916 w 502040"/>
              <a:gd name="connsiteY92" fmla="*/ 242234 h 502040"/>
              <a:gd name="connsiteX93" fmla="*/ 242234 w 502040"/>
              <a:gd name="connsiteY93" fmla="*/ 242234 h 502040"/>
              <a:gd name="connsiteX94" fmla="*/ 259108 w 502040"/>
              <a:gd name="connsiteY94" fmla="*/ 140318 h 502040"/>
              <a:gd name="connsiteX95" fmla="*/ 259108 w 502040"/>
              <a:gd name="connsiteY95" fmla="*/ 242234 h 502040"/>
              <a:gd name="connsiteX96" fmla="*/ 361544 w 502040"/>
              <a:gd name="connsiteY96" fmla="*/ 242234 h 502040"/>
              <a:gd name="connsiteX97" fmla="*/ 358476 w 502040"/>
              <a:gd name="connsiteY97" fmla="*/ 184551 h 502040"/>
              <a:gd name="connsiteX98" fmla="*/ 352816 w 502040"/>
              <a:gd name="connsiteY98" fmla="*/ 150313 h 502040"/>
              <a:gd name="connsiteX99" fmla="*/ 332573 w 502040"/>
              <a:gd name="connsiteY99" fmla="*/ 32553 h 502040"/>
              <a:gd name="connsiteX100" fmla="*/ 345926 w 502040"/>
              <a:gd name="connsiteY100" fmla="*/ 58854 h 502040"/>
              <a:gd name="connsiteX101" fmla="*/ 363473 w 502040"/>
              <a:gd name="connsiteY101" fmla="*/ 115573 h 502040"/>
              <a:gd name="connsiteX102" fmla="*/ 366861 w 502040"/>
              <a:gd name="connsiteY102" fmla="*/ 135408 h 502040"/>
              <a:gd name="connsiteX103" fmla="*/ 414266 w 502040"/>
              <a:gd name="connsiteY103" fmla="*/ 144913 h 502040"/>
              <a:gd name="connsiteX104" fmla="*/ 454279 w 502040"/>
              <a:gd name="connsiteY104" fmla="*/ 159800 h 502040"/>
              <a:gd name="connsiteX105" fmla="*/ 468320 w 502040"/>
              <a:gd name="connsiteY105" fmla="*/ 167397 h 502040"/>
              <a:gd name="connsiteX106" fmla="*/ 467426 w 502040"/>
              <a:gd name="connsiteY106" fmla="*/ 164505 h 502040"/>
              <a:gd name="connsiteX107" fmla="*/ 466051 w 502040"/>
              <a:gd name="connsiteY107" fmla="*/ 160058 h 502040"/>
              <a:gd name="connsiteX108" fmla="*/ 341916 w 502040"/>
              <a:gd name="connsiteY108" fmla="*/ 35478 h 502040"/>
              <a:gd name="connsiteX109" fmla="*/ 337285 w 502040"/>
              <a:gd name="connsiteY109" fmla="*/ 34028 h 502040"/>
              <a:gd name="connsiteX110" fmla="*/ 168381 w 502040"/>
              <a:gd name="connsiteY110" fmla="*/ 32497 h 502040"/>
              <a:gd name="connsiteX111" fmla="*/ 160010 w 502040"/>
              <a:gd name="connsiteY111" fmla="*/ 35079 h 502040"/>
              <a:gd name="connsiteX112" fmla="*/ 35405 w 502040"/>
              <a:gd name="connsiteY112" fmla="*/ 159239 h 502040"/>
              <a:gd name="connsiteX113" fmla="*/ 34557 w 502040"/>
              <a:gd name="connsiteY113" fmla="*/ 161954 h 502040"/>
              <a:gd name="connsiteX114" fmla="*/ 32958 w 502040"/>
              <a:gd name="connsiteY114" fmla="*/ 167074 h 502040"/>
              <a:gd name="connsiteX115" fmla="*/ 46236 w 502040"/>
              <a:gd name="connsiteY115" fmla="*/ 159903 h 502040"/>
              <a:gd name="connsiteX116" fmla="*/ 86051 w 502040"/>
              <a:gd name="connsiteY116" fmla="*/ 145036 h 502040"/>
              <a:gd name="connsiteX117" fmla="*/ 133944 w 502040"/>
              <a:gd name="connsiteY117" fmla="*/ 135349 h 502040"/>
              <a:gd name="connsiteX118" fmla="*/ 137346 w 502040"/>
              <a:gd name="connsiteY118" fmla="*/ 115277 h 502040"/>
              <a:gd name="connsiteX119" fmla="*/ 154880 w 502040"/>
              <a:gd name="connsiteY119" fmla="*/ 58721 h 502040"/>
              <a:gd name="connsiteX120" fmla="*/ 259108 w 502040"/>
              <a:gd name="connsiteY120" fmla="*/ 18035 h 502040"/>
              <a:gd name="connsiteX121" fmla="*/ 259108 w 502040"/>
              <a:gd name="connsiteY121" fmla="*/ 122663 h 502040"/>
              <a:gd name="connsiteX122" fmla="*/ 319729 w 502040"/>
              <a:gd name="connsiteY122" fmla="*/ 125957 h 502040"/>
              <a:gd name="connsiteX123" fmla="*/ 349786 w 502040"/>
              <a:gd name="connsiteY123" fmla="*/ 131984 h 502040"/>
              <a:gd name="connsiteX124" fmla="*/ 348272 w 502040"/>
              <a:gd name="connsiteY124" fmla="*/ 122825 h 502040"/>
              <a:gd name="connsiteX125" fmla="*/ 332080 w 502040"/>
              <a:gd name="connsiteY125" fmla="*/ 68682 h 502040"/>
              <a:gd name="connsiteX126" fmla="*/ 311131 w 502040"/>
              <a:gd name="connsiteY126" fmla="*/ 25838 h 502040"/>
              <a:gd name="connsiteX127" fmla="*/ 305800 w 502040"/>
              <a:gd name="connsiteY127" fmla="*/ 24168 h 502040"/>
              <a:gd name="connsiteX128" fmla="*/ 305253 w 502040"/>
              <a:gd name="connsiteY128" fmla="*/ 23997 h 502040"/>
              <a:gd name="connsiteX129" fmla="*/ 242234 w 502040"/>
              <a:gd name="connsiteY129" fmla="*/ 18035 h 502040"/>
              <a:gd name="connsiteX130" fmla="*/ 195829 w 502040"/>
              <a:gd name="connsiteY130" fmla="*/ 24030 h 502040"/>
              <a:gd name="connsiteX131" fmla="*/ 190251 w 502040"/>
              <a:gd name="connsiteY131" fmla="*/ 25751 h 502040"/>
              <a:gd name="connsiteX132" fmla="*/ 169225 w 502040"/>
              <a:gd name="connsiteY132" fmla="*/ 68599 h 502040"/>
              <a:gd name="connsiteX133" fmla="*/ 153087 w 502040"/>
              <a:gd name="connsiteY133" fmla="*/ 122581 h 502040"/>
              <a:gd name="connsiteX134" fmla="*/ 151575 w 502040"/>
              <a:gd name="connsiteY134" fmla="*/ 131784 h 502040"/>
              <a:gd name="connsiteX135" fmla="*/ 180189 w 502040"/>
              <a:gd name="connsiteY135" fmla="*/ 125996 h 502040"/>
              <a:gd name="connsiteX136" fmla="*/ 242234 w 502040"/>
              <a:gd name="connsiteY136" fmla="*/ 122585 h 502040"/>
              <a:gd name="connsiteX137" fmla="*/ 251020 w 502040"/>
              <a:gd name="connsiteY137" fmla="*/ 0 h 502040"/>
              <a:gd name="connsiteX138" fmla="*/ 301609 w 502040"/>
              <a:gd name="connsiteY138" fmla="*/ 5100 h 502040"/>
              <a:gd name="connsiteX139" fmla="*/ 313869 w 502040"/>
              <a:gd name="connsiteY139" fmla="*/ 8906 h 502040"/>
              <a:gd name="connsiteX140" fmla="*/ 318098 w 502040"/>
              <a:gd name="connsiteY140" fmla="*/ 9482 h 502040"/>
              <a:gd name="connsiteX141" fmla="*/ 320747 w 502040"/>
              <a:gd name="connsiteY141" fmla="*/ 10180 h 502040"/>
              <a:gd name="connsiteX142" fmla="*/ 321495 w 502040"/>
              <a:gd name="connsiteY142" fmla="*/ 11273 h 502040"/>
              <a:gd name="connsiteX143" fmla="*/ 335176 w 502040"/>
              <a:gd name="connsiteY143" fmla="*/ 15520 h 502040"/>
              <a:gd name="connsiteX144" fmla="*/ 348728 w 502040"/>
              <a:gd name="connsiteY144" fmla="*/ 19727 h 502040"/>
              <a:gd name="connsiteX145" fmla="*/ 391367 w 502040"/>
              <a:gd name="connsiteY145" fmla="*/ 42870 h 502040"/>
              <a:gd name="connsiteX146" fmla="*/ 403852 w 502040"/>
              <a:gd name="connsiteY146" fmla="*/ 53171 h 502040"/>
              <a:gd name="connsiteX147" fmla="*/ 410692 w 502040"/>
              <a:gd name="connsiteY147" fmla="*/ 57321 h 502040"/>
              <a:gd name="connsiteX148" fmla="*/ 416114 w 502040"/>
              <a:gd name="connsiteY148" fmla="*/ 63288 h 502040"/>
              <a:gd name="connsiteX149" fmla="*/ 428518 w 502040"/>
              <a:gd name="connsiteY149" fmla="*/ 73522 h 502040"/>
              <a:gd name="connsiteX150" fmla="*/ 482314 w 502040"/>
              <a:gd name="connsiteY150" fmla="*/ 153312 h 502040"/>
              <a:gd name="connsiteX151" fmla="*/ 487136 w 502040"/>
              <a:gd name="connsiteY151" fmla="*/ 168847 h 502040"/>
              <a:gd name="connsiteX152" fmla="*/ 490755 w 502040"/>
              <a:gd name="connsiteY152" fmla="*/ 176374 h 502040"/>
              <a:gd name="connsiteX153" fmla="*/ 491972 w 502040"/>
              <a:gd name="connsiteY153" fmla="*/ 184426 h 502040"/>
              <a:gd name="connsiteX154" fmla="*/ 496940 w 502040"/>
              <a:gd name="connsiteY154" fmla="*/ 200431 h 502040"/>
              <a:gd name="connsiteX155" fmla="*/ 502040 w 502040"/>
              <a:gd name="connsiteY155" fmla="*/ 251020 h 502040"/>
              <a:gd name="connsiteX156" fmla="*/ 251020 w 502040"/>
              <a:gd name="connsiteY156" fmla="*/ 502040 h 502040"/>
              <a:gd name="connsiteX157" fmla="*/ 200431 w 502040"/>
              <a:gd name="connsiteY157" fmla="*/ 496940 h 502040"/>
              <a:gd name="connsiteX158" fmla="*/ 189361 w 502040"/>
              <a:gd name="connsiteY158" fmla="*/ 493504 h 502040"/>
              <a:gd name="connsiteX159" fmla="*/ 183523 w 502040"/>
              <a:gd name="connsiteY159" fmla="*/ 492696 h 502040"/>
              <a:gd name="connsiteX160" fmla="*/ 180455 w 502040"/>
              <a:gd name="connsiteY160" fmla="*/ 491859 h 502040"/>
              <a:gd name="connsiteX161" fmla="*/ 179703 w 502040"/>
              <a:gd name="connsiteY161" fmla="*/ 490506 h 502040"/>
              <a:gd name="connsiteX162" fmla="*/ 153311 w 502040"/>
              <a:gd name="connsiteY162" fmla="*/ 482314 h 502040"/>
              <a:gd name="connsiteX163" fmla="*/ 19726 w 502040"/>
              <a:gd name="connsiteY163" fmla="*/ 348728 h 502040"/>
              <a:gd name="connsiteX164" fmla="*/ 11206 w 502040"/>
              <a:gd name="connsiteY164" fmla="*/ 321281 h 502040"/>
              <a:gd name="connsiteX165" fmla="*/ 10179 w 502040"/>
              <a:gd name="connsiteY165" fmla="*/ 320748 h 502040"/>
              <a:gd name="connsiteX166" fmla="*/ 9203 w 502040"/>
              <a:gd name="connsiteY166" fmla="*/ 317680 h 502040"/>
              <a:gd name="connsiteX167" fmla="*/ 8510 w 502040"/>
              <a:gd name="connsiteY167" fmla="*/ 312596 h 502040"/>
              <a:gd name="connsiteX168" fmla="*/ 5100 w 502040"/>
              <a:gd name="connsiteY168" fmla="*/ 301609 h 502040"/>
              <a:gd name="connsiteX169" fmla="*/ 0 w 502040"/>
              <a:gd name="connsiteY169" fmla="*/ 251020 h 502040"/>
              <a:gd name="connsiteX170" fmla="*/ 49 w 502040"/>
              <a:gd name="connsiteY170" fmla="*/ 250534 h 502040"/>
              <a:gd name="connsiteX171" fmla="*/ 1 w 502040"/>
              <a:gd name="connsiteY171" fmla="*/ 250183 h 502040"/>
              <a:gd name="connsiteX172" fmla="*/ 320 w 502040"/>
              <a:gd name="connsiteY172" fmla="*/ 247844 h 502040"/>
              <a:gd name="connsiteX173" fmla="*/ 2928 w 502040"/>
              <a:gd name="connsiteY173" fmla="*/ 221971 h 502040"/>
              <a:gd name="connsiteX174" fmla="*/ 5100 w 502040"/>
              <a:gd name="connsiteY174" fmla="*/ 200431 h 502040"/>
              <a:gd name="connsiteX175" fmla="*/ 8103 w 502040"/>
              <a:gd name="connsiteY175" fmla="*/ 190756 h 502040"/>
              <a:gd name="connsiteX176" fmla="*/ 9203 w 502040"/>
              <a:gd name="connsiteY176" fmla="*/ 182687 h 502040"/>
              <a:gd name="connsiteX177" fmla="*/ 10179 w 502040"/>
              <a:gd name="connsiteY177" fmla="*/ 179619 h 502040"/>
              <a:gd name="connsiteX178" fmla="*/ 11897 w 502040"/>
              <a:gd name="connsiteY178" fmla="*/ 178534 h 502040"/>
              <a:gd name="connsiteX179" fmla="*/ 14370 w 502040"/>
              <a:gd name="connsiteY179" fmla="*/ 170568 h 502040"/>
              <a:gd name="connsiteX180" fmla="*/ 19726 w 502040"/>
              <a:gd name="connsiteY180" fmla="*/ 153312 h 502040"/>
              <a:gd name="connsiteX181" fmla="*/ 153311 w 502040"/>
              <a:gd name="connsiteY181" fmla="*/ 19727 h 502040"/>
              <a:gd name="connsiteX182" fmla="*/ 153311 w 502040"/>
              <a:gd name="connsiteY182" fmla="*/ 19727 h 502040"/>
              <a:gd name="connsiteX183" fmla="*/ 153311 w 502040"/>
              <a:gd name="connsiteY183" fmla="*/ 19727 h 502040"/>
              <a:gd name="connsiteX184" fmla="*/ 179273 w 502040"/>
              <a:gd name="connsiteY184" fmla="*/ 11668 h 502040"/>
              <a:gd name="connsiteX185" fmla="*/ 180037 w 502040"/>
              <a:gd name="connsiteY185" fmla="*/ 10458 h 502040"/>
              <a:gd name="connsiteX186" fmla="*/ 183105 w 502040"/>
              <a:gd name="connsiteY186" fmla="*/ 9482 h 502040"/>
              <a:gd name="connsiteX187" fmla="*/ 188826 w 502040"/>
              <a:gd name="connsiteY187" fmla="*/ 8702 h 502040"/>
              <a:gd name="connsiteX188" fmla="*/ 190478 w 502040"/>
              <a:gd name="connsiteY188" fmla="*/ 8189 h 502040"/>
              <a:gd name="connsiteX189" fmla="*/ 200431 w 502040"/>
              <a:gd name="connsiteY189" fmla="*/ 5100 h 502040"/>
              <a:gd name="connsiteX190" fmla="*/ 251020 w 502040"/>
              <a:gd name="connsiteY190" fmla="*/ 0 h 50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502040" h="502040">
                <a:moveTo>
                  <a:pt x="350231" y="368776"/>
                </a:moveTo>
                <a:lnTo>
                  <a:pt x="320945" y="374686"/>
                </a:lnTo>
                <a:lnTo>
                  <a:pt x="259108" y="378043"/>
                </a:lnTo>
                <a:lnTo>
                  <a:pt x="259108" y="483445"/>
                </a:lnTo>
                <a:lnTo>
                  <a:pt x="267481" y="482616"/>
                </a:lnTo>
                <a:lnTo>
                  <a:pt x="276791" y="481694"/>
                </a:lnTo>
                <a:lnTo>
                  <a:pt x="300989" y="478525"/>
                </a:lnTo>
                <a:lnTo>
                  <a:pt x="312008" y="475126"/>
                </a:lnTo>
                <a:lnTo>
                  <a:pt x="332433" y="433386"/>
                </a:lnTo>
                <a:cubicBezTo>
                  <a:pt x="338715" y="416959"/>
                  <a:pt x="344097" y="398851"/>
                  <a:pt x="348482" y="379476"/>
                </a:cubicBezTo>
                <a:close/>
                <a:moveTo>
                  <a:pt x="151380" y="368748"/>
                </a:moveTo>
                <a:lnTo>
                  <a:pt x="153087" y="379092"/>
                </a:lnTo>
                <a:cubicBezTo>
                  <a:pt x="157498" y="398398"/>
                  <a:pt x="162910" y="416427"/>
                  <a:pt x="169225" y="432793"/>
                </a:cubicBezTo>
                <a:lnTo>
                  <a:pt x="190268" y="475491"/>
                </a:lnTo>
                <a:lnTo>
                  <a:pt x="196386" y="477402"/>
                </a:lnTo>
                <a:lnTo>
                  <a:pt x="199111" y="478253"/>
                </a:lnTo>
                <a:lnTo>
                  <a:pt x="228551" y="482108"/>
                </a:lnTo>
                <a:lnTo>
                  <a:pt x="242234" y="483512"/>
                </a:lnTo>
                <a:lnTo>
                  <a:pt x="242234" y="378007"/>
                </a:lnTo>
                <a:lnTo>
                  <a:pt x="180912" y="374689"/>
                </a:lnTo>
                <a:close/>
                <a:moveTo>
                  <a:pt x="468554" y="333146"/>
                </a:moveTo>
                <a:lnTo>
                  <a:pt x="454677" y="340771"/>
                </a:lnTo>
                <a:cubicBezTo>
                  <a:pt x="442482" y="346308"/>
                  <a:pt x="429203" y="351298"/>
                  <a:pt x="415036" y="355698"/>
                </a:cubicBezTo>
                <a:lnTo>
                  <a:pt x="366827" y="365427"/>
                </a:lnTo>
                <a:lnTo>
                  <a:pt x="363578" y="384653"/>
                </a:lnTo>
                <a:cubicBezTo>
                  <a:pt x="358793" y="405136"/>
                  <a:pt x="352914" y="424302"/>
                  <a:pt x="346044" y="441660"/>
                </a:cubicBezTo>
                <a:lnTo>
                  <a:pt x="332182" y="468904"/>
                </a:lnTo>
                <a:lnTo>
                  <a:pt x="334579" y="468164"/>
                </a:lnTo>
                <a:lnTo>
                  <a:pt x="341194" y="466124"/>
                </a:lnTo>
                <a:cubicBezTo>
                  <a:pt x="383170" y="448458"/>
                  <a:pt x="418910" y="418885"/>
                  <a:pt x="444178" y="381628"/>
                </a:cubicBezTo>
                <a:lnTo>
                  <a:pt x="459942" y="352709"/>
                </a:lnTo>
                <a:lnTo>
                  <a:pt x="465799" y="341964"/>
                </a:lnTo>
                <a:close/>
                <a:moveTo>
                  <a:pt x="32517" y="332885"/>
                </a:moveTo>
                <a:lnTo>
                  <a:pt x="35080" y="341194"/>
                </a:lnTo>
                <a:cubicBezTo>
                  <a:pt x="52746" y="383170"/>
                  <a:pt x="82319" y="418910"/>
                  <a:pt x="119577" y="444178"/>
                </a:cubicBezTo>
                <a:lnTo>
                  <a:pt x="133054" y="451525"/>
                </a:lnTo>
                <a:lnTo>
                  <a:pt x="159240" y="465799"/>
                </a:lnTo>
                <a:lnTo>
                  <a:pt x="166361" y="468023"/>
                </a:lnTo>
                <a:lnTo>
                  <a:pt x="168534" y="468702"/>
                </a:lnTo>
                <a:lnTo>
                  <a:pt x="154998" y="441997"/>
                </a:lnTo>
                <a:cubicBezTo>
                  <a:pt x="148141" y="424698"/>
                  <a:pt x="142254" y="405615"/>
                  <a:pt x="137451" y="385193"/>
                </a:cubicBezTo>
                <a:lnTo>
                  <a:pt x="134058" y="365263"/>
                </a:lnTo>
                <a:lnTo>
                  <a:pt x="86677" y="355732"/>
                </a:lnTo>
                <a:cubicBezTo>
                  <a:pt x="72501" y="351342"/>
                  <a:pt x="59221" y="346366"/>
                  <a:pt x="47033" y="340846"/>
                </a:cubicBezTo>
                <a:close/>
                <a:moveTo>
                  <a:pt x="377842" y="259108"/>
                </a:moveTo>
                <a:lnTo>
                  <a:pt x="374549" y="319749"/>
                </a:lnTo>
                <a:lnTo>
                  <a:pt x="369599" y="349029"/>
                </a:lnTo>
                <a:lnTo>
                  <a:pt x="378726" y="348064"/>
                </a:lnTo>
                <a:cubicBezTo>
                  <a:pt x="398110" y="343680"/>
                  <a:pt x="416230" y="338298"/>
                  <a:pt x="432669" y="332015"/>
                </a:cubicBezTo>
                <a:lnTo>
                  <a:pt x="475442" y="311094"/>
                </a:lnTo>
                <a:lnTo>
                  <a:pt x="476067" y="309094"/>
                </a:lnTo>
                <a:lnTo>
                  <a:pt x="477173" y="305552"/>
                </a:lnTo>
                <a:lnTo>
                  <a:pt x="483229" y="259108"/>
                </a:lnTo>
                <a:close/>
                <a:moveTo>
                  <a:pt x="259108" y="259108"/>
                </a:moveTo>
                <a:lnTo>
                  <a:pt x="259108" y="360709"/>
                </a:lnTo>
                <a:lnTo>
                  <a:pt x="353177" y="350765"/>
                </a:lnTo>
                <a:lnTo>
                  <a:pt x="358542" y="317956"/>
                </a:lnTo>
                <a:lnTo>
                  <a:pt x="361618" y="259108"/>
                </a:lnTo>
                <a:close/>
                <a:moveTo>
                  <a:pt x="139880" y="259108"/>
                </a:moveTo>
                <a:lnTo>
                  <a:pt x="142963" y="317729"/>
                </a:lnTo>
                <a:lnTo>
                  <a:pt x="148420" y="350802"/>
                </a:lnTo>
                <a:lnTo>
                  <a:pt x="242234" y="360723"/>
                </a:lnTo>
                <a:lnTo>
                  <a:pt x="242234" y="259108"/>
                </a:lnTo>
                <a:close/>
                <a:moveTo>
                  <a:pt x="17973" y="259108"/>
                </a:moveTo>
                <a:lnTo>
                  <a:pt x="23988" y="305234"/>
                </a:lnTo>
                <a:lnTo>
                  <a:pt x="25341" y="309622"/>
                </a:lnTo>
                <a:lnTo>
                  <a:pt x="25801" y="311113"/>
                </a:lnTo>
                <a:lnTo>
                  <a:pt x="68592" y="332015"/>
                </a:lnTo>
                <a:cubicBezTo>
                  <a:pt x="85037" y="338298"/>
                  <a:pt x="103153" y="343680"/>
                  <a:pt x="122528" y="348064"/>
                </a:cubicBezTo>
                <a:lnTo>
                  <a:pt x="131287" y="348990"/>
                </a:lnTo>
                <a:lnTo>
                  <a:pt x="126414" y="320362"/>
                </a:lnTo>
                <a:lnTo>
                  <a:pt x="123068" y="259108"/>
                </a:lnTo>
                <a:close/>
                <a:moveTo>
                  <a:pt x="131087" y="152210"/>
                </a:moveTo>
                <a:lnTo>
                  <a:pt x="122842" y="153087"/>
                </a:lnTo>
                <a:cubicBezTo>
                  <a:pt x="103397" y="157498"/>
                  <a:pt x="85203" y="162910"/>
                  <a:pt x="68697" y="169225"/>
                </a:cubicBezTo>
                <a:lnTo>
                  <a:pt x="25711" y="190272"/>
                </a:lnTo>
                <a:lnTo>
                  <a:pt x="24117" y="195376"/>
                </a:lnTo>
                <a:lnTo>
                  <a:pt x="24059" y="195561"/>
                </a:lnTo>
                <a:lnTo>
                  <a:pt x="17973" y="242234"/>
                </a:lnTo>
                <a:lnTo>
                  <a:pt x="123011" y="242234"/>
                </a:lnTo>
                <a:lnTo>
                  <a:pt x="126375" y="180017"/>
                </a:lnTo>
                <a:close/>
                <a:moveTo>
                  <a:pt x="369714" y="152115"/>
                </a:moveTo>
                <a:lnTo>
                  <a:pt x="374509" y="180189"/>
                </a:lnTo>
                <a:lnTo>
                  <a:pt x="377920" y="242234"/>
                </a:lnTo>
                <a:lnTo>
                  <a:pt x="483229" y="242234"/>
                </a:lnTo>
                <a:lnTo>
                  <a:pt x="477226" y="196197"/>
                </a:lnTo>
                <a:lnTo>
                  <a:pt x="475376" y="190213"/>
                </a:lnTo>
                <a:lnTo>
                  <a:pt x="432695" y="169225"/>
                </a:lnTo>
                <a:cubicBezTo>
                  <a:pt x="416274" y="162910"/>
                  <a:pt x="398180" y="157498"/>
                  <a:pt x="378830" y="153087"/>
                </a:cubicBezTo>
                <a:close/>
                <a:moveTo>
                  <a:pt x="242234" y="140390"/>
                </a:moveTo>
                <a:lnTo>
                  <a:pt x="148523" y="150356"/>
                </a:lnTo>
                <a:lnTo>
                  <a:pt x="142963" y="184198"/>
                </a:lnTo>
                <a:lnTo>
                  <a:pt x="139916" y="242234"/>
                </a:lnTo>
                <a:lnTo>
                  <a:pt x="242234" y="242234"/>
                </a:lnTo>
                <a:close/>
                <a:moveTo>
                  <a:pt x="259108" y="140318"/>
                </a:moveTo>
                <a:lnTo>
                  <a:pt x="259108" y="242234"/>
                </a:lnTo>
                <a:lnTo>
                  <a:pt x="361544" y="242234"/>
                </a:lnTo>
                <a:lnTo>
                  <a:pt x="358476" y="184551"/>
                </a:lnTo>
                <a:lnTo>
                  <a:pt x="352816" y="150313"/>
                </a:lnTo>
                <a:close/>
                <a:moveTo>
                  <a:pt x="332573" y="32553"/>
                </a:moveTo>
                <a:lnTo>
                  <a:pt x="345926" y="58854"/>
                </a:lnTo>
                <a:cubicBezTo>
                  <a:pt x="352783" y="76133"/>
                  <a:pt x="358670" y="95195"/>
                  <a:pt x="363473" y="115573"/>
                </a:cubicBezTo>
                <a:lnTo>
                  <a:pt x="366861" y="135408"/>
                </a:lnTo>
                <a:lnTo>
                  <a:pt x="414266" y="144913"/>
                </a:lnTo>
                <a:cubicBezTo>
                  <a:pt x="428546" y="149303"/>
                  <a:pt x="441952" y="154280"/>
                  <a:pt x="454279" y="159800"/>
                </a:cubicBezTo>
                <a:lnTo>
                  <a:pt x="468320" y="167397"/>
                </a:lnTo>
                <a:lnTo>
                  <a:pt x="467426" y="164505"/>
                </a:lnTo>
                <a:lnTo>
                  <a:pt x="466051" y="160058"/>
                </a:lnTo>
                <a:cubicBezTo>
                  <a:pt x="442472" y="104120"/>
                  <a:pt x="397769" y="59257"/>
                  <a:pt x="341916" y="35478"/>
                </a:cubicBezTo>
                <a:lnTo>
                  <a:pt x="337285" y="34028"/>
                </a:lnTo>
                <a:close/>
                <a:moveTo>
                  <a:pt x="168381" y="32497"/>
                </a:moveTo>
                <a:lnTo>
                  <a:pt x="160010" y="35079"/>
                </a:lnTo>
                <a:cubicBezTo>
                  <a:pt x="104042" y="58633"/>
                  <a:pt x="59160" y="103356"/>
                  <a:pt x="35405" y="159239"/>
                </a:cubicBezTo>
                <a:lnTo>
                  <a:pt x="34557" y="161954"/>
                </a:lnTo>
                <a:lnTo>
                  <a:pt x="32958" y="167074"/>
                </a:lnTo>
                <a:lnTo>
                  <a:pt x="46236" y="159903"/>
                </a:lnTo>
                <a:cubicBezTo>
                  <a:pt x="58505" y="154402"/>
                  <a:pt x="71843" y="149430"/>
                  <a:pt x="86051" y="145036"/>
                </a:cubicBezTo>
                <a:lnTo>
                  <a:pt x="133944" y="135349"/>
                </a:lnTo>
                <a:lnTo>
                  <a:pt x="137346" y="115277"/>
                </a:lnTo>
                <a:cubicBezTo>
                  <a:pt x="142131" y="94908"/>
                  <a:pt x="148010" y="75903"/>
                  <a:pt x="154880" y="58721"/>
                </a:cubicBezTo>
                <a:close/>
                <a:moveTo>
                  <a:pt x="259108" y="18035"/>
                </a:moveTo>
                <a:lnTo>
                  <a:pt x="259108" y="122663"/>
                </a:lnTo>
                <a:lnTo>
                  <a:pt x="319729" y="125957"/>
                </a:lnTo>
                <a:lnTo>
                  <a:pt x="349786" y="131984"/>
                </a:lnTo>
                <a:lnTo>
                  <a:pt x="348272" y="122825"/>
                </a:lnTo>
                <a:cubicBezTo>
                  <a:pt x="343836" y="103371"/>
                  <a:pt x="338401" y="85181"/>
                  <a:pt x="332080" y="68682"/>
                </a:cubicBezTo>
                <a:lnTo>
                  <a:pt x="311131" y="25838"/>
                </a:lnTo>
                <a:lnTo>
                  <a:pt x="305800" y="24168"/>
                </a:lnTo>
                <a:lnTo>
                  <a:pt x="305253" y="23997"/>
                </a:lnTo>
                <a:close/>
                <a:moveTo>
                  <a:pt x="242234" y="18035"/>
                </a:moveTo>
                <a:lnTo>
                  <a:pt x="195829" y="24030"/>
                </a:lnTo>
                <a:lnTo>
                  <a:pt x="190251" y="25751"/>
                </a:lnTo>
                <a:lnTo>
                  <a:pt x="169225" y="68599"/>
                </a:lnTo>
                <a:cubicBezTo>
                  <a:pt x="162910" y="85050"/>
                  <a:pt x="157498" y="103179"/>
                  <a:pt x="153087" y="122581"/>
                </a:cubicBezTo>
                <a:lnTo>
                  <a:pt x="151575" y="131784"/>
                </a:lnTo>
                <a:lnTo>
                  <a:pt x="180189" y="125996"/>
                </a:lnTo>
                <a:lnTo>
                  <a:pt x="242234" y="122585"/>
                </a:lnTo>
                <a:close/>
                <a:moveTo>
                  <a:pt x="251020" y="0"/>
                </a:moveTo>
                <a:cubicBezTo>
                  <a:pt x="268349" y="0"/>
                  <a:pt x="285268" y="1756"/>
                  <a:pt x="301609" y="5100"/>
                </a:cubicBezTo>
                <a:lnTo>
                  <a:pt x="313869" y="8906"/>
                </a:lnTo>
                <a:lnTo>
                  <a:pt x="318098" y="9482"/>
                </a:lnTo>
                <a:lnTo>
                  <a:pt x="320747" y="10180"/>
                </a:lnTo>
                <a:lnTo>
                  <a:pt x="321495" y="11273"/>
                </a:lnTo>
                <a:lnTo>
                  <a:pt x="335176" y="15520"/>
                </a:lnTo>
                <a:lnTo>
                  <a:pt x="348728" y="19727"/>
                </a:lnTo>
                <a:cubicBezTo>
                  <a:pt x="363744" y="26078"/>
                  <a:pt x="378013" y="33848"/>
                  <a:pt x="391367" y="42870"/>
                </a:cubicBezTo>
                <a:lnTo>
                  <a:pt x="403852" y="53171"/>
                </a:lnTo>
                <a:lnTo>
                  <a:pt x="410692" y="57321"/>
                </a:lnTo>
                <a:lnTo>
                  <a:pt x="416114" y="63288"/>
                </a:lnTo>
                <a:lnTo>
                  <a:pt x="428518" y="73522"/>
                </a:lnTo>
                <a:cubicBezTo>
                  <a:pt x="451231" y="96235"/>
                  <a:pt x="469611" y="123280"/>
                  <a:pt x="482314" y="153312"/>
                </a:cubicBezTo>
                <a:lnTo>
                  <a:pt x="487136" y="168847"/>
                </a:lnTo>
                <a:lnTo>
                  <a:pt x="490755" y="176374"/>
                </a:lnTo>
                <a:lnTo>
                  <a:pt x="491972" y="184426"/>
                </a:lnTo>
                <a:lnTo>
                  <a:pt x="496940" y="200431"/>
                </a:lnTo>
                <a:cubicBezTo>
                  <a:pt x="500284" y="216772"/>
                  <a:pt x="502040" y="233691"/>
                  <a:pt x="502040" y="251020"/>
                </a:cubicBezTo>
                <a:cubicBezTo>
                  <a:pt x="502040" y="389654"/>
                  <a:pt x="389654" y="502040"/>
                  <a:pt x="251020" y="502040"/>
                </a:cubicBezTo>
                <a:cubicBezTo>
                  <a:pt x="233691" y="502040"/>
                  <a:pt x="216771" y="500284"/>
                  <a:pt x="200431" y="496940"/>
                </a:cubicBezTo>
                <a:lnTo>
                  <a:pt x="189361" y="493504"/>
                </a:lnTo>
                <a:lnTo>
                  <a:pt x="183523" y="492696"/>
                </a:lnTo>
                <a:lnTo>
                  <a:pt x="180455" y="491859"/>
                </a:lnTo>
                <a:lnTo>
                  <a:pt x="179703" y="490506"/>
                </a:lnTo>
                <a:lnTo>
                  <a:pt x="153311" y="482314"/>
                </a:lnTo>
                <a:cubicBezTo>
                  <a:pt x="93248" y="456909"/>
                  <a:pt x="45131" y="408792"/>
                  <a:pt x="19726" y="348728"/>
                </a:cubicBezTo>
                <a:lnTo>
                  <a:pt x="11206" y="321281"/>
                </a:lnTo>
                <a:lnTo>
                  <a:pt x="10179" y="320748"/>
                </a:lnTo>
                <a:lnTo>
                  <a:pt x="9203" y="317680"/>
                </a:lnTo>
                <a:lnTo>
                  <a:pt x="8510" y="312596"/>
                </a:lnTo>
                <a:lnTo>
                  <a:pt x="5100" y="301609"/>
                </a:lnTo>
                <a:cubicBezTo>
                  <a:pt x="1756" y="285269"/>
                  <a:pt x="0" y="268350"/>
                  <a:pt x="0" y="251020"/>
                </a:cubicBezTo>
                <a:lnTo>
                  <a:pt x="49" y="250534"/>
                </a:lnTo>
                <a:lnTo>
                  <a:pt x="1" y="250183"/>
                </a:lnTo>
                <a:lnTo>
                  <a:pt x="320" y="247844"/>
                </a:lnTo>
                <a:lnTo>
                  <a:pt x="2928" y="221971"/>
                </a:lnTo>
                <a:lnTo>
                  <a:pt x="5100" y="200431"/>
                </a:lnTo>
                <a:lnTo>
                  <a:pt x="8103" y="190756"/>
                </a:lnTo>
                <a:lnTo>
                  <a:pt x="9203" y="182687"/>
                </a:lnTo>
                <a:lnTo>
                  <a:pt x="10179" y="179619"/>
                </a:lnTo>
                <a:lnTo>
                  <a:pt x="11897" y="178534"/>
                </a:lnTo>
                <a:lnTo>
                  <a:pt x="14370" y="170568"/>
                </a:lnTo>
                <a:lnTo>
                  <a:pt x="19726" y="153312"/>
                </a:lnTo>
                <a:cubicBezTo>
                  <a:pt x="45131" y="93248"/>
                  <a:pt x="93248" y="45131"/>
                  <a:pt x="153311" y="19727"/>
                </a:cubicBezTo>
                <a:lnTo>
                  <a:pt x="153311" y="19727"/>
                </a:lnTo>
                <a:lnTo>
                  <a:pt x="153311" y="19727"/>
                </a:lnTo>
                <a:lnTo>
                  <a:pt x="179273" y="11668"/>
                </a:lnTo>
                <a:lnTo>
                  <a:pt x="180037" y="10458"/>
                </a:lnTo>
                <a:lnTo>
                  <a:pt x="183105" y="9482"/>
                </a:lnTo>
                <a:lnTo>
                  <a:pt x="188826" y="8702"/>
                </a:lnTo>
                <a:lnTo>
                  <a:pt x="190478" y="8189"/>
                </a:lnTo>
                <a:lnTo>
                  <a:pt x="200431" y="5100"/>
                </a:lnTo>
                <a:cubicBezTo>
                  <a:pt x="216771" y="1756"/>
                  <a:pt x="233691" y="0"/>
                  <a:pt x="251020" y="0"/>
                </a:cubicBezTo>
                <a:close/>
              </a:path>
            </a:pathLst>
          </a:custGeom>
          <a:solidFill>
            <a:schemeClr val="tx1"/>
          </a:solidFill>
          <a:ln w="13758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782013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aphic 77">
            <a:extLst>
              <a:ext uri="{FF2B5EF4-FFF2-40B4-BE49-F238E27FC236}">
                <a16:creationId xmlns:a16="http://schemas.microsoft.com/office/drawing/2014/main" id="{5BD5CBAB-D3BF-BD4B-A3BF-0FFF07CE1AA0}"/>
              </a:ext>
            </a:extLst>
          </p:cNvPr>
          <p:cNvGrpSpPr>
            <a:grpSpLocks noChangeAspect="1"/>
          </p:cNvGrpSpPr>
          <p:nvPr/>
        </p:nvGrpSpPr>
        <p:grpSpPr>
          <a:xfrm>
            <a:off x="8681368" y="5386195"/>
            <a:ext cx="450109" cy="450109"/>
            <a:chOff x="8634106" y="5338933"/>
            <a:chExt cx="544632" cy="544632"/>
          </a:xfrm>
          <a:solidFill>
            <a:schemeClr val="tx2"/>
          </a:solidFill>
        </p:grpSpPr>
        <p:sp>
          <p:nvSpPr>
            <p:cNvPr id="89" name="Freeform 88">
              <a:extLst>
                <a:ext uri="{FF2B5EF4-FFF2-40B4-BE49-F238E27FC236}">
                  <a16:creationId xmlns:a16="http://schemas.microsoft.com/office/drawing/2014/main" id="{2E672FC9-1BB5-D640-8749-97722BF563A9}"/>
                </a:ext>
              </a:extLst>
            </p:cNvPr>
            <p:cNvSpPr/>
            <p:nvPr/>
          </p:nvSpPr>
          <p:spPr>
            <a:xfrm>
              <a:off x="8747141" y="5683195"/>
              <a:ext cx="318560" cy="200369"/>
            </a:xfrm>
            <a:custGeom>
              <a:avLst/>
              <a:gdLst>
                <a:gd name="connsiteX0" fmla="*/ 226902 w 318560"/>
                <a:gd name="connsiteY0" fmla="*/ 0 h 200369"/>
                <a:gd name="connsiteX1" fmla="*/ 91659 w 318560"/>
                <a:gd name="connsiteY1" fmla="*/ 0 h 200369"/>
                <a:gd name="connsiteX2" fmla="*/ 0 w 318560"/>
                <a:gd name="connsiteY2" fmla="*/ 91659 h 200369"/>
                <a:gd name="connsiteX3" fmla="*/ 0 w 318560"/>
                <a:gd name="connsiteY3" fmla="*/ 200369 h 200369"/>
                <a:gd name="connsiteX4" fmla="*/ 318561 w 318560"/>
                <a:gd name="connsiteY4" fmla="*/ 200369 h 200369"/>
                <a:gd name="connsiteX5" fmla="*/ 318561 w 318560"/>
                <a:gd name="connsiteY5" fmla="*/ 91658 h 200369"/>
                <a:gd name="connsiteX6" fmla="*/ 226902 w 318560"/>
                <a:gd name="connsiteY6" fmla="*/ 0 h 200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560" h="200369">
                  <a:moveTo>
                    <a:pt x="226902" y="0"/>
                  </a:moveTo>
                  <a:lnTo>
                    <a:pt x="91659" y="0"/>
                  </a:lnTo>
                  <a:cubicBezTo>
                    <a:pt x="41119" y="0"/>
                    <a:pt x="0" y="41118"/>
                    <a:pt x="0" y="91659"/>
                  </a:cubicBezTo>
                  <a:lnTo>
                    <a:pt x="0" y="200369"/>
                  </a:lnTo>
                  <a:lnTo>
                    <a:pt x="318561" y="200369"/>
                  </a:lnTo>
                  <a:lnTo>
                    <a:pt x="318561" y="91658"/>
                  </a:lnTo>
                  <a:cubicBezTo>
                    <a:pt x="318561" y="41118"/>
                    <a:pt x="277443" y="0"/>
                    <a:pt x="226902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85874314-5816-4041-935D-6C7385665139}"/>
                </a:ext>
              </a:extLst>
            </p:cNvPr>
            <p:cNvSpPr/>
            <p:nvPr/>
          </p:nvSpPr>
          <p:spPr>
            <a:xfrm>
              <a:off x="8750442" y="5338933"/>
              <a:ext cx="311959" cy="339999"/>
            </a:xfrm>
            <a:custGeom>
              <a:avLst/>
              <a:gdLst>
                <a:gd name="connsiteX0" fmla="*/ 155980 w 311959"/>
                <a:gd name="connsiteY0" fmla="*/ 0 h 339999"/>
                <a:gd name="connsiteX1" fmla="*/ 0 w 311959"/>
                <a:gd name="connsiteY1" fmla="*/ 140813 h 339999"/>
                <a:gd name="connsiteX2" fmla="*/ 0 w 311959"/>
                <a:gd name="connsiteY2" fmla="*/ 274421 h 339999"/>
                <a:gd name="connsiteX3" fmla="*/ 19238 w 311959"/>
                <a:gd name="connsiteY3" fmla="*/ 320772 h 339999"/>
                <a:gd name="connsiteX4" fmla="*/ 65599 w 311959"/>
                <a:gd name="connsiteY4" fmla="*/ 339999 h 339999"/>
                <a:gd name="connsiteX5" fmla="*/ 90825 w 311959"/>
                <a:gd name="connsiteY5" fmla="*/ 339999 h 339999"/>
                <a:gd name="connsiteX6" fmla="*/ 90825 w 311959"/>
                <a:gd name="connsiteY6" fmla="*/ 308026 h 339999"/>
                <a:gd name="connsiteX7" fmla="*/ 64789 w 311959"/>
                <a:gd name="connsiteY7" fmla="*/ 308026 h 339999"/>
                <a:gd name="connsiteX8" fmla="*/ 31163 w 311959"/>
                <a:gd name="connsiteY8" fmla="*/ 274421 h 339999"/>
                <a:gd name="connsiteX9" fmla="*/ 50603 w 311959"/>
                <a:gd name="connsiteY9" fmla="*/ 274421 h 339999"/>
                <a:gd name="connsiteX10" fmla="*/ 42738 w 311959"/>
                <a:gd name="connsiteY10" fmla="*/ 235370 h 339999"/>
                <a:gd name="connsiteX11" fmla="*/ 42738 w 311959"/>
                <a:gd name="connsiteY11" fmla="*/ 162235 h 339999"/>
                <a:gd name="connsiteX12" fmla="*/ 45040 w 311959"/>
                <a:gd name="connsiteY12" fmla="*/ 140813 h 339999"/>
                <a:gd name="connsiteX13" fmla="*/ 32176 w 311959"/>
                <a:gd name="connsiteY13" fmla="*/ 140813 h 339999"/>
                <a:gd name="connsiteX14" fmla="*/ 155980 w 311959"/>
                <a:gd name="connsiteY14" fmla="*/ 31974 h 339999"/>
                <a:gd name="connsiteX15" fmla="*/ 279782 w 311959"/>
                <a:gd name="connsiteY15" fmla="*/ 140813 h 339999"/>
                <a:gd name="connsiteX16" fmla="*/ 266919 w 311959"/>
                <a:gd name="connsiteY16" fmla="*/ 140813 h 339999"/>
                <a:gd name="connsiteX17" fmla="*/ 269221 w 311959"/>
                <a:gd name="connsiteY17" fmla="*/ 162235 h 339999"/>
                <a:gd name="connsiteX18" fmla="*/ 269221 w 311959"/>
                <a:gd name="connsiteY18" fmla="*/ 235370 h 339999"/>
                <a:gd name="connsiteX19" fmla="*/ 261355 w 311959"/>
                <a:gd name="connsiteY19" fmla="*/ 274421 h 339999"/>
                <a:gd name="connsiteX20" fmla="*/ 311959 w 311959"/>
                <a:gd name="connsiteY20" fmla="*/ 274421 h 339999"/>
                <a:gd name="connsiteX21" fmla="*/ 311959 w 311959"/>
                <a:gd name="connsiteY21" fmla="*/ 140813 h 339999"/>
                <a:gd name="connsiteX22" fmla="*/ 155980 w 311959"/>
                <a:gd name="connsiteY22" fmla="*/ 0 h 33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11959" h="339999">
                  <a:moveTo>
                    <a:pt x="155980" y="0"/>
                  </a:moveTo>
                  <a:cubicBezTo>
                    <a:pt x="74916" y="0"/>
                    <a:pt x="8026" y="61837"/>
                    <a:pt x="0" y="140813"/>
                  </a:cubicBezTo>
                  <a:lnTo>
                    <a:pt x="0" y="274421"/>
                  </a:lnTo>
                  <a:cubicBezTo>
                    <a:pt x="11" y="292508"/>
                    <a:pt x="7364" y="308900"/>
                    <a:pt x="19238" y="320772"/>
                  </a:cubicBezTo>
                  <a:cubicBezTo>
                    <a:pt x="31122" y="332646"/>
                    <a:pt x="47523" y="339999"/>
                    <a:pt x="65599" y="339999"/>
                  </a:cubicBezTo>
                  <a:lnTo>
                    <a:pt x="90825" y="339999"/>
                  </a:lnTo>
                  <a:lnTo>
                    <a:pt x="90825" y="308026"/>
                  </a:lnTo>
                  <a:lnTo>
                    <a:pt x="64789" y="308026"/>
                  </a:lnTo>
                  <a:cubicBezTo>
                    <a:pt x="46254" y="308026"/>
                    <a:pt x="31174" y="292956"/>
                    <a:pt x="31163" y="274421"/>
                  </a:cubicBezTo>
                  <a:lnTo>
                    <a:pt x="50603" y="274421"/>
                  </a:lnTo>
                  <a:cubicBezTo>
                    <a:pt x="45541" y="262409"/>
                    <a:pt x="42738" y="249215"/>
                    <a:pt x="42738" y="235370"/>
                  </a:cubicBezTo>
                  <a:lnTo>
                    <a:pt x="42738" y="162235"/>
                  </a:lnTo>
                  <a:cubicBezTo>
                    <a:pt x="42738" y="154882"/>
                    <a:pt x="43526" y="147720"/>
                    <a:pt x="45040" y="140813"/>
                  </a:cubicBezTo>
                  <a:lnTo>
                    <a:pt x="32176" y="140813"/>
                  </a:lnTo>
                  <a:cubicBezTo>
                    <a:pt x="40053" y="79508"/>
                    <a:pt x="92565" y="31974"/>
                    <a:pt x="155980" y="31974"/>
                  </a:cubicBezTo>
                  <a:cubicBezTo>
                    <a:pt x="219384" y="31974"/>
                    <a:pt x="271906" y="79508"/>
                    <a:pt x="279782" y="140813"/>
                  </a:cubicBezTo>
                  <a:lnTo>
                    <a:pt x="266919" y="140813"/>
                  </a:lnTo>
                  <a:cubicBezTo>
                    <a:pt x="268432" y="147719"/>
                    <a:pt x="269221" y="154882"/>
                    <a:pt x="269221" y="162235"/>
                  </a:cubicBezTo>
                  <a:lnTo>
                    <a:pt x="269221" y="235370"/>
                  </a:lnTo>
                  <a:cubicBezTo>
                    <a:pt x="269221" y="249215"/>
                    <a:pt x="266418" y="262409"/>
                    <a:pt x="261355" y="274421"/>
                  </a:cubicBezTo>
                  <a:lnTo>
                    <a:pt x="311959" y="274421"/>
                  </a:lnTo>
                  <a:lnTo>
                    <a:pt x="311959" y="140813"/>
                  </a:lnTo>
                  <a:cubicBezTo>
                    <a:pt x="303933" y="61837"/>
                    <a:pt x="237044" y="0"/>
                    <a:pt x="155980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1" name="Freeform 90">
              <a:extLst>
                <a:ext uri="{FF2B5EF4-FFF2-40B4-BE49-F238E27FC236}">
                  <a16:creationId xmlns:a16="http://schemas.microsoft.com/office/drawing/2014/main" id="{7D9E857A-6FE8-4740-ADC7-9D16BD442E63}"/>
                </a:ext>
              </a:extLst>
            </p:cNvPr>
            <p:cNvSpPr/>
            <p:nvPr/>
          </p:nvSpPr>
          <p:spPr>
            <a:xfrm>
              <a:off x="8825154" y="5432222"/>
              <a:ext cx="142933" cy="85678"/>
            </a:xfrm>
            <a:custGeom>
              <a:avLst/>
              <a:gdLst>
                <a:gd name="connsiteX0" fmla="*/ 93587 w 142933"/>
                <a:gd name="connsiteY0" fmla="*/ 0 h 85678"/>
                <a:gd name="connsiteX1" fmla="*/ 68946 w 142933"/>
                <a:gd name="connsiteY1" fmla="*/ 0 h 85678"/>
                <a:gd name="connsiteX2" fmla="*/ 3400 w 142933"/>
                <a:gd name="connsiteY2" fmla="*/ 47523 h 85678"/>
                <a:gd name="connsiteX3" fmla="*/ 0 w 142933"/>
                <a:gd name="connsiteY3" fmla="*/ 68946 h 85678"/>
                <a:gd name="connsiteX4" fmla="*/ 0 w 142933"/>
                <a:gd name="connsiteY4" fmla="*/ 85678 h 85678"/>
                <a:gd name="connsiteX5" fmla="*/ 142934 w 142933"/>
                <a:gd name="connsiteY5" fmla="*/ 20803 h 85678"/>
                <a:gd name="connsiteX6" fmla="*/ 93587 w 142933"/>
                <a:gd name="connsiteY6" fmla="*/ 0 h 85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933" h="85678">
                  <a:moveTo>
                    <a:pt x="93587" y="0"/>
                  </a:moveTo>
                  <a:lnTo>
                    <a:pt x="68946" y="0"/>
                  </a:lnTo>
                  <a:cubicBezTo>
                    <a:pt x="38347" y="0"/>
                    <a:pt x="12405" y="19930"/>
                    <a:pt x="3400" y="47523"/>
                  </a:cubicBezTo>
                  <a:cubicBezTo>
                    <a:pt x="1194" y="54259"/>
                    <a:pt x="0" y="61464"/>
                    <a:pt x="0" y="68946"/>
                  </a:cubicBezTo>
                  <a:lnTo>
                    <a:pt x="0" y="85678"/>
                  </a:lnTo>
                  <a:lnTo>
                    <a:pt x="142934" y="20803"/>
                  </a:lnTo>
                  <a:cubicBezTo>
                    <a:pt x="130421" y="7961"/>
                    <a:pt x="112932" y="0"/>
                    <a:pt x="93587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F4558517-3D6F-D54D-AFE9-030C407457C9}"/>
                </a:ext>
              </a:extLst>
            </p:cNvPr>
            <p:cNvSpPr/>
            <p:nvPr/>
          </p:nvSpPr>
          <p:spPr>
            <a:xfrm>
              <a:off x="8825154" y="5480662"/>
              <a:ext cx="162533" cy="162586"/>
            </a:xfrm>
            <a:custGeom>
              <a:avLst/>
              <a:gdLst>
                <a:gd name="connsiteX0" fmla="*/ 159433 w 162533"/>
                <a:gd name="connsiteY0" fmla="*/ 0 h 162586"/>
                <a:gd name="connsiteX1" fmla="*/ 0 w 162533"/>
                <a:gd name="connsiteY1" fmla="*/ 72347 h 162586"/>
                <a:gd name="connsiteX2" fmla="*/ 0 w 162533"/>
                <a:gd name="connsiteY2" fmla="*/ 93641 h 162586"/>
                <a:gd name="connsiteX3" fmla="*/ 12129 w 162533"/>
                <a:gd name="connsiteY3" fmla="*/ 132691 h 162586"/>
                <a:gd name="connsiteX4" fmla="*/ 68946 w 162533"/>
                <a:gd name="connsiteY4" fmla="*/ 162586 h 162586"/>
                <a:gd name="connsiteX5" fmla="*/ 93587 w 162533"/>
                <a:gd name="connsiteY5" fmla="*/ 162586 h 162586"/>
                <a:gd name="connsiteX6" fmla="*/ 150405 w 162533"/>
                <a:gd name="connsiteY6" fmla="*/ 132691 h 162586"/>
                <a:gd name="connsiteX7" fmla="*/ 162533 w 162533"/>
                <a:gd name="connsiteY7" fmla="*/ 93641 h 162586"/>
                <a:gd name="connsiteX8" fmla="*/ 162533 w 162533"/>
                <a:gd name="connsiteY8" fmla="*/ 20506 h 162586"/>
                <a:gd name="connsiteX9" fmla="*/ 159433 w 162533"/>
                <a:gd name="connsiteY9" fmla="*/ 0 h 162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2533" h="162586">
                  <a:moveTo>
                    <a:pt x="159433" y="0"/>
                  </a:moveTo>
                  <a:lnTo>
                    <a:pt x="0" y="72347"/>
                  </a:lnTo>
                  <a:lnTo>
                    <a:pt x="0" y="93641"/>
                  </a:lnTo>
                  <a:cubicBezTo>
                    <a:pt x="0" y="108146"/>
                    <a:pt x="4476" y="121597"/>
                    <a:pt x="12129" y="132691"/>
                  </a:cubicBezTo>
                  <a:cubicBezTo>
                    <a:pt x="24546" y="150746"/>
                    <a:pt x="45360" y="162586"/>
                    <a:pt x="68946" y="162586"/>
                  </a:cubicBezTo>
                  <a:lnTo>
                    <a:pt x="93587" y="162586"/>
                  </a:lnTo>
                  <a:cubicBezTo>
                    <a:pt x="117174" y="162586"/>
                    <a:pt x="137989" y="150745"/>
                    <a:pt x="150405" y="132691"/>
                  </a:cubicBezTo>
                  <a:cubicBezTo>
                    <a:pt x="158057" y="121597"/>
                    <a:pt x="162533" y="108146"/>
                    <a:pt x="162533" y="93641"/>
                  </a:cubicBezTo>
                  <a:lnTo>
                    <a:pt x="162533" y="20506"/>
                  </a:lnTo>
                  <a:cubicBezTo>
                    <a:pt x="162533" y="13365"/>
                    <a:pt x="161446" y="6480"/>
                    <a:pt x="159433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3" name="Graphic 31">
            <a:extLst>
              <a:ext uri="{FF2B5EF4-FFF2-40B4-BE49-F238E27FC236}">
                <a16:creationId xmlns:a16="http://schemas.microsoft.com/office/drawing/2014/main" id="{DB92C4F1-39E2-0449-9C38-85096C63905E}"/>
              </a:ext>
            </a:extLst>
          </p:cNvPr>
          <p:cNvGrpSpPr>
            <a:grpSpLocks noChangeAspect="1"/>
          </p:cNvGrpSpPr>
          <p:nvPr/>
        </p:nvGrpSpPr>
        <p:grpSpPr>
          <a:xfrm>
            <a:off x="5271399" y="2330479"/>
            <a:ext cx="450109" cy="450109"/>
            <a:chOff x="5224137" y="2283217"/>
            <a:chExt cx="544632" cy="544632"/>
          </a:xfrm>
          <a:solidFill>
            <a:schemeClr val="tx2"/>
          </a:solidFill>
        </p:grpSpPr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B86F72DA-A9FD-5844-A5C8-77BB1A2641A1}"/>
                </a:ext>
              </a:extLst>
            </p:cNvPr>
            <p:cNvSpPr/>
            <p:nvPr/>
          </p:nvSpPr>
          <p:spPr>
            <a:xfrm>
              <a:off x="5448787" y="2380580"/>
              <a:ext cx="66462" cy="66451"/>
            </a:xfrm>
            <a:custGeom>
              <a:avLst/>
              <a:gdLst>
                <a:gd name="connsiteX0" fmla="*/ 33231 w 66462"/>
                <a:gd name="connsiteY0" fmla="*/ 0 h 66451"/>
                <a:gd name="connsiteX1" fmla="*/ 0 w 66462"/>
                <a:gd name="connsiteY1" fmla="*/ 33231 h 66451"/>
                <a:gd name="connsiteX2" fmla="*/ 33231 w 66462"/>
                <a:gd name="connsiteY2" fmla="*/ 66451 h 66451"/>
                <a:gd name="connsiteX3" fmla="*/ 66462 w 66462"/>
                <a:gd name="connsiteY3" fmla="*/ 33231 h 66451"/>
                <a:gd name="connsiteX4" fmla="*/ 33231 w 66462"/>
                <a:gd name="connsiteY4" fmla="*/ 0 h 66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462" h="66451">
                  <a:moveTo>
                    <a:pt x="33231" y="0"/>
                  </a:moveTo>
                  <a:cubicBezTo>
                    <a:pt x="14914" y="0"/>
                    <a:pt x="0" y="14903"/>
                    <a:pt x="0" y="33231"/>
                  </a:cubicBezTo>
                  <a:cubicBezTo>
                    <a:pt x="0" y="51549"/>
                    <a:pt x="14914" y="66451"/>
                    <a:pt x="33231" y="66451"/>
                  </a:cubicBezTo>
                  <a:cubicBezTo>
                    <a:pt x="51549" y="66451"/>
                    <a:pt x="66462" y="51549"/>
                    <a:pt x="66462" y="33231"/>
                  </a:cubicBezTo>
                  <a:cubicBezTo>
                    <a:pt x="66462" y="14903"/>
                    <a:pt x="51549" y="0"/>
                    <a:pt x="33231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1D4E575B-C1A2-164A-B4A9-5674B1805E64}"/>
                </a:ext>
              </a:extLst>
            </p:cNvPr>
            <p:cNvSpPr/>
            <p:nvPr/>
          </p:nvSpPr>
          <p:spPr>
            <a:xfrm>
              <a:off x="5290556" y="2283217"/>
              <a:ext cx="411792" cy="544632"/>
            </a:xfrm>
            <a:custGeom>
              <a:avLst/>
              <a:gdLst>
                <a:gd name="connsiteX0" fmla="*/ 382923 w 411792"/>
                <a:gd name="connsiteY0" fmla="*/ 117553 h 544632"/>
                <a:gd name="connsiteX1" fmla="*/ 411793 w 411792"/>
                <a:gd name="connsiteY1" fmla="*/ 117553 h 544632"/>
                <a:gd name="connsiteX2" fmla="*/ 411793 w 411792"/>
                <a:gd name="connsiteY2" fmla="*/ 56920 h 544632"/>
                <a:gd name="connsiteX3" fmla="*/ 382923 w 411792"/>
                <a:gd name="connsiteY3" fmla="*/ 56920 h 544632"/>
                <a:gd name="connsiteX4" fmla="*/ 382923 w 411792"/>
                <a:gd name="connsiteY4" fmla="*/ 0 h 544632"/>
                <a:gd name="connsiteX5" fmla="*/ 0 w 411792"/>
                <a:gd name="connsiteY5" fmla="*/ 0 h 544632"/>
                <a:gd name="connsiteX6" fmla="*/ 0 w 411792"/>
                <a:gd name="connsiteY6" fmla="*/ 544632 h 544632"/>
                <a:gd name="connsiteX7" fmla="*/ 382923 w 411792"/>
                <a:gd name="connsiteY7" fmla="*/ 544632 h 544632"/>
                <a:gd name="connsiteX8" fmla="*/ 382923 w 411792"/>
                <a:gd name="connsiteY8" fmla="*/ 487712 h 544632"/>
                <a:gd name="connsiteX9" fmla="*/ 411793 w 411792"/>
                <a:gd name="connsiteY9" fmla="*/ 487712 h 544632"/>
                <a:gd name="connsiteX10" fmla="*/ 411793 w 411792"/>
                <a:gd name="connsiteY10" fmla="*/ 427079 h 544632"/>
                <a:gd name="connsiteX11" fmla="*/ 382923 w 411792"/>
                <a:gd name="connsiteY11" fmla="*/ 427079 h 544632"/>
                <a:gd name="connsiteX12" fmla="*/ 382923 w 411792"/>
                <a:gd name="connsiteY12" fmla="*/ 395167 h 544632"/>
                <a:gd name="connsiteX13" fmla="*/ 411793 w 411792"/>
                <a:gd name="connsiteY13" fmla="*/ 395167 h 544632"/>
                <a:gd name="connsiteX14" fmla="*/ 411793 w 411792"/>
                <a:gd name="connsiteY14" fmla="*/ 334544 h 544632"/>
                <a:gd name="connsiteX15" fmla="*/ 382923 w 411792"/>
                <a:gd name="connsiteY15" fmla="*/ 334544 h 544632"/>
                <a:gd name="connsiteX16" fmla="*/ 382923 w 411792"/>
                <a:gd name="connsiteY16" fmla="*/ 302632 h 544632"/>
                <a:gd name="connsiteX17" fmla="*/ 411793 w 411792"/>
                <a:gd name="connsiteY17" fmla="*/ 302632 h 544632"/>
                <a:gd name="connsiteX18" fmla="*/ 411793 w 411792"/>
                <a:gd name="connsiteY18" fmla="*/ 242000 h 544632"/>
                <a:gd name="connsiteX19" fmla="*/ 382923 w 411792"/>
                <a:gd name="connsiteY19" fmla="*/ 242000 h 544632"/>
                <a:gd name="connsiteX20" fmla="*/ 382923 w 411792"/>
                <a:gd name="connsiteY20" fmla="*/ 210088 h 544632"/>
                <a:gd name="connsiteX21" fmla="*/ 411793 w 411792"/>
                <a:gd name="connsiteY21" fmla="*/ 210088 h 544632"/>
                <a:gd name="connsiteX22" fmla="*/ 411793 w 411792"/>
                <a:gd name="connsiteY22" fmla="*/ 149465 h 544632"/>
                <a:gd name="connsiteX23" fmla="*/ 382923 w 411792"/>
                <a:gd name="connsiteY23" fmla="*/ 149465 h 544632"/>
                <a:gd name="connsiteX24" fmla="*/ 382923 w 411792"/>
                <a:gd name="connsiteY24" fmla="*/ 117553 h 544632"/>
                <a:gd name="connsiteX25" fmla="*/ 382923 w 411792"/>
                <a:gd name="connsiteY25" fmla="*/ 117553 h 544632"/>
                <a:gd name="connsiteX26" fmla="*/ 191462 w 411792"/>
                <a:gd name="connsiteY26" fmla="*/ 65452 h 544632"/>
                <a:gd name="connsiteX27" fmla="*/ 256605 w 411792"/>
                <a:gd name="connsiteY27" fmla="*/ 130595 h 544632"/>
                <a:gd name="connsiteX28" fmla="*/ 191462 w 411792"/>
                <a:gd name="connsiteY28" fmla="*/ 195727 h 544632"/>
                <a:gd name="connsiteX29" fmla="*/ 126318 w 411792"/>
                <a:gd name="connsiteY29" fmla="*/ 130595 h 544632"/>
                <a:gd name="connsiteX30" fmla="*/ 191462 w 411792"/>
                <a:gd name="connsiteY30" fmla="*/ 65452 h 544632"/>
                <a:gd name="connsiteX31" fmla="*/ 240127 w 411792"/>
                <a:gd name="connsiteY31" fmla="*/ 480436 h 544632"/>
                <a:gd name="connsiteX32" fmla="*/ 142796 w 411792"/>
                <a:gd name="connsiteY32" fmla="*/ 480436 h 544632"/>
                <a:gd name="connsiteX33" fmla="*/ 142796 w 411792"/>
                <a:gd name="connsiteY33" fmla="*/ 448524 h 544632"/>
                <a:gd name="connsiteX34" fmla="*/ 240127 w 411792"/>
                <a:gd name="connsiteY34" fmla="*/ 448524 h 544632"/>
                <a:gd name="connsiteX35" fmla="*/ 240127 w 411792"/>
                <a:gd name="connsiteY35" fmla="*/ 480436 h 544632"/>
                <a:gd name="connsiteX36" fmla="*/ 240127 w 411792"/>
                <a:gd name="connsiteY36" fmla="*/ 421760 h 544632"/>
                <a:gd name="connsiteX37" fmla="*/ 142796 w 411792"/>
                <a:gd name="connsiteY37" fmla="*/ 421760 h 544632"/>
                <a:gd name="connsiteX38" fmla="*/ 142796 w 411792"/>
                <a:gd name="connsiteY38" fmla="*/ 389848 h 544632"/>
                <a:gd name="connsiteX39" fmla="*/ 240127 w 411792"/>
                <a:gd name="connsiteY39" fmla="*/ 389848 h 544632"/>
                <a:gd name="connsiteX40" fmla="*/ 240127 w 411792"/>
                <a:gd name="connsiteY40" fmla="*/ 421760 h 544632"/>
                <a:gd name="connsiteX41" fmla="*/ 292580 w 411792"/>
                <a:gd name="connsiteY41" fmla="*/ 344352 h 544632"/>
                <a:gd name="connsiteX42" fmla="*/ 260668 w 411792"/>
                <a:gd name="connsiteY42" fmla="*/ 344352 h 544632"/>
                <a:gd name="connsiteX43" fmla="*/ 260668 w 411792"/>
                <a:gd name="connsiteY43" fmla="*/ 295622 h 544632"/>
                <a:gd name="connsiteX44" fmla="*/ 211970 w 411792"/>
                <a:gd name="connsiteY44" fmla="*/ 246925 h 544632"/>
                <a:gd name="connsiteX45" fmla="*/ 172325 w 411792"/>
                <a:gd name="connsiteY45" fmla="*/ 246925 h 544632"/>
                <a:gd name="connsiteX46" fmla="*/ 123627 w 411792"/>
                <a:gd name="connsiteY46" fmla="*/ 295622 h 544632"/>
                <a:gd name="connsiteX47" fmla="*/ 123627 w 411792"/>
                <a:gd name="connsiteY47" fmla="*/ 344352 h 544632"/>
                <a:gd name="connsiteX48" fmla="*/ 91715 w 411792"/>
                <a:gd name="connsiteY48" fmla="*/ 344352 h 544632"/>
                <a:gd name="connsiteX49" fmla="*/ 91715 w 411792"/>
                <a:gd name="connsiteY49" fmla="*/ 295622 h 544632"/>
                <a:gd name="connsiteX50" fmla="*/ 172325 w 411792"/>
                <a:gd name="connsiteY50" fmla="*/ 215013 h 544632"/>
                <a:gd name="connsiteX51" fmla="*/ 211970 w 411792"/>
                <a:gd name="connsiteY51" fmla="*/ 215013 h 544632"/>
                <a:gd name="connsiteX52" fmla="*/ 292580 w 411792"/>
                <a:gd name="connsiteY52" fmla="*/ 295622 h 544632"/>
                <a:gd name="connsiteX53" fmla="*/ 292580 w 411792"/>
                <a:gd name="connsiteY53" fmla="*/ 344352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411792" h="544632">
                  <a:moveTo>
                    <a:pt x="382923" y="117553"/>
                  </a:moveTo>
                  <a:lnTo>
                    <a:pt x="411793" y="117553"/>
                  </a:lnTo>
                  <a:lnTo>
                    <a:pt x="411793" y="56920"/>
                  </a:lnTo>
                  <a:lnTo>
                    <a:pt x="382923" y="56920"/>
                  </a:lnTo>
                  <a:lnTo>
                    <a:pt x="382923" y="0"/>
                  </a:lnTo>
                  <a:lnTo>
                    <a:pt x="0" y="0"/>
                  </a:lnTo>
                  <a:lnTo>
                    <a:pt x="0" y="544632"/>
                  </a:lnTo>
                  <a:lnTo>
                    <a:pt x="382923" y="544632"/>
                  </a:lnTo>
                  <a:lnTo>
                    <a:pt x="382923" y="487712"/>
                  </a:lnTo>
                  <a:lnTo>
                    <a:pt x="411793" y="487712"/>
                  </a:lnTo>
                  <a:lnTo>
                    <a:pt x="411793" y="427079"/>
                  </a:lnTo>
                  <a:lnTo>
                    <a:pt x="382923" y="427079"/>
                  </a:lnTo>
                  <a:lnTo>
                    <a:pt x="382923" y="395167"/>
                  </a:lnTo>
                  <a:lnTo>
                    <a:pt x="411793" y="395167"/>
                  </a:lnTo>
                  <a:lnTo>
                    <a:pt x="411793" y="334544"/>
                  </a:lnTo>
                  <a:lnTo>
                    <a:pt x="382923" y="334544"/>
                  </a:lnTo>
                  <a:lnTo>
                    <a:pt x="382923" y="302632"/>
                  </a:lnTo>
                  <a:lnTo>
                    <a:pt x="411793" y="302632"/>
                  </a:lnTo>
                  <a:lnTo>
                    <a:pt x="411793" y="242000"/>
                  </a:lnTo>
                  <a:lnTo>
                    <a:pt x="382923" y="242000"/>
                  </a:lnTo>
                  <a:lnTo>
                    <a:pt x="382923" y="210088"/>
                  </a:lnTo>
                  <a:lnTo>
                    <a:pt x="411793" y="210088"/>
                  </a:lnTo>
                  <a:lnTo>
                    <a:pt x="411793" y="149465"/>
                  </a:lnTo>
                  <a:lnTo>
                    <a:pt x="382923" y="149465"/>
                  </a:lnTo>
                  <a:lnTo>
                    <a:pt x="382923" y="117553"/>
                  </a:lnTo>
                  <a:lnTo>
                    <a:pt x="382923" y="117553"/>
                  </a:lnTo>
                  <a:close/>
                  <a:moveTo>
                    <a:pt x="191462" y="65452"/>
                  </a:moveTo>
                  <a:cubicBezTo>
                    <a:pt x="227373" y="65452"/>
                    <a:pt x="256605" y="94672"/>
                    <a:pt x="256605" y="130595"/>
                  </a:cubicBezTo>
                  <a:cubicBezTo>
                    <a:pt x="256605" y="166506"/>
                    <a:pt x="227373" y="195727"/>
                    <a:pt x="191462" y="195727"/>
                  </a:cubicBezTo>
                  <a:cubicBezTo>
                    <a:pt x="155539" y="195727"/>
                    <a:pt x="126318" y="166506"/>
                    <a:pt x="126318" y="130595"/>
                  </a:cubicBezTo>
                  <a:cubicBezTo>
                    <a:pt x="126318" y="94672"/>
                    <a:pt x="155539" y="65452"/>
                    <a:pt x="191462" y="65452"/>
                  </a:cubicBezTo>
                  <a:close/>
                  <a:moveTo>
                    <a:pt x="240127" y="480436"/>
                  </a:moveTo>
                  <a:lnTo>
                    <a:pt x="142796" y="480436"/>
                  </a:lnTo>
                  <a:lnTo>
                    <a:pt x="142796" y="448524"/>
                  </a:lnTo>
                  <a:lnTo>
                    <a:pt x="240127" y="448524"/>
                  </a:lnTo>
                  <a:lnTo>
                    <a:pt x="240127" y="480436"/>
                  </a:lnTo>
                  <a:close/>
                  <a:moveTo>
                    <a:pt x="240127" y="421760"/>
                  </a:moveTo>
                  <a:lnTo>
                    <a:pt x="142796" y="421760"/>
                  </a:lnTo>
                  <a:lnTo>
                    <a:pt x="142796" y="389848"/>
                  </a:lnTo>
                  <a:lnTo>
                    <a:pt x="240127" y="389848"/>
                  </a:lnTo>
                  <a:lnTo>
                    <a:pt x="240127" y="421760"/>
                  </a:lnTo>
                  <a:close/>
                  <a:moveTo>
                    <a:pt x="292580" y="344352"/>
                  </a:moveTo>
                  <a:lnTo>
                    <a:pt x="260668" y="344352"/>
                  </a:lnTo>
                  <a:lnTo>
                    <a:pt x="260668" y="295622"/>
                  </a:lnTo>
                  <a:cubicBezTo>
                    <a:pt x="260668" y="268774"/>
                    <a:pt x="238819" y="246925"/>
                    <a:pt x="211970" y="246925"/>
                  </a:cubicBezTo>
                  <a:lnTo>
                    <a:pt x="172325" y="246925"/>
                  </a:lnTo>
                  <a:cubicBezTo>
                    <a:pt x="145476" y="246925"/>
                    <a:pt x="123627" y="268774"/>
                    <a:pt x="123627" y="295622"/>
                  </a:cubicBezTo>
                  <a:lnTo>
                    <a:pt x="123627" y="344352"/>
                  </a:lnTo>
                  <a:lnTo>
                    <a:pt x="91715" y="344352"/>
                  </a:lnTo>
                  <a:lnTo>
                    <a:pt x="91715" y="295622"/>
                  </a:lnTo>
                  <a:cubicBezTo>
                    <a:pt x="91715" y="251169"/>
                    <a:pt x="127872" y="215013"/>
                    <a:pt x="172325" y="215013"/>
                  </a:cubicBezTo>
                  <a:lnTo>
                    <a:pt x="211970" y="215013"/>
                  </a:lnTo>
                  <a:cubicBezTo>
                    <a:pt x="256413" y="215013"/>
                    <a:pt x="292580" y="251169"/>
                    <a:pt x="292580" y="295622"/>
                  </a:cubicBezTo>
                  <a:lnTo>
                    <a:pt x="292580" y="34435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96" name="Graphic 3">
            <a:extLst>
              <a:ext uri="{FF2B5EF4-FFF2-40B4-BE49-F238E27FC236}">
                <a16:creationId xmlns:a16="http://schemas.microsoft.com/office/drawing/2014/main" id="{03E2D127-5B41-A34D-9B5F-6DCC2807BFA8}"/>
              </a:ext>
            </a:extLst>
          </p:cNvPr>
          <p:cNvGrpSpPr>
            <a:grpSpLocks noChangeAspect="1"/>
          </p:cNvGrpSpPr>
          <p:nvPr/>
        </p:nvGrpSpPr>
        <p:grpSpPr>
          <a:xfrm>
            <a:off x="724773" y="802621"/>
            <a:ext cx="450109" cy="450109"/>
            <a:chOff x="677511" y="755359"/>
            <a:chExt cx="544632" cy="544632"/>
          </a:xfrm>
          <a:solidFill>
            <a:schemeClr val="tx2"/>
          </a:solidFill>
        </p:grpSpPr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0EED559E-F1C4-6246-9025-4D0C378EE6F5}"/>
                </a:ext>
              </a:extLst>
            </p:cNvPr>
            <p:cNvSpPr/>
            <p:nvPr/>
          </p:nvSpPr>
          <p:spPr>
            <a:xfrm rot="-2700000">
              <a:off x="972363" y="818120"/>
              <a:ext cx="206485" cy="69983"/>
            </a:xfrm>
            <a:custGeom>
              <a:avLst/>
              <a:gdLst>
                <a:gd name="connsiteX0" fmla="*/ 0 w 206485"/>
                <a:gd name="connsiteY0" fmla="*/ 0 h 69983"/>
                <a:gd name="connsiteX1" fmla="*/ 206486 w 206485"/>
                <a:gd name="connsiteY1" fmla="*/ 0 h 69983"/>
                <a:gd name="connsiteX2" fmla="*/ 206486 w 206485"/>
                <a:gd name="connsiteY2" fmla="*/ 69983 h 69983"/>
                <a:gd name="connsiteX3" fmla="*/ 0 w 206485"/>
                <a:gd name="connsiteY3" fmla="*/ 69983 h 69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485" h="69983">
                  <a:moveTo>
                    <a:pt x="0" y="0"/>
                  </a:moveTo>
                  <a:lnTo>
                    <a:pt x="206486" y="0"/>
                  </a:lnTo>
                  <a:lnTo>
                    <a:pt x="206486" y="69983"/>
                  </a:lnTo>
                  <a:lnTo>
                    <a:pt x="0" y="6998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5A7082B3-E448-CE43-811F-3D38125133E3}"/>
                </a:ext>
              </a:extLst>
            </p:cNvPr>
            <p:cNvSpPr/>
            <p:nvPr/>
          </p:nvSpPr>
          <p:spPr>
            <a:xfrm>
              <a:off x="749226" y="827553"/>
              <a:ext cx="472920" cy="472437"/>
            </a:xfrm>
            <a:custGeom>
              <a:avLst/>
              <a:gdLst>
                <a:gd name="connsiteX0" fmla="*/ 447928 w 472920"/>
                <a:gd name="connsiteY0" fmla="*/ 1088 h 472437"/>
                <a:gd name="connsiteX1" fmla="*/ 446840 w 472920"/>
                <a:gd name="connsiteY1" fmla="*/ 0 h 472437"/>
                <a:gd name="connsiteX2" fmla="*/ 295561 w 472920"/>
                <a:gd name="connsiteY2" fmla="*/ 151279 h 472437"/>
                <a:gd name="connsiteX3" fmla="*/ 230592 w 472920"/>
                <a:gd name="connsiteY3" fmla="*/ 228789 h 472437"/>
                <a:gd name="connsiteX4" fmla="*/ 149995 w 472920"/>
                <a:gd name="connsiteY4" fmla="*/ 295878 h 472437"/>
                <a:gd name="connsiteX5" fmla="*/ 0 w 472920"/>
                <a:gd name="connsiteY5" fmla="*/ 445876 h 472437"/>
                <a:gd name="connsiteX6" fmla="*/ 3271 w 472920"/>
                <a:gd name="connsiteY6" fmla="*/ 449146 h 472437"/>
                <a:gd name="connsiteX7" fmla="*/ 3727 w 472920"/>
                <a:gd name="connsiteY7" fmla="*/ 449585 h 472437"/>
                <a:gd name="connsiteX8" fmla="*/ 149578 w 472920"/>
                <a:gd name="connsiteY8" fmla="*/ 455322 h 472437"/>
                <a:gd name="connsiteX9" fmla="*/ 330848 w 472920"/>
                <a:gd name="connsiteY9" fmla="*/ 330366 h 472437"/>
                <a:gd name="connsiteX10" fmla="*/ 456527 w 472920"/>
                <a:gd name="connsiteY10" fmla="*/ 147207 h 472437"/>
                <a:gd name="connsiteX11" fmla="*/ 472920 w 472920"/>
                <a:gd name="connsiteY11" fmla="*/ 69423 h 472437"/>
                <a:gd name="connsiteX12" fmla="*/ 447928 w 472920"/>
                <a:gd name="connsiteY12" fmla="*/ 1088 h 47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2920" h="472437">
                  <a:moveTo>
                    <a:pt x="447928" y="1088"/>
                  </a:moveTo>
                  <a:lnTo>
                    <a:pt x="446840" y="0"/>
                  </a:lnTo>
                  <a:lnTo>
                    <a:pt x="295561" y="151279"/>
                  </a:lnTo>
                  <a:cubicBezTo>
                    <a:pt x="277102" y="178063"/>
                    <a:pt x="255314" y="204068"/>
                    <a:pt x="230592" y="228789"/>
                  </a:cubicBezTo>
                  <a:cubicBezTo>
                    <a:pt x="204890" y="254491"/>
                    <a:pt x="177846" y="276994"/>
                    <a:pt x="149995" y="295878"/>
                  </a:cubicBezTo>
                  <a:lnTo>
                    <a:pt x="0" y="445876"/>
                  </a:lnTo>
                  <a:lnTo>
                    <a:pt x="3271" y="449146"/>
                  </a:lnTo>
                  <a:lnTo>
                    <a:pt x="3727" y="449585"/>
                  </a:lnTo>
                  <a:cubicBezTo>
                    <a:pt x="34411" y="477938"/>
                    <a:pt x="86209" y="479975"/>
                    <a:pt x="149578" y="455322"/>
                  </a:cubicBezTo>
                  <a:cubicBezTo>
                    <a:pt x="209014" y="432200"/>
                    <a:pt x="273393" y="387822"/>
                    <a:pt x="330848" y="330366"/>
                  </a:cubicBezTo>
                  <a:cubicBezTo>
                    <a:pt x="388991" y="272223"/>
                    <a:pt x="433626" y="207176"/>
                    <a:pt x="456527" y="147207"/>
                  </a:cubicBezTo>
                  <a:cubicBezTo>
                    <a:pt x="467473" y="118544"/>
                    <a:pt x="472920" y="92333"/>
                    <a:pt x="472920" y="69423"/>
                  </a:cubicBezTo>
                  <a:cubicBezTo>
                    <a:pt x="472921" y="41039"/>
                    <a:pt x="464557" y="17719"/>
                    <a:pt x="447928" y="1088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1EA6321D-ABA0-4C40-81E2-05E208224AF1}"/>
                </a:ext>
              </a:extLst>
            </p:cNvPr>
            <p:cNvSpPr/>
            <p:nvPr/>
          </p:nvSpPr>
          <p:spPr>
            <a:xfrm rot="-2700000">
              <a:off x="671771" y="1118566"/>
              <a:ext cx="206485" cy="69303"/>
            </a:xfrm>
            <a:custGeom>
              <a:avLst/>
              <a:gdLst>
                <a:gd name="connsiteX0" fmla="*/ 0 w 206485"/>
                <a:gd name="connsiteY0" fmla="*/ 0 h 69303"/>
                <a:gd name="connsiteX1" fmla="*/ 206486 w 206485"/>
                <a:gd name="connsiteY1" fmla="*/ 0 h 69303"/>
                <a:gd name="connsiteX2" fmla="*/ 206486 w 206485"/>
                <a:gd name="connsiteY2" fmla="*/ 69304 h 69303"/>
                <a:gd name="connsiteX3" fmla="*/ 0 w 206485"/>
                <a:gd name="connsiteY3" fmla="*/ 69304 h 6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6485" h="69303">
                  <a:moveTo>
                    <a:pt x="0" y="0"/>
                  </a:moveTo>
                  <a:lnTo>
                    <a:pt x="206486" y="0"/>
                  </a:lnTo>
                  <a:lnTo>
                    <a:pt x="206486" y="69304"/>
                  </a:lnTo>
                  <a:lnTo>
                    <a:pt x="0" y="6930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100" name="Graphic 27">
            <a:extLst>
              <a:ext uri="{FF2B5EF4-FFF2-40B4-BE49-F238E27FC236}">
                <a16:creationId xmlns:a16="http://schemas.microsoft.com/office/drawing/2014/main" id="{88BA59B0-CBCF-0745-BF68-52135D7D1FF0}"/>
              </a:ext>
            </a:extLst>
          </p:cNvPr>
          <p:cNvSpPr>
            <a:spLocks noChangeAspect="1"/>
          </p:cNvSpPr>
          <p:nvPr/>
        </p:nvSpPr>
        <p:spPr>
          <a:xfrm>
            <a:off x="3061286" y="2330479"/>
            <a:ext cx="323707" cy="450109"/>
          </a:xfrm>
          <a:custGeom>
            <a:avLst/>
            <a:gdLst>
              <a:gd name="connsiteX0" fmla="*/ 391686 w 391686"/>
              <a:gd name="connsiteY0" fmla="*/ 36167 h 544632"/>
              <a:gd name="connsiteX1" fmla="*/ 31912 w 391686"/>
              <a:gd name="connsiteY1" fmla="*/ 36167 h 544632"/>
              <a:gd name="connsiteX2" fmla="*/ 31912 w 391686"/>
              <a:gd name="connsiteY2" fmla="*/ 0 h 544632"/>
              <a:gd name="connsiteX3" fmla="*/ 0 w 391686"/>
              <a:gd name="connsiteY3" fmla="*/ 0 h 544632"/>
              <a:gd name="connsiteX4" fmla="*/ 0 w 391686"/>
              <a:gd name="connsiteY4" fmla="*/ 544632 h 544632"/>
              <a:gd name="connsiteX5" fmla="*/ 31912 w 391686"/>
              <a:gd name="connsiteY5" fmla="*/ 544632 h 544632"/>
              <a:gd name="connsiteX6" fmla="*/ 31912 w 391686"/>
              <a:gd name="connsiteY6" fmla="*/ 267428 h 544632"/>
              <a:gd name="connsiteX7" fmla="*/ 391686 w 391686"/>
              <a:gd name="connsiteY7" fmla="*/ 267428 h 544632"/>
              <a:gd name="connsiteX8" fmla="*/ 282556 w 391686"/>
              <a:gd name="connsiteY8" fmla="*/ 151798 h 54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1686" h="544632">
                <a:moveTo>
                  <a:pt x="391686" y="36167"/>
                </a:moveTo>
                <a:lnTo>
                  <a:pt x="31912" y="36167"/>
                </a:lnTo>
                <a:lnTo>
                  <a:pt x="31912" y="0"/>
                </a:lnTo>
                <a:lnTo>
                  <a:pt x="0" y="0"/>
                </a:lnTo>
                <a:lnTo>
                  <a:pt x="0" y="544632"/>
                </a:lnTo>
                <a:lnTo>
                  <a:pt x="31912" y="544632"/>
                </a:lnTo>
                <a:lnTo>
                  <a:pt x="31912" y="267428"/>
                </a:lnTo>
                <a:lnTo>
                  <a:pt x="391686" y="267428"/>
                </a:lnTo>
                <a:lnTo>
                  <a:pt x="282556" y="151798"/>
                </a:lnTo>
                <a:close/>
              </a:path>
            </a:pathLst>
          </a:custGeom>
          <a:solidFill>
            <a:schemeClr val="tx2"/>
          </a:solidFill>
          <a:ln w="1060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101" name="Graphic 67">
            <a:extLst>
              <a:ext uri="{FF2B5EF4-FFF2-40B4-BE49-F238E27FC236}">
                <a16:creationId xmlns:a16="http://schemas.microsoft.com/office/drawing/2014/main" id="{173B22FB-6EBF-7B49-8081-3E7A82BEAE7F}"/>
              </a:ext>
            </a:extLst>
          </p:cNvPr>
          <p:cNvGrpSpPr>
            <a:grpSpLocks noChangeAspect="1"/>
          </p:cNvGrpSpPr>
          <p:nvPr/>
        </p:nvGrpSpPr>
        <p:grpSpPr>
          <a:xfrm>
            <a:off x="2998086" y="5386195"/>
            <a:ext cx="450109" cy="450109"/>
            <a:chOff x="2950824" y="5338933"/>
            <a:chExt cx="544632" cy="544632"/>
          </a:xfrm>
          <a:solidFill>
            <a:schemeClr val="tx2"/>
          </a:solidFill>
        </p:grpSpPr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8043687B-686E-644E-90F0-99F039060650}"/>
                </a:ext>
              </a:extLst>
            </p:cNvPr>
            <p:cNvSpPr/>
            <p:nvPr/>
          </p:nvSpPr>
          <p:spPr>
            <a:xfrm>
              <a:off x="3195937" y="5667422"/>
              <a:ext cx="54404" cy="100015"/>
            </a:xfrm>
            <a:custGeom>
              <a:avLst/>
              <a:gdLst>
                <a:gd name="connsiteX0" fmla="*/ 27203 w 54404"/>
                <a:gd name="connsiteY0" fmla="*/ 0 h 100015"/>
                <a:gd name="connsiteX1" fmla="*/ 0 w 54404"/>
                <a:gd name="connsiteY1" fmla="*/ 27202 h 100015"/>
                <a:gd name="connsiteX2" fmla="*/ 7243 w 54404"/>
                <a:gd name="connsiteY2" fmla="*/ 45672 h 100015"/>
                <a:gd name="connsiteX3" fmla="*/ 11493 w 54404"/>
                <a:gd name="connsiteY3" fmla="*/ 50260 h 100015"/>
                <a:gd name="connsiteX4" fmla="*/ 11493 w 54404"/>
                <a:gd name="connsiteY4" fmla="*/ 100015 h 100015"/>
                <a:gd name="connsiteX5" fmla="*/ 42912 w 54404"/>
                <a:gd name="connsiteY5" fmla="*/ 100015 h 100015"/>
                <a:gd name="connsiteX6" fmla="*/ 42912 w 54404"/>
                <a:gd name="connsiteY6" fmla="*/ 50260 h 100015"/>
                <a:gd name="connsiteX7" fmla="*/ 47162 w 54404"/>
                <a:gd name="connsiteY7" fmla="*/ 45672 h 100015"/>
                <a:gd name="connsiteX8" fmla="*/ 54405 w 54404"/>
                <a:gd name="connsiteY8" fmla="*/ 27202 h 100015"/>
                <a:gd name="connsiteX9" fmla="*/ 27203 w 54404"/>
                <a:gd name="connsiteY9" fmla="*/ 0 h 10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404" h="100015">
                  <a:moveTo>
                    <a:pt x="27203" y="0"/>
                  </a:moveTo>
                  <a:cubicBezTo>
                    <a:pt x="12203" y="0"/>
                    <a:pt x="0" y="12203"/>
                    <a:pt x="0" y="27202"/>
                  </a:cubicBezTo>
                  <a:cubicBezTo>
                    <a:pt x="0" y="34069"/>
                    <a:pt x="2572" y="40629"/>
                    <a:pt x="7243" y="45672"/>
                  </a:cubicBezTo>
                  <a:lnTo>
                    <a:pt x="11493" y="50260"/>
                  </a:lnTo>
                  <a:lnTo>
                    <a:pt x="11493" y="100015"/>
                  </a:lnTo>
                  <a:lnTo>
                    <a:pt x="42912" y="100015"/>
                  </a:lnTo>
                  <a:lnTo>
                    <a:pt x="42912" y="50260"/>
                  </a:lnTo>
                  <a:lnTo>
                    <a:pt x="47162" y="45672"/>
                  </a:lnTo>
                  <a:cubicBezTo>
                    <a:pt x="51833" y="40629"/>
                    <a:pt x="54405" y="34070"/>
                    <a:pt x="54405" y="27202"/>
                  </a:cubicBezTo>
                  <a:cubicBezTo>
                    <a:pt x="54406" y="12202"/>
                    <a:pt x="42203" y="0"/>
                    <a:pt x="27203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2A9360D4-A5D3-0D4D-B954-6E30644F964E}"/>
                </a:ext>
              </a:extLst>
            </p:cNvPr>
            <p:cNvSpPr/>
            <p:nvPr/>
          </p:nvSpPr>
          <p:spPr>
            <a:xfrm>
              <a:off x="3021418" y="5338933"/>
              <a:ext cx="403441" cy="544632"/>
            </a:xfrm>
            <a:custGeom>
              <a:avLst/>
              <a:gdLst>
                <a:gd name="connsiteX0" fmla="*/ 350974 w 403441"/>
                <a:gd name="connsiteY0" fmla="*/ 210236 h 544632"/>
                <a:gd name="connsiteX1" fmla="*/ 350974 w 403441"/>
                <a:gd name="connsiteY1" fmla="*/ 149253 h 544632"/>
                <a:gd name="connsiteX2" fmla="*/ 201721 w 403441"/>
                <a:gd name="connsiteY2" fmla="*/ 0 h 544632"/>
                <a:gd name="connsiteX3" fmla="*/ 52469 w 403441"/>
                <a:gd name="connsiteY3" fmla="*/ 149253 h 544632"/>
                <a:gd name="connsiteX4" fmla="*/ 52469 w 403441"/>
                <a:gd name="connsiteY4" fmla="*/ 210236 h 544632"/>
                <a:gd name="connsiteX5" fmla="*/ 0 w 403441"/>
                <a:gd name="connsiteY5" fmla="*/ 210236 h 544632"/>
                <a:gd name="connsiteX6" fmla="*/ 0 w 403441"/>
                <a:gd name="connsiteY6" fmla="*/ 544632 h 544632"/>
                <a:gd name="connsiteX7" fmla="*/ 403441 w 403441"/>
                <a:gd name="connsiteY7" fmla="*/ 544632 h 544632"/>
                <a:gd name="connsiteX8" fmla="*/ 403441 w 403441"/>
                <a:gd name="connsiteY8" fmla="*/ 210236 h 544632"/>
                <a:gd name="connsiteX9" fmla="*/ 350974 w 403441"/>
                <a:gd name="connsiteY9" fmla="*/ 210236 h 544632"/>
                <a:gd name="connsiteX10" fmla="*/ 249343 w 403441"/>
                <a:gd name="connsiteY10" fmla="*/ 390711 h 544632"/>
                <a:gd name="connsiteX11" fmla="*/ 249343 w 403441"/>
                <a:gd name="connsiteY11" fmla="*/ 460418 h 544632"/>
                <a:gd name="connsiteX12" fmla="*/ 154099 w 403441"/>
                <a:gd name="connsiteY12" fmla="*/ 460418 h 544632"/>
                <a:gd name="connsiteX13" fmla="*/ 154099 w 403441"/>
                <a:gd name="connsiteY13" fmla="*/ 390711 h 544632"/>
                <a:gd name="connsiteX14" fmla="*/ 142606 w 403441"/>
                <a:gd name="connsiteY14" fmla="*/ 355692 h 544632"/>
                <a:gd name="connsiteX15" fmla="*/ 201721 w 403441"/>
                <a:gd name="connsiteY15" fmla="*/ 296578 h 544632"/>
                <a:gd name="connsiteX16" fmla="*/ 260835 w 403441"/>
                <a:gd name="connsiteY16" fmla="*/ 355692 h 544632"/>
                <a:gd name="connsiteX17" fmla="*/ 249343 w 403441"/>
                <a:gd name="connsiteY17" fmla="*/ 390711 h 544632"/>
                <a:gd name="connsiteX18" fmla="*/ 279315 w 403441"/>
                <a:gd name="connsiteY18" fmla="*/ 210236 h 544632"/>
                <a:gd name="connsiteX19" fmla="*/ 124129 w 403441"/>
                <a:gd name="connsiteY19" fmla="*/ 210236 h 544632"/>
                <a:gd name="connsiteX20" fmla="*/ 124129 w 403441"/>
                <a:gd name="connsiteY20" fmla="*/ 152054 h 544632"/>
                <a:gd name="connsiteX21" fmla="*/ 201721 w 403441"/>
                <a:gd name="connsiteY21" fmla="*/ 74461 h 544632"/>
                <a:gd name="connsiteX22" fmla="*/ 279314 w 403441"/>
                <a:gd name="connsiteY22" fmla="*/ 152054 h 544632"/>
                <a:gd name="connsiteX23" fmla="*/ 279314 w 403441"/>
                <a:gd name="connsiteY23" fmla="*/ 210236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3441" h="544632">
                  <a:moveTo>
                    <a:pt x="350974" y="210236"/>
                  </a:moveTo>
                  <a:lnTo>
                    <a:pt x="350974" y="149253"/>
                  </a:lnTo>
                  <a:cubicBezTo>
                    <a:pt x="350974" y="66954"/>
                    <a:pt x="284019" y="0"/>
                    <a:pt x="201721" y="0"/>
                  </a:cubicBezTo>
                  <a:cubicBezTo>
                    <a:pt x="119423" y="0"/>
                    <a:pt x="52469" y="66954"/>
                    <a:pt x="52469" y="149253"/>
                  </a:cubicBezTo>
                  <a:lnTo>
                    <a:pt x="52469" y="210236"/>
                  </a:lnTo>
                  <a:lnTo>
                    <a:pt x="0" y="210236"/>
                  </a:lnTo>
                  <a:lnTo>
                    <a:pt x="0" y="544632"/>
                  </a:lnTo>
                  <a:lnTo>
                    <a:pt x="403441" y="544632"/>
                  </a:lnTo>
                  <a:lnTo>
                    <a:pt x="403441" y="210236"/>
                  </a:lnTo>
                  <a:lnTo>
                    <a:pt x="350974" y="210236"/>
                  </a:lnTo>
                  <a:close/>
                  <a:moveTo>
                    <a:pt x="249343" y="390711"/>
                  </a:moveTo>
                  <a:lnTo>
                    <a:pt x="249343" y="460418"/>
                  </a:lnTo>
                  <a:lnTo>
                    <a:pt x="154099" y="460418"/>
                  </a:lnTo>
                  <a:lnTo>
                    <a:pt x="154099" y="390711"/>
                  </a:lnTo>
                  <a:cubicBezTo>
                    <a:pt x="146649" y="380601"/>
                    <a:pt x="142606" y="368390"/>
                    <a:pt x="142606" y="355692"/>
                  </a:cubicBezTo>
                  <a:cubicBezTo>
                    <a:pt x="142606" y="323096"/>
                    <a:pt x="169125" y="296578"/>
                    <a:pt x="201721" y="296578"/>
                  </a:cubicBezTo>
                  <a:cubicBezTo>
                    <a:pt x="234316" y="296578"/>
                    <a:pt x="260835" y="323097"/>
                    <a:pt x="260835" y="355692"/>
                  </a:cubicBezTo>
                  <a:cubicBezTo>
                    <a:pt x="260836" y="368389"/>
                    <a:pt x="256794" y="380601"/>
                    <a:pt x="249343" y="390711"/>
                  </a:cubicBezTo>
                  <a:close/>
                  <a:moveTo>
                    <a:pt x="279315" y="210236"/>
                  </a:moveTo>
                  <a:lnTo>
                    <a:pt x="124129" y="210236"/>
                  </a:lnTo>
                  <a:lnTo>
                    <a:pt x="124129" y="152054"/>
                  </a:lnTo>
                  <a:cubicBezTo>
                    <a:pt x="124129" y="109201"/>
                    <a:pt x="158868" y="74461"/>
                    <a:pt x="201721" y="74461"/>
                  </a:cubicBezTo>
                  <a:cubicBezTo>
                    <a:pt x="244575" y="74461"/>
                    <a:pt x="279314" y="109201"/>
                    <a:pt x="279314" y="152054"/>
                  </a:cubicBezTo>
                  <a:lnTo>
                    <a:pt x="279314" y="210236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04" name="Graphic 17">
            <a:extLst>
              <a:ext uri="{FF2B5EF4-FFF2-40B4-BE49-F238E27FC236}">
                <a16:creationId xmlns:a16="http://schemas.microsoft.com/office/drawing/2014/main" id="{5C4D2974-FFE4-1D49-B53D-9DB0DCB477CC}"/>
              </a:ext>
            </a:extLst>
          </p:cNvPr>
          <p:cNvGrpSpPr>
            <a:grpSpLocks noChangeAspect="1"/>
          </p:cNvGrpSpPr>
          <p:nvPr/>
        </p:nvGrpSpPr>
        <p:grpSpPr>
          <a:xfrm>
            <a:off x="8681368" y="802621"/>
            <a:ext cx="450109" cy="450109"/>
            <a:chOff x="8634106" y="755359"/>
            <a:chExt cx="544632" cy="544632"/>
          </a:xfrm>
          <a:solidFill>
            <a:schemeClr val="tx2"/>
          </a:solidFill>
        </p:grpSpPr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C6D59CA2-F107-FC4E-8D3D-50821D1792D7}"/>
                </a:ext>
              </a:extLst>
            </p:cNvPr>
            <p:cNvSpPr/>
            <p:nvPr/>
          </p:nvSpPr>
          <p:spPr>
            <a:xfrm>
              <a:off x="9042829" y="952553"/>
              <a:ext cx="135908" cy="46418"/>
            </a:xfrm>
            <a:custGeom>
              <a:avLst/>
              <a:gdLst>
                <a:gd name="connsiteX0" fmla="*/ 0 w 135908"/>
                <a:gd name="connsiteY0" fmla="*/ 0 h 46418"/>
                <a:gd name="connsiteX1" fmla="*/ 135908 w 135908"/>
                <a:gd name="connsiteY1" fmla="*/ 0 h 46418"/>
                <a:gd name="connsiteX2" fmla="*/ 135908 w 135908"/>
                <a:gd name="connsiteY2" fmla="*/ 46418 h 46418"/>
                <a:gd name="connsiteX3" fmla="*/ 0 w 135908"/>
                <a:gd name="connsiteY3" fmla="*/ 46418 h 4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908" h="46418">
                  <a:moveTo>
                    <a:pt x="0" y="0"/>
                  </a:moveTo>
                  <a:lnTo>
                    <a:pt x="135908" y="0"/>
                  </a:lnTo>
                  <a:lnTo>
                    <a:pt x="135908" y="46418"/>
                  </a:lnTo>
                  <a:lnTo>
                    <a:pt x="0" y="4641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3614113A-1802-0149-99E1-E7B5C31A3E89}"/>
                </a:ext>
              </a:extLst>
            </p:cNvPr>
            <p:cNvSpPr/>
            <p:nvPr/>
          </p:nvSpPr>
          <p:spPr>
            <a:xfrm>
              <a:off x="8634106" y="952553"/>
              <a:ext cx="135908" cy="46418"/>
            </a:xfrm>
            <a:custGeom>
              <a:avLst/>
              <a:gdLst>
                <a:gd name="connsiteX0" fmla="*/ 0 w 135908"/>
                <a:gd name="connsiteY0" fmla="*/ 0 h 46418"/>
                <a:gd name="connsiteX1" fmla="*/ 135908 w 135908"/>
                <a:gd name="connsiteY1" fmla="*/ 0 h 46418"/>
                <a:gd name="connsiteX2" fmla="*/ 135908 w 135908"/>
                <a:gd name="connsiteY2" fmla="*/ 46418 h 46418"/>
                <a:gd name="connsiteX3" fmla="*/ 0 w 135908"/>
                <a:gd name="connsiteY3" fmla="*/ 46418 h 4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908" h="46418">
                  <a:moveTo>
                    <a:pt x="0" y="0"/>
                  </a:moveTo>
                  <a:lnTo>
                    <a:pt x="135908" y="0"/>
                  </a:lnTo>
                  <a:lnTo>
                    <a:pt x="135908" y="46418"/>
                  </a:lnTo>
                  <a:lnTo>
                    <a:pt x="0" y="4641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5C98F87A-CFE3-7145-8882-B40FAEB95364}"/>
                </a:ext>
              </a:extLst>
            </p:cNvPr>
            <p:cNvSpPr/>
            <p:nvPr/>
          </p:nvSpPr>
          <p:spPr>
            <a:xfrm>
              <a:off x="8635306" y="817647"/>
              <a:ext cx="542280" cy="103023"/>
            </a:xfrm>
            <a:custGeom>
              <a:avLst/>
              <a:gdLst>
                <a:gd name="connsiteX0" fmla="*/ 542280 w 542280"/>
                <a:gd name="connsiteY0" fmla="*/ 103024 h 103023"/>
                <a:gd name="connsiteX1" fmla="*/ 466834 w 542280"/>
                <a:gd name="connsiteY1" fmla="*/ 35660 h 103023"/>
                <a:gd name="connsiteX2" fmla="*/ 271115 w 542280"/>
                <a:gd name="connsiteY2" fmla="*/ 0 h 103023"/>
                <a:gd name="connsiteX3" fmla="*/ 73796 w 542280"/>
                <a:gd name="connsiteY3" fmla="*/ 36374 h 103023"/>
                <a:gd name="connsiteX4" fmla="*/ 0 w 542280"/>
                <a:gd name="connsiteY4" fmla="*/ 103024 h 103023"/>
                <a:gd name="connsiteX5" fmla="*/ 134709 w 542280"/>
                <a:gd name="connsiteY5" fmla="*/ 103024 h 103023"/>
                <a:gd name="connsiteX6" fmla="*/ 134709 w 542280"/>
                <a:gd name="connsiteY6" fmla="*/ 90630 h 103023"/>
                <a:gd name="connsiteX7" fmla="*/ 147110 w 542280"/>
                <a:gd name="connsiteY7" fmla="*/ 87806 h 103023"/>
                <a:gd name="connsiteX8" fmla="*/ 270216 w 542280"/>
                <a:gd name="connsiteY8" fmla="*/ 74550 h 103023"/>
                <a:gd name="connsiteX9" fmla="*/ 395183 w 542280"/>
                <a:gd name="connsiteY9" fmla="*/ 88227 h 103023"/>
                <a:gd name="connsiteX10" fmla="*/ 407520 w 542280"/>
                <a:gd name="connsiteY10" fmla="*/ 91090 h 103023"/>
                <a:gd name="connsiteX11" fmla="*/ 407520 w 542280"/>
                <a:gd name="connsiteY11" fmla="*/ 103023 h 103023"/>
                <a:gd name="connsiteX12" fmla="*/ 542280 w 542280"/>
                <a:gd name="connsiteY12" fmla="*/ 103023 h 103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42280" h="103023">
                  <a:moveTo>
                    <a:pt x="542280" y="103024"/>
                  </a:moveTo>
                  <a:cubicBezTo>
                    <a:pt x="536477" y="78635"/>
                    <a:pt x="509605" y="54474"/>
                    <a:pt x="466834" y="35660"/>
                  </a:cubicBezTo>
                  <a:cubicBezTo>
                    <a:pt x="414555" y="12665"/>
                    <a:pt x="345048" y="0"/>
                    <a:pt x="271115" y="0"/>
                  </a:cubicBezTo>
                  <a:cubicBezTo>
                    <a:pt x="196313" y="0"/>
                    <a:pt x="126237" y="12918"/>
                    <a:pt x="73796" y="36374"/>
                  </a:cubicBezTo>
                  <a:cubicBezTo>
                    <a:pt x="31913" y="55108"/>
                    <a:pt x="5735" y="78944"/>
                    <a:pt x="0" y="103024"/>
                  </a:cubicBezTo>
                  <a:lnTo>
                    <a:pt x="134709" y="103024"/>
                  </a:lnTo>
                  <a:lnTo>
                    <a:pt x="134709" y="90630"/>
                  </a:lnTo>
                  <a:lnTo>
                    <a:pt x="147110" y="87806"/>
                  </a:lnTo>
                  <a:cubicBezTo>
                    <a:pt x="185734" y="79011"/>
                    <a:pt x="227153" y="74550"/>
                    <a:pt x="270216" y="74550"/>
                  </a:cubicBezTo>
                  <a:cubicBezTo>
                    <a:pt x="314023" y="74550"/>
                    <a:pt x="356068" y="79151"/>
                    <a:pt x="395183" y="88227"/>
                  </a:cubicBezTo>
                  <a:lnTo>
                    <a:pt x="407520" y="91090"/>
                  </a:lnTo>
                  <a:lnTo>
                    <a:pt x="407520" y="103023"/>
                  </a:lnTo>
                  <a:lnTo>
                    <a:pt x="542280" y="10302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CA565320-C974-D140-9740-A288B302B9DE}"/>
                </a:ext>
              </a:extLst>
            </p:cNvPr>
            <p:cNvSpPr/>
            <p:nvPr/>
          </p:nvSpPr>
          <p:spPr>
            <a:xfrm>
              <a:off x="8850287" y="1042563"/>
              <a:ext cx="112268" cy="112269"/>
            </a:xfrm>
            <a:custGeom>
              <a:avLst/>
              <a:gdLst>
                <a:gd name="connsiteX0" fmla="*/ 56134 w 112268"/>
                <a:gd name="connsiteY0" fmla="*/ 0 h 112269"/>
                <a:gd name="connsiteX1" fmla="*/ 0 w 112268"/>
                <a:gd name="connsiteY1" fmla="*/ 56135 h 112269"/>
                <a:gd name="connsiteX2" fmla="*/ 56134 w 112268"/>
                <a:gd name="connsiteY2" fmla="*/ 112270 h 112269"/>
                <a:gd name="connsiteX3" fmla="*/ 112269 w 112268"/>
                <a:gd name="connsiteY3" fmla="*/ 56135 h 112269"/>
                <a:gd name="connsiteX4" fmla="*/ 56134 w 112268"/>
                <a:gd name="connsiteY4" fmla="*/ 0 h 112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268" h="112269">
                  <a:moveTo>
                    <a:pt x="56134" y="0"/>
                  </a:moveTo>
                  <a:cubicBezTo>
                    <a:pt x="25181" y="0"/>
                    <a:pt x="0" y="25183"/>
                    <a:pt x="0" y="56135"/>
                  </a:cubicBezTo>
                  <a:cubicBezTo>
                    <a:pt x="0" y="87089"/>
                    <a:pt x="25182" y="112270"/>
                    <a:pt x="56134" y="112270"/>
                  </a:cubicBezTo>
                  <a:cubicBezTo>
                    <a:pt x="87087" y="112270"/>
                    <a:pt x="112269" y="87088"/>
                    <a:pt x="112269" y="56135"/>
                  </a:cubicBezTo>
                  <a:cubicBezTo>
                    <a:pt x="112269" y="25183"/>
                    <a:pt x="87088" y="0"/>
                    <a:pt x="56134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5B900349-A4C0-F449-8EE3-A8EF06867DB7}"/>
                </a:ext>
              </a:extLst>
            </p:cNvPr>
            <p:cNvSpPr/>
            <p:nvPr/>
          </p:nvSpPr>
          <p:spPr>
            <a:xfrm>
              <a:off x="8674571" y="924078"/>
              <a:ext cx="463700" cy="313624"/>
            </a:xfrm>
            <a:custGeom>
              <a:avLst/>
              <a:gdLst>
                <a:gd name="connsiteX0" fmla="*/ 436660 w 463700"/>
                <a:gd name="connsiteY0" fmla="*/ 106773 h 313624"/>
                <a:gd name="connsiteX1" fmla="*/ 336374 w 463700"/>
                <a:gd name="connsiteY1" fmla="*/ 106773 h 313624"/>
                <a:gd name="connsiteX2" fmla="*/ 336374 w 463700"/>
                <a:gd name="connsiteY2" fmla="*/ 10169 h 313624"/>
                <a:gd name="connsiteX3" fmla="*/ 230951 w 463700"/>
                <a:gd name="connsiteY3" fmla="*/ 0 h 313624"/>
                <a:gd name="connsiteX4" fmla="*/ 127326 w 463700"/>
                <a:gd name="connsiteY4" fmla="*/ 9816 h 313624"/>
                <a:gd name="connsiteX5" fmla="*/ 127326 w 463700"/>
                <a:gd name="connsiteY5" fmla="*/ 106773 h 313624"/>
                <a:gd name="connsiteX6" fmla="*/ 27041 w 463700"/>
                <a:gd name="connsiteY6" fmla="*/ 106773 h 313624"/>
                <a:gd name="connsiteX7" fmla="*/ 0 w 463700"/>
                <a:gd name="connsiteY7" fmla="*/ 149049 h 313624"/>
                <a:gd name="connsiteX8" fmla="*/ 0 w 463700"/>
                <a:gd name="connsiteY8" fmla="*/ 313624 h 313624"/>
                <a:gd name="connsiteX9" fmla="*/ 463701 w 463700"/>
                <a:gd name="connsiteY9" fmla="*/ 313624 h 313624"/>
                <a:gd name="connsiteX10" fmla="*/ 463701 w 463700"/>
                <a:gd name="connsiteY10" fmla="*/ 149049 h 313624"/>
                <a:gd name="connsiteX11" fmla="*/ 436660 w 463700"/>
                <a:gd name="connsiteY11" fmla="*/ 106773 h 313624"/>
                <a:gd name="connsiteX12" fmla="*/ 231850 w 463700"/>
                <a:gd name="connsiteY12" fmla="*/ 262637 h 313624"/>
                <a:gd name="connsiteX13" fmla="*/ 143835 w 463700"/>
                <a:gd name="connsiteY13" fmla="*/ 174622 h 313624"/>
                <a:gd name="connsiteX14" fmla="*/ 231850 w 463700"/>
                <a:gd name="connsiteY14" fmla="*/ 86605 h 313624"/>
                <a:gd name="connsiteX15" fmla="*/ 319866 w 463700"/>
                <a:gd name="connsiteY15" fmla="*/ 174622 h 313624"/>
                <a:gd name="connsiteX16" fmla="*/ 231850 w 463700"/>
                <a:gd name="connsiteY16" fmla="*/ 262637 h 31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63700" h="313624">
                  <a:moveTo>
                    <a:pt x="436660" y="106773"/>
                  </a:moveTo>
                  <a:lnTo>
                    <a:pt x="336374" y="106773"/>
                  </a:lnTo>
                  <a:lnTo>
                    <a:pt x="336374" y="10169"/>
                  </a:lnTo>
                  <a:cubicBezTo>
                    <a:pt x="303143" y="3418"/>
                    <a:pt x="267743" y="0"/>
                    <a:pt x="230951" y="0"/>
                  </a:cubicBezTo>
                  <a:cubicBezTo>
                    <a:pt x="194861" y="0"/>
                    <a:pt x="160066" y="3300"/>
                    <a:pt x="127326" y="9816"/>
                  </a:cubicBezTo>
                  <a:lnTo>
                    <a:pt x="127326" y="106773"/>
                  </a:lnTo>
                  <a:lnTo>
                    <a:pt x="27041" y="106773"/>
                  </a:lnTo>
                  <a:lnTo>
                    <a:pt x="0" y="149049"/>
                  </a:lnTo>
                  <a:lnTo>
                    <a:pt x="0" y="313624"/>
                  </a:lnTo>
                  <a:lnTo>
                    <a:pt x="463701" y="313624"/>
                  </a:lnTo>
                  <a:lnTo>
                    <a:pt x="463701" y="149049"/>
                  </a:lnTo>
                  <a:lnTo>
                    <a:pt x="436660" y="106773"/>
                  </a:lnTo>
                  <a:close/>
                  <a:moveTo>
                    <a:pt x="231850" y="262637"/>
                  </a:moveTo>
                  <a:cubicBezTo>
                    <a:pt x="183319" y="262637"/>
                    <a:pt x="143835" y="223153"/>
                    <a:pt x="143835" y="174622"/>
                  </a:cubicBezTo>
                  <a:cubicBezTo>
                    <a:pt x="143835" y="126090"/>
                    <a:pt x="183319" y="86605"/>
                    <a:pt x="231850" y="86605"/>
                  </a:cubicBezTo>
                  <a:cubicBezTo>
                    <a:pt x="280382" y="86605"/>
                    <a:pt x="319866" y="126090"/>
                    <a:pt x="319866" y="174622"/>
                  </a:cubicBezTo>
                  <a:cubicBezTo>
                    <a:pt x="319866" y="223152"/>
                    <a:pt x="280382" y="262637"/>
                    <a:pt x="231850" y="262637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10" name="Graphic 65">
            <a:extLst>
              <a:ext uri="{FF2B5EF4-FFF2-40B4-BE49-F238E27FC236}">
                <a16:creationId xmlns:a16="http://schemas.microsoft.com/office/drawing/2014/main" id="{2DA874B6-B832-2B47-B8F9-6730D32CC596}"/>
              </a:ext>
            </a:extLst>
          </p:cNvPr>
          <p:cNvGrpSpPr>
            <a:grpSpLocks noChangeAspect="1"/>
          </p:cNvGrpSpPr>
          <p:nvPr/>
        </p:nvGrpSpPr>
        <p:grpSpPr>
          <a:xfrm>
            <a:off x="1861429" y="5386195"/>
            <a:ext cx="450109" cy="450109"/>
            <a:chOff x="1814167" y="5338933"/>
            <a:chExt cx="544632" cy="544632"/>
          </a:xfrm>
          <a:solidFill>
            <a:schemeClr val="tx2"/>
          </a:solidFill>
        </p:grpSpPr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AC553ADF-53A0-FE42-AE85-16F7DBF46F56}"/>
                </a:ext>
              </a:extLst>
            </p:cNvPr>
            <p:cNvSpPr/>
            <p:nvPr/>
          </p:nvSpPr>
          <p:spPr>
            <a:xfrm>
              <a:off x="1955786" y="5513358"/>
              <a:ext cx="261392" cy="225916"/>
            </a:xfrm>
            <a:custGeom>
              <a:avLst/>
              <a:gdLst>
                <a:gd name="connsiteX0" fmla="*/ 251375 w 261392"/>
                <a:gd name="connsiteY0" fmla="*/ 32335 h 225916"/>
                <a:gd name="connsiteX1" fmla="*/ 197243 w 261392"/>
                <a:gd name="connsiteY1" fmla="*/ 2 h 225916"/>
                <a:gd name="connsiteX2" fmla="*/ 196713 w 261392"/>
                <a:gd name="connsiteY2" fmla="*/ 0 h 225916"/>
                <a:gd name="connsiteX3" fmla="*/ 156860 w 261392"/>
                <a:gd name="connsiteY3" fmla="*/ 11776 h 225916"/>
                <a:gd name="connsiteX4" fmla="*/ 130697 w 261392"/>
                <a:gd name="connsiteY4" fmla="*/ 28166 h 225916"/>
                <a:gd name="connsiteX5" fmla="*/ 104576 w 261392"/>
                <a:gd name="connsiteY5" fmla="*/ 11802 h 225916"/>
                <a:gd name="connsiteX6" fmla="*/ 64681 w 261392"/>
                <a:gd name="connsiteY6" fmla="*/ 0 h 225916"/>
                <a:gd name="connsiteX7" fmla="*/ 64151 w 261392"/>
                <a:gd name="connsiteY7" fmla="*/ 2 h 225916"/>
                <a:gd name="connsiteX8" fmla="*/ 10017 w 261392"/>
                <a:gd name="connsiteY8" fmla="*/ 32335 h 225916"/>
                <a:gd name="connsiteX9" fmla="*/ 9334 w 261392"/>
                <a:gd name="connsiteY9" fmla="*/ 102521 h 225916"/>
                <a:gd name="connsiteX10" fmla="*/ 9333 w 261392"/>
                <a:gd name="connsiteY10" fmla="*/ 102521 h 225916"/>
                <a:gd name="connsiteX11" fmla="*/ 58123 w 261392"/>
                <a:gd name="connsiteY11" fmla="*/ 158474 h 225916"/>
                <a:gd name="connsiteX12" fmla="*/ 68396 w 261392"/>
                <a:gd name="connsiteY12" fmla="*/ 168205 h 225916"/>
                <a:gd name="connsiteX13" fmla="*/ 104796 w 261392"/>
                <a:gd name="connsiteY13" fmla="*/ 202040 h 225916"/>
                <a:gd name="connsiteX14" fmla="*/ 130697 w 261392"/>
                <a:gd name="connsiteY14" fmla="*/ 225917 h 225916"/>
                <a:gd name="connsiteX15" fmla="*/ 156593 w 261392"/>
                <a:gd name="connsiteY15" fmla="*/ 202044 h 225916"/>
                <a:gd name="connsiteX16" fmla="*/ 192996 w 261392"/>
                <a:gd name="connsiteY16" fmla="*/ 168205 h 225916"/>
                <a:gd name="connsiteX17" fmla="*/ 203268 w 261392"/>
                <a:gd name="connsiteY17" fmla="*/ 158476 h 225916"/>
                <a:gd name="connsiteX18" fmla="*/ 252059 w 261392"/>
                <a:gd name="connsiteY18" fmla="*/ 102521 h 225916"/>
                <a:gd name="connsiteX19" fmla="*/ 251375 w 261392"/>
                <a:gd name="connsiteY19" fmla="*/ 32335 h 22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1392" h="225916">
                  <a:moveTo>
                    <a:pt x="251375" y="32335"/>
                  </a:moveTo>
                  <a:cubicBezTo>
                    <a:pt x="238346" y="11052"/>
                    <a:pt x="220132" y="173"/>
                    <a:pt x="197243" y="2"/>
                  </a:cubicBezTo>
                  <a:cubicBezTo>
                    <a:pt x="197067" y="0"/>
                    <a:pt x="196889" y="0"/>
                    <a:pt x="196713" y="0"/>
                  </a:cubicBezTo>
                  <a:cubicBezTo>
                    <a:pt x="182851" y="0"/>
                    <a:pt x="169083" y="4066"/>
                    <a:pt x="156860" y="11776"/>
                  </a:cubicBezTo>
                  <a:lnTo>
                    <a:pt x="130697" y="28166"/>
                  </a:lnTo>
                  <a:lnTo>
                    <a:pt x="104576" y="11802"/>
                  </a:lnTo>
                  <a:cubicBezTo>
                    <a:pt x="92313" y="4068"/>
                    <a:pt x="78542" y="0"/>
                    <a:pt x="64681" y="0"/>
                  </a:cubicBezTo>
                  <a:cubicBezTo>
                    <a:pt x="64504" y="0"/>
                    <a:pt x="64328" y="0"/>
                    <a:pt x="64151" y="2"/>
                  </a:cubicBezTo>
                  <a:cubicBezTo>
                    <a:pt x="41261" y="172"/>
                    <a:pt x="23048" y="11052"/>
                    <a:pt x="10017" y="32335"/>
                  </a:cubicBezTo>
                  <a:cubicBezTo>
                    <a:pt x="-3097" y="53755"/>
                    <a:pt x="-3345" y="79336"/>
                    <a:pt x="9334" y="102521"/>
                  </a:cubicBezTo>
                  <a:lnTo>
                    <a:pt x="9333" y="102521"/>
                  </a:lnTo>
                  <a:cubicBezTo>
                    <a:pt x="20652" y="123216"/>
                    <a:pt x="39701" y="141141"/>
                    <a:pt x="58123" y="158474"/>
                  </a:cubicBezTo>
                  <a:cubicBezTo>
                    <a:pt x="61513" y="161663"/>
                    <a:pt x="65018" y="164962"/>
                    <a:pt x="68396" y="168205"/>
                  </a:cubicBezTo>
                  <a:cubicBezTo>
                    <a:pt x="80491" y="179818"/>
                    <a:pt x="92846" y="191115"/>
                    <a:pt x="104796" y="202040"/>
                  </a:cubicBezTo>
                  <a:cubicBezTo>
                    <a:pt x="113289" y="209806"/>
                    <a:pt x="121985" y="217755"/>
                    <a:pt x="130697" y="225917"/>
                  </a:cubicBezTo>
                  <a:cubicBezTo>
                    <a:pt x="139408" y="217756"/>
                    <a:pt x="148103" y="209807"/>
                    <a:pt x="156593" y="202044"/>
                  </a:cubicBezTo>
                  <a:cubicBezTo>
                    <a:pt x="168543" y="191118"/>
                    <a:pt x="180902" y="179819"/>
                    <a:pt x="192996" y="168205"/>
                  </a:cubicBezTo>
                  <a:cubicBezTo>
                    <a:pt x="196375" y="164961"/>
                    <a:pt x="199879" y="161664"/>
                    <a:pt x="203268" y="158476"/>
                  </a:cubicBezTo>
                  <a:cubicBezTo>
                    <a:pt x="221691" y="141142"/>
                    <a:pt x="240740" y="123217"/>
                    <a:pt x="252059" y="102521"/>
                  </a:cubicBezTo>
                  <a:cubicBezTo>
                    <a:pt x="264738" y="79335"/>
                    <a:pt x="264489" y="53754"/>
                    <a:pt x="251375" y="3233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12" name="Freeform 111">
              <a:extLst>
                <a:ext uri="{FF2B5EF4-FFF2-40B4-BE49-F238E27FC236}">
                  <a16:creationId xmlns:a16="http://schemas.microsoft.com/office/drawing/2014/main" id="{311C911C-E121-9F40-BAF1-4619C0E61039}"/>
                </a:ext>
              </a:extLst>
            </p:cNvPr>
            <p:cNvSpPr/>
            <p:nvPr/>
          </p:nvSpPr>
          <p:spPr>
            <a:xfrm>
              <a:off x="1814167" y="5338933"/>
              <a:ext cx="544632" cy="544632"/>
            </a:xfrm>
            <a:custGeom>
              <a:avLst/>
              <a:gdLst>
                <a:gd name="connsiteX0" fmla="*/ 464872 w 544632"/>
                <a:gd name="connsiteY0" fmla="*/ 79759 h 544632"/>
                <a:gd name="connsiteX1" fmla="*/ 272316 w 544632"/>
                <a:gd name="connsiteY1" fmla="*/ 0 h 544632"/>
                <a:gd name="connsiteX2" fmla="*/ 79759 w 544632"/>
                <a:gd name="connsiteY2" fmla="*/ 79759 h 544632"/>
                <a:gd name="connsiteX3" fmla="*/ 0 w 544632"/>
                <a:gd name="connsiteY3" fmla="*/ 272316 h 544632"/>
                <a:gd name="connsiteX4" fmla="*/ 79759 w 544632"/>
                <a:gd name="connsiteY4" fmla="*/ 464873 h 544632"/>
                <a:gd name="connsiteX5" fmla="*/ 272316 w 544632"/>
                <a:gd name="connsiteY5" fmla="*/ 544632 h 544632"/>
                <a:gd name="connsiteX6" fmla="*/ 464872 w 544632"/>
                <a:gd name="connsiteY6" fmla="*/ 464873 h 544632"/>
                <a:gd name="connsiteX7" fmla="*/ 544632 w 544632"/>
                <a:gd name="connsiteY7" fmla="*/ 272316 h 544632"/>
                <a:gd name="connsiteX8" fmla="*/ 464872 w 544632"/>
                <a:gd name="connsiteY8" fmla="*/ 79759 h 544632"/>
                <a:gd name="connsiteX9" fmla="*/ 421677 w 544632"/>
                <a:gd name="connsiteY9" fmla="*/ 292260 h 544632"/>
                <a:gd name="connsiteX10" fmla="*/ 366755 w 544632"/>
                <a:gd name="connsiteY10" fmla="*/ 356145 h 544632"/>
                <a:gd name="connsiteX11" fmla="*/ 356718 w 544632"/>
                <a:gd name="connsiteY11" fmla="*/ 365650 h 544632"/>
                <a:gd name="connsiteX12" fmla="*/ 319746 w 544632"/>
                <a:gd name="connsiteY12" fmla="*/ 400023 h 544632"/>
                <a:gd name="connsiteX13" fmla="*/ 283366 w 544632"/>
                <a:gd name="connsiteY13" fmla="*/ 433839 h 544632"/>
                <a:gd name="connsiteX14" fmla="*/ 272316 w 544632"/>
                <a:gd name="connsiteY14" fmla="*/ 444448 h 544632"/>
                <a:gd name="connsiteX15" fmla="*/ 261265 w 544632"/>
                <a:gd name="connsiteY15" fmla="*/ 433838 h 544632"/>
                <a:gd name="connsiteX16" fmla="*/ 224881 w 544632"/>
                <a:gd name="connsiteY16" fmla="*/ 400018 h 544632"/>
                <a:gd name="connsiteX17" fmla="*/ 187912 w 544632"/>
                <a:gd name="connsiteY17" fmla="*/ 365649 h 544632"/>
                <a:gd name="connsiteX18" fmla="*/ 177873 w 544632"/>
                <a:gd name="connsiteY18" fmla="*/ 356141 h 544632"/>
                <a:gd name="connsiteX19" fmla="*/ 122955 w 544632"/>
                <a:gd name="connsiteY19" fmla="*/ 292259 h 544632"/>
                <a:gd name="connsiteX20" fmla="*/ 122954 w 544632"/>
                <a:gd name="connsiteY20" fmla="*/ 292259 h 544632"/>
                <a:gd name="connsiteX21" fmla="*/ 124419 w 544632"/>
                <a:gd name="connsiteY21" fmla="*/ 190099 h 544632"/>
                <a:gd name="connsiteX22" fmla="*/ 205531 w 544632"/>
                <a:gd name="connsiteY22" fmla="*/ 142515 h 544632"/>
                <a:gd name="connsiteX23" fmla="*/ 263176 w 544632"/>
                <a:gd name="connsiteY23" fmla="*/ 159208 h 544632"/>
                <a:gd name="connsiteX24" fmla="*/ 272315 w 544632"/>
                <a:gd name="connsiteY24" fmla="*/ 164933 h 544632"/>
                <a:gd name="connsiteX25" fmla="*/ 281495 w 544632"/>
                <a:gd name="connsiteY25" fmla="*/ 159183 h 544632"/>
                <a:gd name="connsiteX26" fmla="*/ 339099 w 544632"/>
                <a:gd name="connsiteY26" fmla="*/ 142515 h 544632"/>
                <a:gd name="connsiteX27" fmla="*/ 420211 w 544632"/>
                <a:gd name="connsiteY27" fmla="*/ 190099 h 544632"/>
                <a:gd name="connsiteX28" fmla="*/ 421677 w 544632"/>
                <a:gd name="connsiteY28" fmla="*/ 292260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44632" h="544632">
                  <a:moveTo>
                    <a:pt x="464872" y="79759"/>
                  </a:moveTo>
                  <a:cubicBezTo>
                    <a:pt x="413438" y="28326"/>
                    <a:pt x="345054" y="0"/>
                    <a:pt x="272316" y="0"/>
                  </a:cubicBezTo>
                  <a:cubicBezTo>
                    <a:pt x="199578" y="0"/>
                    <a:pt x="131192" y="28326"/>
                    <a:pt x="79759" y="79759"/>
                  </a:cubicBezTo>
                  <a:cubicBezTo>
                    <a:pt x="28326" y="131194"/>
                    <a:pt x="0" y="199578"/>
                    <a:pt x="0" y="272316"/>
                  </a:cubicBezTo>
                  <a:cubicBezTo>
                    <a:pt x="0" y="345054"/>
                    <a:pt x="28326" y="413438"/>
                    <a:pt x="79759" y="464873"/>
                  </a:cubicBezTo>
                  <a:cubicBezTo>
                    <a:pt x="131192" y="516306"/>
                    <a:pt x="199578" y="544632"/>
                    <a:pt x="272316" y="544632"/>
                  </a:cubicBezTo>
                  <a:cubicBezTo>
                    <a:pt x="345054" y="544632"/>
                    <a:pt x="413438" y="516306"/>
                    <a:pt x="464872" y="464873"/>
                  </a:cubicBezTo>
                  <a:cubicBezTo>
                    <a:pt x="516306" y="413438"/>
                    <a:pt x="544632" y="345054"/>
                    <a:pt x="544632" y="272316"/>
                  </a:cubicBezTo>
                  <a:cubicBezTo>
                    <a:pt x="544632" y="199578"/>
                    <a:pt x="516306" y="131194"/>
                    <a:pt x="464872" y="79759"/>
                  </a:cubicBezTo>
                  <a:close/>
                  <a:moveTo>
                    <a:pt x="421677" y="292260"/>
                  </a:moveTo>
                  <a:cubicBezTo>
                    <a:pt x="407923" y="317409"/>
                    <a:pt x="386995" y="337100"/>
                    <a:pt x="366755" y="356145"/>
                  </a:cubicBezTo>
                  <a:cubicBezTo>
                    <a:pt x="363362" y="359337"/>
                    <a:pt x="360000" y="362500"/>
                    <a:pt x="356718" y="365650"/>
                  </a:cubicBezTo>
                  <a:cubicBezTo>
                    <a:pt x="344341" y="377535"/>
                    <a:pt x="331837" y="388967"/>
                    <a:pt x="319746" y="400023"/>
                  </a:cubicBezTo>
                  <a:cubicBezTo>
                    <a:pt x="307803" y="410942"/>
                    <a:pt x="295454" y="422232"/>
                    <a:pt x="283366" y="433839"/>
                  </a:cubicBezTo>
                  <a:lnTo>
                    <a:pt x="272316" y="444448"/>
                  </a:lnTo>
                  <a:lnTo>
                    <a:pt x="261265" y="433838"/>
                  </a:lnTo>
                  <a:cubicBezTo>
                    <a:pt x="249176" y="422230"/>
                    <a:pt x="236826" y="410939"/>
                    <a:pt x="224881" y="400018"/>
                  </a:cubicBezTo>
                  <a:cubicBezTo>
                    <a:pt x="212790" y="388963"/>
                    <a:pt x="200287" y="377533"/>
                    <a:pt x="187912" y="365649"/>
                  </a:cubicBezTo>
                  <a:cubicBezTo>
                    <a:pt x="184630" y="362498"/>
                    <a:pt x="181268" y="359335"/>
                    <a:pt x="177873" y="356141"/>
                  </a:cubicBezTo>
                  <a:cubicBezTo>
                    <a:pt x="157635" y="337099"/>
                    <a:pt x="136707" y="317407"/>
                    <a:pt x="122955" y="292259"/>
                  </a:cubicBezTo>
                  <a:lnTo>
                    <a:pt x="122954" y="292259"/>
                  </a:lnTo>
                  <a:cubicBezTo>
                    <a:pt x="104640" y="258769"/>
                    <a:pt x="105174" y="221533"/>
                    <a:pt x="124419" y="190099"/>
                  </a:cubicBezTo>
                  <a:cubicBezTo>
                    <a:pt x="148299" y="151094"/>
                    <a:pt x="181708" y="142694"/>
                    <a:pt x="205531" y="142515"/>
                  </a:cubicBezTo>
                  <a:cubicBezTo>
                    <a:pt x="225731" y="142399"/>
                    <a:pt x="245624" y="148137"/>
                    <a:pt x="263176" y="159208"/>
                  </a:cubicBezTo>
                  <a:lnTo>
                    <a:pt x="272315" y="164933"/>
                  </a:lnTo>
                  <a:lnTo>
                    <a:pt x="281495" y="159183"/>
                  </a:lnTo>
                  <a:cubicBezTo>
                    <a:pt x="299006" y="148137"/>
                    <a:pt x="318943" y="142413"/>
                    <a:pt x="339099" y="142515"/>
                  </a:cubicBezTo>
                  <a:cubicBezTo>
                    <a:pt x="362922" y="142694"/>
                    <a:pt x="396330" y="151094"/>
                    <a:pt x="420211" y="190099"/>
                  </a:cubicBezTo>
                  <a:cubicBezTo>
                    <a:pt x="439457" y="221534"/>
                    <a:pt x="439991" y="258770"/>
                    <a:pt x="421677" y="29226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13" name="Graphic 9">
            <a:extLst>
              <a:ext uri="{FF2B5EF4-FFF2-40B4-BE49-F238E27FC236}">
                <a16:creationId xmlns:a16="http://schemas.microsoft.com/office/drawing/2014/main" id="{F4E1AAC5-CF1E-474A-B7C8-836D04F00295}"/>
              </a:ext>
            </a:extLst>
          </p:cNvPr>
          <p:cNvGrpSpPr>
            <a:grpSpLocks noChangeAspect="1"/>
          </p:cNvGrpSpPr>
          <p:nvPr/>
        </p:nvGrpSpPr>
        <p:grpSpPr>
          <a:xfrm>
            <a:off x="4134742" y="802621"/>
            <a:ext cx="450109" cy="450109"/>
            <a:chOff x="4087480" y="755359"/>
            <a:chExt cx="544632" cy="544632"/>
          </a:xfrm>
          <a:solidFill>
            <a:schemeClr val="tx2"/>
          </a:solidFill>
        </p:grpSpPr>
        <p:sp>
          <p:nvSpPr>
            <p:cNvPr id="114" name="Freeform 113">
              <a:extLst>
                <a:ext uri="{FF2B5EF4-FFF2-40B4-BE49-F238E27FC236}">
                  <a16:creationId xmlns:a16="http://schemas.microsoft.com/office/drawing/2014/main" id="{E0DB318C-2760-2C46-AD6C-7E593BAF5B49}"/>
                </a:ext>
              </a:extLst>
            </p:cNvPr>
            <p:cNvSpPr/>
            <p:nvPr/>
          </p:nvSpPr>
          <p:spPr>
            <a:xfrm>
              <a:off x="4087480" y="887660"/>
              <a:ext cx="195886" cy="282549"/>
            </a:xfrm>
            <a:custGeom>
              <a:avLst/>
              <a:gdLst>
                <a:gd name="connsiteX0" fmla="*/ 0 w 195886"/>
                <a:gd name="connsiteY0" fmla="*/ 0 h 282549"/>
                <a:gd name="connsiteX1" fmla="*/ 0 w 195886"/>
                <a:gd name="connsiteY1" fmla="*/ 282549 h 282549"/>
                <a:gd name="connsiteX2" fmla="*/ 195887 w 195886"/>
                <a:gd name="connsiteY2" fmla="*/ 148774 h 28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886" h="282549">
                  <a:moveTo>
                    <a:pt x="0" y="0"/>
                  </a:moveTo>
                  <a:lnTo>
                    <a:pt x="0" y="282549"/>
                  </a:lnTo>
                  <a:lnTo>
                    <a:pt x="195887" y="14877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15" name="Freeform 114">
              <a:extLst>
                <a:ext uri="{FF2B5EF4-FFF2-40B4-BE49-F238E27FC236}">
                  <a16:creationId xmlns:a16="http://schemas.microsoft.com/office/drawing/2014/main" id="{49C2B5F5-06A0-3549-8921-A9F8F80F0D93}"/>
                </a:ext>
              </a:extLst>
            </p:cNvPr>
            <p:cNvSpPr/>
            <p:nvPr/>
          </p:nvSpPr>
          <p:spPr>
            <a:xfrm>
              <a:off x="4105201" y="1056784"/>
              <a:ext cx="509188" cy="139966"/>
            </a:xfrm>
            <a:custGeom>
              <a:avLst/>
              <a:gdLst>
                <a:gd name="connsiteX0" fmla="*/ 304228 w 509188"/>
                <a:gd name="connsiteY0" fmla="*/ 0 h 139966"/>
                <a:gd name="connsiteX1" fmla="*/ 254594 w 509188"/>
                <a:gd name="connsiteY1" fmla="*/ 37699 h 139966"/>
                <a:gd name="connsiteX2" fmla="*/ 204960 w 509188"/>
                <a:gd name="connsiteY2" fmla="*/ 0 h 139966"/>
                <a:gd name="connsiteX3" fmla="*/ 0 w 509188"/>
                <a:gd name="connsiteY3" fmla="*/ 139966 h 139966"/>
                <a:gd name="connsiteX4" fmla="*/ 509188 w 509188"/>
                <a:gd name="connsiteY4" fmla="*/ 139966 h 13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9188" h="139966">
                  <a:moveTo>
                    <a:pt x="304228" y="0"/>
                  </a:moveTo>
                  <a:lnTo>
                    <a:pt x="254594" y="37699"/>
                  </a:lnTo>
                  <a:lnTo>
                    <a:pt x="204960" y="0"/>
                  </a:lnTo>
                  <a:lnTo>
                    <a:pt x="0" y="139966"/>
                  </a:lnTo>
                  <a:lnTo>
                    <a:pt x="509188" y="139966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9AE21482-7F58-0542-A82D-A789B5470B9B}"/>
                </a:ext>
              </a:extLst>
            </p:cNvPr>
            <p:cNvSpPr/>
            <p:nvPr/>
          </p:nvSpPr>
          <p:spPr>
            <a:xfrm>
              <a:off x="4436225" y="887660"/>
              <a:ext cx="195886" cy="282549"/>
            </a:xfrm>
            <a:custGeom>
              <a:avLst/>
              <a:gdLst>
                <a:gd name="connsiteX0" fmla="*/ 0 w 195886"/>
                <a:gd name="connsiteY0" fmla="*/ 148774 h 282549"/>
                <a:gd name="connsiteX1" fmla="*/ 195887 w 195886"/>
                <a:gd name="connsiteY1" fmla="*/ 282549 h 282549"/>
                <a:gd name="connsiteX2" fmla="*/ 195887 w 195886"/>
                <a:gd name="connsiteY2" fmla="*/ 0 h 28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886" h="282549">
                  <a:moveTo>
                    <a:pt x="0" y="148774"/>
                  </a:moveTo>
                  <a:lnTo>
                    <a:pt x="195887" y="282549"/>
                  </a:lnTo>
                  <a:lnTo>
                    <a:pt x="195887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17" name="Freeform 116">
              <a:extLst>
                <a:ext uri="{FF2B5EF4-FFF2-40B4-BE49-F238E27FC236}">
                  <a16:creationId xmlns:a16="http://schemas.microsoft.com/office/drawing/2014/main" id="{722EDD83-10C4-3A40-85CA-D9DD5BA8F407}"/>
                </a:ext>
              </a:extLst>
            </p:cNvPr>
            <p:cNvSpPr/>
            <p:nvPr/>
          </p:nvSpPr>
          <p:spPr>
            <a:xfrm>
              <a:off x="4101999" y="858599"/>
              <a:ext cx="515592" cy="195801"/>
            </a:xfrm>
            <a:custGeom>
              <a:avLst/>
              <a:gdLst>
                <a:gd name="connsiteX0" fmla="*/ 0 w 515592"/>
                <a:gd name="connsiteY0" fmla="*/ 0 h 195801"/>
                <a:gd name="connsiteX1" fmla="*/ 3340 w 515592"/>
                <a:gd name="connsiteY1" fmla="*/ 2542 h 195801"/>
                <a:gd name="connsiteX2" fmla="*/ 257796 w 515592"/>
                <a:gd name="connsiteY2" fmla="*/ 195802 h 195801"/>
                <a:gd name="connsiteX3" fmla="*/ 512252 w 515592"/>
                <a:gd name="connsiteY3" fmla="*/ 2542 h 195801"/>
                <a:gd name="connsiteX4" fmla="*/ 515592 w 515592"/>
                <a:gd name="connsiteY4" fmla="*/ 0 h 195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5592" h="195801">
                  <a:moveTo>
                    <a:pt x="0" y="0"/>
                  </a:moveTo>
                  <a:lnTo>
                    <a:pt x="3340" y="2542"/>
                  </a:lnTo>
                  <a:lnTo>
                    <a:pt x="257796" y="195802"/>
                  </a:lnTo>
                  <a:lnTo>
                    <a:pt x="512252" y="2542"/>
                  </a:lnTo>
                  <a:lnTo>
                    <a:pt x="515592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18" name="Graphic 69">
            <a:extLst>
              <a:ext uri="{FF2B5EF4-FFF2-40B4-BE49-F238E27FC236}">
                <a16:creationId xmlns:a16="http://schemas.microsoft.com/office/drawing/2014/main" id="{61296E48-53F0-E648-9D82-C58CA83935E7}"/>
              </a:ext>
            </a:extLst>
          </p:cNvPr>
          <p:cNvGrpSpPr>
            <a:grpSpLocks noChangeAspect="1"/>
          </p:cNvGrpSpPr>
          <p:nvPr/>
        </p:nvGrpSpPr>
        <p:grpSpPr>
          <a:xfrm>
            <a:off x="4134742" y="5386195"/>
            <a:ext cx="450109" cy="450109"/>
            <a:chOff x="4087480" y="5338933"/>
            <a:chExt cx="544632" cy="544632"/>
          </a:xfrm>
          <a:solidFill>
            <a:schemeClr val="tx2"/>
          </a:solidFill>
        </p:grpSpPr>
        <p:sp>
          <p:nvSpPr>
            <p:cNvPr id="119" name="Freeform 118">
              <a:extLst>
                <a:ext uri="{FF2B5EF4-FFF2-40B4-BE49-F238E27FC236}">
                  <a16:creationId xmlns:a16="http://schemas.microsoft.com/office/drawing/2014/main" id="{067B519E-50FE-5743-8E31-0E632EFAE13F}"/>
                </a:ext>
              </a:extLst>
            </p:cNvPr>
            <p:cNvSpPr/>
            <p:nvPr/>
          </p:nvSpPr>
          <p:spPr>
            <a:xfrm>
              <a:off x="4449159" y="5447749"/>
              <a:ext cx="53706" cy="132363"/>
            </a:xfrm>
            <a:custGeom>
              <a:avLst/>
              <a:gdLst>
                <a:gd name="connsiteX0" fmla="*/ 16822 w 53706"/>
                <a:gd name="connsiteY0" fmla="*/ 0 h 132363"/>
                <a:gd name="connsiteX1" fmla="*/ 0 w 53706"/>
                <a:gd name="connsiteY1" fmla="*/ 27119 h 132363"/>
                <a:gd name="connsiteX2" fmla="*/ 21795 w 53706"/>
                <a:gd name="connsiteY2" fmla="*/ 66183 h 132363"/>
                <a:gd name="connsiteX3" fmla="*/ 0 w 53706"/>
                <a:gd name="connsiteY3" fmla="*/ 105247 h 132363"/>
                <a:gd name="connsiteX4" fmla="*/ 16822 w 53706"/>
                <a:gd name="connsiteY4" fmla="*/ 132364 h 132363"/>
                <a:gd name="connsiteX5" fmla="*/ 53707 w 53706"/>
                <a:gd name="connsiteY5" fmla="*/ 66183 h 132363"/>
                <a:gd name="connsiteX6" fmla="*/ 16822 w 53706"/>
                <a:gd name="connsiteY6" fmla="*/ 0 h 13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06" h="132363">
                  <a:moveTo>
                    <a:pt x="16822" y="0"/>
                  </a:moveTo>
                  <a:lnTo>
                    <a:pt x="0" y="27119"/>
                  </a:lnTo>
                  <a:cubicBezTo>
                    <a:pt x="13648" y="35584"/>
                    <a:pt x="21795" y="50188"/>
                    <a:pt x="21795" y="66183"/>
                  </a:cubicBezTo>
                  <a:cubicBezTo>
                    <a:pt x="21795" y="82178"/>
                    <a:pt x="13648" y="96780"/>
                    <a:pt x="0" y="105247"/>
                  </a:cubicBezTo>
                  <a:lnTo>
                    <a:pt x="16822" y="132364"/>
                  </a:lnTo>
                  <a:cubicBezTo>
                    <a:pt x="39918" y="118035"/>
                    <a:pt x="53707" y="93295"/>
                    <a:pt x="53707" y="66183"/>
                  </a:cubicBezTo>
                  <a:cubicBezTo>
                    <a:pt x="53707" y="39069"/>
                    <a:pt x="39918" y="14327"/>
                    <a:pt x="16822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7B630705-04DD-5A42-BD78-7B58B1DC388D}"/>
                </a:ext>
              </a:extLst>
            </p:cNvPr>
            <p:cNvSpPr/>
            <p:nvPr/>
          </p:nvSpPr>
          <p:spPr>
            <a:xfrm>
              <a:off x="4483507" y="5393183"/>
              <a:ext cx="84132" cy="241497"/>
            </a:xfrm>
            <a:custGeom>
              <a:avLst/>
              <a:gdLst>
                <a:gd name="connsiteX0" fmla="*/ 16823 w 84132"/>
                <a:gd name="connsiteY0" fmla="*/ 0 h 241497"/>
                <a:gd name="connsiteX1" fmla="*/ 1 w 84132"/>
                <a:gd name="connsiteY1" fmla="*/ 27119 h 241497"/>
                <a:gd name="connsiteX2" fmla="*/ 52221 w 84132"/>
                <a:gd name="connsiteY2" fmla="*/ 120750 h 241497"/>
                <a:gd name="connsiteX3" fmla="*/ 0 w 84132"/>
                <a:gd name="connsiteY3" fmla="*/ 214379 h 241497"/>
                <a:gd name="connsiteX4" fmla="*/ 16823 w 84132"/>
                <a:gd name="connsiteY4" fmla="*/ 241498 h 241497"/>
                <a:gd name="connsiteX5" fmla="*/ 84133 w 84132"/>
                <a:gd name="connsiteY5" fmla="*/ 120751 h 241497"/>
                <a:gd name="connsiteX6" fmla="*/ 16823 w 84132"/>
                <a:gd name="connsiteY6" fmla="*/ 0 h 24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2" h="241497">
                  <a:moveTo>
                    <a:pt x="16823" y="0"/>
                  </a:moveTo>
                  <a:lnTo>
                    <a:pt x="1" y="27119"/>
                  </a:lnTo>
                  <a:cubicBezTo>
                    <a:pt x="32699" y="47401"/>
                    <a:pt x="52221" y="82404"/>
                    <a:pt x="52221" y="120750"/>
                  </a:cubicBezTo>
                  <a:cubicBezTo>
                    <a:pt x="52221" y="159094"/>
                    <a:pt x="32699" y="194095"/>
                    <a:pt x="0" y="214379"/>
                  </a:cubicBezTo>
                  <a:lnTo>
                    <a:pt x="16823" y="241498"/>
                  </a:lnTo>
                  <a:cubicBezTo>
                    <a:pt x="58969" y="215353"/>
                    <a:pt x="84133" y="170215"/>
                    <a:pt x="84133" y="120751"/>
                  </a:cubicBezTo>
                  <a:cubicBezTo>
                    <a:pt x="84133" y="71285"/>
                    <a:pt x="58970" y="26144"/>
                    <a:pt x="16823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6D979CB3-EEA2-BA4C-A3E2-C1773BB2A846}"/>
                </a:ext>
              </a:extLst>
            </p:cNvPr>
            <p:cNvSpPr/>
            <p:nvPr/>
          </p:nvSpPr>
          <p:spPr>
            <a:xfrm>
              <a:off x="4517731" y="5338933"/>
              <a:ext cx="114380" cy="349999"/>
            </a:xfrm>
            <a:custGeom>
              <a:avLst/>
              <a:gdLst>
                <a:gd name="connsiteX0" fmla="*/ 87529 w 114380"/>
                <a:gd name="connsiteY0" fmla="*/ 73362 h 349999"/>
                <a:gd name="connsiteX1" fmla="*/ 16822 w 114380"/>
                <a:gd name="connsiteY1" fmla="*/ 0 h 349999"/>
                <a:gd name="connsiteX2" fmla="*/ 0 w 114380"/>
                <a:gd name="connsiteY2" fmla="*/ 27119 h 349999"/>
                <a:gd name="connsiteX3" fmla="*/ 82468 w 114380"/>
                <a:gd name="connsiteY3" fmla="*/ 175002 h 349999"/>
                <a:gd name="connsiteX4" fmla="*/ 0 w 114380"/>
                <a:gd name="connsiteY4" fmla="*/ 322881 h 349999"/>
                <a:gd name="connsiteX5" fmla="*/ 16822 w 114380"/>
                <a:gd name="connsiteY5" fmla="*/ 349999 h 349999"/>
                <a:gd name="connsiteX6" fmla="*/ 87529 w 114380"/>
                <a:gd name="connsiteY6" fmla="*/ 276641 h 349999"/>
                <a:gd name="connsiteX7" fmla="*/ 114380 w 114380"/>
                <a:gd name="connsiteY7" fmla="*/ 175002 h 349999"/>
                <a:gd name="connsiteX8" fmla="*/ 87529 w 114380"/>
                <a:gd name="connsiteY8" fmla="*/ 73362 h 34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80" h="349999">
                  <a:moveTo>
                    <a:pt x="87529" y="73362"/>
                  </a:moveTo>
                  <a:cubicBezTo>
                    <a:pt x="70521" y="43511"/>
                    <a:pt x="46070" y="18144"/>
                    <a:pt x="16822" y="0"/>
                  </a:cubicBezTo>
                  <a:lnTo>
                    <a:pt x="0" y="27119"/>
                  </a:lnTo>
                  <a:cubicBezTo>
                    <a:pt x="51639" y="59151"/>
                    <a:pt x="82468" y="114434"/>
                    <a:pt x="82468" y="175002"/>
                  </a:cubicBezTo>
                  <a:cubicBezTo>
                    <a:pt x="82468" y="235567"/>
                    <a:pt x="51639" y="290848"/>
                    <a:pt x="0" y="322881"/>
                  </a:cubicBezTo>
                  <a:lnTo>
                    <a:pt x="16822" y="349999"/>
                  </a:lnTo>
                  <a:cubicBezTo>
                    <a:pt x="46069" y="331856"/>
                    <a:pt x="70519" y="306490"/>
                    <a:pt x="87529" y="276641"/>
                  </a:cubicBezTo>
                  <a:cubicBezTo>
                    <a:pt x="105096" y="245814"/>
                    <a:pt x="114380" y="210668"/>
                    <a:pt x="114380" y="175002"/>
                  </a:cubicBezTo>
                  <a:cubicBezTo>
                    <a:pt x="114380" y="139336"/>
                    <a:pt x="105096" y="104189"/>
                    <a:pt x="87529" y="73362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60846C4A-3695-0C4A-931E-E7E823E9858A}"/>
                </a:ext>
              </a:extLst>
            </p:cNvPr>
            <p:cNvSpPr/>
            <p:nvPr/>
          </p:nvSpPr>
          <p:spPr>
            <a:xfrm>
              <a:off x="4216725" y="5447749"/>
              <a:ext cx="53706" cy="132363"/>
            </a:xfrm>
            <a:custGeom>
              <a:avLst/>
              <a:gdLst>
                <a:gd name="connsiteX0" fmla="*/ 31912 w 53706"/>
                <a:gd name="connsiteY0" fmla="*/ 66183 h 132363"/>
                <a:gd name="connsiteX1" fmla="*/ 53707 w 53706"/>
                <a:gd name="connsiteY1" fmla="*/ 27119 h 132363"/>
                <a:gd name="connsiteX2" fmla="*/ 36885 w 53706"/>
                <a:gd name="connsiteY2" fmla="*/ 0 h 132363"/>
                <a:gd name="connsiteX3" fmla="*/ 0 w 53706"/>
                <a:gd name="connsiteY3" fmla="*/ 66183 h 132363"/>
                <a:gd name="connsiteX4" fmla="*/ 36885 w 53706"/>
                <a:gd name="connsiteY4" fmla="*/ 132364 h 132363"/>
                <a:gd name="connsiteX5" fmla="*/ 53707 w 53706"/>
                <a:gd name="connsiteY5" fmla="*/ 105247 h 132363"/>
                <a:gd name="connsiteX6" fmla="*/ 31912 w 53706"/>
                <a:gd name="connsiteY6" fmla="*/ 66183 h 13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706" h="132363">
                  <a:moveTo>
                    <a:pt x="31912" y="66183"/>
                  </a:moveTo>
                  <a:cubicBezTo>
                    <a:pt x="31912" y="50188"/>
                    <a:pt x="40059" y="35584"/>
                    <a:pt x="53707" y="27119"/>
                  </a:cubicBezTo>
                  <a:lnTo>
                    <a:pt x="36885" y="0"/>
                  </a:lnTo>
                  <a:cubicBezTo>
                    <a:pt x="13789" y="14327"/>
                    <a:pt x="0" y="39069"/>
                    <a:pt x="0" y="66183"/>
                  </a:cubicBezTo>
                  <a:cubicBezTo>
                    <a:pt x="0" y="93296"/>
                    <a:pt x="13789" y="118036"/>
                    <a:pt x="36885" y="132364"/>
                  </a:cubicBezTo>
                  <a:lnTo>
                    <a:pt x="53707" y="105247"/>
                  </a:lnTo>
                  <a:cubicBezTo>
                    <a:pt x="40059" y="96780"/>
                    <a:pt x="31912" y="82177"/>
                    <a:pt x="31912" y="66183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E3D20A3E-996A-C249-9AFE-E281A5B85722}"/>
                </a:ext>
              </a:extLst>
            </p:cNvPr>
            <p:cNvSpPr/>
            <p:nvPr/>
          </p:nvSpPr>
          <p:spPr>
            <a:xfrm>
              <a:off x="4151952" y="5393183"/>
              <a:ext cx="84131" cy="241498"/>
            </a:xfrm>
            <a:custGeom>
              <a:avLst/>
              <a:gdLst>
                <a:gd name="connsiteX0" fmla="*/ 31911 w 84131"/>
                <a:gd name="connsiteY0" fmla="*/ 120751 h 241498"/>
                <a:gd name="connsiteX1" fmla="*/ 84131 w 84131"/>
                <a:gd name="connsiteY1" fmla="*/ 27120 h 241498"/>
                <a:gd name="connsiteX2" fmla="*/ 67310 w 84131"/>
                <a:gd name="connsiteY2" fmla="*/ 0 h 241498"/>
                <a:gd name="connsiteX3" fmla="*/ 0 w 84131"/>
                <a:gd name="connsiteY3" fmla="*/ 120751 h 241498"/>
                <a:gd name="connsiteX4" fmla="*/ 67310 w 84131"/>
                <a:gd name="connsiteY4" fmla="*/ 241499 h 241498"/>
                <a:gd name="connsiteX5" fmla="*/ 84132 w 84131"/>
                <a:gd name="connsiteY5" fmla="*/ 214380 h 241498"/>
                <a:gd name="connsiteX6" fmla="*/ 31911 w 84131"/>
                <a:gd name="connsiteY6" fmla="*/ 120751 h 241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131" h="241498">
                  <a:moveTo>
                    <a:pt x="31911" y="120751"/>
                  </a:moveTo>
                  <a:cubicBezTo>
                    <a:pt x="31911" y="82404"/>
                    <a:pt x="51433" y="47402"/>
                    <a:pt x="84131" y="27120"/>
                  </a:cubicBezTo>
                  <a:lnTo>
                    <a:pt x="67310" y="0"/>
                  </a:lnTo>
                  <a:cubicBezTo>
                    <a:pt x="25163" y="26143"/>
                    <a:pt x="0" y="71285"/>
                    <a:pt x="0" y="120751"/>
                  </a:cubicBezTo>
                  <a:cubicBezTo>
                    <a:pt x="0" y="170215"/>
                    <a:pt x="25163" y="215354"/>
                    <a:pt x="67310" y="241499"/>
                  </a:cubicBezTo>
                  <a:lnTo>
                    <a:pt x="84132" y="214380"/>
                  </a:lnTo>
                  <a:cubicBezTo>
                    <a:pt x="51433" y="194096"/>
                    <a:pt x="31911" y="159095"/>
                    <a:pt x="31911" y="120751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3156ECC3-E708-B74A-A387-714028813810}"/>
                </a:ext>
              </a:extLst>
            </p:cNvPr>
            <p:cNvSpPr/>
            <p:nvPr/>
          </p:nvSpPr>
          <p:spPr>
            <a:xfrm>
              <a:off x="4087480" y="5338933"/>
              <a:ext cx="114380" cy="349999"/>
            </a:xfrm>
            <a:custGeom>
              <a:avLst/>
              <a:gdLst>
                <a:gd name="connsiteX0" fmla="*/ 31912 w 114380"/>
                <a:gd name="connsiteY0" fmla="*/ 175002 h 349999"/>
                <a:gd name="connsiteX1" fmla="*/ 114380 w 114380"/>
                <a:gd name="connsiteY1" fmla="*/ 27119 h 349999"/>
                <a:gd name="connsiteX2" fmla="*/ 97558 w 114380"/>
                <a:gd name="connsiteY2" fmla="*/ 0 h 349999"/>
                <a:gd name="connsiteX3" fmla="*/ 26851 w 114380"/>
                <a:gd name="connsiteY3" fmla="*/ 73362 h 349999"/>
                <a:gd name="connsiteX4" fmla="*/ 0 w 114380"/>
                <a:gd name="connsiteY4" fmla="*/ 175002 h 349999"/>
                <a:gd name="connsiteX5" fmla="*/ 26851 w 114380"/>
                <a:gd name="connsiteY5" fmla="*/ 276641 h 349999"/>
                <a:gd name="connsiteX6" fmla="*/ 97558 w 114380"/>
                <a:gd name="connsiteY6" fmla="*/ 349999 h 349999"/>
                <a:gd name="connsiteX7" fmla="*/ 114380 w 114380"/>
                <a:gd name="connsiteY7" fmla="*/ 322881 h 349999"/>
                <a:gd name="connsiteX8" fmla="*/ 31912 w 114380"/>
                <a:gd name="connsiteY8" fmla="*/ 175002 h 349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80" h="349999">
                  <a:moveTo>
                    <a:pt x="31912" y="175002"/>
                  </a:moveTo>
                  <a:cubicBezTo>
                    <a:pt x="31912" y="114435"/>
                    <a:pt x="62741" y="59152"/>
                    <a:pt x="114380" y="27119"/>
                  </a:cubicBezTo>
                  <a:lnTo>
                    <a:pt x="97558" y="0"/>
                  </a:lnTo>
                  <a:cubicBezTo>
                    <a:pt x="68310" y="18144"/>
                    <a:pt x="43859" y="43511"/>
                    <a:pt x="26851" y="73362"/>
                  </a:cubicBezTo>
                  <a:cubicBezTo>
                    <a:pt x="9285" y="104189"/>
                    <a:pt x="0" y="139335"/>
                    <a:pt x="0" y="175002"/>
                  </a:cubicBezTo>
                  <a:cubicBezTo>
                    <a:pt x="0" y="210669"/>
                    <a:pt x="9285" y="245814"/>
                    <a:pt x="26851" y="276641"/>
                  </a:cubicBezTo>
                  <a:cubicBezTo>
                    <a:pt x="43860" y="306490"/>
                    <a:pt x="68311" y="331856"/>
                    <a:pt x="97558" y="349999"/>
                  </a:cubicBezTo>
                  <a:lnTo>
                    <a:pt x="114380" y="322881"/>
                  </a:lnTo>
                  <a:cubicBezTo>
                    <a:pt x="62741" y="290848"/>
                    <a:pt x="31912" y="235566"/>
                    <a:pt x="31912" y="175002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A159E407-FEDB-CF4A-9855-E9BCDB8874A1}"/>
                </a:ext>
              </a:extLst>
            </p:cNvPr>
            <p:cNvSpPr/>
            <p:nvPr/>
          </p:nvSpPr>
          <p:spPr>
            <a:xfrm>
              <a:off x="4290036" y="5605960"/>
              <a:ext cx="140127" cy="102015"/>
            </a:xfrm>
            <a:custGeom>
              <a:avLst/>
              <a:gdLst>
                <a:gd name="connsiteX0" fmla="*/ 108888 w 140127"/>
                <a:gd name="connsiteY0" fmla="*/ 0 h 102015"/>
                <a:gd name="connsiteX1" fmla="*/ 31587 w 140127"/>
                <a:gd name="connsiteY1" fmla="*/ 0 h 102015"/>
                <a:gd name="connsiteX2" fmla="*/ 0 w 140127"/>
                <a:gd name="connsiteY2" fmla="*/ 102015 h 102015"/>
                <a:gd name="connsiteX3" fmla="*/ 140128 w 140127"/>
                <a:gd name="connsiteY3" fmla="*/ 102015 h 102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127" h="102015">
                  <a:moveTo>
                    <a:pt x="108888" y="0"/>
                  </a:moveTo>
                  <a:lnTo>
                    <a:pt x="31587" y="0"/>
                  </a:lnTo>
                  <a:lnTo>
                    <a:pt x="0" y="102015"/>
                  </a:lnTo>
                  <a:lnTo>
                    <a:pt x="140128" y="10201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E1757B73-1D23-AB48-ACF8-AF2BDBCA6CCC}"/>
                </a:ext>
              </a:extLst>
            </p:cNvPr>
            <p:cNvSpPr/>
            <p:nvPr/>
          </p:nvSpPr>
          <p:spPr>
            <a:xfrm>
              <a:off x="4235916" y="5739887"/>
              <a:ext cx="247771" cy="143677"/>
            </a:xfrm>
            <a:custGeom>
              <a:avLst/>
              <a:gdLst>
                <a:gd name="connsiteX0" fmla="*/ 204019 w 247771"/>
                <a:gd name="connsiteY0" fmla="*/ 0 h 143677"/>
                <a:gd name="connsiteX1" fmla="*/ 44239 w 247771"/>
                <a:gd name="connsiteY1" fmla="*/ 0 h 143677"/>
                <a:gd name="connsiteX2" fmla="*/ 0 w 247771"/>
                <a:gd name="connsiteY2" fmla="*/ 143678 h 143677"/>
                <a:gd name="connsiteX3" fmla="*/ 247771 w 247771"/>
                <a:gd name="connsiteY3" fmla="*/ 143678 h 143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771" h="143677">
                  <a:moveTo>
                    <a:pt x="204019" y="0"/>
                  </a:moveTo>
                  <a:lnTo>
                    <a:pt x="44239" y="0"/>
                  </a:lnTo>
                  <a:lnTo>
                    <a:pt x="0" y="143678"/>
                  </a:lnTo>
                  <a:lnTo>
                    <a:pt x="247771" y="14367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85BD0DAD-2F59-584B-B035-885A32F47722}"/>
                </a:ext>
              </a:extLst>
            </p:cNvPr>
            <p:cNvSpPr/>
            <p:nvPr/>
          </p:nvSpPr>
          <p:spPr>
            <a:xfrm>
              <a:off x="4295182" y="5449318"/>
              <a:ext cx="129226" cy="129227"/>
            </a:xfrm>
            <a:custGeom>
              <a:avLst/>
              <a:gdLst>
                <a:gd name="connsiteX0" fmla="*/ 64613 w 129226"/>
                <a:gd name="connsiteY0" fmla="*/ 0 h 129227"/>
                <a:gd name="connsiteX1" fmla="*/ 0 w 129226"/>
                <a:gd name="connsiteY1" fmla="*/ 64614 h 129227"/>
                <a:gd name="connsiteX2" fmla="*/ 64613 w 129226"/>
                <a:gd name="connsiteY2" fmla="*/ 129228 h 129227"/>
                <a:gd name="connsiteX3" fmla="*/ 129227 w 129226"/>
                <a:gd name="connsiteY3" fmla="*/ 64614 h 129227"/>
                <a:gd name="connsiteX4" fmla="*/ 64613 w 129226"/>
                <a:gd name="connsiteY4" fmla="*/ 0 h 129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226" h="129227">
                  <a:moveTo>
                    <a:pt x="64613" y="0"/>
                  </a:moveTo>
                  <a:cubicBezTo>
                    <a:pt x="28986" y="0"/>
                    <a:pt x="0" y="28986"/>
                    <a:pt x="0" y="64614"/>
                  </a:cubicBezTo>
                  <a:cubicBezTo>
                    <a:pt x="0" y="100242"/>
                    <a:pt x="28986" y="129228"/>
                    <a:pt x="64613" y="129228"/>
                  </a:cubicBezTo>
                  <a:cubicBezTo>
                    <a:pt x="100241" y="129228"/>
                    <a:pt x="129227" y="100242"/>
                    <a:pt x="129227" y="64614"/>
                  </a:cubicBezTo>
                  <a:cubicBezTo>
                    <a:pt x="129227" y="28986"/>
                    <a:pt x="100241" y="0"/>
                    <a:pt x="64613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28" name="Graphic 55">
            <a:extLst>
              <a:ext uri="{FF2B5EF4-FFF2-40B4-BE49-F238E27FC236}">
                <a16:creationId xmlns:a16="http://schemas.microsoft.com/office/drawing/2014/main" id="{3386AC44-7302-E84E-BD0A-1233753FCF6C}"/>
              </a:ext>
            </a:extLst>
          </p:cNvPr>
          <p:cNvGrpSpPr>
            <a:grpSpLocks noChangeAspect="1"/>
          </p:cNvGrpSpPr>
          <p:nvPr/>
        </p:nvGrpSpPr>
        <p:grpSpPr>
          <a:xfrm>
            <a:off x="7544712" y="3858337"/>
            <a:ext cx="450109" cy="450109"/>
            <a:chOff x="7497450" y="3811075"/>
            <a:chExt cx="544632" cy="544632"/>
          </a:xfrm>
          <a:solidFill>
            <a:schemeClr val="tx2"/>
          </a:solidFill>
        </p:grpSpPr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27E66BAF-9135-4544-9A62-163A8250E424}"/>
                </a:ext>
              </a:extLst>
            </p:cNvPr>
            <p:cNvSpPr/>
            <p:nvPr/>
          </p:nvSpPr>
          <p:spPr>
            <a:xfrm>
              <a:off x="7723887" y="4091954"/>
              <a:ext cx="91747" cy="66313"/>
            </a:xfrm>
            <a:custGeom>
              <a:avLst/>
              <a:gdLst>
                <a:gd name="connsiteX0" fmla="*/ 0 w 91747"/>
                <a:gd name="connsiteY0" fmla="*/ 0 h 66313"/>
                <a:gd name="connsiteX1" fmla="*/ 91747 w 91747"/>
                <a:gd name="connsiteY1" fmla="*/ 0 h 66313"/>
                <a:gd name="connsiteX2" fmla="*/ 91747 w 91747"/>
                <a:gd name="connsiteY2" fmla="*/ 66313 h 66313"/>
                <a:gd name="connsiteX3" fmla="*/ 0 w 91747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747" h="66313">
                  <a:moveTo>
                    <a:pt x="0" y="0"/>
                  </a:moveTo>
                  <a:lnTo>
                    <a:pt x="91747" y="0"/>
                  </a:lnTo>
                  <a:lnTo>
                    <a:pt x="91747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3C33655E-A504-9A4E-BBD4-B412A7BBFB8D}"/>
                </a:ext>
              </a:extLst>
            </p:cNvPr>
            <p:cNvSpPr/>
            <p:nvPr/>
          </p:nvSpPr>
          <p:spPr>
            <a:xfrm>
              <a:off x="7847556" y="4190179"/>
              <a:ext cx="92938" cy="66313"/>
            </a:xfrm>
            <a:custGeom>
              <a:avLst/>
              <a:gdLst>
                <a:gd name="connsiteX0" fmla="*/ 0 w 92938"/>
                <a:gd name="connsiteY0" fmla="*/ 0 h 66313"/>
                <a:gd name="connsiteX1" fmla="*/ 92938 w 92938"/>
                <a:gd name="connsiteY1" fmla="*/ 0 h 66313"/>
                <a:gd name="connsiteX2" fmla="*/ 92938 w 92938"/>
                <a:gd name="connsiteY2" fmla="*/ 66313 h 66313"/>
                <a:gd name="connsiteX3" fmla="*/ 0 w 92938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38" h="66313">
                  <a:moveTo>
                    <a:pt x="0" y="0"/>
                  </a:moveTo>
                  <a:lnTo>
                    <a:pt x="92938" y="0"/>
                  </a:lnTo>
                  <a:lnTo>
                    <a:pt x="92938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48C6F272-DABD-184F-923A-937A8FFBD457}"/>
                </a:ext>
              </a:extLst>
            </p:cNvPr>
            <p:cNvSpPr/>
            <p:nvPr/>
          </p:nvSpPr>
          <p:spPr>
            <a:xfrm>
              <a:off x="7723887" y="4190179"/>
              <a:ext cx="91747" cy="66313"/>
            </a:xfrm>
            <a:custGeom>
              <a:avLst/>
              <a:gdLst>
                <a:gd name="connsiteX0" fmla="*/ 0 w 91747"/>
                <a:gd name="connsiteY0" fmla="*/ 0 h 66313"/>
                <a:gd name="connsiteX1" fmla="*/ 91747 w 91747"/>
                <a:gd name="connsiteY1" fmla="*/ 0 h 66313"/>
                <a:gd name="connsiteX2" fmla="*/ 91747 w 91747"/>
                <a:gd name="connsiteY2" fmla="*/ 66313 h 66313"/>
                <a:gd name="connsiteX3" fmla="*/ 0 w 91747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747" h="66313">
                  <a:moveTo>
                    <a:pt x="0" y="0"/>
                  </a:moveTo>
                  <a:lnTo>
                    <a:pt x="91747" y="0"/>
                  </a:lnTo>
                  <a:lnTo>
                    <a:pt x="91747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9ED9D473-68AD-F741-8AAB-FD32338F1C9E}"/>
                </a:ext>
              </a:extLst>
            </p:cNvPr>
            <p:cNvSpPr/>
            <p:nvPr/>
          </p:nvSpPr>
          <p:spPr>
            <a:xfrm>
              <a:off x="7599036" y="4190179"/>
              <a:ext cx="92938" cy="66313"/>
            </a:xfrm>
            <a:custGeom>
              <a:avLst/>
              <a:gdLst>
                <a:gd name="connsiteX0" fmla="*/ 0 w 92938"/>
                <a:gd name="connsiteY0" fmla="*/ 0 h 66313"/>
                <a:gd name="connsiteX1" fmla="*/ 92938 w 92938"/>
                <a:gd name="connsiteY1" fmla="*/ 0 h 66313"/>
                <a:gd name="connsiteX2" fmla="*/ 92938 w 92938"/>
                <a:gd name="connsiteY2" fmla="*/ 66313 h 66313"/>
                <a:gd name="connsiteX3" fmla="*/ 0 w 92938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38" h="66313">
                  <a:moveTo>
                    <a:pt x="0" y="0"/>
                  </a:moveTo>
                  <a:lnTo>
                    <a:pt x="92938" y="0"/>
                  </a:lnTo>
                  <a:lnTo>
                    <a:pt x="92938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80C58168-E6C1-5B42-834C-7AC726457A26}"/>
                </a:ext>
              </a:extLst>
            </p:cNvPr>
            <p:cNvSpPr/>
            <p:nvPr/>
          </p:nvSpPr>
          <p:spPr>
            <a:xfrm>
              <a:off x="7847556" y="4091954"/>
              <a:ext cx="92938" cy="66313"/>
            </a:xfrm>
            <a:custGeom>
              <a:avLst/>
              <a:gdLst>
                <a:gd name="connsiteX0" fmla="*/ 0 w 92938"/>
                <a:gd name="connsiteY0" fmla="*/ 0 h 66313"/>
                <a:gd name="connsiteX1" fmla="*/ 92938 w 92938"/>
                <a:gd name="connsiteY1" fmla="*/ 0 h 66313"/>
                <a:gd name="connsiteX2" fmla="*/ 92938 w 92938"/>
                <a:gd name="connsiteY2" fmla="*/ 66313 h 66313"/>
                <a:gd name="connsiteX3" fmla="*/ 0 w 92938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38" h="66313">
                  <a:moveTo>
                    <a:pt x="0" y="0"/>
                  </a:moveTo>
                  <a:lnTo>
                    <a:pt x="92938" y="0"/>
                  </a:lnTo>
                  <a:lnTo>
                    <a:pt x="92938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C7E250D0-DDCA-8F48-9B2D-44BB9F9D6229}"/>
                </a:ext>
              </a:extLst>
            </p:cNvPr>
            <p:cNvSpPr/>
            <p:nvPr/>
          </p:nvSpPr>
          <p:spPr>
            <a:xfrm>
              <a:off x="7497450" y="3829865"/>
              <a:ext cx="544632" cy="104639"/>
            </a:xfrm>
            <a:custGeom>
              <a:avLst/>
              <a:gdLst>
                <a:gd name="connsiteX0" fmla="*/ 0 w 544632"/>
                <a:gd name="connsiteY0" fmla="*/ 0 h 104639"/>
                <a:gd name="connsiteX1" fmla="*/ 0 w 544632"/>
                <a:gd name="connsiteY1" fmla="*/ 104640 h 104639"/>
                <a:gd name="connsiteX2" fmla="*/ 79099 w 544632"/>
                <a:gd name="connsiteY2" fmla="*/ 104640 h 104639"/>
                <a:gd name="connsiteX3" fmla="*/ 79099 w 544632"/>
                <a:gd name="connsiteY3" fmla="*/ 46804 h 104639"/>
                <a:gd name="connsiteX4" fmla="*/ 175346 w 544632"/>
                <a:gd name="connsiteY4" fmla="*/ 46804 h 104639"/>
                <a:gd name="connsiteX5" fmla="*/ 175346 w 544632"/>
                <a:gd name="connsiteY5" fmla="*/ 104640 h 104639"/>
                <a:gd name="connsiteX6" fmla="*/ 369243 w 544632"/>
                <a:gd name="connsiteY6" fmla="*/ 104640 h 104639"/>
                <a:gd name="connsiteX7" fmla="*/ 369243 w 544632"/>
                <a:gd name="connsiteY7" fmla="*/ 46804 h 104639"/>
                <a:gd name="connsiteX8" fmla="*/ 465490 w 544632"/>
                <a:gd name="connsiteY8" fmla="*/ 46804 h 104639"/>
                <a:gd name="connsiteX9" fmla="*/ 465490 w 544632"/>
                <a:gd name="connsiteY9" fmla="*/ 104640 h 104639"/>
                <a:gd name="connsiteX10" fmla="*/ 544632 w 544632"/>
                <a:gd name="connsiteY10" fmla="*/ 104640 h 104639"/>
                <a:gd name="connsiteX11" fmla="*/ 544632 w 544632"/>
                <a:gd name="connsiteY11" fmla="*/ 0 h 104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4632" h="104639">
                  <a:moveTo>
                    <a:pt x="0" y="0"/>
                  </a:moveTo>
                  <a:lnTo>
                    <a:pt x="0" y="104640"/>
                  </a:lnTo>
                  <a:lnTo>
                    <a:pt x="79099" y="104640"/>
                  </a:lnTo>
                  <a:lnTo>
                    <a:pt x="79099" y="46804"/>
                  </a:lnTo>
                  <a:lnTo>
                    <a:pt x="175346" y="46804"/>
                  </a:lnTo>
                  <a:lnTo>
                    <a:pt x="175346" y="104640"/>
                  </a:lnTo>
                  <a:lnTo>
                    <a:pt x="369243" y="104640"/>
                  </a:lnTo>
                  <a:lnTo>
                    <a:pt x="369243" y="46804"/>
                  </a:lnTo>
                  <a:lnTo>
                    <a:pt x="465490" y="46804"/>
                  </a:lnTo>
                  <a:lnTo>
                    <a:pt x="465490" y="104640"/>
                  </a:lnTo>
                  <a:lnTo>
                    <a:pt x="544632" y="104640"/>
                  </a:lnTo>
                  <a:lnTo>
                    <a:pt x="544632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3C5104A6-557A-324E-AA85-1E3803A87E22}"/>
                </a:ext>
              </a:extLst>
            </p:cNvPr>
            <p:cNvSpPr/>
            <p:nvPr/>
          </p:nvSpPr>
          <p:spPr>
            <a:xfrm>
              <a:off x="7497450" y="3966417"/>
              <a:ext cx="544632" cy="370498"/>
            </a:xfrm>
            <a:custGeom>
              <a:avLst/>
              <a:gdLst>
                <a:gd name="connsiteX0" fmla="*/ 465490 w 544632"/>
                <a:gd name="connsiteY0" fmla="*/ 0 h 370498"/>
                <a:gd name="connsiteX1" fmla="*/ 465490 w 544632"/>
                <a:gd name="connsiteY1" fmla="*/ 46528 h 370498"/>
                <a:gd name="connsiteX2" fmla="*/ 369243 w 544632"/>
                <a:gd name="connsiteY2" fmla="*/ 46528 h 370498"/>
                <a:gd name="connsiteX3" fmla="*/ 369243 w 544632"/>
                <a:gd name="connsiteY3" fmla="*/ 0 h 370498"/>
                <a:gd name="connsiteX4" fmla="*/ 175346 w 544632"/>
                <a:gd name="connsiteY4" fmla="*/ 0 h 370498"/>
                <a:gd name="connsiteX5" fmla="*/ 175346 w 544632"/>
                <a:gd name="connsiteY5" fmla="*/ 46528 h 370498"/>
                <a:gd name="connsiteX6" fmla="*/ 79099 w 544632"/>
                <a:gd name="connsiteY6" fmla="*/ 46528 h 370498"/>
                <a:gd name="connsiteX7" fmla="*/ 79099 w 544632"/>
                <a:gd name="connsiteY7" fmla="*/ 0 h 370498"/>
                <a:gd name="connsiteX8" fmla="*/ 0 w 544632"/>
                <a:gd name="connsiteY8" fmla="*/ 0 h 370498"/>
                <a:gd name="connsiteX9" fmla="*/ 0 w 544632"/>
                <a:gd name="connsiteY9" fmla="*/ 370499 h 370498"/>
                <a:gd name="connsiteX10" fmla="*/ 544632 w 544632"/>
                <a:gd name="connsiteY10" fmla="*/ 370499 h 370498"/>
                <a:gd name="connsiteX11" fmla="*/ 544632 w 544632"/>
                <a:gd name="connsiteY11" fmla="*/ 0 h 370498"/>
                <a:gd name="connsiteX12" fmla="*/ 465490 w 544632"/>
                <a:gd name="connsiteY12" fmla="*/ 0 h 370498"/>
                <a:gd name="connsiteX13" fmla="*/ 474957 w 544632"/>
                <a:gd name="connsiteY13" fmla="*/ 321992 h 370498"/>
                <a:gd name="connsiteX14" fmla="*/ 69675 w 544632"/>
                <a:gd name="connsiteY14" fmla="*/ 321992 h 370498"/>
                <a:gd name="connsiteX15" fmla="*/ 69675 w 544632"/>
                <a:gd name="connsiteY15" fmla="*/ 93630 h 370498"/>
                <a:gd name="connsiteX16" fmla="*/ 474957 w 544632"/>
                <a:gd name="connsiteY16" fmla="*/ 93630 h 370498"/>
                <a:gd name="connsiteX17" fmla="*/ 474957 w 544632"/>
                <a:gd name="connsiteY17" fmla="*/ 321992 h 370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4632" h="370498">
                  <a:moveTo>
                    <a:pt x="465490" y="0"/>
                  </a:moveTo>
                  <a:lnTo>
                    <a:pt x="465490" y="46528"/>
                  </a:lnTo>
                  <a:lnTo>
                    <a:pt x="369243" y="46528"/>
                  </a:lnTo>
                  <a:lnTo>
                    <a:pt x="369243" y="0"/>
                  </a:lnTo>
                  <a:lnTo>
                    <a:pt x="175346" y="0"/>
                  </a:lnTo>
                  <a:lnTo>
                    <a:pt x="175346" y="46528"/>
                  </a:lnTo>
                  <a:lnTo>
                    <a:pt x="79099" y="46528"/>
                  </a:lnTo>
                  <a:lnTo>
                    <a:pt x="79099" y="0"/>
                  </a:lnTo>
                  <a:lnTo>
                    <a:pt x="0" y="0"/>
                  </a:lnTo>
                  <a:lnTo>
                    <a:pt x="0" y="370499"/>
                  </a:lnTo>
                  <a:lnTo>
                    <a:pt x="544632" y="370499"/>
                  </a:lnTo>
                  <a:lnTo>
                    <a:pt x="544632" y="0"/>
                  </a:lnTo>
                  <a:lnTo>
                    <a:pt x="465490" y="0"/>
                  </a:lnTo>
                  <a:close/>
                  <a:moveTo>
                    <a:pt x="474957" y="321992"/>
                  </a:moveTo>
                  <a:lnTo>
                    <a:pt x="69675" y="321992"/>
                  </a:lnTo>
                  <a:lnTo>
                    <a:pt x="69675" y="93630"/>
                  </a:lnTo>
                  <a:lnTo>
                    <a:pt x="474957" y="93630"/>
                  </a:lnTo>
                  <a:lnTo>
                    <a:pt x="474957" y="32199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064A354E-D48C-164B-827F-F365B1F5A113}"/>
                </a:ext>
              </a:extLst>
            </p:cNvPr>
            <p:cNvSpPr/>
            <p:nvPr/>
          </p:nvSpPr>
          <p:spPr>
            <a:xfrm>
              <a:off x="7599036" y="4091954"/>
              <a:ext cx="92938" cy="66313"/>
            </a:xfrm>
            <a:custGeom>
              <a:avLst/>
              <a:gdLst>
                <a:gd name="connsiteX0" fmla="*/ 0 w 92938"/>
                <a:gd name="connsiteY0" fmla="*/ 0 h 66313"/>
                <a:gd name="connsiteX1" fmla="*/ 92938 w 92938"/>
                <a:gd name="connsiteY1" fmla="*/ 0 h 66313"/>
                <a:gd name="connsiteX2" fmla="*/ 92938 w 92938"/>
                <a:gd name="connsiteY2" fmla="*/ 66313 h 66313"/>
                <a:gd name="connsiteX3" fmla="*/ 0 w 92938"/>
                <a:gd name="connsiteY3" fmla="*/ 66313 h 6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938" h="66313">
                  <a:moveTo>
                    <a:pt x="0" y="0"/>
                  </a:moveTo>
                  <a:lnTo>
                    <a:pt x="92938" y="0"/>
                  </a:lnTo>
                  <a:lnTo>
                    <a:pt x="92938" y="66313"/>
                  </a:lnTo>
                  <a:lnTo>
                    <a:pt x="0" y="6631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B7F17FBD-3BA9-5047-9181-A15E832002BC}"/>
                </a:ext>
              </a:extLst>
            </p:cNvPr>
            <p:cNvSpPr/>
            <p:nvPr/>
          </p:nvSpPr>
          <p:spPr>
            <a:xfrm>
              <a:off x="7608461" y="3908582"/>
              <a:ext cx="32422" cy="72450"/>
            </a:xfrm>
            <a:custGeom>
              <a:avLst/>
              <a:gdLst>
                <a:gd name="connsiteX0" fmla="*/ 0 w 32422"/>
                <a:gd name="connsiteY0" fmla="*/ 0 h 72450"/>
                <a:gd name="connsiteX1" fmla="*/ 0 w 32422"/>
                <a:gd name="connsiteY1" fmla="*/ 25923 h 72450"/>
                <a:gd name="connsiteX2" fmla="*/ 0 w 32422"/>
                <a:gd name="connsiteY2" fmla="*/ 57835 h 72450"/>
                <a:gd name="connsiteX3" fmla="*/ 0 w 32422"/>
                <a:gd name="connsiteY3" fmla="*/ 72451 h 72450"/>
                <a:gd name="connsiteX4" fmla="*/ 32423 w 32422"/>
                <a:gd name="connsiteY4" fmla="*/ 72451 h 72450"/>
                <a:gd name="connsiteX5" fmla="*/ 32423 w 32422"/>
                <a:gd name="connsiteY5" fmla="*/ 57835 h 72450"/>
                <a:gd name="connsiteX6" fmla="*/ 32423 w 32422"/>
                <a:gd name="connsiteY6" fmla="*/ 25923 h 72450"/>
                <a:gd name="connsiteX7" fmla="*/ 32423 w 32422"/>
                <a:gd name="connsiteY7" fmla="*/ 0 h 7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422" h="72450">
                  <a:moveTo>
                    <a:pt x="0" y="0"/>
                  </a:moveTo>
                  <a:lnTo>
                    <a:pt x="0" y="25923"/>
                  </a:lnTo>
                  <a:lnTo>
                    <a:pt x="0" y="57835"/>
                  </a:lnTo>
                  <a:lnTo>
                    <a:pt x="0" y="72451"/>
                  </a:lnTo>
                  <a:lnTo>
                    <a:pt x="32423" y="72451"/>
                  </a:lnTo>
                  <a:lnTo>
                    <a:pt x="32423" y="57835"/>
                  </a:lnTo>
                  <a:lnTo>
                    <a:pt x="32423" y="25923"/>
                  </a:lnTo>
                  <a:lnTo>
                    <a:pt x="32423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38" name="Freeform 137">
              <a:extLst>
                <a:ext uri="{FF2B5EF4-FFF2-40B4-BE49-F238E27FC236}">
                  <a16:creationId xmlns:a16="http://schemas.microsoft.com/office/drawing/2014/main" id="{46D23790-4897-404B-BC34-B82EF272E886}"/>
                </a:ext>
              </a:extLst>
            </p:cNvPr>
            <p:cNvSpPr/>
            <p:nvPr/>
          </p:nvSpPr>
          <p:spPr>
            <a:xfrm>
              <a:off x="7898605" y="3908582"/>
              <a:ext cx="32422" cy="72450"/>
            </a:xfrm>
            <a:custGeom>
              <a:avLst/>
              <a:gdLst>
                <a:gd name="connsiteX0" fmla="*/ 0 w 32422"/>
                <a:gd name="connsiteY0" fmla="*/ 0 h 72450"/>
                <a:gd name="connsiteX1" fmla="*/ 0 w 32422"/>
                <a:gd name="connsiteY1" fmla="*/ 25923 h 72450"/>
                <a:gd name="connsiteX2" fmla="*/ 0 w 32422"/>
                <a:gd name="connsiteY2" fmla="*/ 57835 h 72450"/>
                <a:gd name="connsiteX3" fmla="*/ 0 w 32422"/>
                <a:gd name="connsiteY3" fmla="*/ 72451 h 72450"/>
                <a:gd name="connsiteX4" fmla="*/ 32423 w 32422"/>
                <a:gd name="connsiteY4" fmla="*/ 72451 h 72450"/>
                <a:gd name="connsiteX5" fmla="*/ 32423 w 32422"/>
                <a:gd name="connsiteY5" fmla="*/ 57835 h 72450"/>
                <a:gd name="connsiteX6" fmla="*/ 32423 w 32422"/>
                <a:gd name="connsiteY6" fmla="*/ 25923 h 72450"/>
                <a:gd name="connsiteX7" fmla="*/ 32423 w 32422"/>
                <a:gd name="connsiteY7" fmla="*/ 0 h 7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422" h="72450">
                  <a:moveTo>
                    <a:pt x="0" y="0"/>
                  </a:moveTo>
                  <a:lnTo>
                    <a:pt x="0" y="25923"/>
                  </a:lnTo>
                  <a:lnTo>
                    <a:pt x="0" y="57835"/>
                  </a:lnTo>
                  <a:lnTo>
                    <a:pt x="0" y="72451"/>
                  </a:lnTo>
                  <a:lnTo>
                    <a:pt x="32423" y="72451"/>
                  </a:lnTo>
                  <a:lnTo>
                    <a:pt x="32423" y="57835"/>
                  </a:lnTo>
                  <a:lnTo>
                    <a:pt x="32423" y="25923"/>
                  </a:lnTo>
                  <a:lnTo>
                    <a:pt x="32423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39" name="Graphic 45">
            <a:extLst>
              <a:ext uri="{FF2B5EF4-FFF2-40B4-BE49-F238E27FC236}">
                <a16:creationId xmlns:a16="http://schemas.microsoft.com/office/drawing/2014/main" id="{F66FA2E7-A11F-6741-BC48-583D51B5A008}"/>
              </a:ext>
            </a:extLst>
          </p:cNvPr>
          <p:cNvGrpSpPr>
            <a:grpSpLocks noChangeAspect="1"/>
          </p:cNvGrpSpPr>
          <p:nvPr/>
        </p:nvGrpSpPr>
        <p:grpSpPr>
          <a:xfrm>
            <a:off x="1861429" y="3858337"/>
            <a:ext cx="450109" cy="450109"/>
            <a:chOff x="1814167" y="3811075"/>
            <a:chExt cx="544632" cy="544632"/>
          </a:xfrm>
          <a:solidFill>
            <a:schemeClr val="tx2"/>
          </a:solidFill>
        </p:grpSpPr>
        <p:sp>
          <p:nvSpPr>
            <p:cNvPr id="140" name="Freeform 139">
              <a:extLst>
                <a:ext uri="{FF2B5EF4-FFF2-40B4-BE49-F238E27FC236}">
                  <a16:creationId xmlns:a16="http://schemas.microsoft.com/office/drawing/2014/main" id="{910A29D0-19ED-504D-96C7-C1902F4B39A5}"/>
                </a:ext>
              </a:extLst>
            </p:cNvPr>
            <p:cNvSpPr/>
            <p:nvPr/>
          </p:nvSpPr>
          <p:spPr>
            <a:xfrm>
              <a:off x="1850009" y="3954615"/>
              <a:ext cx="192535" cy="209555"/>
            </a:xfrm>
            <a:custGeom>
              <a:avLst/>
              <a:gdLst>
                <a:gd name="connsiteX0" fmla="*/ 96268 w 192535"/>
                <a:gd name="connsiteY0" fmla="*/ 0 h 209555"/>
                <a:gd name="connsiteX1" fmla="*/ 0 w 192535"/>
                <a:gd name="connsiteY1" fmla="*/ 96268 h 209555"/>
                <a:gd name="connsiteX2" fmla="*/ 0 w 192535"/>
                <a:gd name="connsiteY2" fmla="*/ 209556 h 209555"/>
                <a:gd name="connsiteX3" fmla="*/ 192536 w 192535"/>
                <a:gd name="connsiteY3" fmla="*/ 209556 h 209555"/>
                <a:gd name="connsiteX4" fmla="*/ 192536 w 192535"/>
                <a:gd name="connsiteY4" fmla="*/ 96268 h 209555"/>
                <a:gd name="connsiteX5" fmla="*/ 96268 w 192535"/>
                <a:gd name="connsiteY5" fmla="*/ 0 h 20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2535" h="209555">
                  <a:moveTo>
                    <a:pt x="96268" y="0"/>
                  </a:moveTo>
                  <a:cubicBezTo>
                    <a:pt x="43103" y="0"/>
                    <a:pt x="0" y="43103"/>
                    <a:pt x="0" y="96268"/>
                  </a:cubicBezTo>
                  <a:lnTo>
                    <a:pt x="0" y="209556"/>
                  </a:lnTo>
                  <a:lnTo>
                    <a:pt x="192536" y="209556"/>
                  </a:lnTo>
                  <a:lnTo>
                    <a:pt x="192536" y="96268"/>
                  </a:lnTo>
                  <a:cubicBezTo>
                    <a:pt x="192536" y="43103"/>
                    <a:pt x="149444" y="0"/>
                    <a:pt x="96268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310D4F71-E0AE-9745-B777-9D34015DD61E}"/>
                </a:ext>
              </a:extLst>
            </p:cNvPr>
            <p:cNvSpPr/>
            <p:nvPr/>
          </p:nvSpPr>
          <p:spPr>
            <a:xfrm>
              <a:off x="2008293" y="3811075"/>
              <a:ext cx="314663" cy="353159"/>
            </a:xfrm>
            <a:custGeom>
              <a:avLst/>
              <a:gdLst>
                <a:gd name="connsiteX0" fmla="*/ 202439 w 314663"/>
                <a:gd name="connsiteY0" fmla="*/ 127584 h 353159"/>
                <a:gd name="connsiteX1" fmla="*/ 99270 w 314663"/>
                <a:gd name="connsiteY1" fmla="*/ 127584 h 353159"/>
                <a:gd name="connsiteX2" fmla="*/ 99270 w 314663"/>
                <a:gd name="connsiteY2" fmla="*/ 91481 h 353159"/>
                <a:gd name="connsiteX3" fmla="*/ 195940 w 314663"/>
                <a:gd name="connsiteY3" fmla="*/ 91481 h 353159"/>
                <a:gd name="connsiteX4" fmla="*/ 195940 w 314663"/>
                <a:gd name="connsiteY4" fmla="*/ 0 h 353159"/>
                <a:gd name="connsiteX5" fmla="*/ 67356 w 314663"/>
                <a:gd name="connsiteY5" fmla="*/ 0 h 353159"/>
                <a:gd name="connsiteX6" fmla="*/ 67358 w 314663"/>
                <a:gd name="connsiteY6" fmla="*/ 127584 h 353159"/>
                <a:gd name="connsiteX7" fmla="*/ 0 w 314663"/>
                <a:gd name="connsiteY7" fmla="*/ 127584 h 353159"/>
                <a:gd name="connsiteX8" fmla="*/ 28625 w 314663"/>
                <a:gd name="connsiteY8" fmla="*/ 149178 h 353159"/>
                <a:gd name="connsiteX9" fmla="*/ 66164 w 314663"/>
                <a:gd name="connsiteY9" fmla="*/ 239808 h 353159"/>
                <a:gd name="connsiteX10" fmla="*/ 66164 w 314663"/>
                <a:gd name="connsiteY10" fmla="*/ 353160 h 353159"/>
                <a:gd name="connsiteX11" fmla="*/ 314663 w 314663"/>
                <a:gd name="connsiteY11" fmla="*/ 353160 h 353159"/>
                <a:gd name="connsiteX12" fmla="*/ 314663 w 314663"/>
                <a:gd name="connsiteY12" fmla="*/ 239808 h 353159"/>
                <a:gd name="connsiteX13" fmla="*/ 202439 w 314663"/>
                <a:gd name="connsiteY13" fmla="*/ 127584 h 353159"/>
                <a:gd name="connsiteX14" fmla="*/ 256243 w 314663"/>
                <a:gd name="connsiteY14" fmla="*/ 314865 h 353159"/>
                <a:gd name="connsiteX15" fmla="*/ 189228 w 314663"/>
                <a:gd name="connsiteY15" fmla="*/ 314865 h 353159"/>
                <a:gd name="connsiteX16" fmla="*/ 189228 w 314663"/>
                <a:gd name="connsiteY16" fmla="*/ 282953 h 353159"/>
                <a:gd name="connsiteX17" fmla="*/ 256243 w 314663"/>
                <a:gd name="connsiteY17" fmla="*/ 282953 h 353159"/>
                <a:gd name="connsiteX18" fmla="*/ 256243 w 314663"/>
                <a:gd name="connsiteY18" fmla="*/ 314865 h 35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4663" h="353159">
                  <a:moveTo>
                    <a:pt x="202439" y="127584"/>
                  </a:moveTo>
                  <a:lnTo>
                    <a:pt x="99270" y="127584"/>
                  </a:lnTo>
                  <a:lnTo>
                    <a:pt x="99270" y="91481"/>
                  </a:lnTo>
                  <a:lnTo>
                    <a:pt x="195940" y="91481"/>
                  </a:lnTo>
                  <a:lnTo>
                    <a:pt x="195940" y="0"/>
                  </a:lnTo>
                  <a:lnTo>
                    <a:pt x="67356" y="0"/>
                  </a:lnTo>
                  <a:lnTo>
                    <a:pt x="67358" y="127584"/>
                  </a:lnTo>
                  <a:lnTo>
                    <a:pt x="0" y="127584"/>
                  </a:lnTo>
                  <a:cubicBezTo>
                    <a:pt x="10371" y="133318"/>
                    <a:pt x="20009" y="140562"/>
                    <a:pt x="28625" y="149178"/>
                  </a:cubicBezTo>
                  <a:cubicBezTo>
                    <a:pt x="52836" y="173389"/>
                    <a:pt x="66164" y="205577"/>
                    <a:pt x="66164" y="239808"/>
                  </a:cubicBezTo>
                  <a:lnTo>
                    <a:pt x="66164" y="353160"/>
                  </a:lnTo>
                  <a:lnTo>
                    <a:pt x="314663" y="353160"/>
                  </a:lnTo>
                  <a:lnTo>
                    <a:pt x="314663" y="239808"/>
                  </a:lnTo>
                  <a:cubicBezTo>
                    <a:pt x="314663" y="177931"/>
                    <a:pt x="264317" y="127584"/>
                    <a:pt x="202439" y="127584"/>
                  </a:cubicBezTo>
                  <a:close/>
                  <a:moveTo>
                    <a:pt x="256243" y="314865"/>
                  </a:moveTo>
                  <a:lnTo>
                    <a:pt x="189228" y="314865"/>
                  </a:lnTo>
                  <a:lnTo>
                    <a:pt x="189228" y="282953"/>
                  </a:lnTo>
                  <a:lnTo>
                    <a:pt x="256243" y="282953"/>
                  </a:lnTo>
                  <a:lnTo>
                    <a:pt x="256243" y="31486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05DFDA5C-8550-FE4C-B2BF-8373D6FEEFE0}"/>
                </a:ext>
              </a:extLst>
            </p:cNvPr>
            <p:cNvSpPr/>
            <p:nvPr/>
          </p:nvSpPr>
          <p:spPr>
            <a:xfrm>
              <a:off x="2045571" y="4196146"/>
              <a:ext cx="95395" cy="159560"/>
            </a:xfrm>
            <a:custGeom>
              <a:avLst/>
              <a:gdLst>
                <a:gd name="connsiteX0" fmla="*/ 0 w 95395"/>
                <a:gd name="connsiteY0" fmla="*/ 0 h 159560"/>
                <a:gd name="connsiteX1" fmla="*/ 95396 w 95395"/>
                <a:gd name="connsiteY1" fmla="*/ 0 h 159560"/>
                <a:gd name="connsiteX2" fmla="*/ 95396 w 95395"/>
                <a:gd name="connsiteY2" fmla="*/ 159560 h 159560"/>
                <a:gd name="connsiteX3" fmla="*/ 0 w 95395"/>
                <a:gd name="connsiteY3" fmla="*/ 159560 h 159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95" h="159560">
                  <a:moveTo>
                    <a:pt x="0" y="0"/>
                  </a:moveTo>
                  <a:lnTo>
                    <a:pt x="95396" y="0"/>
                  </a:lnTo>
                  <a:lnTo>
                    <a:pt x="95396" y="159560"/>
                  </a:lnTo>
                  <a:lnTo>
                    <a:pt x="0" y="15956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43" name="Graphic 51">
            <a:extLst>
              <a:ext uri="{FF2B5EF4-FFF2-40B4-BE49-F238E27FC236}">
                <a16:creationId xmlns:a16="http://schemas.microsoft.com/office/drawing/2014/main" id="{AFA80AE6-7FBF-1545-B5C3-7096C06E4732}"/>
              </a:ext>
            </a:extLst>
          </p:cNvPr>
          <p:cNvGrpSpPr>
            <a:grpSpLocks noChangeAspect="1"/>
          </p:cNvGrpSpPr>
          <p:nvPr/>
        </p:nvGrpSpPr>
        <p:grpSpPr>
          <a:xfrm>
            <a:off x="5271399" y="3858337"/>
            <a:ext cx="450109" cy="450109"/>
            <a:chOff x="5224137" y="3811075"/>
            <a:chExt cx="544632" cy="544632"/>
          </a:xfrm>
          <a:solidFill>
            <a:schemeClr val="tx2"/>
          </a:solidFill>
        </p:grpSpPr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99E768FE-2611-F846-995B-47F023BCFBEC}"/>
                </a:ext>
              </a:extLst>
            </p:cNvPr>
            <p:cNvSpPr/>
            <p:nvPr/>
          </p:nvSpPr>
          <p:spPr>
            <a:xfrm rot="-2713613">
              <a:off x="5265165" y="4242863"/>
              <a:ext cx="106790" cy="31903"/>
            </a:xfrm>
            <a:custGeom>
              <a:avLst/>
              <a:gdLst>
                <a:gd name="connsiteX0" fmla="*/ 0 w 106790"/>
                <a:gd name="connsiteY0" fmla="*/ 0 h 31903"/>
                <a:gd name="connsiteX1" fmla="*/ 106790 w 106790"/>
                <a:gd name="connsiteY1" fmla="*/ 0 h 31903"/>
                <a:gd name="connsiteX2" fmla="*/ 106790 w 106790"/>
                <a:gd name="connsiteY2" fmla="*/ 31903 h 31903"/>
                <a:gd name="connsiteX3" fmla="*/ 0 w 106790"/>
                <a:gd name="connsiteY3" fmla="*/ 31903 h 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6790" h="31903">
                  <a:moveTo>
                    <a:pt x="0" y="0"/>
                  </a:moveTo>
                  <a:lnTo>
                    <a:pt x="106790" y="0"/>
                  </a:lnTo>
                  <a:lnTo>
                    <a:pt x="106790" y="31903"/>
                  </a:lnTo>
                  <a:lnTo>
                    <a:pt x="0" y="3190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9D2BEF91-7420-5F40-9ADF-4C209C82900F}"/>
                </a:ext>
              </a:extLst>
            </p:cNvPr>
            <p:cNvSpPr/>
            <p:nvPr/>
          </p:nvSpPr>
          <p:spPr>
            <a:xfrm rot="-2713613">
              <a:off x="5229665" y="4314476"/>
              <a:ext cx="39194" cy="31903"/>
            </a:xfrm>
            <a:custGeom>
              <a:avLst/>
              <a:gdLst>
                <a:gd name="connsiteX0" fmla="*/ 0 w 39194"/>
                <a:gd name="connsiteY0" fmla="*/ 0 h 31903"/>
                <a:gd name="connsiteX1" fmla="*/ 39194 w 39194"/>
                <a:gd name="connsiteY1" fmla="*/ 0 h 31903"/>
                <a:gd name="connsiteX2" fmla="*/ 39194 w 39194"/>
                <a:gd name="connsiteY2" fmla="*/ 31903 h 31903"/>
                <a:gd name="connsiteX3" fmla="*/ 0 w 39194"/>
                <a:gd name="connsiteY3" fmla="*/ 31903 h 3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194" h="31903">
                  <a:moveTo>
                    <a:pt x="0" y="0"/>
                  </a:moveTo>
                  <a:lnTo>
                    <a:pt x="39194" y="0"/>
                  </a:lnTo>
                  <a:lnTo>
                    <a:pt x="39194" y="31903"/>
                  </a:lnTo>
                  <a:lnTo>
                    <a:pt x="0" y="3190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6" name="Freeform 145">
              <a:extLst>
                <a:ext uri="{FF2B5EF4-FFF2-40B4-BE49-F238E27FC236}">
                  <a16:creationId xmlns:a16="http://schemas.microsoft.com/office/drawing/2014/main" id="{47D2D2A2-4EE1-F945-A7CC-15CE1AA91060}"/>
                </a:ext>
              </a:extLst>
            </p:cNvPr>
            <p:cNvSpPr/>
            <p:nvPr/>
          </p:nvSpPr>
          <p:spPr>
            <a:xfrm>
              <a:off x="5258121" y="3838508"/>
              <a:ext cx="425079" cy="248313"/>
            </a:xfrm>
            <a:custGeom>
              <a:avLst/>
              <a:gdLst>
                <a:gd name="connsiteX0" fmla="*/ 0 w 425079"/>
                <a:gd name="connsiteY0" fmla="*/ 135417 h 248313"/>
                <a:gd name="connsiteX1" fmla="*/ 112898 w 425079"/>
                <a:gd name="connsiteY1" fmla="*/ 248314 h 248313"/>
                <a:gd name="connsiteX2" fmla="*/ 114874 w 425079"/>
                <a:gd name="connsiteY2" fmla="*/ 246742 h 248313"/>
                <a:gd name="connsiteX3" fmla="*/ 425080 w 425079"/>
                <a:gd name="connsiteY3" fmla="*/ 0 h 24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5079" h="248313">
                  <a:moveTo>
                    <a:pt x="0" y="135417"/>
                  </a:moveTo>
                  <a:lnTo>
                    <a:pt x="112898" y="248314"/>
                  </a:lnTo>
                  <a:lnTo>
                    <a:pt x="114874" y="246742"/>
                  </a:lnTo>
                  <a:lnTo>
                    <a:pt x="42508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15B3A849-7E03-FD45-9D30-E4C23AA1227B}"/>
                </a:ext>
              </a:extLst>
            </p:cNvPr>
            <p:cNvSpPr/>
            <p:nvPr/>
          </p:nvSpPr>
          <p:spPr>
            <a:xfrm>
              <a:off x="5369990" y="3811210"/>
              <a:ext cx="398781" cy="398728"/>
            </a:xfrm>
            <a:custGeom>
              <a:avLst/>
              <a:gdLst>
                <a:gd name="connsiteX0" fmla="*/ 22864 w 398781"/>
                <a:gd name="connsiteY0" fmla="*/ 299009 h 398728"/>
                <a:gd name="connsiteX1" fmla="*/ 0 w 398781"/>
                <a:gd name="connsiteY1" fmla="*/ 398728 h 398728"/>
                <a:gd name="connsiteX2" fmla="*/ 99719 w 398781"/>
                <a:gd name="connsiteY2" fmla="*/ 375864 h 398728"/>
                <a:gd name="connsiteX3" fmla="*/ 398781 w 398781"/>
                <a:gd name="connsiteY3" fmla="*/ 0 h 39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781" h="398728">
                  <a:moveTo>
                    <a:pt x="22864" y="299009"/>
                  </a:moveTo>
                  <a:lnTo>
                    <a:pt x="0" y="398728"/>
                  </a:lnTo>
                  <a:lnTo>
                    <a:pt x="99719" y="375864"/>
                  </a:lnTo>
                  <a:lnTo>
                    <a:pt x="398781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B010C828-7F5A-8046-81ED-29F6EC58DAA1}"/>
                </a:ext>
              </a:extLst>
            </p:cNvPr>
            <p:cNvSpPr/>
            <p:nvPr/>
          </p:nvSpPr>
          <p:spPr>
            <a:xfrm>
              <a:off x="5493105" y="3896891"/>
              <a:ext cx="248261" cy="424916"/>
            </a:xfrm>
            <a:custGeom>
              <a:avLst/>
              <a:gdLst>
                <a:gd name="connsiteX0" fmla="*/ 1569 w 248261"/>
                <a:gd name="connsiteY0" fmla="*/ 310045 h 424916"/>
                <a:gd name="connsiteX1" fmla="*/ 0 w 248261"/>
                <a:gd name="connsiteY1" fmla="*/ 312018 h 424916"/>
                <a:gd name="connsiteX2" fmla="*/ 112899 w 248261"/>
                <a:gd name="connsiteY2" fmla="*/ 424916 h 424916"/>
                <a:gd name="connsiteX3" fmla="*/ 248262 w 248261"/>
                <a:gd name="connsiteY3" fmla="*/ 0 h 424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261" h="424916">
                  <a:moveTo>
                    <a:pt x="1569" y="310045"/>
                  </a:moveTo>
                  <a:lnTo>
                    <a:pt x="0" y="312018"/>
                  </a:lnTo>
                  <a:lnTo>
                    <a:pt x="112899" y="424916"/>
                  </a:lnTo>
                  <a:lnTo>
                    <a:pt x="248262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49" name="Graphic 25">
            <a:extLst>
              <a:ext uri="{FF2B5EF4-FFF2-40B4-BE49-F238E27FC236}">
                <a16:creationId xmlns:a16="http://schemas.microsoft.com/office/drawing/2014/main" id="{AEA699BB-F307-EE46-9ACC-474216B6CA62}"/>
              </a:ext>
            </a:extLst>
          </p:cNvPr>
          <p:cNvGrpSpPr>
            <a:grpSpLocks noChangeAspect="1"/>
          </p:cNvGrpSpPr>
          <p:nvPr/>
        </p:nvGrpSpPr>
        <p:grpSpPr>
          <a:xfrm>
            <a:off x="1861429" y="2330479"/>
            <a:ext cx="450109" cy="450109"/>
            <a:chOff x="1814167" y="2283217"/>
            <a:chExt cx="544632" cy="544632"/>
          </a:xfrm>
          <a:solidFill>
            <a:schemeClr val="tx2"/>
          </a:solidFill>
        </p:grpSpPr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35C9D739-8EB7-FF46-9623-87531BB73A9B}"/>
                </a:ext>
              </a:extLst>
            </p:cNvPr>
            <p:cNvSpPr/>
            <p:nvPr/>
          </p:nvSpPr>
          <p:spPr>
            <a:xfrm>
              <a:off x="2004595" y="2391689"/>
              <a:ext cx="163770" cy="163770"/>
            </a:xfrm>
            <a:custGeom>
              <a:avLst/>
              <a:gdLst>
                <a:gd name="connsiteX0" fmla="*/ 81885 w 163770"/>
                <a:gd name="connsiteY0" fmla="*/ 0 h 163770"/>
                <a:gd name="connsiteX1" fmla="*/ 0 w 163770"/>
                <a:gd name="connsiteY1" fmla="*/ 81885 h 163770"/>
                <a:gd name="connsiteX2" fmla="*/ 81885 w 163770"/>
                <a:gd name="connsiteY2" fmla="*/ 163770 h 163770"/>
                <a:gd name="connsiteX3" fmla="*/ 163770 w 163770"/>
                <a:gd name="connsiteY3" fmla="*/ 81885 h 163770"/>
                <a:gd name="connsiteX4" fmla="*/ 81885 w 163770"/>
                <a:gd name="connsiteY4" fmla="*/ 0 h 16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70" h="163770">
                  <a:moveTo>
                    <a:pt x="81885" y="0"/>
                  </a:moveTo>
                  <a:cubicBezTo>
                    <a:pt x="36733" y="0"/>
                    <a:pt x="0" y="36734"/>
                    <a:pt x="0" y="81885"/>
                  </a:cubicBezTo>
                  <a:cubicBezTo>
                    <a:pt x="0" y="127036"/>
                    <a:pt x="36734" y="163770"/>
                    <a:pt x="81885" y="163770"/>
                  </a:cubicBezTo>
                  <a:cubicBezTo>
                    <a:pt x="127038" y="163770"/>
                    <a:pt x="163770" y="127036"/>
                    <a:pt x="163770" y="81885"/>
                  </a:cubicBezTo>
                  <a:cubicBezTo>
                    <a:pt x="163770" y="36734"/>
                    <a:pt x="127038" y="0"/>
                    <a:pt x="81885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51" name="Freeform 150">
              <a:extLst>
                <a:ext uri="{FF2B5EF4-FFF2-40B4-BE49-F238E27FC236}">
                  <a16:creationId xmlns:a16="http://schemas.microsoft.com/office/drawing/2014/main" id="{29FF137C-40C1-AB47-8000-EAF94ADF2F24}"/>
                </a:ext>
              </a:extLst>
            </p:cNvPr>
            <p:cNvSpPr/>
            <p:nvPr/>
          </p:nvSpPr>
          <p:spPr>
            <a:xfrm>
              <a:off x="1891806" y="2283217"/>
              <a:ext cx="389350" cy="544630"/>
            </a:xfrm>
            <a:custGeom>
              <a:avLst/>
              <a:gdLst>
                <a:gd name="connsiteX0" fmla="*/ 194674 w 389350"/>
                <a:gd name="connsiteY0" fmla="*/ 0 h 544630"/>
                <a:gd name="connsiteX1" fmla="*/ 0 w 389350"/>
                <a:gd name="connsiteY1" fmla="*/ 194674 h 544630"/>
                <a:gd name="connsiteX2" fmla="*/ 91940 w 389350"/>
                <a:gd name="connsiteY2" fmla="*/ 402519 h 544630"/>
                <a:gd name="connsiteX3" fmla="*/ 182172 w 389350"/>
                <a:gd name="connsiteY3" fmla="*/ 528852 h 544630"/>
                <a:gd name="connsiteX4" fmla="*/ 194675 w 389350"/>
                <a:gd name="connsiteY4" fmla="*/ 544631 h 544630"/>
                <a:gd name="connsiteX5" fmla="*/ 207178 w 389350"/>
                <a:gd name="connsiteY5" fmla="*/ 528852 h 544630"/>
                <a:gd name="connsiteX6" fmla="*/ 297411 w 389350"/>
                <a:gd name="connsiteY6" fmla="*/ 402519 h 544630"/>
                <a:gd name="connsiteX7" fmla="*/ 389350 w 389350"/>
                <a:gd name="connsiteY7" fmla="*/ 194674 h 544630"/>
                <a:gd name="connsiteX8" fmla="*/ 194674 w 389350"/>
                <a:gd name="connsiteY8" fmla="*/ 0 h 544630"/>
                <a:gd name="connsiteX9" fmla="*/ 194674 w 389350"/>
                <a:gd name="connsiteY9" fmla="*/ 304146 h 544630"/>
                <a:gd name="connsiteX10" fmla="*/ 80885 w 389350"/>
                <a:gd name="connsiteY10" fmla="*/ 190357 h 544630"/>
                <a:gd name="connsiteX11" fmla="*/ 194674 w 389350"/>
                <a:gd name="connsiteY11" fmla="*/ 76569 h 544630"/>
                <a:gd name="connsiteX12" fmla="*/ 308463 w 389350"/>
                <a:gd name="connsiteY12" fmla="*/ 190357 h 544630"/>
                <a:gd name="connsiteX13" fmla="*/ 194674 w 389350"/>
                <a:gd name="connsiteY13" fmla="*/ 304146 h 54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9350" h="544630">
                  <a:moveTo>
                    <a:pt x="194674" y="0"/>
                  </a:moveTo>
                  <a:cubicBezTo>
                    <a:pt x="87330" y="0"/>
                    <a:pt x="0" y="87330"/>
                    <a:pt x="0" y="194674"/>
                  </a:cubicBezTo>
                  <a:cubicBezTo>
                    <a:pt x="0" y="238748"/>
                    <a:pt x="30932" y="308677"/>
                    <a:pt x="91940" y="402519"/>
                  </a:cubicBezTo>
                  <a:cubicBezTo>
                    <a:pt x="136512" y="471082"/>
                    <a:pt x="181720" y="528282"/>
                    <a:pt x="182172" y="528852"/>
                  </a:cubicBezTo>
                  <a:lnTo>
                    <a:pt x="194675" y="544631"/>
                  </a:lnTo>
                  <a:lnTo>
                    <a:pt x="207178" y="528852"/>
                  </a:lnTo>
                  <a:cubicBezTo>
                    <a:pt x="207630" y="528281"/>
                    <a:pt x="252838" y="471082"/>
                    <a:pt x="297411" y="402519"/>
                  </a:cubicBezTo>
                  <a:cubicBezTo>
                    <a:pt x="358417" y="308678"/>
                    <a:pt x="389350" y="238748"/>
                    <a:pt x="389350" y="194674"/>
                  </a:cubicBezTo>
                  <a:cubicBezTo>
                    <a:pt x="389349" y="87330"/>
                    <a:pt x="302018" y="0"/>
                    <a:pt x="194674" y="0"/>
                  </a:cubicBezTo>
                  <a:close/>
                  <a:moveTo>
                    <a:pt x="194674" y="304146"/>
                  </a:moveTo>
                  <a:cubicBezTo>
                    <a:pt x="131931" y="304146"/>
                    <a:pt x="80885" y="253101"/>
                    <a:pt x="80885" y="190357"/>
                  </a:cubicBezTo>
                  <a:cubicBezTo>
                    <a:pt x="80885" y="127614"/>
                    <a:pt x="131931" y="76569"/>
                    <a:pt x="194674" y="76569"/>
                  </a:cubicBezTo>
                  <a:cubicBezTo>
                    <a:pt x="257417" y="76569"/>
                    <a:pt x="308463" y="127614"/>
                    <a:pt x="308463" y="190357"/>
                  </a:cubicBezTo>
                  <a:cubicBezTo>
                    <a:pt x="308464" y="253101"/>
                    <a:pt x="257418" y="304146"/>
                    <a:pt x="194674" y="304146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152" name="Graphic 81">
            <a:extLst>
              <a:ext uri="{FF2B5EF4-FFF2-40B4-BE49-F238E27FC236}">
                <a16:creationId xmlns:a16="http://schemas.microsoft.com/office/drawing/2014/main" id="{1C0FE82E-1025-D949-BF85-EA701F54868A}"/>
              </a:ext>
            </a:extLst>
          </p:cNvPr>
          <p:cNvSpPr>
            <a:spLocks noChangeAspect="1"/>
          </p:cNvSpPr>
          <p:nvPr/>
        </p:nvSpPr>
        <p:spPr>
          <a:xfrm>
            <a:off x="10968097" y="5386195"/>
            <a:ext cx="423276" cy="450109"/>
          </a:xfrm>
          <a:custGeom>
            <a:avLst/>
            <a:gdLst>
              <a:gd name="connsiteX0" fmla="*/ 426180 w 512164"/>
              <a:gd name="connsiteY0" fmla="*/ 372664 h 544632"/>
              <a:gd name="connsiteX1" fmla="*/ 351524 w 512164"/>
              <a:gd name="connsiteY1" fmla="*/ 416073 h 544632"/>
              <a:gd name="connsiteX2" fmla="*/ 165421 w 512164"/>
              <a:gd name="connsiteY2" fmla="*/ 305193 h 544632"/>
              <a:gd name="connsiteX3" fmla="*/ 171968 w 512164"/>
              <a:gd name="connsiteY3" fmla="*/ 272316 h 544632"/>
              <a:gd name="connsiteX4" fmla="*/ 165420 w 512164"/>
              <a:gd name="connsiteY4" fmla="*/ 239438 h 544632"/>
              <a:gd name="connsiteX5" fmla="*/ 351524 w 512164"/>
              <a:gd name="connsiteY5" fmla="*/ 128559 h 544632"/>
              <a:gd name="connsiteX6" fmla="*/ 426181 w 512164"/>
              <a:gd name="connsiteY6" fmla="*/ 171969 h 544632"/>
              <a:gd name="connsiteX7" fmla="*/ 512165 w 512164"/>
              <a:gd name="connsiteY7" fmla="*/ 85985 h 544632"/>
              <a:gd name="connsiteX8" fmla="*/ 426180 w 512164"/>
              <a:gd name="connsiteY8" fmla="*/ 0 h 544632"/>
              <a:gd name="connsiteX9" fmla="*/ 340196 w 512164"/>
              <a:gd name="connsiteY9" fmla="*/ 85984 h 544632"/>
              <a:gd name="connsiteX10" fmla="*/ 341012 w 512164"/>
              <a:gd name="connsiteY10" fmla="*/ 97675 h 544632"/>
              <a:gd name="connsiteX11" fmla="*/ 147890 w 512164"/>
              <a:gd name="connsiteY11" fmla="*/ 212735 h 544632"/>
              <a:gd name="connsiteX12" fmla="*/ 85983 w 512164"/>
              <a:gd name="connsiteY12" fmla="*/ 186332 h 544632"/>
              <a:gd name="connsiteX13" fmla="*/ 0 w 512164"/>
              <a:gd name="connsiteY13" fmla="*/ 272316 h 544632"/>
              <a:gd name="connsiteX14" fmla="*/ 85983 w 512164"/>
              <a:gd name="connsiteY14" fmla="*/ 358300 h 544632"/>
              <a:gd name="connsiteX15" fmla="*/ 147890 w 512164"/>
              <a:gd name="connsiteY15" fmla="*/ 331896 h 544632"/>
              <a:gd name="connsiteX16" fmla="*/ 341011 w 512164"/>
              <a:gd name="connsiteY16" fmla="*/ 446957 h 544632"/>
              <a:gd name="connsiteX17" fmla="*/ 340195 w 512164"/>
              <a:gd name="connsiteY17" fmla="*/ 458648 h 544632"/>
              <a:gd name="connsiteX18" fmla="*/ 426179 w 512164"/>
              <a:gd name="connsiteY18" fmla="*/ 544632 h 544632"/>
              <a:gd name="connsiteX19" fmla="*/ 512163 w 512164"/>
              <a:gd name="connsiteY19" fmla="*/ 458648 h 544632"/>
              <a:gd name="connsiteX20" fmla="*/ 426180 w 512164"/>
              <a:gd name="connsiteY20" fmla="*/ 372664 h 54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12164" h="544632">
                <a:moveTo>
                  <a:pt x="426180" y="372664"/>
                </a:moveTo>
                <a:cubicBezTo>
                  <a:pt x="394252" y="372664"/>
                  <a:pt x="366354" y="390169"/>
                  <a:pt x="351524" y="416073"/>
                </a:cubicBezTo>
                <a:lnTo>
                  <a:pt x="165421" y="305193"/>
                </a:lnTo>
                <a:cubicBezTo>
                  <a:pt x="169632" y="295059"/>
                  <a:pt x="171968" y="283956"/>
                  <a:pt x="171968" y="272316"/>
                </a:cubicBezTo>
                <a:cubicBezTo>
                  <a:pt x="171968" y="260676"/>
                  <a:pt x="169631" y="249573"/>
                  <a:pt x="165420" y="239438"/>
                </a:cubicBezTo>
                <a:lnTo>
                  <a:pt x="351524" y="128559"/>
                </a:lnTo>
                <a:cubicBezTo>
                  <a:pt x="366354" y="154463"/>
                  <a:pt x="394252" y="171969"/>
                  <a:pt x="426181" y="171969"/>
                </a:cubicBezTo>
                <a:cubicBezTo>
                  <a:pt x="473593" y="171969"/>
                  <a:pt x="512165" y="133397"/>
                  <a:pt x="512165" y="85985"/>
                </a:cubicBezTo>
                <a:cubicBezTo>
                  <a:pt x="512165" y="38573"/>
                  <a:pt x="473594" y="0"/>
                  <a:pt x="426180" y="0"/>
                </a:cubicBezTo>
                <a:cubicBezTo>
                  <a:pt x="378768" y="0"/>
                  <a:pt x="340196" y="38572"/>
                  <a:pt x="340196" y="85984"/>
                </a:cubicBezTo>
                <a:cubicBezTo>
                  <a:pt x="340196" y="89950"/>
                  <a:pt x="340490" y="93849"/>
                  <a:pt x="341012" y="97675"/>
                </a:cubicBezTo>
                <a:lnTo>
                  <a:pt x="147890" y="212735"/>
                </a:lnTo>
                <a:cubicBezTo>
                  <a:pt x="132237" y="196477"/>
                  <a:pt x="110279" y="186332"/>
                  <a:pt x="85983" y="186332"/>
                </a:cubicBezTo>
                <a:cubicBezTo>
                  <a:pt x="38572" y="186332"/>
                  <a:pt x="0" y="224904"/>
                  <a:pt x="0" y="272316"/>
                </a:cubicBezTo>
                <a:cubicBezTo>
                  <a:pt x="0" y="319728"/>
                  <a:pt x="38572" y="358300"/>
                  <a:pt x="85983" y="358300"/>
                </a:cubicBezTo>
                <a:cubicBezTo>
                  <a:pt x="110279" y="358300"/>
                  <a:pt x="132238" y="348154"/>
                  <a:pt x="147890" y="331896"/>
                </a:cubicBezTo>
                <a:lnTo>
                  <a:pt x="341011" y="446957"/>
                </a:lnTo>
                <a:cubicBezTo>
                  <a:pt x="340489" y="450783"/>
                  <a:pt x="340195" y="454680"/>
                  <a:pt x="340195" y="458648"/>
                </a:cubicBezTo>
                <a:cubicBezTo>
                  <a:pt x="340195" y="506060"/>
                  <a:pt x="378767" y="544632"/>
                  <a:pt x="426179" y="544632"/>
                </a:cubicBezTo>
                <a:cubicBezTo>
                  <a:pt x="473591" y="544632"/>
                  <a:pt x="512163" y="506060"/>
                  <a:pt x="512163" y="458648"/>
                </a:cubicBezTo>
                <a:cubicBezTo>
                  <a:pt x="512163" y="411237"/>
                  <a:pt x="473594" y="372664"/>
                  <a:pt x="426180" y="372664"/>
                </a:cubicBezTo>
                <a:close/>
              </a:path>
            </a:pathLst>
          </a:custGeom>
          <a:solidFill>
            <a:schemeClr val="tx2"/>
          </a:solidFill>
          <a:ln w="1060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153" name="Graphic 29">
            <a:extLst>
              <a:ext uri="{FF2B5EF4-FFF2-40B4-BE49-F238E27FC236}">
                <a16:creationId xmlns:a16="http://schemas.microsoft.com/office/drawing/2014/main" id="{97737AA1-B06F-7C49-9CAF-61A2972EA0E1}"/>
              </a:ext>
            </a:extLst>
          </p:cNvPr>
          <p:cNvGrpSpPr>
            <a:grpSpLocks noChangeAspect="1"/>
          </p:cNvGrpSpPr>
          <p:nvPr/>
        </p:nvGrpSpPr>
        <p:grpSpPr>
          <a:xfrm>
            <a:off x="4134742" y="2330479"/>
            <a:ext cx="450109" cy="450109"/>
            <a:chOff x="4087480" y="2283217"/>
            <a:chExt cx="544632" cy="544632"/>
          </a:xfrm>
          <a:solidFill>
            <a:schemeClr val="tx2"/>
          </a:solidFill>
        </p:grpSpPr>
        <p:sp>
          <p:nvSpPr>
            <p:cNvPr id="154" name="Freeform 153">
              <a:extLst>
                <a:ext uri="{FF2B5EF4-FFF2-40B4-BE49-F238E27FC236}">
                  <a16:creationId xmlns:a16="http://schemas.microsoft.com/office/drawing/2014/main" id="{3D53990A-C895-B444-AD77-2E93E0E7ED33}"/>
                </a:ext>
              </a:extLst>
            </p:cNvPr>
            <p:cNvSpPr/>
            <p:nvPr/>
          </p:nvSpPr>
          <p:spPr>
            <a:xfrm>
              <a:off x="4087480" y="2358220"/>
              <a:ext cx="354287" cy="426607"/>
            </a:xfrm>
            <a:custGeom>
              <a:avLst/>
              <a:gdLst>
                <a:gd name="connsiteX0" fmla="*/ 142730 w 354287"/>
                <a:gd name="connsiteY0" fmla="*/ 80135 h 426607"/>
                <a:gd name="connsiteX1" fmla="*/ 0 w 354287"/>
                <a:gd name="connsiteY1" fmla="*/ 80135 h 426607"/>
                <a:gd name="connsiteX2" fmla="*/ 0 w 354287"/>
                <a:gd name="connsiteY2" fmla="*/ 269622 h 426607"/>
                <a:gd name="connsiteX3" fmla="*/ 41564 w 354287"/>
                <a:gd name="connsiteY3" fmla="*/ 269622 h 426607"/>
                <a:gd name="connsiteX4" fmla="*/ 41564 w 354287"/>
                <a:gd name="connsiteY4" fmla="*/ 426608 h 426607"/>
                <a:gd name="connsiteX5" fmla="*/ 138893 w 354287"/>
                <a:gd name="connsiteY5" fmla="*/ 426608 h 426607"/>
                <a:gd name="connsiteX6" fmla="*/ 138893 w 354287"/>
                <a:gd name="connsiteY6" fmla="*/ 341885 h 426607"/>
                <a:gd name="connsiteX7" fmla="*/ 202110 w 354287"/>
                <a:gd name="connsiteY7" fmla="*/ 341885 h 426607"/>
                <a:gd name="connsiteX8" fmla="*/ 202110 w 354287"/>
                <a:gd name="connsiteY8" fmla="*/ 292114 h 426607"/>
                <a:gd name="connsiteX9" fmla="*/ 354287 w 354287"/>
                <a:gd name="connsiteY9" fmla="*/ 349757 h 426607"/>
                <a:gd name="connsiteX10" fmla="*/ 354287 w 354287"/>
                <a:gd name="connsiteY10" fmla="*/ 0 h 426607"/>
                <a:gd name="connsiteX11" fmla="*/ 142730 w 354287"/>
                <a:gd name="connsiteY11" fmla="*/ 80135 h 426607"/>
                <a:gd name="connsiteX12" fmla="*/ 170198 w 354287"/>
                <a:gd name="connsiteY12" fmla="*/ 309973 h 426607"/>
                <a:gd name="connsiteX13" fmla="*/ 138893 w 354287"/>
                <a:gd name="connsiteY13" fmla="*/ 309973 h 426607"/>
                <a:gd name="connsiteX14" fmla="*/ 138893 w 354287"/>
                <a:gd name="connsiteY14" fmla="*/ 269622 h 426607"/>
                <a:gd name="connsiteX15" fmla="*/ 142729 w 354287"/>
                <a:gd name="connsiteY15" fmla="*/ 269622 h 426607"/>
                <a:gd name="connsiteX16" fmla="*/ 170198 w 354287"/>
                <a:gd name="connsiteY16" fmla="*/ 280026 h 426607"/>
                <a:gd name="connsiteX17" fmla="*/ 170198 w 354287"/>
                <a:gd name="connsiteY17" fmla="*/ 309973 h 426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4287" h="426607">
                  <a:moveTo>
                    <a:pt x="142730" y="80135"/>
                  </a:moveTo>
                  <a:lnTo>
                    <a:pt x="0" y="80135"/>
                  </a:lnTo>
                  <a:lnTo>
                    <a:pt x="0" y="269622"/>
                  </a:lnTo>
                  <a:lnTo>
                    <a:pt x="41564" y="269622"/>
                  </a:lnTo>
                  <a:lnTo>
                    <a:pt x="41564" y="426608"/>
                  </a:lnTo>
                  <a:lnTo>
                    <a:pt x="138893" y="426608"/>
                  </a:lnTo>
                  <a:lnTo>
                    <a:pt x="138893" y="341885"/>
                  </a:lnTo>
                  <a:lnTo>
                    <a:pt x="202110" y="341885"/>
                  </a:lnTo>
                  <a:lnTo>
                    <a:pt x="202110" y="292114"/>
                  </a:lnTo>
                  <a:lnTo>
                    <a:pt x="354287" y="349757"/>
                  </a:lnTo>
                  <a:lnTo>
                    <a:pt x="354287" y="0"/>
                  </a:lnTo>
                  <a:lnTo>
                    <a:pt x="142730" y="80135"/>
                  </a:lnTo>
                  <a:close/>
                  <a:moveTo>
                    <a:pt x="170198" y="309973"/>
                  </a:moveTo>
                  <a:lnTo>
                    <a:pt x="138893" y="309973"/>
                  </a:lnTo>
                  <a:lnTo>
                    <a:pt x="138893" y="269622"/>
                  </a:lnTo>
                  <a:lnTo>
                    <a:pt x="142729" y="269622"/>
                  </a:lnTo>
                  <a:lnTo>
                    <a:pt x="170198" y="280026"/>
                  </a:lnTo>
                  <a:lnTo>
                    <a:pt x="170198" y="30997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55" name="Freeform 154">
              <a:extLst>
                <a:ext uri="{FF2B5EF4-FFF2-40B4-BE49-F238E27FC236}">
                  <a16:creationId xmlns:a16="http://schemas.microsoft.com/office/drawing/2014/main" id="{A613996D-F569-FA4D-9AED-14088F513C6F}"/>
                </a:ext>
              </a:extLst>
            </p:cNvPr>
            <p:cNvSpPr/>
            <p:nvPr/>
          </p:nvSpPr>
          <p:spPr>
            <a:xfrm>
              <a:off x="4473679" y="2326237"/>
              <a:ext cx="158432" cy="413724"/>
            </a:xfrm>
            <a:custGeom>
              <a:avLst/>
              <a:gdLst>
                <a:gd name="connsiteX0" fmla="*/ 85706 w 158432"/>
                <a:gd name="connsiteY0" fmla="*/ 119645 h 413724"/>
                <a:gd name="connsiteX1" fmla="*/ 85706 w 158432"/>
                <a:gd name="connsiteY1" fmla="*/ 0 h 413724"/>
                <a:gd name="connsiteX2" fmla="*/ 0 w 158432"/>
                <a:gd name="connsiteY2" fmla="*/ 0 h 413724"/>
                <a:gd name="connsiteX3" fmla="*/ 0 w 158432"/>
                <a:gd name="connsiteY3" fmla="*/ 413725 h 413724"/>
                <a:gd name="connsiteX4" fmla="*/ 85706 w 158432"/>
                <a:gd name="connsiteY4" fmla="*/ 413725 h 413724"/>
                <a:gd name="connsiteX5" fmla="*/ 85706 w 158432"/>
                <a:gd name="connsiteY5" fmla="*/ 294078 h 413724"/>
                <a:gd name="connsiteX6" fmla="*/ 158433 w 158432"/>
                <a:gd name="connsiteY6" fmla="*/ 206862 h 413724"/>
                <a:gd name="connsiteX7" fmla="*/ 85706 w 158432"/>
                <a:gd name="connsiteY7" fmla="*/ 119645 h 41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432" h="413724">
                  <a:moveTo>
                    <a:pt x="85706" y="119645"/>
                  </a:moveTo>
                  <a:lnTo>
                    <a:pt x="85706" y="0"/>
                  </a:lnTo>
                  <a:lnTo>
                    <a:pt x="0" y="0"/>
                  </a:lnTo>
                  <a:lnTo>
                    <a:pt x="0" y="413725"/>
                  </a:lnTo>
                  <a:lnTo>
                    <a:pt x="85706" y="413725"/>
                  </a:lnTo>
                  <a:lnTo>
                    <a:pt x="85706" y="294078"/>
                  </a:lnTo>
                  <a:cubicBezTo>
                    <a:pt x="127013" y="286538"/>
                    <a:pt x="158433" y="250313"/>
                    <a:pt x="158433" y="206862"/>
                  </a:cubicBezTo>
                  <a:cubicBezTo>
                    <a:pt x="158433" y="163411"/>
                    <a:pt x="127013" y="127185"/>
                    <a:pt x="85706" y="11964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156" name="Graphic 41">
            <a:extLst>
              <a:ext uri="{FF2B5EF4-FFF2-40B4-BE49-F238E27FC236}">
                <a16:creationId xmlns:a16="http://schemas.microsoft.com/office/drawing/2014/main" id="{ACFE11E0-C867-9543-AE99-D50738B5ACB8}"/>
              </a:ext>
            </a:extLst>
          </p:cNvPr>
          <p:cNvSpPr>
            <a:spLocks noChangeAspect="1"/>
          </p:cNvSpPr>
          <p:nvPr/>
        </p:nvSpPr>
        <p:spPr>
          <a:xfrm>
            <a:off x="10954682" y="2330479"/>
            <a:ext cx="450109" cy="450109"/>
          </a:xfrm>
          <a:custGeom>
            <a:avLst/>
            <a:gdLst>
              <a:gd name="connsiteX0" fmla="*/ 498333 w 544632"/>
              <a:gd name="connsiteY0" fmla="*/ 222128 h 544632"/>
              <a:gd name="connsiteX1" fmla="*/ 272455 w 544632"/>
              <a:gd name="connsiteY1" fmla="*/ 0 h 544632"/>
              <a:gd name="connsiteX2" fmla="*/ 272177 w 544632"/>
              <a:gd name="connsiteY2" fmla="*/ 0 h 544632"/>
              <a:gd name="connsiteX3" fmla="*/ 46299 w 544632"/>
              <a:gd name="connsiteY3" fmla="*/ 222128 h 544632"/>
              <a:gd name="connsiteX4" fmla="*/ 0 w 544632"/>
              <a:gd name="connsiteY4" fmla="*/ 222128 h 544632"/>
              <a:gd name="connsiteX5" fmla="*/ 0 w 544632"/>
              <a:gd name="connsiteY5" fmla="*/ 405007 h 544632"/>
              <a:gd name="connsiteX6" fmla="*/ 46250 w 544632"/>
              <a:gd name="connsiteY6" fmla="*/ 405007 h 544632"/>
              <a:gd name="connsiteX7" fmla="*/ 46250 w 544632"/>
              <a:gd name="connsiteY7" fmla="*/ 413786 h 544632"/>
              <a:gd name="connsiteX8" fmla="*/ 145356 w 544632"/>
              <a:gd name="connsiteY8" fmla="*/ 512892 h 544632"/>
              <a:gd name="connsiteX9" fmla="*/ 158226 w 544632"/>
              <a:gd name="connsiteY9" fmla="*/ 512892 h 544632"/>
              <a:gd name="connsiteX10" fmla="*/ 158226 w 544632"/>
              <a:gd name="connsiteY10" fmla="*/ 544632 h 544632"/>
              <a:gd name="connsiteX11" fmla="*/ 276457 w 544632"/>
              <a:gd name="connsiteY11" fmla="*/ 544632 h 544632"/>
              <a:gd name="connsiteX12" fmla="*/ 276457 w 544632"/>
              <a:gd name="connsiteY12" fmla="*/ 448019 h 544632"/>
              <a:gd name="connsiteX13" fmla="*/ 158226 w 544632"/>
              <a:gd name="connsiteY13" fmla="*/ 448019 h 544632"/>
              <a:gd name="connsiteX14" fmla="*/ 158226 w 544632"/>
              <a:gd name="connsiteY14" fmla="*/ 480980 h 544632"/>
              <a:gd name="connsiteX15" fmla="*/ 145356 w 544632"/>
              <a:gd name="connsiteY15" fmla="*/ 480980 h 544632"/>
              <a:gd name="connsiteX16" fmla="*/ 78162 w 544632"/>
              <a:gd name="connsiteY16" fmla="*/ 413786 h 544632"/>
              <a:gd name="connsiteX17" fmla="*/ 78162 w 544632"/>
              <a:gd name="connsiteY17" fmla="*/ 405007 h 544632"/>
              <a:gd name="connsiteX18" fmla="*/ 116811 w 544632"/>
              <a:gd name="connsiteY18" fmla="*/ 405007 h 544632"/>
              <a:gd name="connsiteX19" fmla="*/ 116811 w 544632"/>
              <a:gd name="connsiteY19" fmla="*/ 222128 h 544632"/>
              <a:gd name="connsiteX20" fmla="*/ 78211 w 544632"/>
              <a:gd name="connsiteY20" fmla="*/ 222128 h 544632"/>
              <a:gd name="connsiteX21" fmla="*/ 272177 w 544632"/>
              <a:gd name="connsiteY21" fmla="*/ 31912 h 544632"/>
              <a:gd name="connsiteX22" fmla="*/ 272455 w 544632"/>
              <a:gd name="connsiteY22" fmla="*/ 31912 h 544632"/>
              <a:gd name="connsiteX23" fmla="*/ 466421 w 544632"/>
              <a:gd name="connsiteY23" fmla="*/ 222128 h 544632"/>
              <a:gd name="connsiteX24" fmla="*/ 427820 w 544632"/>
              <a:gd name="connsiteY24" fmla="*/ 222128 h 544632"/>
              <a:gd name="connsiteX25" fmla="*/ 427820 w 544632"/>
              <a:gd name="connsiteY25" fmla="*/ 405007 h 544632"/>
              <a:gd name="connsiteX26" fmla="*/ 544632 w 544632"/>
              <a:gd name="connsiteY26" fmla="*/ 405007 h 544632"/>
              <a:gd name="connsiteX27" fmla="*/ 544632 w 544632"/>
              <a:gd name="connsiteY27" fmla="*/ 222128 h 544632"/>
              <a:gd name="connsiteX28" fmla="*/ 498333 w 544632"/>
              <a:gd name="connsiteY28" fmla="*/ 222128 h 54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44632" h="544632">
                <a:moveTo>
                  <a:pt x="498333" y="222128"/>
                </a:moveTo>
                <a:cubicBezTo>
                  <a:pt x="496296" y="99299"/>
                  <a:pt x="395761" y="0"/>
                  <a:pt x="272455" y="0"/>
                </a:cubicBezTo>
                <a:lnTo>
                  <a:pt x="272177" y="0"/>
                </a:lnTo>
                <a:cubicBezTo>
                  <a:pt x="148871" y="0"/>
                  <a:pt x="48336" y="99299"/>
                  <a:pt x="46299" y="222128"/>
                </a:cubicBezTo>
                <a:lnTo>
                  <a:pt x="0" y="222128"/>
                </a:lnTo>
                <a:lnTo>
                  <a:pt x="0" y="405007"/>
                </a:lnTo>
                <a:lnTo>
                  <a:pt x="46250" y="405007"/>
                </a:lnTo>
                <a:lnTo>
                  <a:pt x="46250" y="413786"/>
                </a:lnTo>
                <a:cubicBezTo>
                  <a:pt x="46250" y="468434"/>
                  <a:pt x="90709" y="512892"/>
                  <a:pt x="145356" y="512892"/>
                </a:cubicBezTo>
                <a:lnTo>
                  <a:pt x="158226" y="512892"/>
                </a:lnTo>
                <a:lnTo>
                  <a:pt x="158226" y="544632"/>
                </a:lnTo>
                <a:lnTo>
                  <a:pt x="276457" y="544632"/>
                </a:lnTo>
                <a:lnTo>
                  <a:pt x="276457" y="448019"/>
                </a:lnTo>
                <a:lnTo>
                  <a:pt x="158226" y="448019"/>
                </a:lnTo>
                <a:lnTo>
                  <a:pt x="158226" y="480980"/>
                </a:lnTo>
                <a:lnTo>
                  <a:pt x="145356" y="480980"/>
                </a:lnTo>
                <a:cubicBezTo>
                  <a:pt x="108305" y="480980"/>
                  <a:pt x="78162" y="450837"/>
                  <a:pt x="78162" y="413786"/>
                </a:cubicBezTo>
                <a:lnTo>
                  <a:pt x="78162" y="405007"/>
                </a:lnTo>
                <a:lnTo>
                  <a:pt x="116811" y="405007"/>
                </a:lnTo>
                <a:lnTo>
                  <a:pt x="116811" y="222128"/>
                </a:lnTo>
                <a:lnTo>
                  <a:pt x="78211" y="222128"/>
                </a:lnTo>
                <a:cubicBezTo>
                  <a:pt x="80244" y="116895"/>
                  <a:pt x="166467" y="31912"/>
                  <a:pt x="272177" y="31912"/>
                </a:cubicBezTo>
                <a:lnTo>
                  <a:pt x="272455" y="31912"/>
                </a:lnTo>
                <a:cubicBezTo>
                  <a:pt x="378165" y="31912"/>
                  <a:pt x="464389" y="116895"/>
                  <a:pt x="466421" y="222128"/>
                </a:cubicBezTo>
                <a:lnTo>
                  <a:pt x="427820" y="222128"/>
                </a:lnTo>
                <a:lnTo>
                  <a:pt x="427820" y="405007"/>
                </a:lnTo>
                <a:lnTo>
                  <a:pt x="544632" y="405007"/>
                </a:lnTo>
                <a:lnTo>
                  <a:pt x="544632" y="222128"/>
                </a:lnTo>
                <a:lnTo>
                  <a:pt x="498333" y="222128"/>
                </a:lnTo>
                <a:close/>
              </a:path>
            </a:pathLst>
          </a:custGeom>
          <a:solidFill>
            <a:schemeClr val="tx2"/>
          </a:solidFill>
          <a:ln w="1060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157" name="Graphic 73">
            <a:extLst>
              <a:ext uri="{FF2B5EF4-FFF2-40B4-BE49-F238E27FC236}">
                <a16:creationId xmlns:a16="http://schemas.microsoft.com/office/drawing/2014/main" id="{5AE32CCA-3454-7541-A6C8-00C1A630DD2B}"/>
              </a:ext>
            </a:extLst>
          </p:cNvPr>
          <p:cNvGrpSpPr>
            <a:grpSpLocks noChangeAspect="1"/>
          </p:cNvGrpSpPr>
          <p:nvPr/>
        </p:nvGrpSpPr>
        <p:grpSpPr>
          <a:xfrm>
            <a:off x="6408055" y="5386195"/>
            <a:ext cx="450109" cy="450109"/>
            <a:chOff x="6360793" y="5338933"/>
            <a:chExt cx="544632" cy="544632"/>
          </a:xfrm>
          <a:solidFill>
            <a:schemeClr val="tx2"/>
          </a:solidFill>
        </p:grpSpPr>
        <p:sp>
          <p:nvSpPr>
            <p:cNvPr id="158" name="Freeform 157">
              <a:extLst>
                <a:ext uri="{FF2B5EF4-FFF2-40B4-BE49-F238E27FC236}">
                  <a16:creationId xmlns:a16="http://schemas.microsoft.com/office/drawing/2014/main" id="{95E02D88-E9EE-6C40-A3C9-73FBEA52459D}"/>
                </a:ext>
              </a:extLst>
            </p:cNvPr>
            <p:cNvSpPr/>
            <p:nvPr/>
          </p:nvSpPr>
          <p:spPr>
            <a:xfrm>
              <a:off x="6778238" y="5743141"/>
              <a:ext cx="50314" cy="49266"/>
            </a:xfrm>
            <a:custGeom>
              <a:avLst/>
              <a:gdLst>
                <a:gd name="connsiteX0" fmla="*/ 28199 w 50314"/>
                <a:gd name="connsiteY0" fmla="*/ 0 h 49266"/>
                <a:gd name="connsiteX1" fmla="*/ 0 w 50314"/>
                <a:gd name="connsiteY1" fmla="*/ 22817 h 49266"/>
                <a:gd name="connsiteX2" fmla="*/ 17965 w 50314"/>
                <a:gd name="connsiteY2" fmla="*/ 49267 h 49266"/>
                <a:gd name="connsiteX3" fmla="*/ 50315 w 50314"/>
                <a:gd name="connsiteY3" fmla="*/ 23092 h 49266"/>
                <a:gd name="connsiteX4" fmla="*/ 28199 w 50314"/>
                <a:gd name="connsiteY4" fmla="*/ 0 h 49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14" h="49266">
                  <a:moveTo>
                    <a:pt x="28199" y="0"/>
                  </a:moveTo>
                  <a:cubicBezTo>
                    <a:pt x="19467" y="8360"/>
                    <a:pt x="9981" y="16037"/>
                    <a:pt x="0" y="22817"/>
                  </a:cubicBezTo>
                  <a:lnTo>
                    <a:pt x="17965" y="49267"/>
                  </a:lnTo>
                  <a:cubicBezTo>
                    <a:pt x="29417" y="41489"/>
                    <a:pt x="40301" y="32681"/>
                    <a:pt x="50315" y="23092"/>
                  </a:cubicBezTo>
                  <a:lnTo>
                    <a:pt x="28199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523CDAF8-190C-0643-A9CD-8E44CE4D1693}"/>
                </a:ext>
              </a:extLst>
            </p:cNvPr>
            <p:cNvSpPr/>
            <p:nvPr/>
          </p:nvSpPr>
          <p:spPr>
            <a:xfrm>
              <a:off x="6823364" y="5694839"/>
              <a:ext cx="48661" cy="50541"/>
            </a:xfrm>
            <a:custGeom>
              <a:avLst/>
              <a:gdLst>
                <a:gd name="connsiteX0" fmla="*/ 20964 w 48661"/>
                <a:gd name="connsiteY0" fmla="*/ 0 h 50541"/>
                <a:gd name="connsiteX1" fmla="*/ 0 w 48661"/>
                <a:gd name="connsiteY1" fmla="*/ 30123 h 50541"/>
                <a:gd name="connsiteX2" fmla="*/ 24605 w 48661"/>
                <a:gd name="connsiteY2" fmla="*/ 50541 h 50541"/>
                <a:gd name="connsiteX3" fmla="*/ 48662 w 48661"/>
                <a:gd name="connsiteY3" fmla="*/ 15974 h 50541"/>
                <a:gd name="connsiteX4" fmla="*/ 20964 w 48661"/>
                <a:gd name="connsiteY4" fmla="*/ 0 h 50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661" h="50541">
                  <a:moveTo>
                    <a:pt x="20964" y="0"/>
                  </a:moveTo>
                  <a:cubicBezTo>
                    <a:pt x="14865" y="10576"/>
                    <a:pt x="7811" y="20710"/>
                    <a:pt x="0" y="30123"/>
                  </a:cubicBezTo>
                  <a:lnTo>
                    <a:pt x="24605" y="50541"/>
                  </a:lnTo>
                  <a:cubicBezTo>
                    <a:pt x="33568" y="39740"/>
                    <a:pt x="41661" y="28110"/>
                    <a:pt x="48662" y="15974"/>
                  </a:cubicBezTo>
                  <a:lnTo>
                    <a:pt x="20964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2CED03EF-B7B3-7C49-AD97-8A7667DBF48E}"/>
                </a:ext>
              </a:extLst>
            </p:cNvPr>
            <p:cNvSpPr/>
            <p:nvPr/>
          </p:nvSpPr>
          <p:spPr>
            <a:xfrm>
              <a:off x="6448971" y="5338933"/>
              <a:ext cx="456091" cy="346672"/>
            </a:xfrm>
            <a:custGeom>
              <a:avLst/>
              <a:gdLst>
                <a:gd name="connsiteX0" fmla="*/ 383423 w 456091"/>
                <a:gd name="connsiteY0" fmla="*/ 72668 h 346672"/>
                <a:gd name="connsiteX1" fmla="*/ 207988 w 456091"/>
                <a:gd name="connsiteY1" fmla="*/ 0 h 346672"/>
                <a:gd name="connsiteX2" fmla="*/ 0 w 456091"/>
                <a:gd name="connsiteY2" fmla="*/ 112789 h 346672"/>
                <a:gd name="connsiteX3" fmla="*/ 26786 w 456091"/>
                <a:gd name="connsiteY3" fmla="*/ 130250 h 346672"/>
                <a:gd name="connsiteX4" fmla="*/ 207988 w 456091"/>
                <a:gd name="connsiteY4" fmla="*/ 31975 h 346672"/>
                <a:gd name="connsiteX5" fmla="*/ 424117 w 456091"/>
                <a:gd name="connsiteY5" fmla="*/ 248104 h 346672"/>
                <a:gd name="connsiteX6" fmla="*/ 406398 w 456091"/>
                <a:gd name="connsiteY6" fmla="*/ 333959 h 346672"/>
                <a:gd name="connsiteX7" fmla="*/ 435735 w 456091"/>
                <a:gd name="connsiteY7" fmla="*/ 346672 h 346672"/>
                <a:gd name="connsiteX8" fmla="*/ 456091 w 456091"/>
                <a:gd name="connsiteY8" fmla="*/ 248104 h 346672"/>
                <a:gd name="connsiteX9" fmla="*/ 383423 w 456091"/>
                <a:gd name="connsiteY9" fmla="*/ 72668 h 34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6091" h="346672">
                  <a:moveTo>
                    <a:pt x="383423" y="72668"/>
                  </a:moveTo>
                  <a:cubicBezTo>
                    <a:pt x="336562" y="25807"/>
                    <a:pt x="274258" y="0"/>
                    <a:pt x="207988" y="0"/>
                  </a:cubicBezTo>
                  <a:cubicBezTo>
                    <a:pt x="123789" y="0"/>
                    <a:pt x="46036" y="42163"/>
                    <a:pt x="0" y="112789"/>
                  </a:cubicBezTo>
                  <a:lnTo>
                    <a:pt x="26786" y="130250"/>
                  </a:lnTo>
                  <a:cubicBezTo>
                    <a:pt x="66898" y="68712"/>
                    <a:pt x="134637" y="31975"/>
                    <a:pt x="207988" y="31975"/>
                  </a:cubicBezTo>
                  <a:cubicBezTo>
                    <a:pt x="327162" y="31975"/>
                    <a:pt x="424117" y="128930"/>
                    <a:pt x="424117" y="248104"/>
                  </a:cubicBezTo>
                  <a:cubicBezTo>
                    <a:pt x="424117" y="277940"/>
                    <a:pt x="418155" y="306826"/>
                    <a:pt x="406398" y="333959"/>
                  </a:cubicBezTo>
                  <a:lnTo>
                    <a:pt x="435735" y="346672"/>
                  </a:lnTo>
                  <a:cubicBezTo>
                    <a:pt x="449243" y="315503"/>
                    <a:pt x="456091" y="282339"/>
                    <a:pt x="456091" y="248104"/>
                  </a:cubicBezTo>
                  <a:cubicBezTo>
                    <a:pt x="456091" y="181833"/>
                    <a:pt x="430284" y="119528"/>
                    <a:pt x="383423" y="72668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1" name="Freeform 160">
              <a:extLst>
                <a:ext uri="{FF2B5EF4-FFF2-40B4-BE49-F238E27FC236}">
                  <a16:creationId xmlns:a16="http://schemas.microsoft.com/office/drawing/2014/main" id="{60DDEB08-040D-514C-AFCB-CEE7295CCB49}"/>
                </a:ext>
              </a:extLst>
            </p:cNvPr>
            <p:cNvSpPr/>
            <p:nvPr/>
          </p:nvSpPr>
          <p:spPr>
            <a:xfrm>
              <a:off x="6568397" y="5473334"/>
              <a:ext cx="112027" cy="130697"/>
            </a:xfrm>
            <a:custGeom>
              <a:avLst/>
              <a:gdLst>
                <a:gd name="connsiteX0" fmla="*/ 50840 w 112027"/>
                <a:gd name="connsiteY0" fmla="*/ 98304 h 130697"/>
                <a:gd name="connsiteX1" fmla="*/ 56801 w 112027"/>
                <a:gd name="connsiteY1" fmla="*/ 93243 h 130697"/>
                <a:gd name="connsiteX2" fmla="*/ 65349 w 112027"/>
                <a:gd name="connsiteY2" fmla="*/ 87619 h 130697"/>
                <a:gd name="connsiteX3" fmla="*/ 74685 w 112027"/>
                <a:gd name="connsiteY3" fmla="*/ 82108 h 130697"/>
                <a:gd name="connsiteX4" fmla="*/ 82783 w 112027"/>
                <a:gd name="connsiteY4" fmla="*/ 77383 h 130697"/>
                <a:gd name="connsiteX5" fmla="*/ 92457 w 112027"/>
                <a:gd name="connsiteY5" fmla="*/ 70972 h 130697"/>
                <a:gd name="connsiteX6" fmla="*/ 101005 w 112027"/>
                <a:gd name="connsiteY6" fmla="*/ 62875 h 130697"/>
                <a:gd name="connsiteX7" fmla="*/ 107190 w 112027"/>
                <a:gd name="connsiteY7" fmla="*/ 52414 h 130697"/>
                <a:gd name="connsiteX8" fmla="*/ 109553 w 112027"/>
                <a:gd name="connsiteY8" fmla="*/ 39142 h 130697"/>
                <a:gd name="connsiteX9" fmla="*/ 96618 w 112027"/>
                <a:gd name="connsiteY9" fmla="*/ 10572 h 130697"/>
                <a:gd name="connsiteX10" fmla="*/ 59388 w 112027"/>
                <a:gd name="connsiteY10" fmla="*/ 0 h 130697"/>
                <a:gd name="connsiteX11" fmla="*/ 40379 w 112027"/>
                <a:gd name="connsiteY11" fmla="*/ 1800 h 130697"/>
                <a:gd name="connsiteX12" fmla="*/ 23620 w 112027"/>
                <a:gd name="connsiteY12" fmla="*/ 6637 h 130697"/>
                <a:gd name="connsiteX13" fmla="*/ 9898 w 112027"/>
                <a:gd name="connsiteY13" fmla="*/ 13498 h 130697"/>
                <a:gd name="connsiteX14" fmla="*/ 224 w 112027"/>
                <a:gd name="connsiteY14" fmla="*/ 21370 h 130697"/>
                <a:gd name="connsiteX15" fmla="*/ 23170 w 112027"/>
                <a:gd name="connsiteY15" fmla="*/ 47916 h 130697"/>
                <a:gd name="connsiteX16" fmla="*/ 36668 w 112027"/>
                <a:gd name="connsiteY16" fmla="*/ 35881 h 130697"/>
                <a:gd name="connsiteX17" fmla="*/ 53090 w 112027"/>
                <a:gd name="connsiteY17" fmla="*/ 31268 h 130697"/>
                <a:gd name="connsiteX18" fmla="*/ 65912 w 112027"/>
                <a:gd name="connsiteY18" fmla="*/ 35093 h 130697"/>
                <a:gd name="connsiteX19" fmla="*/ 70411 w 112027"/>
                <a:gd name="connsiteY19" fmla="*/ 45216 h 130697"/>
                <a:gd name="connsiteX20" fmla="*/ 68611 w 112027"/>
                <a:gd name="connsiteY20" fmla="*/ 50728 h 130697"/>
                <a:gd name="connsiteX21" fmla="*/ 62650 w 112027"/>
                <a:gd name="connsiteY21" fmla="*/ 56013 h 130697"/>
                <a:gd name="connsiteX22" fmla="*/ 51402 w 112027"/>
                <a:gd name="connsiteY22" fmla="*/ 62761 h 130697"/>
                <a:gd name="connsiteX23" fmla="*/ 33743 w 112027"/>
                <a:gd name="connsiteY23" fmla="*/ 72434 h 130697"/>
                <a:gd name="connsiteX24" fmla="*/ 17321 w 112027"/>
                <a:gd name="connsiteY24" fmla="*/ 83907 h 130697"/>
                <a:gd name="connsiteX25" fmla="*/ 6973 w 112027"/>
                <a:gd name="connsiteY25" fmla="*/ 96617 h 130697"/>
                <a:gd name="connsiteX26" fmla="*/ 1574 w 112027"/>
                <a:gd name="connsiteY26" fmla="*/ 111802 h 130697"/>
                <a:gd name="connsiteX27" fmla="*/ 0 w 112027"/>
                <a:gd name="connsiteY27" fmla="*/ 130698 h 130697"/>
                <a:gd name="connsiteX28" fmla="*/ 112027 w 112027"/>
                <a:gd name="connsiteY28" fmla="*/ 130698 h 130697"/>
                <a:gd name="connsiteX29" fmla="*/ 112027 w 112027"/>
                <a:gd name="connsiteY29" fmla="*/ 98304 h 130697"/>
                <a:gd name="connsiteX30" fmla="*/ 50840 w 112027"/>
                <a:gd name="connsiteY30" fmla="*/ 98304 h 13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2027" h="130697">
                  <a:moveTo>
                    <a:pt x="50840" y="98304"/>
                  </a:moveTo>
                  <a:cubicBezTo>
                    <a:pt x="52190" y="96807"/>
                    <a:pt x="54176" y="95120"/>
                    <a:pt x="56801" y="93243"/>
                  </a:cubicBezTo>
                  <a:cubicBezTo>
                    <a:pt x="59423" y="91369"/>
                    <a:pt x="62274" y="89495"/>
                    <a:pt x="65349" y="87619"/>
                  </a:cubicBezTo>
                  <a:cubicBezTo>
                    <a:pt x="68422" y="85746"/>
                    <a:pt x="71535" y="83907"/>
                    <a:pt x="74685" y="82108"/>
                  </a:cubicBezTo>
                  <a:cubicBezTo>
                    <a:pt x="77835" y="80308"/>
                    <a:pt x="80533" y="78733"/>
                    <a:pt x="82783" y="77383"/>
                  </a:cubicBezTo>
                  <a:cubicBezTo>
                    <a:pt x="86081" y="75436"/>
                    <a:pt x="89307" y="73299"/>
                    <a:pt x="92457" y="70972"/>
                  </a:cubicBezTo>
                  <a:cubicBezTo>
                    <a:pt x="95605" y="68649"/>
                    <a:pt x="98453" y="65950"/>
                    <a:pt x="101005" y="62875"/>
                  </a:cubicBezTo>
                  <a:cubicBezTo>
                    <a:pt x="103552" y="59803"/>
                    <a:pt x="105616" y="56316"/>
                    <a:pt x="107190" y="52414"/>
                  </a:cubicBezTo>
                  <a:cubicBezTo>
                    <a:pt x="108765" y="48516"/>
                    <a:pt x="109553" y="44091"/>
                    <a:pt x="109553" y="39142"/>
                  </a:cubicBezTo>
                  <a:cubicBezTo>
                    <a:pt x="109553" y="27145"/>
                    <a:pt x="105240" y="17624"/>
                    <a:pt x="96618" y="10572"/>
                  </a:cubicBezTo>
                  <a:cubicBezTo>
                    <a:pt x="87993" y="3525"/>
                    <a:pt x="75585" y="0"/>
                    <a:pt x="59388" y="0"/>
                  </a:cubicBezTo>
                  <a:cubicBezTo>
                    <a:pt x="52788" y="0"/>
                    <a:pt x="46453" y="602"/>
                    <a:pt x="40379" y="1800"/>
                  </a:cubicBezTo>
                  <a:cubicBezTo>
                    <a:pt x="34305" y="3002"/>
                    <a:pt x="28717" y="4612"/>
                    <a:pt x="23620" y="6637"/>
                  </a:cubicBezTo>
                  <a:cubicBezTo>
                    <a:pt x="18520" y="8661"/>
                    <a:pt x="13947" y="10950"/>
                    <a:pt x="9898" y="13498"/>
                  </a:cubicBezTo>
                  <a:cubicBezTo>
                    <a:pt x="5848" y="16050"/>
                    <a:pt x="2622" y="18672"/>
                    <a:pt x="224" y="21370"/>
                  </a:cubicBezTo>
                  <a:lnTo>
                    <a:pt x="23170" y="47916"/>
                  </a:lnTo>
                  <a:cubicBezTo>
                    <a:pt x="27519" y="42966"/>
                    <a:pt x="32017" y="38956"/>
                    <a:pt x="36668" y="35881"/>
                  </a:cubicBezTo>
                  <a:cubicBezTo>
                    <a:pt x="41314" y="32809"/>
                    <a:pt x="46790" y="31268"/>
                    <a:pt x="53090" y="31268"/>
                  </a:cubicBezTo>
                  <a:cubicBezTo>
                    <a:pt x="58636" y="31268"/>
                    <a:pt x="62910" y="32545"/>
                    <a:pt x="65912" y="35093"/>
                  </a:cubicBezTo>
                  <a:cubicBezTo>
                    <a:pt x="68910" y="37645"/>
                    <a:pt x="70411" y="41019"/>
                    <a:pt x="70411" y="45216"/>
                  </a:cubicBezTo>
                  <a:cubicBezTo>
                    <a:pt x="70411" y="47319"/>
                    <a:pt x="69810" y="49153"/>
                    <a:pt x="68611" y="50728"/>
                  </a:cubicBezTo>
                  <a:cubicBezTo>
                    <a:pt x="67409" y="52301"/>
                    <a:pt x="65423" y="54066"/>
                    <a:pt x="62650" y="56013"/>
                  </a:cubicBezTo>
                  <a:cubicBezTo>
                    <a:pt x="59872" y="57964"/>
                    <a:pt x="56126" y="60213"/>
                    <a:pt x="51402" y="62761"/>
                  </a:cubicBezTo>
                  <a:cubicBezTo>
                    <a:pt x="46678" y="65312"/>
                    <a:pt x="40790" y="68536"/>
                    <a:pt x="33743" y="72434"/>
                  </a:cubicBezTo>
                  <a:cubicBezTo>
                    <a:pt x="27142" y="76184"/>
                    <a:pt x="21669" y="80009"/>
                    <a:pt x="17321" y="83907"/>
                  </a:cubicBezTo>
                  <a:cubicBezTo>
                    <a:pt x="12970" y="87808"/>
                    <a:pt x="9521" y="92045"/>
                    <a:pt x="6973" y="96617"/>
                  </a:cubicBezTo>
                  <a:cubicBezTo>
                    <a:pt x="4421" y="101193"/>
                    <a:pt x="2622" y="106255"/>
                    <a:pt x="1574" y="111802"/>
                  </a:cubicBezTo>
                  <a:cubicBezTo>
                    <a:pt x="523" y="117351"/>
                    <a:pt x="0" y="123651"/>
                    <a:pt x="0" y="130698"/>
                  </a:cubicBezTo>
                  <a:lnTo>
                    <a:pt x="112027" y="130698"/>
                  </a:lnTo>
                  <a:lnTo>
                    <a:pt x="112027" y="98304"/>
                  </a:lnTo>
                  <a:lnTo>
                    <a:pt x="50840" y="9830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2" name="Freeform 161">
              <a:extLst>
                <a:ext uri="{FF2B5EF4-FFF2-40B4-BE49-F238E27FC236}">
                  <a16:creationId xmlns:a16="http://schemas.microsoft.com/office/drawing/2014/main" id="{CDB92AF3-2E86-4A42-A24C-986CFA7648C2}"/>
                </a:ext>
              </a:extLst>
            </p:cNvPr>
            <p:cNvSpPr/>
            <p:nvPr/>
          </p:nvSpPr>
          <p:spPr>
            <a:xfrm>
              <a:off x="6694143" y="5475582"/>
              <a:ext cx="117651" cy="157018"/>
            </a:xfrm>
            <a:custGeom>
              <a:avLst/>
              <a:gdLst>
                <a:gd name="connsiteX0" fmla="*/ 97855 w 117651"/>
                <a:gd name="connsiteY0" fmla="*/ 93806 h 157018"/>
                <a:gd name="connsiteX1" fmla="*/ 97855 w 117651"/>
                <a:gd name="connsiteY1" fmla="*/ 0 h 157018"/>
                <a:gd name="connsiteX2" fmla="*/ 73335 w 117651"/>
                <a:gd name="connsiteY2" fmla="*/ 0 h 157018"/>
                <a:gd name="connsiteX3" fmla="*/ 73335 w 117651"/>
                <a:gd name="connsiteY3" fmla="*/ 1 h 157018"/>
                <a:gd name="connsiteX4" fmla="*/ 0 w 117651"/>
                <a:gd name="connsiteY4" fmla="*/ 94032 h 157018"/>
                <a:gd name="connsiteX5" fmla="*/ 0 w 117651"/>
                <a:gd name="connsiteY5" fmla="*/ 126200 h 157018"/>
                <a:gd name="connsiteX6" fmla="*/ 61863 w 117651"/>
                <a:gd name="connsiteY6" fmla="*/ 126200 h 157018"/>
                <a:gd name="connsiteX7" fmla="*/ 61863 w 117651"/>
                <a:gd name="connsiteY7" fmla="*/ 157019 h 157018"/>
                <a:gd name="connsiteX8" fmla="*/ 97855 w 117651"/>
                <a:gd name="connsiteY8" fmla="*/ 157019 h 157018"/>
                <a:gd name="connsiteX9" fmla="*/ 97855 w 117651"/>
                <a:gd name="connsiteY9" fmla="*/ 126200 h 157018"/>
                <a:gd name="connsiteX10" fmla="*/ 117651 w 117651"/>
                <a:gd name="connsiteY10" fmla="*/ 126200 h 157018"/>
                <a:gd name="connsiteX11" fmla="*/ 117651 w 117651"/>
                <a:gd name="connsiteY11" fmla="*/ 93806 h 157018"/>
                <a:gd name="connsiteX12" fmla="*/ 97855 w 117651"/>
                <a:gd name="connsiteY12" fmla="*/ 93806 h 157018"/>
                <a:gd name="connsiteX13" fmla="*/ 66137 w 117651"/>
                <a:gd name="connsiteY13" fmla="*/ 93808 h 157018"/>
                <a:gd name="connsiteX14" fmla="*/ 35543 w 117651"/>
                <a:gd name="connsiteY14" fmla="*/ 93808 h 157018"/>
                <a:gd name="connsiteX15" fmla="*/ 66137 w 117651"/>
                <a:gd name="connsiteY15" fmla="*/ 53991 h 157018"/>
                <a:gd name="connsiteX16" fmla="*/ 66137 w 117651"/>
                <a:gd name="connsiteY16" fmla="*/ 93808 h 157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7651" h="157018">
                  <a:moveTo>
                    <a:pt x="97855" y="93806"/>
                  </a:moveTo>
                  <a:lnTo>
                    <a:pt x="97855" y="0"/>
                  </a:lnTo>
                  <a:lnTo>
                    <a:pt x="73335" y="0"/>
                  </a:lnTo>
                  <a:lnTo>
                    <a:pt x="73335" y="1"/>
                  </a:lnTo>
                  <a:lnTo>
                    <a:pt x="0" y="94032"/>
                  </a:lnTo>
                  <a:lnTo>
                    <a:pt x="0" y="126200"/>
                  </a:lnTo>
                  <a:lnTo>
                    <a:pt x="61863" y="126200"/>
                  </a:lnTo>
                  <a:lnTo>
                    <a:pt x="61863" y="157019"/>
                  </a:lnTo>
                  <a:lnTo>
                    <a:pt x="97855" y="157019"/>
                  </a:lnTo>
                  <a:lnTo>
                    <a:pt x="97855" y="126200"/>
                  </a:lnTo>
                  <a:lnTo>
                    <a:pt x="117651" y="126200"/>
                  </a:lnTo>
                  <a:lnTo>
                    <a:pt x="117651" y="93806"/>
                  </a:lnTo>
                  <a:lnTo>
                    <a:pt x="97855" y="93806"/>
                  </a:lnTo>
                  <a:close/>
                  <a:moveTo>
                    <a:pt x="66137" y="93808"/>
                  </a:moveTo>
                  <a:lnTo>
                    <a:pt x="35543" y="93808"/>
                  </a:lnTo>
                  <a:lnTo>
                    <a:pt x="66137" y="53991"/>
                  </a:lnTo>
                  <a:lnTo>
                    <a:pt x="66137" y="9380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2DBDA20B-E5D6-2546-ADDF-424FF8B28036}"/>
                </a:ext>
              </a:extLst>
            </p:cNvPr>
            <p:cNvSpPr/>
            <p:nvPr/>
          </p:nvSpPr>
          <p:spPr>
            <a:xfrm rot="-2700000">
              <a:off x="6455125" y="5478410"/>
              <a:ext cx="41272" cy="155504"/>
            </a:xfrm>
            <a:custGeom>
              <a:avLst/>
              <a:gdLst>
                <a:gd name="connsiteX0" fmla="*/ 0 w 41272"/>
                <a:gd name="connsiteY0" fmla="*/ 0 h 155504"/>
                <a:gd name="connsiteX1" fmla="*/ 41273 w 41272"/>
                <a:gd name="connsiteY1" fmla="*/ 0 h 155504"/>
                <a:gd name="connsiteX2" fmla="*/ 41273 w 41272"/>
                <a:gd name="connsiteY2" fmla="*/ 155505 h 155504"/>
                <a:gd name="connsiteX3" fmla="*/ 0 w 41272"/>
                <a:gd name="connsiteY3" fmla="*/ 155505 h 15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272" h="155504">
                  <a:moveTo>
                    <a:pt x="0" y="0"/>
                  </a:moveTo>
                  <a:lnTo>
                    <a:pt x="41273" y="0"/>
                  </a:lnTo>
                  <a:lnTo>
                    <a:pt x="41273" y="155505"/>
                  </a:lnTo>
                  <a:lnTo>
                    <a:pt x="0" y="15550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6B123B55-D811-AF4D-B426-6A9F3F48D8F6}"/>
                </a:ext>
              </a:extLst>
            </p:cNvPr>
            <p:cNvSpPr/>
            <p:nvPr/>
          </p:nvSpPr>
          <p:spPr>
            <a:xfrm rot="-2700000">
              <a:off x="6667092" y="5691533"/>
              <a:ext cx="42233" cy="155504"/>
            </a:xfrm>
            <a:custGeom>
              <a:avLst/>
              <a:gdLst>
                <a:gd name="connsiteX0" fmla="*/ 0 w 42233"/>
                <a:gd name="connsiteY0" fmla="*/ 0 h 155504"/>
                <a:gd name="connsiteX1" fmla="*/ 42233 w 42233"/>
                <a:gd name="connsiteY1" fmla="*/ 0 h 155504"/>
                <a:gd name="connsiteX2" fmla="*/ 42233 w 42233"/>
                <a:gd name="connsiteY2" fmla="*/ 155505 h 155504"/>
                <a:gd name="connsiteX3" fmla="*/ 0 w 42233"/>
                <a:gd name="connsiteY3" fmla="*/ 155505 h 15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33" h="155504">
                  <a:moveTo>
                    <a:pt x="0" y="0"/>
                  </a:moveTo>
                  <a:lnTo>
                    <a:pt x="42233" y="0"/>
                  </a:lnTo>
                  <a:lnTo>
                    <a:pt x="42233" y="155505"/>
                  </a:lnTo>
                  <a:lnTo>
                    <a:pt x="0" y="15550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3A4E718F-5724-5249-9F55-535230CF53E9}"/>
                </a:ext>
              </a:extLst>
            </p:cNvPr>
            <p:cNvSpPr/>
            <p:nvPr/>
          </p:nvSpPr>
          <p:spPr>
            <a:xfrm>
              <a:off x="6361156" y="5538384"/>
              <a:ext cx="344496" cy="345180"/>
            </a:xfrm>
            <a:custGeom>
              <a:avLst/>
              <a:gdLst>
                <a:gd name="connsiteX0" fmla="*/ 225792 w 344496"/>
                <a:gd name="connsiteY0" fmla="*/ 204721 h 345180"/>
                <a:gd name="connsiteX1" fmla="*/ 180476 w 344496"/>
                <a:gd name="connsiteY1" fmla="*/ 165636 h 345180"/>
                <a:gd name="connsiteX2" fmla="*/ 137766 w 344496"/>
                <a:gd name="connsiteY2" fmla="*/ 115338 h 345180"/>
                <a:gd name="connsiteX3" fmla="*/ 22428 w 344496"/>
                <a:gd name="connsiteY3" fmla="*/ 0 h 345180"/>
                <a:gd name="connsiteX4" fmla="*/ 17840 w 344496"/>
                <a:gd name="connsiteY4" fmla="*/ 4588 h 345180"/>
                <a:gd name="connsiteX5" fmla="*/ 17403 w 344496"/>
                <a:gd name="connsiteY5" fmla="*/ 5043 h 345180"/>
                <a:gd name="connsiteX6" fmla="*/ 12428 w 344496"/>
                <a:gd name="connsiteY6" fmla="*/ 113174 h 345180"/>
                <a:gd name="connsiteX7" fmla="*/ 101991 w 344496"/>
                <a:gd name="connsiteY7" fmla="*/ 243186 h 345180"/>
                <a:gd name="connsiteX8" fmla="*/ 233367 w 344496"/>
                <a:gd name="connsiteY8" fmla="*/ 333271 h 345180"/>
                <a:gd name="connsiteX9" fmla="*/ 290135 w 344496"/>
                <a:gd name="connsiteY9" fmla="*/ 345181 h 345180"/>
                <a:gd name="connsiteX10" fmla="*/ 341791 w 344496"/>
                <a:gd name="connsiteY10" fmla="*/ 326130 h 345180"/>
                <a:gd name="connsiteX11" fmla="*/ 344496 w 344496"/>
                <a:gd name="connsiteY11" fmla="*/ 323425 h 345180"/>
                <a:gd name="connsiteX12" fmla="*/ 225792 w 344496"/>
                <a:gd name="connsiteY12" fmla="*/ 204721 h 34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4496" h="345180">
                  <a:moveTo>
                    <a:pt x="225792" y="204721"/>
                  </a:moveTo>
                  <a:cubicBezTo>
                    <a:pt x="210202" y="193248"/>
                    <a:pt x="195022" y="180182"/>
                    <a:pt x="180476" y="165636"/>
                  </a:cubicBezTo>
                  <a:cubicBezTo>
                    <a:pt x="164366" y="149527"/>
                    <a:pt x="150067" y="132668"/>
                    <a:pt x="137766" y="115338"/>
                  </a:cubicBezTo>
                  <a:lnTo>
                    <a:pt x="22428" y="0"/>
                  </a:lnTo>
                  <a:lnTo>
                    <a:pt x="17840" y="4588"/>
                  </a:lnTo>
                  <a:lnTo>
                    <a:pt x="17403" y="5043"/>
                  </a:lnTo>
                  <a:cubicBezTo>
                    <a:pt x="-3944" y="28146"/>
                    <a:pt x="-5712" y="66548"/>
                    <a:pt x="12428" y="113174"/>
                  </a:cubicBezTo>
                  <a:cubicBezTo>
                    <a:pt x="29036" y="155866"/>
                    <a:pt x="60843" y="202037"/>
                    <a:pt x="101991" y="243186"/>
                  </a:cubicBezTo>
                  <a:cubicBezTo>
                    <a:pt x="143632" y="284827"/>
                    <a:pt x="190289" y="316819"/>
                    <a:pt x="233367" y="333271"/>
                  </a:cubicBezTo>
                  <a:cubicBezTo>
                    <a:pt x="254194" y="341225"/>
                    <a:pt x="273315" y="345181"/>
                    <a:pt x="290135" y="345181"/>
                  </a:cubicBezTo>
                  <a:cubicBezTo>
                    <a:pt x="311483" y="345181"/>
                    <a:pt x="329121" y="338802"/>
                    <a:pt x="341791" y="326130"/>
                  </a:cubicBezTo>
                  <a:lnTo>
                    <a:pt x="344496" y="323425"/>
                  </a:lnTo>
                  <a:lnTo>
                    <a:pt x="225792" y="20472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66" name="Graphic 53">
            <a:extLst>
              <a:ext uri="{FF2B5EF4-FFF2-40B4-BE49-F238E27FC236}">
                <a16:creationId xmlns:a16="http://schemas.microsoft.com/office/drawing/2014/main" id="{8468318C-ACDB-0D48-9657-D379CA91372A}"/>
              </a:ext>
            </a:extLst>
          </p:cNvPr>
          <p:cNvGrpSpPr>
            <a:grpSpLocks noChangeAspect="1"/>
          </p:cNvGrpSpPr>
          <p:nvPr/>
        </p:nvGrpSpPr>
        <p:grpSpPr>
          <a:xfrm>
            <a:off x="6408055" y="3858337"/>
            <a:ext cx="450109" cy="450109"/>
            <a:chOff x="6360793" y="3811075"/>
            <a:chExt cx="544632" cy="544632"/>
          </a:xfrm>
          <a:solidFill>
            <a:schemeClr val="tx2"/>
          </a:solidFill>
        </p:grpSpPr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EF577475-70F7-A849-A9B2-62865EB721A4}"/>
                </a:ext>
              </a:extLst>
            </p:cNvPr>
            <p:cNvSpPr/>
            <p:nvPr/>
          </p:nvSpPr>
          <p:spPr>
            <a:xfrm>
              <a:off x="6360841" y="3811075"/>
              <a:ext cx="544535" cy="544634"/>
            </a:xfrm>
            <a:custGeom>
              <a:avLst/>
              <a:gdLst>
                <a:gd name="connsiteX0" fmla="*/ 484535 w 544535"/>
                <a:gd name="connsiteY0" fmla="*/ 60097 h 544634"/>
                <a:gd name="connsiteX1" fmla="*/ 339450 w 544535"/>
                <a:gd name="connsiteY1" fmla="*/ 0 h 544634"/>
                <a:gd name="connsiteX2" fmla="*/ 194364 w 544535"/>
                <a:gd name="connsiteY2" fmla="*/ 60097 h 544634"/>
                <a:gd name="connsiteX3" fmla="*/ 134267 w 544535"/>
                <a:gd name="connsiteY3" fmla="*/ 205183 h 544634"/>
                <a:gd name="connsiteX4" fmla="*/ 160599 w 544535"/>
                <a:gd name="connsiteY4" fmla="*/ 305922 h 544634"/>
                <a:gd name="connsiteX5" fmla="*/ 20841 w 544535"/>
                <a:gd name="connsiteY5" fmla="*/ 433458 h 544634"/>
                <a:gd name="connsiteX6" fmla="*/ 17 w 544535"/>
                <a:gd name="connsiteY6" fmla="*/ 479229 h 544634"/>
                <a:gd name="connsiteX7" fmla="*/ 18729 w 544535"/>
                <a:gd name="connsiteY7" fmla="*/ 525904 h 544634"/>
                <a:gd name="connsiteX8" fmla="*/ 63891 w 544535"/>
                <a:gd name="connsiteY8" fmla="*/ 544634 h 544634"/>
                <a:gd name="connsiteX9" fmla="*/ 65404 w 544535"/>
                <a:gd name="connsiteY9" fmla="*/ 544616 h 544634"/>
                <a:gd name="connsiteX10" fmla="*/ 111173 w 544535"/>
                <a:gd name="connsiteY10" fmla="*/ 523792 h 544634"/>
                <a:gd name="connsiteX11" fmla="*/ 238762 w 544535"/>
                <a:gd name="connsiteY11" fmla="*/ 383977 h 544634"/>
                <a:gd name="connsiteX12" fmla="*/ 339449 w 544535"/>
                <a:gd name="connsiteY12" fmla="*/ 410270 h 544634"/>
                <a:gd name="connsiteX13" fmla="*/ 484534 w 544535"/>
                <a:gd name="connsiteY13" fmla="*/ 350270 h 544634"/>
                <a:gd name="connsiteX14" fmla="*/ 484535 w 544535"/>
                <a:gd name="connsiteY14" fmla="*/ 60097 h 544634"/>
                <a:gd name="connsiteX15" fmla="*/ 446272 w 544535"/>
                <a:gd name="connsiteY15" fmla="*/ 312005 h 544634"/>
                <a:gd name="connsiteX16" fmla="*/ 339449 w 544535"/>
                <a:gd name="connsiteY16" fmla="*/ 356182 h 544634"/>
                <a:gd name="connsiteX17" fmla="*/ 232626 w 544535"/>
                <a:gd name="connsiteY17" fmla="*/ 312005 h 544634"/>
                <a:gd name="connsiteX18" fmla="*/ 188379 w 544535"/>
                <a:gd name="connsiteY18" fmla="*/ 205183 h 544634"/>
                <a:gd name="connsiteX19" fmla="*/ 232626 w 544535"/>
                <a:gd name="connsiteY19" fmla="*/ 98359 h 544634"/>
                <a:gd name="connsiteX20" fmla="*/ 446272 w 544535"/>
                <a:gd name="connsiteY20" fmla="*/ 98359 h 544634"/>
                <a:gd name="connsiteX21" fmla="*/ 490519 w 544535"/>
                <a:gd name="connsiteY21" fmla="*/ 205183 h 544634"/>
                <a:gd name="connsiteX22" fmla="*/ 446272 w 544535"/>
                <a:gd name="connsiteY22" fmla="*/ 312005 h 544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4535" h="544634">
                  <a:moveTo>
                    <a:pt x="484535" y="60097"/>
                  </a:moveTo>
                  <a:cubicBezTo>
                    <a:pt x="445782" y="21343"/>
                    <a:pt x="394255" y="0"/>
                    <a:pt x="339450" y="0"/>
                  </a:cubicBezTo>
                  <a:cubicBezTo>
                    <a:pt x="284643" y="0"/>
                    <a:pt x="233118" y="21343"/>
                    <a:pt x="194364" y="60097"/>
                  </a:cubicBezTo>
                  <a:cubicBezTo>
                    <a:pt x="155610" y="98850"/>
                    <a:pt x="134267" y="150377"/>
                    <a:pt x="134267" y="205183"/>
                  </a:cubicBezTo>
                  <a:cubicBezTo>
                    <a:pt x="134267" y="241055"/>
                    <a:pt x="143414" y="275522"/>
                    <a:pt x="160599" y="305922"/>
                  </a:cubicBezTo>
                  <a:lnTo>
                    <a:pt x="20841" y="433458"/>
                  </a:lnTo>
                  <a:cubicBezTo>
                    <a:pt x="7815" y="445345"/>
                    <a:pt x="421" y="461600"/>
                    <a:pt x="17" y="479229"/>
                  </a:cubicBezTo>
                  <a:cubicBezTo>
                    <a:pt x="-385" y="496859"/>
                    <a:pt x="6260" y="513435"/>
                    <a:pt x="18729" y="525904"/>
                  </a:cubicBezTo>
                  <a:cubicBezTo>
                    <a:pt x="30841" y="538017"/>
                    <a:pt x="46827" y="544634"/>
                    <a:pt x="63891" y="544634"/>
                  </a:cubicBezTo>
                  <a:cubicBezTo>
                    <a:pt x="64394" y="544634"/>
                    <a:pt x="64900" y="544628"/>
                    <a:pt x="65404" y="544616"/>
                  </a:cubicBezTo>
                  <a:cubicBezTo>
                    <a:pt x="83033" y="544213"/>
                    <a:pt x="99287" y="536818"/>
                    <a:pt x="111173" y="523792"/>
                  </a:cubicBezTo>
                  <a:lnTo>
                    <a:pt x="238762" y="383977"/>
                  </a:lnTo>
                  <a:cubicBezTo>
                    <a:pt x="269900" y="401500"/>
                    <a:pt x="304673" y="410270"/>
                    <a:pt x="339449" y="410270"/>
                  </a:cubicBezTo>
                  <a:cubicBezTo>
                    <a:pt x="391992" y="410270"/>
                    <a:pt x="444534" y="390270"/>
                    <a:pt x="484534" y="350270"/>
                  </a:cubicBezTo>
                  <a:cubicBezTo>
                    <a:pt x="564536" y="270266"/>
                    <a:pt x="564536" y="140097"/>
                    <a:pt x="484535" y="60097"/>
                  </a:cubicBezTo>
                  <a:close/>
                  <a:moveTo>
                    <a:pt x="446272" y="312005"/>
                  </a:moveTo>
                  <a:cubicBezTo>
                    <a:pt x="416825" y="341452"/>
                    <a:pt x="378130" y="356182"/>
                    <a:pt x="339449" y="356182"/>
                  </a:cubicBezTo>
                  <a:cubicBezTo>
                    <a:pt x="300757" y="356182"/>
                    <a:pt x="262080" y="341460"/>
                    <a:pt x="232626" y="312005"/>
                  </a:cubicBezTo>
                  <a:cubicBezTo>
                    <a:pt x="204091" y="283471"/>
                    <a:pt x="188379" y="245535"/>
                    <a:pt x="188379" y="205183"/>
                  </a:cubicBezTo>
                  <a:cubicBezTo>
                    <a:pt x="188379" y="164830"/>
                    <a:pt x="204094" y="126893"/>
                    <a:pt x="232626" y="98359"/>
                  </a:cubicBezTo>
                  <a:cubicBezTo>
                    <a:pt x="291527" y="39459"/>
                    <a:pt x="387370" y="39458"/>
                    <a:pt x="446272" y="98359"/>
                  </a:cubicBezTo>
                  <a:cubicBezTo>
                    <a:pt x="474806" y="126893"/>
                    <a:pt x="490519" y="164829"/>
                    <a:pt x="490519" y="205183"/>
                  </a:cubicBezTo>
                  <a:cubicBezTo>
                    <a:pt x="490520" y="245535"/>
                    <a:pt x="474806" y="283472"/>
                    <a:pt x="446272" y="31200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68" name="Freeform 167">
              <a:extLst>
                <a:ext uri="{FF2B5EF4-FFF2-40B4-BE49-F238E27FC236}">
                  <a16:creationId xmlns:a16="http://schemas.microsoft.com/office/drawing/2014/main" id="{8F957CAC-02CE-194A-B959-72E31A53F575}"/>
                </a:ext>
              </a:extLst>
            </p:cNvPr>
            <p:cNvSpPr/>
            <p:nvPr/>
          </p:nvSpPr>
          <p:spPr>
            <a:xfrm>
              <a:off x="6581153" y="3897175"/>
              <a:ext cx="238219" cy="238164"/>
            </a:xfrm>
            <a:custGeom>
              <a:avLst/>
              <a:gdLst>
                <a:gd name="connsiteX0" fmla="*/ 203381 w 238219"/>
                <a:gd name="connsiteY0" fmla="*/ 34838 h 238164"/>
                <a:gd name="connsiteX1" fmla="*/ 119137 w 238219"/>
                <a:gd name="connsiteY1" fmla="*/ 0 h 238164"/>
                <a:gd name="connsiteX2" fmla="*/ 34895 w 238219"/>
                <a:gd name="connsiteY2" fmla="*/ 34838 h 238164"/>
                <a:gd name="connsiteX3" fmla="*/ 0 w 238219"/>
                <a:gd name="connsiteY3" fmla="*/ 119082 h 238164"/>
                <a:gd name="connsiteX4" fmla="*/ 34895 w 238219"/>
                <a:gd name="connsiteY4" fmla="*/ 203325 h 238164"/>
                <a:gd name="connsiteX5" fmla="*/ 203381 w 238219"/>
                <a:gd name="connsiteY5" fmla="*/ 203325 h 238164"/>
                <a:gd name="connsiteX6" fmla="*/ 203381 w 238219"/>
                <a:gd name="connsiteY6" fmla="*/ 34838 h 238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8219" h="238164">
                  <a:moveTo>
                    <a:pt x="203381" y="34838"/>
                  </a:moveTo>
                  <a:cubicBezTo>
                    <a:pt x="180155" y="11614"/>
                    <a:pt x="149646" y="0"/>
                    <a:pt x="119137" y="0"/>
                  </a:cubicBezTo>
                  <a:cubicBezTo>
                    <a:pt x="88628" y="0"/>
                    <a:pt x="58119" y="11613"/>
                    <a:pt x="34895" y="34838"/>
                  </a:cubicBezTo>
                  <a:cubicBezTo>
                    <a:pt x="12393" y="57341"/>
                    <a:pt x="0" y="87258"/>
                    <a:pt x="0" y="119082"/>
                  </a:cubicBezTo>
                  <a:cubicBezTo>
                    <a:pt x="0" y="150906"/>
                    <a:pt x="12393" y="180823"/>
                    <a:pt x="34895" y="203325"/>
                  </a:cubicBezTo>
                  <a:cubicBezTo>
                    <a:pt x="81347" y="249777"/>
                    <a:pt x="156929" y="249778"/>
                    <a:pt x="203381" y="203325"/>
                  </a:cubicBezTo>
                  <a:cubicBezTo>
                    <a:pt x="249833" y="156873"/>
                    <a:pt x="249833" y="81291"/>
                    <a:pt x="203381" y="34838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69" name="Graphic 19">
            <a:extLst>
              <a:ext uri="{FF2B5EF4-FFF2-40B4-BE49-F238E27FC236}">
                <a16:creationId xmlns:a16="http://schemas.microsoft.com/office/drawing/2014/main" id="{8A2C4C7E-F772-6B4E-982F-52AE98C76842}"/>
              </a:ext>
            </a:extLst>
          </p:cNvPr>
          <p:cNvGrpSpPr>
            <a:grpSpLocks noChangeAspect="1"/>
          </p:cNvGrpSpPr>
          <p:nvPr/>
        </p:nvGrpSpPr>
        <p:grpSpPr>
          <a:xfrm>
            <a:off x="9818025" y="802621"/>
            <a:ext cx="450109" cy="450109"/>
            <a:chOff x="9770763" y="755359"/>
            <a:chExt cx="544632" cy="544632"/>
          </a:xfrm>
          <a:solidFill>
            <a:schemeClr val="tx2"/>
          </a:solidFill>
        </p:grpSpPr>
        <p:sp>
          <p:nvSpPr>
            <p:cNvPr id="170" name="Freeform 169">
              <a:extLst>
                <a:ext uri="{FF2B5EF4-FFF2-40B4-BE49-F238E27FC236}">
                  <a16:creationId xmlns:a16="http://schemas.microsoft.com/office/drawing/2014/main" id="{1B4E442F-E38F-F44F-8276-BC026965E726}"/>
                </a:ext>
              </a:extLst>
            </p:cNvPr>
            <p:cNvSpPr/>
            <p:nvPr/>
          </p:nvSpPr>
          <p:spPr>
            <a:xfrm>
              <a:off x="9905586" y="907498"/>
              <a:ext cx="121762" cy="104170"/>
            </a:xfrm>
            <a:custGeom>
              <a:avLst/>
              <a:gdLst>
                <a:gd name="connsiteX0" fmla="*/ 19604 w 121762"/>
                <a:gd name="connsiteY0" fmla="*/ 0 h 104170"/>
                <a:gd name="connsiteX1" fmla="*/ 0 w 121762"/>
                <a:gd name="connsiteY1" fmla="*/ 104170 h 104170"/>
                <a:gd name="connsiteX2" fmla="*/ 121762 w 121762"/>
                <a:gd name="connsiteY2" fmla="*/ 104170 h 104170"/>
                <a:gd name="connsiteX3" fmla="*/ 121762 w 121762"/>
                <a:gd name="connsiteY3" fmla="*/ 0 h 104170"/>
                <a:gd name="connsiteX4" fmla="*/ 19604 w 121762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62" h="104170">
                  <a:moveTo>
                    <a:pt x="19604" y="0"/>
                  </a:moveTo>
                  <a:cubicBezTo>
                    <a:pt x="8040" y="32995"/>
                    <a:pt x="1479" y="67781"/>
                    <a:pt x="0" y="104170"/>
                  </a:cubicBezTo>
                  <a:lnTo>
                    <a:pt x="121762" y="104170"/>
                  </a:lnTo>
                  <a:lnTo>
                    <a:pt x="121762" y="0"/>
                  </a:lnTo>
                  <a:lnTo>
                    <a:pt x="19604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1" name="Freeform 170">
              <a:extLst>
                <a:ext uri="{FF2B5EF4-FFF2-40B4-BE49-F238E27FC236}">
                  <a16:creationId xmlns:a16="http://schemas.microsoft.com/office/drawing/2014/main" id="{416BC502-13CE-C247-A5E2-AC62B2CFDF82}"/>
                </a:ext>
              </a:extLst>
            </p:cNvPr>
            <p:cNvSpPr/>
            <p:nvPr/>
          </p:nvSpPr>
          <p:spPr>
            <a:xfrm>
              <a:off x="9938227" y="756617"/>
              <a:ext cx="89120" cy="118912"/>
            </a:xfrm>
            <a:custGeom>
              <a:avLst/>
              <a:gdLst>
                <a:gd name="connsiteX0" fmla="*/ 39877 w 89120"/>
                <a:gd name="connsiteY0" fmla="*/ 53089 h 118912"/>
                <a:gd name="connsiteX1" fmla="*/ 0 w 89120"/>
                <a:gd name="connsiteY1" fmla="*/ 118913 h 118912"/>
                <a:gd name="connsiteX2" fmla="*/ 89121 w 89120"/>
                <a:gd name="connsiteY2" fmla="*/ 118913 h 118912"/>
                <a:gd name="connsiteX3" fmla="*/ 89121 w 89120"/>
                <a:gd name="connsiteY3" fmla="*/ 0 h 118912"/>
                <a:gd name="connsiteX4" fmla="*/ 39877 w 89120"/>
                <a:gd name="connsiteY4" fmla="*/ 53089 h 11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120" h="118912">
                  <a:moveTo>
                    <a:pt x="39877" y="53089"/>
                  </a:moveTo>
                  <a:cubicBezTo>
                    <a:pt x="24000" y="74014"/>
                    <a:pt x="10711" y="95984"/>
                    <a:pt x="0" y="118913"/>
                  </a:cubicBezTo>
                  <a:lnTo>
                    <a:pt x="89121" y="118913"/>
                  </a:lnTo>
                  <a:lnTo>
                    <a:pt x="89121" y="0"/>
                  </a:lnTo>
                  <a:cubicBezTo>
                    <a:pt x="75432" y="12051"/>
                    <a:pt x="57588" y="29746"/>
                    <a:pt x="39877" y="53089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2" name="Freeform 171">
              <a:extLst>
                <a:ext uri="{FF2B5EF4-FFF2-40B4-BE49-F238E27FC236}">
                  <a16:creationId xmlns:a16="http://schemas.microsoft.com/office/drawing/2014/main" id="{97B71706-482D-E146-B094-DC5EF4971D08}"/>
                </a:ext>
              </a:extLst>
            </p:cNvPr>
            <p:cNvSpPr/>
            <p:nvPr/>
          </p:nvSpPr>
          <p:spPr>
            <a:xfrm>
              <a:off x="9770763" y="907498"/>
              <a:ext cx="120873" cy="104170"/>
            </a:xfrm>
            <a:custGeom>
              <a:avLst/>
              <a:gdLst>
                <a:gd name="connsiteX0" fmla="*/ 27276 w 120873"/>
                <a:gd name="connsiteY0" fmla="*/ 0 h 104170"/>
                <a:gd name="connsiteX1" fmla="*/ 0 w 120873"/>
                <a:gd name="connsiteY1" fmla="*/ 104170 h 104170"/>
                <a:gd name="connsiteX2" fmla="*/ 102849 w 120873"/>
                <a:gd name="connsiteY2" fmla="*/ 104170 h 104170"/>
                <a:gd name="connsiteX3" fmla="*/ 120873 w 120873"/>
                <a:gd name="connsiteY3" fmla="*/ 0 h 104170"/>
                <a:gd name="connsiteX4" fmla="*/ 27276 w 120873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73" h="104170">
                  <a:moveTo>
                    <a:pt x="27276" y="0"/>
                  </a:moveTo>
                  <a:cubicBezTo>
                    <a:pt x="11423" y="32260"/>
                    <a:pt x="2103" y="67531"/>
                    <a:pt x="0" y="104170"/>
                  </a:cubicBezTo>
                  <a:lnTo>
                    <a:pt x="102849" y="104170"/>
                  </a:lnTo>
                  <a:cubicBezTo>
                    <a:pt x="104228" y="68233"/>
                    <a:pt x="110270" y="33333"/>
                    <a:pt x="120873" y="0"/>
                  </a:cubicBezTo>
                  <a:lnTo>
                    <a:pt x="27276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3" name="Freeform 172">
              <a:extLst>
                <a:ext uri="{FF2B5EF4-FFF2-40B4-BE49-F238E27FC236}">
                  <a16:creationId xmlns:a16="http://schemas.microsoft.com/office/drawing/2014/main" id="{26A986E7-DDDD-BC47-A98F-ACE448443845}"/>
                </a:ext>
              </a:extLst>
            </p:cNvPr>
            <p:cNvSpPr/>
            <p:nvPr/>
          </p:nvSpPr>
          <p:spPr>
            <a:xfrm>
              <a:off x="9905613" y="1043636"/>
              <a:ext cx="121734" cy="104170"/>
            </a:xfrm>
            <a:custGeom>
              <a:avLst/>
              <a:gdLst>
                <a:gd name="connsiteX0" fmla="*/ 0 w 121734"/>
                <a:gd name="connsiteY0" fmla="*/ 0 h 104170"/>
                <a:gd name="connsiteX1" fmla="*/ 19867 w 121734"/>
                <a:gd name="connsiteY1" fmla="*/ 104170 h 104170"/>
                <a:gd name="connsiteX2" fmla="*/ 121735 w 121734"/>
                <a:gd name="connsiteY2" fmla="*/ 104170 h 104170"/>
                <a:gd name="connsiteX3" fmla="*/ 121735 w 121734"/>
                <a:gd name="connsiteY3" fmla="*/ 0 h 104170"/>
                <a:gd name="connsiteX4" fmla="*/ 0 w 121734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734" h="104170">
                  <a:moveTo>
                    <a:pt x="0" y="0"/>
                  </a:moveTo>
                  <a:cubicBezTo>
                    <a:pt x="1650" y="39173"/>
                    <a:pt x="9245" y="73937"/>
                    <a:pt x="19867" y="104170"/>
                  </a:cubicBezTo>
                  <a:lnTo>
                    <a:pt x="121735" y="104170"/>
                  </a:lnTo>
                  <a:lnTo>
                    <a:pt x="1217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4" name="Freeform 173">
              <a:extLst>
                <a:ext uri="{FF2B5EF4-FFF2-40B4-BE49-F238E27FC236}">
                  <a16:creationId xmlns:a16="http://schemas.microsoft.com/office/drawing/2014/main" id="{1125EE12-F3E5-E64E-B86C-2735FE9B686A}"/>
                </a:ext>
              </a:extLst>
            </p:cNvPr>
            <p:cNvSpPr/>
            <p:nvPr/>
          </p:nvSpPr>
          <p:spPr>
            <a:xfrm>
              <a:off x="9938480" y="1179775"/>
              <a:ext cx="88867" cy="118958"/>
            </a:xfrm>
            <a:custGeom>
              <a:avLst/>
              <a:gdLst>
                <a:gd name="connsiteX0" fmla="*/ 0 w 88867"/>
                <a:gd name="connsiteY0" fmla="*/ 0 h 118958"/>
                <a:gd name="connsiteX1" fmla="*/ 40393 w 88867"/>
                <a:gd name="connsiteY1" fmla="*/ 66837 h 118958"/>
                <a:gd name="connsiteX2" fmla="*/ 88868 w 88867"/>
                <a:gd name="connsiteY2" fmla="*/ 118958 h 118958"/>
                <a:gd name="connsiteX3" fmla="*/ 88868 w 88867"/>
                <a:gd name="connsiteY3" fmla="*/ 1 h 118958"/>
                <a:gd name="connsiteX4" fmla="*/ 0 w 88867"/>
                <a:gd name="connsiteY4" fmla="*/ 1 h 118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867" h="118958">
                  <a:moveTo>
                    <a:pt x="0" y="0"/>
                  </a:moveTo>
                  <a:cubicBezTo>
                    <a:pt x="12518" y="26936"/>
                    <a:pt x="26968" y="49267"/>
                    <a:pt x="40393" y="66837"/>
                  </a:cubicBezTo>
                  <a:cubicBezTo>
                    <a:pt x="57933" y="89788"/>
                    <a:pt x="75419" y="107122"/>
                    <a:pt x="88868" y="118958"/>
                  </a:cubicBezTo>
                  <a:lnTo>
                    <a:pt x="88868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5" name="Freeform 174">
              <a:extLst>
                <a:ext uri="{FF2B5EF4-FFF2-40B4-BE49-F238E27FC236}">
                  <a16:creationId xmlns:a16="http://schemas.microsoft.com/office/drawing/2014/main" id="{6C064BB9-C5BE-2C45-ACAB-A6DB0F73E9EB}"/>
                </a:ext>
              </a:extLst>
            </p:cNvPr>
            <p:cNvSpPr/>
            <p:nvPr/>
          </p:nvSpPr>
          <p:spPr>
            <a:xfrm>
              <a:off x="10059317" y="907498"/>
              <a:ext cx="121226" cy="104170"/>
            </a:xfrm>
            <a:custGeom>
              <a:avLst/>
              <a:gdLst>
                <a:gd name="connsiteX0" fmla="*/ 101359 w 121226"/>
                <a:gd name="connsiteY0" fmla="*/ 0 h 104170"/>
                <a:gd name="connsiteX1" fmla="*/ 0 w 121226"/>
                <a:gd name="connsiteY1" fmla="*/ 0 h 104170"/>
                <a:gd name="connsiteX2" fmla="*/ 0 w 121226"/>
                <a:gd name="connsiteY2" fmla="*/ 104170 h 104170"/>
                <a:gd name="connsiteX3" fmla="*/ 121226 w 121226"/>
                <a:gd name="connsiteY3" fmla="*/ 104170 h 104170"/>
                <a:gd name="connsiteX4" fmla="*/ 101359 w 121226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226" h="104170">
                  <a:moveTo>
                    <a:pt x="101359" y="0"/>
                  </a:moveTo>
                  <a:lnTo>
                    <a:pt x="0" y="0"/>
                  </a:lnTo>
                  <a:lnTo>
                    <a:pt x="0" y="104170"/>
                  </a:lnTo>
                  <a:lnTo>
                    <a:pt x="121226" y="104170"/>
                  </a:lnTo>
                  <a:cubicBezTo>
                    <a:pt x="119577" y="64996"/>
                    <a:pt x="111980" y="30232"/>
                    <a:pt x="101359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6" name="Freeform 175">
              <a:extLst>
                <a:ext uri="{FF2B5EF4-FFF2-40B4-BE49-F238E27FC236}">
                  <a16:creationId xmlns:a16="http://schemas.microsoft.com/office/drawing/2014/main" id="{0DB037BA-6A91-FB44-9919-31587EAD4760}"/>
                </a:ext>
              </a:extLst>
            </p:cNvPr>
            <p:cNvSpPr/>
            <p:nvPr/>
          </p:nvSpPr>
          <p:spPr>
            <a:xfrm>
              <a:off x="9770763" y="1043636"/>
              <a:ext cx="120873" cy="104170"/>
            </a:xfrm>
            <a:custGeom>
              <a:avLst/>
              <a:gdLst>
                <a:gd name="connsiteX0" fmla="*/ 102849 w 120873"/>
                <a:gd name="connsiteY0" fmla="*/ 0 h 104170"/>
                <a:gd name="connsiteX1" fmla="*/ 0 w 120873"/>
                <a:gd name="connsiteY1" fmla="*/ 0 h 104170"/>
                <a:gd name="connsiteX2" fmla="*/ 27276 w 120873"/>
                <a:gd name="connsiteY2" fmla="*/ 104170 h 104170"/>
                <a:gd name="connsiteX3" fmla="*/ 120873 w 120873"/>
                <a:gd name="connsiteY3" fmla="*/ 104170 h 104170"/>
                <a:gd name="connsiteX4" fmla="*/ 102849 w 120873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73" h="104170">
                  <a:moveTo>
                    <a:pt x="102849" y="0"/>
                  </a:moveTo>
                  <a:lnTo>
                    <a:pt x="0" y="0"/>
                  </a:lnTo>
                  <a:cubicBezTo>
                    <a:pt x="2103" y="36639"/>
                    <a:pt x="11423" y="71911"/>
                    <a:pt x="27276" y="104170"/>
                  </a:cubicBezTo>
                  <a:lnTo>
                    <a:pt x="120873" y="104170"/>
                  </a:lnTo>
                  <a:cubicBezTo>
                    <a:pt x="110270" y="70838"/>
                    <a:pt x="104228" y="35937"/>
                    <a:pt x="102849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7" name="Freeform 176">
              <a:extLst>
                <a:ext uri="{FF2B5EF4-FFF2-40B4-BE49-F238E27FC236}">
                  <a16:creationId xmlns:a16="http://schemas.microsoft.com/office/drawing/2014/main" id="{12CB9ABF-A1CD-AE4D-9457-E3F9E6436BD9}"/>
                </a:ext>
              </a:extLst>
            </p:cNvPr>
            <p:cNvSpPr/>
            <p:nvPr/>
          </p:nvSpPr>
          <p:spPr>
            <a:xfrm>
              <a:off x="10059315" y="757019"/>
              <a:ext cx="88359" cy="118511"/>
            </a:xfrm>
            <a:custGeom>
              <a:avLst/>
              <a:gdLst>
                <a:gd name="connsiteX0" fmla="*/ 47966 w 88359"/>
                <a:gd name="connsiteY0" fmla="*/ 51675 h 118511"/>
                <a:gd name="connsiteX1" fmla="*/ 0 w 88359"/>
                <a:gd name="connsiteY1" fmla="*/ 0 h 118511"/>
                <a:gd name="connsiteX2" fmla="*/ 0 w 88359"/>
                <a:gd name="connsiteY2" fmla="*/ 118512 h 118511"/>
                <a:gd name="connsiteX3" fmla="*/ 88359 w 88359"/>
                <a:gd name="connsiteY3" fmla="*/ 118512 h 118511"/>
                <a:gd name="connsiteX4" fmla="*/ 47966 w 88359"/>
                <a:gd name="connsiteY4" fmla="*/ 51675 h 118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59" h="118511">
                  <a:moveTo>
                    <a:pt x="47966" y="51675"/>
                  </a:moveTo>
                  <a:cubicBezTo>
                    <a:pt x="30648" y="29013"/>
                    <a:pt x="13381" y="11824"/>
                    <a:pt x="0" y="0"/>
                  </a:cubicBezTo>
                  <a:lnTo>
                    <a:pt x="0" y="118512"/>
                  </a:lnTo>
                  <a:lnTo>
                    <a:pt x="88359" y="118512"/>
                  </a:lnTo>
                  <a:cubicBezTo>
                    <a:pt x="75842" y="91575"/>
                    <a:pt x="61391" y="69244"/>
                    <a:pt x="47966" y="5167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8" name="Freeform 177">
              <a:extLst>
                <a:ext uri="{FF2B5EF4-FFF2-40B4-BE49-F238E27FC236}">
                  <a16:creationId xmlns:a16="http://schemas.microsoft.com/office/drawing/2014/main" id="{F1288425-6AB0-534A-8C14-F17D5ABE1803}"/>
                </a:ext>
              </a:extLst>
            </p:cNvPr>
            <p:cNvSpPr/>
            <p:nvPr/>
          </p:nvSpPr>
          <p:spPr>
            <a:xfrm>
              <a:off x="9816554" y="763378"/>
              <a:ext cx="158484" cy="112151"/>
            </a:xfrm>
            <a:custGeom>
              <a:avLst/>
              <a:gdLst>
                <a:gd name="connsiteX0" fmla="*/ 33631 w 158484"/>
                <a:gd name="connsiteY0" fmla="*/ 71380 h 112151"/>
                <a:gd name="connsiteX1" fmla="*/ 0 w 158484"/>
                <a:gd name="connsiteY1" fmla="*/ 112151 h 112151"/>
                <a:gd name="connsiteX2" fmla="*/ 86834 w 158484"/>
                <a:gd name="connsiteY2" fmla="*/ 112151 h 112151"/>
                <a:gd name="connsiteX3" fmla="*/ 86834 w 158484"/>
                <a:gd name="connsiteY3" fmla="*/ 112152 h 112151"/>
                <a:gd name="connsiteX4" fmla="*/ 136921 w 158484"/>
                <a:gd name="connsiteY4" fmla="*/ 25905 h 112151"/>
                <a:gd name="connsiteX5" fmla="*/ 158485 w 158484"/>
                <a:gd name="connsiteY5" fmla="*/ 0 h 112151"/>
                <a:gd name="connsiteX6" fmla="*/ 33631 w 158484"/>
                <a:gd name="connsiteY6" fmla="*/ 71380 h 11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84" h="112151">
                  <a:moveTo>
                    <a:pt x="33631" y="71380"/>
                  </a:moveTo>
                  <a:cubicBezTo>
                    <a:pt x="21000" y="84011"/>
                    <a:pt x="9771" y="97666"/>
                    <a:pt x="0" y="112151"/>
                  </a:cubicBezTo>
                  <a:lnTo>
                    <a:pt x="86834" y="112151"/>
                  </a:lnTo>
                  <a:lnTo>
                    <a:pt x="86834" y="112152"/>
                  </a:lnTo>
                  <a:cubicBezTo>
                    <a:pt x="99642" y="81651"/>
                    <a:pt x="116452" y="52691"/>
                    <a:pt x="136921" y="25905"/>
                  </a:cubicBezTo>
                  <a:cubicBezTo>
                    <a:pt x="144190" y="16392"/>
                    <a:pt x="151455" y="7766"/>
                    <a:pt x="158485" y="0"/>
                  </a:cubicBezTo>
                  <a:cubicBezTo>
                    <a:pt x="111653" y="11972"/>
                    <a:pt x="68706" y="36306"/>
                    <a:pt x="33631" y="7138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79" name="Freeform 178">
              <a:extLst>
                <a:ext uri="{FF2B5EF4-FFF2-40B4-BE49-F238E27FC236}">
                  <a16:creationId xmlns:a16="http://schemas.microsoft.com/office/drawing/2014/main" id="{8F00F81B-A6E3-D74E-9E67-34568CD13507}"/>
                </a:ext>
              </a:extLst>
            </p:cNvPr>
            <p:cNvSpPr/>
            <p:nvPr/>
          </p:nvSpPr>
          <p:spPr>
            <a:xfrm>
              <a:off x="9816554" y="1179774"/>
              <a:ext cx="158484" cy="112149"/>
            </a:xfrm>
            <a:custGeom>
              <a:avLst/>
              <a:gdLst>
                <a:gd name="connsiteX0" fmla="*/ 136921 w 158484"/>
                <a:gd name="connsiteY0" fmla="*/ 86247 h 112149"/>
                <a:gd name="connsiteX1" fmla="*/ 86834 w 158484"/>
                <a:gd name="connsiteY1" fmla="*/ 0 h 112149"/>
                <a:gd name="connsiteX2" fmla="*/ 0 w 158484"/>
                <a:gd name="connsiteY2" fmla="*/ 0 h 112149"/>
                <a:gd name="connsiteX3" fmla="*/ 33631 w 158484"/>
                <a:gd name="connsiteY3" fmla="*/ 40771 h 112149"/>
                <a:gd name="connsiteX4" fmla="*/ 158485 w 158484"/>
                <a:gd name="connsiteY4" fmla="*/ 112150 h 112149"/>
                <a:gd name="connsiteX5" fmla="*/ 136921 w 158484"/>
                <a:gd name="connsiteY5" fmla="*/ 86247 h 1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84" h="112149">
                  <a:moveTo>
                    <a:pt x="136921" y="86247"/>
                  </a:moveTo>
                  <a:cubicBezTo>
                    <a:pt x="116451" y="59461"/>
                    <a:pt x="99642" y="30500"/>
                    <a:pt x="86834" y="0"/>
                  </a:cubicBezTo>
                  <a:lnTo>
                    <a:pt x="0" y="0"/>
                  </a:lnTo>
                  <a:cubicBezTo>
                    <a:pt x="9771" y="14485"/>
                    <a:pt x="21000" y="28141"/>
                    <a:pt x="33631" y="40771"/>
                  </a:cubicBezTo>
                  <a:cubicBezTo>
                    <a:pt x="68707" y="75845"/>
                    <a:pt x="111654" y="100179"/>
                    <a:pt x="158485" y="112150"/>
                  </a:cubicBezTo>
                  <a:cubicBezTo>
                    <a:pt x="151455" y="104385"/>
                    <a:pt x="144190" y="95761"/>
                    <a:pt x="136921" y="86247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0" name="Freeform 179">
              <a:extLst>
                <a:ext uri="{FF2B5EF4-FFF2-40B4-BE49-F238E27FC236}">
                  <a16:creationId xmlns:a16="http://schemas.microsoft.com/office/drawing/2014/main" id="{D861007C-9F73-8845-A74D-2DFA69455DF1}"/>
                </a:ext>
              </a:extLst>
            </p:cNvPr>
            <p:cNvSpPr/>
            <p:nvPr/>
          </p:nvSpPr>
          <p:spPr>
            <a:xfrm>
              <a:off x="10111118" y="1179776"/>
              <a:ext cx="158484" cy="112149"/>
            </a:xfrm>
            <a:custGeom>
              <a:avLst/>
              <a:gdLst>
                <a:gd name="connsiteX0" fmla="*/ 71651 w 158484"/>
                <a:gd name="connsiteY0" fmla="*/ 0 h 112149"/>
                <a:gd name="connsiteX1" fmla="*/ 71651 w 158484"/>
                <a:gd name="connsiteY1" fmla="*/ 0 h 112149"/>
                <a:gd name="connsiteX2" fmla="*/ 21564 w 158484"/>
                <a:gd name="connsiteY2" fmla="*/ 86245 h 112149"/>
                <a:gd name="connsiteX3" fmla="*/ 0 w 158484"/>
                <a:gd name="connsiteY3" fmla="*/ 112150 h 112149"/>
                <a:gd name="connsiteX4" fmla="*/ 124854 w 158484"/>
                <a:gd name="connsiteY4" fmla="*/ 40771 h 112149"/>
                <a:gd name="connsiteX5" fmla="*/ 158485 w 158484"/>
                <a:gd name="connsiteY5" fmla="*/ 0 h 112149"/>
                <a:gd name="connsiteX6" fmla="*/ 71651 w 158484"/>
                <a:gd name="connsiteY6" fmla="*/ 0 h 112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84" h="112149">
                  <a:moveTo>
                    <a:pt x="71651" y="0"/>
                  </a:moveTo>
                  <a:lnTo>
                    <a:pt x="71651" y="0"/>
                  </a:lnTo>
                  <a:cubicBezTo>
                    <a:pt x="58843" y="30499"/>
                    <a:pt x="42032" y="59460"/>
                    <a:pt x="21564" y="86245"/>
                  </a:cubicBezTo>
                  <a:cubicBezTo>
                    <a:pt x="14294" y="95760"/>
                    <a:pt x="7030" y="104384"/>
                    <a:pt x="0" y="112150"/>
                  </a:cubicBezTo>
                  <a:cubicBezTo>
                    <a:pt x="46832" y="100178"/>
                    <a:pt x="89779" y="75844"/>
                    <a:pt x="124854" y="40771"/>
                  </a:cubicBezTo>
                  <a:cubicBezTo>
                    <a:pt x="137484" y="28140"/>
                    <a:pt x="148713" y="14485"/>
                    <a:pt x="158485" y="0"/>
                  </a:cubicBezTo>
                  <a:lnTo>
                    <a:pt x="71651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1" name="Freeform 180">
              <a:extLst>
                <a:ext uri="{FF2B5EF4-FFF2-40B4-BE49-F238E27FC236}">
                  <a16:creationId xmlns:a16="http://schemas.microsoft.com/office/drawing/2014/main" id="{0EE274EF-93BA-1247-ADAE-771A5EA6C277}"/>
                </a:ext>
              </a:extLst>
            </p:cNvPr>
            <p:cNvSpPr/>
            <p:nvPr/>
          </p:nvSpPr>
          <p:spPr>
            <a:xfrm>
              <a:off x="10059316" y="1179775"/>
              <a:ext cx="88612" cy="118463"/>
            </a:xfrm>
            <a:custGeom>
              <a:avLst/>
              <a:gdLst>
                <a:gd name="connsiteX0" fmla="*/ 0 w 88612"/>
                <a:gd name="connsiteY0" fmla="*/ 0 h 118463"/>
                <a:gd name="connsiteX1" fmla="*/ 0 w 88612"/>
                <a:gd name="connsiteY1" fmla="*/ 118464 h 118463"/>
                <a:gd name="connsiteX2" fmla="*/ 48735 w 88612"/>
                <a:gd name="connsiteY2" fmla="*/ 65824 h 118463"/>
                <a:gd name="connsiteX3" fmla="*/ 88612 w 88612"/>
                <a:gd name="connsiteY3" fmla="*/ 0 h 118463"/>
                <a:gd name="connsiteX4" fmla="*/ 0 w 88612"/>
                <a:gd name="connsiteY4" fmla="*/ 0 h 118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12" h="118463">
                  <a:moveTo>
                    <a:pt x="0" y="0"/>
                  </a:moveTo>
                  <a:lnTo>
                    <a:pt x="0" y="118464"/>
                  </a:lnTo>
                  <a:cubicBezTo>
                    <a:pt x="13623" y="106422"/>
                    <a:pt x="31243" y="88876"/>
                    <a:pt x="48735" y="65824"/>
                  </a:cubicBezTo>
                  <a:cubicBezTo>
                    <a:pt x="64612" y="44898"/>
                    <a:pt x="77902" y="22929"/>
                    <a:pt x="8861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2" name="Freeform 181">
              <a:extLst>
                <a:ext uri="{FF2B5EF4-FFF2-40B4-BE49-F238E27FC236}">
                  <a16:creationId xmlns:a16="http://schemas.microsoft.com/office/drawing/2014/main" id="{20BF5F1D-346D-C34E-BFF0-C2F7332E95A7}"/>
                </a:ext>
              </a:extLst>
            </p:cNvPr>
            <p:cNvSpPr/>
            <p:nvPr/>
          </p:nvSpPr>
          <p:spPr>
            <a:xfrm>
              <a:off x="10111118" y="763380"/>
              <a:ext cx="158484" cy="112150"/>
            </a:xfrm>
            <a:custGeom>
              <a:avLst/>
              <a:gdLst>
                <a:gd name="connsiteX0" fmla="*/ 124854 w 158484"/>
                <a:gd name="connsiteY0" fmla="*/ 71379 h 112150"/>
                <a:gd name="connsiteX1" fmla="*/ 0 w 158484"/>
                <a:gd name="connsiteY1" fmla="*/ 0 h 112150"/>
                <a:gd name="connsiteX2" fmla="*/ 21564 w 158484"/>
                <a:gd name="connsiteY2" fmla="*/ 25904 h 112150"/>
                <a:gd name="connsiteX3" fmla="*/ 71651 w 158484"/>
                <a:gd name="connsiteY3" fmla="*/ 112151 h 112150"/>
                <a:gd name="connsiteX4" fmla="*/ 158485 w 158484"/>
                <a:gd name="connsiteY4" fmla="*/ 112151 h 112150"/>
                <a:gd name="connsiteX5" fmla="*/ 124854 w 158484"/>
                <a:gd name="connsiteY5" fmla="*/ 71379 h 11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8484" h="112150">
                  <a:moveTo>
                    <a:pt x="124854" y="71379"/>
                  </a:moveTo>
                  <a:cubicBezTo>
                    <a:pt x="89778" y="36304"/>
                    <a:pt x="46831" y="11970"/>
                    <a:pt x="0" y="0"/>
                  </a:cubicBezTo>
                  <a:cubicBezTo>
                    <a:pt x="7031" y="7765"/>
                    <a:pt x="14294" y="16390"/>
                    <a:pt x="21564" y="25904"/>
                  </a:cubicBezTo>
                  <a:cubicBezTo>
                    <a:pt x="42033" y="52690"/>
                    <a:pt x="58843" y="81650"/>
                    <a:pt x="71651" y="112151"/>
                  </a:cubicBezTo>
                  <a:lnTo>
                    <a:pt x="158485" y="112151"/>
                  </a:lnTo>
                  <a:cubicBezTo>
                    <a:pt x="148713" y="97665"/>
                    <a:pt x="137483" y="84008"/>
                    <a:pt x="124854" y="71379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3" name="Freeform 182">
              <a:extLst>
                <a:ext uri="{FF2B5EF4-FFF2-40B4-BE49-F238E27FC236}">
                  <a16:creationId xmlns:a16="http://schemas.microsoft.com/office/drawing/2014/main" id="{3C9E3ECA-CF59-914D-B777-5300E5898F75}"/>
                </a:ext>
              </a:extLst>
            </p:cNvPr>
            <p:cNvSpPr/>
            <p:nvPr/>
          </p:nvSpPr>
          <p:spPr>
            <a:xfrm>
              <a:off x="10194522" y="907498"/>
              <a:ext cx="120872" cy="104170"/>
            </a:xfrm>
            <a:custGeom>
              <a:avLst/>
              <a:gdLst>
                <a:gd name="connsiteX0" fmla="*/ 93596 w 120872"/>
                <a:gd name="connsiteY0" fmla="*/ 0 h 104170"/>
                <a:gd name="connsiteX1" fmla="*/ 0 w 120872"/>
                <a:gd name="connsiteY1" fmla="*/ 0 h 104170"/>
                <a:gd name="connsiteX2" fmla="*/ 18024 w 120872"/>
                <a:gd name="connsiteY2" fmla="*/ 104170 h 104170"/>
                <a:gd name="connsiteX3" fmla="*/ 120872 w 120872"/>
                <a:gd name="connsiteY3" fmla="*/ 104170 h 104170"/>
                <a:gd name="connsiteX4" fmla="*/ 93596 w 120872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72" h="104170">
                  <a:moveTo>
                    <a:pt x="93596" y="0"/>
                  </a:moveTo>
                  <a:lnTo>
                    <a:pt x="0" y="0"/>
                  </a:lnTo>
                  <a:cubicBezTo>
                    <a:pt x="10602" y="33333"/>
                    <a:pt x="16645" y="68234"/>
                    <a:pt x="18024" y="104170"/>
                  </a:cubicBezTo>
                  <a:lnTo>
                    <a:pt x="120872" y="104170"/>
                  </a:lnTo>
                  <a:cubicBezTo>
                    <a:pt x="118769" y="67531"/>
                    <a:pt x="109449" y="32260"/>
                    <a:pt x="93596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4" name="Freeform 183">
              <a:extLst>
                <a:ext uri="{FF2B5EF4-FFF2-40B4-BE49-F238E27FC236}">
                  <a16:creationId xmlns:a16="http://schemas.microsoft.com/office/drawing/2014/main" id="{F8B2B509-A247-8D47-87A5-45F3238C7BE8}"/>
                </a:ext>
              </a:extLst>
            </p:cNvPr>
            <p:cNvSpPr/>
            <p:nvPr/>
          </p:nvSpPr>
          <p:spPr>
            <a:xfrm>
              <a:off x="10059316" y="1043636"/>
              <a:ext cx="121255" cy="104170"/>
            </a:xfrm>
            <a:custGeom>
              <a:avLst/>
              <a:gdLst>
                <a:gd name="connsiteX0" fmla="*/ 0 w 121255"/>
                <a:gd name="connsiteY0" fmla="*/ 0 h 104170"/>
                <a:gd name="connsiteX1" fmla="*/ 0 w 121255"/>
                <a:gd name="connsiteY1" fmla="*/ 104170 h 104170"/>
                <a:gd name="connsiteX2" fmla="*/ 101651 w 121255"/>
                <a:gd name="connsiteY2" fmla="*/ 104170 h 104170"/>
                <a:gd name="connsiteX3" fmla="*/ 121255 w 121255"/>
                <a:gd name="connsiteY3" fmla="*/ 0 h 104170"/>
                <a:gd name="connsiteX4" fmla="*/ 0 w 121255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255" h="104170">
                  <a:moveTo>
                    <a:pt x="0" y="0"/>
                  </a:moveTo>
                  <a:lnTo>
                    <a:pt x="0" y="104170"/>
                  </a:lnTo>
                  <a:lnTo>
                    <a:pt x="101651" y="104170"/>
                  </a:lnTo>
                  <a:cubicBezTo>
                    <a:pt x="113216" y="71176"/>
                    <a:pt x="119776" y="36389"/>
                    <a:pt x="12125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5" name="Freeform 184">
              <a:extLst>
                <a:ext uri="{FF2B5EF4-FFF2-40B4-BE49-F238E27FC236}">
                  <a16:creationId xmlns:a16="http://schemas.microsoft.com/office/drawing/2014/main" id="{8FE63295-A7E2-4B46-869F-612A90677CDA}"/>
                </a:ext>
              </a:extLst>
            </p:cNvPr>
            <p:cNvSpPr/>
            <p:nvPr/>
          </p:nvSpPr>
          <p:spPr>
            <a:xfrm>
              <a:off x="10194521" y="1043636"/>
              <a:ext cx="120873" cy="104170"/>
            </a:xfrm>
            <a:custGeom>
              <a:avLst/>
              <a:gdLst>
                <a:gd name="connsiteX0" fmla="*/ 18024 w 120873"/>
                <a:gd name="connsiteY0" fmla="*/ 0 h 104170"/>
                <a:gd name="connsiteX1" fmla="*/ 0 w 120873"/>
                <a:gd name="connsiteY1" fmla="*/ 104170 h 104170"/>
                <a:gd name="connsiteX2" fmla="*/ 93597 w 120873"/>
                <a:gd name="connsiteY2" fmla="*/ 104170 h 104170"/>
                <a:gd name="connsiteX3" fmla="*/ 120873 w 120873"/>
                <a:gd name="connsiteY3" fmla="*/ 0 h 104170"/>
                <a:gd name="connsiteX4" fmla="*/ 18024 w 120873"/>
                <a:gd name="connsiteY4" fmla="*/ 0 h 104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873" h="104170">
                  <a:moveTo>
                    <a:pt x="18024" y="0"/>
                  </a:moveTo>
                  <a:cubicBezTo>
                    <a:pt x="16645" y="35937"/>
                    <a:pt x="10603" y="70837"/>
                    <a:pt x="0" y="104170"/>
                  </a:cubicBezTo>
                  <a:lnTo>
                    <a:pt x="93597" y="104170"/>
                  </a:lnTo>
                  <a:cubicBezTo>
                    <a:pt x="109450" y="71911"/>
                    <a:pt x="118769" y="36639"/>
                    <a:pt x="120873" y="0"/>
                  </a:cubicBezTo>
                  <a:lnTo>
                    <a:pt x="18024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86" name="Graphic 61">
            <a:extLst>
              <a:ext uri="{FF2B5EF4-FFF2-40B4-BE49-F238E27FC236}">
                <a16:creationId xmlns:a16="http://schemas.microsoft.com/office/drawing/2014/main" id="{834A6D7A-0E2C-644B-8F3C-077EB2C60D52}"/>
              </a:ext>
            </a:extLst>
          </p:cNvPr>
          <p:cNvGrpSpPr>
            <a:grpSpLocks noChangeAspect="1"/>
          </p:cNvGrpSpPr>
          <p:nvPr/>
        </p:nvGrpSpPr>
        <p:grpSpPr>
          <a:xfrm>
            <a:off x="10954682" y="3858337"/>
            <a:ext cx="450109" cy="450109"/>
            <a:chOff x="10907420" y="3811075"/>
            <a:chExt cx="544632" cy="544632"/>
          </a:xfrm>
          <a:solidFill>
            <a:schemeClr val="tx2"/>
          </a:solidFill>
        </p:grpSpPr>
        <p:sp>
          <p:nvSpPr>
            <p:cNvPr id="187" name="Freeform 186">
              <a:extLst>
                <a:ext uri="{FF2B5EF4-FFF2-40B4-BE49-F238E27FC236}">
                  <a16:creationId xmlns:a16="http://schemas.microsoft.com/office/drawing/2014/main" id="{FC4292E9-B7C2-844E-B921-49A7A13D4627}"/>
                </a:ext>
              </a:extLst>
            </p:cNvPr>
            <p:cNvSpPr/>
            <p:nvPr/>
          </p:nvSpPr>
          <p:spPr>
            <a:xfrm>
              <a:off x="10907420" y="3883586"/>
              <a:ext cx="419584" cy="390375"/>
            </a:xfrm>
            <a:custGeom>
              <a:avLst/>
              <a:gdLst>
                <a:gd name="connsiteX0" fmla="*/ 0 w 419584"/>
                <a:gd name="connsiteY0" fmla="*/ 0 h 390375"/>
                <a:gd name="connsiteX1" fmla="*/ 0 w 419584"/>
                <a:gd name="connsiteY1" fmla="*/ 281241 h 390375"/>
                <a:gd name="connsiteX2" fmla="*/ 70682 w 419584"/>
                <a:gd name="connsiteY2" fmla="*/ 281241 h 390375"/>
                <a:gd name="connsiteX3" fmla="*/ 70682 w 419584"/>
                <a:gd name="connsiteY3" fmla="*/ 390376 h 390375"/>
                <a:gd name="connsiteX4" fmla="*/ 211473 w 419584"/>
                <a:gd name="connsiteY4" fmla="*/ 289910 h 390375"/>
                <a:gd name="connsiteX5" fmla="*/ 211473 w 419584"/>
                <a:gd name="connsiteY5" fmla="*/ 119496 h 390375"/>
                <a:gd name="connsiteX6" fmla="*/ 419585 w 419584"/>
                <a:gd name="connsiteY6" fmla="*/ 119496 h 390375"/>
                <a:gd name="connsiteX7" fmla="*/ 419585 w 419584"/>
                <a:gd name="connsiteY7" fmla="*/ 0 h 390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9584" h="390375">
                  <a:moveTo>
                    <a:pt x="0" y="0"/>
                  </a:moveTo>
                  <a:lnTo>
                    <a:pt x="0" y="281241"/>
                  </a:lnTo>
                  <a:lnTo>
                    <a:pt x="70682" y="281241"/>
                  </a:lnTo>
                  <a:lnTo>
                    <a:pt x="70682" y="390376"/>
                  </a:lnTo>
                  <a:lnTo>
                    <a:pt x="211473" y="289910"/>
                  </a:lnTo>
                  <a:lnTo>
                    <a:pt x="211473" y="119496"/>
                  </a:lnTo>
                  <a:lnTo>
                    <a:pt x="419585" y="119496"/>
                  </a:lnTo>
                  <a:lnTo>
                    <a:pt x="419585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8" name="Freeform 187">
              <a:extLst>
                <a:ext uri="{FF2B5EF4-FFF2-40B4-BE49-F238E27FC236}">
                  <a16:creationId xmlns:a16="http://schemas.microsoft.com/office/drawing/2014/main" id="{641467CE-8A73-7C43-9FE9-6518FC265085}"/>
                </a:ext>
              </a:extLst>
            </p:cNvPr>
            <p:cNvSpPr/>
            <p:nvPr/>
          </p:nvSpPr>
          <p:spPr>
            <a:xfrm>
              <a:off x="11150803" y="4034993"/>
              <a:ext cx="301248" cy="248202"/>
            </a:xfrm>
            <a:custGeom>
              <a:avLst/>
              <a:gdLst>
                <a:gd name="connsiteX0" fmla="*/ 0 w 301248"/>
                <a:gd name="connsiteY0" fmla="*/ 0 h 248202"/>
                <a:gd name="connsiteX1" fmla="*/ 0 w 301248"/>
                <a:gd name="connsiteY1" fmla="*/ 182359 h 248202"/>
                <a:gd name="connsiteX2" fmla="*/ 148237 w 301248"/>
                <a:gd name="connsiteY2" fmla="*/ 182359 h 248202"/>
                <a:gd name="connsiteX3" fmla="*/ 240511 w 301248"/>
                <a:gd name="connsiteY3" fmla="*/ 248202 h 248202"/>
                <a:gd name="connsiteX4" fmla="*/ 240511 w 301248"/>
                <a:gd name="connsiteY4" fmla="*/ 182359 h 248202"/>
                <a:gd name="connsiteX5" fmla="*/ 301249 w 301248"/>
                <a:gd name="connsiteY5" fmla="*/ 182359 h 248202"/>
                <a:gd name="connsiteX6" fmla="*/ 301249 w 301248"/>
                <a:gd name="connsiteY6" fmla="*/ 0 h 24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248" h="248202">
                  <a:moveTo>
                    <a:pt x="0" y="0"/>
                  </a:moveTo>
                  <a:lnTo>
                    <a:pt x="0" y="182359"/>
                  </a:lnTo>
                  <a:lnTo>
                    <a:pt x="148237" y="182359"/>
                  </a:lnTo>
                  <a:lnTo>
                    <a:pt x="240511" y="248202"/>
                  </a:lnTo>
                  <a:lnTo>
                    <a:pt x="240511" y="182359"/>
                  </a:lnTo>
                  <a:lnTo>
                    <a:pt x="301249" y="182359"/>
                  </a:lnTo>
                  <a:lnTo>
                    <a:pt x="301249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89" name="Graphic 23">
            <a:extLst>
              <a:ext uri="{FF2B5EF4-FFF2-40B4-BE49-F238E27FC236}">
                <a16:creationId xmlns:a16="http://schemas.microsoft.com/office/drawing/2014/main" id="{C3EB0478-4113-7349-A177-C24FBAFCD81D}"/>
              </a:ext>
            </a:extLst>
          </p:cNvPr>
          <p:cNvGrpSpPr>
            <a:grpSpLocks noChangeAspect="1"/>
          </p:cNvGrpSpPr>
          <p:nvPr/>
        </p:nvGrpSpPr>
        <p:grpSpPr>
          <a:xfrm>
            <a:off x="724773" y="2330479"/>
            <a:ext cx="450109" cy="450109"/>
            <a:chOff x="677511" y="2283217"/>
            <a:chExt cx="544632" cy="544632"/>
          </a:xfrm>
          <a:solidFill>
            <a:schemeClr val="tx2"/>
          </a:solidFill>
        </p:grpSpPr>
        <p:sp>
          <p:nvSpPr>
            <p:cNvPr id="190" name="Freeform 189">
              <a:extLst>
                <a:ext uri="{FF2B5EF4-FFF2-40B4-BE49-F238E27FC236}">
                  <a16:creationId xmlns:a16="http://schemas.microsoft.com/office/drawing/2014/main" id="{5F38A43D-A653-794C-9DB7-112876E28580}"/>
                </a:ext>
              </a:extLst>
            </p:cNvPr>
            <p:cNvSpPr/>
            <p:nvPr/>
          </p:nvSpPr>
          <p:spPr>
            <a:xfrm>
              <a:off x="677511" y="2517025"/>
              <a:ext cx="195503" cy="267593"/>
            </a:xfrm>
            <a:custGeom>
              <a:avLst/>
              <a:gdLst>
                <a:gd name="connsiteX0" fmla="*/ 0 w 195503"/>
                <a:gd name="connsiteY0" fmla="*/ 0 h 267593"/>
                <a:gd name="connsiteX1" fmla="*/ 0 w 195503"/>
                <a:gd name="connsiteY1" fmla="*/ 267593 h 267593"/>
                <a:gd name="connsiteX2" fmla="*/ 195504 w 195503"/>
                <a:gd name="connsiteY2" fmla="*/ 140892 h 2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503" h="267593">
                  <a:moveTo>
                    <a:pt x="0" y="0"/>
                  </a:moveTo>
                  <a:lnTo>
                    <a:pt x="0" y="267593"/>
                  </a:lnTo>
                  <a:lnTo>
                    <a:pt x="195504" y="14089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id="{D61B4350-2538-5C4A-A428-64D6B5686D5D}"/>
                </a:ext>
              </a:extLst>
            </p:cNvPr>
            <p:cNvSpPr/>
            <p:nvPr/>
          </p:nvSpPr>
          <p:spPr>
            <a:xfrm>
              <a:off x="695466" y="2677947"/>
              <a:ext cx="508720" cy="133062"/>
            </a:xfrm>
            <a:custGeom>
              <a:avLst/>
              <a:gdLst>
                <a:gd name="connsiteX0" fmla="*/ 303388 w 508720"/>
                <a:gd name="connsiteY0" fmla="*/ 0 h 133062"/>
                <a:gd name="connsiteX1" fmla="*/ 254360 w 508720"/>
                <a:gd name="connsiteY1" fmla="*/ 35327 h 133062"/>
                <a:gd name="connsiteX2" fmla="*/ 205333 w 508720"/>
                <a:gd name="connsiteY2" fmla="*/ 0 h 133062"/>
                <a:gd name="connsiteX3" fmla="*/ 0 w 508720"/>
                <a:gd name="connsiteY3" fmla="*/ 133063 h 133062"/>
                <a:gd name="connsiteX4" fmla="*/ 508720 w 508720"/>
                <a:gd name="connsiteY4" fmla="*/ 133063 h 13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8720" h="133062">
                  <a:moveTo>
                    <a:pt x="303388" y="0"/>
                  </a:moveTo>
                  <a:lnTo>
                    <a:pt x="254360" y="35327"/>
                  </a:lnTo>
                  <a:lnTo>
                    <a:pt x="205333" y="0"/>
                  </a:lnTo>
                  <a:lnTo>
                    <a:pt x="0" y="133063"/>
                  </a:lnTo>
                  <a:lnTo>
                    <a:pt x="508720" y="13306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2" name="Freeform 191">
              <a:extLst>
                <a:ext uri="{FF2B5EF4-FFF2-40B4-BE49-F238E27FC236}">
                  <a16:creationId xmlns:a16="http://schemas.microsoft.com/office/drawing/2014/main" id="{07419CA5-706B-E249-A611-3B3DFC29D483}"/>
                </a:ext>
              </a:extLst>
            </p:cNvPr>
            <p:cNvSpPr/>
            <p:nvPr/>
          </p:nvSpPr>
          <p:spPr>
            <a:xfrm>
              <a:off x="1026639" y="2517025"/>
              <a:ext cx="195503" cy="267593"/>
            </a:xfrm>
            <a:custGeom>
              <a:avLst/>
              <a:gdLst>
                <a:gd name="connsiteX0" fmla="*/ 0 w 195503"/>
                <a:gd name="connsiteY0" fmla="*/ 140892 h 267593"/>
                <a:gd name="connsiteX1" fmla="*/ 195504 w 195503"/>
                <a:gd name="connsiteY1" fmla="*/ 267593 h 267593"/>
                <a:gd name="connsiteX2" fmla="*/ 195504 w 195503"/>
                <a:gd name="connsiteY2" fmla="*/ 0 h 2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503" h="267593">
                  <a:moveTo>
                    <a:pt x="0" y="140892"/>
                  </a:moveTo>
                  <a:lnTo>
                    <a:pt x="195504" y="267593"/>
                  </a:lnTo>
                  <a:lnTo>
                    <a:pt x="195504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3" name="Freeform 192">
              <a:extLst>
                <a:ext uri="{FF2B5EF4-FFF2-40B4-BE49-F238E27FC236}">
                  <a16:creationId xmlns:a16="http://schemas.microsoft.com/office/drawing/2014/main" id="{6CAF7E04-CDC1-E240-9C6E-7C20CB8F5B74}"/>
                </a:ext>
              </a:extLst>
            </p:cNvPr>
            <p:cNvSpPr/>
            <p:nvPr/>
          </p:nvSpPr>
          <p:spPr>
            <a:xfrm>
              <a:off x="690424" y="2300055"/>
              <a:ext cx="518804" cy="373881"/>
            </a:xfrm>
            <a:custGeom>
              <a:avLst/>
              <a:gdLst>
                <a:gd name="connsiteX0" fmla="*/ 259402 w 518804"/>
                <a:gd name="connsiteY0" fmla="*/ 0 h 373881"/>
                <a:gd name="connsiteX1" fmla="*/ 0 w 518804"/>
                <a:gd name="connsiteY1" fmla="*/ 186941 h 373881"/>
                <a:gd name="connsiteX2" fmla="*/ 259402 w 518804"/>
                <a:gd name="connsiteY2" fmla="*/ 373881 h 373881"/>
                <a:gd name="connsiteX3" fmla="*/ 518805 w 518804"/>
                <a:gd name="connsiteY3" fmla="*/ 186941 h 37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8804" h="373881">
                  <a:moveTo>
                    <a:pt x="259402" y="0"/>
                  </a:moveTo>
                  <a:lnTo>
                    <a:pt x="0" y="186941"/>
                  </a:lnTo>
                  <a:lnTo>
                    <a:pt x="259402" y="373881"/>
                  </a:lnTo>
                  <a:lnTo>
                    <a:pt x="518805" y="18694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94" name="Graphic 57">
            <a:extLst>
              <a:ext uri="{FF2B5EF4-FFF2-40B4-BE49-F238E27FC236}">
                <a16:creationId xmlns:a16="http://schemas.microsoft.com/office/drawing/2014/main" id="{9FA2F3DF-E612-4449-A2B7-BF558539FE61}"/>
              </a:ext>
            </a:extLst>
          </p:cNvPr>
          <p:cNvGrpSpPr>
            <a:grpSpLocks noChangeAspect="1"/>
          </p:cNvGrpSpPr>
          <p:nvPr/>
        </p:nvGrpSpPr>
        <p:grpSpPr>
          <a:xfrm>
            <a:off x="8681368" y="3858337"/>
            <a:ext cx="450109" cy="450109"/>
            <a:chOff x="8634106" y="3811075"/>
            <a:chExt cx="544632" cy="544632"/>
          </a:xfrm>
          <a:solidFill>
            <a:schemeClr val="tx2"/>
          </a:solidFill>
        </p:grpSpPr>
        <p:sp>
          <p:nvSpPr>
            <p:cNvPr id="195" name="Freeform 194">
              <a:extLst>
                <a:ext uri="{FF2B5EF4-FFF2-40B4-BE49-F238E27FC236}">
                  <a16:creationId xmlns:a16="http://schemas.microsoft.com/office/drawing/2014/main" id="{4B98BD99-3A6D-E243-ADDB-667E872EE356}"/>
                </a:ext>
              </a:extLst>
            </p:cNvPr>
            <p:cNvSpPr/>
            <p:nvPr/>
          </p:nvSpPr>
          <p:spPr>
            <a:xfrm rot="-2700000">
              <a:off x="8629528" y="4175072"/>
              <a:ext cx="205573" cy="69038"/>
            </a:xfrm>
            <a:custGeom>
              <a:avLst/>
              <a:gdLst>
                <a:gd name="connsiteX0" fmla="*/ 0 w 205573"/>
                <a:gd name="connsiteY0" fmla="*/ 0 h 69038"/>
                <a:gd name="connsiteX1" fmla="*/ 205573 w 205573"/>
                <a:gd name="connsiteY1" fmla="*/ 0 h 69038"/>
                <a:gd name="connsiteX2" fmla="*/ 205573 w 205573"/>
                <a:gd name="connsiteY2" fmla="*/ 69039 h 69038"/>
                <a:gd name="connsiteX3" fmla="*/ 0 w 205573"/>
                <a:gd name="connsiteY3" fmla="*/ 69039 h 6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73" h="69038">
                  <a:moveTo>
                    <a:pt x="0" y="0"/>
                  </a:moveTo>
                  <a:lnTo>
                    <a:pt x="205573" y="0"/>
                  </a:lnTo>
                  <a:lnTo>
                    <a:pt x="205573" y="69039"/>
                  </a:lnTo>
                  <a:lnTo>
                    <a:pt x="0" y="69039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6" name="Freeform 195">
              <a:extLst>
                <a:ext uri="{FF2B5EF4-FFF2-40B4-BE49-F238E27FC236}">
                  <a16:creationId xmlns:a16="http://schemas.microsoft.com/office/drawing/2014/main" id="{E66E2F32-D738-A843-B1A6-CADC9BD84955}"/>
                </a:ext>
              </a:extLst>
            </p:cNvPr>
            <p:cNvSpPr/>
            <p:nvPr/>
          </p:nvSpPr>
          <p:spPr>
            <a:xfrm rot="-2700000">
              <a:off x="8929005" y="3875765"/>
              <a:ext cx="205573" cy="69715"/>
            </a:xfrm>
            <a:custGeom>
              <a:avLst/>
              <a:gdLst>
                <a:gd name="connsiteX0" fmla="*/ 0 w 205573"/>
                <a:gd name="connsiteY0" fmla="*/ 0 h 69715"/>
                <a:gd name="connsiteX1" fmla="*/ 205573 w 205573"/>
                <a:gd name="connsiteY1" fmla="*/ 0 h 69715"/>
                <a:gd name="connsiteX2" fmla="*/ 205573 w 205573"/>
                <a:gd name="connsiteY2" fmla="*/ 69715 h 69715"/>
                <a:gd name="connsiteX3" fmla="*/ 0 w 205573"/>
                <a:gd name="connsiteY3" fmla="*/ 69715 h 6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573" h="69715">
                  <a:moveTo>
                    <a:pt x="0" y="0"/>
                  </a:moveTo>
                  <a:lnTo>
                    <a:pt x="205573" y="0"/>
                  </a:lnTo>
                  <a:lnTo>
                    <a:pt x="205573" y="69715"/>
                  </a:lnTo>
                  <a:lnTo>
                    <a:pt x="0" y="6971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7" name="Freeform 196">
              <a:extLst>
                <a:ext uri="{FF2B5EF4-FFF2-40B4-BE49-F238E27FC236}">
                  <a16:creationId xmlns:a16="http://schemas.microsoft.com/office/drawing/2014/main" id="{9DD92B71-3621-CE4E-A9D7-F990EB4D3150}"/>
                </a:ext>
              </a:extLst>
            </p:cNvPr>
            <p:cNvSpPr/>
            <p:nvPr/>
          </p:nvSpPr>
          <p:spPr>
            <a:xfrm>
              <a:off x="8706578" y="3885113"/>
              <a:ext cx="471077" cy="470594"/>
            </a:xfrm>
            <a:custGeom>
              <a:avLst/>
              <a:gdLst>
                <a:gd name="connsiteX0" fmla="*/ 446198 w 471077"/>
                <a:gd name="connsiteY0" fmla="*/ 1131 h 470594"/>
                <a:gd name="connsiteX1" fmla="*/ 445068 w 471077"/>
                <a:gd name="connsiteY1" fmla="*/ 0 h 470594"/>
                <a:gd name="connsiteX2" fmla="*/ 294927 w 471077"/>
                <a:gd name="connsiteY2" fmla="*/ 150140 h 470594"/>
                <a:gd name="connsiteX3" fmla="*/ 229773 w 471077"/>
                <a:gd name="connsiteY3" fmla="*/ 227975 h 470594"/>
                <a:gd name="connsiteX4" fmla="*/ 148902 w 471077"/>
                <a:gd name="connsiteY4" fmla="*/ 295202 h 470594"/>
                <a:gd name="connsiteX5" fmla="*/ 0 w 471077"/>
                <a:gd name="connsiteY5" fmla="*/ 444105 h 470594"/>
                <a:gd name="connsiteX6" fmla="*/ 3305 w 471077"/>
                <a:gd name="connsiteY6" fmla="*/ 447410 h 470594"/>
                <a:gd name="connsiteX7" fmla="*/ 3758 w 471077"/>
                <a:gd name="connsiteY7" fmla="*/ 447846 h 470594"/>
                <a:gd name="connsiteX8" fmla="*/ 148993 w 471077"/>
                <a:gd name="connsiteY8" fmla="*/ 453549 h 470594"/>
                <a:gd name="connsiteX9" fmla="*/ 329558 w 471077"/>
                <a:gd name="connsiteY9" fmla="*/ 329077 h 470594"/>
                <a:gd name="connsiteX10" fmla="*/ 454750 w 471077"/>
                <a:gd name="connsiteY10" fmla="*/ 146629 h 470594"/>
                <a:gd name="connsiteX11" fmla="*/ 471078 w 471077"/>
                <a:gd name="connsiteY11" fmla="*/ 69161 h 470594"/>
                <a:gd name="connsiteX12" fmla="*/ 446198 w 471077"/>
                <a:gd name="connsiteY12" fmla="*/ 1131 h 47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1077" h="470594">
                  <a:moveTo>
                    <a:pt x="446198" y="1131"/>
                  </a:moveTo>
                  <a:lnTo>
                    <a:pt x="445068" y="0"/>
                  </a:lnTo>
                  <a:lnTo>
                    <a:pt x="294927" y="150140"/>
                  </a:lnTo>
                  <a:cubicBezTo>
                    <a:pt x="276444" y="177042"/>
                    <a:pt x="254592" y="203156"/>
                    <a:pt x="229773" y="227975"/>
                  </a:cubicBezTo>
                  <a:cubicBezTo>
                    <a:pt x="203988" y="253759"/>
                    <a:pt x="176847" y="276309"/>
                    <a:pt x="148902" y="295202"/>
                  </a:cubicBezTo>
                  <a:lnTo>
                    <a:pt x="0" y="444105"/>
                  </a:lnTo>
                  <a:lnTo>
                    <a:pt x="3305" y="447410"/>
                  </a:lnTo>
                  <a:lnTo>
                    <a:pt x="3758" y="447846"/>
                  </a:lnTo>
                  <a:cubicBezTo>
                    <a:pt x="34308" y="476073"/>
                    <a:pt x="85886" y="478099"/>
                    <a:pt x="148993" y="453549"/>
                  </a:cubicBezTo>
                  <a:cubicBezTo>
                    <a:pt x="208197" y="430517"/>
                    <a:pt x="272323" y="386311"/>
                    <a:pt x="329558" y="329077"/>
                  </a:cubicBezTo>
                  <a:cubicBezTo>
                    <a:pt x="387476" y="271159"/>
                    <a:pt x="431937" y="206364"/>
                    <a:pt x="454750" y="146629"/>
                  </a:cubicBezTo>
                  <a:cubicBezTo>
                    <a:pt x="465652" y="118082"/>
                    <a:pt x="471078" y="91978"/>
                    <a:pt x="471078" y="69161"/>
                  </a:cubicBezTo>
                  <a:cubicBezTo>
                    <a:pt x="471078" y="40901"/>
                    <a:pt x="462753" y="17686"/>
                    <a:pt x="446198" y="1131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8" name="Freeform 197">
              <a:extLst>
                <a:ext uri="{FF2B5EF4-FFF2-40B4-BE49-F238E27FC236}">
                  <a16:creationId xmlns:a16="http://schemas.microsoft.com/office/drawing/2014/main" id="{85072B5C-16E3-554A-87A7-B75E51BE839F}"/>
                </a:ext>
              </a:extLst>
            </p:cNvPr>
            <p:cNvSpPr/>
            <p:nvPr/>
          </p:nvSpPr>
          <p:spPr>
            <a:xfrm>
              <a:off x="8759601" y="3935488"/>
              <a:ext cx="103008" cy="103008"/>
            </a:xfrm>
            <a:custGeom>
              <a:avLst/>
              <a:gdLst>
                <a:gd name="connsiteX0" fmla="*/ 24557 w 103008"/>
                <a:gd name="connsiteY0" fmla="*/ 24555 h 103008"/>
                <a:gd name="connsiteX1" fmla="*/ 2257 w 103008"/>
                <a:gd name="connsiteY1" fmla="*/ 103009 h 103008"/>
                <a:gd name="connsiteX2" fmla="*/ 33275 w 103008"/>
                <a:gd name="connsiteY2" fmla="*/ 95741 h 103008"/>
                <a:gd name="connsiteX3" fmla="*/ 47084 w 103008"/>
                <a:gd name="connsiteY3" fmla="*/ 47081 h 103008"/>
                <a:gd name="connsiteX4" fmla="*/ 95742 w 103008"/>
                <a:gd name="connsiteY4" fmla="*/ 33273 h 103008"/>
                <a:gd name="connsiteX5" fmla="*/ 103009 w 103008"/>
                <a:gd name="connsiteY5" fmla="*/ 2257 h 103008"/>
                <a:gd name="connsiteX6" fmla="*/ 24557 w 103008"/>
                <a:gd name="connsiteY6" fmla="*/ 24555 h 10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008" h="103008">
                  <a:moveTo>
                    <a:pt x="24557" y="24555"/>
                  </a:moveTo>
                  <a:cubicBezTo>
                    <a:pt x="3919" y="45191"/>
                    <a:pt x="-4419" y="74520"/>
                    <a:pt x="2257" y="103009"/>
                  </a:cubicBezTo>
                  <a:lnTo>
                    <a:pt x="33275" y="95741"/>
                  </a:lnTo>
                  <a:cubicBezTo>
                    <a:pt x="29130" y="78061"/>
                    <a:pt x="34294" y="59872"/>
                    <a:pt x="47084" y="47081"/>
                  </a:cubicBezTo>
                  <a:cubicBezTo>
                    <a:pt x="59872" y="34292"/>
                    <a:pt x="78062" y="29131"/>
                    <a:pt x="95742" y="33273"/>
                  </a:cubicBezTo>
                  <a:lnTo>
                    <a:pt x="103009" y="2257"/>
                  </a:lnTo>
                  <a:cubicBezTo>
                    <a:pt x="74522" y="-4418"/>
                    <a:pt x="45194" y="3917"/>
                    <a:pt x="24557" y="2455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9" name="Freeform 198">
              <a:extLst>
                <a:ext uri="{FF2B5EF4-FFF2-40B4-BE49-F238E27FC236}">
                  <a16:creationId xmlns:a16="http://schemas.microsoft.com/office/drawing/2014/main" id="{B8AC4A82-A133-F846-B962-A78A0EE076A1}"/>
                </a:ext>
              </a:extLst>
            </p:cNvPr>
            <p:cNvSpPr/>
            <p:nvPr/>
          </p:nvSpPr>
          <p:spPr>
            <a:xfrm>
              <a:off x="8696123" y="3872010"/>
              <a:ext cx="182714" cy="182715"/>
            </a:xfrm>
            <a:custGeom>
              <a:avLst/>
              <a:gdLst>
                <a:gd name="connsiteX0" fmla="*/ 43551 w 182714"/>
                <a:gd name="connsiteY0" fmla="*/ 43548 h 182715"/>
                <a:gd name="connsiteX1" fmla="*/ 4004 w 182714"/>
                <a:gd name="connsiteY1" fmla="*/ 182715 h 182715"/>
                <a:gd name="connsiteX2" fmla="*/ 35022 w 182714"/>
                <a:gd name="connsiteY2" fmla="*/ 175448 h 182715"/>
                <a:gd name="connsiteX3" fmla="*/ 66077 w 182714"/>
                <a:gd name="connsiteY3" fmla="*/ 66074 h 182715"/>
                <a:gd name="connsiteX4" fmla="*/ 175447 w 182714"/>
                <a:gd name="connsiteY4" fmla="*/ 35022 h 182715"/>
                <a:gd name="connsiteX5" fmla="*/ 182715 w 182714"/>
                <a:gd name="connsiteY5" fmla="*/ 4005 h 182715"/>
                <a:gd name="connsiteX6" fmla="*/ 43551 w 182714"/>
                <a:gd name="connsiteY6" fmla="*/ 43548 h 182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714" h="182715">
                  <a:moveTo>
                    <a:pt x="43551" y="43548"/>
                  </a:moveTo>
                  <a:cubicBezTo>
                    <a:pt x="6947" y="80151"/>
                    <a:pt x="-7837" y="132176"/>
                    <a:pt x="4004" y="182715"/>
                  </a:cubicBezTo>
                  <a:lnTo>
                    <a:pt x="35022" y="175448"/>
                  </a:lnTo>
                  <a:cubicBezTo>
                    <a:pt x="25713" y="135717"/>
                    <a:pt x="37321" y="94828"/>
                    <a:pt x="66077" y="66074"/>
                  </a:cubicBezTo>
                  <a:cubicBezTo>
                    <a:pt x="94831" y="37321"/>
                    <a:pt x="135716" y="25713"/>
                    <a:pt x="175447" y="35022"/>
                  </a:cubicBezTo>
                  <a:lnTo>
                    <a:pt x="182715" y="4005"/>
                  </a:lnTo>
                  <a:cubicBezTo>
                    <a:pt x="132177" y="-7837"/>
                    <a:pt x="80153" y="6946"/>
                    <a:pt x="43551" y="43548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0" name="Freeform 199">
              <a:extLst>
                <a:ext uri="{FF2B5EF4-FFF2-40B4-BE49-F238E27FC236}">
                  <a16:creationId xmlns:a16="http://schemas.microsoft.com/office/drawing/2014/main" id="{3F5C1352-7F16-8B42-95AC-669A3F724703}"/>
                </a:ext>
              </a:extLst>
            </p:cNvPr>
            <p:cNvSpPr/>
            <p:nvPr/>
          </p:nvSpPr>
          <p:spPr>
            <a:xfrm>
              <a:off x="8635189" y="3811074"/>
              <a:ext cx="253051" cy="253049"/>
            </a:xfrm>
            <a:custGeom>
              <a:avLst/>
              <a:gdLst>
                <a:gd name="connsiteX0" fmla="*/ 151134 w 253051"/>
                <a:gd name="connsiteY0" fmla="*/ 7325 h 253049"/>
                <a:gd name="connsiteX1" fmla="*/ 60237 w 253051"/>
                <a:gd name="connsiteY1" fmla="*/ 60232 h 253049"/>
                <a:gd name="connsiteX2" fmla="*/ 7328 w 253051"/>
                <a:gd name="connsiteY2" fmla="*/ 151130 h 253049"/>
                <a:gd name="connsiteX3" fmla="*/ 5449 w 253051"/>
                <a:gd name="connsiteY3" fmla="*/ 253050 h 253049"/>
                <a:gd name="connsiteX4" fmla="*/ 36466 w 253051"/>
                <a:gd name="connsiteY4" fmla="*/ 245782 h 253049"/>
                <a:gd name="connsiteX5" fmla="*/ 82762 w 253051"/>
                <a:gd name="connsiteY5" fmla="*/ 82759 h 253049"/>
                <a:gd name="connsiteX6" fmla="*/ 245784 w 253051"/>
                <a:gd name="connsiteY6" fmla="*/ 36467 h 253049"/>
                <a:gd name="connsiteX7" fmla="*/ 253051 w 253051"/>
                <a:gd name="connsiteY7" fmla="*/ 5450 h 253049"/>
                <a:gd name="connsiteX8" fmla="*/ 151134 w 253051"/>
                <a:gd name="connsiteY8" fmla="*/ 7325 h 253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3051" h="253049">
                  <a:moveTo>
                    <a:pt x="151134" y="7325"/>
                  </a:moveTo>
                  <a:cubicBezTo>
                    <a:pt x="116899" y="16706"/>
                    <a:pt x="85466" y="35000"/>
                    <a:pt x="60237" y="60232"/>
                  </a:cubicBezTo>
                  <a:cubicBezTo>
                    <a:pt x="35005" y="85464"/>
                    <a:pt x="16709" y="116896"/>
                    <a:pt x="7328" y="151130"/>
                  </a:cubicBezTo>
                  <a:cubicBezTo>
                    <a:pt x="-1758" y="184279"/>
                    <a:pt x="-2407" y="219524"/>
                    <a:pt x="5449" y="253050"/>
                  </a:cubicBezTo>
                  <a:lnTo>
                    <a:pt x="36466" y="245782"/>
                  </a:lnTo>
                  <a:cubicBezTo>
                    <a:pt x="22588" y="186567"/>
                    <a:pt x="39898" y="125623"/>
                    <a:pt x="82762" y="82759"/>
                  </a:cubicBezTo>
                  <a:cubicBezTo>
                    <a:pt x="125624" y="39897"/>
                    <a:pt x="186567" y="22592"/>
                    <a:pt x="245784" y="36467"/>
                  </a:cubicBezTo>
                  <a:lnTo>
                    <a:pt x="253051" y="5450"/>
                  </a:lnTo>
                  <a:cubicBezTo>
                    <a:pt x="219524" y="-2406"/>
                    <a:pt x="184282" y="-1758"/>
                    <a:pt x="151134" y="7325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1" name="Graphic 59">
            <a:extLst>
              <a:ext uri="{FF2B5EF4-FFF2-40B4-BE49-F238E27FC236}">
                <a16:creationId xmlns:a16="http://schemas.microsoft.com/office/drawing/2014/main" id="{40C86CDF-3ADE-5248-A5BD-69318D46F2DC}"/>
              </a:ext>
            </a:extLst>
          </p:cNvPr>
          <p:cNvGrpSpPr>
            <a:grpSpLocks noChangeAspect="1"/>
          </p:cNvGrpSpPr>
          <p:nvPr/>
        </p:nvGrpSpPr>
        <p:grpSpPr>
          <a:xfrm>
            <a:off x="9818025" y="3858337"/>
            <a:ext cx="450109" cy="450109"/>
            <a:chOff x="9770763" y="3811075"/>
            <a:chExt cx="544632" cy="544632"/>
          </a:xfrm>
          <a:solidFill>
            <a:schemeClr val="tx2"/>
          </a:solidFill>
        </p:grpSpPr>
        <p:sp>
          <p:nvSpPr>
            <p:cNvPr id="202" name="Freeform 201">
              <a:extLst>
                <a:ext uri="{FF2B5EF4-FFF2-40B4-BE49-F238E27FC236}">
                  <a16:creationId xmlns:a16="http://schemas.microsoft.com/office/drawing/2014/main" id="{E4DA9410-3374-6F4F-80B1-C84AD7A8E522}"/>
                </a:ext>
              </a:extLst>
            </p:cNvPr>
            <p:cNvSpPr/>
            <p:nvPr/>
          </p:nvSpPr>
          <p:spPr>
            <a:xfrm>
              <a:off x="9865435" y="3905747"/>
              <a:ext cx="355287" cy="355287"/>
            </a:xfrm>
            <a:custGeom>
              <a:avLst/>
              <a:gdLst>
                <a:gd name="connsiteX0" fmla="*/ 355287 w 355287"/>
                <a:gd name="connsiteY0" fmla="*/ 163148 h 355287"/>
                <a:gd name="connsiteX1" fmla="*/ 355287 w 355287"/>
                <a:gd name="connsiteY1" fmla="*/ 0 h 355287"/>
                <a:gd name="connsiteX2" fmla="*/ 193600 w 355287"/>
                <a:gd name="connsiteY2" fmla="*/ 0 h 355287"/>
                <a:gd name="connsiteX3" fmla="*/ 193600 w 355287"/>
                <a:gd name="connsiteY3" fmla="*/ 34040 h 355287"/>
                <a:gd name="connsiteX4" fmla="*/ 161688 w 355287"/>
                <a:gd name="connsiteY4" fmla="*/ 34040 h 355287"/>
                <a:gd name="connsiteX5" fmla="*/ 161688 w 355287"/>
                <a:gd name="connsiteY5" fmla="*/ 0 h 355287"/>
                <a:gd name="connsiteX6" fmla="*/ 0 w 355287"/>
                <a:gd name="connsiteY6" fmla="*/ 0 h 355287"/>
                <a:gd name="connsiteX7" fmla="*/ 0 w 355287"/>
                <a:gd name="connsiteY7" fmla="*/ 163148 h 355287"/>
                <a:gd name="connsiteX8" fmla="*/ 32579 w 355287"/>
                <a:gd name="connsiteY8" fmla="*/ 163148 h 355287"/>
                <a:gd name="connsiteX9" fmla="*/ 32579 w 355287"/>
                <a:gd name="connsiteY9" fmla="*/ 195060 h 355287"/>
                <a:gd name="connsiteX10" fmla="*/ 0 w 355287"/>
                <a:gd name="connsiteY10" fmla="*/ 195060 h 355287"/>
                <a:gd name="connsiteX11" fmla="*/ 0 w 355287"/>
                <a:gd name="connsiteY11" fmla="*/ 355287 h 355287"/>
                <a:gd name="connsiteX12" fmla="*/ 161688 w 355287"/>
                <a:gd name="connsiteY12" fmla="*/ 355287 h 355287"/>
                <a:gd name="connsiteX13" fmla="*/ 161688 w 355287"/>
                <a:gd name="connsiteY13" fmla="*/ 324169 h 355287"/>
                <a:gd name="connsiteX14" fmla="*/ 193600 w 355287"/>
                <a:gd name="connsiteY14" fmla="*/ 324169 h 355287"/>
                <a:gd name="connsiteX15" fmla="*/ 193600 w 355287"/>
                <a:gd name="connsiteY15" fmla="*/ 355287 h 355287"/>
                <a:gd name="connsiteX16" fmla="*/ 355287 w 355287"/>
                <a:gd name="connsiteY16" fmla="*/ 355287 h 355287"/>
                <a:gd name="connsiteX17" fmla="*/ 355287 w 355287"/>
                <a:gd name="connsiteY17" fmla="*/ 195060 h 355287"/>
                <a:gd name="connsiteX18" fmla="*/ 322708 w 355287"/>
                <a:gd name="connsiteY18" fmla="*/ 195060 h 355287"/>
                <a:gd name="connsiteX19" fmla="*/ 322708 w 355287"/>
                <a:gd name="connsiteY19" fmla="*/ 163148 h 355287"/>
                <a:gd name="connsiteX20" fmla="*/ 355287 w 355287"/>
                <a:gd name="connsiteY20" fmla="*/ 163148 h 355287"/>
                <a:gd name="connsiteX21" fmla="*/ 232958 w 355287"/>
                <a:gd name="connsiteY21" fmla="*/ 195060 h 355287"/>
                <a:gd name="connsiteX22" fmla="*/ 161688 w 355287"/>
                <a:gd name="connsiteY22" fmla="*/ 195060 h 355287"/>
                <a:gd name="connsiteX23" fmla="*/ 161688 w 355287"/>
                <a:gd name="connsiteY23" fmla="*/ 64478 h 355287"/>
                <a:gd name="connsiteX24" fmla="*/ 193600 w 355287"/>
                <a:gd name="connsiteY24" fmla="*/ 64478 h 355287"/>
                <a:gd name="connsiteX25" fmla="*/ 193600 w 355287"/>
                <a:gd name="connsiteY25" fmla="*/ 163148 h 355287"/>
                <a:gd name="connsiteX26" fmla="*/ 232958 w 355287"/>
                <a:gd name="connsiteY26" fmla="*/ 163148 h 355287"/>
                <a:gd name="connsiteX27" fmla="*/ 232958 w 355287"/>
                <a:gd name="connsiteY27" fmla="*/ 195060 h 35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55287" h="355287">
                  <a:moveTo>
                    <a:pt x="355287" y="163148"/>
                  </a:moveTo>
                  <a:lnTo>
                    <a:pt x="355287" y="0"/>
                  </a:lnTo>
                  <a:lnTo>
                    <a:pt x="193600" y="0"/>
                  </a:lnTo>
                  <a:lnTo>
                    <a:pt x="193600" y="34040"/>
                  </a:lnTo>
                  <a:lnTo>
                    <a:pt x="161688" y="34040"/>
                  </a:lnTo>
                  <a:lnTo>
                    <a:pt x="161688" y="0"/>
                  </a:lnTo>
                  <a:lnTo>
                    <a:pt x="0" y="0"/>
                  </a:lnTo>
                  <a:lnTo>
                    <a:pt x="0" y="163148"/>
                  </a:lnTo>
                  <a:lnTo>
                    <a:pt x="32579" y="163148"/>
                  </a:lnTo>
                  <a:lnTo>
                    <a:pt x="32579" y="195060"/>
                  </a:lnTo>
                  <a:lnTo>
                    <a:pt x="0" y="195060"/>
                  </a:lnTo>
                  <a:lnTo>
                    <a:pt x="0" y="355287"/>
                  </a:lnTo>
                  <a:lnTo>
                    <a:pt x="161688" y="355287"/>
                  </a:lnTo>
                  <a:lnTo>
                    <a:pt x="161688" y="324169"/>
                  </a:lnTo>
                  <a:lnTo>
                    <a:pt x="193600" y="324169"/>
                  </a:lnTo>
                  <a:lnTo>
                    <a:pt x="193600" y="355287"/>
                  </a:lnTo>
                  <a:lnTo>
                    <a:pt x="355287" y="355287"/>
                  </a:lnTo>
                  <a:lnTo>
                    <a:pt x="355287" y="195060"/>
                  </a:lnTo>
                  <a:lnTo>
                    <a:pt x="322708" y="195060"/>
                  </a:lnTo>
                  <a:lnTo>
                    <a:pt x="322708" y="163148"/>
                  </a:lnTo>
                  <a:lnTo>
                    <a:pt x="355287" y="163148"/>
                  </a:lnTo>
                  <a:close/>
                  <a:moveTo>
                    <a:pt x="232958" y="195060"/>
                  </a:moveTo>
                  <a:lnTo>
                    <a:pt x="161688" y="195060"/>
                  </a:lnTo>
                  <a:lnTo>
                    <a:pt x="161688" y="64478"/>
                  </a:lnTo>
                  <a:lnTo>
                    <a:pt x="193600" y="64478"/>
                  </a:lnTo>
                  <a:lnTo>
                    <a:pt x="193600" y="163148"/>
                  </a:lnTo>
                  <a:lnTo>
                    <a:pt x="232958" y="163148"/>
                  </a:lnTo>
                  <a:lnTo>
                    <a:pt x="232958" y="19506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3" name="Freeform 202">
              <a:extLst>
                <a:ext uri="{FF2B5EF4-FFF2-40B4-BE49-F238E27FC236}">
                  <a16:creationId xmlns:a16="http://schemas.microsoft.com/office/drawing/2014/main" id="{2C0E9ABF-15F2-0E4A-AE60-014BC50F7DC5}"/>
                </a:ext>
              </a:extLst>
            </p:cNvPr>
            <p:cNvSpPr/>
            <p:nvPr/>
          </p:nvSpPr>
          <p:spPr>
            <a:xfrm>
              <a:off x="9770763" y="3811075"/>
              <a:ext cx="544632" cy="544632"/>
            </a:xfrm>
            <a:custGeom>
              <a:avLst/>
              <a:gdLst>
                <a:gd name="connsiteX0" fmla="*/ 0 w 544632"/>
                <a:gd name="connsiteY0" fmla="*/ 0 h 544632"/>
                <a:gd name="connsiteX1" fmla="*/ 0 w 544632"/>
                <a:gd name="connsiteY1" fmla="*/ 544632 h 544632"/>
                <a:gd name="connsiteX2" fmla="*/ 544632 w 544632"/>
                <a:gd name="connsiteY2" fmla="*/ 544632 h 544632"/>
                <a:gd name="connsiteX3" fmla="*/ 544632 w 544632"/>
                <a:gd name="connsiteY3" fmla="*/ 0 h 544632"/>
                <a:gd name="connsiteX4" fmla="*/ 0 w 544632"/>
                <a:gd name="connsiteY4" fmla="*/ 0 h 544632"/>
                <a:gd name="connsiteX5" fmla="*/ 481872 w 544632"/>
                <a:gd name="connsiteY5" fmla="*/ 481872 h 544632"/>
                <a:gd name="connsiteX6" fmla="*/ 62760 w 544632"/>
                <a:gd name="connsiteY6" fmla="*/ 481872 h 544632"/>
                <a:gd name="connsiteX7" fmla="*/ 62760 w 544632"/>
                <a:gd name="connsiteY7" fmla="*/ 62760 h 544632"/>
                <a:gd name="connsiteX8" fmla="*/ 481872 w 544632"/>
                <a:gd name="connsiteY8" fmla="*/ 62760 h 544632"/>
                <a:gd name="connsiteX9" fmla="*/ 481872 w 544632"/>
                <a:gd name="connsiteY9" fmla="*/ 481872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4632" h="544632">
                  <a:moveTo>
                    <a:pt x="0" y="0"/>
                  </a:moveTo>
                  <a:lnTo>
                    <a:pt x="0" y="544632"/>
                  </a:lnTo>
                  <a:lnTo>
                    <a:pt x="544632" y="544632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481872" y="481872"/>
                  </a:moveTo>
                  <a:lnTo>
                    <a:pt x="62760" y="481872"/>
                  </a:lnTo>
                  <a:lnTo>
                    <a:pt x="62760" y="62760"/>
                  </a:lnTo>
                  <a:lnTo>
                    <a:pt x="481872" y="62760"/>
                  </a:lnTo>
                  <a:lnTo>
                    <a:pt x="481872" y="48187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4" name="Graphic 33">
            <a:extLst>
              <a:ext uri="{FF2B5EF4-FFF2-40B4-BE49-F238E27FC236}">
                <a16:creationId xmlns:a16="http://schemas.microsoft.com/office/drawing/2014/main" id="{911F6C9A-8589-1F4F-A27E-5E7BB355D37F}"/>
              </a:ext>
            </a:extLst>
          </p:cNvPr>
          <p:cNvGrpSpPr>
            <a:grpSpLocks noChangeAspect="1"/>
          </p:cNvGrpSpPr>
          <p:nvPr/>
        </p:nvGrpSpPr>
        <p:grpSpPr>
          <a:xfrm>
            <a:off x="6408055" y="2330479"/>
            <a:ext cx="450109" cy="450109"/>
            <a:chOff x="6360793" y="2283217"/>
            <a:chExt cx="544632" cy="544632"/>
          </a:xfrm>
          <a:solidFill>
            <a:schemeClr val="tx2"/>
          </a:solidFill>
        </p:grpSpPr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91B656A3-7319-EC42-B3DE-50D0150047CD}"/>
                </a:ext>
              </a:extLst>
            </p:cNvPr>
            <p:cNvSpPr/>
            <p:nvPr/>
          </p:nvSpPr>
          <p:spPr>
            <a:xfrm>
              <a:off x="6434882" y="2397153"/>
              <a:ext cx="111692" cy="317514"/>
            </a:xfrm>
            <a:custGeom>
              <a:avLst/>
              <a:gdLst>
                <a:gd name="connsiteX0" fmla="*/ 0 w 111692"/>
                <a:gd name="connsiteY0" fmla="*/ 0 h 317514"/>
                <a:gd name="connsiteX1" fmla="*/ 111692 w 111692"/>
                <a:gd name="connsiteY1" fmla="*/ 0 h 317514"/>
                <a:gd name="connsiteX2" fmla="*/ 111692 w 111692"/>
                <a:gd name="connsiteY2" fmla="*/ 317514 h 317514"/>
                <a:gd name="connsiteX3" fmla="*/ 0 w 111692"/>
                <a:gd name="connsiteY3" fmla="*/ 317514 h 31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692" h="317514">
                  <a:moveTo>
                    <a:pt x="0" y="0"/>
                  </a:moveTo>
                  <a:lnTo>
                    <a:pt x="111692" y="0"/>
                  </a:lnTo>
                  <a:lnTo>
                    <a:pt x="111692" y="317514"/>
                  </a:lnTo>
                  <a:lnTo>
                    <a:pt x="0" y="31751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8E0CAF4B-6A32-8448-B3BB-6D2C94A48467}"/>
                </a:ext>
              </a:extLst>
            </p:cNvPr>
            <p:cNvSpPr/>
            <p:nvPr/>
          </p:nvSpPr>
          <p:spPr>
            <a:xfrm>
              <a:off x="6649330" y="2498931"/>
              <a:ext cx="179771" cy="39890"/>
            </a:xfrm>
            <a:custGeom>
              <a:avLst/>
              <a:gdLst>
                <a:gd name="connsiteX0" fmla="*/ 0 w 179771"/>
                <a:gd name="connsiteY0" fmla="*/ 0 h 39890"/>
                <a:gd name="connsiteX1" fmla="*/ 179771 w 179771"/>
                <a:gd name="connsiteY1" fmla="*/ 0 h 39890"/>
                <a:gd name="connsiteX2" fmla="*/ 179771 w 179771"/>
                <a:gd name="connsiteY2" fmla="*/ 39890 h 39890"/>
                <a:gd name="connsiteX3" fmla="*/ 0 w 179771"/>
                <a:gd name="connsiteY3" fmla="*/ 39890 h 3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771" h="39890">
                  <a:moveTo>
                    <a:pt x="0" y="0"/>
                  </a:moveTo>
                  <a:lnTo>
                    <a:pt x="179771" y="0"/>
                  </a:lnTo>
                  <a:lnTo>
                    <a:pt x="179771" y="39890"/>
                  </a:lnTo>
                  <a:lnTo>
                    <a:pt x="0" y="3989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7" name="Freeform 206">
              <a:extLst>
                <a:ext uri="{FF2B5EF4-FFF2-40B4-BE49-F238E27FC236}">
                  <a16:creationId xmlns:a16="http://schemas.microsoft.com/office/drawing/2014/main" id="{665F89A4-8A9F-754C-A779-62F9A8053918}"/>
                </a:ext>
              </a:extLst>
            </p:cNvPr>
            <p:cNvSpPr/>
            <p:nvPr/>
          </p:nvSpPr>
          <p:spPr>
            <a:xfrm>
              <a:off x="6636236" y="2320064"/>
              <a:ext cx="205960" cy="70897"/>
            </a:xfrm>
            <a:custGeom>
              <a:avLst/>
              <a:gdLst>
                <a:gd name="connsiteX0" fmla="*/ 0 w 205960"/>
                <a:gd name="connsiteY0" fmla="*/ 0 h 70897"/>
                <a:gd name="connsiteX1" fmla="*/ 205960 w 205960"/>
                <a:gd name="connsiteY1" fmla="*/ 0 h 70897"/>
                <a:gd name="connsiteX2" fmla="*/ 205960 w 205960"/>
                <a:gd name="connsiteY2" fmla="*/ 70898 h 70897"/>
                <a:gd name="connsiteX3" fmla="*/ 0 w 205960"/>
                <a:gd name="connsiteY3" fmla="*/ 70898 h 70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5960" h="70897">
                  <a:moveTo>
                    <a:pt x="0" y="0"/>
                  </a:moveTo>
                  <a:lnTo>
                    <a:pt x="205960" y="0"/>
                  </a:lnTo>
                  <a:lnTo>
                    <a:pt x="205960" y="70898"/>
                  </a:lnTo>
                  <a:lnTo>
                    <a:pt x="0" y="7089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4C727111-CEEF-274F-AC42-039B9DE424EC}"/>
                </a:ext>
              </a:extLst>
            </p:cNvPr>
            <p:cNvSpPr/>
            <p:nvPr/>
          </p:nvSpPr>
          <p:spPr>
            <a:xfrm>
              <a:off x="6360793" y="2422289"/>
              <a:ext cx="544632" cy="368711"/>
            </a:xfrm>
            <a:custGeom>
              <a:avLst/>
              <a:gdLst>
                <a:gd name="connsiteX0" fmla="*/ 217691 w 544632"/>
                <a:gd name="connsiteY0" fmla="*/ 589 h 368711"/>
                <a:gd name="connsiteX1" fmla="*/ 217691 w 544632"/>
                <a:gd name="connsiteY1" fmla="*/ 324287 h 368711"/>
                <a:gd name="connsiteX2" fmla="*/ 42180 w 544632"/>
                <a:gd name="connsiteY2" fmla="*/ 324287 h 368711"/>
                <a:gd name="connsiteX3" fmla="*/ 42180 w 544632"/>
                <a:gd name="connsiteY3" fmla="*/ 0 h 368711"/>
                <a:gd name="connsiteX4" fmla="*/ 0 w 544632"/>
                <a:gd name="connsiteY4" fmla="*/ 0 h 368711"/>
                <a:gd name="connsiteX5" fmla="*/ 0 w 544632"/>
                <a:gd name="connsiteY5" fmla="*/ 368712 h 368711"/>
                <a:gd name="connsiteX6" fmla="*/ 544632 w 544632"/>
                <a:gd name="connsiteY6" fmla="*/ 368712 h 368711"/>
                <a:gd name="connsiteX7" fmla="*/ 544632 w 544632"/>
                <a:gd name="connsiteY7" fmla="*/ 589 h 368711"/>
                <a:gd name="connsiteX8" fmla="*/ 217691 w 544632"/>
                <a:gd name="connsiteY8" fmla="*/ 589 h 368711"/>
                <a:gd name="connsiteX9" fmla="*/ 300638 w 544632"/>
                <a:gd name="connsiteY9" fmla="*/ 314397 h 368711"/>
                <a:gd name="connsiteX10" fmla="*/ 268460 w 544632"/>
                <a:gd name="connsiteY10" fmla="*/ 314397 h 368711"/>
                <a:gd name="connsiteX11" fmla="*/ 268460 w 544632"/>
                <a:gd name="connsiteY11" fmla="*/ 282219 h 368711"/>
                <a:gd name="connsiteX12" fmla="*/ 300638 w 544632"/>
                <a:gd name="connsiteY12" fmla="*/ 282219 h 368711"/>
                <a:gd name="connsiteX13" fmla="*/ 300638 w 544632"/>
                <a:gd name="connsiteY13" fmla="*/ 314397 h 368711"/>
                <a:gd name="connsiteX14" fmla="*/ 300638 w 544632"/>
                <a:gd name="connsiteY14" fmla="*/ 264402 h 368711"/>
                <a:gd name="connsiteX15" fmla="*/ 268460 w 544632"/>
                <a:gd name="connsiteY15" fmla="*/ 264402 h 368711"/>
                <a:gd name="connsiteX16" fmla="*/ 268460 w 544632"/>
                <a:gd name="connsiteY16" fmla="*/ 232224 h 368711"/>
                <a:gd name="connsiteX17" fmla="*/ 300638 w 544632"/>
                <a:gd name="connsiteY17" fmla="*/ 232224 h 368711"/>
                <a:gd name="connsiteX18" fmla="*/ 300638 w 544632"/>
                <a:gd name="connsiteY18" fmla="*/ 264402 h 368711"/>
                <a:gd name="connsiteX19" fmla="*/ 300638 w 544632"/>
                <a:gd name="connsiteY19" fmla="*/ 214406 h 368711"/>
                <a:gd name="connsiteX20" fmla="*/ 268460 w 544632"/>
                <a:gd name="connsiteY20" fmla="*/ 214406 h 368711"/>
                <a:gd name="connsiteX21" fmla="*/ 268460 w 544632"/>
                <a:gd name="connsiteY21" fmla="*/ 182228 h 368711"/>
                <a:gd name="connsiteX22" fmla="*/ 300638 w 544632"/>
                <a:gd name="connsiteY22" fmla="*/ 182228 h 368711"/>
                <a:gd name="connsiteX23" fmla="*/ 300638 w 544632"/>
                <a:gd name="connsiteY23" fmla="*/ 214406 h 368711"/>
                <a:gd name="connsiteX24" fmla="*/ 364196 w 544632"/>
                <a:gd name="connsiteY24" fmla="*/ 314397 h 368711"/>
                <a:gd name="connsiteX25" fmla="*/ 332018 w 544632"/>
                <a:gd name="connsiteY25" fmla="*/ 314397 h 368711"/>
                <a:gd name="connsiteX26" fmla="*/ 332018 w 544632"/>
                <a:gd name="connsiteY26" fmla="*/ 282219 h 368711"/>
                <a:gd name="connsiteX27" fmla="*/ 364196 w 544632"/>
                <a:gd name="connsiteY27" fmla="*/ 282219 h 368711"/>
                <a:gd name="connsiteX28" fmla="*/ 364196 w 544632"/>
                <a:gd name="connsiteY28" fmla="*/ 314397 h 368711"/>
                <a:gd name="connsiteX29" fmla="*/ 364196 w 544632"/>
                <a:gd name="connsiteY29" fmla="*/ 264402 h 368711"/>
                <a:gd name="connsiteX30" fmla="*/ 332018 w 544632"/>
                <a:gd name="connsiteY30" fmla="*/ 264402 h 368711"/>
                <a:gd name="connsiteX31" fmla="*/ 332018 w 544632"/>
                <a:gd name="connsiteY31" fmla="*/ 232224 h 368711"/>
                <a:gd name="connsiteX32" fmla="*/ 364196 w 544632"/>
                <a:gd name="connsiteY32" fmla="*/ 232224 h 368711"/>
                <a:gd name="connsiteX33" fmla="*/ 364196 w 544632"/>
                <a:gd name="connsiteY33" fmla="*/ 264402 h 368711"/>
                <a:gd name="connsiteX34" fmla="*/ 364196 w 544632"/>
                <a:gd name="connsiteY34" fmla="*/ 214406 h 368711"/>
                <a:gd name="connsiteX35" fmla="*/ 332018 w 544632"/>
                <a:gd name="connsiteY35" fmla="*/ 214406 h 368711"/>
                <a:gd name="connsiteX36" fmla="*/ 332018 w 544632"/>
                <a:gd name="connsiteY36" fmla="*/ 182228 h 368711"/>
                <a:gd name="connsiteX37" fmla="*/ 364196 w 544632"/>
                <a:gd name="connsiteY37" fmla="*/ 182228 h 368711"/>
                <a:gd name="connsiteX38" fmla="*/ 364196 w 544632"/>
                <a:gd name="connsiteY38" fmla="*/ 214406 h 368711"/>
                <a:gd name="connsiteX39" fmla="*/ 427754 w 544632"/>
                <a:gd name="connsiteY39" fmla="*/ 314397 h 368711"/>
                <a:gd name="connsiteX40" fmla="*/ 395576 w 544632"/>
                <a:gd name="connsiteY40" fmla="*/ 314397 h 368711"/>
                <a:gd name="connsiteX41" fmla="*/ 395576 w 544632"/>
                <a:gd name="connsiteY41" fmla="*/ 282219 h 368711"/>
                <a:gd name="connsiteX42" fmla="*/ 427754 w 544632"/>
                <a:gd name="connsiteY42" fmla="*/ 282219 h 368711"/>
                <a:gd name="connsiteX43" fmla="*/ 427754 w 544632"/>
                <a:gd name="connsiteY43" fmla="*/ 314397 h 368711"/>
                <a:gd name="connsiteX44" fmla="*/ 427754 w 544632"/>
                <a:gd name="connsiteY44" fmla="*/ 264402 h 368711"/>
                <a:gd name="connsiteX45" fmla="*/ 395576 w 544632"/>
                <a:gd name="connsiteY45" fmla="*/ 264402 h 368711"/>
                <a:gd name="connsiteX46" fmla="*/ 395576 w 544632"/>
                <a:gd name="connsiteY46" fmla="*/ 232224 h 368711"/>
                <a:gd name="connsiteX47" fmla="*/ 427754 w 544632"/>
                <a:gd name="connsiteY47" fmla="*/ 232224 h 368711"/>
                <a:gd name="connsiteX48" fmla="*/ 427754 w 544632"/>
                <a:gd name="connsiteY48" fmla="*/ 264402 h 368711"/>
                <a:gd name="connsiteX49" fmla="*/ 427754 w 544632"/>
                <a:gd name="connsiteY49" fmla="*/ 214406 h 368711"/>
                <a:gd name="connsiteX50" fmla="*/ 395576 w 544632"/>
                <a:gd name="connsiteY50" fmla="*/ 214406 h 368711"/>
                <a:gd name="connsiteX51" fmla="*/ 395576 w 544632"/>
                <a:gd name="connsiteY51" fmla="*/ 182228 h 368711"/>
                <a:gd name="connsiteX52" fmla="*/ 427754 w 544632"/>
                <a:gd name="connsiteY52" fmla="*/ 182228 h 368711"/>
                <a:gd name="connsiteX53" fmla="*/ 427754 w 544632"/>
                <a:gd name="connsiteY53" fmla="*/ 214406 h 368711"/>
                <a:gd name="connsiteX54" fmla="*/ 490780 w 544632"/>
                <a:gd name="connsiteY54" fmla="*/ 314397 h 368711"/>
                <a:gd name="connsiteX55" fmla="*/ 458602 w 544632"/>
                <a:gd name="connsiteY55" fmla="*/ 314397 h 368711"/>
                <a:gd name="connsiteX56" fmla="*/ 458602 w 544632"/>
                <a:gd name="connsiteY56" fmla="*/ 282219 h 368711"/>
                <a:gd name="connsiteX57" fmla="*/ 490780 w 544632"/>
                <a:gd name="connsiteY57" fmla="*/ 282219 h 368711"/>
                <a:gd name="connsiteX58" fmla="*/ 490780 w 544632"/>
                <a:gd name="connsiteY58" fmla="*/ 314397 h 368711"/>
                <a:gd name="connsiteX59" fmla="*/ 458735 w 544632"/>
                <a:gd name="connsiteY59" fmla="*/ 267706 h 368711"/>
                <a:gd name="connsiteX60" fmla="*/ 458735 w 544632"/>
                <a:gd name="connsiteY60" fmla="*/ 182228 h 368711"/>
                <a:gd name="connsiteX61" fmla="*/ 490647 w 544632"/>
                <a:gd name="connsiteY61" fmla="*/ 182228 h 368711"/>
                <a:gd name="connsiteX62" fmla="*/ 490647 w 544632"/>
                <a:gd name="connsiteY62" fmla="*/ 267706 h 368711"/>
                <a:gd name="connsiteX63" fmla="*/ 458735 w 544632"/>
                <a:gd name="connsiteY63" fmla="*/ 267706 h 368711"/>
                <a:gd name="connsiteX64" fmla="*/ 500221 w 544632"/>
                <a:gd name="connsiteY64" fmla="*/ 148446 h 368711"/>
                <a:gd name="connsiteX65" fmla="*/ 256626 w 544632"/>
                <a:gd name="connsiteY65" fmla="*/ 148446 h 368711"/>
                <a:gd name="connsiteX66" fmla="*/ 256626 w 544632"/>
                <a:gd name="connsiteY66" fmla="*/ 44732 h 368711"/>
                <a:gd name="connsiteX67" fmla="*/ 500221 w 544632"/>
                <a:gd name="connsiteY67" fmla="*/ 44732 h 368711"/>
                <a:gd name="connsiteX68" fmla="*/ 500221 w 544632"/>
                <a:gd name="connsiteY68" fmla="*/ 148446 h 36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544632" h="368711">
                  <a:moveTo>
                    <a:pt x="217691" y="589"/>
                  </a:moveTo>
                  <a:lnTo>
                    <a:pt x="217691" y="324287"/>
                  </a:lnTo>
                  <a:lnTo>
                    <a:pt x="42180" y="324287"/>
                  </a:lnTo>
                  <a:lnTo>
                    <a:pt x="42180" y="0"/>
                  </a:lnTo>
                  <a:lnTo>
                    <a:pt x="0" y="0"/>
                  </a:lnTo>
                  <a:lnTo>
                    <a:pt x="0" y="368712"/>
                  </a:lnTo>
                  <a:lnTo>
                    <a:pt x="544632" y="368712"/>
                  </a:lnTo>
                  <a:lnTo>
                    <a:pt x="544632" y="589"/>
                  </a:lnTo>
                  <a:lnTo>
                    <a:pt x="217691" y="589"/>
                  </a:lnTo>
                  <a:close/>
                  <a:moveTo>
                    <a:pt x="300638" y="314397"/>
                  </a:moveTo>
                  <a:lnTo>
                    <a:pt x="268460" y="314397"/>
                  </a:lnTo>
                  <a:lnTo>
                    <a:pt x="268460" y="282219"/>
                  </a:lnTo>
                  <a:lnTo>
                    <a:pt x="300638" y="282219"/>
                  </a:lnTo>
                  <a:lnTo>
                    <a:pt x="300638" y="314397"/>
                  </a:lnTo>
                  <a:close/>
                  <a:moveTo>
                    <a:pt x="300638" y="264402"/>
                  </a:moveTo>
                  <a:lnTo>
                    <a:pt x="268460" y="264402"/>
                  </a:lnTo>
                  <a:lnTo>
                    <a:pt x="268460" y="232224"/>
                  </a:lnTo>
                  <a:lnTo>
                    <a:pt x="300638" y="232224"/>
                  </a:lnTo>
                  <a:lnTo>
                    <a:pt x="300638" y="264402"/>
                  </a:lnTo>
                  <a:close/>
                  <a:moveTo>
                    <a:pt x="300638" y="214406"/>
                  </a:moveTo>
                  <a:lnTo>
                    <a:pt x="268460" y="214406"/>
                  </a:lnTo>
                  <a:lnTo>
                    <a:pt x="268460" y="182228"/>
                  </a:lnTo>
                  <a:lnTo>
                    <a:pt x="300638" y="182228"/>
                  </a:lnTo>
                  <a:lnTo>
                    <a:pt x="300638" y="214406"/>
                  </a:lnTo>
                  <a:close/>
                  <a:moveTo>
                    <a:pt x="364196" y="314397"/>
                  </a:moveTo>
                  <a:lnTo>
                    <a:pt x="332018" y="314397"/>
                  </a:lnTo>
                  <a:lnTo>
                    <a:pt x="332018" y="282219"/>
                  </a:lnTo>
                  <a:lnTo>
                    <a:pt x="364196" y="282219"/>
                  </a:lnTo>
                  <a:lnTo>
                    <a:pt x="364196" y="314397"/>
                  </a:lnTo>
                  <a:close/>
                  <a:moveTo>
                    <a:pt x="364196" y="264402"/>
                  </a:moveTo>
                  <a:lnTo>
                    <a:pt x="332018" y="264402"/>
                  </a:lnTo>
                  <a:lnTo>
                    <a:pt x="332018" y="232224"/>
                  </a:lnTo>
                  <a:lnTo>
                    <a:pt x="364196" y="232224"/>
                  </a:lnTo>
                  <a:lnTo>
                    <a:pt x="364196" y="264402"/>
                  </a:lnTo>
                  <a:close/>
                  <a:moveTo>
                    <a:pt x="364196" y="214406"/>
                  </a:moveTo>
                  <a:lnTo>
                    <a:pt x="332018" y="214406"/>
                  </a:lnTo>
                  <a:lnTo>
                    <a:pt x="332018" y="182228"/>
                  </a:lnTo>
                  <a:lnTo>
                    <a:pt x="364196" y="182228"/>
                  </a:lnTo>
                  <a:lnTo>
                    <a:pt x="364196" y="214406"/>
                  </a:lnTo>
                  <a:close/>
                  <a:moveTo>
                    <a:pt x="427754" y="314397"/>
                  </a:moveTo>
                  <a:lnTo>
                    <a:pt x="395576" y="314397"/>
                  </a:lnTo>
                  <a:lnTo>
                    <a:pt x="395576" y="282219"/>
                  </a:lnTo>
                  <a:lnTo>
                    <a:pt x="427754" y="282219"/>
                  </a:lnTo>
                  <a:lnTo>
                    <a:pt x="427754" y="314397"/>
                  </a:lnTo>
                  <a:close/>
                  <a:moveTo>
                    <a:pt x="427754" y="264402"/>
                  </a:moveTo>
                  <a:lnTo>
                    <a:pt x="395576" y="264402"/>
                  </a:lnTo>
                  <a:lnTo>
                    <a:pt x="395576" y="232224"/>
                  </a:lnTo>
                  <a:lnTo>
                    <a:pt x="427754" y="232224"/>
                  </a:lnTo>
                  <a:lnTo>
                    <a:pt x="427754" y="264402"/>
                  </a:lnTo>
                  <a:close/>
                  <a:moveTo>
                    <a:pt x="427754" y="214406"/>
                  </a:moveTo>
                  <a:lnTo>
                    <a:pt x="395576" y="214406"/>
                  </a:lnTo>
                  <a:lnTo>
                    <a:pt x="395576" y="182228"/>
                  </a:lnTo>
                  <a:lnTo>
                    <a:pt x="427754" y="182228"/>
                  </a:lnTo>
                  <a:lnTo>
                    <a:pt x="427754" y="214406"/>
                  </a:lnTo>
                  <a:close/>
                  <a:moveTo>
                    <a:pt x="490780" y="314397"/>
                  </a:moveTo>
                  <a:lnTo>
                    <a:pt x="458602" y="314397"/>
                  </a:lnTo>
                  <a:lnTo>
                    <a:pt x="458602" y="282219"/>
                  </a:lnTo>
                  <a:lnTo>
                    <a:pt x="490780" y="282219"/>
                  </a:lnTo>
                  <a:lnTo>
                    <a:pt x="490780" y="314397"/>
                  </a:lnTo>
                  <a:close/>
                  <a:moveTo>
                    <a:pt x="458735" y="267706"/>
                  </a:moveTo>
                  <a:lnTo>
                    <a:pt x="458735" y="182228"/>
                  </a:lnTo>
                  <a:lnTo>
                    <a:pt x="490647" y="182228"/>
                  </a:lnTo>
                  <a:lnTo>
                    <a:pt x="490647" y="267706"/>
                  </a:lnTo>
                  <a:lnTo>
                    <a:pt x="458735" y="267706"/>
                  </a:lnTo>
                  <a:close/>
                  <a:moveTo>
                    <a:pt x="500221" y="148446"/>
                  </a:moveTo>
                  <a:lnTo>
                    <a:pt x="256626" y="148446"/>
                  </a:lnTo>
                  <a:lnTo>
                    <a:pt x="256626" y="44732"/>
                  </a:lnTo>
                  <a:lnTo>
                    <a:pt x="500221" y="44732"/>
                  </a:lnTo>
                  <a:lnTo>
                    <a:pt x="500221" y="148446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9" name="Graphic 39">
            <a:extLst>
              <a:ext uri="{FF2B5EF4-FFF2-40B4-BE49-F238E27FC236}">
                <a16:creationId xmlns:a16="http://schemas.microsoft.com/office/drawing/2014/main" id="{A97DEC5A-1040-7442-B26A-A43F511074B3}"/>
              </a:ext>
            </a:extLst>
          </p:cNvPr>
          <p:cNvGrpSpPr>
            <a:grpSpLocks noChangeAspect="1"/>
          </p:cNvGrpSpPr>
          <p:nvPr/>
        </p:nvGrpSpPr>
        <p:grpSpPr>
          <a:xfrm>
            <a:off x="9818025" y="2330479"/>
            <a:ext cx="450109" cy="450109"/>
            <a:chOff x="9770763" y="2283217"/>
            <a:chExt cx="544632" cy="544632"/>
          </a:xfrm>
          <a:solidFill>
            <a:schemeClr val="tx2"/>
          </a:solidFill>
        </p:grpSpPr>
        <p:sp>
          <p:nvSpPr>
            <p:cNvPr id="210" name="Freeform 209">
              <a:extLst>
                <a:ext uri="{FF2B5EF4-FFF2-40B4-BE49-F238E27FC236}">
                  <a16:creationId xmlns:a16="http://schemas.microsoft.com/office/drawing/2014/main" id="{B4A4E058-FF62-F645-A3F7-682F81B2A3D4}"/>
                </a:ext>
              </a:extLst>
            </p:cNvPr>
            <p:cNvSpPr/>
            <p:nvPr/>
          </p:nvSpPr>
          <p:spPr>
            <a:xfrm>
              <a:off x="9832773" y="2555001"/>
              <a:ext cx="420611" cy="272847"/>
            </a:xfrm>
            <a:custGeom>
              <a:avLst/>
              <a:gdLst>
                <a:gd name="connsiteX0" fmla="*/ 256351 w 420611"/>
                <a:gd name="connsiteY0" fmla="*/ 0 h 272847"/>
                <a:gd name="connsiteX1" fmla="*/ 164260 w 420611"/>
                <a:gd name="connsiteY1" fmla="*/ 0 h 272847"/>
                <a:gd name="connsiteX2" fmla="*/ 0 w 420611"/>
                <a:gd name="connsiteY2" fmla="*/ 164260 h 272847"/>
                <a:gd name="connsiteX3" fmla="*/ 0 w 420611"/>
                <a:gd name="connsiteY3" fmla="*/ 272848 h 272847"/>
                <a:gd name="connsiteX4" fmla="*/ 420611 w 420611"/>
                <a:gd name="connsiteY4" fmla="*/ 272848 h 272847"/>
                <a:gd name="connsiteX5" fmla="*/ 420611 w 420611"/>
                <a:gd name="connsiteY5" fmla="*/ 164260 h 272847"/>
                <a:gd name="connsiteX6" fmla="*/ 256351 w 420611"/>
                <a:gd name="connsiteY6" fmla="*/ 0 h 27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0611" h="272847">
                  <a:moveTo>
                    <a:pt x="256351" y="0"/>
                  </a:moveTo>
                  <a:lnTo>
                    <a:pt x="164260" y="0"/>
                  </a:lnTo>
                  <a:cubicBezTo>
                    <a:pt x="73686" y="0"/>
                    <a:pt x="0" y="73687"/>
                    <a:pt x="0" y="164260"/>
                  </a:cubicBezTo>
                  <a:lnTo>
                    <a:pt x="0" y="272848"/>
                  </a:lnTo>
                  <a:lnTo>
                    <a:pt x="420611" y="272848"/>
                  </a:lnTo>
                  <a:lnTo>
                    <a:pt x="420611" y="164260"/>
                  </a:lnTo>
                  <a:cubicBezTo>
                    <a:pt x="420611" y="73687"/>
                    <a:pt x="346925" y="0"/>
                    <a:pt x="256351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96820665-9B69-4A4E-B652-0570B59559F8}"/>
                </a:ext>
              </a:extLst>
            </p:cNvPr>
            <p:cNvSpPr/>
            <p:nvPr/>
          </p:nvSpPr>
          <p:spPr>
            <a:xfrm>
              <a:off x="9916059" y="2283217"/>
              <a:ext cx="254038" cy="254039"/>
            </a:xfrm>
            <a:custGeom>
              <a:avLst/>
              <a:gdLst>
                <a:gd name="connsiteX0" fmla="*/ 127019 w 254038"/>
                <a:gd name="connsiteY0" fmla="*/ 0 h 254039"/>
                <a:gd name="connsiteX1" fmla="*/ 0 w 254038"/>
                <a:gd name="connsiteY1" fmla="*/ 127021 h 254039"/>
                <a:gd name="connsiteX2" fmla="*/ 127019 w 254038"/>
                <a:gd name="connsiteY2" fmla="*/ 254040 h 254039"/>
                <a:gd name="connsiteX3" fmla="*/ 254039 w 254038"/>
                <a:gd name="connsiteY3" fmla="*/ 127019 h 254039"/>
                <a:gd name="connsiteX4" fmla="*/ 127019 w 254038"/>
                <a:gd name="connsiteY4" fmla="*/ 0 h 254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38" h="254039">
                  <a:moveTo>
                    <a:pt x="127019" y="0"/>
                  </a:moveTo>
                  <a:cubicBezTo>
                    <a:pt x="56980" y="0"/>
                    <a:pt x="0" y="56981"/>
                    <a:pt x="0" y="127021"/>
                  </a:cubicBezTo>
                  <a:cubicBezTo>
                    <a:pt x="0" y="197059"/>
                    <a:pt x="56980" y="254040"/>
                    <a:pt x="127019" y="254040"/>
                  </a:cubicBezTo>
                  <a:cubicBezTo>
                    <a:pt x="197059" y="254040"/>
                    <a:pt x="254039" y="197059"/>
                    <a:pt x="254039" y="127019"/>
                  </a:cubicBezTo>
                  <a:cubicBezTo>
                    <a:pt x="254039" y="56981"/>
                    <a:pt x="197059" y="0"/>
                    <a:pt x="127019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12" name="Graphic 75">
            <a:extLst>
              <a:ext uri="{FF2B5EF4-FFF2-40B4-BE49-F238E27FC236}">
                <a16:creationId xmlns:a16="http://schemas.microsoft.com/office/drawing/2014/main" id="{ED22EF04-C0E6-6746-8F3F-EC7E1D293E45}"/>
              </a:ext>
            </a:extLst>
          </p:cNvPr>
          <p:cNvGrpSpPr>
            <a:grpSpLocks noChangeAspect="1"/>
          </p:cNvGrpSpPr>
          <p:nvPr/>
        </p:nvGrpSpPr>
        <p:grpSpPr>
          <a:xfrm>
            <a:off x="7544712" y="5386195"/>
            <a:ext cx="450109" cy="450109"/>
            <a:chOff x="7497450" y="5338933"/>
            <a:chExt cx="544632" cy="544632"/>
          </a:xfrm>
          <a:solidFill>
            <a:schemeClr val="tx2"/>
          </a:solidFill>
        </p:grpSpPr>
        <p:sp>
          <p:nvSpPr>
            <p:cNvPr id="213" name="Freeform 212">
              <a:extLst>
                <a:ext uri="{FF2B5EF4-FFF2-40B4-BE49-F238E27FC236}">
                  <a16:creationId xmlns:a16="http://schemas.microsoft.com/office/drawing/2014/main" id="{6C223F46-5456-D140-A599-C248211A309C}"/>
                </a:ext>
              </a:extLst>
            </p:cNvPr>
            <p:cNvSpPr/>
            <p:nvPr/>
          </p:nvSpPr>
          <p:spPr>
            <a:xfrm>
              <a:off x="7639237" y="5524213"/>
              <a:ext cx="49922" cy="49922"/>
            </a:xfrm>
            <a:custGeom>
              <a:avLst/>
              <a:gdLst>
                <a:gd name="connsiteX0" fmla="*/ 24962 w 49922"/>
                <a:gd name="connsiteY0" fmla="*/ 0 h 49922"/>
                <a:gd name="connsiteX1" fmla="*/ 0 w 49922"/>
                <a:gd name="connsiteY1" fmla="*/ 24961 h 49922"/>
                <a:gd name="connsiteX2" fmla="*/ 24962 w 49922"/>
                <a:gd name="connsiteY2" fmla="*/ 49922 h 49922"/>
                <a:gd name="connsiteX3" fmla="*/ 49922 w 49922"/>
                <a:gd name="connsiteY3" fmla="*/ 24961 h 49922"/>
                <a:gd name="connsiteX4" fmla="*/ 24962 w 49922"/>
                <a:gd name="connsiteY4" fmla="*/ 0 h 49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22" h="49922">
                  <a:moveTo>
                    <a:pt x="24962" y="0"/>
                  </a:moveTo>
                  <a:cubicBezTo>
                    <a:pt x="11198" y="0"/>
                    <a:pt x="0" y="11197"/>
                    <a:pt x="0" y="24961"/>
                  </a:cubicBezTo>
                  <a:cubicBezTo>
                    <a:pt x="0" y="38725"/>
                    <a:pt x="11198" y="49922"/>
                    <a:pt x="24962" y="49922"/>
                  </a:cubicBezTo>
                  <a:cubicBezTo>
                    <a:pt x="38725" y="49922"/>
                    <a:pt x="49922" y="38725"/>
                    <a:pt x="49922" y="24961"/>
                  </a:cubicBezTo>
                  <a:cubicBezTo>
                    <a:pt x="49922" y="11198"/>
                    <a:pt x="38725" y="0"/>
                    <a:pt x="24962" y="0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14" name="Freeform 213">
              <a:extLst>
                <a:ext uri="{FF2B5EF4-FFF2-40B4-BE49-F238E27FC236}">
                  <a16:creationId xmlns:a16="http://schemas.microsoft.com/office/drawing/2014/main" id="{789FBEA5-8C15-2847-B37F-01D0831A45DA}"/>
                </a:ext>
              </a:extLst>
            </p:cNvPr>
            <p:cNvSpPr/>
            <p:nvPr/>
          </p:nvSpPr>
          <p:spPr>
            <a:xfrm>
              <a:off x="7497450" y="5435741"/>
              <a:ext cx="544632" cy="351015"/>
            </a:xfrm>
            <a:custGeom>
              <a:avLst/>
              <a:gdLst>
                <a:gd name="connsiteX0" fmla="*/ 0 w 544632"/>
                <a:gd name="connsiteY0" fmla="*/ 0 h 351015"/>
                <a:gd name="connsiteX1" fmla="*/ 0 w 544632"/>
                <a:gd name="connsiteY1" fmla="*/ 351015 h 351015"/>
                <a:gd name="connsiteX2" fmla="*/ 544632 w 544632"/>
                <a:gd name="connsiteY2" fmla="*/ 351015 h 351015"/>
                <a:gd name="connsiteX3" fmla="*/ 544632 w 544632"/>
                <a:gd name="connsiteY3" fmla="*/ 0 h 351015"/>
                <a:gd name="connsiteX4" fmla="*/ 0 w 544632"/>
                <a:gd name="connsiteY4" fmla="*/ 0 h 351015"/>
                <a:gd name="connsiteX5" fmla="*/ 166749 w 544632"/>
                <a:gd name="connsiteY5" fmla="*/ 56561 h 351015"/>
                <a:gd name="connsiteX6" fmla="*/ 223621 w 544632"/>
                <a:gd name="connsiteY6" fmla="*/ 113433 h 351015"/>
                <a:gd name="connsiteX7" fmla="*/ 166749 w 544632"/>
                <a:gd name="connsiteY7" fmla="*/ 170307 h 351015"/>
                <a:gd name="connsiteX8" fmla="*/ 109875 w 544632"/>
                <a:gd name="connsiteY8" fmla="*/ 113433 h 351015"/>
                <a:gd name="connsiteX9" fmla="*/ 166749 w 544632"/>
                <a:gd name="connsiteY9" fmla="*/ 56561 h 351015"/>
                <a:gd name="connsiteX10" fmla="*/ 253555 w 544632"/>
                <a:gd name="connsiteY10" fmla="*/ 291263 h 351015"/>
                <a:gd name="connsiteX11" fmla="*/ 221643 w 544632"/>
                <a:gd name="connsiteY11" fmla="*/ 291263 h 351015"/>
                <a:gd name="connsiteX12" fmla="*/ 221643 w 544632"/>
                <a:gd name="connsiteY12" fmla="*/ 250728 h 351015"/>
                <a:gd name="connsiteX13" fmla="*/ 183809 w 544632"/>
                <a:gd name="connsiteY13" fmla="*/ 212894 h 351015"/>
                <a:gd name="connsiteX14" fmla="*/ 150829 w 544632"/>
                <a:gd name="connsiteY14" fmla="*/ 212894 h 351015"/>
                <a:gd name="connsiteX15" fmla="*/ 112995 w 544632"/>
                <a:gd name="connsiteY15" fmla="*/ 250728 h 351015"/>
                <a:gd name="connsiteX16" fmla="*/ 112995 w 544632"/>
                <a:gd name="connsiteY16" fmla="*/ 291263 h 351015"/>
                <a:gd name="connsiteX17" fmla="*/ 81083 w 544632"/>
                <a:gd name="connsiteY17" fmla="*/ 291263 h 351015"/>
                <a:gd name="connsiteX18" fmla="*/ 81083 w 544632"/>
                <a:gd name="connsiteY18" fmla="*/ 250728 h 351015"/>
                <a:gd name="connsiteX19" fmla="*/ 150829 w 544632"/>
                <a:gd name="connsiteY19" fmla="*/ 180982 h 351015"/>
                <a:gd name="connsiteX20" fmla="*/ 183809 w 544632"/>
                <a:gd name="connsiteY20" fmla="*/ 180982 h 351015"/>
                <a:gd name="connsiteX21" fmla="*/ 253555 w 544632"/>
                <a:gd name="connsiteY21" fmla="*/ 250728 h 351015"/>
                <a:gd name="connsiteX22" fmla="*/ 253555 w 544632"/>
                <a:gd name="connsiteY22" fmla="*/ 291263 h 351015"/>
                <a:gd name="connsiteX23" fmla="*/ 453151 w 544632"/>
                <a:gd name="connsiteY23" fmla="*/ 264175 h 351015"/>
                <a:gd name="connsiteX24" fmla="*/ 314865 w 544632"/>
                <a:gd name="connsiteY24" fmla="*/ 264175 h 351015"/>
                <a:gd name="connsiteX25" fmla="*/ 314865 w 544632"/>
                <a:gd name="connsiteY25" fmla="*/ 232263 h 351015"/>
                <a:gd name="connsiteX26" fmla="*/ 453151 w 544632"/>
                <a:gd name="connsiteY26" fmla="*/ 232263 h 351015"/>
                <a:gd name="connsiteX27" fmla="*/ 453151 w 544632"/>
                <a:gd name="connsiteY27" fmla="*/ 264175 h 351015"/>
                <a:gd name="connsiteX28" fmla="*/ 453151 w 544632"/>
                <a:gd name="connsiteY28" fmla="*/ 191464 h 351015"/>
                <a:gd name="connsiteX29" fmla="*/ 314865 w 544632"/>
                <a:gd name="connsiteY29" fmla="*/ 191464 h 351015"/>
                <a:gd name="connsiteX30" fmla="*/ 314865 w 544632"/>
                <a:gd name="connsiteY30" fmla="*/ 159552 h 351015"/>
                <a:gd name="connsiteX31" fmla="*/ 453151 w 544632"/>
                <a:gd name="connsiteY31" fmla="*/ 159552 h 351015"/>
                <a:gd name="connsiteX32" fmla="*/ 453151 w 544632"/>
                <a:gd name="connsiteY32" fmla="*/ 191464 h 351015"/>
                <a:gd name="connsiteX33" fmla="*/ 453151 w 544632"/>
                <a:gd name="connsiteY33" fmla="*/ 118752 h 351015"/>
                <a:gd name="connsiteX34" fmla="*/ 314865 w 544632"/>
                <a:gd name="connsiteY34" fmla="*/ 118752 h 351015"/>
                <a:gd name="connsiteX35" fmla="*/ 314865 w 544632"/>
                <a:gd name="connsiteY35" fmla="*/ 86840 h 351015"/>
                <a:gd name="connsiteX36" fmla="*/ 453151 w 544632"/>
                <a:gd name="connsiteY36" fmla="*/ 86840 h 351015"/>
                <a:gd name="connsiteX37" fmla="*/ 453151 w 544632"/>
                <a:gd name="connsiteY37" fmla="*/ 118752 h 351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44632" h="351015">
                  <a:moveTo>
                    <a:pt x="0" y="0"/>
                  </a:moveTo>
                  <a:lnTo>
                    <a:pt x="0" y="351015"/>
                  </a:lnTo>
                  <a:lnTo>
                    <a:pt x="544632" y="351015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166749" y="56561"/>
                  </a:moveTo>
                  <a:cubicBezTo>
                    <a:pt x="198109" y="56561"/>
                    <a:pt x="223621" y="82073"/>
                    <a:pt x="223621" y="113433"/>
                  </a:cubicBezTo>
                  <a:cubicBezTo>
                    <a:pt x="223621" y="144794"/>
                    <a:pt x="198109" y="170307"/>
                    <a:pt x="166749" y="170307"/>
                  </a:cubicBezTo>
                  <a:cubicBezTo>
                    <a:pt x="135389" y="170307"/>
                    <a:pt x="109875" y="144794"/>
                    <a:pt x="109875" y="113433"/>
                  </a:cubicBezTo>
                  <a:cubicBezTo>
                    <a:pt x="109875" y="82073"/>
                    <a:pt x="135389" y="56561"/>
                    <a:pt x="166749" y="56561"/>
                  </a:cubicBezTo>
                  <a:close/>
                  <a:moveTo>
                    <a:pt x="253555" y="291263"/>
                  </a:moveTo>
                  <a:lnTo>
                    <a:pt x="221643" y="291263"/>
                  </a:lnTo>
                  <a:lnTo>
                    <a:pt x="221643" y="250728"/>
                  </a:lnTo>
                  <a:cubicBezTo>
                    <a:pt x="221643" y="229866"/>
                    <a:pt x="204671" y="212894"/>
                    <a:pt x="183809" y="212894"/>
                  </a:cubicBezTo>
                  <a:lnTo>
                    <a:pt x="150829" y="212894"/>
                  </a:lnTo>
                  <a:cubicBezTo>
                    <a:pt x="129967" y="212894"/>
                    <a:pt x="112995" y="229866"/>
                    <a:pt x="112995" y="250728"/>
                  </a:cubicBezTo>
                  <a:lnTo>
                    <a:pt x="112995" y="291263"/>
                  </a:lnTo>
                  <a:lnTo>
                    <a:pt x="81083" y="291263"/>
                  </a:lnTo>
                  <a:lnTo>
                    <a:pt x="81083" y="250728"/>
                  </a:lnTo>
                  <a:cubicBezTo>
                    <a:pt x="81083" y="212269"/>
                    <a:pt x="112371" y="180982"/>
                    <a:pt x="150829" y="180982"/>
                  </a:cubicBezTo>
                  <a:lnTo>
                    <a:pt x="183809" y="180982"/>
                  </a:lnTo>
                  <a:cubicBezTo>
                    <a:pt x="222267" y="180982"/>
                    <a:pt x="253555" y="212269"/>
                    <a:pt x="253555" y="250728"/>
                  </a:cubicBezTo>
                  <a:lnTo>
                    <a:pt x="253555" y="291263"/>
                  </a:lnTo>
                  <a:close/>
                  <a:moveTo>
                    <a:pt x="453151" y="264175"/>
                  </a:moveTo>
                  <a:lnTo>
                    <a:pt x="314865" y="264175"/>
                  </a:lnTo>
                  <a:lnTo>
                    <a:pt x="314865" y="232263"/>
                  </a:lnTo>
                  <a:lnTo>
                    <a:pt x="453151" y="232263"/>
                  </a:lnTo>
                  <a:lnTo>
                    <a:pt x="453151" y="264175"/>
                  </a:lnTo>
                  <a:close/>
                  <a:moveTo>
                    <a:pt x="453151" y="191464"/>
                  </a:moveTo>
                  <a:lnTo>
                    <a:pt x="314865" y="191464"/>
                  </a:lnTo>
                  <a:lnTo>
                    <a:pt x="314865" y="159552"/>
                  </a:lnTo>
                  <a:lnTo>
                    <a:pt x="453151" y="159552"/>
                  </a:lnTo>
                  <a:lnTo>
                    <a:pt x="453151" y="191464"/>
                  </a:lnTo>
                  <a:close/>
                  <a:moveTo>
                    <a:pt x="453151" y="118752"/>
                  </a:moveTo>
                  <a:lnTo>
                    <a:pt x="314865" y="118752"/>
                  </a:lnTo>
                  <a:lnTo>
                    <a:pt x="314865" y="86840"/>
                  </a:lnTo>
                  <a:lnTo>
                    <a:pt x="453151" y="86840"/>
                  </a:lnTo>
                  <a:lnTo>
                    <a:pt x="453151" y="11875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215" name="Graphic 35">
            <a:extLst>
              <a:ext uri="{FF2B5EF4-FFF2-40B4-BE49-F238E27FC236}">
                <a16:creationId xmlns:a16="http://schemas.microsoft.com/office/drawing/2014/main" id="{030FA0E2-1DFE-9E4C-9BEC-264F0801A3E6}"/>
              </a:ext>
            </a:extLst>
          </p:cNvPr>
          <p:cNvSpPr>
            <a:spLocks noChangeAspect="1"/>
          </p:cNvSpPr>
          <p:nvPr/>
        </p:nvSpPr>
        <p:spPr>
          <a:xfrm>
            <a:off x="7544712" y="2348443"/>
            <a:ext cx="450109" cy="414180"/>
          </a:xfrm>
          <a:custGeom>
            <a:avLst/>
            <a:gdLst>
              <a:gd name="connsiteX0" fmla="*/ 0 w 544632"/>
              <a:gd name="connsiteY0" fmla="*/ 0 h 501158"/>
              <a:gd name="connsiteX1" fmla="*/ 0 w 544632"/>
              <a:gd name="connsiteY1" fmla="*/ 361670 h 501158"/>
              <a:gd name="connsiteX2" fmla="*/ 93481 w 544632"/>
              <a:gd name="connsiteY2" fmla="*/ 361670 h 501158"/>
              <a:gd name="connsiteX3" fmla="*/ 93481 w 544632"/>
              <a:gd name="connsiteY3" fmla="*/ 501158 h 501158"/>
              <a:gd name="connsiteX4" fmla="*/ 288960 w 544632"/>
              <a:gd name="connsiteY4" fmla="*/ 361670 h 501158"/>
              <a:gd name="connsiteX5" fmla="*/ 544632 w 544632"/>
              <a:gd name="connsiteY5" fmla="*/ 361670 h 501158"/>
              <a:gd name="connsiteX6" fmla="*/ 544632 w 544632"/>
              <a:gd name="connsiteY6" fmla="*/ 0 h 501158"/>
              <a:gd name="connsiteX7" fmla="*/ 0 w 544632"/>
              <a:gd name="connsiteY7" fmla="*/ 0 h 501158"/>
              <a:gd name="connsiteX8" fmla="*/ 398836 w 544632"/>
              <a:gd name="connsiteY8" fmla="*/ 262211 h 501158"/>
              <a:gd name="connsiteX9" fmla="*/ 145797 w 544632"/>
              <a:gd name="connsiteY9" fmla="*/ 262211 h 501158"/>
              <a:gd name="connsiteX10" fmla="*/ 145797 w 544632"/>
              <a:gd name="connsiteY10" fmla="*/ 230298 h 501158"/>
              <a:gd name="connsiteX11" fmla="*/ 398836 w 544632"/>
              <a:gd name="connsiteY11" fmla="*/ 230298 h 501158"/>
              <a:gd name="connsiteX12" fmla="*/ 398836 w 544632"/>
              <a:gd name="connsiteY12" fmla="*/ 262211 h 501158"/>
              <a:gd name="connsiteX13" fmla="*/ 398836 w 544632"/>
              <a:gd name="connsiteY13" fmla="*/ 196330 h 501158"/>
              <a:gd name="connsiteX14" fmla="*/ 145797 w 544632"/>
              <a:gd name="connsiteY14" fmla="*/ 196330 h 501158"/>
              <a:gd name="connsiteX15" fmla="*/ 145797 w 544632"/>
              <a:gd name="connsiteY15" fmla="*/ 164418 h 501158"/>
              <a:gd name="connsiteX16" fmla="*/ 398836 w 544632"/>
              <a:gd name="connsiteY16" fmla="*/ 164418 h 501158"/>
              <a:gd name="connsiteX17" fmla="*/ 398836 w 544632"/>
              <a:gd name="connsiteY17" fmla="*/ 196330 h 501158"/>
              <a:gd name="connsiteX18" fmla="*/ 398836 w 544632"/>
              <a:gd name="connsiteY18" fmla="*/ 130451 h 501158"/>
              <a:gd name="connsiteX19" fmla="*/ 145797 w 544632"/>
              <a:gd name="connsiteY19" fmla="*/ 130451 h 501158"/>
              <a:gd name="connsiteX20" fmla="*/ 145797 w 544632"/>
              <a:gd name="connsiteY20" fmla="*/ 98539 h 501158"/>
              <a:gd name="connsiteX21" fmla="*/ 398836 w 544632"/>
              <a:gd name="connsiteY21" fmla="*/ 98539 h 501158"/>
              <a:gd name="connsiteX22" fmla="*/ 398836 w 544632"/>
              <a:gd name="connsiteY22" fmla="*/ 130451 h 501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44632" h="501158">
                <a:moveTo>
                  <a:pt x="0" y="0"/>
                </a:moveTo>
                <a:lnTo>
                  <a:pt x="0" y="361670"/>
                </a:lnTo>
                <a:lnTo>
                  <a:pt x="93481" y="361670"/>
                </a:lnTo>
                <a:lnTo>
                  <a:pt x="93481" y="501158"/>
                </a:lnTo>
                <a:lnTo>
                  <a:pt x="288960" y="361670"/>
                </a:lnTo>
                <a:lnTo>
                  <a:pt x="544632" y="361670"/>
                </a:lnTo>
                <a:lnTo>
                  <a:pt x="544632" y="0"/>
                </a:lnTo>
                <a:lnTo>
                  <a:pt x="0" y="0"/>
                </a:lnTo>
                <a:close/>
                <a:moveTo>
                  <a:pt x="398836" y="262211"/>
                </a:moveTo>
                <a:lnTo>
                  <a:pt x="145797" y="262211"/>
                </a:lnTo>
                <a:lnTo>
                  <a:pt x="145797" y="230298"/>
                </a:lnTo>
                <a:lnTo>
                  <a:pt x="398836" y="230298"/>
                </a:lnTo>
                <a:lnTo>
                  <a:pt x="398836" y="262211"/>
                </a:lnTo>
                <a:close/>
                <a:moveTo>
                  <a:pt x="398836" y="196330"/>
                </a:moveTo>
                <a:lnTo>
                  <a:pt x="145797" y="196330"/>
                </a:lnTo>
                <a:lnTo>
                  <a:pt x="145797" y="164418"/>
                </a:lnTo>
                <a:lnTo>
                  <a:pt x="398836" y="164418"/>
                </a:lnTo>
                <a:lnTo>
                  <a:pt x="398836" y="196330"/>
                </a:lnTo>
                <a:close/>
                <a:moveTo>
                  <a:pt x="398836" y="130451"/>
                </a:moveTo>
                <a:lnTo>
                  <a:pt x="145797" y="130451"/>
                </a:lnTo>
                <a:lnTo>
                  <a:pt x="145797" y="98539"/>
                </a:lnTo>
                <a:lnTo>
                  <a:pt x="398836" y="98539"/>
                </a:lnTo>
                <a:lnTo>
                  <a:pt x="398836" y="130451"/>
                </a:lnTo>
                <a:close/>
              </a:path>
            </a:pathLst>
          </a:custGeom>
          <a:solidFill>
            <a:schemeClr val="tx2"/>
          </a:solidFill>
          <a:ln w="1060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216" name="Graphic 11">
            <a:extLst>
              <a:ext uri="{FF2B5EF4-FFF2-40B4-BE49-F238E27FC236}">
                <a16:creationId xmlns:a16="http://schemas.microsoft.com/office/drawing/2014/main" id="{B79102AD-15DE-3A4B-8BB0-8AA42DF17AF6}"/>
              </a:ext>
            </a:extLst>
          </p:cNvPr>
          <p:cNvGrpSpPr>
            <a:grpSpLocks noChangeAspect="1"/>
          </p:cNvGrpSpPr>
          <p:nvPr/>
        </p:nvGrpSpPr>
        <p:grpSpPr>
          <a:xfrm>
            <a:off x="5271399" y="802621"/>
            <a:ext cx="450109" cy="450109"/>
            <a:chOff x="5224137" y="755359"/>
            <a:chExt cx="544632" cy="544632"/>
          </a:xfrm>
          <a:solidFill>
            <a:schemeClr val="tx2"/>
          </a:solidFill>
        </p:grpSpPr>
        <p:sp>
          <p:nvSpPr>
            <p:cNvPr id="217" name="Freeform 216">
              <a:extLst>
                <a:ext uri="{FF2B5EF4-FFF2-40B4-BE49-F238E27FC236}">
                  <a16:creationId xmlns:a16="http://schemas.microsoft.com/office/drawing/2014/main" id="{700CF958-49DE-8044-AA57-18EBEEF5CCE5}"/>
                </a:ext>
              </a:extLst>
            </p:cNvPr>
            <p:cNvSpPr/>
            <p:nvPr/>
          </p:nvSpPr>
          <p:spPr>
            <a:xfrm>
              <a:off x="5417657" y="897284"/>
              <a:ext cx="157590" cy="120935"/>
            </a:xfrm>
            <a:custGeom>
              <a:avLst/>
              <a:gdLst>
                <a:gd name="connsiteX0" fmla="*/ 0 w 157590"/>
                <a:gd name="connsiteY0" fmla="*/ 0 h 120935"/>
                <a:gd name="connsiteX1" fmla="*/ 0 w 157590"/>
                <a:gd name="connsiteY1" fmla="*/ 89969 h 120935"/>
                <a:gd name="connsiteX2" fmla="*/ 34550 w 157590"/>
                <a:gd name="connsiteY2" fmla="*/ 89969 h 120935"/>
                <a:gd name="connsiteX3" fmla="*/ 34550 w 157590"/>
                <a:gd name="connsiteY3" fmla="*/ 120936 h 120935"/>
                <a:gd name="connsiteX4" fmla="*/ 77949 w 157590"/>
                <a:gd name="connsiteY4" fmla="*/ 89969 h 120935"/>
                <a:gd name="connsiteX5" fmla="*/ 157590 w 157590"/>
                <a:gd name="connsiteY5" fmla="*/ 89969 h 120935"/>
                <a:gd name="connsiteX6" fmla="*/ 157590 w 157590"/>
                <a:gd name="connsiteY6" fmla="*/ 0 h 12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590" h="120935">
                  <a:moveTo>
                    <a:pt x="0" y="0"/>
                  </a:moveTo>
                  <a:lnTo>
                    <a:pt x="0" y="89969"/>
                  </a:lnTo>
                  <a:lnTo>
                    <a:pt x="34550" y="89969"/>
                  </a:lnTo>
                  <a:lnTo>
                    <a:pt x="34550" y="120936"/>
                  </a:lnTo>
                  <a:lnTo>
                    <a:pt x="77949" y="89969"/>
                  </a:lnTo>
                  <a:lnTo>
                    <a:pt x="157590" y="89969"/>
                  </a:lnTo>
                  <a:lnTo>
                    <a:pt x="15759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18" name="Freeform 217">
              <a:extLst>
                <a:ext uri="{FF2B5EF4-FFF2-40B4-BE49-F238E27FC236}">
                  <a16:creationId xmlns:a16="http://schemas.microsoft.com/office/drawing/2014/main" id="{4C4B76D2-4201-324A-B92F-D33FC17AE99C}"/>
                </a:ext>
              </a:extLst>
            </p:cNvPr>
            <p:cNvSpPr/>
            <p:nvPr/>
          </p:nvSpPr>
          <p:spPr>
            <a:xfrm>
              <a:off x="5247539" y="820157"/>
              <a:ext cx="497827" cy="318943"/>
            </a:xfrm>
            <a:custGeom>
              <a:avLst/>
              <a:gdLst>
                <a:gd name="connsiteX0" fmla="*/ 0 w 497827"/>
                <a:gd name="connsiteY0" fmla="*/ 0 h 318943"/>
                <a:gd name="connsiteX1" fmla="*/ 0 w 497827"/>
                <a:gd name="connsiteY1" fmla="*/ 288095 h 318943"/>
                <a:gd name="connsiteX2" fmla="*/ 200514 w 497827"/>
                <a:gd name="connsiteY2" fmla="*/ 288095 h 318943"/>
                <a:gd name="connsiteX3" fmla="*/ 200514 w 497827"/>
                <a:gd name="connsiteY3" fmla="*/ 318944 h 318943"/>
                <a:gd name="connsiteX4" fmla="*/ 297314 w 497827"/>
                <a:gd name="connsiteY4" fmla="*/ 318944 h 318943"/>
                <a:gd name="connsiteX5" fmla="*/ 297314 w 497827"/>
                <a:gd name="connsiteY5" fmla="*/ 288095 h 318943"/>
                <a:gd name="connsiteX6" fmla="*/ 497828 w 497827"/>
                <a:gd name="connsiteY6" fmla="*/ 288095 h 318943"/>
                <a:gd name="connsiteX7" fmla="*/ 497828 w 497827"/>
                <a:gd name="connsiteY7" fmla="*/ 0 h 318943"/>
                <a:gd name="connsiteX8" fmla="*/ 0 w 497827"/>
                <a:gd name="connsiteY8" fmla="*/ 0 h 318943"/>
                <a:gd name="connsiteX9" fmla="*/ 359621 w 497827"/>
                <a:gd name="connsiteY9" fmla="*/ 199008 h 318943"/>
                <a:gd name="connsiteX10" fmla="*/ 258285 w 497827"/>
                <a:gd name="connsiteY10" fmla="*/ 199008 h 318943"/>
                <a:gd name="connsiteX11" fmla="*/ 172757 w 497827"/>
                <a:gd name="connsiteY11" fmla="*/ 260038 h 318943"/>
                <a:gd name="connsiteX12" fmla="*/ 172757 w 497827"/>
                <a:gd name="connsiteY12" fmla="*/ 199008 h 318943"/>
                <a:gd name="connsiteX13" fmla="*/ 138207 w 497827"/>
                <a:gd name="connsiteY13" fmla="*/ 199008 h 318943"/>
                <a:gd name="connsiteX14" fmla="*/ 138207 w 497827"/>
                <a:gd name="connsiteY14" fmla="*/ 45215 h 318943"/>
                <a:gd name="connsiteX15" fmla="*/ 359621 w 497827"/>
                <a:gd name="connsiteY15" fmla="*/ 45215 h 318943"/>
                <a:gd name="connsiteX16" fmla="*/ 359621 w 497827"/>
                <a:gd name="connsiteY16" fmla="*/ 199008 h 318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97827" h="318943">
                  <a:moveTo>
                    <a:pt x="0" y="0"/>
                  </a:moveTo>
                  <a:lnTo>
                    <a:pt x="0" y="288095"/>
                  </a:lnTo>
                  <a:lnTo>
                    <a:pt x="200514" y="288095"/>
                  </a:lnTo>
                  <a:lnTo>
                    <a:pt x="200514" y="318944"/>
                  </a:lnTo>
                  <a:lnTo>
                    <a:pt x="297314" y="318944"/>
                  </a:lnTo>
                  <a:lnTo>
                    <a:pt x="297314" y="288095"/>
                  </a:lnTo>
                  <a:lnTo>
                    <a:pt x="497828" y="288095"/>
                  </a:lnTo>
                  <a:lnTo>
                    <a:pt x="497828" y="0"/>
                  </a:lnTo>
                  <a:lnTo>
                    <a:pt x="0" y="0"/>
                  </a:lnTo>
                  <a:close/>
                  <a:moveTo>
                    <a:pt x="359621" y="199008"/>
                  </a:moveTo>
                  <a:lnTo>
                    <a:pt x="258285" y="199008"/>
                  </a:lnTo>
                  <a:lnTo>
                    <a:pt x="172757" y="260038"/>
                  </a:lnTo>
                  <a:lnTo>
                    <a:pt x="172757" y="199008"/>
                  </a:lnTo>
                  <a:lnTo>
                    <a:pt x="138207" y="199008"/>
                  </a:lnTo>
                  <a:lnTo>
                    <a:pt x="138207" y="45215"/>
                  </a:lnTo>
                  <a:lnTo>
                    <a:pt x="359621" y="45215"/>
                  </a:lnTo>
                  <a:lnTo>
                    <a:pt x="359621" y="19900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19" name="Freeform 218">
              <a:extLst>
                <a:ext uri="{FF2B5EF4-FFF2-40B4-BE49-F238E27FC236}">
                  <a16:creationId xmlns:a16="http://schemas.microsoft.com/office/drawing/2014/main" id="{8001BA9F-4EFF-904E-BCCB-496609658793}"/>
                </a:ext>
              </a:extLst>
            </p:cNvPr>
            <p:cNvSpPr/>
            <p:nvPr/>
          </p:nvSpPr>
          <p:spPr>
            <a:xfrm>
              <a:off x="5224137" y="1140164"/>
              <a:ext cx="544632" cy="95027"/>
            </a:xfrm>
            <a:custGeom>
              <a:avLst/>
              <a:gdLst>
                <a:gd name="connsiteX0" fmla="*/ 352628 w 544632"/>
                <a:gd name="connsiteY0" fmla="*/ 0 h 95027"/>
                <a:gd name="connsiteX1" fmla="*/ 352628 w 544632"/>
                <a:gd name="connsiteY1" fmla="*/ 30848 h 95027"/>
                <a:gd name="connsiteX2" fmla="*/ 192004 w 544632"/>
                <a:gd name="connsiteY2" fmla="*/ 30848 h 95027"/>
                <a:gd name="connsiteX3" fmla="*/ 192004 w 544632"/>
                <a:gd name="connsiteY3" fmla="*/ 0 h 95027"/>
                <a:gd name="connsiteX4" fmla="*/ 0 w 544632"/>
                <a:gd name="connsiteY4" fmla="*/ 0 h 95027"/>
                <a:gd name="connsiteX5" fmla="*/ 0 w 544632"/>
                <a:gd name="connsiteY5" fmla="*/ 30494 h 95027"/>
                <a:gd name="connsiteX6" fmla="*/ 64534 w 544632"/>
                <a:gd name="connsiteY6" fmla="*/ 95028 h 95027"/>
                <a:gd name="connsiteX7" fmla="*/ 480098 w 544632"/>
                <a:gd name="connsiteY7" fmla="*/ 95028 h 95027"/>
                <a:gd name="connsiteX8" fmla="*/ 544632 w 544632"/>
                <a:gd name="connsiteY8" fmla="*/ 30494 h 95027"/>
                <a:gd name="connsiteX9" fmla="*/ 544632 w 544632"/>
                <a:gd name="connsiteY9" fmla="*/ 0 h 95027"/>
                <a:gd name="connsiteX10" fmla="*/ 352628 w 544632"/>
                <a:gd name="connsiteY10" fmla="*/ 0 h 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4632" h="95027">
                  <a:moveTo>
                    <a:pt x="352628" y="0"/>
                  </a:moveTo>
                  <a:lnTo>
                    <a:pt x="352628" y="30848"/>
                  </a:lnTo>
                  <a:lnTo>
                    <a:pt x="192004" y="30848"/>
                  </a:lnTo>
                  <a:lnTo>
                    <a:pt x="192004" y="0"/>
                  </a:lnTo>
                  <a:lnTo>
                    <a:pt x="0" y="0"/>
                  </a:lnTo>
                  <a:lnTo>
                    <a:pt x="0" y="30494"/>
                  </a:lnTo>
                  <a:cubicBezTo>
                    <a:pt x="0" y="66078"/>
                    <a:pt x="28950" y="95028"/>
                    <a:pt x="64534" y="95028"/>
                  </a:cubicBezTo>
                  <a:lnTo>
                    <a:pt x="480098" y="95028"/>
                  </a:lnTo>
                  <a:cubicBezTo>
                    <a:pt x="515682" y="95028"/>
                    <a:pt x="544632" y="66078"/>
                    <a:pt x="544632" y="30494"/>
                  </a:cubicBezTo>
                  <a:lnTo>
                    <a:pt x="544632" y="0"/>
                  </a:lnTo>
                  <a:lnTo>
                    <a:pt x="352628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20" name="Graphic 71">
            <a:extLst>
              <a:ext uri="{FF2B5EF4-FFF2-40B4-BE49-F238E27FC236}">
                <a16:creationId xmlns:a16="http://schemas.microsoft.com/office/drawing/2014/main" id="{C23D3049-5DC7-4149-AF13-96EA71B90412}"/>
              </a:ext>
            </a:extLst>
          </p:cNvPr>
          <p:cNvGrpSpPr>
            <a:grpSpLocks noChangeAspect="1"/>
          </p:cNvGrpSpPr>
          <p:nvPr/>
        </p:nvGrpSpPr>
        <p:grpSpPr>
          <a:xfrm>
            <a:off x="5271399" y="5386195"/>
            <a:ext cx="450109" cy="450109"/>
            <a:chOff x="5224137" y="5338933"/>
            <a:chExt cx="544632" cy="544632"/>
          </a:xfrm>
          <a:solidFill>
            <a:schemeClr val="tx2"/>
          </a:solidFill>
        </p:grpSpPr>
        <p:sp>
          <p:nvSpPr>
            <p:cNvPr id="221" name="Freeform 220">
              <a:extLst>
                <a:ext uri="{FF2B5EF4-FFF2-40B4-BE49-F238E27FC236}">
                  <a16:creationId xmlns:a16="http://schemas.microsoft.com/office/drawing/2014/main" id="{F7A127B2-EBF3-CD41-B98F-072251391F4F}"/>
                </a:ext>
              </a:extLst>
            </p:cNvPr>
            <p:cNvSpPr/>
            <p:nvPr/>
          </p:nvSpPr>
          <p:spPr>
            <a:xfrm>
              <a:off x="5285471" y="5338933"/>
              <a:ext cx="305291" cy="74461"/>
            </a:xfrm>
            <a:custGeom>
              <a:avLst/>
              <a:gdLst>
                <a:gd name="connsiteX0" fmla="*/ 0 w 305291"/>
                <a:gd name="connsiteY0" fmla="*/ 0 h 74461"/>
                <a:gd name="connsiteX1" fmla="*/ 305292 w 305291"/>
                <a:gd name="connsiteY1" fmla="*/ 0 h 74461"/>
                <a:gd name="connsiteX2" fmla="*/ 305292 w 305291"/>
                <a:gd name="connsiteY2" fmla="*/ 74461 h 74461"/>
                <a:gd name="connsiteX3" fmla="*/ 0 w 305291"/>
                <a:gd name="connsiteY3" fmla="*/ 74461 h 7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291" h="74461">
                  <a:moveTo>
                    <a:pt x="0" y="0"/>
                  </a:moveTo>
                  <a:lnTo>
                    <a:pt x="305292" y="0"/>
                  </a:lnTo>
                  <a:lnTo>
                    <a:pt x="305292" y="74461"/>
                  </a:lnTo>
                  <a:lnTo>
                    <a:pt x="0" y="7446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2" name="Freeform 221">
              <a:extLst>
                <a:ext uri="{FF2B5EF4-FFF2-40B4-BE49-F238E27FC236}">
                  <a16:creationId xmlns:a16="http://schemas.microsoft.com/office/drawing/2014/main" id="{12E1F313-8C50-4640-A5F5-9D9D3B444756}"/>
                </a:ext>
              </a:extLst>
            </p:cNvPr>
            <p:cNvSpPr/>
            <p:nvPr/>
          </p:nvSpPr>
          <p:spPr>
            <a:xfrm>
              <a:off x="5285471" y="5445306"/>
              <a:ext cx="305291" cy="314865"/>
            </a:xfrm>
            <a:custGeom>
              <a:avLst/>
              <a:gdLst>
                <a:gd name="connsiteX0" fmla="*/ 305292 w 305291"/>
                <a:gd name="connsiteY0" fmla="*/ 48379 h 314865"/>
                <a:gd name="connsiteX1" fmla="*/ 305292 w 305291"/>
                <a:gd name="connsiteY1" fmla="*/ 0 h 314865"/>
                <a:gd name="connsiteX2" fmla="*/ 0 w 305291"/>
                <a:gd name="connsiteY2" fmla="*/ 0 h 314865"/>
                <a:gd name="connsiteX3" fmla="*/ 0 w 305291"/>
                <a:gd name="connsiteY3" fmla="*/ 314865 h 314865"/>
                <a:gd name="connsiteX4" fmla="*/ 305292 w 305291"/>
                <a:gd name="connsiteY4" fmla="*/ 314865 h 314865"/>
                <a:gd name="connsiteX5" fmla="*/ 305292 w 305291"/>
                <a:gd name="connsiteY5" fmla="*/ 263806 h 314865"/>
                <a:gd name="connsiteX6" fmla="*/ 151295 w 305291"/>
                <a:gd name="connsiteY6" fmla="*/ 263806 h 314865"/>
                <a:gd name="connsiteX7" fmla="*/ 151295 w 305291"/>
                <a:gd name="connsiteY7" fmla="*/ 48379 h 31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5291" h="314865">
                  <a:moveTo>
                    <a:pt x="305292" y="48379"/>
                  </a:moveTo>
                  <a:lnTo>
                    <a:pt x="305292" y="0"/>
                  </a:lnTo>
                  <a:lnTo>
                    <a:pt x="0" y="0"/>
                  </a:lnTo>
                  <a:lnTo>
                    <a:pt x="0" y="314865"/>
                  </a:lnTo>
                  <a:lnTo>
                    <a:pt x="305292" y="314865"/>
                  </a:lnTo>
                  <a:lnTo>
                    <a:pt x="305292" y="263806"/>
                  </a:lnTo>
                  <a:lnTo>
                    <a:pt x="151295" y="263806"/>
                  </a:lnTo>
                  <a:lnTo>
                    <a:pt x="151295" y="48379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3" name="Freeform 222">
              <a:extLst>
                <a:ext uri="{FF2B5EF4-FFF2-40B4-BE49-F238E27FC236}">
                  <a16:creationId xmlns:a16="http://schemas.microsoft.com/office/drawing/2014/main" id="{92088450-A27A-CB42-A61A-8174CBE15E45}"/>
                </a:ext>
              </a:extLst>
            </p:cNvPr>
            <p:cNvSpPr/>
            <p:nvPr/>
          </p:nvSpPr>
          <p:spPr>
            <a:xfrm>
              <a:off x="5285471" y="5792083"/>
              <a:ext cx="305291" cy="91481"/>
            </a:xfrm>
            <a:custGeom>
              <a:avLst/>
              <a:gdLst>
                <a:gd name="connsiteX0" fmla="*/ 0 w 305291"/>
                <a:gd name="connsiteY0" fmla="*/ 0 h 91481"/>
                <a:gd name="connsiteX1" fmla="*/ 0 w 305291"/>
                <a:gd name="connsiteY1" fmla="*/ 91481 h 91481"/>
                <a:gd name="connsiteX2" fmla="*/ 305292 w 305291"/>
                <a:gd name="connsiteY2" fmla="*/ 91481 h 91481"/>
                <a:gd name="connsiteX3" fmla="*/ 305292 w 305291"/>
                <a:gd name="connsiteY3" fmla="*/ 0 h 91481"/>
                <a:gd name="connsiteX4" fmla="*/ 0 w 305291"/>
                <a:gd name="connsiteY4" fmla="*/ 0 h 91481"/>
                <a:gd name="connsiteX5" fmla="*/ 165762 w 305291"/>
                <a:gd name="connsiteY5" fmla="*/ 61080 h 91481"/>
                <a:gd name="connsiteX6" fmla="*/ 134201 w 305291"/>
                <a:gd name="connsiteY6" fmla="*/ 61080 h 91481"/>
                <a:gd name="connsiteX7" fmla="*/ 134201 w 305291"/>
                <a:gd name="connsiteY7" fmla="*/ 29519 h 91481"/>
                <a:gd name="connsiteX8" fmla="*/ 165762 w 305291"/>
                <a:gd name="connsiteY8" fmla="*/ 29519 h 91481"/>
                <a:gd name="connsiteX9" fmla="*/ 165762 w 305291"/>
                <a:gd name="connsiteY9" fmla="*/ 61080 h 9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5291" h="91481">
                  <a:moveTo>
                    <a:pt x="0" y="0"/>
                  </a:moveTo>
                  <a:cubicBezTo>
                    <a:pt x="0" y="0"/>
                    <a:pt x="0" y="91481"/>
                    <a:pt x="0" y="91481"/>
                  </a:cubicBezTo>
                  <a:lnTo>
                    <a:pt x="305292" y="91481"/>
                  </a:lnTo>
                  <a:lnTo>
                    <a:pt x="305292" y="0"/>
                  </a:lnTo>
                  <a:lnTo>
                    <a:pt x="0" y="0"/>
                  </a:lnTo>
                  <a:close/>
                  <a:moveTo>
                    <a:pt x="165762" y="61080"/>
                  </a:moveTo>
                  <a:lnTo>
                    <a:pt x="134201" y="61080"/>
                  </a:lnTo>
                  <a:lnTo>
                    <a:pt x="134201" y="29519"/>
                  </a:lnTo>
                  <a:lnTo>
                    <a:pt x="165762" y="29519"/>
                  </a:lnTo>
                  <a:lnTo>
                    <a:pt x="165762" y="6108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4" name="Freeform 223">
              <a:extLst>
                <a:ext uri="{FF2B5EF4-FFF2-40B4-BE49-F238E27FC236}">
                  <a16:creationId xmlns:a16="http://schemas.microsoft.com/office/drawing/2014/main" id="{220919ED-AFCD-C94D-A50A-D61AEC2C2F69}"/>
                </a:ext>
              </a:extLst>
            </p:cNvPr>
            <p:cNvSpPr/>
            <p:nvPr/>
          </p:nvSpPr>
          <p:spPr>
            <a:xfrm>
              <a:off x="5499335" y="5626449"/>
              <a:ext cx="177441" cy="50750"/>
            </a:xfrm>
            <a:custGeom>
              <a:avLst/>
              <a:gdLst>
                <a:gd name="connsiteX0" fmla="*/ 111990 w 177441"/>
                <a:gd name="connsiteY0" fmla="*/ 11 h 50750"/>
                <a:gd name="connsiteX1" fmla="*/ 88726 w 177441"/>
                <a:gd name="connsiteY1" fmla="*/ 19764 h 50750"/>
                <a:gd name="connsiteX2" fmla="*/ 65462 w 177441"/>
                <a:gd name="connsiteY2" fmla="*/ 0 h 50750"/>
                <a:gd name="connsiteX3" fmla="*/ 0 w 177441"/>
                <a:gd name="connsiteY3" fmla="*/ 50751 h 50750"/>
                <a:gd name="connsiteX4" fmla="*/ 177442 w 177441"/>
                <a:gd name="connsiteY4" fmla="*/ 50751 h 5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441" h="50750">
                  <a:moveTo>
                    <a:pt x="111990" y="11"/>
                  </a:moveTo>
                  <a:lnTo>
                    <a:pt x="88726" y="19764"/>
                  </a:lnTo>
                  <a:lnTo>
                    <a:pt x="65462" y="0"/>
                  </a:lnTo>
                  <a:lnTo>
                    <a:pt x="0" y="50751"/>
                  </a:lnTo>
                  <a:lnTo>
                    <a:pt x="177442" y="5075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5" name="Freeform 224">
              <a:extLst>
                <a:ext uri="{FF2B5EF4-FFF2-40B4-BE49-F238E27FC236}">
                  <a16:creationId xmlns:a16="http://schemas.microsoft.com/office/drawing/2014/main" id="{A3FC71BB-B9C2-1142-AD4B-30E94FCC34AC}"/>
                </a:ext>
              </a:extLst>
            </p:cNvPr>
            <p:cNvSpPr/>
            <p:nvPr/>
          </p:nvSpPr>
          <p:spPr>
            <a:xfrm>
              <a:off x="5468678" y="5544818"/>
              <a:ext cx="71270" cy="115776"/>
            </a:xfrm>
            <a:custGeom>
              <a:avLst/>
              <a:gdLst>
                <a:gd name="connsiteX0" fmla="*/ 0 w 71270"/>
                <a:gd name="connsiteY0" fmla="*/ 0 h 115776"/>
                <a:gd name="connsiteX1" fmla="*/ 0 w 71270"/>
                <a:gd name="connsiteY1" fmla="*/ 115777 h 115776"/>
                <a:gd name="connsiteX2" fmla="*/ 71270 w 71270"/>
                <a:gd name="connsiteY2" fmla="*/ 60526 h 11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70" h="115776">
                  <a:moveTo>
                    <a:pt x="0" y="0"/>
                  </a:moveTo>
                  <a:lnTo>
                    <a:pt x="0" y="115777"/>
                  </a:lnTo>
                  <a:lnTo>
                    <a:pt x="71270" y="60526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89942ED1-B2DC-C740-A1CA-46CCF2AFF9B0}"/>
                </a:ext>
              </a:extLst>
            </p:cNvPr>
            <p:cNvSpPr/>
            <p:nvPr/>
          </p:nvSpPr>
          <p:spPr>
            <a:xfrm>
              <a:off x="5636174" y="5544829"/>
              <a:ext cx="71259" cy="115766"/>
            </a:xfrm>
            <a:custGeom>
              <a:avLst/>
              <a:gdLst>
                <a:gd name="connsiteX0" fmla="*/ 0 w 71259"/>
                <a:gd name="connsiteY0" fmla="*/ 60516 h 115766"/>
                <a:gd name="connsiteX1" fmla="*/ 71260 w 71259"/>
                <a:gd name="connsiteY1" fmla="*/ 115766 h 115766"/>
                <a:gd name="connsiteX2" fmla="*/ 71260 w 71259"/>
                <a:gd name="connsiteY2" fmla="*/ 0 h 115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259" h="115766">
                  <a:moveTo>
                    <a:pt x="0" y="60516"/>
                  </a:moveTo>
                  <a:lnTo>
                    <a:pt x="71260" y="115766"/>
                  </a:lnTo>
                  <a:lnTo>
                    <a:pt x="7126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244BD8E3-48DD-C54D-BD68-37F83C544379}"/>
                </a:ext>
              </a:extLst>
            </p:cNvPr>
            <p:cNvSpPr/>
            <p:nvPr/>
          </p:nvSpPr>
          <p:spPr>
            <a:xfrm>
              <a:off x="5495346" y="5525597"/>
              <a:ext cx="185419" cy="78748"/>
            </a:xfrm>
            <a:custGeom>
              <a:avLst/>
              <a:gdLst>
                <a:gd name="connsiteX0" fmla="*/ 0 w 185419"/>
                <a:gd name="connsiteY0" fmla="*/ 0 h 78748"/>
                <a:gd name="connsiteX1" fmla="*/ 92715 w 185419"/>
                <a:gd name="connsiteY1" fmla="*/ 78748 h 78748"/>
                <a:gd name="connsiteX2" fmla="*/ 185420 w 185419"/>
                <a:gd name="connsiteY2" fmla="*/ 0 h 78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419" h="78748">
                  <a:moveTo>
                    <a:pt x="0" y="0"/>
                  </a:moveTo>
                  <a:lnTo>
                    <a:pt x="92715" y="78748"/>
                  </a:lnTo>
                  <a:lnTo>
                    <a:pt x="18542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28" name="Graphic 47">
            <a:extLst>
              <a:ext uri="{FF2B5EF4-FFF2-40B4-BE49-F238E27FC236}">
                <a16:creationId xmlns:a16="http://schemas.microsoft.com/office/drawing/2014/main" id="{D2F04605-4200-7848-A638-D89B43F821C1}"/>
              </a:ext>
            </a:extLst>
          </p:cNvPr>
          <p:cNvGrpSpPr>
            <a:grpSpLocks noChangeAspect="1"/>
          </p:cNvGrpSpPr>
          <p:nvPr/>
        </p:nvGrpSpPr>
        <p:grpSpPr>
          <a:xfrm>
            <a:off x="2998086" y="3858337"/>
            <a:ext cx="450109" cy="450109"/>
            <a:chOff x="2950824" y="3811075"/>
            <a:chExt cx="544632" cy="544632"/>
          </a:xfrm>
          <a:solidFill>
            <a:schemeClr val="tx2"/>
          </a:solidFill>
        </p:grpSpPr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95D0FD68-623D-3F48-A38C-E7EF004C3718}"/>
                </a:ext>
              </a:extLst>
            </p:cNvPr>
            <p:cNvSpPr/>
            <p:nvPr/>
          </p:nvSpPr>
          <p:spPr>
            <a:xfrm>
              <a:off x="3217502" y="3911333"/>
              <a:ext cx="198907" cy="82641"/>
            </a:xfrm>
            <a:custGeom>
              <a:avLst/>
              <a:gdLst>
                <a:gd name="connsiteX0" fmla="*/ 0 w 198907"/>
                <a:gd name="connsiteY0" fmla="*/ 0 h 82641"/>
                <a:gd name="connsiteX1" fmla="*/ 198908 w 198907"/>
                <a:gd name="connsiteY1" fmla="*/ 0 h 82641"/>
                <a:gd name="connsiteX2" fmla="*/ 198908 w 198907"/>
                <a:gd name="connsiteY2" fmla="*/ 82642 h 82641"/>
                <a:gd name="connsiteX3" fmla="*/ 0 w 198907"/>
                <a:gd name="connsiteY3" fmla="*/ 82642 h 82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907" h="82641">
                  <a:moveTo>
                    <a:pt x="0" y="0"/>
                  </a:moveTo>
                  <a:lnTo>
                    <a:pt x="198908" y="0"/>
                  </a:lnTo>
                  <a:lnTo>
                    <a:pt x="198908" y="82642"/>
                  </a:lnTo>
                  <a:lnTo>
                    <a:pt x="0" y="8264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29F7A808-0518-7340-B308-BE713213463B}"/>
                </a:ext>
              </a:extLst>
            </p:cNvPr>
            <p:cNvSpPr/>
            <p:nvPr/>
          </p:nvSpPr>
          <p:spPr>
            <a:xfrm>
              <a:off x="3026083" y="3911333"/>
              <a:ext cx="84758" cy="339320"/>
            </a:xfrm>
            <a:custGeom>
              <a:avLst/>
              <a:gdLst>
                <a:gd name="connsiteX0" fmla="*/ 0 w 84758"/>
                <a:gd name="connsiteY0" fmla="*/ 0 h 339320"/>
                <a:gd name="connsiteX1" fmla="*/ 84758 w 84758"/>
                <a:gd name="connsiteY1" fmla="*/ 0 h 339320"/>
                <a:gd name="connsiteX2" fmla="*/ 84758 w 84758"/>
                <a:gd name="connsiteY2" fmla="*/ 339321 h 339320"/>
                <a:gd name="connsiteX3" fmla="*/ 0 w 84758"/>
                <a:gd name="connsiteY3" fmla="*/ 339321 h 33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758" h="339320">
                  <a:moveTo>
                    <a:pt x="0" y="0"/>
                  </a:moveTo>
                  <a:lnTo>
                    <a:pt x="84758" y="0"/>
                  </a:lnTo>
                  <a:lnTo>
                    <a:pt x="84758" y="339321"/>
                  </a:lnTo>
                  <a:lnTo>
                    <a:pt x="0" y="33932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1" name="Freeform 230">
              <a:extLst>
                <a:ext uri="{FF2B5EF4-FFF2-40B4-BE49-F238E27FC236}">
                  <a16:creationId xmlns:a16="http://schemas.microsoft.com/office/drawing/2014/main" id="{1BB76B1F-072B-CD45-88BA-F05D760256E1}"/>
                </a:ext>
              </a:extLst>
            </p:cNvPr>
            <p:cNvSpPr/>
            <p:nvPr/>
          </p:nvSpPr>
          <p:spPr>
            <a:xfrm>
              <a:off x="2950824" y="3830686"/>
              <a:ext cx="544632" cy="505411"/>
            </a:xfrm>
            <a:custGeom>
              <a:avLst/>
              <a:gdLst>
                <a:gd name="connsiteX0" fmla="*/ 0 w 544632"/>
                <a:gd name="connsiteY0" fmla="*/ 0 h 505411"/>
                <a:gd name="connsiteX1" fmla="*/ 0 w 544632"/>
                <a:gd name="connsiteY1" fmla="*/ 505411 h 505411"/>
                <a:gd name="connsiteX2" fmla="*/ 544632 w 544632"/>
                <a:gd name="connsiteY2" fmla="*/ 505411 h 505411"/>
                <a:gd name="connsiteX3" fmla="*/ 544632 w 544632"/>
                <a:gd name="connsiteY3" fmla="*/ 0 h 505411"/>
                <a:gd name="connsiteX4" fmla="*/ 0 w 544632"/>
                <a:gd name="connsiteY4" fmla="*/ 0 h 505411"/>
                <a:gd name="connsiteX5" fmla="*/ 191935 w 544632"/>
                <a:gd name="connsiteY5" fmla="*/ 451877 h 505411"/>
                <a:gd name="connsiteX6" fmla="*/ 43348 w 544632"/>
                <a:gd name="connsiteY6" fmla="*/ 451877 h 505411"/>
                <a:gd name="connsiteX7" fmla="*/ 43348 w 544632"/>
                <a:gd name="connsiteY7" fmla="*/ 48735 h 505411"/>
                <a:gd name="connsiteX8" fmla="*/ 191935 w 544632"/>
                <a:gd name="connsiteY8" fmla="*/ 48735 h 505411"/>
                <a:gd name="connsiteX9" fmla="*/ 191935 w 544632"/>
                <a:gd name="connsiteY9" fmla="*/ 451877 h 505411"/>
                <a:gd name="connsiteX10" fmla="*/ 297646 w 544632"/>
                <a:gd name="connsiteY10" fmla="*/ 429050 h 505411"/>
                <a:gd name="connsiteX11" fmla="*/ 234235 w 544632"/>
                <a:gd name="connsiteY11" fmla="*/ 429050 h 505411"/>
                <a:gd name="connsiteX12" fmla="*/ 234235 w 544632"/>
                <a:gd name="connsiteY12" fmla="*/ 397138 h 505411"/>
                <a:gd name="connsiteX13" fmla="*/ 297646 w 544632"/>
                <a:gd name="connsiteY13" fmla="*/ 397138 h 505411"/>
                <a:gd name="connsiteX14" fmla="*/ 297646 w 544632"/>
                <a:gd name="connsiteY14" fmla="*/ 429050 h 505411"/>
                <a:gd name="connsiteX15" fmla="*/ 297646 w 544632"/>
                <a:gd name="connsiteY15" fmla="*/ 352958 h 505411"/>
                <a:gd name="connsiteX16" fmla="*/ 234235 w 544632"/>
                <a:gd name="connsiteY16" fmla="*/ 352958 h 505411"/>
                <a:gd name="connsiteX17" fmla="*/ 234235 w 544632"/>
                <a:gd name="connsiteY17" fmla="*/ 321046 h 505411"/>
                <a:gd name="connsiteX18" fmla="*/ 297646 w 544632"/>
                <a:gd name="connsiteY18" fmla="*/ 321046 h 505411"/>
                <a:gd name="connsiteX19" fmla="*/ 297646 w 544632"/>
                <a:gd name="connsiteY19" fmla="*/ 352958 h 505411"/>
                <a:gd name="connsiteX20" fmla="*/ 297646 w 544632"/>
                <a:gd name="connsiteY20" fmla="*/ 276865 h 505411"/>
                <a:gd name="connsiteX21" fmla="*/ 234235 w 544632"/>
                <a:gd name="connsiteY21" fmla="*/ 276865 h 505411"/>
                <a:gd name="connsiteX22" fmla="*/ 234235 w 544632"/>
                <a:gd name="connsiteY22" fmla="*/ 244953 h 505411"/>
                <a:gd name="connsiteX23" fmla="*/ 297646 w 544632"/>
                <a:gd name="connsiteY23" fmla="*/ 244953 h 505411"/>
                <a:gd name="connsiteX24" fmla="*/ 297646 w 544632"/>
                <a:gd name="connsiteY24" fmla="*/ 276865 h 505411"/>
                <a:gd name="connsiteX25" fmla="*/ 396567 w 544632"/>
                <a:gd name="connsiteY25" fmla="*/ 429050 h 505411"/>
                <a:gd name="connsiteX26" fmla="*/ 333156 w 544632"/>
                <a:gd name="connsiteY26" fmla="*/ 429050 h 505411"/>
                <a:gd name="connsiteX27" fmla="*/ 333156 w 544632"/>
                <a:gd name="connsiteY27" fmla="*/ 397138 h 505411"/>
                <a:gd name="connsiteX28" fmla="*/ 396567 w 544632"/>
                <a:gd name="connsiteY28" fmla="*/ 397138 h 505411"/>
                <a:gd name="connsiteX29" fmla="*/ 396567 w 544632"/>
                <a:gd name="connsiteY29" fmla="*/ 429050 h 505411"/>
                <a:gd name="connsiteX30" fmla="*/ 396567 w 544632"/>
                <a:gd name="connsiteY30" fmla="*/ 352958 h 505411"/>
                <a:gd name="connsiteX31" fmla="*/ 333156 w 544632"/>
                <a:gd name="connsiteY31" fmla="*/ 352958 h 505411"/>
                <a:gd name="connsiteX32" fmla="*/ 333156 w 544632"/>
                <a:gd name="connsiteY32" fmla="*/ 321046 h 505411"/>
                <a:gd name="connsiteX33" fmla="*/ 396567 w 544632"/>
                <a:gd name="connsiteY33" fmla="*/ 321046 h 505411"/>
                <a:gd name="connsiteX34" fmla="*/ 396567 w 544632"/>
                <a:gd name="connsiteY34" fmla="*/ 352958 h 505411"/>
                <a:gd name="connsiteX35" fmla="*/ 396567 w 544632"/>
                <a:gd name="connsiteY35" fmla="*/ 276865 h 505411"/>
                <a:gd name="connsiteX36" fmla="*/ 333156 w 544632"/>
                <a:gd name="connsiteY36" fmla="*/ 276865 h 505411"/>
                <a:gd name="connsiteX37" fmla="*/ 333156 w 544632"/>
                <a:gd name="connsiteY37" fmla="*/ 244953 h 505411"/>
                <a:gd name="connsiteX38" fmla="*/ 396567 w 544632"/>
                <a:gd name="connsiteY38" fmla="*/ 244953 h 505411"/>
                <a:gd name="connsiteX39" fmla="*/ 396567 w 544632"/>
                <a:gd name="connsiteY39" fmla="*/ 276865 h 505411"/>
                <a:gd name="connsiteX40" fmla="*/ 495486 w 544632"/>
                <a:gd name="connsiteY40" fmla="*/ 429050 h 505411"/>
                <a:gd name="connsiteX41" fmla="*/ 432076 w 544632"/>
                <a:gd name="connsiteY41" fmla="*/ 429050 h 505411"/>
                <a:gd name="connsiteX42" fmla="*/ 432076 w 544632"/>
                <a:gd name="connsiteY42" fmla="*/ 397138 h 505411"/>
                <a:gd name="connsiteX43" fmla="*/ 495486 w 544632"/>
                <a:gd name="connsiteY43" fmla="*/ 397138 h 505411"/>
                <a:gd name="connsiteX44" fmla="*/ 495486 w 544632"/>
                <a:gd name="connsiteY44" fmla="*/ 429050 h 505411"/>
                <a:gd name="connsiteX45" fmla="*/ 495486 w 544632"/>
                <a:gd name="connsiteY45" fmla="*/ 352958 h 505411"/>
                <a:gd name="connsiteX46" fmla="*/ 432076 w 544632"/>
                <a:gd name="connsiteY46" fmla="*/ 352958 h 505411"/>
                <a:gd name="connsiteX47" fmla="*/ 432076 w 544632"/>
                <a:gd name="connsiteY47" fmla="*/ 321046 h 505411"/>
                <a:gd name="connsiteX48" fmla="*/ 495486 w 544632"/>
                <a:gd name="connsiteY48" fmla="*/ 321046 h 505411"/>
                <a:gd name="connsiteX49" fmla="*/ 495486 w 544632"/>
                <a:gd name="connsiteY49" fmla="*/ 352958 h 505411"/>
                <a:gd name="connsiteX50" fmla="*/ 495486 w 544632"/>
                <a:gd name="connsiteY50" fmla="*/ 276865 h 505411"/>
                <a:gd name="connsiteX51" fmla="*/ 432076 w 544632"/>
                <a:gd name="connsiteY51" fmla="*/ 276865 h 505411"/>
                <a:gd name="connsiteX52" fmla="*/ 432076 w 544632"/>
                <a:gd name="connsiteY52" fmla="*/ 244953 h 505411"/>
                <a:gd name="connsiteX53" fmla="*/ 495486 w 544632"/>
                <a:gd name="connsiteY53" fmla="*/ 244953 h 505411"/>
                <a:gd name="connsiteX54" fmla="*/ 495486 w 544632"/>
                <a:gd name="connsiteY54" fmla="*/ 276865 h 505411"/>
                <a:gd name="connsiteX55" fmla="*/ 497493 w 544632"/>
                <a:gd name="connsiteY55" fmla="*/ 195201 h 505411"/>
                <a:gd name="connsiteX56" fmla="*/ 234766 w 544632"/>
                <a:gd name="connsiteY56" fmla="*/ 195201 h 505411"/>
                <a:gd name="connsiteX57" fmla="*/ 234766 w 544632"/>
                <a:gd name="connsiteY57" fmla="*/ 48735 h 505411"/>
                <a:gd name="connsiteX58" fmla="*/ 497493 w 544632"/>
                <a:gd name="connsiteY58" fmla="*/ 48735 h 505411"/>
                <a:gd name="connsiteX59" fmla="*/ 497493 w 544632"/>
                <a:gd name="connsiteY59" fmla="*/ 195201 h 505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44632" h="505411">
                  <a:moveTo>
                    <a:pt x="0" y="0"/>
                  </a:moveTo>
                  <a:lnTo>
                    <a:pt x="0" y="505411"/>
                  </a:lnTo>
                  <a:lnTo>
                    <a:pt x="544632" y="505411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191935" y="451877"/>
                  </a:moveTo>
                  <a:lnTo>
                    <a:pt x="43348" y="451877"/>
                  </a:lnTo>
                  <a:lnTo>
                    <a:pt x="43348" y="48735"/>
                  </a:lnTo>
                  <a:lnTo>
                    <a:pt x="191935" y="48735"/>
                  </a:lnTo>
                  <a:lnTo>
                    <a:pt x="191935" y="451877"/>
                  </a:lnTo>
                  <a:close/>
                  <a:moveTo>
                    <a:pt x="297646" y="429050"/>
                  </a:moveTo>
                  <a:lnTo>
                    <a:pt x="234235" y="429050"/>
                  </a:lnTo>
                  <a:lnTo>
                    <a:pt x="234235" y="397138"/>
                  </a:lnTo>
                  <a:lnTo>
                    <a:pt x="297646" y="397138"/>
                  </a:lnTo>
                  <a:lnTo>
                    <a:pt x="297646" y="429050"/>
                  </a:lnTo>
                  <a:close/>
                  <a:moveTo>
                    <a:pt x="297646" y="352958"/>
                  </a:moveTo>
                  <a:lnTo>
                    <a:pt x="234235" y="352958"/>
                  </a:lnTo>
                  <a:lnTo>
                    <a:pt x="234235" y="321046"/>
                  </a:lnTo>
                  <a:lnTo>
                    <a:pt x="297646" y="321046"/>
                  </a:lnTo>
                  <a:lnTo>
                    <a:pt x="297646" y="352958"/>
                  </a:lnTo>
                  <a:close/>
                  <a:moveTo>
                    <a:pt x="297646" y="276865"/>
                  </a:moveTo>
                  <a:lnTo>
                    <a:pt x="234235" y="276865"/>
                  </a:lnTo>
                  <a:lnTo>
                    <a:pt x="234235" y="244953"/>
                  </a:lnTo>
                  <a:lnTo>
                    <a:pt x="297646" y="244953"/>
                  </a:lnTo>
                  <a:lnTo>
                    <a:pt x="297646" y="276865"/>
                  </a:lnTo>
                  <a:close/>
                  <a:moveTo>
                    <a:pt x="396567" y="429050"/>
                  </a:moveTo>
                  <a:lnTo>
                    <a:pt x="333156" y="429050"/>
                  </a:lnTo>
                  <a:lnTo>
                    <a:pt x="333156" y="397138"/>
                  </a:lnTo>
                  <a:lnTo>
                    <a:pt x="396567" y="397138"/>
                  </a:lnTo>
                  <a:lnTo>
                    <a:pt x="396567" y="429050"/>
                  </a:lnTo>
                  <a:close/>
                  <a:moveTo>
                    <a:pt x="396567" y="352958"/>
                  </a:moveTo>
                  <a:lnTo>
                    <a:pt x="333156" y="352958"/>
                  </a:lnTo>
                  <a:lnTo>
                    <a:pt x="333156" y="321046"/>
                  </a:lnTo>
                  <a:lnTo>
                    <a:pt x="396567" y="321046"/>
                  </a:lnTo>
                  <a:lnTo>
                    <a:pt x="396567" y="352958"/>
                  </a:lnTo>
                  <a:close/>
                  <a:moveTo>
                    <a:pt x="396567" y="276865"/>
                  </a:moveTo>
                  <a:lnTo>
                    <a:pt x="333156" y="276865"/>
                  </a:lnTo>
                  <a:lnTo>
                    <a:pt x="333156" y="244953"/>
                  </a:lnTo>
                  <a:lnTo>
                    <a:pt x="396567" y="244953"/>
                  </a:lnTo>
                  <a:lnTo>
                    <a:pt x="396567" y="276865"/>
                  </a:lnTo>
                  <a:close/>
                  <a:moveTo>
                    <a:pt x="495486" y="429050"/>
                  </a:moveTo>
                  <a:lnTo>
                    <a:pt x="432076" y="429050"/>
                  </a:lnTo>
                  <a:lnTo>
                    <a:pt x="432076" y="397138"/>
                  </a:lnTo>
                  <a:lnTo>
                    <a:pt x="495486" y="397138"/>
                  </a:lnTo>
                  <a:lnTo>
                    <a:pt x="495486" y="429050"/>
                  </a:lnTo>
                  <a:close/>
                  <a:moveTo>
                    <a:pt x="495486" y="352958"/>
                  </a:moveTo>
                  <a:lnTo>
                    <a:pt x="432076" y="352958"/>
                  </a:lnTo>
                  <a:lnTo>
                    <a:pt x="432076" y="321046"/>
                  </a:lnTo>
                  <a:lnTo>
                    <a:pt x="495486" y="321046"/>
                  </a:lnTo>
                  <a:lnTo>
                    <a:pt x="495486" y="352958"/>
                  </a:lnTo>
                  <a:close/>
                  <a:moveTo>
                    <a:pt x="495486" y="276865"/>
                  </a:moveTo>
                  <a:lnTo>
                    <a:pt x="432076" y="276865"/>
                  </a:lnTo>
                  <a:lnTo>
                    <a:pt x="432076" y="244953"/>
                  </a:lnTo>
                  <a:lnTo>
                    <a:pt x="495486" y="244953"/>
                  </a:lnTo>
                  <a:lnTo>
                    <a:pt x="495486" y="276865"/>
                  </a:lnTo>
                  <a:close/>
                  <a:moveTo>
                    <a:pt x="497493" y="195201"/>
                  </a:moveTo>
                  <a:lnTo>
                    <a:pt x="234766" y="195201"/>
                  </a:lnTo>
                  <a:lnTo>
                    <a:pt x="234766" y="48735"/>
                  </a:lnTo>
                  <a:lnTo>
                    <a:pt x="497493" y="48735"/>
                  </a:lnTo>
                  <a:lnTo>
                    <a:pt x="497493" y="19520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32" name="Graphic 49">
            <a:extLst>
              <a:ext uri="{FF2B5EF4-FFF2-40B4-BE49-F238E27FC236}">
                <a16:creationId xmlns:a16="http://schemas.microsoft.com/office/drawing/2014/main" id="{8696779A-082D-E14A-8360-E11E3DE26837}"/>
              </a:ext>
            </a:extLst>
          </p:cNvPr>
          <p:cNvGrpSpPr>
            <a:grpSpLocks noChangeAspect="1"/>
          </p:cNvGrpSpPr>
          <p:nvPr/>
        </p:nvGrpSpPr>
        <p:grpSpPr>
          <a:xfrm>
            <a:off x="4134742" y="3858337"/>
            <a:ext cx="450109" cy="450109"/>
            <a:chOff x="4087480" y="3811075"/>
            <a:chExt cx="544632" cy="544632"/>
          </a:xfrm>
          <a:solidFill>
            <a:schemeClr val="tx2"/>
          </a:solidFill>
        </p:grpSpPr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id="{EDD62346-8639-894B-A474-748B484A1BA8}"/>
                </a:ext>
              </a:extLst>
            </p:cNvPr>
            <p:cNvSpPr/>
            <p:nvPr/>
          </p:nvSpPr>
          <p:spPr>
            <a:xfrm>
              <a:off x="4275320" y="4175237"/>
              <a:ext cx="168950" cy="43692"/>
            </a:xfrm>
            <a:custGeom>
              <a:avLst/>
              <a:gdLst>
                <a:gd name="connsiteX0" fmla="*/ 111250 w 168950"/>
                <a:gd name="connsiteY0" fmla="*/ 0 h 43692"/>
                <a:gd name="connsiteX1" fmla="*/ 84475 w 168950"/>
                <a:gd name="connsiteY1" fmla="*/ 23721 h 43692"/>
                <a:gd name="connsiteX2" fmla="*/ 57701 w 168950"/>
                <a:gd name="connsiteY2" fmla="*/ 0 h 43692"/>
                <a:gd name="connsiteX3" fmla="*/ 0 w 168950"/>
                <a:gd name="connsiteY3" fmla="*/ 43693 h 43692"/>
                <a:gd name="connsiteX4" fmla="*/ 168951 w 168950"/>
                <a:gd name="connsiteY4" fmla="*/ 43693 h 43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950" h="43692">
                  <a:moveTo>
                    <a:pt x="111250" y="0"/>
                  </a:moveTo>
                  <a:lnTo>
                    <a:pt x="84475" y="23721"/>
                  </a:lnTo>
                  <a:lnTo>
                    <a:pt x="57701" y="0"/>
                  </a:lnTo>
                  <a:lnTo>
                    <a:pt x="0" y="43693"/>
                  </a:lnTo>
                  <a:lnTo>
                    <a:pt x="168951" y="4369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4" name="Freeform 233">
              <a:extLst>
                <a:ext uri="{FF2B5EF4-FFF2-40B4-BE49-F238E27FC236}">
                  <a16:creationId xmlns:a16="http://schemas.microsoft.com/office/drawing/2014/main" id="{51216FD6-DFCD-8C4B-80AF-C9FD1554C548}"/>
                </a:ext>
              </a:extLst>
            </p:cNvPr>
            <p:cNvSpPr/>
            <p:nvPr/>
          </p:nvSpPr>
          <p:spPr>
            <a:xfrm>
              <a:off x="4087480" y="3855052"/>
              <a:ext cx="544632" cy="96914"/>
            </a:xfrm>
            <a:custGeom>
              <a:avLst/>
              <a:gdLst>
                <a:gd name="connsiteX0" fmla="*/ 0 w 544632"/>
                <a:gd name="connsiteY0" fmla="*/ 0 h 96914"/>
                <a:gd name="connsiteX1" fmla="*/ 0 w 544632"/>
                <a:gd name="connsiteY1" fmla="*/ 96915 h 96914"/>
                <a:gd name="connsiteX2" fmla="*/ 544632 w 544632"/>
                <a:gd name="connsiteY2" fmla="*/ 96915 h 96914"/>
                <a:gd name="connsiteX3" fmla="*/ 544632 w 544632"/>
                <a:gd name="connsiteY3" fmla="*/ 0 h 96914"/>
                <a:gd name="connsiteX4" fmla="*/ 0 w 544632"/>
                <a:gd name="connsiteY4" fmla="*/ 0 h 96914"/>
                <a:gd name="connsiteX5" fmla="*/ 404219 w 544632"/>
                <a:gd name="connsiteY5" fmla="*/ 65064 h 96914"/>
                <a:gd name="connsiteX6" fmla="*/ 372307 w 544632"/>
                <a:gd name="connsiteY6" fmla="*/ 65064 h 96914"/>
                <a:gd name="connsiteX7" fmla="*/ 372307 w 544632"/>
                <a:gd name="connsiteY7" fmla="*/ 33152 h 96914"/>
                <a:gd name="connsiteX8" fmla="*/ 404219 w 544632"/>
                <a:gd name="connsiteY8" fmla="*/ 33152 h 96914"/>
                <a:gd name="connsiteX9" fmla="*/ 404219 w 544632"/>
                <a:gd name="connsiteY9" fmla="*/ 65064 h 96914"/>
                <a:gd name="connsiteX10" fmla="*/ 452797 w 544632"/>
                <a:gd name="connsiteY10" fmla="*/ 65064 h 96914"/>
                <a:gd name="connsiteX11" fmla="*/ 420885 w 544632"/>
                <a:gd name="connsiteY11" fmla="*/ 65064 h 96914"/>
                <a:gd name="connsiteX12" fmla="*/ 420885 w 544632"/>
                <a:gd name="connsiteY12" fmla="*/ 33152 h 96914"/>
                <a:gd name="connsiteX13" fmla="*/ 452797 w 544632"/>
                <a:gd name="connsiteY13" fmla="*/ 33152 h 96914"/>
                <a:gd name="connsiteX14" fmla="*/ 452797 w 544632"/>
                <a:gd name="connsiteY14" fmla="*/ 65064 h 96914"/>
                <a:gd name="connsiteX15" fmla="*/ 501373 w 544632"/>
                <a:gd name="connsiteY15" fmla="*/ 65064 h 96914"/>
                <a:gd name="connsiteX16" fmla="*/ 469461 w 544632"/>
                <a:gd name="connsiteY16" fmla="*/ 65064 h 96914"/>
                <a:gd name="connsiteX17" fmla="*/ 469461 w 544632"/>
                <a:gd name="connsiteY17" fmla="*/ 33152 h 96914"/>
                <a:gd name="connsiteX18" fmla="*/ 501373 w 544632"/>
                <a:gd name="connsiteY18" fmla="*/ 33152 h 96914"/>
                <a:gd name="connsiteX19" fmla="*/ 501373 w 544632"/>
                <a:gd name="connsiteY19" fmla="*/ 65064 h 9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44632" h="96914">
                  <a:moveTo>
                    <a:pt x="0" y="0"/>
                  </a:moveTo>
                  <a:lnTo>
                    <a:pt x="0" y="96915"/>
                  </a:lnTo>
                  <a:lnTo>
                    <a:pt x="544632" y="96915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404219" y="65064"/>
                  </a:moveTo>
                  <a:lnTo>
                    <a:pt x="372307" y="65064"/>
                  </a:lnTo>
                  <a:lnTo>
                    <a:pt x="372307" y="33152"/>
                  </a:lnTo>
                  <a:lnTo>
                    <a:pt x="404219" y="33152"/>
                  </a:lnTo>
                  <a:lnTo>
                    <a:pt x="404219" y="65064"/>
                  </a:lnTo>
                  <a:close/>
                  <a:moveTo>
                    <a:pt x="452797" y="65064"/>
                  </a:moveTo>
                  <a:lnTo>
                    <a:pt x="420885" y="65064"/>
                  </a:lnTo>
                  <a:lnTo>
                    <a:pt x="420885" y="33152"/>
                  </a:lnTo>
                  <a:lnTo>
                    <a:pt x="452797" y="33152"/>
                  </a:lnTo>
                  <a:lnTo>
                    <a:pt x="452797" y="65064"/>
                  </a:lnTo>
                  <a:close/>
                  <a:moveTo>
                    <a:pt x="501373" y="65064"/>
                  </a:moveTo>
                  <a:lnTo>
                    <a:pt x="469461" y="65064"/>
                  </a:lnTo>
                  <a:lnTo>
                    <a:pt x="469461" y="33152"/>
                  </a:lnTo>
                  <a:lnTo>
                    <a:pt x="501373" y="33152"/>
                  </a:lnTo>
                  <a:lnTo>
                    <a:pt x="501373" y="6506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5" name="Freeform 234">
              <a:extLst>
                <a:ext uri="{FF2B5EF4-FFF2-40B4-BE49-F238E27FC236}">
                  <a16:creationId xmlns:a16="http://schemas.microsoft.com/office/drawing/2014/main" id="{97371044-5F94-AA41-9E1B-7AA4E2E008F7}"/>
                </a:ext>
              </a:extLst>
            </p:cNvPr>
            <p:cNvSpPr/>
            <p:nvPr/>
          </p:nvSpPr>
          <p:spPr>
            <a:xfrm>
              <a:off x="4269161" y="4076043"/>
              <a:ext cx="181268" cy="80280"/>
            </a:xfrm>
            <a:custGeom>
              <a:avLst/>
              <a:gdLst>
                <a:gd name="connsiteX0" fmla="*/ 0 w 181268"/>
                <a:gd name="connsiteY0" fmla="*/ 0 h 80280"/>
                <a:gd name="connsiteX1" fmla="*/ 65445 w 181268"/>
                <a:gd name="connsiteY1" fmla="*/ 57963 h 80280"/>
                <a:gd name="connsiteX2" fmla="*/ 89805 w 181268"/>
                <a:gd name="connsiteY2" fmla="*/ 79546 h 80280"/>
                <a:gd name="connsiteX3" fmla="*/ 90634 w 181268"/>
                <a:gd name="connsiteY3" fmla="*/ 80280 h 80280"/>
                <a:gd name="connsiteX4" fmla="*/ 91464 w 181268"/>
                <a:gd name="connsiteY4" fmla="*/ 79546 h 80280"/>
                <a:gd name="connsiteX5" fmla="*/ 115824 w 181268"/>
                <a:gd name="connsiteY5" fmla="*/ 57963 h 80280"/>
                <a:gd name="connsiteX6" fmla="*/ 181269 w 181268"/>
                <a:gd name="connsiteY6" fmla="*/ 0 h 80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268" h="80280">
                  <a:moveTo>
                    <a:pt x="0" y="0"/>
                  </a:moveTo>
                  <a:lnTo>
                    <a:pt x="65445" y="57963"/>
                  </a:lnTo>
                  <a:lnTo>
                    <a:pt x="89805" y="79546"/>
                  </a:lnTo>
                  <a:lnTo>
                    <a:pt x="90634" y="80280"/>
                  </a:lnTo>
                  <a:lnTo>
                    <a:pt x="91464" y="79546"/>
                  </a:lnTo>
                  <a:lnTo>
                    <a:pt x="115824" y="57963"/>
                  </a:lnTo>
                  <a:lnTo>
                    <a:pt x="181269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6" name="Freeform 235">
              <a:extLst>
                <a:ext uri="{FF2B5EF4-FFF2-40B4-BE49-F238E27FC236}">
                  <a16:creationId xmlns:a16="http://schemas.microsoft.com/office/drawing/2014/main" id="{7160DBAB-B6FC-5F49-BF1D-BB619E42A37C}"/>
                </a:ext>
              </a:extLst>
            </p:cNvPr>
            <p:cNvSpPr/>
            <p:nvPr/>
          </p:nvSpPr>
          <p:spPr>
            <a:xfrm>
              <a:off x="4410940" y="4096197"/>
              <a:ext cx="64872" cy="106594"/>
            </a:xfrm>
            <a:custGeom>
              <a:avLst/>
              <a:gdLst>
                <a:gd name="connsiteX0" fmla="*/ 0 w 64872"/>
                <a:gd name="connsiteY0" fmla="*/ 57467 h 106594"/>
                <a:gd name="connsiteX1" fmla="*/ 64873 w 64872"/>
                <a:gd name="connsiteY1" fmla="*/ 106595 h 106594"/>
                <a:gd name="connsiteX2" fmla="*/ 64873 w 64872"/>
                <a:gd name="connsiteY2" fmla="*/ 0 h 106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72" h="106594">
                  <a:moveTo>
                    <a:pt x="0" y="57467"/>
                  </a:moveTo>
                  <a:lnTo>
                    <a:pt x="64873" y="106595"/>
                  </a:lnTo>
                  <a:lnTo>
                    <a:pt x="64873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7" name="Freeform 236">
              <a:extLst>
                <a:ext uri="{FF2B5EF4-FFF2-40B4-BE49-F238E27FC236}">
                  <a16:creationId xmlns:a16="http://schemas.microsoft.com/office/drawing/2014/main" id="{CD8967B3-045E-5844-98A8-09A4FEFD6801}"/>
                </a:ext>
              </a:extLst>
            </p:cNvPr>
            <p:cNvSpPr/>
            <p:nvPr/>
          </p:nvSpPr>
          <p:spPr>
            <a:xfrm>
              <a:off x="4087480" y="3983879"/>
              <a:ext cx="544632" cy="327849"/>
            </a:xfrm>
            <a:custGeom>
              <a:avLst/>
              <a:gdLst>
                <a:gd name="connsiteX0" fmla="*/ 0 w 544632"/>
                <a:gd name="connsiteY0" fmla="*/ 0 h 327849"/>
                <a:gd name="connsiteX1" fmla="*/ 0 w 544632"/>
                <a:gd name="connsiteY1" fmla="*/ 327849 h 327849"/>
                <a:gd name="connsiteX2" fmla="*/ 544632 w 544632"/>
                <a:gd name="connsiteY2" fmla="*/ 327849 h 327849"/>
                <a:gd name="connsiteX3" fmla="*/ 544632 w 544632"/>
                <a:gd name="connsiteY3" fmla="*/ 0 h 327849"/>
                <a:gd name="connsiteX4" fmla="*/ 0 w 544632"/>
                <a:gd name="connsiteY4" fmla="*/ 0 h 327849"/>
                <a:gd name="connsiteX5" fmla="*/ 420246 w 544632"/>
                <a:gd name="connsiteY5" fmla="*/ 266962 h 327849"/>
                <a:gd name="connsiteX6" fmla="*/ 420246 w 544632"/>
                <a:gd name="connsiteY6" fmla="*/ 266962 h 327849"/>
                <a:gd name="connsiteX7" fmla="*/ 124387 w 544632"/>
                <a:gd name="connsiteY7" fmla="*/ 266962 h 327849"/>
                <a:gd name="connsiteX8" fmla="*/ 124387 w 544632"/>
                <a:gd name="connsiteY8" fmla="*/ 60252 h 327849"/>
                <a:gd name="connsiteX9" fmla="*/ 420246 w 544632"/>
                <a:gd name="connsiteY9" fmla="*/ 60252 h 327849"/>
                <a:gd name="connsiteX10" fmla="*/ 420246 w 544632"/>
                <a:gd name="connsiteY10" fmla="*/ 266962 h 32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4632" h="327849">
                  <a:moveTo>
                    <a:pt x="0" y="0"/>
                  </a:moveTo>
                  <a:lnTo>
                    <a:pt x="0" y="327849"/>
                  </a:lnTo>
                  <a:lnTo>
                    <a:pt x="544632" y="327849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420246" y="266962"/>
                  </a:moveTo>
                  <a:lnTo>
                    <a:pt x="420246" y="266962"/>
                  </a:lnTo>
                  <a:lnTo>
                    <a:pt x="124387" y="266962"/>
                  </a:lnTo>
                  <a:lnTo>
                    <a:pt x="124387" y="60252"/>
                  </a:lnTo>
                  <a:lnTo>
                    <a:pt x="420246" y="60252"/>
                  </a:lnTo>
                  <a:lnTo>
                    <a:pt x="420246" y="26696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8" name="Freeform 237">
              <a:extLst>
                <a:ext uri="{FF2B5EF4-FFF2-40B4-BE49-F238E27FC236}">
                  <a16:creationId xmlns:a16="http://schemas.microsoft.com/office/drawing/2014/main" id="{BA27AEED-802C-1249-96D0-BE42CB566B93}"/>
                </a:ext>
              </a:extLst>
            </p:cNvPr>
            <p:cNvSpPr/>
            <p:nvPr/>
          </p:nvSpPr>
          <p:spPr>
            <a:xfrm>
              <a:off x="4243778" y="4096197"/>
              <a:ext cx="64872" cy="106594"/>
            </a:xfrm>
            <a:custGeom>
              <a:avLst/>
              <a:gdLst>
                <a:gd name="connsiteX0" fmla="*/ 0 w 64872"/>
                <a:gd name="connsiteY0" fmla="*/ 0 h 106594"/>
                <a:gd name="connsiteX1" fmla="*/ 0 w 64872"/>
                <a:gd name="connsiteY1" fmla="*/ 106595 h 106594"/>
                <a:gd name="connsiteX2" fmla="*/ 64873 w 64872"/>
                <a:gd name="connsiteY2" fmla="*/ 57467 h 106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4872" h="106594">
                  <a:moveTo>
                    <a:pt x="0" y="0"/>
                  </a:moveTo>
                  <a:lnTo>
                    <a:pt x="0" y="106595"/>
                  </a:lnTo>
                  <a:lnTo>
                    <a:pt x="64873" y="57467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39" name="Graphic 13">
            <a:extLst>
              <a:ext uri="{FF2B5EF4-FFF2-40B4-BE49-F238E27FC236}">
                <a16:creationId xmlns:a16="http://schemas.microsoft.com/office/drawing/2014/main" id="{0574B929-3846-EC4B-B1F7-6B182B05B37F}"/>
              </a:ext>
            </a:extLst>
          </p:cNvPr>
          <p:cNvGrpSpPr>
            <a:grpSpLocks noChangeAspect="1"/>
          </p:cNvGrpSpPr>
          <p:nvPr/>
        </p:nvGrpSpPr>
        <p:grpSpPr>
          <a:xfrm>
            <a:off x="6408055" y="802621"/>
            <a:ext cx="450109" cy="450109"/>
            <a:chOff x="6360793" y="755359"/>
            <a:chExt cx="544632" cy="544632"/>
          </a:xfrm>
          <a:solidFill>
            <a:schemeClr val="tx2"/>
          </a:solidFill>
        </p:grpSpPr>
        <p:sp>
          <p:nvSpPr>
            <p:cNvPr id="240" name="Freeform 239">
              <a:extLst>
                <a:ext uri="{FF2B5EF4-FFF2-40B4-BE49-F238E27FC236}">
                  <a16:creationId xmlns:a16="http://schemas.microsoft.com/office/drawing/2014/main" id="{8325AE28-8E19-B640-A934-530978A1A0C9}"/>
                </a:ext>
              </a:extLst>
            </p:cNvPr>
            <p:cNvSpPr/>
            <p:nvPr/>
          </p:nvSpPr>
          <p:spPr>
            <a:xfrm>
              <a:off x="6554313" y="872569"/>
              <a:ext cx="157590" cy="120934"/>
            </a:xfrm>
            <a:custGeom>
              <a:avLst/>
              <a:gdLst>
                <a:gd name="connsiteX0" fmla="*/ 0 w 157590"/>
                <a:gd name="connsiteY0" fmla="*/ 0 h 120934"/>
                <a:gd name="connsiteX1" fmla="*/ 0 w 157590"/>
                <a:gd name="connsiteY1" fmla="*/ 89967 h 120934"/>
                <a:gd name="connsiteX2" fmla="*/ 34551 w 157590"/>
                <a:gd name="connsiteY2" fmla="*/ 89967 h 120934"/>
                <a:gd name="connsiteX3" fmla="*/ 34551 w 157590"/>
                <a:gd name="connsiteY3" fmla="*/ 120935 h 120934"/>
                <a:gd name="connsiteX4" fmla="*/ 77949 w 157590"/>
                <a:gd name="connsiteY4" fmla="*/ 89967 h 120934"/>
                <a:gd name="connsiteX5" fmla="*/ 157590 w 157590"/>
                <a:gd name="connsiteY5" fmla="*/ 89967 h 120934"/>
                <a:gd name="connsiteX6" fmla="*/ 157590 w 157590"/>
                <a:gd name="connsiteY6" fmla="*/ 0 h 12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7590" h="120934">
                  <a:moveTo>
                    <a:pt x="0" y="0"/>
                  </a:moveTo>
                  <a:lnTo>
                    <a:pt x="0" y="89967"/>
                  </a:lnTo>
                  <a:lnTo>
                    <a:pt x="34551" y="89967"/>
                  </a:lnTo>
                  <a:lnTo>
                    <a:pt x="34551" y="120935"/>
                  </a:lnTo>
                  <a:lnTo>
                    <a:pt x="77949" y="89967"/>
                  </a:lnTo>
                  <a:lnTo>
                    <a:pt x="157590" y="89967"/>
                  </a:lnTo>
                  <a:lnTo>
                    <a:pt x="157590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83E8C24C-9B67-A947-B745-EA5F69C1F321}"/>
                </a:ext>
              </a:extLst>
            </p:cNvPr>
            <p:cNvSpPr/>
            <p:nvPr/>
          </p:nvSpPr>
          <p:spPr>
            <a:xfrm>
              <a:off x="6360793" y="788334"/>
              <a:ext cx="544632" cy="297845"/>
            </a:xfrm>
            <a:custGeom>
              <a:avLst/>
              <a:gdLst>
                <a:gd name="connsiteX0" fmla="*/ 0 w 544632"/>
                <a:gd name="connsiteY0" fmla="*/ 0 h 297845"/>
                <a:gd name="connsiteX1" fmla="*/ 0 w 544632"/>
                <a:gd name="connsiteY1" fmla="*/ 297846 h 297845"/>
                <a:gd name="connsiteX2" fmla="*/ 544632 w 544632"/>
                <a:gd name="connsiteY2" fmla="*/ 297846 h 297845"/>
                <a:gd name="connsiteX3" fmla="*/ 544632 w 544632"/>
                <a:gd name="connsiteY3" fmla="*/ 0 h 297845"/>
                <a:gd name="connsiteX4" fmla="*/ 0 w 544632"/>
                <a:gd name="connsiteY4" fmla="*/ 0 h 297845"/>
                <a:gd name="connsiteX5" fmla="*/ 383023 w 544632"/>
                <a:gd name="connsiteY5" fmla="*/ 206114 h 297845"/>
                <a:gd name="connsiteX6" fmla="*/ 281689 w 544632"/>
                <a:gd name="connsiteY6" fmla="*/ 206114 h 297845"/>
                <a:gd name="connsiteX7" fmla="*/ 196160 w 544632"/>
                <a:gd name="connsiteY7" fmla="*/ 267145 h 297845"/>
                <a:gd name="connsiteX8" fmla="*/ 196160 w 544632"/>
                <a:gd name="connsiteY8" fmla="*/ 206114 h 297845"/>
                <a:gd name="connsiteX9" fmla="*/ 161609 w 544632"/>
                <a:gd name="connsiteY9" fmla="*/ 206114 h 297845"/>
                <a:gd name="connsiteX10" fmla="*/ 161609 w 544632"/>
                <a:gd name="connsiteY10" fmla="*/ 52323 h 297845"/>
                <a:gd name="connsiteX11" fmla="*/ 161609 w 544632"/>
                <a:gd name="connsiteY11" fmla="*/ 52323 h 297845"/>
                <a:gd name="connsiteX12" fmla="*/ 383023 w 544632"/>
                <a:gd name="connsiteY12" fmla="*/ 52323 h 297845"/>
                <a:gd name="connsiteX13" fmla="*/ 383023 w 544632"/>
                <a:gd name="connsiteY13" fmla="*/ 206114 h 29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4632" h="297845">
                  <a:moveTo>
                    <a:pt x="0" y="0"/>
                  </a:moveTo>
                  <a:lnTo>
                    <a:pt x="0" y="297846"/>
                  </a:lnTo>
                  <a:lnTo>
                    <a:pt x="544632" y="297846"/>
                  </a:lnTo>
                  <a:lnTo>
                    <a:pt x="544632" y="0"/>
                  </a:lnTo>
                  <a:lnTo>
                    <a:pt x="0" y="0"/>
                  </a:lnTo>
                  <a:close/>
                  <a:moveTo>
                    <a:pt x="383023" y="206114"/>
                  </a:moveTo>
                  <a:lnTo>
                    <a:pt x="281689" y="206114"/>
                  </a:lnTo>
                  <a:lnTo>
                    <a:pt x="196160" y="267145"/>
                  </a:lnTo>
                  <a:lnTo>
                    <a:pt x="196160" y="206114"/>
                  </a:lnTo>
                  <a:lnTo>
                    <a:pt x="161609" y="206114"/>
                  </a:lnTo>
                  <a:lnTo>
                    <a:pt x="161609" y="52323"/>
                  </a:lnTo>
                  <a:lnTo>
                    <a:pt x="161609" y="52323"/>
                  </a:lnTo>
                  <a:lnTo>
                    <a:pt x="383023" y="52323"/>
                  </a:lnTo>
                  <a:lnTo>
                    <a:pt x="383023" y="20611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EE1AFCD4-17F2-5342-AEB8-2A9CFDC42880}"/>
                </a:ext>
              </a:extLst>
            </p:cNvPr>
            <p:cNvSpPr/>
            <p:nvPr/>
          </p:nvSpPr>
          <p:spPr>
            <a:xfrm>
              <a:off x="6360793" y="1118092"/>
              <a:ext cx="544632" cy="148922"/>
            </a:xfrm>
            <a:custGeom>
              <a:avLst/>
              <a:gdLst>
                <a:gd name="connsiteX0" fmla="*/ 544632 w 544632"/>
                <a:gd name="connsiteY0" fmla="*/ 69143 h 148922"/>
                <a:gd name="connsiteX1" fmla="*/ 544632 w 544632"/>
                <a:gd name="connsiteY1" fmla="*/ 0 h 148922"/>
                <a:gd name="connsiteX2" fmla="*/ 0 w 544632"/>
                <a:gd name="connsiteY2" fmla="*/ 0 h 148922"/>
                <a:gd name="connsiteX3" fmla="*/ 0 w 544632"/>
                <a:gd name="connsiteY3" fmla="*/ 69143 h 148922"/>
                <a:gd name="connsiteX4" fmla="*/ 211151 w 544632"/>
                <a:gd name="connsiteY4" fmla="*/ 69143 h 148922"/>
                <a:gd name="connsiteX5" fmla="*/ 211151 w 544632"/>
                <a:gd name="connsiteY5" fmla="*/ 117011 h 148922"/>
                <a:gd name="connsiteX6" fmla="*/ 188281 w 544632"/>
                <a:gd name="connsiteY6" fmla="*/ 117011 h 148922"/>
                <a:gd name="connsiteX7" fmla="*/ 188281 w 544632"/>
                <a:gd name="connsiteY7" fmla="*/ 148923 h 148922"/>
                <a:gd name="connsiteX8" fmla="*/ 356351 w 544632"/>
                <a:gd name="connsiteY8" fmla="*/ 148923 h 148922"/>
                <a:gd name="connsiteX9" fmla="*/ 356351 w 544632"/>
                <a:gd name="connsiteY9" fmla="*/ 117011 h 148922"/>
                <a:gd name="connsiteX10" fmla="*/ 333481 w 544632"/>
                <a:gd name="connsiteY10" fmla="*/ 117011 h 148922"/>
                <a:gd name="connsiteX11" fmla="*/ 333481 w 544632"/>
                <a:gd name="connsiteY11" fmla="*/ 69143 h 14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4632" h="148922">
                  <a:moveTo>
                    <a:pt x="544632" y="69143"/>
                  </a:moveTo>
                  <a:lnTo>
                    <a:pt x="544632" y="0"/>
                  </a:lnTo>
                  <a:lnTo>
                    <a:pt x="0" y="0"/>
                  </a:lnTo>
                  <a:lnTo>
                    <a:pt x="0" y="69143"/>
                  </a:lnTo>
                  <a:lnTo>
                    <a:pt x="211151" y="69143"/>
                  </a:lnTo>
                  <a:lnTo>
                    <a:pt x="211151" y="117011"/>
                  </a:lnTo>
                  <a:lnTo>
                    <a:pt x="188281" y="117011"/>
                  </a:lnTo>
                  <a:lnTo>
                    <a:pt x="188281" y="148923"/>
                  </a:lnTo>
                  <a:lnTo>
                    <a:pt x="356351" y="148923"/>
                  </a:lnTo>
                  <a:lnTo>
                    <a:pt x="356351" y="117011"/>
                  </a:lnTo>
                  <a:lnTo>
                    <a:pt x="333481" y="117011"/>
                  </a:lnTo>
                  <a:lnTo>
                    <a:pt x="333481" y="6914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43" name="Graphic 79">
            <a:extLst>
              <a:ext uri="{FF2B5EF4-FFF2-40B4-BE49-F238E27FC236}">
                <a16:creationId xmlns:a16="http://schemas.microsoft.com/office/drawing/2014/main" id="{5E383120-4878-B64B-90DE-C18361D33FF3}"/>
              </a:ext>
            </a:extLst>
          </p:cNvPr>
          <p:cNvGrpSpPr>
            <a:grpSpLocks noChangeAspect="1"/>
          </p:cNvGrpSpPr>
          <p:nvPr/>
        </p:nvGrpSpPr>
        <p:grpSpPr>
          <a:xfrm>
            <a:off x="9818025" y="5386195"/>
            <a:ext cx="450109" cy="450109"/>
            <a:chOff x="9770763" y="5338933"/>
            <a:chExt cx="544632" cy="544632"/>
          </a:xfrm>
          <a:solidFill>
            <a:schemeClr val="tx2"/>
          </a:solidFill>
        </p:grpSpPr>
        <p:sp>
          <p:nvSpPr>
            <p:cNvPr id="244" name="Freeform 243">
              <a:extLst>
                <a:ext uri="{FF2B5EF4-FFF2-40B4-BE49-F238E27FC236}">
                  <a16:creationId xmlns:a16="http://schemas.microsoft.com/office/drawing/2014/main" id="{5620BD98-A585-1B40-A004-45C5575CC175}"/>
                </a:ext>
              </a:extLst>
            </p:cNvPr>
            <p:cNvSpPr/>
            <p:nvPr/>
          </p:nvSpPr>
          <p:spPr>
            <a:xfrm>
              <a:off x="9770763" y="5720398"/>
              <a:ext cx="464579" cy="163166"/>
            </a:xfrm>
            <a:custGeom>
              <a:avLst/>
              <a:gdLst>
                <a:gd name="connsiteX0" fmla="*/ 77822 w 464579"/>
                <a:gd name="connsiteY0" fmla="*/ 130999 h 163166"/>
                <a:gd name="connsiteX1" fmla="*/ 163049 w 464579"/>
                <a:gd name="connsiteY1" fmla="*/ 95770 h 163166"/>
                <a:gd name="connsiteX2" fmla="*/ 163166 w 464579"/>
                <a:gd name="connsiteY2" fmla="*/ 95653 h 163166"/>
                <a:gd name="connsiteX3" fmla="*/ 67502 w 464579"/>
                <a:gd name="connsiteY3" fmla="*/ 0 h 163166"/>
                <a:gd name="connsiteX4" fmla="*/ 67396 w 464579"/>
                <a:gd name="connsiteY4" fmla="*/ 106 h 163166"/>
                <a:gd name="connsiteX5" fmla="*/ 13295 w 464579"/>
                <a:gd name="connsiteY5" fmla="*/ 130999 h 163166"/>
                <a:gd name="connsiteX6" fmla="*/ 181 w 464579"/>
                <a:gd name="connsiteY6" fmla="*/ 130999 h 163166"/>
                <a:gd name="connsiteX7" fmla="*/ 181 w 464579"/>
                <a:gd name="connsiteY7" fmla="*/ 162730 h 163166"/>
                <a:gd name="connsiteX8" fmla="*/ 0 w 464579"/>
                <a:gd name="connsiteY8" fmla="*/ 163166 h 163166"/>
                <a:gd name="connsiteX9" fmla="*/ 690 w 464579"/>
                <a:gd name="connsiteY9" fmla="*/ 162879 h 163166"/>
                <a:gd name="connsiteX10" fmla="*/ 464580 w 464579"/>
                <a:gd name="connsiteY10" fmla="*/ 162879 h 163166"/>
                <a:gd name="connsiteX11" fmla="*/ 464580 w 464579"/>
                <a:gd name="connsiteY11" fmla="*/ 130999 h 163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4579" h="163166">
                  <a:moveTo>
                    <a:pt x="77822" y="130999"/>
                  </a:moveTo>
                  <a:lnTo>
                    <a:pt x="163049" y="95770"/>
                  </a:lnTo>
                  <a:lnTo>
                    <a:pt x="163166" y="95653"/>
                  </a:lnTo>
                  <a:lnTo>
                    <a:pt x="67502" y="0"/>
                  </a:lnTo>
                  <a:lnTo>
                    <a:pt x="67396" y="106"/>
                  </a:lnTo>
                  <a:lnTo>
                    <a:pt x="13295" y="130999"/>
                  </a:lnTo>
                  <a:lnTo>
                    <a:pt x="181" y="130999"/>
                  </a:lnTo>
                  <a:lnTo>
                    <a:pt x="181" y="162730"/>
                  </a:lnTo>
                  <a:lnTo>
                    <a:pt x="0" y="163166"/>
                  </a:lnTo>
                  <a:lnTo>
                    <a:pt x="690" y="162879"/>
                  </a:lnTo>
                  <a:lnTo>
                    <a:pt x="464580" y="162879"/>
                  </a:lnTo>
                  <a:lnTo>
                    <a:pt x="464580" y="130999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5" name="Freeform 244">
              <a:extLst>
                <a:ext uri="{FF2B5EF4-FFF2-40B4-BE49-F238E27FC236}">
                  <a16:creationId xmlns:a16="http://schemas.microsoft.com/office/drawing/2014/main" id="{5C939830-7FBB-144C-ADEA-35E89802F98C}"/>
                </a:ext>
              </a:extLst>
            </p:cNvPr>
            <p:cNvSpPr/>
            <p:nvPr/>
          </p:nvSpPr>
          <p:spPr>
            <a:xfrm>
              <a:off x="9860815" y="5486010"/>
              <a:ext cx="307502" cy="307502"/>
            </a:xfrm>
            <a:custGeom>
              <a:avLst/>
              <a:gdLst>
                <a:gd name="connsiteX0" fmla="*/ 211838 w 307502"/>
                <a:gd name="connsiteY0" fmla="*/ 0 h 307502"/>
                <a:gd name="connsiteX1" fmla="*/ 0 w 307502"/>
                <a:gd name="connsiteY1" fmla="*/ 211848 h 307502"/>
                <a:gd name="connsiteX2" fmla="*/ 95654 w 307502"/>
                <a:gd name="connsiteY2" fmla="*/ 307502 h 307502"/>
                <a:gd name="connsiteX3" fmla="*/ 307502 w 307502"/>
                <a:gd name="connsiteY3" fmla="*/ 95664 h 307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7502" h="307502">
                  <a:moveTo>
                    <a:pt x="211838" y="0"/>
                  </a:moveTo>
                  <a:lnTo>
                    <a:pt x="0" y="211848"/>
                  </a:lnTo>
                  <a:lnTo>
                    <a:pt x="95654" y="307502"/>
                  </a:lnTo>
                  <a:lnTo>
                    <a:pt x="307502" y="9566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6" name="Freeform 245">
              <a:extLst>
                <a:ext uri="{FF2B5EF4-FFF2-40B4-BE49-F238E27FC236}">
                  <a16:creationId xmlns:a16="http://schemas.microsoft.com/office/drawing/2014/main" id="{30B26859-C5FF-A543-A2E8-10A2F31A028D}"/>
                </a:ext>
              </a:extLst>
            </p:cNvPr>
            <p:cNvSpPr/>
            <p:nvPr/>
          </p:nvSpPr>
          <p:spPr>
            <a:xfrm>
              <a:off x="10095193" y="5432822"/>
              <a:ext cx="126301" cy="126301"/>
            </a:xfrm>
            <a:custGeom>
              <a:avLst/>
              <a:gdLst>
                <a:gd name="connsiteX0" fmla="*/ 30648 w 126301"/>
                <a:gd name="connsiteY0" fmla="*/ 0 h 126301"/>
                <a:gd name="connsiteX1" fmla="*/ 0 w 126301"/>
                <a:gd name="connsiteY1" fmla="*/ 30648 h 126301"/>
                <a:gd name="connsiteX2" fmla="*/ 95664 w 126301"/>
                <a:gd name="connsiteY2" fmla="*/ 126301 h 126301"/>
                <a:gd name="connsiteX3" fmla="*/ 126301 w 126301"/>
                <a:gd name="connsiteY3" fmla="*/ 95664 h 126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6301" h="126301">
                  <a:moveTo>
                    <a:pt x="30648" y="0"/>
                  </a:moveTo>
                  <a:lnTo>
                    <a:pt x="0" y="30648"/>
                  </a:lnTo>
                  <a:lnTo>
                    <a:pt x="95664" y="126301"/>
                  </a:lnTo>
                  <a:lnTo>
                    <a:pt x="126301" y="95664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CF955BE0-88F0-9241-B587-7472BFFCAF2D}"/>
                </a:ext>
              </a:extLst>
            </p:cNvPr>
            <p:cNvSpPr/>
            <p:nvPr/>
          </p:nvSpPr>
          <p:spPr>
            <a:xfrm>
              <a:off x="10148381" y="5338933"/>
              <a:ext cx="167013" cy="167013"/>
            </a:xfrm>
            <a:custGeom>
              <a:avLst/>
              <a:gdLst>
                <a:gd name="connsiteX0" fmla="*/ 71361 w 167013"/>
                <a:gd name="connsiteY0" fmla="*/ 0 h 167013"/>
                <a:gd name="connsiteX1" fmla="*/ 0 w 167013"/>
                <a:gd name="connsiteY1" fmla="*/ 71350 h 167013"/>
                <a:gd name="connsiteX2" fmla="*/ 95664 w 167013"/>
                <a:gd name="connsiteY2" fmla="*/ 167014 h 167013"/>
                <a:gd name="connsiteX3" fmla="*/ 167014 w 167013"/>
                <a:gd name="connsiteY3" fmla="*/ 95653 h 167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013" h="167013">
                  <a:moveTo>
                    <a:pt x="71361" y="0"/>
                  </a:moveTo>
                  <a:lnTo>
                    <a:pt x="0" y="71350"/>
                  </a:lnTo>
                  <a:lnTo>
                    <a:pt x="95664" y="167014"/>
                  </a:lnTo>
                  <a:lnTo>
                    <a:pt x="167014" y="9565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B4DEF319-169F-E84F-97BC-C5BBCC7292E0}"/>
                </a:ext>
              </a:extLst>
            </p:cNvPr>
            <p:cNvSpPr/>
            <p:nvPr/>
          </p:nvSpPr>
          <p:spPr>
            <a:xfrm>
              <a:off x="10058933" y="5777571"/>
              <a:ext cx="171094" cy="31881"/>
            </a:xfrm>
            <a:custGeom>
              <a:avLst/>
              <a:gdLst>
                <a:gd name="connsiteX0" fmla="*/ 0 w 171094"/>
                <a:gd name="connsiteY0" fmla="*/ 0 h 31881"/>
                <a:gd name="connsiteX1" fmla="*/ 171094 w 171094"/>
                <a:gd name="connsiteY1" fmla="*/ 0 h 31881"/>
                <a:gd name="connsiteX2" fmla="*/ 171094 w 171094"/>
                <a:gd name="connsiteY2" fmla="*/ 31881 h 31881"/>
                <a:gd name="connsiteX3" fmla="*/ 0 w 171094"/>
                <a:gd name="connsiteY3" fmla="*/ 31881 h 3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094" h="31881">
                  <a:moveTo>
                    <a:pt x="0" y="0"/>
                  </a:moveTo>
                  <a:lnTo>
                    <a:pt x="171094" y="0"/>
                  </a:lnTo>
                  <a:lnTo>
                    <a:pt x="171094" y="31881"/>
                  </a:lnTo>
                  <a:lnTo>
                    <a:pt x="0" y="3188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49" name="Graphic 21">
            <a:extLst>
              <a:ext uri="{FF2B5EF4-FFF2-40B4-BE49-F238E27FC236}">
                <a16:creationId xmlns:a16="http://schemas.microsoft.com/office/drawing/2014/main" id="{94EEB73F-4A7D-7D4F-BD3F-54FE409CFE13}"/>
              </a:ext>
            </a:extLst>
          </p:cNvPr>
          <p:cNvGrpSpPr>
            <a:grpSpLocks noChangeAspect="1"/>
          </p:cNvGrpSpPr>
          <p:nvPr/>
        </p:nvGrpSpPr>
        <p:grpSpPr>
          <a:xfrm>
            <a:off x="10954682" y="802621"/>
            <a:ext cx="450109" cy="450109"/>
            <a:chOff x="10907420" y="755359"/>
            <a:chExt cx="544632" cy="544632"/>
          </a:xfrm>
          <a:solidFill>
            <a:schemeClr val="tx2"/>
          </a:solidFill>
        </p:grpSpPr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74C224E1-0FED-3E4F-A679-E4DA3D3DF967}"/>
                </a:ext>
              </a:extLst>
            </p:cNvPr>
            <p:cNvSpPr/>
            <p:nvPr/>
          </p:nvSpPr>
          <p:spPr>
            <a:xfrm>
              <a:off x="11014598" y="755359"/>
              <a:ext cx="330274" cy="544632"/>
            </a:xfrm>
            <a:custGeom>
              <a:avLst/>
              <a:gdLst>
                <a:gd name="connsiteX0" fmla="*/ 0 w 330274"/>
                <a:gd name="connsiteY0" fmla="*/ 0 h 544632"/>
                <a:gd name="connsiteX1" fmla="*/ 0 w 330274"/>
                <a:gd name="connsiteY1" fmla="*/ 544632 h 544632"/>
                <a:gd name="connsiteX2" fmla="*/ 330275 w 330274"/>
                <a:gd name="connsiteY2" fmla="*/ 544632 h 544632"/>
                <a:gd name="connsiteX3" fmla="*/ 330275 w 330274"/>
                <a:gd name="connsiteY3" fmla="*/ 0 h 544632"/>
                <a:gd name="connsiteX4" fmla="*/ 0 w 330274"/>
                <a:gd name="connsiteY4" fmla="*/ 0 h 544632"/>
                <a:gd name="connsiteX5" fmla="*/ 110177 w 330274"/>
                <a:gd name="connsiteY5" fmla="*/ 469107 h 544632"/>
                <a:gd name="connsiteX6" fmla="*/ 62665 w 330274"/>
                <a:gd name="connsiteY6" fmla="*/ 469107 h 544632"/>
                <a:gd name="connsiteX7" fmla="*/ 62665 w 330274"/>
                <a:gd name="connsiteY7" fmla="*/ 437195 h 544632"/>
                <a:gd name="connsiteX8" fmla="*/ 110177 w 330274"/>
                <a:gd name="connsiteY8" fmla="*/ 437195 h 544632"/>
                <a:gd name="connsiteX9" fmla="*/ 110177 w 330274"/>
                <a:gd name="connsiteY9" fmla="*/ 469107 h 544632"/>
                <a:gd name="connsiteX10" fmla="*/ 110177 w 330274"/>
                <a:gd name="connsiteY10" fmla="*/ 408120 h 544632"/>
                <a:gd name="connsiteX11" fmla="*/ 62665 w 330274"/>
                <a:gd name="connsiteY11" fmla="*/ 408120 h 544632"/>
                <a:gd name="connsiteX12" fmla="*/ 62665 w 330274"/>
                <a:gd name="connsiteY12" fmla="*/ 376208 h 544632"/>
                <a:gd name="connsiteX13" fmla="*/ 110177 w 330274"/>
                <a:gd name="connsiteY13" fmla="*/ 376208 h 544632"/>
                <a:gd name="connsiteX14" fmla="*/ 110177 w 330274"/>
                <a:gd name="connsiteY14" fmla="*/ 408120 h 544632"/>
                <a:gd name="connsiteX15" fmla="*/ 110177 w 330274"/>
                <a:gd name="connsiteY15" fmla="*/ 347132 h 544632"/>
                <a:gd name="connsiteX16" fmla="*/ 62665 w 330274"/>
                <a:gd name="connsiteY16" fmla="*/ 347132 h 544632"/>
                <a:gd name="connsiteX17" fmla="*/ 62665 w 330274"/>
                <a:gd name="connsiteY17" fmla="*/ 315220 h 544632"/>
                <a:gd name="connsiteX18" fmla="*/ 110177 w 330274"/>
                <a:gd name="connsiteY18" fmla="*/ 315220 h 544632"/>
                <a:gd name="connsiteX19" fmla="*/ 110177 w 330274"/>
                <a:gd name="connsiteY19" fmla="*/ 347132 h 544632"/>
                <a:gd name="connsiteX20" fmla="*/ 188894 w 330274"/>
                <a:gd name="connsiteY20" fmla="*/ 469107 h 544632"/>
                <a:gd name="connsiteX21" fmla="*/ 141381 w 330274"/>
                <a:gd name="connsiteY21" fmla="*/ 469107 h 544632"/>
                <a:gd name="connsiteX22" fmla="*/ 141381 w 330274"/>
                <a:gd name="connsiteY22" fmla="*/ 437195 h 544632"/>
                <a:gd name="connsiteX23" fmla="*/ 188894 w 330274"/>
                <a:gd name="connsiteY23" fmla="*/ 437195 h 544632"/>
                <a:gd name="connsiteX24" fmla="*/ 188894 w 330274"/>
                <a:gd name="connsiteY24" fmla="*/ 469107 h 544632"/>
                <a:gd name="connsiteX25" fmla="*/ 188894 w 330274"/>
                <a:gd name="connsiteY25" fmla="*/ 408120 h 544632"/>
                <a:gd name="connsiteX26" fmla="*/ 141381 w 330274"/>
                <a:gd name="connsiteY26" fmla="*/ 408120 h 544632"/>
                <a:gd name="connsiteX27" fmla="*/ 141381 w 330274"/>
                <a:gd name="connsiteY27" fmla="*/ 376208 h 544632"/>
                <a:gd name="connsiteX28" fmla="*/ 188894 w 330274"/>
                <a:gd name="connsiteY28" fmla="*/ 376208 h 544632"/>
                <a:gd name="connsiteX29" fmla="*/ 188894 w 330274"/>
                <a:gd name="connsiteY29" fmla="*/ 408120 h 544632"/>
                <a:gd name="connsiteX30" fmla="*/ 188894 w 330274"/>
                <a:gd name="connsiteY30" fmla="*/ 347132 h 544632"/>
                <a:gd name="connsiteX31" fmla="*/ 141381 w 330274"/>
                <a:gd name="connsiteY31" fmla="*/ 347132 h 544632"/>
                <a:gd name="connsiteX32" fmla="*/ 141381 w 330274"/>
                <a:gd name="connsiteY32" fmla="*/ 315220 h 544632"/>
                <a:gd name="connsiteX33" fmla="*/ 188894 w 330274"/>
                <a:gd name="connsiteY33" fmla="*/ 315220 h 544632"/>
                <a:gd name="connsiteX34" fmla="*/ 188894 w 330274"/>
                <a:gd name="connsiteY34" fmla="*/ 347132 h 544632"/>
                <a:gd name="connsiteX35" fmla="*/ 267610 w 330274"/>
                <a:gd name="connsiteY35" fmla="*/ 469107 h 544632"/>
                <a:gd name="connsiteX36" fmla="*/ 220097 w 330274"/>
                <a:gd name="connsiteY36" fmla="*/ 469107 h 544632"/>
                <a:gd name="connsiteX37" fmla="*/ 220097 w 330274"/>
                <a:gd name="connsiteY37" fmla="*/ 437195 h 544632"/>
                <a:gd name="connsiteX38" fmla="*/ 267610 w 330274"/>
                <a:gd name="connsiteY38" fmla="*/ 437195 h 544632"/>
                <a:gd name="connsiteX39" fmla="*/ 267610 w 330274"/>
                <a:gd name="connsiteY39" fmla="*/ 469107 h 544632"/>
                <a:gd name="connsiteX40" fmla="*/ 267610 w 330274"/>
                <a:gd name="connsiteY40" fmla="*/ 408120 h 544632"/>
                <a:gd name="connsiteX41" fmla="*/ 220097 w 330274"/>
                <a:gd name="connsiteY41" fmla="*/ 408120 h 544632"/>
                <a:gd name="connsiteX42" fmla="*/ 220097 w 330274"/>
                <a:gd name="connsiteY42" fmla="*/ 376208 h 544632"/>
                <a:gd name="connsiteX43" fmla="*/ 267610 w 330274"/>
                <a:gd name="connsiteY43" fmla="*/ 376208 h 544632"/>
                <a:gd name="connsiteX44" fmla="*/ 267610 w 330274"/>
                <a:gd name="connsiteY44" fmla="*/ 408120 h 544632"/>
                <a:gd name="connsiteX45" fmla="*/ 267610 w 330274"/>
                <a:gd name="connsiteY45" fmla="*/ 347132 h 544632"/>
                <a:gd name="connsiteX46" fmla="*/ 220097 w 330274"/>
                <a:gd name="connsiteY46" fmla="*/ 347132 h 544632"/>
                <a:gd name="connsiteX47" fmla="*/ 220097 w 330274"/>
                <a:gd name="connsiteY47" fmla="*/ 315220 h 544632"/>
                <a:gd name="connsiteX48" fmla="*/ 267610 w 330274"/>
                <a:gd name="connsiteY48" fmla="*/ 315220 h 544632"/>
                <a:gd name="connsiteX49" fmla="*/ 267610 w 330274"/>
                <a:gd name="connsiteY49" fmla="*/ 347132 h 544632"/>
                <a:gd name="connsiteX50" fmla="*/ 268049 w 330274"/>
                <a:gd name="connsiteY50" fmla="*/ 266662 h 544632"/>
                <a:gd name="connsiteX51" fmla="*/ 62225 w 330274"/>
                <a:gd name="connsiteY51" fmla="*/ 266662 h 544632"/>
                <a:gd name="connsiteX52" fmla="*/ 62225 w 330274"/>
                <a:gd name="connsiteY52" fmla="*/ 62434 h 544632"/>
                <a:gd name="connsiteX53" fmla="*/ 268049 w 330274"/>
                <a:gd name="connsiteY53" fmla="*/ 62434 h 544632"/>
                <a:gd name="connsiteX54" fmla="*/ 268049 w 330274"/>
                <a:gd name="connsiteY54" fmla="*/ 266662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0274" h="544632">
                  <a:moveTo>
                    <a:pt x="0" y="0"/>
                  </a:moveTo>
                  <a:lnTo>
                    <a:pt x="0" y="544632"/>
                  </a:lnTo>
                  <a:lnTo>
                    <a:pt x="330275" y="544632"/>
                  </a:lnTo>
                  <a:lnTo>
                    <a:pt x="330275" y="0"/>
                  </a:lnTo>
                  <a:lnTo>
                    <a:pt x="0" y="0"/>
                  </a:lnTo>
                  <a:close/>
                  <a:moveTo>
                    <a:pt x="110177" y="469107"/>
                  </a:moveTo>
                  <a:lnTo>
                    <a:pt x="62665" y="469107"/>
                  </a:lnTo>
                  <a:lnTo>
                    <a:pt x="62665" y="437195"/>
                  </a:lnTo>
                  <a:lnTo>
                    <a:pt x="110177" y="437195"/>
                  </a:lnTo>
                  <a:lnTo>
                    <a:pt x="110177" y="469107"/>
                  </a:lnTo>
                  <a:close/>
                  <a:moveTo>
                    <a:pt x="110177" y="408120"/>
                  </a:moveTo>
                  <a:lnTo>
                    <a:pt x="62665" y="408120"/>
                  </a:lnTo>
                  <a:lnTo>
                    <a:pt x="62665" y="376208"/>
                  </a:lnTo>
                  <a:lnTo>
                    <a:pt x="110177" y="376208"/>
                  </a:lnTo>
                  <a:lnTo>
                    <a:pt x="110177" y="408120"/>
                  </a:lnTo>
                  <a:close/>
                  <a:moveTo>
                    <a:pt x="110177" y="347132"/>
                  </a:moveTo>
                  <a:lnTo>
                    <a:pt x="62665" y="347132"/>
                  </a:lnTo>
                  <a:lnTo>
                    <a:pt x="62665" y="315220"/>
                  </a:lnTo>
                  <a:lnTo>
                    <a:pt x="110177" y="315220"/>
                  </a:lnTo>
                  <a:lnTo>
                    <a:pt x="110177" y="347132"/>
                  </a:lnTo>
                  <a:close/>
                  <a:moveTo>
                    <a:pt x="188894" y="469107"/>
                  </a:moveTo>
                  <a:lnTo>
                    <a:pt x="141381" y="469107"/>
                  </a:lnTo>
                  <a:lnTo>
                    <a:pt x="141381" y="437195"/>
                  </a:lnTo>
                  <a:lnTo>
                    <a:pt x="188894" y="437195"/>
                  </a:lnTo>
                  <a:lnTo>
                    <a:pt x="188894" y="469107"/>
                  </a:lnTo>
                  <a:close/>
                  <a:moveTo>
                    <a:pt x="188894" y="408120"/>
                  </a:moveTo>
                  <a:lnTo>
                    <a:pt x="141381" y="408120"/>
                  </a:lnTo>
                  <a:lnTo>
                    <a:pt x="141381" y="376208"/>
                  </a:lnTo>
                  <a:lnTo>
                    <a:pt x="188894" y="376208"/>
                  </a:lnTo>
                  <a:lnTo>
                    <a:pt x="188894" y="408120"/>
                  </a:lnTo>
                  <a:close/>
                  <a:moveTo>
                    <a:pt x="188894" y="347132"/>
                  </a:moveTo>
                  <a:lnTo>
                    <a:pt x="141381" y="347132"/>
                  </a:lnTo>
                  <a:lnTo>
                    <a:pt x="141381" y="315220"/>
                  </a:lnTo>
                  <a:lnTo>
                    <a:pt x="188894" y="315220"/>
                  </a:lnTo>
                  <a:lnTo>
                    <a:pt x="188894" y="347132"/>
                  </a:lnTo>
                  <a:close/>
                  <a:moveTo>
                    <a:pt x="267610" y="469107"/>
                  </a:moveTo>
                  <a:lnTo>
                    <a:pt x="220097" y="469107"/>
                  </a:lnTo>
                  <a:lnTo>
                    <a:pt x="220097" y="437195"/>
                  </a:lnTo>
                  <a:lnTo>
                    <a:pt x="267610" y="437195"/>
                  </a:lnTo>
                  <a:lnTo>
                    <a:pt x="267610" y="469107"/>
                  </a:lnTo>
                  <a:close/>
                  <a:moveTo>
                    <a:pt x="267610" y="408120"/>
                  </a:moveTo>
                  <a:lnTo>
                    <a:pt x="220097" y="408120"/>
                  </a:lnTo>
                  <a:lnTo>
                    <a:pt x="220097" y="376208"/>
                  </a:lnTo>
                  <a:lnTo>
                    <a:pt x="267610" y="376208"/>
                  </a:lnTo>
                  <a:lnTo>
                    <a:pt x="267610" y="408120"/>
                  </a:lnTo>
                  <a:close/>
                  <a:moveTo>
                    <a:pt x="267610" y="347132"/>
                  </a:moveTo>
                  <a:lnTo>
                    <a:pt x="220097" y="347132"/>
                  </a:lnTo>
                  <a:lnTo>
                    <a:pt x="220097" y="315220"/>
                  </a:lnTo>
                  <a:lnTo>
                    <a:pt x="267610" y="315220"/>
                  </a:lnTo>
                  <a:lnTo>
                    <a:pt x="267610" y="347132"/>
                  </a:lnTo>
                  <a:close/>
                  <a:moveTo>
                    <a:pt x="268049" y="266662"/>
                  </a:moveTo>
                  <a:lnTo>
                    <a:pt x="62225" y="266662"/>
                  </a:lnTo>
                  <a:lnTo>
                    <a:pt x="62225" y="62434"/>
                  </a:lnTo>
                  <a:lnTo>
                    <a:pt x="268049" y="62434"/>
                  </a:lnTo>
                  <a:lnTo>
                    <a:pt x="268049" y="26666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11E8B6EA-24ED-FF42-ADCA-8CF2B324B58C}"/>
                </a:ext>
              </a:extLst>
            </p:cNvPr>
            <p:cNvSpPr/>
            <p:nvPr/>
          </p:nvSpPr>
          <p:spPr>
            <a:xfrm>
              <a:off x="11108731" y="849701"/>
              <a:ext cx="141997" cy="140402"/>
            </a:xfrm>
            <a:custGeom>
              <a:avLst/>
              <a:gdLst>
                <a:gd name="connsiteX0" fmla="*/ 0 w 141997"/>
                <a:gd name="connsiteY0" fmla="*/ 0 h 140402"/>
                <a:gd name="connsiteX1" fmla="*/ 141998 w 141997"/>
                <a:gd name="connsiteY1" fmla="*/ 0 h 140402"/>
                <a:gd name="connsiteX2" fmla="*/ 141998 w 141997"/>
                <a:gd name="connsiteY2" fmla="*/ 140402 h 140402"/>
                <a:gd name="connsiteX3" fmla="*/ 0 w 141997"/>
                <a:gd name="connsiteY3" fmla="*/ 140402 h 140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997" h="140402">
                  <a:moveTo>
                    <a:pt x="0" y="0"/>
                  </a:moveTo>
                  <a:lnTo>
                    <a:pt x="141998" y="0"/>
                  </a:lnTo>
                  <a:lnTo>
                    <a:pt x="141998" y="140402"/>
                  </a:lnTo>
                  <a:lnTo>
                    <a:pt x="0" y="14040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52" name="Graphic 63">
            <a:extLst>
              <a:ext uri="{FF2B5EF4-FFF2-40B4-BE49-F238E27FC236}">
                <a16:creationId xmlns:a16="http://schemas.microsoft.com/office/drawing/2014/main" id="{1EE99EC6-0BB9-924E-A38A-106DDD6808D4}"/>
              </a:ext>
            </a:extLst>
          </p:cNvPr>
          <p:cNvGrpSpPr>
            <a:grpSpLocks noChangeAspect="1"/>
          </p:cNvGrpSpPr>
          <p:nvPr/>
        </p:nvGrpSpPr>
        <p:grpSpPr>
          <a:xfrm>
            <a:off x="724773" y="5386195"/>
            <a:ext cx="450109" cy="450109"/>
            <a:chOff x="677511" y="5338933"/>
            <a:chExt cx="544632" cy="544632"/>
          </a:xfrm>
          <a:solidFill>
            <a:schemeClr val="tx2"/>
          </a:solidFill>
        </p:grpSpPr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9B5ABCE0-2240-ED40-BCC3-59D01170B69F}"/>
                </a:ext>
              </a:extLst>
            </p:cNvPr>
            <p:cNvSpPr/>
            <p:nvPr/>
          </p:nvSpPr>
          <p:spPr>
            <a:xfrm>
              <a:off x="677511" y="5338933"/>
              <a:ext cx="387879" cy="544632"/>
            </a:xfrm>
            <a:custGeom>
              <a:avLst/>
              <a:gdLst>
                <a:gd name="connsiteX0" fmla="*/ 0 w 387879"/>
                <a:gd name="connsiteY0" fmla="*/ 0 h 544632"/>
                <a:gd name="connsiteX1" fmla="*/ 0 w 387879"/>
                <a:gd name="connsiteY1" fmla="*/ 544632 h 544632"/>
                <a:gd name="connsiteX2" fmla="*/ 387879 w 387879"/>
                <a:gd name="connsiteY2" fmla="*/ 544632 h 544632"/>
                <a:gd name="connsiteX3" fmla="*/ 387879 w 387879"/>
                <a:gd name="connsiteY3" fmla="*/ 0 h 544632"/>
                <a:gd name="connsiteX4" fmla="*/ 0 w 387879"/>
                <a:gd name="connsiteY4" fmla="*/ 0 h 544632"/>
                <a:gd name="connsiteX5" fmla="*/ 194663 w 387879"/>
                <a:gd name="connsiteY5" fmla="*/ 344169 h 544632"/>
                <a:gd name="connsiteX6" fmla="*/ 91126 w 387879"/>
                <a:gd name="connsiteY6" fmla="*/ 344169 h 544632"/>
                <a:gd name="connsiteX7" fmla="*/ 91126 w 387879"/>
                <a:gd name="connsiteY7" fmla="*/ 312257 h 544632"/>
                <a:gd name="connsiteX8" fmla="*/ 194663 w 387879"/>
                <a:gd name="connsiteY8" fmla="*/ 312257 h 544632"/>
                <a:gd name="connsiteX9" fmla="*/ 194663 w 387879"/>
                <a:gd name="connsiteY9" fmla="*/ 344169 h 544632"/>
                <a:gd name="connsiteX10" fmla="*/ 298200 w 387879"/>
                <a:gd name="connsiteY10" fmla="*/ 273434 h 544632"/>
                <a:gd name="connsiteX11" fmla="*/ 91126 w 387879"/>
                <a:gd name="connsiteY11" fmla="*/ 273434 h 544632"/>
                <a:gd name="connsiteX12" fmla="*/ 91126 w 387879"/>
                <a:gd name="connsiteY12" fmla="*/ 241522 h 544632"/>
                <a:gd name="connsiteX13" fmla="*/ 298200 w 387879"/>
                <a:gd name="connsiteY13" fmla="*/ 241522 h 544632"/>
                <a:gd name="connsiteX14" fmla="*/ 298200 w 387879"/>
                <a:gd name="connsiteY14" fmla="*/ 273434 h 544632"/>
                <a:gd name="connsiteX15" fmla="*/ 298200 w 387879"/>
                <a:gd name="connsiteY15" fmla="*/ 202700 h 544632"/>
                <a:gd name="connsiteX16" fmla="*/ 91126 w 387879"/>
                <a:gd name="connsiteY16" fmla="*/ 202700 h 544632"/>
                <a:gd name="connsiteX17" fmla="*/ 91126 w 387879"/>
                <a:gd name="connsiteY17" fmla="*/ 170788 h 544632"/>
                <a:gd name="connsiteX18" fmla="*/ 298200 w 387879"/>
                <a:gd name="connsiteY18" fmla="*/ 170788 h 544632"/>
                <a:gd name="connsiteX19" fmla="*/ 298200 w 387879"/>
                <a:gd name="connsiteY19" fmla="*/ 202700 h 544632"/>
                <a:gd name="connsiteX20" fmla="*/ 298200 w 387879"/>
                <a:gd name="connsiteY20" fmla="*/ 131965 h 544632"/>
                <a:gd name="connsiteX21" fmla="*/ 91126 w 387879"/>
                <a:gd name="connsiteY21" fmla="*/ 131965 h 544632"/>
                <a:gd name="connsiteX22" fmla="*/ 91126 w 387879"/>
                <a:gd name="connsiteY22" fmla="*/ 100053 h 544632"/>
                <a:gd name="connsiteX23" fmla="*/ 298200 w 387879"/>
                <a:gd name="connsiteY23" fmla="*/ 100053 h 544632"/>
                <a:gd name="connsiteX24" fmla="*/ 298200 w 387879"/>
                <a:gd name="connsiteY24" fmla="*/ 131965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7879" h="544632">
                  <a:moveTo>
                    <a:pt x="0" y="0"/>
                  </a:moveTo>
                  <a:lnTo>
                    <a:pt x="0" y="544632"/>
                  </a:lnTo>
                  <a:lnTo>
                    <a:pt x="387879" y="544632"/>
                  </a:lnTo>
                  <a:lnTo>
                    <a:pt x="387879" y="0"/>
                  </a:lnTo>
                  <a:lnTo>
                    <a:pt x="0" y="0"/>
                  </a:lnTo>
                  <a:close/>
                  <a:moveTo>
                    <a:pt x="194663" y="344169"/>
                  </a:moveTo>
                  <a:lnTo>
                    <a:pt x="91126" y="344169"/>
                  </a:lnTo>
                  <a:lnTo>
                    <a:pt x="91126" y="312257"/>
                  </a:lnTo>
                  <a:lnTo>
                    <a:pt x="194663" y="312257"/>
                  </a:lnTo>
                  <a:lnTo>
                    <a:pt x="194663" y="344169"/>
                  </a:lnTo>
                  <a:close/>
                  <a:moveTo>
                    <a:pt x="298200" y="273434"/>
                  </a:moveTo>
                  <a:lnTo>
                    <a:pt x="91126" y="273434"/>
                  </a:lnTo>
                  <a:lnTo>
                    <a:pt x="91126" y="241522"/>
                  </a:lnTo>
                  <a:lnTo>
                    <a:pt x="298200" y="241522"/>
                  </a:lnTo>
                  <a:lnTo>
                    <a:pt x="298200" y="273434"/>
                  </a:lnTo>
                  <a:close/>
                  <a:moveTo>
                    <a:pt x="298200" y="202700"/>
                  </a:moveTo>
                  <a:lnTo>
                    <a:pt x="91126" y="202700"/>
                  </a:lnTo>
                  <a:lnTo>
                    <a:pt x="91126" y="170788"/>
                  </a:lnTo>
                  <a:lnTo>
                    <a:pt x="298200" y="170788"/>
                  </a:lnTo>
                  <a:lnTo>
                    <a:pt x="298200" y="202700"/>
                  </a:lnTo>
                  <a:close/>
                  <a:moveTo>
                    <a:pt x="298200" y="131965"/>
                  </a:moveTo>
                  <a:lnTo>
                    <a:pt x="91126" y="131965"/>
                  </a:lnTo>
                  <a:lnTo>
                    <a:pt x="91126" y="100053"/>
                  </a:lnTo>
                  <a:lnTo>
                    <a:pt x="298200" y="100053"/>
                  </a:lnTo>
                  <a:lnTo>
                    <a:pt x="298200" y="13196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C428F3D1-2A3E-C846-982B-2F1DF7972655}"/>
                </a:ext>
              </a:extLst>
            </p:cNvPr>
            <p:cNvSpPr/>
            <p:nvPr/>
          </p:nvSpPr>
          <p:spPr>
            <a:xfrm>
              <a:off x="1106195" y="5440881"/>
              <a:ext cx="115947" cy="282421"/>
            </a:xfrm>
            <a:custGeom>
              <a:avLst/>
              <a:gdLst>
                <a:gd name="connsiteX0" fmla="*/ 0 w 115947"/>
                <a:gd name="connsiteY0" fmla="*/ 0 h 282421"/>
                <a:gd name="connsiteX1" fmla="*/ 115947 w 115947"/>
                <a:gd name="connsiteY1" fmla="*/ 0 h 282421"/>
                <a:gd name="connsiteX2" fmla="*/ 115947 w 115947"/>
                <a:gd name="connsiteY2" fmla="*/ 282421 h 282421"/>
                <a:gd name="connsiteX3" fmla="*/ 0 w 115947"/>
                <a:gd name="connsiteY3" fmla="*/ 282421 h 282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5947" h="282421">
                  <a:moveTo>
                    <a:pt x="0" y="0"/>
                  </a:moveTo>
                  <a:lnTo>
                    <a:pt x="115947" y="0"/>
                  </a:lnTo>
                  <a:lnTo>
                    <a:pt x="115947" y="282421"/>
                  </a:lnTo>
                  <a:lnTo>
                    <a:pt x="0" y="28242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5" name="Freeform 254">
              <a:extLst>
                <a:ext uri="{FF2B5EF4-FFF2-40B4-BE49-F238E27FC236}">
                  <a16:creationId xmlns:a16="http://schemas.microsoft.com/office/drawing/2014/main" id="{DB154615-A6A2-E143-BA1B-0D35CF49AD38}"/>
                </a:ext>
              </a:extLst>
            </p:cNvPr>
            <p:cNvSpPr/>
            <p:nvPr/>
          </p:nvSpPr>
          <p:spPr>
            <a:xfrm>
              <a:off x="1106195" y="5755207"/>
              <a:ext cx="115947" cy="128357"/>
            </a:xfrm>
            <a:custGeom>
              <a:avLst/>
              <a:gdLst>
                <a:gd name="connsiteX0" fmla="*/ 0 w 115947"/>
                <a:gd name="connsiteY0" fmla="*/ 0 h 128357"/>
                <a:gd name="connsiteX1" fmla="*/ 0 w 115947"/>
                <a:gd name="connsiteY1" fmla="*/ 85808 h 128357"/>
                <a:gd name="connsiteX2" fmla="*/ 44427 w 115947"/>
                <a:gd name="connsiteY2" fmla="*/ 85808 h 128357"/>
                <a:gd name="connsiteX3" fmla="*/ 44427 w 115947"/>
                <a:gd name="connsiteY3" fmla="*/ 128358 h 128357"/>
                <a:gd name="connsiteX4" fmla="*/ 76339 w 115947"/>
                <a:gd name="connsiteY4" fmla="*/ 128358 h 128357"/>
                <a:gd name="connsiteX5" fmla="*/ 76339 w 115947"/>
                <a:gd name="connsiteY5" fmla="*/ 85808 h 128357"/>
                <a:gd name="connsiteX6" fmla="*/ 115947 w 115947"/>
                <a:gd name="connsiteY6" fmla="*/ 85808 h 128357"/>
                <a:gd name="connsiteX7" fmla="*/ 115947 w 115947"/>
                <a:gd name="connsiteY7" fmla="*/ 0 h 12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5947" h="128357">
                  <a:moveTo>
                    <a:pt x="0" y="0"/>
                  </a:moveTo>
                  <a:lnTo>
                    <a:pt x="0" y="85808"/>
                  </a:lnTo>
                  <a:lnTo>
                    <a:pt x="44427" y="85808"/>
                  </a:lnTo>
                  <a:lnTo>
                    <a:pt x="44427" y="128358"/>
                  </a:lnTo>
                  <a:lnTo>
                    <a:pt x="76339" y="128358"/>
                  </a:lnTo>
                  <a:lnTo>
                    <a:pt x="76339" y="85808"/>
                  </a:lnTo>
                  <a:lnTo>
                    <a:pt x="115947" y="85808"/>
                  </a:lnTo>
                  <a:lnTo>
                    <a:pt x="115947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DC351AB3-2F33-654D-8BDF-E5567097AF5E}"/>
                </a:ext>
              </a:extLst>
            </p:cNvPr>
            <p:cNvSpPr/>
            <p:nvPr/>
          </p:nvSpPr>
          <p:spPr>
            <a:xfrm>
              <a:off x="1131470" y="5338933"/>
              <a:ext cx="70206" cy="70033"/>
            </a:xfrm>
            <a:custGeom>
              <a:avLst/>
              <a:gdLst>
                <a:gd name="connsiteX0" fmla="*/ 0 w 70206"/>
                <a:gd name="connsiteY0" fmla="*/ 0 h 70033"/>
                <a:gd name="connsiteX1" fmla="*/ 70206 w 70206"/>
                <a:gd name="connsiteY1" fmla="*/ 0 h 70033"/>
                <a:gd name="connsiteX2" fmla="*/ 70206 w 70206"/>
                <a:gd name="connsiteY2" fmla="*/ 70033 h 70033"/>
                <a:gd name="connsiteX3" fmla="*/ 0 w 70206"/>
                <a:gd name="connsiteY3" fmla="*/ 70033 h 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206" h="70033">
                  <a:moveTo>
                    <a:pt x="0" y="0"/>
                  </a:moveTo>
                  <a:lnTo>
                    <a:pt x="70206" y="0"/>
                  </a:lnTo>
                  <a:lnTo>
                    <a:pt x="70206" y="70033"/>
                  </a:lnTo>
                  <a:lnTo>
                    <a:pt x="0" y="70033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57" name="Graphic 37">
            <a:extLst>
              <a:ext uri="{FF2B5EF4-FFF2-40B4-BE49-F238E27FC236}">
                <a16:creationId xmlns:a16="http://schemas.microsoft.com/office/drawing/2014/main" id="{34032354-0B39-8040-BBB5-3C19344BD558}"/>
              </a:ext>
            </a:extLst>
          </p:cNvPr>
          <p:cNvGrpSpPr>
            <a:grpSpLocks noChangeAspect="1"/>
          </p:cNvGrpSpPr>
          <p:nvPr/>
        </p:nvGrpSpPr>
        <p:grpSpPr>
          <a:xfrm>
            <a:off x="8681368" y="2330479"/>
            <a:ext cx="450109" cy="450109"/>
            <a:chOff x="8634106" y="2283217"/>
            <a:chExt cx="544632" cy="544632"/>
          </a:xfrm>
          <a:solidFill>
            <a:schemeClr val="tx2"/>
          </a:solidFill>
        </p:grpSpPr>
        <p:sp>
          <p:nvSpPr>
            <p:cNvPr id="258" name="Freeform 257">
              <a:extLst>
                <a:ext uri="{FF2B5EF4-FFF2-40B4-BE49-F238E27FC236}">
                  <a16:creationId xmlns:a16="http://schemas.microsoft.com/office/drawing/2014/main" id="{FB51F1E9-2AF8-5D4F-B1E3-2B069C0614C1}"/>
                </a:ext>
              </a:extLst>
            </p:cNvPr>
            <p:cNvSpPr/>
            <p:nvPr/>
          </p:nvSpPr>
          <p:spPr>
            <a:xfrm>
              <a:off x="8755371" y="2443910"/>
              <a:ext cx="146327" cy="228149"/>
            </a:xfrm>
            <a:custGeom>
              <a:avLst/>
              <a:gdLst>
                <a:gd name="connsiteX0" fmla="*/ 0 w 146327"/>
                <a:gd name="connsiteY0" fmla="*/ 0 h 228149"/>
                <a:gd name="connsiteX1" fmla="*/ 0 w 146327"/>
                <a:gd name="connsiteY1" fmla="*/ 228150 h 228149"/>
                <a:gd name="connsiteX2" fmla="*/ 146327 w 146327"/>
                <a:gd name="connsiteY2" fmla="*/ 120128 h 228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327" h="228149">
                  <a:moveTo>
                    <a:pt x="0" y="0"/>
                  </a:moveTo>
                  <a:lnTo>
                    <a:pt x="0" y="228150"/>
                  </a:lnTo>
                  <a:lnTo>
                    <a:pt x="146327" y="120128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598FD4AB-DFF3-FD43-8CED-51D415E3F90F}"/>
                </a:ext>
              </a:extLst>
            </p:cNvPr>
            <p:cNvSpPr/>
            <p:nvPr/>
          </p:nvSpPr>
          <p:spPr>
            <a:xfrm>
              <a:off x="8772795" y="2584918"/>
              <a:ext cx="388518" cy="113947"/>
            </a:xfrm>
            <a:custGeom>
              <a:avLst/>
              <a:gdLst>
                <a:gd name="connsiteX0" fmla="*/ 234181 w 388518"/>
                <a:gd name="connsiteY0" fmla="*/ 0 h 113947"/>
                <a:gd name="connsiteX1" fmla="*/ 194259 w 388518"/>
                <a:gd name="connsiteY1" fmla="*/ 32774 h 113947"/>
                <a:gd name="connsiteX2" fmla="*/ 154337 w 388518"/>
                <a:gd name="connsiteY2" fmla="*/ 0 h 113947"/>
                <a:gd name="connsiteX3" fmla="*/ 0 w 388518"/>
                <a:gd name="connsiteY3" fmla="*/ 113947 h 113947"/>
                <a:gd name="connsiteX4" fmla="*/ 388518 w 388518"/>
                <a:gd name="connsiteY4" fmla="*/ 113947 h 113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518" h="113947">
                  <a:moveTo>
                    <a:pt x="234181" y="0"/>
                  </a:moveTo>
                  <a:lnTo>
                    <a:pt x="194259" y="32774"/>
                  </a:lnTo>
                  <a:lnTo>
                    <a:pt x="154337" y="0"/>
                  </a:lnTo>
                  <a:lnTo>
                    <a:pt x="0" y="113947"/>
                  </a:lnTo>
                  <a:lnTo>
                    <a:pt x="388518" y="113947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6B35B046-C41B-C249-822E-6906BFE6FFCB}"/>
                </a:ext>
              </a:extLst>
            </p:cNvPr>
            <p:cNvSpPr/>
            <p:nvPr/>
          </p:nvSpPr>
          <p:spPr>
            <a:xfrm>
              <a:off x="9032410" y="2443910"/>
              <a:ext cx="146327" cy="228149"/>
            </a:xfrm>
            <a:custGeom>
              <a:avLst/>
              <a:gdLst>
                <a:gd name="connsiteX0" fmla="*/ 0 w 146327"/>
                <a:gd name="connsiteY0" fmla="*/ 120128 h 228149"/>
                <a:gd name="connsiteX1" fmla="*/ 146327 w 146327"/>
                <a:gd name="connsiteY1" fmla="*/ 228150 h 228149"/>
                <a:gd name="connsiteX2" fmla="*/ 146327 w 146327"/>
                <a:gd name="connsiteY2" fmla="*/ 0 h 228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327" h="228149">
                  <a:moveTo>
                    <a:pt x="0" y="120128"/>
                  </a:moveTo>
                  <a:lnTo>
                    <a:pt x="146327" y="228150"/>
                  </a:lnTo>
                  <a:lnTo>
                    <a:pt x="146327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1" name="Freeform 260">
              <a:extLst>
                <a:ext uri="{FF2B5EF4-FFF2-40B4-BE49-F238E27FC236}">
                  <a16:creationId xmlns:a16="http://schemas.microsoft.com/office/drawing/2014/main" id="{6BB133DA-8C5B-C544-9705-746C4B452DDD}"/>
                </a:ext>
              </a:extLst>
            </p:cNvPr>
            <p:cNvSpPr/>
            <p:nvPr/>
          </p:nvSpPr>
          <p:spPr>
            <a:xfrm>
              <a:off x="8634106" y="2604039"/>
              <a:ext cx="91130" cy="31912"/>
            </a:xfrm>
            <a:custGeom>
              <a:avLst/>
              <a:gdLst>
                <a:gd name="connsiteX0" fmla="*/ 0 w 91130"/>
                <a:gd name="connsiteY0" fmla="*/ 0 h 31912"/>
                <a:gd name="connsiteX1" fmla="*/ 91130 w 91130"/>
                <a:gd name="connsiteY1" fmla="*/ 0 h 31912"/>
                <a:gd name="connsiteX2" fmla="*/ 91130 w 91130"/>
                <a:gd name="connsiteY2" fmla="*/ 31912 h 31912"/>
                <a:gd name="connsiteX3" fmla="*/ 0 w 91130"/>
                <a:gd name="connsiteY3" fmla="*/ 31912 h 3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130" h="31912">
                  <a:moveTo>
                    <a:pt x="0" y="0"/>
                  </a:moveTo>
                  <a:lnTo>
                    <a:pt x="91130" y="0"/>
                  </a:lnTo>
                  <a:lnTo>
                    <a:pt x="91130" y="31912"/>
                  </a:lnTo>
                  <a:lnTo>
                    <a:pt x="0" y="3191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82C8CA24-E4E3-3B4B-AD6F-53F5D68E4014}"/>
                </a:ext>
              </a:extLst>
            </p:cNvPr>
            <p:cNvSpPr/>
            <p:nvPr/>
          </p:nvSpPr>
          <p:spPr>
            <a:xfrm>
              <a:off x="8655380" y="2540598"/>
              <a:ext cx="69855" cy="31912"/>
            </a:xfrm>
            <a:custGeom>
              <a:avLst/>
              <a:gdLst>
                <a:gd name="connsiteX0" fmla="*/ 0 w 69855"/>
                <a:gd name="connsiteY0" fmla="*/ 0 h 31912"/>
                <a:gd name="connsiteX1" fmla="*/ 69855 w 69855"/>
                <a:gd name="connsiteY1" fmla="*/ 0 h 31912"/>
                <a:gd name="connsiteX2" fmla="*/ 69855 w 69855"/>
                <a:gd name="connsiteY2" fmla="*/ 31912 h 31912"/>
                <a:gd name="connsiteX3" fmla="*/ 0 w 69855"/>
                <a:gd name="connsiteY3" fmla="*/ 31912 h 3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855" h="31912">
                  <a:moveTo>
                    <a:pt x="0" y="0"/>
                  </a:moveTo>
                  <a:lnTo>
                    <a:pt x="69855" y="0"/>
                  </a:lnTo>
                  <a:lnTo>
                    <a:pt x="69855" y="31912"/>
                  </a:lnTo>
                  <a:lnTo>
                    <a:pt x="0" y="3191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2610DC9C-145B-724B-961B-B98C785B2C19}"/>
                </a:ext>
              </a:extLst>
            </p:cNvPr>
            <p:cNvSpPr/>
            <p:nvPr/>
          </p:nvSpPr>
          <p:spPr>
            <a:xfrm>
              <a:off x="8676655" y="2477146"/>
              <a:ext cx="48576" cy="31912"/>
            </a:xfrm>
            <a:custGeom>
              <a:avLst/>
              <a:gdLst>
                <a:gd name="connsiteX0" fmla="*/ 0 w 48576"/>
                <a:gd name="connsiteY0" fmla="*/ 0 h 31912"/>
                <a:gd name="connsiteX1" fmla="*/ 48576 w 48576"/>
                <a:gd name="connsiteY1" fmla="*/ 0 h 31912"/>
                <a:gd name="connsiteX2" fmla="*/ 48576 w 48576"/>
                <a:gd name="connsiteY2" fmla="*/ 31912 h 31912"/>
                <a:gd name="connsiteX3" fmla="*/ 0 w 48576"/>
                <a:gd name="connsiteY3" fmla="*/ 31912 h 3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576" h="31912">
                  <a:moveTo>
                    <a:pt x="0" y="0"/>
                  </a:moveTo>
                  <a:lnTo>
                    <a:pt x="48576" y="0"/>
                  </a:lnTo>
                  <a:lnTo>
                    <a:pt x="48576" y="31912"/>
                  </a:lnTo>
                  <a:lnTo>
                    <a:pt x="0" y="3191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4" name="Freeform 263">
              <a:extLst>
                <a:ext uri="{FF2B5EF4-FFF2-40B4-BE49-F238E27FC236}">
                  <a16:creationId xmlns:a16="http://schemas.microsoft.com/office/drawing/2014/main" id="{80C30E2F-C075-4641-8D3E-9DD749BB5C0D}"/>
                </a:ext>
              </a:extLst>
            </p:cNvPr>
            <p:cNvSpPr/>
            <p:nvPr/>
          </p:nvSpPr>
          <p:spPr>
            <a:xfrm>
              <a:off x="8767040" y="2412200"/>
              <a:ext cx="400027" cy="164208"/>
            </a:xfrm>
            <a:custGeom>
              <a:avLst/>
              <a:gdLst>
                <a:gd name="connsiteX0" fmla="*/ 0 w 400027"/>
                <a:gd name="connsiteY0" fmla="*/ 0 h 164208"/>
                <a:gd name="connsiteX1" fmla="*/ 200014 w 400027"/>
                <a:gd name="connsiteY1" fmla="*/ 164209 h 164208"/>
                <a:gd name="connsiteX2" fmla="*/ 400028 w 400027"/>
                <a:gd name="connsiteY2" fmla="*/ 0 h 164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0027" h="164208">
                  <a:moveTo>
                    <a:pt x="0" y="0"/>
                  </a:moveTo>
                  <a:lnTo>
                    <a:pt x="200014" y="164209"/>
                  </a:lnTo>
                  <a:lnTo>
                    <a:pt x="400028" y="0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65" name="Graphic 7">
            <a:extLst>
              <a:ext uri="{FF2B5EF4-FFF2-40B4-BE49-F238E27FC236}">
                <a16:creationId xmlns:a16="http://schemas.microsoft.com/office/drawing/2014/main" id="{92A445A0-2D6F-B848-92CD-91E098636DEC}"/>
              </a:ext>
            </a:extLst>
          </p:cNvPr>
          <p:cNvGrpSpPr>
            <a:grpSpLocks noChangeAspect="1"/>
          </p:cNvGrpSpPr>
          <p:nvPr/>
        </p:nvGrpSpPr>
        <p:grpSpPr>
          <a:xfrm>
            <a:off x="2998086" y="802621"/>
            <a:ext cx="450109" cy="450109"/>
            <a:chOff x="2950824" y="755359"/>
            <a:chExt cx="544632" cy="544632"/>
          </a:xfrm>
          <a:solidFill>
            <a:schemeClr val="tx2"/>
          </a:solidFill>
        </p:grpSpPr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A61D595E-ADF4-3F48-ADBA-7ADA804F0658}"/>
                </a:ext>
              </a:extLst>
            </p:cNvPr>
            <p:cNvSpPr/>
            <p:nvPr/>
          </p:nvSpPr>
          <p:spPr>
            <a:xfrm>
              <a:off x="3070494" y="755359"/>
              <a:ext cx="305291" cy="74461"/>
            </a:xfrm>
            <a:custGeom>
              <a:avLst/>
              <a:gdLst>
                <a:gd name="connsiteX0" fmla="*/ 0 w 305291"/>
                <a:gd name="connsiteY0" fmla="*/ 0 h 74461"/>
                <a:gd name="connsiteX1" fmla="*/ 305292 w 305291"/>
                <a:gd name="connsiteY1" fmla="*/ 0 h 74461"/>
                <a:gd name="connsiteX2" fmla="*/ 305292 w 305291"/>
                <a:gd name="connsiteY2" fmla="*/ 74461 h 74461"/>
                <a:gd name="connsiteX3" fmla="*/ 0 w 305291"/>
                <a:gd name="connsiteY3" fmla="*/ 74461 h 74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291" h="74461">
                  <a:moveTo>
                    <a:pt x="0" y="0"/>
                  </a:moveTo>
                  <a:lnTo>
                    <a:pt x="305292" y="0"/>
                  </a:lnTo>
                  <a:lnTo>
                    <a:pt x="305292" y="74461"/>
                  </a:lnTo>
                  <a:lnTo>
                    <a:pt x="0" y="7446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7" name="Freeform 266">
              <a:extLst>
                <a:ext uri="{FF2B5EF4-FFF2-40B4-BE49-F238E27FC236}">
                  <a16:creationId xmlns:a16="http://schemas.microsoft.com/office/drawing/2014/main" id="{BB70AC7F-12DA-374A-B782-F9F6BBED8B69}"/>
                </a:ext>
              </a:extLst>
            </p:cNvPr>
            <p:cNvSpPr/>
            <p:nvPr/>
          </p:nvSpPr>
          <p:spPr>
            <a:xfrm>
              <a:off x="3070494" y="861732"/>
              <a:ext cx="305291" cy="314865"/>
            </a:xfrm>
            <a:custGeom>
              <a:avLst/>
              <a:gdLst>
                <a:gd name="connsiteX0" fmla="*/ 0 w 305291"/>
                <a:gd name="connsiteY0" fmla="*/ 0 h 314865"/>
                <a:gd name="connsiteX1" fmla="*/ 305292 w 305291"/>
                <a:gd name="connsiteY1" fmla="*/ 0 h 314865"/>
                <a:gd name="connsiteX2" fmla="*/ 305292 w 305291"/>
                <a:gd name="connsiteY2" fmla="*/ 314865 h 314865"/>
                <a:gd name="connsiteX3" fmla="*/ 0 w 305291"/>
                <a:gd name="connsiteY3" fmla="*/ 314865 h 314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291" h="314865">
                  <a:moveTo>
                    <a:pt x="0" y="0"/>
                  </a:moveTo>
                  <a:lnTo>
                    <a:pt x="305292" y="0"/>
                  </a:lnTo>
                  <a:lnTo>
                    <a:pt x="305292" y="314865"/>
                  </a:lnTo>
                  <a:lnTo>
                    <a:pt x="0" y="314865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D6FAAD37-1601-F644-8EA0-719720BF4F1C}"/>
                </a:ext>
              </a:extLst>
            </p:cNvPr>
            <p:cNvSpPr/>
            <p:nvPr/>
          </p:nvSpPr>
          <p:spPr>
            <a:xfrm>
              <a:off x="3070494" y="1208509"/>
              <a:ext cx="305291" cy="91481"/>
            </a:xfrm>
            <a:custGeom>
              <a:avLst/>
              <a:gdLst>
                <a:gd name="connsiteX0" fmla="*/ 0 w 305291"/>
                <a:gd name="connsiteY0" fmla="*/ 0 h 91481"/>
                <a:gd name="connsiteX1" fmla="*/ 0 w 305291"/>
                <a:gd name="connsiteY1" fmla="*/ 91481 h 91481"/>
                <a:gd name="connsiteX2" fmla="*/ 305292 w 305291"/>
                <a:gd name="connsiteY2" fmla="*/ 91481 h 91481"/>
                <a:gd name="connsiteX3" fmla="*/ 305292 w 305291"/>
                <a:gd name="connsiteY3" fmla="*/ 0 h 91481"/>
                <a:gd name="connsiteX4" fmla="*/ 0 w 305291"/>
                <a:gd name="connsiteY4" fmla="*/ 0 h 91481"/>
                <a:gd name="connsiteX5" fmla="*/ 165765 w 305291"/>
                <a:gd name="connsiteY5" fmla="*/ 61076 h 91481"/>
                <a:gd name="connsiteX6" fmla="*/ 134207 w 305291"/>
                <a:gd name="connsiteY6" fmla="*/ 61076 h 91481"/>
                <a:gd name="connsiteX7" fmla="*/ 134207 w 305291"/>
                <a:gd name="connsiteY7" fmla="*/ 29519 h 91481"/>
                <a:gd name="connsiteX8" fmla="*/ 165765 w 305291"/>
                <a:gd name="connsiteY8" fmla="*/ 29519 h 91481"/>
                <a:gd name="connsiteX9" fmla="*/ 165765 w 305291"/>
                <a:gd name="connsiteY9" fmla="*/ 61076 h 91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5291" h="91481">
                  <a:moveTo>
                    <a:pt x="0" y="0"/>
                  </a:moveTo>
                  <a:lnTo>
                    <a:pt x="0" y="91481"/>
                  </a:lnTo>
                  <a:lnTo>
                    <a:pt x="305292" y="91481"/>
                  </a:lnTo>
                  <a:lnTo>
                    <a:pt x="305292" y="0"/>
                  </a:lnTo>
                  <a:lnTo>
                    <a:pt x="0" y="0"/>
                  </a:lnTo>
                  <a:close/>
                  <a:moveTo>
                    <a:pt x="165765" y="61076"/>
                  </a:moveTo>
                  <a:lnTo>
                    <a:pt x="134207" y="61076"/>
                  </a:lnTo>
                  <a:lnTo>
                    <a:pt x="134207" y="29519"/>
                  </a:lnTo>
                  <a:lnTo>
                    <a:pt x="165765" y="29519"/>
                  </a:lnTo>
                  <a:lnTo>
                    <a:pt x="165765" y="61076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69" name="Graphic 15">
            <a:extLst>
              <a:ext uri="{FF2B5EF4-FFF2-40B4-BE49-F238E27FC236}">
                <a16:creationId xmlns:a16="http://schemas.microsoft.com/office/drawing/2014/main" id="{14A9C0A6-F63F-544C-8F30-52B3DD074AC6}"/>
              </a:ext>
            </a:extLst>
          </p:cNvPr>
          <p:cNvGrpSpPr>
            <a:grpSpLocks noChangeAspect="1"/>
          </p:cNvGrpSpPr>
          <p:nvPr/>
        </p:nvGrpSpPr>
        <p:grpSpPr>
          <a:xfrm>
            <a:off x="7544712" y="802621"/>
            <a:ext cx="450109" cy="450109"/>
            <a:chOff x="7497450" y="755359"/>
            <a:chExt cx="544632" cy="544632"/>
          </a:xfrm>
          <a:solidFill>
            <a:schemeClr val="tx2"/>
          </a:solidFill>
        </p:grpSpPr>
        <p:sp>
          <p:nvSpPr>
            <p:cNvPr id="270" name="Freeform 269">
              <a:extLst>
                <a:ext uri="{FF2B5EF4-FFF2-40B4-BE49-F238E27FC236}">
                  <a16:creationId xmlns:a16="http://schemas.microsoft.com/office/drawing/2014/main" id="{85E33AF6-BE14-B941-8933-7CE560782027}"/>
                </a:ext>
              </a:extLst>
            </p:cNvPr>
            <p:cNvSpPr/>
            <p:nvPr/>
          </p:nvSpPr>
          <p:spPr>
            <a:xfrm>
              <a:off x="7716534" y="973528"/>
              <a:ext cx="96577" cy="102754"/>
            </a:xfrm>
            <a:custGeom>
              <a:avLst/>
              <a:gdLst>
                <a:gd name="connsiteX0" fmla="*/ 85586 w 96577"/>
                <a:gd name="connsiteY0" fmla="*/ 13044 h 102754"/>
                <a:gd name="connsiteX1" fmla="*/ 51377 w 96577"/>
                <a:gd name="connsiteY1" fmla="*/ 0 h 102754"/>
                <a:gd name="connsiteX2" fmla="*/ 0 w 96577"/>
                <a:gd name="connsiteY2" fmla="*/ 51377 h 102754"/>
                <a:gd name="connsiteX3" fmla="*/ 51377 w 96577"/>
                <a:gd name="connsiteY3" fmla="*/ 102755 h 102754"/>
                <a:gd name="connsiteX4" fmla="*/ 88028 w 96577"/>
                <a:gd name="connsiteY4" fmla="*/ 87383 h 102754"/>
                <a:gd name="connsiteX5" fmla="*/ 96578 w 96577"/>
                <a:gd name="connsiteY5" fmla="*/ 75805 h 102754"/>
                <a:gd name="connsiteX6" fmla="*/ 96578 w 96577"/>
                <a:gd name="connsiteY6" fmla="*/ 26933 h 102754"/>
                <a:gd name="connsiteX7" fmla="*/ 96578 w 96577"/>
                <a:gd name="connsiteY7" fmla="*/ 26933 h 102754"/>
                <a:gd name="connsiteX8" fmla="*/ 85586 w 96577"/>
                <a:gd name="connsiteY8" fmla="*/ 13044 h 10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577" h="102754">
                  <a:moveTo>
                    <a:pt x="85586" y="13044"/>
                  </a:moveTo>
                  <a:cubicBezTo>
                    <a:pt x="76170" y="4633"/>
                    <a:pt x="64021" y="0"/>
                    <a:pt x="51377" y="0"/>
                  </a:cubicBezTo>
                  <a:cubicBezTo>
                    <a:pt x="23048" y="0"/>
                    <a:pt x="0" y="23048"/>
                    <a:pt x="0" y="51377"/>
                  </a:cubicBezTo>
                  <a:cubicBezTo>
                    <a:pt x="0" y="79707"/>
                    <a:pt x="23048" y="102755"/>
                    <a:pt x="51377" y="102755"/>
                  </a:cubicBezTo>
                  <a:cubicBezTo>
                    <a:pt x="65272" y="102755"/>
                    <a:pt x="78288" y="97296"/>
                    <a:pt x="88028" y="87383"/>
                  </a:cubicBezTo>
                  <a:cubicBezTo>
                    <a:pt x="91416" y="83935"/>
                    <a:pt x="94282" y="80051"/>
                    <a:pt x="96578" y="75805"/>
                  </a:cubicBezTo>
                  <a:lnTo>
                    <a:pt x="96578" y="26933"/>
                  </a:lnTo>
                  <a:lnTo>
                    <a:pt x="96578" y="26933"/>
                  </a:lnTo>
                  <a:cubicBezTo>
                    <a:pt x="93749" y="21702"/>
                    <a:pt x="90062" y="17041"/>
                    <a:pt x="85586" y="13044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01D81393-61EB-0F46-8056-04182D8AECB3}"/>
                </a:ext>
              </a:extLst>
            </p:cNvPr>
            <p:cNvSpPr/>
            <p:nvPr/>
          </p:nvSpPr>
          <p:spPr>
            <a:xfrm>
              <a:off x="7497450" y="755359"/>
              <a:ext cx="544632" cy="544632"/>
            </a:xfrm>
            <a:custGeom>
              <a:avLst/>
              <a:gdLst>
                <a:gd name="connsiteX0" fmla="*/ 464872 w 544632"/>
                <a:gd name="connsiteY0" fmla="*/ 79759 h 544632"/>
                <a:gd name="connsiteX1" fmla="*/ 272316 w 544632"/>
                <a:gd name="connsiteY1" fmla="*/ 0 h 544632"/>
                <a:gd name="connsiteX2" fmla="*/ 79759 w 544632"/>
                <a:gd name="connsiteY2" fmla="*/ 79759 h 544632"/>
                <a:gd name="connsiteX3" fmla="*/ 0 w 544632"/>
                <a:gd name="connsiteY3" fmla="*/ 272316 h 544632"/>
                <a:gd name="connsiteX4" fmla="*/ 79759 w 544632"/>
                <a:gd name="connsiteY4" fmla="*/ 464873 h 544632"/>
                <a:gd name="connsiteX5" fmla="*/ 272316 w 544632"/>
                <a:gd name="connsiteY5" fmla="*/ 544632 h 544632"/>
                <a:gd name="connsiteX6" fmla="*/ 464872 w 544632"/>
                <a:gd name="connsiteY6" fmla="*/ 464873 h 544632"/>
                <a:gd name="connsiteX7" fmla="*/ 544632 w 544632"/>
                <a:gd name="connsiteY7" fmla="*/ 272316 h 544632"/>
                <a:gd name="connsiteX8" fmla="*/ 464872 w 544632"/>
                <a:gd name="connsiteY8" fmla="*/ 79759 h 544632"/>
                <a:gd name="connsiteX9" fmla="*/ 453001 w 544632"/>
                <a:gd name="connsiteY9" fmla="*/ 331527 h 544632"/>
                <a:gd name="connsiteX10" fmla="*/ 384331 w 544632"/>
                <a:gd name="connsiteY10" fmla="*/ 400196 h 544632"/>
                <a:gd name="connsiteX11" fmla="*/ 316106 w 544632"/>
                <a:gd name="connsiteY11" fmla="*/ 339229 h 544632"/>
                <a:gd name="connsiteX12" fmla="*/ 270462 w 544632"/>
                <a:gd name="connsiteY12" fmla="*/ 352836 h 544632"/>
                <a:gd name="connsiteX13" fmla="*/ 187173 w 544632"/>
                <a:gd name="connsiteY13" fmla="*/ 269547 h 544632"/>
                <a:gd name="connsiteX14" fmla="*/ 270462 w 544632"/>
                <a:gd name="connsiteY14" fmla="*/ 186258 h 544632"/>
                <a:gd name="connsiteX15" fmla="*/ 315662 w 544632"/>
                <a:gd name="connsiteY15" fmla="*/ 199607 h 544632"/>
                <a:gd name="connsiteX16" fmla="*/ 315662 w 544632"/>
                <a:gd name="connsiteY16" fmla="*/ 186565 h 544632"/>
                <a:gd name="connsiteX17" fmla="*/ 347574 w 544632"/>
                <a:gd name="connsiteY17" fmla="*/ 186565 h 544632"/>
                <a:gd name="connsiteX18" fmla="*/ 347574 w 544632"/>
                <a:gd name="connsiteY18" fmla="*/ 331527 h 544632"/>
                <a:gd name="connsiteX19" fmla="*/ 384331 w 544632"/>
                <a:gd name="connsiteY19" fmla="*/ 368284 h 544632"/>
                <a:gd name="connsiteX20" fmla="*/ 421089 w 544632"/>
                <a:gd name="connsiteY20" fmla="*/ 331527 h 544632"/>
                <a:gd name="connsiteX21" fmla="*/ 421089 w 544632"/>
                <a:gd name="connsiteY21" fmla="*/ 269547 h 544632"/>
                <a:gd name="connsiteX22" fmla="*/ 270257 w 544632"/>
                <a:gd name="connsiteY22" fmla="*/ 118715 h 544632"/>
                <a:gd name="connsiteX23" fmla="*/ 119424 w 544632"/>
                <a:gd name="connsiteY23" fmla="*/ 269547 h 544632"/>
                <a:gd name="connsiteX24" fmla="*/ 270257 w 544632"/>
                <a:gd name="connsiteY24" fmla="*/ 420379 h 544632"/>
                <a:gd name="connsiteX25" fmla="*/ 316057 w 544632"/>
                <a:gd name="connsiteY25" fmla="*/ 413304 h 544632"/>
                <a:gd name="connsiteX26" fmla="*/ 325736 w 544632"/>
                <a:gd name="connsiteY26" fmla="*/ 443713 h 544632"/>
                <a:gd name="connsiteX27" fmla="*/ 270257 w 544632"/>
                <a:gd name="connsiteY27" fmla="*/ 452291 h 544632"/>
                <a:gd name="connsiteX28" fmla="*/ 87512 w 544632"/>
                <a:gd name="connsiteY28" fmla="*/ 269547 h 544632"/>
                <a:gd name="connsiteX29" fmla="*/ 270257 w 544632"/>
                <a:gd name="connsiteY29" fmla="*/ 86803 h 544632"/>
                <a:gd name="connsiteX30" fmla="*/ 453001 w 544632"/>
                <a:gd name="connsiteY30" fmla="*/ 269547 h 544632"/>
                <a:gd name="connsiteX31" fmla="*/ 453001 w 544632"/>
                <a:gd name="connsiteY31" fmla="*/ 331527 h 544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44632" h="544632">
                  <a:moveTo>
                    <a:pt x="464872" y="79759"/>
                  </a:moveTo>
                  <a:cubicBezTo>
                    <a:pt x="413438" y="28326"/>
                    <a:pt x="345054" y="0"/>
                    <a:pt x="272316" y="0"/>
                  </a:cubicBezTo>
                  <a:cubicBezTo>
                    <a:pt x="199578" y="0"/>
                    <a:pt x="131192" y="28326"/>
                    <a:pt x="79759" y="79759"/>
                  </a:cubicBezTo>
                  <a:cubicBezTo>
                    <a:pt x="28326" y="131192"/>
                    <a:pt x="0" y="199578"/>
                    <a:pt x="0" y="272316"/>
                  </a:cubicBezTo>
                  <a:cubicBezTo>
                    <a:pt x="0" y="345054"/>
                    <a:pt x="28326" y="413440"/>
                    <a:pt x="79759" y="464873"/>
                  </a:cubicBezTo>
                  <a:cubicBezTo>
                    <a:pt x="131192" y="516306"/>
                    <a:pt x="199578" y="544632"/>
                    <a:pt x="272316" y="544632"/>
                  </a:cubicBezTo>
                  <a:cubicBezTo>
                    <a:pt x="345054" y="544632"/>
                    <a:pt x="413438" y="516306"/>
                    <a:pt x="464872" y="464873"/>
                  </a:cubicBezTo>
                  <a:cubicBezTo>
                    <a:pt x="516306" y="413440"/>
                    <a:pt x="544632" y="345054"/>
                    <a:pt x="544632" y="272316"/>
                  </a:cubicBezTo>
                  <a:cubicBezTo>
                    <a:pt x="544632" y="199578"/>
                    <a:pt x="516306" y="131192"/>
                    <a:pt x="464872" y="79759"/>
                  </a:cubicBezTo>
                  <a:close/>
                  <a:moveTo>
                    <a:pt x="453001" y="331527"/>
                  </a:moveTo>
                  <a:cubicBezTo>
                    <a:pt x="453001" y="369391"/>
                    <a:pt x="422196" y="400196"/>
                    <a:pt x="384331" y="400196"/>
                  </a:cubicBezTo>
                  <a:cubicBezTo>
                    <a:pt x="349072" y="400196"/>
                    <a:pt x="319948" y="373479"/>
                    <a:pt x="316106" y="339229"/>
                  </a:cubicBezTo>
                  <a:cubicBezTo>
                    <a:pt x="302669" y="348075"/>
                    <a:pt x="286952" y="352836"/>
                    <a:pt x="270462" y="352836"/>
                  </a:cubicBezTo>
                  <a:cubicBezTo>
                    <a:pt x="224536" y="352836"/>
                    <a:pt x="187173" y="315473"/>
                    <a:pt x="187173" y="269547"/>
                  </a:cubicBezTo>
                  <a:cubicBezTo>
                    <a:pt x="187173" y="223621"/>
                    <a:pt x="224535" y="186258"/>
                    <a:pt x="270462" y="186258"/>
                  </a:cubicBezTo>
                  <a:cubicBezTo>
                    <a:pt x="286620" y="186258"/>
                    <a:pt x="302272" y="190946"/>
                    <a:pt x="315662" y="199607"/>
                  </a:cubicBezTo>
                  <a:lnTo>
                    <a:pt x="315662" y="186565"/>
                  </a:lnTo>
                  <a:lnTo>
                    <a:pt x="347574" y="186565"/>
                  </a:lnTo>
                  <a:lnTo>
                    <a:pt x="347574" y="331527"/>
                  </a:lnTo>
                  <a:cubicBezTo>
                    <a:pt x="347574" y="351795"/>
                    <a:pt x="364063" y="368284"/>
                    <a:pt x="384331" y="368284"/>
                  </a:cubicBezTo>
                  <a:cubicBezTo>
                    <a:pt x="404600" y="368284"/>
                    <a:pt x="421089" y="351795"/>
                    <a:pt x="421089" y="331527"/>
                  </a:cubicBezTo>
                  <a:lnTo>
                    <a:pt x="421089" y="269547"/>
                  </a:lnTo>
                  <a:cubicBezTo>
                    <a:pt x="421089" y="186378"/>
                    <a:pt x="353426" y="118715"/>
                    <a:pt x="270257" y="118715"/>
                  </a:cubicBezTo>
                  <a:cubicBezTo>
                    <a:pt x="187087" y="118715"/>
                    <a:pt x="119424" y="186378"/>
                    <a:pt x="119424" y="269547"/>
                  </a:cubicBezTo>
                  <a:cubicBezTo>
                    <a:pt x="119424" y="352716"/>
                    <a:pt x="187087" y="420379"/>
                    <a:pt x="270257" y="420379"/>
                  </a:cubicBezTo>
                  <a:cubicBezTo>
                    <a:pt x="285899" y="420379"/>
                    <a:pt x="301308" y="417999"/>
                    <a:pt x="316057" y="413304"/>
                  </a:cubicBezTo>
                  <a:lnTo>
                    <a:pt x="325736" y="443713"/>
                  </a:lnTo>
                  <a:cubicBezTo>
                    <a:pt x="307854" y="449405"/>
                    <a:pt x="289188" y="452291"/>
                    <a:pt x="270257" y="452291"/>
                  </a:cubicBezTo>
                  <a:cubicBezTo>
                    <a:pt x="169490" y="452291"/>
                    <a:pt x="87512" y="370313"/>
                    <a:pt x="87512" y="269547"/>
                  </a:cubicBezTo>
                  <a:cubicBezTo>
                    <a:pt x="87512" y="168782"/>
                    <a:pt x="169491" y="86803"/>
                    <a:pt x="270257" y="86803"/>
                  </a:cubicBezTo>
                  <a:cubicBezTo>
                    <a:pt x="371022" y="86803"/>
                    <a:pt x="453001" y="168782"/>
                    <a:pt x="453001" y="269547"/>
                  </a:cubicBezTo>
                  <a:lnTo>
                    <a:pt x="453001" y="331527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72" name="Graphic 5">
            <a:extLst>
              <a:ext uri="{FF2B5EF4-FFF2-40B4-BE49-F238E27FC236}">
                <a16:creationId xmlns:a16="http://schemas.microsoft.com/office/drawing/2014/main" id="{70967CD2-4889-3D4C-9562-0C0CA454FF47}"/>
              </a:ext>
            </a:extLst>
          </p:cNvPr>
          <p:cNvGrpSpPr>
            <a:grpSpLocks noChangeAspect="1"/>
          </p:cNvGrpSpPr>
          <p:nvPr/>
        </p:nvGrpSpPr>
        <p:grpSpPr>
          <a:xfrm>
            <a:off x="1861429" y="802621"/>
            <a:ext cx="450109" cy="450109"/>
            <a:chOff x="1814167" y="755359"/>
            <a:chExt cx="544632" cy="544632"/>
          </a:xfrm>
          <a:solidFill>
            <a:schemeClr val="tx2"/>
          </a:solidFill>
        </p:grpSpPr>
        <p:sp>
          <p:nvSpPr>
            <p:cNvPr id="273" name="Freeform 272">
              <a:extLst>
                <a:ext uri="{FF2B5EF4-FFF2-40B4-BE49-F238E27FC236}">
                  <a16:creationId xmlns:a16="http://schemas.microsoft.com/office/drawing/2014/main" id="{F0020A09-082C-274D-8B36-89E948B403B7}"/>
                </a:ext>
              </a:extLst>
            </p:cNvPr>
            <p:cNvSpPr/>
            <p:nvPr/>
          </p:nvSpPr>
          <p:spPr>
            <a:xfrm>
              <a:off x="1814167" y="803239"/>
              <a:ext cx="544632" cy="268127"/>
            </a:xfrm>
            <a:custGeom>
              <a:avLst/>
              <a:gdLst>
                <a:gd name="connsiteX0" fmla="*/ 453984 w 544632"/>
                <a:gd name="connsiteY0" fmla="*/ 138182 h 268127"/>
                <a:gd name="connsiteX1" fmla="*/ 453984 w 544632"/>
                <a:gd name="connsiteY1" fmla="*/ 26442 h 268127"/>
                <a:gd name="connsiteX2" fmla="*/ 346307 w 544632"/>
                <a:gd name="connsiteY2" fmla="*/ 26442 h 268127"/>
                <a:gd name="connsiteX3" fmla="*/ 346307 w 544632"/>
                <a:gd name="connsiteY3" fmla="*/ 56281 h 268127"/>
                <a:gd name="connsiteX4" fmla="*/ 272316 w 544632"/>
                <a:gd name="connsiteY4" fmla="*/ 0 h 268127"/>
                <a:gd name="connsiteX5" fmla="*/ 0 w 544632"/>
                <a:gd name="connsiteY5" fmla="*/ 207135 h 268127"/>
                <a:gd name="connsiteX6" fmla="*/ 46392 w 544632"/>
                <a:gd name="connsiteY6" fmla="*/ 268127 h 268127"/>
                <a:gd name="connsiteX7" fmla="*/ 272318 w 544632"/>
                <a:gd name="connsiteY7" fmla="*/ 96282 h 268127"/>
                <a:gd name="connsiteX8" fmla="*/ 498240 w 544632"/>
                <a:gd name="connsiteY8" fmla="*/ 268124 h 268127"/>
                <a:gd name="connsiteX9" fmla="*/ 544632 w 544632"/>
                <a:gd name="connsiteY9" fmla="*/ 207132 h 26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4632" h="268127">
                  <a:moveTo>
                    <a:pt x="453984" y="138182"/>
                  </a:moveTo>
                  <a:lnTo>
                    <a:pt x="453984" y="26442"/>
                  </a:lnTo>
                  <a:lnTo>
                    <a:pt x="346307" y="26442"/>
                  </a:lnTo>
                  <a:lnTo>
                    <a:pt x="346307" y="56281"/>
                  </a:lnTo>
                  <a:lnTo>
                    <a:pt x="272316" y="0"/>
                  </a:lnTo>
                  <a:lnTo>
                    <a:pt x="0" y="207135"/>
                  </a:lnTo>
                  <a:lnTo>
                    <a:pt x="46392" y="268127"/>
                  </a:lnTo>
                  <a:lnTo>
                    <a:pt x="272318" y="96282"/>
                  </a:lnTo>
                  <a:lnTo>
                    <a:pt x="498240" y="268124"/>
                  </a:lnTo>
                  <a:lnTo>
                    <a:pt x="544632" y="207132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74" name="Freeform 273">
              <a:extLst>
                <a:ext uri="{FF2B5EF4-FFF2-40B4-BE49-F238E27FC236}">
                  <a16:creationId xmlns:a16="http://schemas.microsoft.com/office/drawing/2014/main" id="{A761C1E7-44B6-934E-B147-644D7E07F3FF}"/>
                </a:ext>
              </a:extLst>
            </p:cNvPr>
            <p:cNvSpPr/>
            <p:nvPr/>
          </p:nvSpPr>
          <p:spPr>
            <a:xfrm>
              <a:off x="1904814" y="939661"/>
              <a:ext cx="363336" cy="312448"/>
            </a:xfrm>
            <a:custGeom>
              <a:avLst/>
              <a:gdLst>
                <a:gd name="connsiteX0" fmla="*/ 181671 w 363336"/>
                <a:gd name="connsiteY0" fmla="*/ 0 h 312448"/>
                <a:gd name="connsiteX1" fmla="*/ 0 w 363336"/>
                <a:gd name="connsiteY1" fmla="*/ 138183 h 312448"/>
                <a:gd name="connsiteX2" fmla="*/ 0 w 363336"/>
                <a:gd name="connsiteY2" fmla="*/ 312449 h 312448"/>
                <a:gd name="connsiteX3" fmla="*/ 145726 w 363336"/>
                <a:gd name="connsiteY3" fmla="*/ 312449 h 312448"/>
                <a:gd name="connsiteX4" fmla="*/ 145726 w 363336"/>
                <a:gd name="connsiteY4" fmla="*/ 194595 h 312448"/>
                <a:gd name="connsiteX5" fmla="*/ 217611 w 363336"/>
                <a:gd name="connsiteY5" fmla="*/ 194595 h 312448"/>
                <a:gd name="connsiteX6" fmla="*/ 217611 w 363336"/>
                <a:gd name="connsiteY6" fmla="*/ 312449 h 312448"/>
                <a:gd name="connsiteX7" fmla="*/ 363337 w 363336"/>
                <a:gd name="connsiteY7" fmla="*/ 312449 h 312448"/>
                <a:gd name="connsiteX8" fmla="*/ 363337 w 363336"/>
                <a:gd name="connsiteY8" fmla="*/ 138181 h 312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3336" h="312448">
                  <a:moveTo>
                    <a:pt x="181671" y="0"/>
                  </a:moveTo>
                  <a:lnTo>
                    <a:pt x="0" y="138183"/>
                  </a:lnTo>
                  <a:lnTo>
                    <a:pt x="0" y="312449"/>
                  </a:lnTo>
                  <a:lnTo>
                    <a:pt x="145726" y="312449"/>
                  </a:lnTo>
                  <a:lnTo>
                    <a:pt x="145726" y="194595"/>
                  </a:lnTo>
                  <a:lnTo>
                    <a:pt x="217611" y="194595"/>
                  </a:lnTo>
                  <a:lnTo>
                    <a:pt x="217611" y="312449"/>
                  </a:lnTo>
                  <a:lnTo>
                    <a:pt x="363337" y="312449"/>
                  </a:lnTo>
                  <a:lnTo>
                    <a:pt x="363337" y="13818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75" name="Graphic 43">
            <a:extLst>
              <a:ext uri="{FF2B5EF4-FFF2-40B4-BE49-F238E27FC236}">
                <a16:creationId xmlns:a16="http://schemas.microsoft.com/office/drawing/2014/main" id="{08FE765B-74FE-F949-B792-705DAB1D9BB9}"/>
              </a:ext>
            </a:extLst>
          </p:cNvPr>
          <p:cNvGrpSpPr>
            <a:grpSpLocks noChangeAspect="1"/>
          </p:cNvGrpSpPr>
          <p:nvPr/>
        </p:nvGrpSpPr>
        <p:grpSpPr>
          <a:xfrm>
            <a:off x="724773" y="3858337"/>
            <a:ext cx="450109" cy="450109"/>
            <a:chOff x="677511" y="3811075"/>
            <a:chExt cx="544632" cy="544632"/>
          </a:xfrm>
          <a:solidFill>
            <a:schemeClr val="tx2"/>
          </a:solidFill>
        </p:grpSpPr>
        <p:sp>
          <p:nvSpPr>
            <p:cNvPr id="276" name="Freeform 275">
              <a:extLst>
                <a:ext uri="{FF2B5EF4-FFF2-40B4-BE49-F238E27FC236}">
                  <a16:creationId xmlns:a16="http://schemas.microsoft.com/office/drawing/2014/main" id="{0FF348B3-3A9D-7147-9F98-B8360B565CD9}"/>
                </a:ext>
              </a:extLst>
            </p:cNvPr>
            <p:cNvSpPr/>
            <p:nvPr/>
          </p:nvSpPr>
          <p:spPr>
            <a:xfrm>
              <a:off x="677511" y="3967005"/>
              <a:ext cx="128358" cy="376176"/>
            </a:xfrm>
            <a:custGeom>
              <a:avLst/>
              <a:gdLst>
                <a:gd name="connsiteX0" fmla="*/ 0 w 128358"/>
                <a:gd name="connsiteY0" fmla="*/ 0 h 376176"/>
                <a:gd name="connsiteX1" fmla="*/ 0 w 128358"/>
                <a:gd name="connsiteY1" fmla="*/ 376177 h 376176"/>
                <a:gd name="connsiteX2" fmla="*/ 128359 w 128358"/>
                <a:gd name="connsiteY2" fmla="*/ 376177 h 376176"/>
                <a:gd name="connsiteX3" fmla="*/ 128359 w 128358"/>
                <a:gd name="connsiteY3" fmla="*/ 0 h 376176"/>
                <a:gd name="connsiteX4" fmla="*/ 0 w 128358"/>
                <a:gd name="connsiteY4" fmla="*/ 0 h 376176"/>
                <a:gd name="connsiteX5" fmla="*/ 80135 w 128358"/>
                <a:gd name="connsiteY5" fmla="*/ 71341 h 376176"/>
                <a:gd name="connsiteX6" fmla="*/ 48571 w 128358"/>
                <a:gd name="connsiteY6" fmla="*/ 71341 h 376176"/>
                <a:gd name="connsiteX7" fmla="*/ 48571 w 128358"/>
                <a:gd name="connsiteY7" fmla="*/ 39777 h 376176"/>
                <a:gd name="connsiteX8" fmla="*/ 80135 w 128358"/>
                <a:gd name="connsiteY8" fmla="*/ 39777 h 376176"/>
                <a:gd name="connsiteX9" fmla="*/ 80135 w 128358"/>
                <a:gd name="connsiteY9" fmla="*/ 71341 h 376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358" h="376176">
                  <a:moveTo>
                    <a:pt x="0" y="0"/>
                  </a:moveTo>
                  <a:lnTo>
                    <a:pt x="0" y="376177"/>
                  </a:lnTo>
                  <a:lnTo>
                    <a:pt x="128359" y="376177"/>
                  </a:lnTo>
                  <a:lnTo>
                    <a:pt x="128359" y="0"/>
                  </a:lnTo>
                  <a:lnTo>
                    <a:pt x="0" y="0"/>
                  </a:lnTo>
                  <a:close/>
                  <a:moveTo>
                    <a:pt x="80135" y="71341"/>
                  </a:moveTo>
                  <a:lnTo>
                    <a:pt x="48571" y="71341"/>
                  </a:lnTo>
                  <a:lnTo>
                    <a:pt x="48571" y="39777"/>
                  </a:lnTo>
                  <a:lnTo>
                    <a:pt x="80135" y="39777"/>
                  </a:lnTo>
                  <a:lnTo>
                    <a:pt x="80135" y="71341"/>
                  </a:ln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46DA46B9-4713-224A-AAB1-24E633F8E98B}"/>
                </a:ext>
              </a:extLst>
            </p:cNvPr>
            <p:cNvSpPr/>
            <p:nvPr/>
          </p:nvSpPr>
          <p:spPr>
            <a:xfrm>
              <a:off x="837781" y="3811089"/>
              <a:ext cx="384360" cy="544602"/>
            </a:xfrm>
            <a:custGeom>
              <a:avLst/>
              <a:gdLst>
                <a:gd name="connsiteX0" fmla="*/ 371801 w 384360"/>
                <a:gd name="connsiteY0" fmla="*/ 322377 h 544602"/>
                <a:gd name="connsiteX1" fmla="*/ 359511 w 384360"/>
                <a:gd name="connsiteY1" fmla="*/ 287014 h 544602"/>
                <a:gd name="connsiteX2" fmla="*/ 384360 w 384360"/>
                <a:gd name="connsiteY2" fmla="*/ 239869 h 544602"/>
                <a:gd name="connsiteX3" fmla="*/ 327150 w 384360"/>
                <a:gd name="connsiteY3" fmla="*/ 182659 h 544602"/>
                <a:gd name="connsiteX4" fmla="*/ 143822 w 384360"/>
                <a:gd name="connsiteY4" fmla="*/ 182659 h 544602"/>
                <a:gd name="connsiteX5" fmla="*/ 137536 w 384360"/>
                <a:gd name="connsiteY5" fmla="*/ 178444 h 544602"/>
                <a:gd name="connsiteX6" fmla="*/ 139181 w 384360"/>
                <a:gd name="connsiteY6" fmla="*/ 170904 h 544602"/>
                <a:gd name="connsiteX7" fmla="*/ 213714 w 384360"/>
                <a:gd name="connsiteY7" fmla="*/ 101198 h 544602"/>
                <a:gd name="connsiteX8" fmla="*/ 232057 w 384360"/>
                <a:gd name="connsiteY8" fmla="*/ 60048 h 544602"/>
                <a:gd name="connsiteX9" fmla="*/ 215288 w 384360"/>
                <a:gd name="connsiteY9" fmla="*/ 18494 h 544602"/>
                <a:gd name="connsiteX10" fmla="*/ 131980 w 384360"/>
                <a:gd name="connsiteY10" fmla="*/ 15909 h 544602"/>
                <a:gd name="connsiteX11" fmla="*/ 0 w 384360"/>
                <a:gd name="connsiteY11" fmla="*/ 139646 h 544602"/>
                <a:gd name="connsiteX12" fmla="*/ 0 w 384360"/>
                <a:gd name="connsiteY12" fmla="*/ 506358 h 544602"/>
                <a:gd name="connsiteX13" fmla="*/ 59387 w 384360"/>
                <a:gd name="connsiteY13" fmla="*/ 528628 h 544602"/>
                <a:gd name="connsiteX14" fmla="*/ 147477 w 384360"/>
                <a:gd name="connsiteY14" fmla="*/ 544602 h 544602"/>
                <a:gd name="connsiteX15" fmla="*/ 289472 w 384360"/>
                <a:gd name="connsiteY15" fmla="*/ 544602 h 544602"/>
                <a:gd name="connsiteX16" fmla="*/ 346682 w 384360"/>
                <a:gd name="connsiteY16" fmla="*/ 487393 h 544602"/>
                <a:gd name="connsiteX17" fmla="*/ 334412 w 384360"/>
                <a:gd name="connsiteY17" fmla="*/ 452028 h 544602"/>
                <a:gd name="connsiteX18" fmla="*/ 359241 w 384360"/>
                <a:gd name="connsiteY18" fmla="*/ 404886 h 544602"/>
                <a:gd name="connsiteX19" fmla="*/ 346952 w 384360"/>
                <a:gd name="connsiteY19" fmla="*/ 369522 h 544602"/>
                <a:gd name="connsiteX20" fmla="*/ 371801 w 384360"/>
                <a:gd name="connsiteY20" fmla="*/ 322377 h 544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84360" h="544602">
                  <a:moveTo>
                    <a:pt x="371801" y="322377"/>
                  </a:moveTo>
                  <a:cubicBezTo>
                    <a:pt x="371801" y="309034"/>
                    <a:pt x="367197" y="296754"/>
                    <a:pt x="359511" y="287014"/>
                  </a:cubicBezTo>
                  <a:cubicBezTo>
                    <a:pt x="374506" y="276689"/>
                    <a:pt x="384360" y="259412"/>
                    <a:pt x="384360" y="239869"/>
                  </a:cubicBezTo>
                  <a:cubicBezTo>
                    <a:pt x="384360" y="208324"/>
                    <a:pt x="358697" y="182659"/>
                    <a:pt x="327150" y="182659"/>
                  </a:cubicBezTo>
                  <a:lnTo>
                    <a:pt x="143822" y="182659"/>
                  </a:lnTo>
                  <a:cubicBezTo>
                    <a:pt x="141053" y="182659"/>
                    <a:pt x="138587" y="181004"/>
                    <a:pt x="137536" y="178444"/>
                  </a:cubicBezTo>
                  <a:cubicBezTo>
                    <a:pt x="136472" y="175849"/>
                    <a:pt x="137132" y="172819"/>
                    <a:pt x="139181" y="170904"/>
                  </a:cubicBezTo>
                  <a:lnTo>
                    <a:pt x="213714" y="101198"/>
                  </a:lnTo>
                  <a:cubicBezTo>
                    <a:pt x="225280" y="90381"/>
                    <a:pt x="231794" y="75768"/>
                    <a:pt x="232057" y="60048"/>
                  </a:cubicBezTo>
                  <a:cubicBezTo>
                    <a:pt x="232319" y="44415"/>
                    <a:pt x="226366" y="29669"/>
                    <a:pt x="215288" y="18494"/>
                  </a:cubicBezTo>
                  <a:cubicBezTo>
                    <a:pt x="193021" y="-5103"/>
                    <a:pt x="155714" y="-6288"/>
                    <a:pt x="131980" y="15909"/>
                  </a:cubicBezTo>
                  <a:lnTo>
                    <a:pt x="0" y="139646"/>
                  </a:lnTo>
                  <a:lnTo>
                    <a:pt x="0" y="506358"/>
                  </a:lnTo>
                  <a:lnTo>
                    <a:pt x="59387" y="528628"/>
                  </a:lnTo>
                  <a:cubicBezTo>
                    <a:pt x="87652" y="539227"/>
                    <a:pt x="117289" y="544602"/>
                    <a:pt x="147477" y="544602"/>
                  </a:cubicBezTo>
                  <a:lnTo>
                    <a:pt x="289472" y="544602"/>
                  </a:lnTo>
                  <a:cubicBezTo>
                    <a:pt x="321018" y="544602"/>
                    <a:pt x="346682" y="518938"/>
                    <a:pt x="346682" y="487393"/>
                  </a:cubicBezTo>
                  <a:cubicBezTo>
                    <a:pt x="346682" y="474053"/>
                    <a:pt x="342094" y="461767"/>
                    <a:pt x="334412" y="452028"/>
                  </a:cubicBezTo>
                  <a:cubicBezTo>
                    <a:pt x="349397" y="441702"/>
                    <a:pt x="359241" y="424421"/>
                    <a:pt x="359241" y="404886"/>
                  </a:cubicBezTo>
                  <a:cubicBezTo>
                    <a:pt x="359241" y="391544"/>
                    <a:pt x="354637" y="379264"/>
                    <a:pt x="346952" y="369522"/>
                  </a:cubicBezTo>
                  <a:cubicBezTo>
                    <a:pt x="361946" y="359196"/>
                    <a:pt x="371801" y="341917"/>
                    <a:pt x="371801" y="322377"/>
                  </a:cubicBezTo>
                  <a:close/>
                </a:path>
              </a:pathLst>
            </a:custGeom>
            <a:grpFill/>
            <a:ln w="10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</p:spTree>
    <p:extLst>
      <p:ext uri="{BB962C8B-B14F-4D97-AF65-F5344CB8AC3E}">
        <p14:creationId xmlns:p14="http://schemas.microsoft.com/office/powerpoint/2010/main" val="1956183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aphic 3">
            <a:extLst>
              <a:ext uri="{FF2B5EF4-FFF2-40B4-BE49-F238E27FC236}">
                <a16:creationId xmlns:a16="http://schemas.microsoft.com/office/drawing/2014/main" id="{5AB2F5AB-0881-5F4D-A0F0-3293D2C6A65F}"/>
              </a:ext>
            </a:extLst>
          </p:cNvPr>
          <p:cNvGrpSpPr>
            <a:grpSpLocks noChangeAspect="1"/>
          </p:cNvGrpSpPr>
          <p:nvPr/>
        </p:nvGrpSpPr>
        <p:grpSpPr>
          <a:xfrm>
            <a:off x="612775" y="1687452"/>
            <a:ext cx="342900" cy="314511"/>
            <a:chOff x="612775" y="1259940"/>
            <a:chExt cx="342900" cy="314511"/>
          </a:xfrm>
          <a:noFill/>
        </p:grpSpPr>
        <p:sp>
          <p:nvSpPr>
            <p:cNvPr id="184" name="Freeform 183">
              <a:extLst>
                <a:ext uri="{FF2B5EF4-FFF2-40B4-BE49-F238E27FC236}">
                  <a16:creationId xmlns:a16="http://schemas.microsoft.com/office/drawing/2014/main" id="{5D6E03D7-95E0-3845-8DF5-0CD9D5DC88F1}"/>
                </a:ext>
              </a:extLst>
            </p:cNvPr>
            <p:cNvSpPr/>
            <p:nvPr/>
          </p:nvSpPr>
          <p:spPr>
            <a:xfrm>
              <a:off x="788858" y="1406363"/>
              <a:ext cx="166816" cy="168088"/>
            </a:xfrm>
            <a:custGeom>
              <a:avLst/>
              <a:gdLst>
                <a:gd name="connsiteX0" fmla="*/ 83408 w 166816"/>
                <a:gd name="connsiteY0" fmla="*/ 0 h 168088"/>
                <a:gd name="connsiteX1" fmla="*/ 0 w 166816"/>
                <a:gd name="connsiteY1" fmla="*/ 84044 h 168088"/>
                <a:gd name="connsiteX2" fmla="*/ 83408 w 166816"/>
                <a:gd name="connsiteY2" fmla="*/ 168088 h 168088"/>
                <a:gd name="connsiteX3" fmla="*/ 166816 w 166816"/>
                <a:gd name="connsiteY3" fmla="*/ 84044 h 168088"/>
                <a:gd name="connsiteX4" fmla="*/ 83408 w 166816"/>
                <a:gd name="connsiteY4" fmla="*/ 0 h 168088"/>
                <a:gd name="connsiteX5" fmla="*/ 79330 w 166816"/>
                <a:gd name="connsiteY5" fmla="*/ 68356 h 168088"/>
                <a:gd name="connsiteX6" fmla="*/ 97866 w 166816"/>
                <a:gd name="connsiteY6" fmla="*/ 78161 h 168088"/>
                <a:gd name="connsiteX7" fmla="*/ 113064 w 166816"/>
                <a:gd name="connsiteY7" fmla="*/ 108697 h 168088"/>
                <a:gd name="connsiteX8" fmla="*/ 96753 w 166816"/>
                <a:gd name="connsiteY8" fmla="*/ 130082 h 168088"/>
                <a:gd name="connsiteX9" fmla="*/ 96753 w 166816"/>
                <a:gd name="connsiteY9" fmla="*/ 132603 h 168088"/>
                <a:gd name="connsiteX10" fmla="*/ 85169 w 166816"/>
                <a:gd name="connsiteY10" fmla="*/ 144276 h 168088"/>
                <a:gd name="connsiteX11" fmla="*/ 73584 w 166816"/>
                <a:gd name="connsiteY11" fmla="*/ 132603 h 168088"/>
                <a:gd name="connsiteX12" fmla="*/ 73584 w 166816"/>
                <a:gd name="connsiteY12" fmla="*/ 130829 h 168088"/>
                <a:gd name="connsiteX13" fmla="*/ 52918 w 166816"/>
                <a:gd name="connsiteY13" fmla="*/ 112152 h 168088"/>
                <a:gd name="connsiteX14" fmla="*/ 58426 w 166816"/>
                <a:gd name="connsiteY14" fmla="*/ 96606 h 168088"/>
                <a:gd name="connsiteX15" fmla="*/ 73856 w 166816"/>
                <a:gd name="connsiteY15" fmla="*/ 102157 h 168088"/>
                <a:gd name="connsiteX16" fmla="*/ 74141 w 166816"/>
                <a:gd name="connsiteY16" fmla="*/ 102814 h 168088"/>
                <a:gd name="connsiteX17" fmla="*/ 85354 w 166816"/>
                <a:gd name="connsiteY17" fmla="*/ 109537 h 168088"/>
                <a:gd name="connsiteX18" fmla="*/ 90173 w 166816"/>
                <a:gd name="connsiteY18" fmla="*/ 105242 h 168088"/>
                <a:gd name="connsiteX19" fmla="*/ 87208 w 166816"/>
                <a:gd name="connsiteY19" fmla="*/ 99172 h 168088"/>
                <a:gd name="connsiteX20" fmla="*/ 68673 w 166816"/>
                <a:gd name="connsiteY20" fmla="*/ 89834 h 168088"/>
                <a:gd name="connsiteX21" fmla="*/ 53567 w 166816"/>
                <a:gd name="connsiteY21" fmla="*/ 58644 h 168088"/>
                <a:gd name="connsiteX22" fmla="*/ 74141 w 166816"/>
                <a:gd name="connsiteY22" fmla="*/ 35205 h 168088"/>
                <a:gd name="connsiteX23" fmla="*/ 74141 w 166816"/>
                <a:gd name="connsiteY23" fmla="*/ 33524 h 168088"/>
                <a:gd name="connsiteX24" fmla="*/ 85725 w 166816"/>
                <a:gd name="connsiteY24" fmla="*/ 21851 h 168088"/>
                <a:gd name="connsiteX25" fmla="*/ 97309 w 166816"/>
                <a:gd name="connsiteY25" fmla="*/ 33524 h 168088"/>
                <a:gd name="connsiteX26" fmla="*/ 97309 w 166816"/>
                <a:gd name="connsiteY26" fmla="*/ 37820 h 168088"/>
                <a:gd name="connsiteX27" fmla="*/ 113806 w 166816"/>
                <a:gd name="connsiteY27" fmla="*/ 55002 h 168088"/>
                <a:gd name="connsiteX28" fmla="*/ 108297 w 166816"/>
                <a:gd name="connsiteY28" fmla="*/ 70549 h 168088"/>
                <a:gd name="connsiteX29" fmla="*/ 92868 w 166816"/>
                <a:gd name="connsiteY29" fmla="*/ 64998 h 168088"/>
                <a:gd name="connsiteX30" fmla="*/ 92583 w 166816"/>
                <a:gd name="connsiteY30" fmla="*/ 64340 h 168088"/>
                <a:gd name="connsiteX31" fmla="*/ 81369 w 166816"/>
                <a:gd name="connsiteY31" fmla="*/ 57617 h 168088"/>
                <a:gd name="connsiteX32" fmla="*/ 76643 w 166816"/>
                <a:gd name="connsiteY32" fmla="*/ 61912 h 168088"/>
                <a:gd name="connsiteX33" fmla="*/ 79330 w 166816"/>
                <a:gd name="connsiteY33" fmla="*/ 68356 h 16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6816" h="168088">
                  <a:moveTo>
                    <a:pt x="83408" y="0"/>
                  </a:moveTo>
                  <a:cubicBezTo>
                    <a:pt x="37343" y="0"/>
                    <a:pt x="0" y="37627"/>
                    <a:pt x="0" y="84044"/>
                  </a:cubicBezTo>
                  <a:cubicBezTo>
                    <a:pt x="0" y="130461"/>
                    <a:pt x="37343" y="168088"/>
                    <a:pt x="83408" y="168088"/>
                  </a:cubicBezTo>
                  <a:cubicBezTo>
                    <a:pt x="129473" y="168088"/>
                    <a:pt x="166816" y="130461"/>
                    <a:pt x="166816" y="84044"/>
                  </a:cubicBezTo>
                  <a:cubicBezTo>
                    <a:pt x="166816" y="37627"/>
                    <a:pt x="129473" y="0"/>
                    <a:pt x="83408" y="0"/>
                  </a:cubicBezTo>
                  <a:close/>
                  <a:moveTo>
                    <a:pt x="79330" y="68356"/>
                  </a:moveTo>
                  <a:lnTo>
                    <a:pt x="97866" y="78161"/>
                  </a:lnTo>
                  <a:cubicBezTo>
                    <a:pt x="109010" y="83899"/>
                    <a:pt x="115164" y="96265"/>
                    <a:pt x="113064" y="108697"/>
                  </a:cubicBezTo>
                  <a:cubicBezTo>
                    <a:pt x="111615" y="118167"/>
                    <a:pt x="105462" y="126233"/>
                    <a:pt x="96753" y="130082"/>
                  </a:cubicBezTo>
                  <a:lnTo>
                    <a:pt x="96753" y="132603"/>
                  </a:lnTo>
                  <a:cubicBezTo>
                    <a:pt x="96753" y="139050"/>
                    <a:pt x="91567" y="144276"/>
                    <a:pt x="85169" y="144276"/>
                  </a:cubicBezTo>
                  <a:cubicBezTo>
                    <a:pt x="78771" y="144276"/>
                    <a:pt x="73584" y="139050"/>
                    <a:pt x="73584" y="132603"/>
                  </a:cubicBezTo>
                  <a:lnTo>
                    <a:pt x="73584" y="130829"/>
                  </a:lnTo>
                  <a:cubicBezTo>
                    <a:pt x="64367" y="127859"/>
                    <a:pt x="56847" y="121064"/>
                    <a:pt x="52918" y="112152"/>
                  </a:cubicBezTo>
                  <a:cubicBezTo>
                    <a:pt x="50178" y="106326"/>
                    <a:pt x="52645" y="99366"/>
                    <a:pt x="58426" y="96606"/>
                  </a:cubicBezTo>
                  <a:cubicBezTo>
                    <a:pt x="64208" y="93846"/>
                    <a:pt x="71117" y="96330"/>
                    <a:pt x="73856" y="102157"/>
                  </a:cubicBezTo>
                  <a:cubicBezTo>
                    <a:pt x="73957" y="102373"/>
                    <a:pt x="74052" y="102592"/>
                    <a:pt x="74141" y="102814"/>
                  </a:cubicBezTo>
                  <a:cubicBezTo>
                    <a:pt x="76066" y="107241"/>
                    <a:pt x="80574" y="109944"/>
                    <a:pt x="85354" y="109537"/>
                  </a:cubicBezTo>
                  <a:cubicBezTo>
                    <a:pt x="87797" y="109512"/>
                    <a:pt x="89851" y="107682"/>
                    <a:pt x="90173" y="105242"/>
                  </a:cubicBezTo>
                  <a:cubicBezTo>
                    <a:pt x="90583" y="102787"/>
                    <a:pt x="89388" y="100342"/>
                    <a:pt x="87208" y="99172"/>
                  </a:cubicBezTo>
                  <a:lnTo>
                    <a:pt x="68673" y="89834"/>
                  </a:lnTo>
                  <a:cubicBezTo>
                    <a:pt x="57301" y="83991"/>
                    <a:pt x="51141" y="71271"/>
                    <a:pt x="53567" y="58644"/>
                  </a:cubicBezTo>
                  <a:cubicBezTo>
                    <a:pt x="55051" y="47340"/>
                    <a:pt x="63188" y="38071"/>
                    <a:pt x="74141" y="35205"/>
                  </a:cubicBezTo>
                  <a:lnTo>
                    <a:pt x="74141" y="33524"/>
                  </a:lnTo>
                  <a:cubicBezTo>
                    <a:pt x="74141" y="27077"/>
                    <a:pt x="79327" y="21851"/>
                    <a:pt x="85725" y="21851"/>
                  </a:cubicBezTo>
                  <a:cubicBezTo>
                    <a:pt x="92123" y="21851"/>
                    <a:pt x="97309" y="27077"/>
                    <a:pt x="97309" y="33524"/>
                  </a:cubicBezTo>
                  <a:lnTo>
                    <a:pt x="97309" y="37820"/>
                  </a:lnTo>
                  <a:cubicBezTo>
                    <a:pt x="104697" y="41338"/>
                    <a:pt x="110560" y="47447"/>
                    <a:pt x="113806" y="55002"/>
                  </a:cubicBezTo>
                  <a:cubicBezTo>
                    <a:pt x="116545" y="60828"/>
                    <a:pt x="114078" y="67788"/>
                    <a:pt x="108297" y="70549"/>
                  </a:cubicBezTo>
                  <a:cubicBezTo>
                    <a:pt x="102515" y="73309"/>
                    <a:pt x="95607" y="70824"/>
                    <a:pt x="92868" y="64998"/>
                  </a:cubicBezTo>
                  <a:cubicBezTo>
                    <a:pt x="92767" y="64781"/>
                    <a:pt x="92671" y="64563"/>
                    <a:pt x="92583" y="64340"/>
                  </a:cubicBezTo>
                  <a:cubicBezTo>
                    <a:pt x="90657" y="59913"/>
                    <a:pt x="86149" y="57211"/>
                    <a:pt x="81369" y="57617"/>
                  </a:cubicBezTo>
                  <a:cubicBezTo>
                    <a:pt x="78976" y="57724"/>
                    <a:pt x="76995" y="59526"/>
                    <a:pt x="76643" y="61912"/>
                  </a:cubicBezTo>
                  <a:cubicBezTo>
                    <a:pt x="75899" y="64431"/>
                    <a:pt x="77024" y="67129"/>
                    <a:pt x="79330" y="6835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5" name="Freeform 184">
              <a:extLst>
                <a:ext uri="{FF2B5EF4-FFF2-40B4-BE49-F238E27FC236}">
                  <a16:creationId xmlns:a16="http://schemas.microsoft.com/office/drawing/2014/main" id="{EE914E53-38C7-5542-9DB5-B8BFDB691E68}"/>
                </a:ext>
              </a:extLst>
            </p:cNvPr>
            <p:cNvSpPr/>
            <p:nvPr/>
          </p:nvSpPr>
          <p:spPr>
            <a:xfrm>
              <a:off x="612775" y="1259940"/>
              <a:ext cx="305829" cy="270808"/>
            </a:xfrm>
            <a:custGeom>
              <a:avLst/>
              <a:gdLst>
                <a:gd name="connsiteX0" fmla="*/ 287295 w 305829"/>
                <a:gd name="connsiteY0" fmla="*/ 0 h 270808"/>
                <a:gd name="connsiteX1" fmla="*/ 250224 w 305829"/>
                <a:gd name="connsiteY1" fmla="*/ 0 h 270808"/>
                <a:gd name="connsiteX2" fmla="*/ 231689 w 305829"/>
                <a:gd name="connsiteY2" fmla="*/ 18676 h 270808"/>
                <a:gd name="connsiteX3" fmla="*/ 213154 w 305829"/>
                <a:gd name="connsiteY3" fmla="*/ 37353 h 270808"/>
                <a:gd name="connsiteX4" fmla="*/ 194619 w 305829"/>
                <a:gd name="connsiteY4" fmla="*/ 18676 h 270808"/>
                <a:gd name="connsiteX5" fmla="*/ 176084 w 305829"/>
                <a:gd name="connsiteY5" fmla="*/ 0 h 270808"/>
                <a:gd name="connsiteX6" fmla="*/ 129746 w 305829"/>
                <a:gd name="connsiteY6" fmla="*/ 0 h 270808"/>
                <a:gd name="connsiteX7" fmla="*/ 111211 w 305829"/>
                <a:gd name="connsiteY7" fmla="*/ 18676 h 270808"/>
                <a:gd name="connsiteX8" fmla="*/ 92676 w 305829"/>
                <a:gd name="connsiteY8" fmla="*/ 37353 h 270808"/>
                <a:gd name="connsiteX9" fmla="*/ 74141 w 305829"/>
                <a:gd name="connsiteY9" fmla="*/ 18676 h 270808"/>
                <a:gd name="connsiteX10" fmla="*/ 55605 w 305829"/>
                <a:gd name="connsiteY10" fmla="*/ 0 h 270808"/>
                <a:gd name="connsiteX11" fmla="*/ 18535 w 305829"/>
                <a:gd name="connsiteY11" fmla="*/ 0 h 270808"/>
                <a:gd name="connsiteX12" fmla="*/ 0 w 305829"/>
                <a:gd name="connsiteY12" fmla="*/ 18676 h 270808"/>
                <a:gd name="connsiteX13" fmla="*/ 0 w 305829"/>
                <a:gd name="connsiteY13" fmla="*/ 252132 h 270808"/>
                <a:gd name="connsiteX14" fmla="*/ 18535 w 305829"/>
                <a:gd name="connsiteY14" fmla="*/ 270809 h 270808"/>
                <a:gd name="connsiteX15" fmla="*/ 160792 w 305829"/>
                <a:gd name="connsiteY15" fmla="*/ 270809 h 270808"/>
                <a:gd name="connsiteX16" fmla="*/ 219067 w 305829"/>
                <a:gd name="connsiteY16" fmla="*/ 131034 h 270808"/>
                <a:gd name="connsiteX17" fmla="*/ 259492 w 305829"/>
                <a:gd name="connsiteY17" fmla="*/ 123078 h 270808"/>
                <a:gd name="connsiteX18" fmla="*/ 305830 w 305829"/>
                <a:gd name="connsiteY18" fmla="*/ 133910 h 270808"/>
                <a:gd name="connsiteX19" fmla="*/ 305830 w 305829"/>
                <a:gd name="connsiteY19" fmla="*/ 18676 h 270808"/>
                <a:gd name="connsiteX20" fmla="*/ 287295 w 305829"/>
                <a:gd name="connsiteY20" fmla="*/ 0 h 270808"/>
                <a:gd name="connsiteX21" fmla="*/ 55605 w 305829"/>
                <a:gd name="connsiteY21" fmla="*/ 225799 h 270808"/>
                <a:gd name="connsiteX22" fmla="*/ 37070 w 305829"/>
                <a:gd name="connsiteY22" fmla="*/ 207122 h 270808"/>
                <a:gd name="connsiteX23" fmla="*/ 55605 w 305829"/>
                <a:gd name="connsiteY23" fmla="*/ 188446 h 270808"/>
                <a:gd name="connsiteX24" fmla="*/ 74141 w 305829"/>
                <a:gd name="connsiteY24" fmla="*/ 207122 h 270808"/>
                <a:gd name="connsiteX25" fmla="*/ 55605 w 305829"/>
                <a:gd name="connsiteY25" fmla="*/ 225799 h 270808"/>
                <a:gd name="connsiteX26" fmla="*/ 55605 w 305829"/>
                <a:gd name="connsiteY26" fmla="*/ 169769 h 270808"/>
                <a:gd name="connsiteX27" fmla="*/ 37070 w 305829"/>
                <a:gd name="connsiteY27" fmla="*/ 151093 h 270808"/>
                <a:gd name="connsiteX28" fmla="*/ 55605 w 305829"/>
                <a:gd name="connsiteY28" fmla="*/ 132416 h 270808"/>
                <a:gd name="connsiteX29" fmla="*/ 74141 w 305829"/>
                <a:gd name="connsiteY29" fmla="*/ 151093 h 270808"/>
                <a:gd name="connsiteX30" fmla="*/ 55605 w 305829"/>
                <a:gd name="connsiteY30" fmla="*/ 169769 h 270808"/>
                <a:gd name="connsiteX31" fmla="*/ 111211 w 305829"/>
                <a:gd name="connsiteY31" fmla="*/ 225799 h 270808"/>
                <a:gd name="connsiteX32" fmla="*/ 92676 w 305829"/>
                <a:gd name="connsiteY32" fmla="*/ 207122 h 270808"/>
                <a:gd name="connsiteX33" fmla="*/ 111211 w 305829"/>
                <a:gd name="connsiteY33" fmla="*/ 188446 h 270808"/>
                <a:gd name="connsiteX34" fmla="*/ 129746 w 305829"/>
                <a:gd name="connsiteY34" fmla="*/ 207122 h 270808"/>
                <a:gd name="connsiteX35" fmla="*/ 111211 w 305829"/>
                <a:gd name="connsiteY35" fmla="*/ 225799 h 270808"/>
                <a:gd name="connsiteX36" fmla="*/ 111211 w 305829"/>
                <a:gd name="connsiteY36" fmla="*/ 169769 h 270808"/>
                <a:gd name="connsiteX37" fmla="*/ 92676 w 305829"/>
                <a:gd name="connsiteY37" fmla="*/ 151093 h 270808"/>
                <a:gd name="connsiteX38" fmla="*/ 111211 w 305829"/>
                <a:gd name="connsiteY38" fmla="*/ 132416 h 270808"/>
                <a:gd name="connsiteX39" fmla="*/ 129746 w 305829"/>
                <a:gd name="connsiteY39" fmla="*/ 151093 h 270808"/>
                <a:gd name="connsiteX40" fmla="*/ 111211 w 305829"/>
                <a:gd name="connsiteY40" fmla="*/ 169769 h 270808"/>
                <a:gd name="connsiteX41" fmla="*/ 111211 w 305829"/>
                <a:gd name="connsiteY41" fmla="*/ 113740 h 270808"/>
                <a:gd name="connsiteX42" fmla="*/ 92676 w 305829"/>
                <a:gd name="connsiteY42" fmla="*/ 95063 h 270808"/>
                <a:gd name="connsiteX43" fmla="*/ 111211 w 305829"/>
                <a:gd name="connsiteY43" fmla="*/ 76387 h 270808"/>
                <a:gd name="connsiteX44" fmla="*/ 129746 w 305829"/>
                <a:gd name="connsiteY44" fmla="*/ 95063 h 270808"/>
                <a:gd name="connsiteX45" fmla="*/ 111211 w 305829"/>
                <a:gd name="connsiteY45" fmla="*/ 113740 h 270808"/>
                <a:gd name="connsiteX46" fmla="*/ 166816 w 305829"/>
                <a:gd name="connsiteY46" fmla="*/ 113740 h 270808"/>
                <a:gd name="connsiteX47" fmla="*/ 148281 w 305829"/>
                <a:gd name="connsiteY47" fmla="*/ 95063 h 270808"/>
                <a:gd name="connsiteX48" fmla="*/ 166816 w 305829"/>
                <a:gd name="connsiteY48" fmla="*/ 76387 h 270808"/>
                <a:gd name="connsiteX49" fmla="*/ 185351 w 305829"/>
                <a:gd name="connsiteY49" fmla="*/ 95063 h 270808"/>
                <a:gd name="connsiteX50" fmla="*/ 166816 w 305829"/>
                <a:gd name="connsiteY50" fmla="*/ 113740 h 270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05829" h="270808">
                  <a:moveTo>
                    <a:pt x="287295" y="0"/>
                  </a:moveTo>
                  <a:lnTo>
                    <a:pt x="250224" y="0"/>
                  </a:lnTo>
                  <a:cubicBezTo>
                    <a:pt x="239987" y="0"/>
                    <a:pt x="231689" y="8362"/>
                    <a:pt x="231689" y="18676"/>
                  </a:cubicBezTo>
                  <a:cubicBezTo>
                    <a:pt x="231689" y="28991"/>
                    <a:pt x="223391" y="37353"/>
                    <a:pt x="213154" y="37353"/>
                  </a:cubicBezTo>
                  <a:cubicBezTo>
                    <a:pt x="202917" y="37353"/>
                    <a:pt x="194619" y="28991"/>
                    <a:pt x="194619" y="18676"/>
                  </a:cubicBezTo>
                  <a:cubicBezTo>
                    <a:pt x="194619" y="8362"/>
                    <a:pt x="186321" y="0"/>
                    <a:pt x="176084" y="0"/>
                  </a:cubicBezTo>
                  <a:lnTo>
                    <a:pt x="129746" y="0"/>
                  </a:lnTo>
                  <a:cubicBezTo>
                    <a:pt x="119509" y="0"/>
                    <a:pt x="111211" y="8362"/>
                    <a:pt x="111211" y="18676"/>
                  </a:cubicBezTo>
                  <a:cubicBezTo>
                    <a:pt x="111211" y="28991"/>
                    <a:pt x="102913" y="37353"/>
                    <a:pt x="92676" y="37353"/>
                  </a:cubicBezTo>
                  <a:cubicBezTo>
                    <a:pt x="82439" y="37353"/>
                    <a:pt x="74141" y="28991"/>
                    <a:pt x="74141" y="18676"/>
                  </a:cubicBezTo>
                  <a:cubicBezTo>
                    <a:pt x="74141" y="8362"/>
                    <a:pt x="65842" y="0"/>
                    <a:pt x="55605" y="0"/>
                  </a:cubicBezTo>
                  <a:lnTo>
                    <a:pt x="18535" y="0"/>
                  </a:lnTo>
                  <a:cubicBezTo>
                    <a:pt x="8298" y="0"/>
                    <a:pt x="0" y="8362"/>
                    <a:pt x="0" y="18676"/>
                  </a:cubicBezTo>
                  <a:lnTo>
                    <a:pt x="0" y="252132"/>
                  </a:lnTo>
                  <a:cubicBezTo>
                    <a:pt x="0" y="262447"/>
                    <a:pt x="8298" y="270809"/>
                    <a:pt x="18535" y="270809"/>
                  </a:cubicBezTo>
                  <a:lnTo>
                    <a:pt x="160792" y="270809"/>
                  </a:lnTo>
                  <a:cubicBezTo>
                    <a:pt x="138579" y="215996"/>
                    <a:pt x="164669" y="153417"/>
                    <a:pt x="219067" y="131034"/>
                  </a:cubicBezTo>
                  <a:cubicBezTo>
                    <a:pt x="231899" y="125753"/>
                    <a:pt x="245631" y="123051"/>
                    <a:pt x="259492" y="123078"/>
                  </a:cubicBezTo>
                  <a:cubicBezTo>
                    <a:pt x="275556" y="123072"/>
                    <a:pt x="291408" y="126779"/>
                    <a:pt x="305830" y="133910"/>
                  </a:cubicBezTo>
                  <a:lnTo>
                    <a:pt x="305830" y="18676"/>
                  </a:lnTo>
                  <a:cubicBezTo>
                    <a:pt x="305830" y="8362"/>
                    <a:pt x="297532" y="0"/>
                    <a:pt x="287295" y="0"/>
                  </a:cubicBezTo>
                  <a:close/>
                  <a:moveTo>
                    <a:pt x="55605" y="225799"/>
                  </a:moveTo>
                  <a:cubicBezTo>
                    <a:pt x="45369" y="225799"/>
                    <a:pt x="37070" y="217437"/>
                    <a:pt x="37070" y="207122"/>
                  </a:cubicBezTo>
                  <a:cubicBezTo>
                    <a:pt x="37070" y="196807"/>
                    <a:pt x="45369" y="188446"/>
                    <a:pt x="55605" y="188446"/>
                  </a:cubicBezTo>
                  <a:cubicBezTo>
                    <a:pt x="65842" y="188446"/>
                    <a:pt x="74141" y="196807"/>
                    <a:pt x="74141" y="207122"/>
                  </a:cubicBezTo>
                  <a:cubicBezTo>
                    <a:pt x="74141" y="217437"/>
                    <a:pt x="65842" y="225799"/>
                    <a:pt x="55605" y="225799"/>
                  </a:cubicBezTo>
                  <a:close/>
                  <a:moveTo>
                    <a:pt x="55605" y="169769"/>
                  </a:moveTo>
                  <a:cubicBezTo>
                    <a:pt x="45369" y="169769"/>
                    <a:pt x="37070" y="161408"/>
                    <a:pt x="37070" y="151093"/>
                  </a:cubicBezTo>
                  <a:cubicBezTo>
                    <a:pt x="37070" y="140778"/>
                    <a:pt x="45369" y="132416"/>
                    <a:pt x="55605" y="132416"/>
                  </a:cubicBezTo>
                  <a:cubicBezTo>
                    <a:pt x="65842" y="132416"/>
                    <a:pt x="74141" y="140778"/>
                    <a:pt x="74141" y="151093"/>
                  </a:cubicBezTo>
                  <a:cubicBezTo>
                    <a:pt x="74141" y="161408"/>
                    <a:pt x="65842" y="169769"/>
                    <a:pt x="55605" y="169769"/>
                  </a:cubicBezTo>
                  <a:close/>
                  <a:moveTo>
                    <a:pt x="111211" y="225799"/>
                  </a:moveTo>
                  <a:cubicBezTo>
                    <a:pt x="100974" y="225799"/>
                    <a:pt x="92676" y="217437"/>
                    <a:pt x="92676" y="207122"/>
                  </a:cubicBezTo>
                  <a:cubicBezTo>
                    <a:pt x="92676" y="196807"/>
                    <a:pt x="100974" y="188446"/>
                    <a:pt x="111211" y="188446"/>
                  </a:cubicBezTo>
                  <a:cubicBezTo>
                    <a:pt x="121448" y="188446"/>
                    <a:pt x="129746" y="196807"/>
                    <a:pt x="129746" y="207122"/>
                  </a:cubicBezTo>
                  <a:cubicBezTo>
                    <a:pt x="129746" y="217437"/>
                    <a:pt x="121448" y="225799"/>
                    <a:pt x="111211" y="225799"/>
                  </a:cubicBezTo>
                  <a:close/>
                  <a:moveTo>
                    <a:pt x="111211" y="169769"/>
                  </a:moveTo>
                  <a:cubicBezTo>
                    <a:pt x="100974" y="169769"/>
                    <a:pt x="92676" y="161408"/>
                    <a:pt x="92676" y="151093"/>
                  </a:cubicBezTo>
                  <a:cubicBezTo>
                    <a:pt x="92676" y="140778"/>
                    <a:pt x="100974" y="132416"/>
                    <a:pt x="111211" y="132416"/>
                  </a:cubicBezTo>
                  <a:cubicBezTo>
                    <a:pt x="121448" y="132416"/>
                    <a:pt x="129746" y="140778"/>
                    <a:pt x="129746" y="151093"/>
                  </a:cubicBezTo>
                  <a:cubicBezTo>
                    <a:pt x="129746" y="161408"/>
                    <a:pt x="121448" y="169769"/>
                    <a:pt x="111211" y="169769"/>
                  </a:cubicBezTo>
                  <a:close/>
                  <a:moveTo>
                    <a:pt x="111211" y="113740"/>
                  </a:moveTo>
                  <a:cubicBezTo>
                    <a:pt x="100974" y="113740"/>
                    <a:pt x="92676" y="105378"/>
                    <a:pt x="92676" y="95063"/>
                  </a:cubicBezTo>
                  <a:cubicBezTo>
                    <a:pt x="92676" y="84749"/>
                    <a:pt x="100974" y="76387"/>
                    <a:pt x="111211" y="76387"/>
                  </a:cubicBezTo>
                  <a:cubicBezTo>
                    <a:pt x="121448" y="76387"/>
                    <a:pt x="129746" y="84749"/>
                    <a:pt x="129746" y="95063"/>
                  </a:cubicBezTo>
                  <a:cubicBezTo>
                    <a:pt x="129746" y="105378"/>
                    <a:pt x="121448" y="113740"/>
                    <a:pt x="111211" y="113740"/>
                  </a:cubicBezTo>
                  <a:close/>
                  <a:moveTo>
                    <a:pt x="166816" y="113740"/>
                  </a:moveTo>
                  <a:cubicBezTo>
                    <a:pt x="156579" y="113740"/>
                    <a:pt x="148281" y="105378"/>
                    <a:pt x="148281" y="95063"/>
                  </a:cubicBezTo>
                  <a:cubicBezTo>
                    <a:pt x="148281" y="84749"/>
                    <a:pt x="156579" y="76387"/>
                    <a:pt x="166816" y="76387"/>
                  </a:cubicBezTo>
                  <a:cubicBezTo>
                    <a:pt x="177053" y="76387"/>
                    <a:pt x="185351" y="84749"/>
                    <a:pt x="185351" y="95063"/>
                  </a:cubicBezTo>
                  <a:cubicBezTo>
                    <a:pt x="185351" y="105378"/>
                    <a:pt x="177053" y="113740"/>
                    <a:pt x="166816" y="11374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86" name="Graphic 5">
            <a:extLst>
              <a:ext uri="{FF2B5EF4-FFF2-40B4-BE49-F238E27FC236}">
                <a16:creationId xmlns:a16="http://schemas.microsoft.com/office/drawing/2014/main" id="{BD7C02C8-378F-CA49-80C5-E020847AF520}"/>
              </a:ext>
            </a:extLst>
          </p:cNvPr>
          <p:cNvGrpSpPr>
            <a:grpSpLocks noChangeAspect="1"/>
          </p:cNvGrpSpPr>
          <p:nvPr/>
        </p:nvGrpSpPr>
        <p:grpSpPr>
          <a:xfrm>
            <a:off x="1803531" y="1668402"/>
            <a:ext cx="327845" cy="355600"/>
            <a:chOff x="1803531" y="1240890"/>
            <a:chExt cx="327845" cy="355600"/>
          </a:xfrm>
          <a:noFill/>
        </p:grpSpPr>
        <p:sp>
          <p:nvSpPr>
            <p:cNvPr id="187" name="Freeform 186">
              <a:extLst>
                <a:ext uri="{FF2B5EF4-FFF2-40B4-BE49-F238E27FC236}">
                  <a16:creationId xmlns:a16="http://schemas.microsoft.com/office/drawing/2014/main" id="{65BC6C1C-33B0-B647-A192-D407BF924771}"/>
                </a:ext>
              </a:extLst>
            </p:cNvPr>
            <p:cNvSpPr/>
            <p:nvPr/>
          </p:nvSpPr>
          <p:spPr>
            <a:xfrm>
              <a:off x="1803531" y="1240890"/>
              <a:ext cx="226422" cy="355600"/>
            </a:xfrm>
            <a:custGeom>
              <a:avLst/>
              <a:gdLst>
                <a:gd name="connsiteX0" fmla="*/ 47171 w 226422"/>
                <a:gd name="connsiteY0" fmla="*/ 56147 h 355600"/>
                <a:gd name="connsiteX1" fmla="*/ 226423 w 226422"/>
                <a:gd name="connsiteY1" fmla="*/ 56147 h 355600"/>
                <a:gd name="connsiteX2" fmla="*/ 226423 w 226422"/>
                <a:gd name="connsiteY2" fmla="*/ 37432 h 355600"/>
                <a:gd name="connsiteX3" fmla="*/ 188686 w 226422"/>
                <a:gd name="connsiteY3" fmla="*/ 0 h 355600"/>
                <a:gd name="connsiteX4" fmla="*/ 37737 w 226422"/>
                <a:gd name="connsiteY4" fmla="*/ 0 h 355600"/>
                <a:gd name="connsiteX5" fmla="*/ 0 w 226422"/>
                <a:gd name="connsiteY5" fmla="*/ 37432 h 355600"/>
                <a:gd name="connsiteX6" fmla="*/ 0 w 226422"/>
                <a:gd name="connsiteY6" fmla="*/ 318168 h 355600"/>
                <a:gd name="connsiteX7" fmla="*/ 37737 w 226422"/>
                <a:gd name="connsiteY7" fmla="*/ 355600 h 355600"/>
                <a:gd name="connsiteX8" fmla="*/ 188686 w 226422"/>
                <a:gd name="connsiteY8" fmla="*/ 355600 h 355600"/>
                <a:gd name="connsiteX9" fmla="*/ 226423 w 226422"/>
                <a:gd name="connsiteY9" fmla="*/ 318168 h 355600"/>
                <a:gd name="connsiteX10" fmla="*/ 226423 w 226422"/>
                <a:gd name="connsiteY10" fmla="*/ 271379 h 355600"/>
                <a:gd name="connsiteX11" fmla="*/ 180006 w 226422"/>
                <a:gd name="connsiteY11" fmla="*/ 271379 h 355600"/>
                <a:gd name="connsiteX12" fmla="*/ 47171 w 226422"/>
                <a:gd name="connsiteY12" fmla="*/ 271379 h 355600"/>
                <a:gd name="connsiteX13" fmla="*/ 37737 w 226422"/>
                <a:gd name="connsiteY13" fmla="*/ 262021 h 355600"/>
                <a:gd name="connsiteX14" fmla="*/ 37737 w 226422"/>
                <a:gd name="connsiteY14" fmla="*/ 65505 h 355600"/>
                <a:gd name="connsiteX15" fmla="*/ 47171 w 226422"/>
                <a:gd name="connsiteY15" fmla="*/ 56147 h 355600"/>
                <a:gd name="connsiteX16" fmla="*/ 122646 w 226422"/>
                <a:gd name="connsiteY16" fmla="*/ 332205 h 355600"/>
                <a:gd name="connsiteX17" fmla="*/ 103777 w 226422"/>
                <a:gd name="connsiteY17" fmla="*/ 332205 h 355600"/>
                <a:gd name="connsiteX18" fmla="*/ 84909 w 226422"/>
                <a:gd name="connsiteY18" fmla="*/ 313489 h 355600"/>
                <a:gd name="connsiteX19" fmla="*/ 84909 w 226422"/>
                <a:gd name="connsiteY19" fmla="*/ 313489 h 355600"/>
                <a:gd name="connsiteX20" fmla="*/ 103777 w 226422"/>
                <a:gd name="connsiteY20" fmla="*/ 294774 h 355600"/>
                <a:gd name="connsiteX21" fmla="*/ 122646 w 226422"/>
                <a:gd name="connsiteY21" fmla="*/ 294774 h 355600"/>
                <a:gd name="connsiteX22" fmla="*/ 141514 w 226422"/>
                <a:gd name="connsiteY22" fmla="*/ 313489 h 355600"/>
                <a:gd name="connsiteX23" fmla="*/ 141514 w 226422"/>
                <a:gd name="connsiteY23" fmla="*/ 313489 h 355600"/>
                <a:gd name="connsiteX24" fmla="*/ 122646 w 226422"/>
                <a:gd name="connsiteY24" fmla="*/ 332205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6422" h="355600">
                  <a:moveTo>
                    <a:pt x="47171" y="56147"/>
                  </a:moveTo>
                  <a:lnTo>
                    <a:pt x="226423" y="56147"/>
                  </a:lnTo>
                  <a:lnTo>
                    <a:pt x="226423" y="37432"/>
                  </a:lnTo>
                  <a:cubicBezTo>
                    <a:pt x="226423" y="16759"/>
                    <a:pt x="209527" y="0"/>
                    <a:pt x="188686" y="0"/>
                  </a:cubicBezTo>
                  <a:lnTo>
                    <a:pt x="37737" y="0"/>
                  </a:lnTo>
                  <a:cubicBezTo>
                    <a:pt x="16895" y="0"/>
                    <a:pt x="0" y="16759"/>
                    <a:pt x="0" y="37432"/>
                  </a:cubicBezTo>
                  <a:lnTo>
                    <a:pt x="0" y="318168"/>
                  </a:lnTo>
                  <a:cubicBezTo>
                    <a:pt x="0" y="338841"/>
                    <a:pt x="16895" y="355600"/>
                    <a:pt x="37737" y="355600"/>
                  </a:cubicBezTo>
                  <a:lnTo>
                    <a:pt x="188686" y="355600"/>
                  </a:lnTo>
                  <a:cubicBezTo>
                    <a:pt x="209527" y="355600"/>
                    <a:pt x="226423" y="338841"/>
                    <a:pt x="226423" y="318168"/>
                  </a:cubicBezTo>
                  <a:lnTo>
                    <a:pt x="226423" y="271379"/>
                  </a:lnTo>
                  <a:lnTo>
                    <a:pt x="180006" y="271379"/>
                  </a:lnTo>
                  <a:lnTo>
                    <a:pt x="47171" y="271379"/>
                  </a:lnTo>
                  <a:cubicBezTo>
                    <a:pt x="41961" y="271379"/>
                    <a:pt x="37737" y="267189"/>
                    <a:pt x="37737" y="262021"/>
                  </a:cubicBezTo>
                  <a:lnTo>
                    <a:pt x="37737" y="65505"/>
                  </a:lnTo>
                  <a:cubicBezTo>
                    <a:pt x="37737" y="60337"/>
                    <a:pt x="41961" y="56147"/>
                    <a:pt x="47171" y="56147"/>
                  </a:cubicBezTo>
                  <a:close/>
                  <a:moveTo>
                    <a:pt x="122646" y="332205"/>
                  </a:moveTo>
                  <a:lnTo>
                    <a:pt x="103777" y="332205"/>
                  </a:lnTo>
                  <a:cubicBezTo>
                    <a:pt x="93356" y="332205"/>
                    <a:pt x="84909" y="323826"/>
                    <a:pt x="84909" y="313489"/>
                  </a:cubicBezTo>
                  <a:lnTo>
                    <a:pt x="84909" y="313489"/>
                  </a:lnTo>
                  <a:cubicBezTo>
                    <a:pt x="84909" y="303153"/>
                    <a:pt x="93356" y="294774"/>
                    <a:pt x="103777" y="294774"/>
                  </a:cubicBezTo>
                  <a:lnTo>
                    <a:pt x="122646" y="294774"/>
                  </a:lnTo>
                  <a:cubicBezTo>
                    <a:pt x="133067" y="294774"/>
                    <a:pt x="141514" y="303153"/>
                    <a:pt x="141514" y="313489"/>
                  </a:cubicBezTo>
                  <a:lnTo>
                    <a:pt x="141514" y="313489"/>
                  </a:lnTo>
                  <a:cubicBezTo>
                    <a:pt x="141514" y="323826"/>
                    <a:pt x="133067" y="332205"/>
                    <a:pt x="122646" y="33220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88" name="Freeform 187">
              <a:extLst>
                <a:ext uri="{FF2B5EF4-FFF2-40B4-BE49-F238E27FC236}">
                  <a16:creationId xmlns:a16="http://schemas.microsoft.com/office/drawing/2014/main" id="{86022E64-F37A-AA47-9469-AB0DDECC91F8}"/>
                </a:ext>
              </a:extLst>
            </p:cNvPr>
            <p:cNvSpPr/>
            <p:nvPr/>
          </p:nvSpPr>
          <p:spPr>
            <a:xfrm>
              <a:off x="1876646" y="1320546"/>
              <a:ext cx="254730" cy="167873"/>
            </a:xfrm>
            <a:custGeom>
              <a:avLst/>
              <a:gdLst>
                <a:gd name="connsiteX0" fmla="*/ 61323 w 254730"/>
                <a:gd name="connsiteY0" fmla="*/ 70070 h 167873"/>
                <a:gd name="connsiteX1" fmla="*/ 47171 w 254730"/>
                <a:gd name="connsiteY1" fmla="*/ 84107 h 167873"/>
                <a:gd name="connsiteX2" fmla="*/ 61323 w 254730"/>
                <a:gd name="connsiteY2" fmla="*/ 98143 h 167873"/>
                <a:gd name="connsiteX3" fmla="*/ 75474 w 254730"/>
                <a:gd name="connsiteY3" fmla="*/ 84107 h 167873"/>
                <a:gd name="connsiteX4" fmla="*/ 61323 w 254730"/>
                <a:gd name="connsiteY4" fmla="*/ 70070 h 167873"/>
                <a:gd name="connsiteX5" fmla="*/ 127363 w 254730"/>
                <a:gd name="connsiteY5" fmla="*/ 46581 h 167873"/>
                <a:gd name="connsiteX6" fmla="*/ 94343 w 254730"/>
                <a:gd name="connsiteY6" fmla="*/ 84013 h 167873"/>
                <a:gd name="connsiteX7" fmla="*/ 127363 w 254730"/>
                <a:gd name="connsiteY7" fmla="*/ 121445 h 167873"/>
                <a:gd name="connsiteX8" fmla="*/ 160383 w 254730"/>
                <a:gd name="connsiteY8" fmla="*/ 84013 h 167873"/>
                <a:gd name="connsiteX9" fmla="*/ 127363 w 254730"/>
                <a:gd name="connsiteY9" fmla="*/ 46488 h 167873"/>
                <a:gd name="connsiteX10" fmla="*/ 253311 w 254730"/>
                <a:gd name="connsiteY10" fmla="*/ 11209 h 167873"/>
                <a:gd name="connsiteX11" fmla="*/ 239725 w 254730"/>
                <a:gd name="connsiteY11" fmla="*/ 73 h 167873"/>
                <a:gd name="connsiteX12" fmla="*/ 235857 w 254730"/>
                <a:gd name="connsiteY12" fmla="*/ 73 h 167873"/>
                <a:gd name="connsiteX13" fmla="*/ 18869 w 254730"/>
                <a:gd name="connsiteY13" fmla="*/ 73 h 167873"/>
                <a:gd name="connsiteX14" fmla="*/ 15095 w 254730"/>
                <a:gd name="connsiteY14" fmla="*/ 73 h 167873"/>
                <a:gd name="connsiteX15" fmla="*/ 1509 w 254730"/>
                <a:gd name="connsiteY15" fmla="*/ 11209 h 167873"/>
                <a:gd name="connsiteX16" fmla="*/ 0 w 254730"/>
                <a:gd name="connsiteY16" fmla="*/ 18414 h 167873"/>
                <a:gd name="connsiteX17" fmla="*/ 0 w 254730"/>
                <a:gd name="connsiteY17" fmla="*/ 149425 h 167873"/>
                <a:gd name="connsiteX18" fmla="*/ 1509 w 254730"/>
                <a:gd name="connsiteY18" fmla="*/ 156724 h 167873"/>
                <a:gd name="connsiteX19" fmla="*/ 15095 w 254730"/>
                <a:gd name="connsiteY19" fmla="*/ 167766 h 167873"/>
                <a:gd name="connsiteX20" fmla="*/ 235857 w 254730"/>
                <a:gd name="connsiteY20" fmla="*/ 167766 h 167873"/>
                <a:gd name="connsiteX21" fmla="*/ 239725 w 254730"/>
                <a:gd name="connsiteY21" fmla="*/ 167766 h 167873"/>
                <a:gd name="connsiteX22" fmla="*/ 254726 w 254730"/>
                <a:gd name="connsiteY22" fmla="*/ 149050 h 167873"/>
                <a:gd name="connsiteX23" fmla="*/ 254726 w 254730"/>
                <a:gd name="connsiteY23" fmla="*/ 18040 h 167873"/>
                <a:gd name="connsiteX24" fmla="*/ 253311 w 254730"/>
                <a:gd name="connsiteY24" fmla="*/ 11209 h 167873"/>
                <a:gd name="connsiteX25" fmla="*/ 231140 w 254730"/>
                <a:gd name="connsiteY25" fmla="*/ 116859 h 167873"/>
                <a:gd name="connsiteX26" fmla="*/ 202837 w 254730"/>
                <a:gd name="connsiteY26" fmla="*/ 144933 h 167873"/>
                <a:gd name="connsiteX27" fmla="*/ 52172 w 254730"/>
                <a:gd name="connsiteY27" fmla="*/ 144933 h 167873"/>
                <a:gd name="connsiteX28" fmla="*/ 23869 w 254730"/>
                <a:gd name="connsiteY28" fmla="*/ 116859 h 167873"/>
                <a:gd name="connsiteX29" fmla="*/ 23869 w 254730"/>
                <a:gd name="connsiteY29" fmla="*/ 51354 h 167873"/>
                <a:gd name="connsiteX30" fmla="*/ 52172 w 254730"/>
                <a:gd name="connsiteY30" fmla="*/ 23280 h 167873"/>
                <a:gd name="connsiteX31" fmla="*/ 202554 w 254730"/>
                <a:gd name="connsiteY31" fmla="*/ 23280 h 167873"/>
                <a:gd name="connsiteX32" fmla="*/ 230857 w 254730"/>
                <a:gd name="connsiteY32" fmla="*/ 51354 h 167873"/>
                <a:gd name="connsiteX33" fmla="*/ 193403 w 254730"/>
                <a:gd name="connsiteY33" fmla="*/ 70070 h 167873"/>
                <a:gd name="connsiteX34" fmla="*/ 179251 w 254730"/>
                <a:gd name="connsiteY34" fmla="*/ 84107 h 167873"/>
                <a:gd name="connsiteX35" fmla="*/ 193403 w 254730"/>
                <a:gd name="connsiteY35" fmla="*/ 98143 h 167873"/>
                <a:gd name="connsiteX36" fmla="*/ 207554 w 254730"/>
                <a:gd name="connsiteY36" fmla="*/ 84107 h 167873"/>
                <a:gd name="connsiteX37" fmla="*/ 193403 w 254730"/>
                <a:gd name="connsiteY37" fmla="*/ 70070 h 16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54730" h="167873">
                  <a:moveTo>
                    <a:pt x="61323" y="70070"/>
                  </a:moveTo>
                  <a:cubicBezTo>
                    <a:pt x="53508" y="70070"/>
                    <a:pt x="47171" y="76354"/>
                    <a:pt x="47171" y="84107"/>
                  </a:cubicBezTo>
                  <a:cubicBezTo>
                    <a:pt x="47171" y="91859"/>
                    <a:pt x="53508" y="98143"/>
                    <a:pt x="61323" y="98143"/>
                  </a:cubicBezTo>
                  <a:cubicBezTo>
                    <a:pt x="69138" y="98143"/>
                    <a:pt x="75474" y="91859"/>
                    <a:pt x="75474" y="84107"/>
                  </a:cubicBezTo>
                  <a:cubicBezTo>
                    <a:pt x="75474" y="76354"/>
                    <a:pt x="69138" y="70070"/>
                    <a:pt x="61323" y="70070"/>
                  </a:cubicBezTo>
                  <a:close/>
                  <a:moveTo>
                    <a:pt x="127363" y="46581"/>
                  </a:moveTo>
                  <a:cubicBezTo>
                    <a:pt x="109155" y="46581"/>
                    <a:pt x="94343" y="60805"/>
                    <a:pt x="94343" y="84013"/>
                  </a:cubicBezTo>
                  <a:cubicBezTo>
                    <a:pt x="94343" y="107221"/>
                    <a:pt x="109155" y="121445"/>
                    <a:pt x="127363" y="121445"/>
                  </a:cubicBezTo>
                  <a:cubicBezTo>
                    <a:pt x="145571" y="121445"/>
                    <a:pt x="160383" y="107595"/>
                    <a:pt x="160383" y="84013"/>
                  </a:cubicBezTo>
                  <a:cubicBezTo>
                    <a:pt x="160383" y="60431"/>
                    <a:pt x="145665" y="46488"/>
                    <a:pt x="127363" y="46488"/>
                  </a:cubicBezTo>
                  <a:close/>
                  <a:moveTo>
                    <a:pt x="253311" y="11209"/>
                  </a:moveTo>
                  <a:cubicBezTo>
                    <a:pt x="250915" y="5498"/>
                    <a:pt x="245830" y="1330"/>
                    <a:pt x="239725" y="73"/>
                  </a:cubicBezTo>
                  <a:cubicBezTo>
                    <a:pt x="238437" y="-24"/>
                    <a:pt x="237145" y="-24"/>
                    <a:pt x="235857" y="73"/>
                  </a:cubicBezTo>
                  <a:lnTo>
                    <a:pt x="18869" y="73"/>
                  </a:lnTo>
                  <a:cubicBezTo>
                    <a:pt x="17612" y="-20"/>
                    <a:pt x="16351" y="-20"/>
                    <a:pt x="15095" y="73"/>
                  </a:cubicBezTo>
                  <a:cubicBezTo>
                    <a:pt x="8990" y="1330"/>
                    <a:pt x="3905" y="5498"/>
                    <a:pt x="1509" y="11209"/>
                  </a:cubicBezTo>
                  <a:cubicBezTo>
                    <a:pt x="530" y="13488"/>
                    <a:pt x="17" y="15937"/>
                    <a:pt x="0" y="18414"/>
                  </a:cubicBezTo>
                  <a:lnTo>
                    <a:pt x="0" y="149425"/>
                  </a:lnTo>
                  <a:cubicBezTo>
                    <a:pt x="5" y="151933"/>
                    <a:pt x="518" y="154416"/>
                    <a:pt x="1509" y="156724"/>
                  </a:cubicBezTo>
                  <a:cubicBezTo>
                    <a:pt x="3929" y="162398"/>
                    <a:pt x="9010" y="166528"/>
                    <a:pt x="15095" y="167766"/>
                  </a:cubicBezTo>
                  <a:cubicBezTo>
                    <a:pt x="16321" y="167766"/>
                    <a:pt x="235857" y="167766"/>
                    <a:pt x="235857" y="167766"/>
                  </a:cubicBezTo>
                  <a:cubicBezTo>
                    <a:pt x="237142" y="167909"/>
                    <a:pt x="238440" y="167909"/>
                    <a:pt x="239725" y="167766"/>
                  </a:cubicBezTo>
                  <a:cubicBezTo>
                    <a:pt x="248615" y="165922"/>
                    <a:pt x="254918" y="158056"/>
                    <a:pt x="254726" y="149050"/>
                  </a:cubicBezTo>
                  <a:lnTo>
                    <a:pt x="254726" y="18040"/>
                  </a:lnTo>
                  <a:cubicBezTo>
                    <a:pt x="254690" y="15695"/>
                    <a:pt x="254210" y="13378"/>
                    <a:pt x="253311" y="11209"/>
                  </a:cubicBezTo>
                  <a:close/>
                  <a:moveTo>
                    <a:pt x="231140" y="116859"/>
                  </a:moveTo>
                  <a:cubicBezTo>
                    <a:pt x="215756" y="117436"/>
                    <a:pt x="203418" y="129673"/>
                    <a:pt x="202837" y="144933"/>
                  </a:cubicBezTo>
                  <a:lnTo>
                    <a:pt x="52172" y="144933"/>
                  </a:lnTo>
                  <a:cubicBezTo>
                    <a:pt x="51636" y="129654"/>
                    <a:pt x="39272" y="117391"/>
                    <a:pt x="23869" y="116859"/>
                  </a:cubicBezTo>
                  <a:lnTo>
                    <a:pt x="23869" y="51354"/>
                  </a:lnTo>
                  <a:cubicBezTo>
                    <a:pt x="39293" y="50868"/>
                    <a:pt x="51682" y="38579"/>
                    <a:pt x="52172" y="23280"/>
                  </a:cubicBezTo>
                  <a:lnTo>
                    <a:pt x="202554" y="23280"/>
                  </a:lnTo>
                  <a:cubicBezTo>
                    <a:pt x="203090" y="38559"/>
                    <a:pt x="215453" y="50822"/>
                    <a:pt x="230857" y="51354"/>
                  </a:cubicBezTo>
                  <a:close/>
                  <a:moveTo>
                    <a:pt x="193403" y="70070"/>
                  </a:moveTo>
                  <a:cubicBezTo>
                    <a:pt x="185588" y="70070"/>
                    <a:pt x="179251" y="76354"/>
                    <a:pt x="179251" y="84107"/>
                  </a:cubicBezTo>
                  <a:cubicBezTo>
                    <a:pt x="179251" y="91859"/>
                    <a:pt x="185588" y="98143"/>
                    <a:pt x="193403" y="98143"/>
                  </a:cubicBezTo>
                  <a:cubicBezTo>
                    <a:pt x="201218" y="98143"/>
                    <a:pt x="207554" y="91859"/>
                    <a:pt x="207554" y="84107"/>
                  </a:cubicBezTo>
                  <a:cubicBezTo>
                    <a:pt x="207502" y="76375"/>
                    <a:pt x="201197" y="70121"/>
                    <a:pt x="193403" y="7007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89" name="Graphic 7">
            <a:extLst>
              <a:ext uri="{FF2B5EF4-FFF2-40B4-BE49-F238E27FC236}">
                <a16:creationId xmlns:a16="http://schemas.microsoft.com/office/drawing/2014/main" id="{4B6A98A4-4A63-FB48-B37F-F564D190ED94}"/>
              </a:ext>
            </a:extLst>
          </p:cNvPr>
          <p:cNvGrpSpPr>
            <a:grpSpLocks noChangeAspect="1"/>
          </p:cNvGrpSpPr>
          <p:nvPr/>
        </p:nvGrpSpPr>
        <p:grpSpPr>
          <a:xfrm>
            <a:off x="3008908" y="1668402"/>
            <a:ext cx="304800" cy="355600"/>
            <a:chOff x="3008908" y="1240890"/>
            <a:chExt cx="304800" cy="355600"/>
          </a:xfrm>
          <a:noFill/>
        </p:grpSpPr>
        <p:sp>
          <p:nvSpPr>
            <p:cNvPr id="190" name="Freeform 189">
              <a:extLst>
                <a:ext uri="{FF2B5EF4-FFF2-40B4-BE49-F238E27FC236}">
                  <a16:creationId xmlns:a16="http://schemas.microsoft.com/office/drawing/2014/main" id="{A6E289FA-2972-374E-8495-F70CF6BF993B}"/>
                </a:ext>
              </a:extLst>
            </p:cNvPr>
            <p:cNvSpPr/>
            <p:nvPr/>
          </p:nvSpPr>
          <p:spPr>
            <a:xfrm>
              <a:off x="3008908" y="1240890"/>
              <a:ext cx="221672" cy="355600"/>
            </a:xfrm>
            <a:custGeom>
              <a:avLst/>
              <a:gdLst>
                <a:gd name="connsiteX0" fmla="*/ 46182 w 221672"/>
                <a:gd name="connsiteY0" fmla="*/ 56147 h 355600"/>
                <a:gd name="connsiteX1" fmla="*/ 221673 w 221672"/>
                <a:gd name="connsiteY1" fmla="*/ 56147 h 355600"/>
                <a:gd name="connsiteX2" fmla="*/ 221673 w 221672"/>
                <a:gd name="connsiteY2" fmla="*/ 37432 h 355600"/>
                <a:gd name="connsiteX3" fmla="*/ 184727 w 221672"/>
                <a:gd name="connsiteY3" fmla="*/ 0 h 355600"/>
                <a:gd name="connsiteX4" fmla="*/ 36945 w 221672"/>
                <a:gd name="connsiteY4" fmla="*/ 0 h 355600"/>
                <a:gd name="connsiteX5" fmla="*/ 0 w 221672"/>
                <a:gd name="connsiteY5" fmla="*/ 37432 h 355600"/>
                <a:gd name="connsiteX6" fmla="*/ 0 w 221672"/>
                <a:gd name="connsiteY6" fmla="*/ 318168 h 355600"/>
                <a:gd name="connsiteX7" fmla="*/ 36945 w 221672"/>
                <a:gd name="connsiteY7" fmla="*/ 355600 h 355600"/>
                <a:gd name="connsiteX8" fmla="*/ 184727 w 221672"/>
                <a:gd name="connsiteY8" fmla="*/ 355600 h 355600"/>
                <a:gd name="connsiteX9" fmla="*/ 221673 w 221672"/>
                <a:gd name="connsiteY9" fmla="*/ 318168 h 355600"/>
                <a:gd name="connsiteX10" fmla="*/ 221673 w 221672"/>
                <a:gd name="connsiteY10" fmla="*/ 271379 h 355600"/>
                <a:gd name="connsiteX11" fmla="*/ 46182 w 221672"/>
                <a:gd name="connsiteY11" fmla="*/ 271379 h 355600"/>
                <a:gd name="connsiteX12" fmla="*/ 36945 w 221672"/>
                <a:gd name="connsiteY12" fmla="*/ 262021 h 355600"/>
                <a:gd name="connsiteX13" fmla="*/ 36945 w 221672"/>
                <a:gd name="connsiteY13" fmla="*/ 65505 h 355600"/>
                <a:gd name="connsiteX14" fmla="*/ 46182 w 221672"/>
                <a:gd name="connsiteY14" fmla="*/ 56147 h 355600"/>
                <a:gd name="connsiteX15" fmla="*/ 119057 w 221672"/>
                <a:gd name="connsiteY15" fmla="*/ 332205 h 355600"/>
                <a:gd name="connsiteX16" fmla="*/ 100584 w 221672"/>
                <a:gd name="connsiteY16" fmla="*/ 332205 h 355600"/>
                <a:gd name="connsiteX17" fmla="*/ 82111 w 221672"/>
                <a:gd name="connsiteY17" fmla="*/ 313489 h 355600"/>
                <a:gd name="connsiteX18" fmla="*/ 82111 w 221672"/>
                <a:gd name="connsiteY18" fmla="*/ 313489 h 355600"/>
                <a:gd name="connsiteX19" fmla="*/ 100584 w 221672"/>
                <a:gd name="connsiteY19" fmla="*/ 294774 h 355600"/>
                <a:gd name="connsiteX20" fmla="*/ 119057 w 221672"/>
                <a:gd name="connsiteY20" fmla="*/ 294774 h 355600"/>
                <a:gd name="connsiteX21" fmla="*/ 137529 w 221672"/>
                <a:gd name="connsiteY21" fmla="*/ 313489 h 355600"/>
                <a:gd name="connsiteX22" fmla="*/ 137529 w 221672"/>
                <a:gd name="connsiteY22" fmla="*/ 313489 h 355600"/>
                <a:gd name="connsiteX23" fmla="*/ 119057 w 221672"/>
                <a:gd name="connsiteY23" fmla="*/ 332205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1672" h="355600">
                  <a:moveTo>
                    <a:pt x="46182" y="56147"/>
                  </a:moveTo>
                  <a:lnTo>
                    <a:pt x="221673" y="56147"/>
                  </a:lnTo>
                  <a:lnTo>
                    <a:pt x="221673" y="37432"/>
                  </a:lnTo>
                  <a:cubicBezTo>
                    <a:pt x="221673" y="16759"/>
                    <a:pt x="205131" y="0"/>
                    <a:pt x="184727" y="0"/>
                  </a:cubicBezTo>
                  <a:lnTo>
                    <a:pt x="36945" y="0"/>
                  </a:lnTo>
                  <a:cubicBezTo>
                    <a:pt x="16541" y="0"/>
                    <a:pt x="0" y="16759"/>
                    <a:pt x="0" y="37432"/>
                  </a:cubicBezTo>
                  <a:lnTo>
                    <a:pt x="0" y="318168"/>
                  </a:lnTo>
                  <a:cubicBezTo>
                    <a:pt x="0" y="338841"/>
                    <a:pt x="16541" y="355600"/>
                    <a:pt x="36945" y="355600"/>
                  </a:cubicBezTo>
                  <a:lnTo>
                    <a:pt x="184727" y="355600"/>
                  </a:lnTo>
                  <a:cubicBezTo>
                    <a:pt x="205131" y="355600"/>
                    <a:pt x="221673" y="338841"/>
                    <a:pt x="221673" y="318168"/>
                  </a:cubicBezTo>
                  <a:lnTo>
                    <a:pt x="221673" y="271379"/>
                  </a:lnTo>
                  <a:lnTo>
                    <a:pt x="46182" y="271379"/>
                  </a:lnTo>
                  <a:cubicBezTo>
                    <a:pt x="41081" y="271379"/>
                    <a:pt x="36945" y="267189"/>
                    <a:pt x="36945" y="262021"/>
                  </a:cubicBezTo>
                  <a:lnTo>
                    <a:pt x="36945" y="65505"/>
                  </a:lnTo>
                  <a:cubicBezTo>
                    <a:pt x="36945" y="60337"/>
                    <a:pt x="41081" y="56147"/>
                    <a:pt x="46182" y="56147"/>
                  </a:cubicBezTo>
                  <a:close/>
                  <a:moveTo>
                    <a:pt x="119057" y="332205"/>
                  </a:moveTo>
                  <a:lnTo>
                    <a:pt x="100584" y="332205"/>
                  </a:lnTo>
                  <a:cubicBezTo>
                    <a:pt x="90382" y="332205"/>
                    <a:pt x="82111" y="323826"/>
                    <a:pt x="82111" y="313489"/>
                  </a:cubicBezTo>
                  <a:lnTo>
                    <a:pt x="82111" y="313489"/>
                  </a:lnTo>
                  <a:cubicBezTo>
                    <a:pt x="82111" y="303153"/>
                    <a:pt x="90382" y="294774"/>
                    <a:pt x="100584" y="294774"/>
                  </a:cubicBezTo>
                  <a:lnTo>
                    <a:pt x="119057" y="294774"/>
                  </a:lnTo>
                  <a:cubicBezTo>
                    <a:pt x="129259" y="294774"/>
                    <a:pt x="137529" y="303153"/>
                    <a:pt x="137529" y="313489"/>
                  </a:cubicBezTo>
                  <a:lnTo>
                    <a:pt x="137529" y="313489"/>
                  </a:lnTo>
                  <a:cubicBezTo>
                    <a:pt x="137529" y="323826"/>
                    <a:pt x="129259" y="332205"/>
                    <a:pt x="119057" y="33220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1" name="Freeform 190">
              <a:extLst>
                <a:ext uri="{FF2B5EF4-FFF2-40B4-BE49-F238E27FC236}">
                  <a16:creationId xmlns:a16="http://schemas.microsoft.com/office/drawing/2014/main" id="{DA5FAE7C-A6FC-5B46-872C-3236D7A05871}"/>
                </a:ext>
              </a:extLst>
            </p:cNvPr>
            <p:cNvSpPr/>
            <p:nvPr/>
          </p:nvSpPr>
          <p:spPr>
            <a:xfrm>
              <a:off x="3073562" y="1320151"/>
              <a:ext cx="240145" cy="168442"/>
            </a:xfrm>
            <a:custGeom>
              <a:avLst/>
              <a:gdLst>
                <a:gd name="connsiteX0" fmla="*/ 221673 w 240145"/>
                <a:gd name="connsiteY0" fmla="*/ 0 h 168442"/>
                <a:gd name="connsiteX1" fmla="*/ 18473 w 240145"/>
                <a:gd name="connsiteY1" fmla="*/ 0 h 168442"/>
                <a:gd name="connsiteX2" fmla="*/ 0 w 240145"/>
                <a:gd name="connsiteY2" fmla="*/ 18716 h 168442"/>
                <a:gd name="connsiteX3" fmla="*/ 0 w 240145"/>
                <a:gd name="connsiteY3" fmla="*/ 149726 h 168442"/>
                <a:gd name="connsiteX4" fmla="*/ 18473 w 240145"/>
                <a:gd name="connsiteY4" fmla="*/ 168442 h 168442"/>
                <a:gd name="connsiteX5" fmla="*/ 221673 w 240145"/>
                <a:gd name="connsiteY5" fmla="*/ 168442 h 168442"/>
                <a:gd name="connsiteX6" fmla="*/ 240145 w 240145"/>
                <a:gd name="connsiteY6" fmla="*/ 149726 h 168442"/>
                <a:gd name="connsiteX7" fmla="*/ 240145 w 240145"/>
                <a:gd name="connsiteY7" fmla="*/ 18716 h 168442"/>
                <a:gd name="connsiteX8" fmla="*/ 221673 w 240145"/>
                <a:gd name="connsiteY8" fmla="*/ 0 h 168442"/>
                <a:gd name="connsiteX9" fmla="*/ 59759 w 240145"/>
                <a:gd name="connsiteY9" fmla="*/ 22365 h 168442"/>
                <a:gd name="connsiteX10" fmla="*/ 78232 w 240145"/>
                <a:gd name="connsiteY10" fmla="*/ 41081 h 168442"/>
                <a:gd name="connsiteX11" fmla="*/ 59759 w 240145"/>
                <a:gd name="connsiteY11" fmla="*/ 59797 h 168442"/>
                <a:gd name="connsiteX12" fmla="*/ 41287 w 240145"/>
                <a:gd name="connsiteY12" fmla="*/ 41081 h 168442"/>
                <a:gd name="connsiteX13" fmla="*/ 59759 w 240145"/>
                <a:gd name="connsiteY13" fmla="*/ 22365 h 168442"/>
                <a:gd name="connsiteX14" fmla="*/ 74445 w 240145"/>
                <a:gd name="connsiteY14" fmla="*/ 134660 h 168442"/>
                <a:gd name="connsiteX15" fmla="*/ 52370 w 240145"/>
                <a:gd name="connsiteY15" fmla="*/ 134660 h 168442"/>
                <a:gd name="connsiteX16" fmla="*/ 40825 w 240145"/>
                <a:gd name="connsiteY16" fmla="*/ 122963 h 168442"/>
                <a:gd name="connsiteX17" fmla="*/ 52370 w 240145"/>
                <a:gd name="connsiteY17" fmla="*/ 111265 h 168442"/>
                <a:gd name="connsiteX18" fmla="*/ 74445 w 240145"/>
                <a:gd name="connsiteY18" fmla="*/ 111265 h 168442"/>
                <a:gd name="connsiteX19" fmla="*/ 85991 w 240145"/>
                <a:gd name="connsiteY19" fmla="*/ 122963 h 168442"/>
                <a:gd name="connsiteX20" fmla="*/ 74445 w 240145"/>
                <a:gd name="connsiteY20" fmla="*/ 134660 h 168442"/>
                <a:gd name="connsiteX21" fmla="*/ 133373 w 240145"/>
                <a:gd name="connsiteY21" fmla="*/ 134660 h 168442"/>
                <a:gd name="connsiteX22" fmla="*/ 111298 w 240145"/>
                <a:gd name="connsiteY22" fmla="*/ 134660 h 168442"/>
                <a:gd name="connsiteX23" fmla="*/ 99753 w 240145"/>
                <a:gd name="connsiteY23" fmla="*/ 122963 h 168442"/>
                <a:gd name="connsiteX24" fmla="*/ 111298 w 240145"/>
                <a:gd name="connsiteY24" fmla="*/ 111265 h 168442"/>
                <a:gd name="connsiteX25" fmla="*/ 133373 w 240145"/>
                <a:gd name="connsiteY25" fmla="*/ 111265 h 168442"/>
                <a:gd name="connsiteX26" fmla="*/ 144919 w 240145"/>
                <a:gd name="connsiteY26" fmla="*/ 122963 h 168442"/>
                <a:gd name="connsiteX27" fmla="*/ 133373 w 240145"/>
                <a:gd name="connsiteY27" fmla="*/ 134660 h 168442"/>
                <a:gd name="connsiteX28" fmla="*/ 198767 w 240145"/>
                <a:gd name="connsiteY28" fmla="*/ 134660 h 168442"/>
                <a:gd name="connsiteX29" fmla="*/ 170134 w 240145"/>
                <a:gd name="connsiteY29" fmla="*/ 134660 h 168442"/>
                <a:gd name="connsiteX30" fmla="*/ 158588 w 240145"/>
                <a:gd name="connsiteY30" fmla="*/ 122963 h 168442"/>
                <a:gd name="connsiteX31" fmla="*/ 170134 w 240145"/>
                <a:gd name="connsiteY31" fmla="*/ 111265 h 168442"/>
                <a:gd name="connsiteX32" fmla="*/ 198767 w 240145"/>
                <a:gd name="connsiteY32" fmla="*/ 111265 h 168442"/>
                <a:gd name="connsiteX33" fmla="*/ 210312 w 240145"/>
                <a:gd name="connsiteY33" fmla="*/ 122963 h 168442"/>
                <a:gd name="connsiteX34" fmla="*/ 198767 w 240145"/>
                <a:gd name="connsiteY34" fmla="*/ 134660 h 168442"/>
                <a:gd name="connsiteX35" fmla="*/ 198767 w 240145"/>
                <a:gd name="connsiteY35" fmla="*/ 52591 h 168442"/>
                <a:gd name="connsiteX36" fmla="*/ 111298 w 240145"/>
                <a:gd name="connsiteY36" fmla="*/ 52591 h 168442"/>
                <a:gd name="connsiteX37" fmla="*/ 99753 w 240145"/>
                <a:gd name="connsiteY37" fmla="*/ 40894 h 168442"/>
                <a:gd name="connsiteX38" fmla="*/ 111298 w 240145"/>
                <a:gd name="connsiteY38" fmla="*/ 29197 h 168442"/>
                <a:gd name="connsiteX39" fmla="*/ 198767 w 240145"/>
                <a:gd name="connsiteY39" fmla="*/ 29197 h 168442"/>
                <a:gd name="connsiteX40" fmla="*/ 210312 w 240145"/>
                <a:gd name="connsiteY40" fmla="*/ 40894 h 168442"/>
                <a:gd name="connsiteX41" fmla="*/ 198767 w 240145"/>
                <a:gd name="connsiteY41" fmla="*/ 52591 h 16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40145" h="168442">
                  <a:moveTo>
                    <a:pt x="221673" y="0"/>
                  </a:moveTo>
                  <a:lnTo>
                    <a:pt x="18473" y="0"/>
                  </a:lnTo>
                  <a:cubicBezTo>
                    <a:pt x="8271" y="0"/>
                    <a:pt x="0" y="8379"/>
                    <a:pt x="0" y="18716"/>
                  </a:cubicBezTo>
                  <a:lnTo>
                    <a:pt x="0" y="149726"/>
                  </a:lnTo>
                  <a:cubicBezTo>
                    <a:pt x="0" y="160063"/>
                    <a:pt x="8271" y="168442"/>
                    <a:pt x="18473" y="168442"/>
                  </a:cubicBezTo>
                  <a:lnTo>
                    <a:pt x="221673" y="168442"/>
                  </a:lnTo>
                  <a:cubicBezTo>
                    <a:pt x="231875" y="168442"/>
                    <a:pt x="240145" y="160063"/>
                    <a:pt x="240145" y="149726"/>
                  </a:cubicBezTo>
                  <a:lnTo>
                    <a:pt x="240145" y="18716"/>
                  </a:lnTo>
                  <a:cubicBezTo>
                    <a:pt x="240145" y="8379"/>
                    <a:pt x="231875" y="0"/>
                    <a:pt x="221673" y="0"/>
                  </a:cubicBezTo>
                  <a:close/>
                  <a:moveTo>
                    <a:pt x="59759" y="22365"/>
                  </a:moveTo>
                  <a:cubicBezTo>
                    <a:pt x="69962" y="22365"/>
                    <a:pt x="78232" y="30744"/>
                    <a:pt x="78232" y="41081"/>
                  </a:cubicBezTo>
                  <a:cubicBezTo>
                    <a:pt x="78232" y="51418"/>
                    <a:pt x="69962" y="59797"/>
                    <a:pt x="59759" y="59797"/>
                  </a:cubicBezTo>
                  <a:cubicBezTo>
                    <a:pt x="49557" y="59797"/>
                    <a:pt x="41287" y="51418"/>
                    <a:pt x="41287" y="41081"/>
                  </a:cubicBezTo>
                  <a:cubicBezTo>
                    <a:pt x="41287" y="30744"/>
                    <a:pt x="49557" y="22365"/>
                    <a:pt x="59759" y="22365"/>
                  </a:cubicBezTo>
                  <a:close/>
                  <a:moveTo>
                    <a:pt x="74445" y="134660"/>
                  </a:moveTo>
                  <a:lnTo>
                    <a:pt x="52370" y="134660"/>
                  </a:lnTo>
                  <a:cubicBezTo>
                    <a:pt x="45993" y="134660"/>
                    <a:pt x="40825" y="129423"/>
                    <a:pt x="40825" y="122963"/>
                  </a:cubicBezTo>
                  <a:cubicBezTo>
                    <a:pt x="40825" y="116502"/>
                    <a:pt x="45993" y="111265"/>
                    <a:pt x="52370" y="111265"/>
                  </a:cubicBezTo>
                  <a:lnTo>
                    <a:pt x="74445" y="111265"/>
                  </a:lnTo>
                  <a:cubicBezTo>
                    <a:pt x="80822" y="111265"/>
                    <a:pt x="85991" y="116502"/>
                    <a:pt x="85991" y="122963"/>
                  </a:cubicBezTo>
                  <a:cubicBezTo>
                    <a:pt x="85991" y="129423"/>
                    <a:pt x="80822" y="134660"/>
                    <a:pt x="74445" y="134660"/>
                  </a:cubicBezTo>
                  <a:close/>
                  <a:moveTo>
                    <a:pt x="133373" y="134660"/>
                  </a:moveTo>
                  <a:lnTo>
                    <a:pt x="111298" y="134660"/>
                  </a:lnTo>
                  <a:cubicBezTo>
                    <a:pt x="104921" y="134660"/>
                    <a:pt x="99753" y="129423"/>
                    <a:pt x="99753" y="122963"/>
                  </a:cubicBezTo>
                  <a:cubicBezTo>
                    <a:pt x="99753" y="116502"/>
                    <a:pt x="104921" y="111265"/>
                    <a:pt x="111298" y="111265"/>
                  </a:cubicBezTo>
                  <a:lnTo>
                    <a:pt x="133373" y="111265"/>
                  </a:lnTo>
                  <a:cubicBezTo>
                    <a:pt x="139750" y="111265"/>
                    <a:pt x="144919" y="116502"/>
                    <a:pt x="144919" y="122963"/>
                  </a:cubicBezTo>
                  <a:cubicBezTo>
                    <a:pt x="144919" y="129423"/>
                    <a:pt x="139750" y="134660"/>
                    <a:pt x="133373" y="134660"/>
                  </a:cubicBezTo>
                  <a:close/>
                  <a:moveTo>
                    <a:pt x="198767" y="134660"/>
                  </a:moveTo>
                  <a:lnTo>
                    <a:pt x="170134" y="134660"/>
                  </a:lnTo>
                  <a:cubicBezTo>
                    <a:pt x="163757" y="134660"/>
                    <a:pt x="158588" y="129423"/>
                    <a:pt x="158588" y="122963"/>
                  </a:cubicBezTo>
                  <a:cubicBezTo>
                    <a:pt x="158588" y="116502"/>
                    <a:pt x="163757" y="111265"/>
                    <a:pt x="170134" y="111265"/>
                  </a:cubicBezTo>
                  <a:lnTo>
                    <a:pt x="198767" y="111265"/>
                  </a:lnTo>
                  <a:cubicBezTo>
                    <a:pt x="205143" y="111265"/>
                    <a:pt x="210312" y="116502"/>
                    <a:pt x="210312" y="122963"/>
                  </a:cubicBezTo>
                  <a:cubicBezTo>
                    <a:pt x="210312" y="129423"/>
                    <a:pt x="205143" y="134660"/>
                    <a:pt x="198767" y="134660"/>
                  </a:cubicBezTo>
                  <a:close/>
                  <a:moveTo>
                    <a:pt x="198767" y="52591"/>
                  </a:moveTo>
                  <a:lnTo>
                    <a:pt x="111298" y="52591"/>
                  </a:lnTo>
                  <a:cubicBezTo>
                    <a:pt x="104921" y="52591"/>
                    <a:pt x="99753" y="47355"/>
                    <a:pt x="99753" y="40894"/>
                  </a:cubicBezTo>
                  <a:cubicBezTo>
                    <a:pt x="99753" y="34433"/>
                    <a:pt x="104921" y="29197"/>
                    <a:pt x="111298" y="29197"/>
                  </a:cubicBezTo>
                  <a:lnTo>
                    <a:pt x="198767" y="29197"/>
                  </a:lnTo>
                  <a:cubicBezTo>
                    <a:pt x="205143" y="29197"/>
                    <a:pt x="210312" y="34433"/>
                    <a:pt x="210312" y="40894"/>
                  </a:cubicBezTo>
                  <a:cubicBezTo>
                    <a:pt x="210312" y="47355"/>
                    <a:pt x="205143" y="52591"/>
                    <a:pt x="198767" y="52591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92" name="Graphic 9">
            <a:extLst>
              <a:ext uri="{FF2B5EF4-FFF2-40B4-BE49-F238E27FC236}">
                <a16:creationId xmlns:a16="http://schemas.microsoft.com/office/drawing/2014/main" id="{885C5927-B32D-B742-995C-D0BB7947292E}"/>
              </a:ext>
            </a:extLst>
          </p:cNvPr>
          <p:cNvGrpSpPr>
            <a:grpSpLocks noChangeAspect="1"/>
          </p:cNvGrpSpPr>
          <p:nvPr/>
        </p:nvGrpSpPr>
        <p:grpSpPr>
          <a:xfrm>
            <a:off x="4174885" y="1662052"/>
            <a:ext cx="312836" cy="363579"/>
            <a:chOff x="4174885" y="1234540"/>
            <a:chExt cx="312836" cy="363579"/>
          </a:xfrm>
          <a:noFill/>
        </p:grpSpPr>
        <p:sp>
          <p:nvSpPr>
            <p:cNvPr id="193" name="Freeform 192">
              <a:extLst>
                <a:ext uri="{FF2B5EF4-FFF2-40B4-BE49-F238E27FC236}">
                  <a16:creationId xmlns:a16="http://schemas.microsoft.com/office/drawing/2014/main" id="{1745CA52-AEA3-FA4A-810C-2C995F0B37C9}"/>
                </a:ext>
              </a:extLst>
            </p:cNvPr>
            <p:cNvSpPr/>
            <p:nvPr/>
          </p:nvSpPr>
          <p:spPr>
            <a:xfrm>
              <a:off x="4174885" y="1234540"/>
              <a:ext cx="308161" cy="160541"/>
            </a:xfrm>
            <a:custGeom>
              <a:avLst/>
              <a:gdLst>
                <a:gd name="connsiteX0" fmla="*/ 228787 w 308161"/>
                <a:gd name="connsiteY0" fmla="*/ 0 h 160541"/>
                <a:gd name="connsiteX1" fmla="*/ 79375 w 308161"/>
                <a:gd name="connsiteY1" fmla="*/ 0 h 160541"/>
                <a:gd name="connsiteX2" fmla="*/ 0 w 308161"/>
                <a:gd name="connsiteY2" fmla="*/ 80271 h 160541"/>
                <a:gd name="connsiteX3" fmla="*/ 79375 w 308161"/>
                <a:gd name="connsiteY3" fmla="*/ 160541 h 160541"/>
                <a:gd name="connsiteX4" fmla="*/ 140074 w 308161"/>
                <a:gd name="connsiteY4" fmla="*/ 160541 h 160541"/>
                <a:gd name="connsiteX5" fmla="*/ 140074 w 308161"/>
                <a:gd name="connsiteY5" fmla="*/ 132210 h 160541"/>
                <a:gd name="connsiteX6" fmla="*/ 182096 w 308161"/>
                <a:gd name="connsiteY6" fmla="*/ 89714 h 160541"/>
                <a:gd name="connsiteX7" fmla="*/ 195263 w 308161"/>
                <a:gd name="connsiteY7" fmla="*/ 91792 h 160541"/>
                <a:gd name="connsiteX8" fmla="*/ 224118 w 308161"/>
                <a:gd name="connsiteY8" fmla="*/ 132966 h 160541"/>
                <a:gd name="connsiteX9" fmla="*/ 224118 w 308161"/>
                <a:gd name="connsiteY9" fmla="*/ 160541 h 160541"/>
                <a:gd name="connsiteX10" fmla="*/ 228787 w 308161"/>
                <a:gd name="connsiteY10" fmla="*/ 160541 h 160541"/>
                <a:gd name="connsiteX11" fmla="*/ 308162 w 308161"/>
                <a:gd name="connsiteY11" fmla="*/ 80271 h 160541"/>
                <a:gd name="connsiteX12" fmla="*/ 228787 w 308161"/>
                <a:gd name="connsiteY12" fmla="*/ 0 h 160541"/>
                <a:gd name="connsiteX13" fmla="*/ 77601 w 308161"/>
                <a:gd name="connsiteY13" fmla="*/ 67899 h 160541"/>
                <a:gd name="connsiteX14" fmla="*/ 96277 w 308161"/>
                <a:gd name="connsiteY14" fmla="*/ 77343 h 160541"/>
                <a:gd name="connsiteX15" fmla="*/ 112059 w 308161"/>
                <a:gd name="connsiteY15" fmla="*/ 108601 h 160541"/>
                <a:gd name="connsiteX16" fmla="*/ 95624 w 308161"/>
                <a:gd name="connsiteY16" fmla="*/ 130322 h 160541"/>
                <a:gd name="connsiteX17" fmla="*/ 95624 w 308161"/>
                <a:gd name="connsiteY17" fmla="*/ 132871 h 160541"/>
                <a:gd name="connsiteX18" fmla="*/ 83951 w 308161"/>
                <a:gd name="connsiteY18" fmla="*/ 144676 h 160541"/>
                <a:gd name="connsiteX19" fmla="*/ 72278 w 308161"/>
                <a:gd name="connsiteY19" fmla="*/ 132871 h 160541"/>
                <a:gd name="connsiteX20" fmla="*/ 72278 w 308161"/>
                <a:gd name="connsiteY20" fmla="*/ 131077 h 160541"/>
                <a:gd name="connsiteX21" fmla="*/ 51454 w 308161"/>
                <a:gd name="connsiteY21" fmla="*/ 112190 h 160541"/>
                <a:gd name="connsiteX22" fmla="*/ 57005 w 308161"/>
                <a:gd name="connsiteY22" fmla="*/ 96468 h 160541"/>
                <a:gd name="connsiteX23" fmla="*/ 72551 w 308161"/>
                <a:gd name="connsiteY23" fmla="*/ 102081 h 160541"/>
                <a:gd name="connsiteX24" fmla="*/ 72838 w 308161"/>
                <a:gd name="connsiteY24" fmla="*/ 102746 h 160541"/>
                <a:gd name="connsiteX25" fmla="*/ 84044 w 308161"/>
                <a:gd name="connsiteY25" fmla="*/ 109262 h 160541"/>
                <a:gd name="connsiteX26" fmla="*/ 88900 w 308161"/>
                <a:gd name="connsiteY26" fmla="*/ 104918 h 160541"/>
                <a:gd name="connsiteX27" fmla="*/ 85912 w 308161"/>
                <a:gd name="connsiteY27" fmla="*/ 98780 h 160541"/>
                <a:gd name="connsiteX28" fmla="*/ 67235 w 308161"/>
                <a:gd name="connsiteY28" fmla="*/ 89336 h 160541"/>
                <a:gd name="connsiteX29" fmla="*/ 51734 w 308161"/>
                <a:gd name="connsiteY29" fmla="*/ 57417 h 160541"/>
                <a:gd name="connsiteX30" fmla="*/ 72185 w 308161"/>
                <a:gd name="connsiteY30" fmla="*/ 34847 h 160541"/>
                <a:gd name="connsiteX31" fmla="*/ 72185 w 308161"/>
                <a:gd name="connsiteY31" fmla="*/ 33053 h 160541"/>
                <a:gd name="connsiteX32" fmla="*/ 83857 w 308161"/>
                <a:gd name="connsiteY32" fmla="*/ 21248 h 160541"/>
                <a:gd name="connsiteX33" fmla="*/ 95530 w 308161"/>
                <a:gd name="connsiteY33" fmla="*/ 33053 h 160541"/>
                <a:gd name="connsiteX34" fmla="*/ 95530 w 308161"/>
                <a:gd name="connsiteY34" fmla="*/ 37774 h 160541"/>
                <a:gd name="connsiteX35" fmla="*/ 112059 w 308161"/>
                <a:gd name="connsiteY35" fmla="*/ 54773 h 160541"/>
                <a:gd name="connsiteX36" fmla="*/ 106508 w 308161"/>
                <a:gd name="connsiteY36" fmla="*/ 70495 h 160541"/>
                <a:gd name="connsiteX37" fmla="*/ 90961 w 308161"/>
                <a:gd name="connsiteY37" fmla="*/ 64881 h 160541"/>
                <a:gd name="connsiteX38" fmla="*/ 90674 w 308161"/>
                <a:gd name="connsiteY38" fmla="*/ 64216 h 160541"/>
                <a:gd name="connsiteX39" fmla="*/ 79375 w 308161"/>
                <a:gd name="connsiteY39" fmla="*/ 57417 h 160541"/>
                <a:gd name="connsiteX40" fmla="*/ 74706 w 308161"/>
                <a:gd name="connsiteY40" fmla="*/ 61761 h 160541"/>
                <a:gd name="connsiteX41" fmla="*/ 77601 w 308161"/>
                <a:gd name="connsiteY41" fmla="*/ 67899 h 160541"/>
                <a:gd name="connsiteX42" fmla="*/ 224118 w 308161"/>
                <a:gd name="connsiteY42" fmla="*/ 68466 h 160541"/>
                <a:gd name="connsiteX43" fmla="*/ 149412 w 308161"/>
                <a:gd name="connsiteY43" fmla="*/ 68466 h 160541"/>
                <a:gd name="connsiteX44" fmla="*/ 137739 w 308161"/>
                <a:gd name="connsiteY44" fmla="*/ 56662 h 160541"/>
                <a:gd name="connsiteX45" fmla="*/ 149412 w 308161"/>
                <a:gd name="connsiteY45" fmla="*/ 44857 h 160541"/>
                <a:gd name="connsiteX46" fmla="*/ 224118 w 308161"/>
                <a:gd name="connsiteY46" fmla="*/ 44857 h 160541"/>
                <a:gd name="connsiteX47" fmla="*/ 235790 w 308161"/>
                <a:gd name="connsiteY47" fmla="*/ 56662 h 160541"/>
                <a:gd name="connsiteX48" fmla="*/ 224118 w 308161"/>
                <a:gd name="connsiteY48" fmla="*/ 68466 h 160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8161" h="160541">
                  <a:moveTo>
                    <a:pt x="228787" y="0"/>
                  </a:moveTo>
                  <a:lnTo>
                    <a:pt x="79375" y="0"/>
                  </a:lnTo>
                  <a:cubicBezTo>
                    <a:pt x="35537" y="0"/>
                    <a:pt x="0" y="35938"/>
                    <a:pt x="0" y="80271"/>
                  </a:cubicBezTo>
                  <a:cubicBezTo>
                    <a:pt x="0" y="124603"/>
                    <a:pt x="35537" y="160541"/>
                    <a:pt x="79375" y="160541"/>
                  </a:cubicBezTo>
                  <a:lnTo>
                    <a:pt x="140074" y="160541"/>
                  </a:lnTo>
                  <a:lnTo>
                    <a:pt x="140074" y="132210"/>
                  </a:lnTo>
                  <a:cubicBezTo>
                    <a:pt x="140125" y="108762"/>
                    <a:pt x="158909" y="89766"/>
                    <a:pt x="182096" y="89714"/>
                  </a:cubicBezTo>
                  <a:cubicBezTo>
                    <a:pt x="186565" y="89704"/>
                    <a:pt x="191009" y="90405"/>
                    <a:pt x="195263" y="91792"/>
                  </a:cubicBezTo>
                  <a:cubicBezTo>
                    <a:pt x="212751" y="97655"/>
                    <a:pt x="224441" y="114335"/>
                    <a:pt x="224118" y="132966"/>
                  </a:cubicBezTo>
                  <a:lnTo>
                    <a:pt x="224118" y="160541"/>
                  </a:lnTo>
                  <a:lnTo>
                    <a:pt x="228787" y="160541"/>
                  </a:lnTo>
                  <a:cubicBezTo>
                    <a:pt x="272624" y="160541"/>
                    <a:pt x="308162" y="124603"/>
                    <a:pt x="308162" y="80271"/>
                  </a:cubicBezTo>
                  <a:cubicBezTo>
                    <a:pt x="308162" y="35938"/>
                    <a:pt x="272624" y="0"/>
                    <a:pt x="228787" y="0"/>
                  </a:cubicBezTo>
                  <a:close/>
                  <a:moveTo>
                    <a:pt x="77601" y="67899"/>
                  </a:moveTo>
                  <a:lnTo>
                    <a:pt x="96277" y="77343"/>
                  </a:lnTo>
                  <a:cubicBezTo>
                    <a:pt x="107885" y="82993"/>
                    <a:pt x="114340" y="95780"/>
                    <a:pt x="112059" y="108601"/>
                  </a:cubicBezTo>
                  <a:cubicBezTo>
                    <a:pt x="110627" y="118213"/>
                    <a:pt x="104424" y="126412"/>
                    <a:pt x="95624" y="130322"/>
                  </a:cubicBezTo>
                  <a:lnTo>
                    <a:pt x="95624" y="132871"/>
                  </a:lnTo>
                  <a:cubicBezTo>
                    <a:pt x="95624" y="139391"/>
                    <a:pt x="90397" y="144676"/>
                    <a:pt x="83951" y="144676"/>
                  </a:cubicBezTo>
                  <a:cubicBezTo>
                    <a:pt x="77504" y="144676"/>
                    <a:pt x="72278" y="139391"/>
                    <a:pt x="72278" y="132871"/>
                  </a:cubicBezTo>
                  <a:lnTo>
                    <a:pt x="72278" y="131077"/>
                  </a:lnTo>
                  <a:cubicBezTo>
                    <a:pt x="62990" y="128074"/>
                    <a:pt x="55413" y="121202"/>
                    <a:pt x="51454" y="112190"/>
                  </a:cubicBezTo>
                  <a:cubicBezTo>
                    <a:pt x="48693" y="106298"/>
                    <a:pt x="51179" y="99260"/>
                    <a:pt x="57005" y="96468"/>
                  </a:cubicBezTo>
                  <a:cubicBezTo>
                    <a:pt x="62831" y="93677"/>
                    <a:pt x="69791" y="96190"/>
                    <a:pt x="72551" y="102081"/>
                  </a:cubicBezTo>
                  <a:cubicBezTo>
                    <a:pt x="72654" y="102301"/>
                    <a:pt x="72749" y="102522"/>
                    <a:pt x="72838" y="102746"/>
                  </a:cubicBezTo>
                  <a:cubicBezTo>
                    <a:pt x="74855" y="107078"/>
                    <a:pt x="79328" y="109679"/>
                    <a:pt x="84044" y="109262"/>
                  </a:cubicBezTo>
                  <a:cubicBezTo>
                    <a:pt x="86506" y="109237"/>
                    <a:pt x="88575" y="107386"/>
                    <a:pt x="88900" y="104918"/>
                  </a:cubicBezTo>
                  <a:cubicBezTo>
                    <a:pt x="89313" y="102436"/>
                    <a:pt x="88109" y="99963"/>
                    <a:pt x="85912" y="98780"/>
                  </a:cubicBezTo>
                  <a:lnTo>
                    <a:pt x="67235" y="89336"/>
                  </a:lnTo>
                  <a:cubicBezTo>
                    <a:pt x="55538" y="83453"/>
                    <a:pt x="49187" y="70375"/>
                    <a:pt x="51734" y="57417"/>
                  </a:cubicBezTo>
                  <a:cubicBezTo>
                    <a:pt x="53599" y="46496"/>
                    <a:pt x="61589" y="37677"/>
                    <a:pt x="72185" y="34847"/>
                  </a:cubicBezTo>
                  <a:lnTo>
                    <a:pt x="72185" y="33053"/>
                  </a:lnTo>
                  <a:cubicBezTo>
                    <a:pt x="72185" y="26533"/>
                    <a:pt x="77411" y="21248"/>
                    <a:pt x="83857" y="21248"/>
                  </a:cubicBezTo>
                  <a:cubicBezTo>
                    <a:pt x="90304" y="21248"/>
                    <a:pt x="95530" y="26533"/>
                    <a:pt x="95530" y="33053"/>
                  </a:cubicBezTo>
                  <a:lnTo>
                    <a:pt x="95530" y="37774"/>
                  </a:lnTo>
                  <a:cubicBezTo>
                    <a:pt x="102854" y="41286"/>
                    <a:pt x="108710" y="47308"/>
                    <a:pt x="112059" y="54773"/>
                  </a:cubicBezTo>
                  <a:cubicBezTo>
                    <a:pt x="114819" y="60664"/>
                    <a:pt x="112333" y="67703"/>
                    <a:pt x="106508" y="70495"/>
                  </a:cubicBezTo>
                  <a:cubicBezTo>
                    <a:pt x="100682" y="73286"/>
                    <a:pt x="93721" y="70773"/>
                    <a:pt x="90961" y="64881"/>
                  </a:cubicBezTo>
                  <a:cubicBezTo>
                    <a:pt x="90859" y="64663"/>
                    <a:pt x="90763" y="64441"/>
                    <a:pt x="90674" y="64216"/>
                  </a:cubicBezTo>
                  <a:cubicBezTo>
                    <a:pt x="88690" y="59778"/>
                    <a:pt x="84179" y="57064"/>
                    <a:pt x="79375" y="57417"/>
                  </a:cubicBezTo>
                  <a:cubicBezTo>
                    <a:pt x="77000" y="57569"/>
                    <a:pt x="75054" y="59380"/>
                    <a:pt x="74706" y="61761"/>
                  </a:cubicBezTo>
                  <a:cubicBezTo>
                    <a:pt x="74181" y="64235"/>
                    <a:pt x="75370" y="66755"/>
                    <a:pt x="77601" y="67899"/>
                  </a:cubicBezTo>
                  <a:close/>
                  <a:moveTo>
                    <a:pt x="224118" y="68466"/>
                  </a:moveTo>
                  <a:lnTo>
                    <a:pt x="149412" y="68466"/>
                  </a:lnTo>
                  <a:cubicBezTo>
                    <a:pt x="142965" y="68466"/>
                    <a:pt x="137739" y="63181"/>
                    <a:pt x="137739" y="56662"/>
                  </a:cubicBezTo>
                  <a:cubicBezTo>
                    <a:pt x="137739" y="50142"/>
                    <a:pt x="142965" y="44857"/>
                    <a:pt x="149412" y="44857"/>
                  </a:cubicBezTo>
                  <a:lnTo>
                    <a:pt x="224118" y="44857"/>
                  </a:lnTo>
                  <a:cubicBezTo>
                    <a:pt x="230565" y="44857"/>
                    <a:pt x="235790" y="50142"/>
                    <a:pt x="235790" y="56662"/>
                  </a:cubicBezTo>
                  <a:cubicBezTo>
                    <a:pt x="235790" y="63181"/>
                    <a:pt x="230565" y="68466"/>
                    <a:pt x="224118" y="6846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4" name="Freeform 193">
              <a:extLst>
                <a:ext uri="{FF2B5EF4-FFF2-40B4-BE49-F238E27FC236}">
                  <a16:creationId xmlns:a16="http://schemas.microsoft.com/office/drawing/2014/main" id="{B4D74CA4-6137-524D-A611-00E6A2C0F688}"/>
                </a:ext>
              </a:extLst>
            </p:cNvPr>
            <p:cNvSpPr/>
            <p:nvPr/>
          </p:nvSpPr>
          <p:spPr>
            <a:xfrm>
              <a:off x="4282273" y="1347587"/>
              <a:ext cx="205447" cy="250531"/>
            </a:xfrm>
            <a:custGeom>
              <a:avLst/>
              <a:gdLst>
                <a:gd name="connsiteX0" fmla="*/ 189941 w 205447"/>
                <a:gd name="connsiteY0" fmla="*/ 90273 h 250531"/>
                <a:gd name="connsiteX1" fmla="*/ 169677 w 205447"/>
                <a:gd name="connsiteY1" fmla="*/ 96600 h 250531"/>
                <a:gd name="connsiteX2" fmla="*/ 152588 w 205447"/>
                <a:gd name="connsiteY2" fmla="*/ 80829 h 250531"/>
                <a:gd name="connsiteX3" fmla="*/ 133164 w 205447"/>
                <a:gd name="connsiteY3" fmla="*/ 86496 h 250531"/>
                <a:gd name="connsiteX4" fmla="*/ 115235 w 205447"/>
                <a:gd name="connsiteY4" fmla="*/ 71386 h 250531"/>
                <a:gd name="connsiteX5" fmla="*/ 93383 w 205447"/>
                <a:gd name="connsiteY5" fmla="*/ 79602 h 250531"/>
                <a:gd name="connsiteX6" fmla="*/ 93383 w 205447"/>
                <a:gd name="connsiteY6" fmla="*/ 19918 h 250531"/>
                <a:gd name="connsiteX7" fmla="*/ 80777 w 205447"/>
                <a:gd name="connsiteY7" fmla="*/ 1031 h 250531"/>
                <a:gd name="connsiteX8" fmla="*/ 57043 w 205447"/>
                <a:gd name="connsiteY8" fmla="*/ 12752 h 250531"/>
                <a:gd name="connsiteX9" fmla="*/ 56030 w 205447"/>
                <a:gd name="connsiteY9" fmla="*/ 19163 h 250531"/>
                <a:gd name="connsiteX10" fmla="*/ 56030 w 205447"/>
                <a:gd name="connsiteY10" fmla="*/ 170260 h 250531"/>
                <a:gd name="connsiteX11" fmla="*/ 37354 w 205447"/>
                <a:gd name="connsiteY11" fmla="*/ 151373 h 250531"/>
                <a:gd name="connsiteX12" fmla="*/ 37354 w 205447"/>
                <a:gd name="connsiteY12" fmla="*/ 134280 h 250531"/>
                <a:gd name="connsiteX13" fmla="*/ 30910 w 205447"/>
                <a:gd name="connsiteY13" fmla="*/ 127764 h 250531"/>
                <a:gd name="connsiteX14" fmla="*/ 25214 w 205447"/>
                <a:gd name="connsiteY14" fmla="*/ 127764 h 250531"/>
                <a:gd name="connsiteX15" fmla="*/ 1 w 205447"/>
                <a:gd name="connsiteY15" fmla="*/ 153262 h 250531"/>
                <a:gd name="connsiteX16" fmla="*/ 1 w 205447"/>
                <a:gd name="connsiteY16" fmla="*/ 199913 h 250531"/>
                <a:gd name="connsiteX17" fmla="*/ 9339 w 205447"/>
                <a:gd name="connsiteY17" fmla="*/ 221256 h 250531"/>
                <a:gd name="connsiteX18" fmla="*/ 34459 w 205447"/>
                <a:gd name="connsiteY18" fmla="*/ 243542 h 250531"/>
                <a:gd name="connsiteX19" fmla="*/ 53135 w 205447"/>
                <a:gd name="connsiteY19" fmla="*/ 250531 h 250531"/>
                <a:gd name="connsiteX20" fmla="*/ 156510 w 205447"/>
                <a:gd name="connsiteY20" fmla="*/ 250531 h 250531"/>
                <a:gd name="connsiteX21" fmla="*/ 176307 w 205447"/>
                <a:gd name="connsiteY21" fmla="*/ 242220 h 250531"/>
                <a:gd name="connsiteX22" fmla="*/ 197224 w 205447"/>
                <a:gd name="connsiteY22" fmla="*/ 221067 h 250531"/>
                <a:gd name="connsiteX23" fmla="*/ 205442 w 205447"/>
                <a:gd name="connsiteY23" fmla="*/ 201046 h 250531"/>
                <a:gd name="connsiteX24" fmla="*/ 205442 w 205447"/>
                <a:gd name="connsiteY24" fmla="*/ 109916 h 250531"/>
                <a:gd name="connsiteX25" fmla="*/ 189941 w 205447"/>
                <a:gd name="connsiteY25" fmla="*/ 90273 h 250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5447" h="250531">
                  <a:moveTo>
                    <a:pt x="189941" y="90273"/>
                  </a:moveTo>
                  <a:cubicBezTo>
                    <a:pt x="182606" y="89405"/>
                    <a:pt x="175250" y="91702"/>
                    <a:pt x="169677" y="96600"/>
                  </a:cubicBezTo>
                  <a:cubicBezTo>
                    <a:pt x="167406" y="88487"/>
                    <a:pt x="160784" y="82376"/>
                    <a:pt x="152588" y="80829"/>
                  </a:cubicBezTo>
                  <a:cubicBezTo>
                    <a:pt x="145620" y="79964"/>
                    <a:pt x="138606" y="82011"/>
                    <a:pt x="133164" y="86496"/>
                  </a:cubicBezTo>
                  <a:cubicBezTo>
                    <a:pt x="130206" y="78639"/>
                    <a:pt x="123409" y="72912"/>
                    <a:pt x="115235" y="71386"/>
                  </a:cubicBezTo>
                  <a:cubicBezTo>
                    <a:pt x="107080" y="70508"/>
                    <a:pt x="98990" y="73549"/>
                    <a:pt x="93383" y="79602"/>
                  </a:cubicBezTo>
                  <a:lnTo>
                    <a:pt x="93383" y="19918"/>
                  </a:lnTo>
                  <a:cubicBezTo>
                    <a:pt x="93832" y="11479"/>
                    <a:pt x="88684" y="3766"/>
                    <a:pt x="80777" y="1031"/>
                  </a:cubicBezTo>
                  <a:cubicBezTo>
                    <a:pt x="71022" y="-2360"/>
                    <a:pt x="60396" y="2888"/>
                    <a:pt x="57043" y="12752"/>
                  </a:cubicBezTo>
                  <a:cubicBezTo>
                    <a:pt x="56342" y="14814"/>
                    <a:pt x="55999" y="16983"/>
                    <a:pt x="56030" y="19163"/>
                  </a:cubicBezTo>
                  <a:lnTo>
                    <a:pt x="56030" y="170260"/>
                  </a:lnTo>
                  <a:cubicBezTo>
                    <a:pt x="45715" y="170260"/>
                    <a:pt x="37354" y="161804"/>
                    <a:pt x="37354" y="151373"/>
                  </a:cubicBezTo>
                  <a:lnTo>
                    <a:pt x="37354" y="134280"/>
                  </a:lnTo>
                  <a:cubicBezTo>
                    <a:pt x="37354" y="130681"/>
                    <a:pt x="34469" y="127764"/>
                    <a:pt x="30910" y="127764"/>
                  </a:cubicBezTo>
                  <a:lnTo>
                    <a:pt x="25214" y="127764"/>
                  </a:lnTo>
                  <a:cubicBezTo>
                    <a:pt x="11289" y="127764"/>
                    <a:pt x="1" y="139179"/>
                    <a:pt x="1" y="153262"/>
                  </a:cubicBezTo>
                  <a:lnTo>
                    <a:pt x="1" y="199913"/>
                  </a:lnTo>
                  <a:cubicBezTo>
                    <a:pt x="-64" y="208053"/>
                    <a:pt x="3338" y="215828"/>
                    <a:pt x="9339" y="221256"/>
                  </a:cubicBezTo>
                  <a:lnTo>
                    <a:pt x="34459" y="243542"/>
                  </a:lnTo>
                  <a:cubicBezTo>
                    <a:pt x="39628" y="248107"/>
                    <a:pt x="46274" y="250593"/>
                    <a:pt x="53135" y="250531"/>
                  </a:cubicBezTo>
                  <a:lnTo>
                    <a:pt x="156510" y="250531"/>
                  </a:lnTo>
                  <a:cubicBezTo>
                    <a:pt x="163937" y="250524"/>
                    <a:pt x="171058" y="247535"/>
                    <a:pt x="176307" y="242220"/>
                  </a:cubicBezTo>
                  <a:lnTo>
                    <a:pt x="197224" y="221067"/>
                  </a:lnTo>
                  <a:cubicBezTo>
                    <a:pt x="202480" y="215759"/>
                    <a:pt x="205436" y="208558"/>
                    <a:pt x="205442" y="201046"/>
                  </a:cubicBezTo>
                  <a:lnTo>
                    <a:pt x="205442" y="109916"/>
                  </a:lnTo>
                  <a:cubicBezTo>
                    <a:pt x="205673" y="100431"/>
                    <a:pt x="199136" y="92149"/>
                    <a:pt x="189941" y="9027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95" name="Graphic 11">
            <a:extLst>
              <a:ext uri="{FF2B5EF4-FFF2-40B4-BE49-F238E27FC236}">
                <a16:creationId xmlns:a16="http://schemas.microsoft.com/office/drawing/2014/main" id="{60FE073A-E787-B94D-BAB7-DBFC0DD7C268}"/>
              </a:ext>
            </a:extLst>
          </p:cNvPr>
          <p:cNvGrpSpPr>
            <a:grpSpLocks noChangeAspect="1"/>
          </p:cNvGrpSpPr>
          <p:nvPr/>
        </p:nvGrpSpPr>
        <p:grpSpPr>
          <a:xfrm>
            <a:off x="5313835" y="1700152"/>
            <a:ext cx="330200" cy="287388"/>
            <a:chOff x="5313835" y="1272640"/>
            <a:chExt cx="330200" cy="287388"/>
          </a:xfrm>
          <a:noFill/>
        </p:grpSpPr>
        <p:sp>
          <p:nvSpPr>
            <p:cNvPr id="196" name="Freeform 195">
              <a:extLst>
                <a:ext uri="{FF2B5EF4-FFF2-40B4-BE49-F238E27FC236}">
                  <a16:creationId xmlns:a16="http://schemas.microsoft.com/office/drawing/2014/main" id="{F0C8E426-25DB-534B-83D1-17F5ECB4CC69}"/>
                </a:ext>
              </a:extLst>
            </p:cNvPr>
            <p:cNvSpPr/>
            <p:nvPr/>
          </p:nvSpPr>
          <p:spPr>
            <a:xfrm>
              <a:off x="5329967" y="1272640"/>
              <a:ext cx="297934" cy="28267"/>
            </a:xfrm>
            <a:custGeom>
              <a:avLst/>
              <a:gdLst>
                <a:gd name="connsiteX0" fmla="*/ 283783 w 297934"/>
                <a:gd name="connsiteY0" fmla="*/ 0 h 28267"/>
                <a:gd name="connsiteX1" fmla="*/ 14151 w 297934"/>
                <a:gd name="connsiteY1" fmla="*/ 0 h 28267"/>
                <a:gd name="connsiteX2" fmla="*/ 0 w 297934"/>
                <a:gd name="connsiteY2" fmla="*/ 14134 h 28267"/>
                <a:gd name="connsiteX3" fmla="*/ 14151 w 297934"/>
                <a:gd name="connsiteY3" fmla="*/ 28268 h 28267"/>
                <a:gd name="connsiteX4" fmla="*/ 283783 w 297934"/>
                <a:gd name="connsiteY4" fmla="*/ 28268 h 28267"/>
                <a:gd name="connsiteX5" fmla="*/ 297935 w 297934"/>
                <a:gd name="connsiteY5" fmla="*/ 14134 h 28267"/>
                <a:gd name="connsiteX6" fmla="*/ 283783 w 297934"/>
                <a:gd name="connsiteY6" fmla="*/ 0 h 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934" h="28267">
                  <a:moveTo>
                    <a:pt x="283783" y="0"/>
                  </a:moveTo>
                  <a:lnTo>
                    <a:pt x="14151" y="0"/>
                  </a:lnTo>
                  <a:cubicBezTo>
                    <a:pt x="6336" y="0"/>
                    <a:pt x="0" y="6328"/>
                    <a:pt x="0" y="14134"/>
                  </a:cubicBezTo>
                  <a:cubicBezTo>
                    <a:pt x="0" y="21940"/>
                    <a:pt x="6336" y="28268"/>
                    <a:pt x="14151" y="28268"/>
                  </a:cubicBezTo>
                  <a:lnTo>
                    <a:pt x="283783" y="28268"/>
                  </a:lnTo>
                  <a:cubicBezTo>
                    <a:pt x="291599" y="28268"/>
                    <a:pt x="297935" y="21940"/>
                    <a:pt x="297935" y="14134"/>
                  </a:cubicBezTo>
                  <a:cubicBezTo>
                    <a:pt x="297935" y="6328"/>
                    <a:pt x="291599" y="0"/>
                    <a:pt x="283783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197" name="Freeform 196">
              <a:extLst>
                <a:ext uri="{FF2B5EF4-FFF2-40B4-BE49-F238E27FC236}">
                  <a16:creationId xmlns:a16="http://schemas.microsoft.com/office/drawing/2014/main" id="{DED2F345-BF0F-944E-BBEE-A8265FC6DF88}"/>
                </a:ext>
              </a:extLst>
            </p:cNvPr>
            <p:cNvSpPr/>
            <p:nvPr/>
          </p:nvSpPr>
          <p:spPr>
            <a:xfrm>
              <a:off x="5313835" y="1324464"/>
              <a:ext cx="330200" cy="235564"/>
            </a:xfrm>
            <a:custGeom>
              <a:avLst/>
              <a:gdLst>
                <a:gd name="connsiteX0" fmla="*/ 311331 w 330200"/>
                <a:gd name="connsiteY0" fmla="*/ 0 h 235564"/>
                <a:gd name="connsiteX1" fmla="*/ 18869 w 330200"/>
                <a:gd name="connsiteY1" fmla="*/ 0 h 235564"/>
                <a:gd name="connsiteX2" fmla="*/ 0 w 330200"/>
                <a:gd name="connsiteY2" fmla="*/ 18845 h 235564"/>
                <a:gd name="connsiteX3" fmla="*/ 0 w 330200"/>
                <a:gd name="connsiteY3" fmla="*/ 216719 h 235564"/>
                <a:gd name="connsiteX4" fmla="*/ 18869 w 330200"/>
                <a:gd name="connsiteY4" fmla="*/ 235565 h 235564"/>
                <a:gd name="connsiteX5" fmla="*/ 311331 w 330200"/>
                <a:gd name="connsiteY5" fmla="*/ 235565 h 235564"/>
                <a:gd name="connsiteX6" fmla="*/ 330200 w 330200"/>
                <a:gd name="connsiteY6" fmla="*/ 216719 h 235564"/>
                <a:gd name="connsiteX7" fmla="*/ 330200 w 330200"/>
                <a:gd name="connsiteY7" fmla="*/ 18845 h 235564"/>
                <a:gd name="connsiteX8" fmla="*/ 311331 w 330200"/>
                <a:gd name="connsiteY8" fmla="*/ 0 h 235564"/>
                <a:gd name="connsiteX9" fmla="*/ 75474 w 330200"/>
                <a:gd name="connsiteY9" fmla="*/ 37690 h 235564"/>
                <a:gd name="connsiteX10" fmla="*/ 103777 w 330200"/>
                <a:gd name="connsiteY10" fmla="*/ 65958 h 235564"/>
                <a:gd name="connsiteX11" fmla="*/ 75474 w 330200"/>
                <a:gd name="connsiteY11" fmla="*/ 94226 h 235564"/>
                <a:gd name="connsiteX12" fmla="*/ 47171 w 330200"/>
                <a:gd name="connsiteY12" fmla="*/ 65958 h 235564"/>
                <a:gd name="connsiteX13" fmla="*/ 75474 w 330200"/>
                <a:gd name="connsiteY13" fmla="*/ 37690 h 235564"/>
                <a:gd name="connsiteX14" fmla="*/ 99060 w 330200"/>
                <a:gd name="connsiteY14" fmla="*/ 195519 h 235564"/>
                <a:gd name="connsiteX15" fmla="*/ 61323 w 330200"/>
                <a:gd name="connsiteY15" fmla="*/ 195519 h 235564"/>
                <a:gd name="connsiteX16" fmla="*/ 49530 w 330200"/>
                <a:gd name="connsiteY16" fmla="*/ 183740 h 235564"/>
                <a:gd name="connsiteX17" fmla="*/ 61323 w 330200"/>
                <a:gd name="connsiteY17" fmla="*/ 171962 h 235564"/>
                <a:gd name="connsiteX18" fmla="*/ 99060 w 330200"/>
                <a:gd name="connsiteY18" fmla="*/ 171962 h 235564"/>
                <a:gd name="connsiteX19" fmla="*/ 110853 w 330200"/>
                <a:gd name="connsiteY19" fmla="*/ 183740 h 235564"/>
                <a:gd name="connsiteX20" fmla="*/ 99060 w 330200"/>
                <a:gd name="connsiteY20" fmla="*/ 195519 h 235564"/>
                <a:gd name="connsiteX21" fmla="*/ 183969 w 330200"/>
                <a:gd name="connsiteY21" fmla="*/ 195519 h 235564"/>
                <a:gd name="connsiteX22" fmla="*/ 146231 w 330200"/>
                <a:gd name="connsiteY22" fmla="*/ 195519 h 235564"/>
                <a:gd name="connsiteX23" fmla="*/ 134439 w 330200"/>
                <a:gd name="connsiteY23" fmla="*/ 183740 h 235564"/>
                <a:gd name="connsiteX24" fmla="*/ 146231 w 330200"/>
                <a:gd name="connsiteY24" fmla="*/ 171962 h 235564"/>
                <a:gd name="connsiteX25" fmla="*/ 183969 w 330200"/>
                <a:gd name="connsiteY25" fmla="*/ 171962 h 235564"/>
                <a:gd name="connsiteX26" fmla="*/ 195761 w 330200"/>
                <a:gd name="connsiteY26" fmla="*/ 183740 h 235564"/>
                <a:gd name="connsiteX27" fmla="*/ 183969 w 330200"/>
                <a:gd name="connsiteY27" fmla="*/ 195519 h 235564"/>
                <a:gd name="connsiteX28" fmla="*/ 268877 w 330200"/>
                <a:gd name="connsiteY28" fmla="*/ 195519 h 235564"/>
                <a:gd name="connsiteX29" fmla="*/ 231140 w 330200"/>
                <a:gd name="connsiteY29" fmla="*/ 195519 h 235564"/>
                <a:gd name="connsiteX30" fmla="*/ 219347 w 330200"/>
                <a:gd name="connsiteY30" fmla="*/ 183740 h 235564"/>
                <a:gd name="connsiteX31" fmla="*/ 231140 w 330200"/>
                <a:gd name="connsiteY31" fmla="*/ 171962 h 235564"/>
                <a:gd name="connsiteX32" fmla="*/ 268877 w 330200"/>
                <a:gd name="connsiteY32" fmla="*/ 171962 h 235564"/>
                <a:gd name="connsiteX33" fmla="*/ 280670 w 330200"/>
                <a:gd name="connsiteY33" fmla="*/ 183740 h 235564"/>
                <a:gd name="connsiteX34" fmla="*/ 268877 w 330200"/>
                <a:gd name="connsiteY34" fmla="*/ 195519 h 235564"/>
                <a:gd name="connsiteX35" fmla="*/ 268877 w 330200"/>
                <a:gd name="connsiteY35" fmla="*/ 82448 h 235564"/>
                <a:gd name="connsiteX36" fmla="*/ 146231 w 330200"/>
                <a:gd name="connsiteY36" fmla="*/ 82448 h 235564"/>
                <a:gd name="connsiteX37" fmla="*/ 134439 w 330200"/>
                <a:gd name="connsiteY37" fmla="*/ 70669 h 235564"/>
                <a:gd name="connsiteX38" fmla="*/ 146231 w 330200"/>
                <a:gd name="connsiteY38" fmla="*/ 58891 h 235564"/>
                <a:gd name="connsiteX39" fmla="*/ 268877 w 330200"/>
                <a:gd name="connsiteY39" fmla="*/ 58891 h 235564"/>
                <a:gd name="connsiteX40" fmla="*/ 280670 w 330200"/>
                <a:gd name="connsiteY40" fmla="*/ 70669 h 235564"/>
                <a:gd name="connsiteX41" fmla="*/ 268877 w 330200"/>
                <a:gd name="connsiteY41" fmla="*/ 82448 h 23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0200" h="235564">
                  <a:moveTo>
                    <a:pt x="311331" y="0"/>
                  </a:moveTo>
                  <a:lnTo>
                    <a:pt x="18869" y="0"/>
                  </a:lnTo>
                  <a:cubicBezTo>
                    <a:pt x="8448" y="0"/>
                    <a:pt x="0" y="8437"/>
                    <a:pt x="0" y="18845"/>
                  </a:cubicBezTo>
                  <a:lnTo>
                    <a:pt x="0" y="216719"/>
                  </a:lnTo>
                  <a:cubicBezTo>
                    <a:pt x="0" y="227128"/>
                    <a:pt x="8448" y="235565"/>
                    <a:pt x="18869" y="235565"/>
                  </a:cubicBezTo>
                  <a:lnTo>
                    <a:pt x="311331" y="235565"/>
                  </a:lnTo>
                  <a:cubicBezTo>
                    <a:pt x="321753" y="235565"/>
                    <a:pt x="330200" y="227128"/>
                    <a:pt x="330200" y="216719"/>
                  </a:cubicBezTo>
                  <a:lnTo>
                    <a:pt x="330200" y="18845"/>
                  </a:lnTo>
                  <a:cubicBezTo>
                    <a:pt x="330200" y="8437"/>
                    <a:pt x="321753" y="0"/>
                    <a:pt x="311331" y="0"/>
                  </a:cubicBezTo>
                  <a:close/>
                  <a:moveTo>
                    <a:pt x="75474" y="37690"/>
                  </a:moveTo>
                  <a:cubicBezTo>
                    <a:pt x="91105" y="37690"/>
                    <a:pt x="103777" y="50346"/>
                    <a:pt x="103777" y="65958"/>
                  </a:cubicBezTo>
                  <a:cubicBezTo>
                    <a:pt x="103777" y="81570"/>
                    <a:pt x="91105" y="94226"/>
                    <a:pt x="75474" y="94226"/>
                  </a:cubicBezTo>
                  <a:cubicBezTo>
                    <a:pt x="59843" y="94226"/>
                    <a:pt x="47171" y="81570"/>
                    <a:pt x="47171" y="65958"/>
                  </a:cubicBezTo>
                  <a:cubicBezTo>
                    <a:pt x="47171" y="50346"/>
                    <a:pt x="59843" y="37690"/>
                    <a:pt x="75474" y="37690"/>
                  </a:cubicBezTo>
                  <a:close/>
                  <a:moveTo>
                    <a:pt x="99060" y="195519"/>
                  </a:moveTo>
                  <a:lnTo>
                    <a:pt x="61323" y="195519"/>
                  </a:lnTo>
                  <a:cubicBezTo>
                    <a:pt x="54810" y="195519"/>
                    <a:pt x="49530" y="190246"/>
                    <a:pt x="49530" y="183740"/>
                  </a:cubicBezTo>
                  <a:cubicBezTo>
                    <a:pt x="49530" y="177235"/>
                    <a:pt x="54810" y="171962"/>
                    <a:pt x="61323" y="171962"/>
                  </a:cubicBezTo>
                  <a:lnTo>
                    <a:pt x="99060" y="171962"/>
                  </a:lnTo>
                  <a:cubicBezTo>
                    <a:pt x="105573" y="171962"/>
                    <a:pt x="110853" y="177235"/>
                    <a:pt x="110853" y="183740"/>
                  </a:cubicBezTo>
                  <a:cubicBezTo>
                    <a:pt x="110853" y="190246"/>
                    <a:pt x="105573" y="195519"/>
                    <a:pt x="99060" y="195519"/>
                  </a:cubicBezTo>
                  <a:close/>
                  <a:moveTo>
                    <a:pt x="183969" y="195519"/>
                  </a:moveTo>
                  <a:lnTo>
                    <a:pt x="146231" y="195519"/>
                  </a:lnTo>
                  <a:cubicBezTo>
                    <a:pt x="139718" y="195519"/>
                    <a:pt x="134439" y="190246"/>
                    <a:pt x="134439" y="183740"/>
                  </a:cubicBezTo>
                  <a:cubicBezTo>
                    <a:pt x="134439" y="177235"/>
                    <a:pt x="139718" y="171962"/>
                    <a:pt x="146231" y="171962"/>
                  </a:cubicBezTo>
                  <a:lnTo>
                    <a:pt x="183969" y="171962"/>
                  </a:lnTo>
                  <a:cubicBezTo>
                    <a:pt x="190482" y="171962"/>
                    <a:pt x="195761" y="177235"/>
                    <a:pt x="195761" y="183740"/>
                  </a:cubicBezTo>
                  <a:cubicBezTo>
                    <a:pt x="195761" y="190246"/>
                    <a:pt x="190482" y="195519"/>
                    <a:pt x="183969" y="195519"/>
                  </a:cubicBezTo>
                  <a:close/>
                  <a:moveTo>
                    <a:pt x="268877" y="195519"/>
                  </a:moveTo>
                  <a:lnTo>
                    <a:pt x="231140" y="195519"/>
                  </a:lnTo>
                  <a:cubicBezTo>
                    <a:pt x="224627" y="195519"/>
                    <a:pt x="219347" y="190246"/>
                    <a:pt x="219347" y="183740"/>
                  </a:cubicBezTo>
                  <a:cubicBezTo>
                    <a:pt x="219347" y="177235"/>
                    <a:pt x="224627" y="171962"/>
                    <a:pt x="231140" y="171962"/>
                  </a:cubicBezTo>
                  <a:lnTo>
                    <a:pt x="268877" y="171962"/>
                  </a:lnTo>
                  <a:cubicBezTo>
                    <a:pt x="275391" y="171962"/>
                    <a:pt x="280670" y="177235"/>
                    <a:pt x="280670" y="183740"/>
                  </a:cubicBezTo>
                  <a:cubicBezTo>
                    <a:pt x="280670" y="190246"/>
                    <a:pt x="275391" y="195519"/>
                    <a:pt x="268877" y="195519"/>
                  </a:cubicBezTo>
                  <a:close/>
                  <a:moveTo>
                    <a:pt x="268877" y="82448"/>
                  </a:moveTo>
                  <a:lnTo>
                    <a:pt x="146231" y="82448"/>
                  </a:lnTo>
                  <a:cubicBezTo>
                    <a:pt x="139718" y="82448"/>
                    <a:pt x="134439" y="77175"/>
                    <a:pt x="134439" y="70669"/>
                  </a:cubicBezTo>
                  <a:cubicBezTo>
                    <a:pt x="134439" y="64164"/>
                    <a:pt x="139718" y="58891"/>
                    <a:pt x="146231" y="58891"/>
                  </a:cubicBezTo>
                  <a:lnTo>
                    <a:pt x="268877" y="58891"/>
                  </a:lnTo>
                  <a:cubicBezTo>
                    <a:pt x="275391" y="58891"/>
                    <a:pt x="280670" y="64164"/>
                    <a:pt x="280670" y="70669"/>
                  </a:cubicBezTo>
                  <a:cubicBezTo>
                    <a:pt x="280670" y="77175"/>
                    <a:pt x="275391" y="82448"/>
                    <a:pt x="268877" y="8244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198" name="Graphic 13">
            <a:extLst>
              <a:ext uri="{FF2B5EF4-FFF2-40B4-BE49-F238E27FC236}">
                <a16:creationId xmlns:a16="http://schemas.microsoft.com/office/drawing/2014/main" id="{650B37F1-E022-594B-B6F9-D1A4DDDCD4AF}"/>
              </a:ext>
            </a:extLst>
          </p:cNvPr>
          <p:cNvGrpSpPr>
            <a:grpSpLocks noChangeAspect="1"/>
          </p:cNvGrpSpPr>
          <p:nvPr/>
        </p:nvGrpSpPr>
        <p:grpSpPr>
          <a:xfrm>
            <a:off x="6542665" y="1687452"/>
            <a:ext cx="286318" cy="317830"/>
            <a:chOff x="6542665" y="1259940"/>
            <a:chExt cx="286318" cy="317830"/>
          </a:xfrm>
          <a:noFill/>
        </p:grpSpPr>
        <p:sp>
          <p:nvSpPr>
            <p:cNvPr id="199" name="Freeform 198">
              <a:extLst>
                <a:ext uri="{FF2B5EF4-FFF2-40B4-BE49-F238E27FC236}">
                  <a16:creationId xmlns:a16="http://schemas.microsoft.com/office/drawing/2014/main" id="{49010A5F-A6F6-474E-A65B-B67863C0CA69}"/>
                </a:ext>
              </a:extLst>
            </p:cNvPr>
            <p:cNvSpPr/>
            <p:nvPr/>
          </p:nvSpPr>
          <p:spPr>
            <a:xfrm>
              <a:off x="6803438" y="1272733"/>
              <a:ext cx="23283" cy="242981"/>
            </a:xfrm>
            <a:custGeom>
              <a:avLst/>
              <a:gdLst>
                <a:gd name="connsiteX0" fmla="*/ 11549 w 23283"/>
                <a:gd name="connsiteY0" fmla="*/ 0 h 242981"/>
                <a:gd name="connsiteX1" fmla="*/ 0 w 23283"/>
                <a:gd name="connsiteY1" fmla="*/ 11579 h 242981"/>
                <a:gd name="connsiteX2" fmla="*/ 0 w 23283"/>
                <a:gd name="connsiteY2" fmla="*/ 11673 h 242981"/>
                <a:gd name="connsiteX3" fmla="*/ 0 w 23283"/>
                <a:gd name="connsiteY3" fmla="*/ 231308 h 242981"/>
                <a:gd name="connsiteX4" fmla="*/ 11642 w 23283"/>
                <a:gd name="connsiteY4" fmla="*/ 242981 h 242981"/>
                <a:gd name="connsiteX5" fmla="*/ 23283 w 23283"/>
                <a:gd name="connsiteY5" fmla="*/ 231308 h 242981"/>
                <a:gd name="connsiteX6" fmla="*/ 23283 w 23283"/>
                <a:gd name="connsiteY6" fmla="*/ 11673 h 242981"/>
                <a:gd name="connsiteX7" fmla="*/ 11642 w 23283"/>
                <a:gd name="connsiteY7" fmla="*/ 0 h 242981"/>
                <a:gd name="connsiteX8" fmla="*/ 11549 w 23283"/>
                <a:gd name="connsiteY8" fmla="*/ 0 h 242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283" h="242981">
                  <a:moveTo>
                    <a:pt x="11549" y="0"/>
                  </a:moveTo>
                  <a:cubicBezTo>
                    <a:pt x="5171" y="0"/>
                    <a:pt x="0" y="5184"/>
                    <a:pt x="0" y="11579"/>
                  </a:cubicBezTo>
                  <a:cubicBezTo>
                    <a:pt x="0" y="11611"/>
                    <a:pt x="0" y="11642"/>
                    <a:pt x="0" y="11673"/>
                  </a:cubicBezTo>
                  <a:lnTo>
                    <a:pt x="0" y="231308"/>
                  </a:lnTo>
                  <a:cubicBezTo>
                    <a:pt x="0" y="237756"/>
                    <a:pt x="5212" y="242981"/>
                    <a:pt x="11642" y="242981"/>
                  </a:cubicBezTo>
                  <a:cubicBezTo>
                    <a:pt x="18072" y="242981"/>
                    <a:pt x="23283" y="237756"/>
                    <a:pt x="23283" y="231308"/>
                  </a:cubicBezTo>
                  <a:lnTo>
                    <a:pt x="23283" y="11673"/>
                  </a:lnTo>
                  <a:cubicBezTo>
                    <a:pt x="23283" y="5226"/>
                    <a:pt x="18072" y="0"/>
                    <a:pt x="11642" y="0"/>
                  </a:cubicBezTo>
                  <a:cubicBezTo>
                    <a:pt x="11611" y="0"/>
                    <a:pt x="11579" y="0"/>
                    <a:pt x="11549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0" name="Freeform 199">
              <a:extLst>
                <a:ext uri="{FF2B5EF4-FFF2-40B4-BE49-F238E27FC236}">
                  <a16:creationId xmlns:a16="http://schemas.microsoft.com/office/drawing/2014/main" id="{0BC8F317-1529-724A-B639-DAF8D8978BB8}"/>
                </a:ext>
              </a:extLst>
            </p:cNvPr>
            <p:cNvSpPr/>
            <p:nvPr/>
          </p:nvSpPr>
          <p:spPr>
            <a:xfrm>
              <a:off x="6542665" y="1259940"/>
              <a:ext cx="286318" cy="317830"/>
            </a:xfrm>
            <a:custGeom>
              <a:avLst/>
              <a:gdLst>
                <a:gd name="connsiteX0" fmla="*/ 264219 w 286318"/>
                <a:gd name="connsiteY0" fmla="*/ 280801 h 317830"/>
                <a:gd name="connsiteX1" fmla="*/ 48802 w 286318"/>
                <a:gd name="connsiteY1" fmla="*/ 280801 h 317830"/>
                <a:gd name="connsiteX2" fmla="*/ 36601 w 286318"/>
                <a:gd name="connsiteY2" fmla="*/ 268568 h 317830"/>
                <a:gd name="connsiteX3" fmla="*/ 48802 w 286318"/>
                <a:gd name="connsiteY3" fmla="*/ 256335 h 317830"/>
                <a:gd name="connsiteX4" fmla="*/ 228363 w 286318"/>
                <a:gd name="connsiteY4" fmla="*/ 256335 h 317830"/>
                <a:gd name="connsiteX5" fmla="*/ 237676 w 286318"/>
                <a:gd name="connsiteY5" fmla="*/ 246996 h 317830"/>
                <a:gd name="connsiteX6" fmla="*/ 237676 w 286318"/>
                <a:gd name="connsiteY6" fmla="*/ 9338 h 317830"/>
                <a:gd name="connsiteX7" fmla="*/ 228363 w 286318"/>
                <a:gd name="connsiteY7" fmla="*/ 0 h 317830"/>
                <a:gd name="connsiteX8" fmla="*/ 37253 w 286318"/>
                <a:gd name="connsiteY8" fmla="*/ 0 h 317830"/>
                <a:gd name="connsiteX9" fmla="*/ 0 w 286318"/>
                <a:gd name="connsiteY9" fmla="*/ 37353 h 317830"/>
                <a:gd name="connsiteX10" fmla="*/ 0 w 286318"/>
                <a:gd name="connsiteY10" fmla="*/ 280147 h 317830"/>
                <a:gd name="connsiteX11" fmla="*/ 37253 w 286318"/>
                <a:gd name="connsiteY11" fmla="*/ 317500 h 317830"/>
                <a:gd name="connsiteX12" fmla="*/ 264219 w 286318"/>
                <a:gd name="connsiteY12" fmla="*/ 317500 h 317830"/>
                <a:gd name="connsiteX13" fmla="*/ 285989 w 286318"/>
                <a:gd name="connsiteY13" fmla="*/ 302629 h 317830"/>
                <a:gd name="connsiteX14" fmla="*/ 271159 w 286318"/>
                <a:gd name="connsiteY14" fmla="*/ 280801 h 317830"/>
                <a:gd name="connsiteX15" fmla="*/ 264219 w 286318"/>
                <a:gd name="connsiteY15" fmla="*/ 280801 h 317830"/>
                <a:gd name="connsiteX16" fmla="*/ 136627 w 286318"/>
                <a:gd name="connsiteY16" fmla="*/ 109724 h 317830"/>
                <a:gd name="connsiteX17" fmla="*/ 115113 w 286318"/>
                <a:gd name="connsiteY17" fmla="*/ 98612 h 317830"/>
                <a:gd name="connsiteX18" fmla="*/ 98814 w 286318"/>
                <a:gd name="connsiteY18" fmla="*/ 65368 h 317830"/>
                <a:gd name="connsiteX19" fmla="*/ 121912 w 286318"/>
                <a:gd name="connsiteY19" fmla="*/ 40995 h 317830"/>
                <a:gd name="connsiteX20" fmla="*/ 121912 w 286318"/>
                <a:gd name="connsiteY20" fmla="*/ 37353 h 317830"/>
                <a:gd name="connsiteX21" fmla="*/ 133553 w 286318"/>
                <a:gd name="connsiteY21" fmla="*/ 25680 h 317830"/>
                <a:gd name="connsiteX22" fmla="*/ 145195 w 286318"/>
                <a:gd name="connsiteY22" fmla="*/ 37353 h 317830"/>
                <a:gd name="connsiteX23" fmla="*/ 145195 w 286318"/>
                <a:gd name="connsiteY23" fmla="*/ 43143 h 317830"/>
                <a:gd name="connsiteX24" fmla="*/ 163822 w 286318"/>
                <a:gd name="connsiteY24" fmla="*/ 62379 h 317830"/>
                <a:gd name="connsiteX25" fmla="*/ 158327 w 286318"/>
                <a:gd name="connsiteY25" fmla="*/ 77694 h 317830"/>
                <a:gd name="connsiteX26" fmla="*/ 143182 w 286318"/>
                <a:gd name="connsiteY26" fmla="*/ 71925 h 317830"/>
                <a:gd name="connsiteX27" fmla="*/ 143053 w 286318"/>
                <a:gd name="connsiteY27" fmla="*/ 71624 h 317830"/>
                <a:gd name="connsiteX28" fmla="*/ 128617 w 286318"/>
                <a:gd name="connsiteY28" fmla="*/ 63126 h 317830"/>
                <a:gd name="connsiteX29" fmla="*/ 121912 w 286318"/>
                <a:gd name="connsiteY29" fmla="*/ 69290 h 317830"/>
                <a:gd name="connsiteX30" fmla="*/ 126009 w 286318"/>
                <a:gd name="connsiteY30" fmla="*/ 77881 h 317830"/>
                <a:gd name="connsiteX31" fmla="*/ 147523 w 286318"/>
                <a:gd name="connsiteY31" fmla="*/ 88993 h 317830"/>
                <a:gd name="connsiteX32" fmla="*/ 164008 w 286318"/>
                <a:gd name="connsiteY32" fmla="*/ 121864 h 317830"/>
                <a:gd name="connsiteX33" fmla="*/ 145381 w 286318"/>
                <a:gd name="connsiteY33" fmla="*/ 145490 h 317830"/>
                <a:gd name="connsiteX34" fmla="*/ 145381 w 286318"/>
                <a:gd name="connsiteY34" fmla="*/ 149412 h 317830"/>
                <a:gd name="connsiteX35" fmla="*/ 133739 w 286318"/>
                <a:gd name="connsiteY35" fmla="*/ 161085 h 317830"/>
                <a:gd name="connsiteX36" fmla="*/ 122098 w 286318"/>
                <a:gd name="connsiteY36" fmla="*/ 149412 h 317830"/>
                <a:gd name="connsiteX37" fmla="*/ 122098 w 286318"/>
                <a:gd name="connsiteY37" fmla="*/ 146237 h 317830"/>
                <a:gd name="connsiteX38" fmla="*/ 98349 w 286318"/>
                <a:gd name="connsiteY38" fmla="*/ 125226 h 317830"/>
                <a:gd name="connsiteX39" fmla="*/ 104402 w 286318"/>
                <a:gd name="connsiteY39" fmla="*/ 109818 h 317830"/>
                <a:gd name="connsiteX40" fmla="*/ 119769 w 286318"/>
                <a:gd name="connsiteY40" fmla="*/ 115888 h 317830"/>
                <a:gd name="connsiteX41" fmla="*/ 134112 w 286318"/>
                <a:gd name="connsiteY41" fmla="*/ 124479 h 317830"/>
                <a:gd name="connsiteX42" fmla="*/ 135136 w 286318"/>
                <a:gd name="connsiteY42" fmla="*/ 124479 h 317830"/>
                <a:gd name="connsiteX43" fmla="*/ 141004 w 286318"/>
                <a:gd name="connsiteY43" fmla="*/ 118409 h 317830"/>
                <a:gd name="connsiteX44" fmla="*/ 136627 w 286318"/>
                <a:gd name="connsiteY44" fmla="*/ 109724 h 317830"/>
                <a:gd name="connsiteX45" fmla="*/ 84658 w 286318"/>
                <a:gd name="connsiteY45" fmla="*/ 180882 h 317830"/>
                <a:gd name="connsiteX46" fmla="*/ 177792 w 286318"/>
                <a:gd name="connsiteY46" fmla="*/ 180882 h 317830"/>
                <a:gd name="connsiteX47" fmla="*/ 189433 w 286318"/>
                <a:gd name="connsiteY47" fmla="*/ 192554 h 317830"/>
                <a:gd name="connsiteX48" fmla="*/ 177792 w 286318"/>
                <a:gd name="connsiteY48" fmla="*/ 204227 h 317830"/>
                <a:gd name="connsiteX49" fmla="*/ 84658 w 286318"/>
                <a:gd name="connsiteY49" fmla="*/ 204227 h 317830"/>
                <a:gd name="connsiteX50" fmla="*/ 73017 w 286318"/>
                <a:gd name="connsiteY50" fmla="*/ 192554 h 317830"/>
                <a:gd name="connsiteX51" fmla="*/ 84658 w 286318"/>
                <a:gd name="connsiteY51" fmla="*/ 180882 h 3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6318" h="317830">
                  <a:moveTo>
                    <a:pt x="264219" y="280801"/>
                  </a:moveTo>
                  <a:lnTo>
                    <a:pt x="48802" y="280801"/>
                  </a:lnTo>
                  <a:cubicBezTo>
                    <a:pt x="42064" y="280801"/>
                    <a:pt x="36601" y="275324"/>
                    <a:pt x="36601" y="268568"/>
                  </a:cubicBezTo>
                  <a:cubicBezTo>
                    <a:pt x="36601" y="261811"/>
                    <a:pt x="42064" y="256335"/>
                    <a:pt x="48802" y="256335"/>
                  </a:cubicBezTo>
                  <a:lnTo>
                    <a:pt x="228363" y="256335"/>
                  </a:lnTo>
                  <a:cubicBezTo>
                    <a:pt x="233507" y="256335"/>
                    <a:pt x="237676" y="252154"/>
                    <a:pt x="237676" y="246996"/>
                  </a:cubicBezTo>
                  <a:lnTo>
                    <a:pt x="237676" y="9338"/>
                  </a:lnTo>
                  <a:cubicBezTo>
                    <a:pt x="237676" y="4181"/>
                    <a:pt x="233507" y="0"/>
                    <a:pt x="228363" y="0"/>
                  </a:cubicBezTo>
                  <a:lnTo>
                    <a:pt x="37253" y="0"/>
                  </a:lnTo>
                  <a:cubicBezTo>
                    <a:pt x="16679" y="0"/>
                    <a:pt x="0" y="16723"/>
                    <a:pt x="0" y="37353"/>
                  </a:cubicBezTo>
                  <a:lnTo>
                    <a:pt x="0" y="280147"/>
                  </a:lnTo>
                  <a:cubicBezTo>
                    <a:pt x="0" y="300776"/>
                    <a:pt x="16679" y="317500"/>
                    <a:pt x="37253" y="317500"/>
                  </a:cubicBezTo>
                  <a:lnTo>
                    <a:pt x="264219" y="317500"/>
                  </a:lnTo>
                  <a:cubicBezTo>
                    <a:pt x="274326" y="319421"/>
                    <a:pt x="284073" y="312764"/>
                    <a:pt x="285989" y="302629"/>
                  </a:cubicBezTo>
                  <a:cubicBezTo>
                    <a:pt x="287906" y="292495"/>
                    <a:pt x="281265" y="282722"/>
                    <a:pt x="271159" y="280801"/>
                  </a:cubicBezTo>
                  <a:cubicBezTo>
                    <a:pt x="268866" y="280365"/>
                    <a:pt x="266512" y="280365"/>
                    <a:pt x="264219" y="280801"/>
                  </a:cubicBezTo>
                  <a:close/>
                  <a:moveTo>
                    <a:pt x="136627" y="109724"/>
                  </a:moveTo>
                  <a:lnTo>
                    <a:pt x="115113" y="98612"/>
                  </a:lnTo>
                  <a:cubicBezTo>
                    <a:pt x="102972" y="92338"/>
                    <a:pt x="96354" y="78839"/>
                    <a:pt x="98814" y="65368"/>
                  </a:cubicBezTo>
                  <a:cubicBezTo>
                    <a:pt x="100865" y="53295"/>
                    <a:pt x="109991" y="43665"/>
                    <a:pt x="121912" y="40995"/>
                  </a:cubicBezTo>
                  <a:lnTo>
                    <a:pt x="121912" y="37353"/>
                  </a:lnTo>
                  <a:cubicBezTo>
                    <a:pt x="121912" y="30906"/>
                    <a:pt x="127123" y="25680"/>
                    <a:pt x="133553" y="25680"/>
                  </a:cubicBezTo>
                  <a:cubicBezTo>
                    <a:pt x="139983" y="25680"/>
                    <a:pt x="145195" y="30906"/>
                    <a:pt x="145195" y="37353"/>
                  </a:cubicBezTo>
                  <a:lnTo>
                    <a:pt x="145195" y="43143"/>
                  </a:lnTo>
                  <a:cubicBezTo>
                    <a:pt x="153564" y="47023"/>
                    <a:pt x="160201" y="53877"/>
                    <a:pt x="163822" y="62379"/>
                  </a:cubicBezTo>
                  <a:cubicBezTo>
                    <a:pt x="166426" y="68134"/>
                    <a:pt x="163991" y="74922"/>
                    <a:pt x="158327" y="77694"/>
                  </a:cubicBezTo>
                  <a:cubicBezTo>
                    <a:pt x="152556" y="80294"/>
                    <a:pt x="145776" y="77711"/>
                    <a:pt x="143182" y="71925"/>
                  </a:cubicBezTo>
                  <a:cubicBezTo>
                    <a:pt x="143138" y="71825"/>
                    <a:pt x="143095" y="71725"/>
                    <a:pt x="143053" y="71624"/>
                  </a:cubicBezTo>
                  <a:cubicBezTo>
                    <a:pt x="140516" y="66017"/>
                    <a:pt x="134737" y="62616"/>
                    <a:pt x="128617" y="63126"/>
                  </a:cubicBezTo>
                  <a:cubicBezTo>
                    <a:pt x="125187" y="63278"/>
                    <a:pt x="122360" y="65876"/>
                    <a:pt x="121912" y="69290"/>
                  </a:cubicBezTo>
                  <a:cubicBezTo>
                    <a:pt x="121119" y="72760"/>
                    <a:pt x="122818" y="76321"/>
                    <a:pt x="126009" y="77881"/>
                  </a:cubicBezTo>
                  <a:lnTo>
                    <a:pt x="147523" y="88993"/>
                  </a:lnTo>
                  <a:cubicBezTo>
                    <a:pt x="159631" y="95121"/>
                    <a:pt x="166323" y="108464"/>
                    <a:pt x="164008" y="121864"/>
                  </a:cubicBezTo>
                  <a:cubicBezTo>
                    <a:pt x="162426" y="132498"/>
                    <a:pt x="155335" y="141492"/>
                    <a:pt x="145381" y="145490"/>
                  </a:cubicBezTo>
                  <a:lnTo>
                    <a:pt x="145381" y="149412"/>
                  </a:lnTo>
                  <a:cubicBezTo>
                    <a:pt x="145381" y="155859"/>
                    <a:pt x="140169" y="161085"/>
                    <a:pt x="133739" y="161085"/>
                  </a:cubicBezTo>
                  <a:cubicBezTo>
                    <a:pt x="127310" y="161085"/>
                    <a:pt x="122098" y="155859"/>
                    <a:pt x="122098" y="149412"/>
                  </a:cubicBezTo>
                  <a:lnTo>
                    <a:pt x="122098" y="146237"/>
                  </a:lnTo>
                  <a:cubicBezTo>
                    <a:pt x="111458" y="143124"/>
                    <a:pt x="102754" y="135423"/>
                    <a:pt x="98349" y="125226"/>
                  </a:cubicBezTo>
                  <a:cubicBezTo>
                    <a:pt x="95777" y="119295"/>
                    <a:pt x="98488" y="112396"/>
                    <a:pt x="104402" y="109818"/>
                  </a:cubicBezTo>
                  <a:cubicBezTo>
                    <a:pt x="110317" y="107239"/>
                    <a:pt x="117198" y="109957"/>
                    <a:pt x="119769" y="115888"/>
                  </a:cubicBezTo>
                  <a:cubicBezTo>
                    <a:pt x="122222" y="121536"/>
                    <a:pt x="127989" y="124990"/>
                    <a:pt x="134112" y="124479"/>
                  </a:cubicBezTo>
                  <a:lnTo>
                    <a:pt x="135136" y="124479"/>
                  </a:lnTo>
                  <a:cubicBezTo>
                    <a:pt x="138242" y="124030"/>
                    <a:pt x="140655" y="121535"/>
                    <a:pt x="141004" y="118409"/>
                  </a:cubicBezTo>
                  <a:cubicBezTo>
                    <a:pt x="141693" y="114852"/>
                    <a:pt x="139892" y="111278"/>
                    <a:pt x="136627" y="109724"/>
                  </a:cubicBezTo>
                  <a:close/>
                  <a:moveTo>
                    <a:pt x="84658" y="180882"/>
                  </a:moveTo>
                  <a:lnTo>
                    <a:pt x="177792" y="180882"/>
                  </a:lnTo>
                  <a:cubicBezTo>
                    <a:pt x="184221" y="180882"/>
                    <a:pt x="189433" y="186107"/>
                    <a:pt x="189433" y="192554"/>
                  </a:cubicBezTo>
                  <a:cubicBezTo>
                    <a:pt x="189433" y="199002"/>
                    <a:pt x="184221" y="204227"/>
                    <a:pt x="177792" y="204227"/>
                  </a:cubicBezTo>
                  <a:lnTo>
                    <a:pt x="84658" y="204227"/>
                  </a:lnTo>
                  <a:cubicBezTo>
                    <a:pt x="78229" y="204227"/>
                    <a:pt x="73017" y="199002"/>
                    <a:pt x="73017" y="192554"/>
                  </a:cubicBezTo>
                  <a:cubicBezTo>
                    <a:pt x="73017" y="186107"/>
                    <a:pt x="78229" y="180882"/>
                    <a:pt x="84658" y="18088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1" name="Graphic 15">
            <a:extLst>
              <a:ext uri="{FF2B5EF4-FFF2-40B4-BE49-F238E27FC236}">
                <a16:creationId xmlns:a16="http://schemas.microsoft.com/office/drawing/2014/main" id="{DB6C8D57-9F91-964F-9C14-19069B5D0972}"/>
              </a:ext>
            </a:extLst>
          </p:cNvPr>
          <p:cNvGrpSpPr>
            <a:grpSpLocks noChangeAspect="1"/>
          </p:cNvGrpSpPr>
          <p:nvPr/>
        </p:nvGrpSpPr>
        <p:grpSpPr>
          <a:xfrm>
            <a:off x="7724733" y="1693781"/>
            <a:ext cx="304800" cy="304820"/>
            <a:chOff x="7724733" y="1266269"/>
            <a:chExt cx="304800" cy="304820"/>
          </a:xfrm>
          <a:noFill/>
        </p:grpSpPr>
        <p:sp>
          <p:nvSpPr>
            <p:cNvPr id="202" name="Freeform 201">
              <a:extLst>
                <a:ext uri="{FF2B5EF4-FFF2-40B4-BE49-F238E27FC236}">
                  <a16:creationId xmlns:a16="http://schemas.microsoft.com/office/drawing/2014/main" id="{5104FA64-9246-244A-B4F2-E8184B99B293}"/>
                </a:ext>
              </a:extLst>
            </p:cNvPr>
            <p:cNvSpPr/>
            <p:nvPr/>
          </p:nvSpPr>
          <p:spPr>
            <a:xfrm>
              <a:off x="7724733" y="1365445"/>
              <a:ext cx="304800" cy="205644"/>
            </a:xfrm>
            <a:custGeom>
              <a:avLst/>
              <a:gdLst>
                <a:gd name="connsiteX0" fmla="*/ 175491 w 304800"/>
                <a:gd name="connsiteY0" fmla="*/ 76200 h 205644"/>
                <a:gd name="connsiteX1" fmla="*/ 166255 w 304800"/>
                <a:gd name="connsiteY1" fmla="*/ 66675 h 205644"/>
                <a:gd name="connsiteX2" fmla="*/ 129309 w 304800"/>
                <a:gd name="connsiteY2" fmla="*/ 66675 h 205644"/>
                <a:gd name="connsiteX3" fmla="*/ 120073 w 304800"/>
                <a:gd name="connsiteY3" fmla="*/ 76200 h 205644"/>
                <a:gd name="connsiteX4" fmla="*/ 120073 w 304800"/>
                <a:gd name="connsiteY4" fmla="*/ 152400 h 205644"/>
                <a:gd name="connsiteX5" fmla="*/ 175491 w 304800"/>
                <a:gd name="connsiteY5" fmla="*/ 152400 h 205644"/>
                <a:gd name="connsiteX6" fmla="*/ 254000 w 304800"/>
                <a:gd name="connsiteY6" fmla="*/ 38100 h 205644"/>
                <a:gd name="connsiteX7" fmla="*/ 244764 w 304800"/>
                <a:gd name="connsiteY7" fmla="*/ 28575 h 205644"/>
                <a:gd name="connsiteX8" fmla="*/ 207818 w 304800"/>
                <a:gd name="connsiteY8" fmla="*/ 28575 h 205644"/>
                <a:gd name="connsiteX9" fmla="*/ 198582 w 304800"/>
                <a:gd name="connsiteY9" fmla="*/ 38100 h 205644"/>
                <a:gd name="connsiteX10" fmla="*/ 198582 w 304800"/>
                <a:gd name="connsiteY10" fmla="*/ 152400 h 205644"/>
                <a:gd name="connsiteX11" fmla="*/ 254000 w 304800"/>
                <a:gd name="connsiteY11" fmla="*/ 152400 h 205644"/>
                <a:gd name="connsiteX12" fmla="*/ 96982 w 304800"/>
                <a:gd name="connsiteY12" fmla="*/ 9525 h 205644"/>
                <a:gd name="connsiteX13" fmla="*/ 87745 w 304800"/>
                <a:gd name="connsiteY13" fmla="*/ 0 h 205644"/>
                <a:gd name="connsiteX14" fmla="*/ 50800 w 304800"/>
                <a:gd name="connsiteY14" fmla="*/ 0 h 205644"/>
                <a:gd name="connsiteX15" fmla="*/ 41564 w 304800"/>
                <a:gd name="connsiteY15" fmla="*/ 9525 h 205644"/>
                <a:gd name="connsiteX16" fmla="*/ 41564 w 304800"/>
                <a:gd name="connsiteY16" fmla="*/ 152400 h 205644"/>
                <a:gd name="connsiteX17" fmla="*/ 96982 w 304800"/>
                <a:gd name="connsiteY17" fmla="*/ 152400 h 205644"/>
                <a:gd name="connsiteX18" fmla="*/ 290945 w 304800"/>
                <a:gd name="connsiteY18" fmla="*/ 177070 h 205644"/>
                <a:gd name="connsiteX19" fmla="*/ 13855 w 304800"/>
                <a:gd name="connsiteY19" fmla="*/ 177070 h 205644"/>
                <a:gd name="connsiteX20" fmla="*/ 0 w 304800"/>
                <a:gd name="connsiteY20" fmla="*/ 191357 h 205644"/>
                <a:gd name="connsiteX21" fmla="*/ 13855 w 304800"/>
                <a:gd name="connsiteY21" fmla="*/ 205645 h 205644"/>
                <a:gd name="connsiteX22" fmla="*/ 290945 w 304800"/>
                <a:gd name="connsiteY22" fmla="*/ 205645 h 205644"/>
                <a:gd name="connsiteX23" fmla="*/ 304800 w 304800"/>
                <a:gd name="connsiteY23" fmla="*/ 191357 h 205644"/>
                <a:gd name="connsiteX24" fmla="*/ 290945 w 304800"/>
                <a:gd name="connsiteY24" fmla="*/ 177070 h 205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4800" h="205644">
                  <a:moveTo>
                    <a:pt x="175491" y="76200"/>
                  </a:moveTo>
                  <a:cubicBezTo>
                    <a:pt x="175491" y="70939"/>
                    <a:pt x="171356" y="66675"/>
                    <a:pt x="166255" y="66675"/>
                  </a:cubicBezTo>
                  <a:lnTo>
                    <a:pt x="129309" y="66675"/>
                  </a:lnTo>
                  <a:cubicBezTo>
                    <a:pt x="124208" y="66675"/>
                    <a:pt x="120073" y="70939"/>
                    <a:pt x="120073" y="76200"/>
                  </a:cubicBezTo>
                  <a:lnTo>
                    <a:pt x="120073" y="152400"/>
                  </a:lnTo>
                  <a:lnTo>
                    <a:pt x="175491" y="152400"/>
                  </a:lnTo>
                  <a:close/>
                  <a:moveTo>
                    <a:pt x="254000" y="38100"/>
                  </a:moveTo>
                  <a:cubicBezTo>
                    <a:pt x="254000" y="32839"/>
                    <a:pt x="249865" y="28575"/>
                    <a:pt x="244764" y="28575"/>
                  </a:cubicBezTo>
                  <a:lnTo>
                    <a:pt x="207818" y="28575"/>
                  </a:lnTo>
                  <a:cubicBezTo>
                    <a:pt x="202717" y="28575"/>
                    <a:pt x="198582" y="32839"/>
                    <a:pt x="198582" y="38100"/>
                  </a:cubicBezTo>
                  <a:lnTo>
                    <a:pt x="198582" y="152400"/>
                  </a:lnTo>
                  <a:lnTo>
                    <a:pt x="254000" y="152400"/>
                  </a:lnTo>
                  <a:close/>
                  <a:moveTo>
                    <a:pt x="96982" y="9525"/>
                  </a:moveTo>
                  <a:cubicBezTo>
                    <a:pt x="96982" y="4264"/>
                    <a:pt x="92847" y="0"/>
                    <a:pt x="87745" y="0"/>
                  </a:cubicBezTo>
                  <a:lnTo>
                    <a:pt x="50800" y="0"/>
                  </a:lnTo>
                  <a:cubicBezTo>
                    <a:pt x="45699" y="0"/>
                    <a:pt x="41564" y="4264"/>
                    <a:pt x="41564" y="9525"/>
                  </a:cubicBezTo>
                  <a:lnTo>
                    <a:pt x="41564" y="152400"/>
                  </a:lnTo>
                  <a:lnTo>
                    <a:pt x="96982" y="152400"/>
                  </a:lnTo>
                  <a:close/>
                  <a:moveTo>
                    <a:pt x="290945" y="177070"/>
                  </a:moveTo>
                  <a:lnTo>
                    <a:pt x="13855" y="177070"/>
                  </a:lnTo>
                  <a:cubicBezTo>
                    <a:pt x="6203" y="177070"/>
                    <a:pt x="0" y="183467"/>
                    <a:pt x="0" y="191357"/>
                  </a:cubicBezTo>
                  <a:cubicBezTo>
                    <a:pt x="0" y="199248"/>
                    <a:pt x="6203" y="205645"/>
                    <a:pt x="13855" y="205645"/>
                  </a:cubicBezTo>
                  <a:lnTo>
                    <a:pt x="290945" y="205645"/>
                  </a:lnTo>
                  <a:cubicBezTo>
                    <a:pt x="298597" y="205645"/>
                    <a:pt x="304800" y="199248"/>
                    <a:pt x="304800" y="191357"/>
                  </a:cubicBezTo>
                  <a:cubicBezTo>
                    <a:pt x="304800" y="183467"/>
                    <a:pt x="298597" y="177070"/>
                    <a:pt x="290945" y="17707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3" name="Freeform 202">
              <a:extLst>
                <a:ext uri="{FF2B5EF4-FFF2-40B4-BE49-F238E27FC236}">
                  <a16:creationId xmlns:a16="http://schemas.microsoft.com/office/drawing/2014/main" id="{9C1F5C98-0E84-CB42-AD4C-6E3D43811E70}"/>
                </a:ext>
              </a:extLst>
            </p:cNvPr>
            <p:cNvSpPr/>
            <p:nvPr/>
          </p:nvSpPr>
          <p:spPr>
            <a:xfrm>
              <a:off x="7761658" y="1266269"/>
              <a:ext cx="244872" cy="98220"/>
            </a:xfrm>
            <a:custGeom>
              <a:avLst/>
              <a:gdLst>
                <a:gd name="connsiteX0" fmla="*/ 238411 w 244872"/>
                <a:gd name="connsiteY0" fmla="*/ 45741 h 98220"/>
                <a:gd name="connsiteX1" fmla="*/ 229277 w 244872"/>
                <a:gd name="connsiteY1" fmla="*/ 38544 h 98220"/>
                <a:gd name="connsiteX2" fmla="*/ 224556 w 244872"/>
                <a:gd name="connsiteY2" fmla="*/ 40978 h 98220"/>
                <a:gd name="connsiteX3" fmla="*/ 217259 w 244872"/>
                <a:gd name="connsiteY3" fmla="*/ 48408 h 98220"/>
                <a:gd name="connsiteX4" fmla="*/ 175511 w 244872"/>
                <a:gd name="connsiteY4" fmla="*/ 12784 h 98220"/>
                <a:gd name="connsiteX5" fmla="*/ 157685 w 244872"/>
                <a:gd name="connsiteY5" fmla="*/ 12784 h 98220"/>
                <a:gd name="connsiteX6" fmla="*/ 100973 w 244872"/>
                <a:gd name="connsiteY6" fmla="*/ 62790 h 98220"/>
                <a:gd name="connsiteX7" fmla="*/ 22095 w 244872"/>
                <a:gd name="connsiteY7" fmla="*/ 2783 h 98220"/>
                <a:gd name="connsiteX8" fmla="*/ 2699 w 244872"/>
                <a:gd name="connsiteY8" fmla="*/ 5831 h 98220"/>
                <a:gd name="connsiteX9" fmla="*/ 5654 w 244872"/>
                <a:gd name="connsiteY9" fmla="*/ 25833 h 98220"/>
                <a:gd name="connsiteX10" fmla="*/ 93400 w 244872"/>
                <a:gd name="connsiteY10" fmla="*/ 92508 h 98220"/>
                <a:gd name="connsiteX11" fmla="*/ 101620 w 244872"/>
                <a:gd name="connsiteY11" fmla="*/ 95271 h 98220"/>
                <a:gd name="connsiteX12" fmla="*/ 110856 w 244872"/>
                <a:gd name="connsiteY12" fmla="*/ 91842 h 98220"/>
                <a:gd name="connsiteX13" fmla="*/ 166275 w 244872"/>
                <a:gd name="connsiteY13" fmla="*/ 42502 h 98220"/>
                <a:gd name="connsiteX14" fmla="*/ 197401 w 244872"/>
                <a:gd name="connsiteY14" fmla="*/ 68696 h 98220"/>
                <a:gd name="connsiteX15" fmla="*/ 188719 w 244872"/>
                <a:gd name="connsiteY15" fmla="*/ 77649 h 98220"/>
                <a:gd name="connsiteX16" fmla="*/ 188845 w 244872"/>
                <a:gd name="connsiteY16" fmla="*/ 89637 h 98220"/>
                <a:gd name="connsiteX17" fmla="*/ 193984 w 244872"/>
                <a:gd name="connsiteY17" fmla="*/ 92032 h 98220"/>
                <a:gd name="connsiteX18" fmla="*/ 235547 w 244872"/>
                <a:gd name="connsiteY18" fmla="*/ 98128 h 98220"/>
                <a:gd name="connsiteX19" fmla="*/ 244784 w 244872"/>
                <a:gd name="connsiteY19" fmla="*/ 91072 h 98220"/>
                <a:gd name="connsiteX20" fmla="*/ 244784 w 244872"/>
                <a:gd name="connsiteY20" fmla="*/ 88603 h 98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872" h="98220">
                  <a:moveTo>
                    <a:pt x="238411" y="45741"/>
                  </a:moveTo>
                  <a:cubicBezTo>
                    <a:pt x="237816" y="41152"/>
                    <a:pt x="233726" y="37930"/>
                    <a:pt x="229277" y="38544"/>
                  </a:cubicBezTo>
                  <a:cubicBezTo>
                    <a:pt x="227484" y="38791"/>
                    <a:pt x="225823" y="39648"/>
                    <a:pt x="224556" y="40978"/>
                  </a:cubicBezTo>
                  <a:lnTo>
                    <a:pt x="217259" y="48408"/>
                  </a:lnTo>
                  <a:lnTo>
                    <a:pt x="175511" y="12784"/>
                  </a:lnTo>
                  <a:cubicBezTo>
                    <a:pt x="170344" y="8357"/>
                    <a:pt x="162852" y="8357"/>
                    <a:pt x="157685" y="12784"/>
                  </a:cubicBezTo>
                  <a:lnTo>
                    <a:pt x="100973" y="62790"/>
                  </a:lnTo>
                  <a:lnTo>
                    <a:pt x="22095" y="2783"/>
                  </a:lnTo>
                  <a:cubicBezTo>
                    <a:pt x="15923" y="-1899"/>
                    <a:pt x="7238" y="-534"/>
                    <a:pt x="2699" y="5831"/>
                  </a:cubicBezTo>
                  <a:cubicBezTo>
                    <a:pt x="-1841" y="12196"/>
                    <a:pt x="-518" y="21152"/>
                    <a:pt x="5654" y="25833"/>
                  </a:cubicBezTo>
                  <a:lnTo>
                    <a:pt x="93400" y="92508"/>
                  </a:lnTo>
                  <a:cubicBezTo>
                    <a:pt x="95798" y="94281"/>
                    <a:pt x="98669" y="95245"/>
                    <a:pt x="101620" y="95271"/>
                  </a:cubicBezTo>
                  <a:cubicBezTo>
                    <a:pt x="105001" y="95329"/>
                    <a:pt x="108287" y="94109"/>
                    <a:pt x="110856" y="91842"/>
                  </a:cubicBezTo>
                  <a:lnTo>
                    <a:pt x="166275" y="42502"/>
                  </a:lnTo>
                  <a:lnTo>
                    <a:pt x="197401" y="68696"/>
                  </a:lnTo>
                  <a:lnTo>
                    <a:pt x="188719" y="77649"/>
                  </a:lnTo>
                  <a:cubicBezTo>
                    <a:pt x="185543" y="80996"/>
                    <a:pt x="185600" y="86363"/>
                    <a:pt x="188845" y="89637"/>
                  </a:cubicBezTo>
                  <a:cubicBezTo>
                    <a:pt x="190231" y="91035"/>
                    <a:pt x="192050" y="91884"/>
                    <a:pt x="193984" y="92032"/>
                  </a:cubicBezTo>
                  <a:lnTo>
                    <a:pt x="235547" y="98128"/>
                  </a:lnTo>
                  <a:cubicBezTo>
                    <a:pt x="239987" y="98810"/>
                    <a:pt x="244122" y="95651"/>
                    <a:pt x="244784" y="91072"/>
                  </a:cubicBezTo>
                  <a:cubicBezTo>
                    <a:pt x="244902" y="90254"/>
                    <a:pt x="244902" y="89422"/>
                    <a:pt x="244784" y="8860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4" name="Graphic 17">
            <a:extLst>
              <a:ext uri="{FF2B5EF4-FFF2-40B4-BE49-F238E27FC236}">
                <a16:creationId xmlns:a16="http://schemas.microsoft.com/office/drawing/2014/main" id="{B27359C8-09EE-4A4B-A121-51EEE37969BB}"/>
              </a:ext>
            </a:extLst>
          </p:cNvPr>
          <p:cNvGrpSpPr>
            <a:grpSpLocks noChangeAspect="1"/>
          </p:cNvGrpSpPr>
          <p:nvPr/>
        </p:nvGrpSpPr>
        <p:grpSpPr>
          <a:xfrm>
            <a:off x="8853221" y="1674751"/>
            <a:ext cx="391356" cy="342900"/>
            <a:chOff x="8853221" y="1247239"/>
            <a:chExt cx="391356" cy="342900"/>
          </a:xfrm>
          <a:noFill/>
        </p:grpSpPr>
        <p:sp>
          <p:nvSpPr>
            <p:cNvPr id="205" name="Freeform 204">
              <a:extLst>
                <a:ext uri="{FF2B5EF4-FFF2-40B4-BE49-F238E27FC236}">
                  <a16:creationId xmlns:a16="http://schemas.microsoft.com/office/drawing/2014/main" id="{757C7AEF-1892-9645-B12E-7A5925F77311}"/>
                </a:ext>
              </a:extLst>
            </p:cNvPr>
            <p:cNvSpPr/>
            <p:nvPr/>
          </p:nvSpPr>
          <p:spPr>
            <a:xfrm>
              <a:off x="8853221" y="1247239"/>
              <a:ext cx="318709" cy="317849"/>
            </a:xfrm>
            <a:custGeom>
              <a:avLst/>
              <a:gdLst>
                <a:gd name="connsiteX0" fmla="*/ 201162 w 318709"/>
                <a:gd name="connsiteY0" fmla="*/ 236887 h 317849"/>
                <a:gd name="connsiteX1" fmla="*/ 173041 w 318709"/>
                <a:gd name="connsiteY1" fmla="*/ 236887 h 317849"/>
                <a:gd name="connsiteX2" fmla="*/ 173041 w 318709"/>
                <a:gd name="connsiteY2" fmla="*/ 242983 h 317849"/>
                <a:gd name="connsiteX3" fmla="*/ 158980 w 318709"/>
                <a:gd name="connsiteY3" fmla="*/ 257270 h 317849"/>
                <a:gd name="connsiteX4" fmla="*/ 144919 w 318709"/>
                <a:gd name="connsiteY4" fmla="*/ 242983 h 317849"/>
                <a:gd name="connsiteX5" fmla="*/ 144919 w 318709"/>
                <a:gd name="connsiteY5" fmla="*/ 236887 h 317849"/>
                <a:gd name="connsiteX6" fmla="*/ 37495 w 318709"/>
                <a:gd name="connsiteY6" fmla="*/ 236887 h 317849"/>
                <a:gd name="connsiteX7" fmla="*/ 18748 w 318709"/>
                <a:gd name="connsiteY7" fmla="*/ 233839 h 317849"/>
                <a:gd name="connsiteX8" fmla="*/ 18748 w 318709"/>
                <a:gd name="connsiteY8" fmla="*/ 298799 h 317849"/>
                <a:gd name="connsiteX9" fmla="*/ 37495 w 318709"/>
                <a:gd name="connsiteY9" fmla="*/ 317849 h 317849"/>
                <a:gd name="connsiteX10" fmla="*/ 217191 w 318709"/>
                <a:gd name="connsiteY10" fmla="*/ 317849 h 317849"/>
                <a:gd name="connsiteX11" fmla="*/ 201162 w 318709"/>
                <a:gd name="connsiteY11" fmla="*/ 236887 h 317849"/>
                <a:gd name="connsiteX12" fmla="*/ 299962 w 318709"/>
                <a:gd name="connsiteY12" fmla="*/ 60674 h 317849"/>
                <a:gd name="connsiteX13" fmla="*/ 247281 w 318709"/>
                <a:gd name="connsiteY13" fmla="*/ 60674 h 317849"/>
                <a:gd name="connsiteX14" fmla="*/ 247281 w 318709"/>
                <a:gd name="connsiteY14" fmla="*/ 32099 h 317849"/>
                <a:gd name="connsiteX15" fmla="*/ 215598 w 318709"/>
                <a:gd name="connsiteY15" fmla="*/ 0 h 317849"/>
                <a:gd name="connsiteX16" fmla="*/ 103112 w 318709"/>
                <a:gd name="connsiteY16" fmla="*/ 0 h 317849"/>
                <a:gd name="connsiteX17" fmla="*/ 71428 w 318709"/>
                <a:gd name="connsiteY17" fmla="*/ 32195 h 317849"/>
                <a:gd name="connsiteX18" fmla="*/ 71428 w 318709"/>
                <a:gd name="connsiteY18" fmla="*/ 60770 h 317849"/>
                <a:gd name="connsiteX19" fmla="*/ 18748 w 318709"/>
                <a:gd name="connsiteY19" fmla="*/ 60770 h 317849"/>
                <a:gd name="connsiteX20" fmla="*/ 0 w 318709"/>
                <a:gd name="connsiteY20" fmla="*/ 79820 h 317849"/>
                <a:gd name="connsiteX21" fmla="*/ 0 w 318709"/>
                <a:gd name="connsiteY21" fmla="*/ 175070 h 317849"/>
                <a:gd name="connsiteX22" fmla="*/ 37495 w 318709"/>
                <a:gd name="connsiteY22" fmla="*/ 213170 h 317849"/>
                <a:gd name="connsiteX23" fmla="*/ 145294 w 318709"/>
                <a:gd name="connsiteY23" fmla="*/ 213170 h 317849"/>
                <a:gd name="connsiteX24" fmla="*/ 145294 w 318709"/>
                <a:gd name="connsiteY24" fmla="*/ 202406 h 317849"/>
                <a:gd name="connsiteX25" fmla="*/ 159355 w 318709"/>
                <a:gd name="connsiteY25" fmla="*/ 188119 h 317849"/>
                <a:gd name="connsiteX26" fmla="*/ 173415 w 318709"/>
                <a:gd name="connsiteY26" fmla="*/ 202406 h 317849"/>
                <a:gd name="connsiteX27" fmla="*/ 173415 w 318709"/>
                <a:gd name="connsiteY27" fmla="*/ 213074 h 317849"/>
                <a:gd name="connsiteX28" fmla="*/ 208474 w 318709"/>
                <a:gd name="connsiteY28" fmla="*/ 213074 h 317849"/>
                <a:gd name="connsiteX29" fmla="*/ 306992 w 318709"/>
                <a:gd name="connsiteY29" fmla="*/ 147733 h 317849"/>
                <a:gd name="connsiteX30" fmla="*/ 318710 w 318709"/>
                <a:gd name="connsiteY30" fmla="*/ 148495 h 317849"/>
                <a:gd name="connsiteX31" fmla="*/ 318710 w 318709"/>
                <a:gd name="connsiteY31" fmla="*/ 79724 h 317849"/>
                <a:gd name="connsiteX32" fmla="*/ 299962 w 318709"/>
                <a:gd name="connsiteY32" fmla="*/ 60674 h 317849"/>
                <a:gd name="connsiteX33" fmla="*/ 215598 w 318709"/>
                <a:gd name="connsiteY33" fmla="*/ 60674 h 317849"/>
                <a:gd name="connsiteX34" fmla="*/ 103112 w 318709"/>
                <a:gd name="connsiteY34" fmla="*/ 60674 h 317849"/>
                <a:gd name="connsiteX35" fmla="*/ 103112 w 318709"/>
                <a:gd name="connsiteY35" fmla="*/ 32099 h 317849"/>
                <a:gd name="connsiteX36" fmla="*/ 215598 w 318709"/>
                <a:gd name="connsiteY36" fmla="*/ 32099 h 31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18709" h="317849">
                  <a:moveTo>
                    <a:pt x="201162" y="236887"/>
                  </a:moveTo>
                  <a:lnTo>
                    <a:pt x="173041" y="236887"/>
                  </a:lnTo>
                  <a:lnTo>
                    <a:pt x="173041" y="242983"/>
                  </a:lnTo>
                  <a:cubicBezTo>
                    <a:pt x="173041" y="250873"/>
                    <a:pt x="166745" y="257270"/>
                    <a:pt x="158980" y="257270"/>
                  </a:cubicBezTo>
                  <a:cubicBezTo>
                    <a:pt x="151215" y="257270"/>
                    <a:pt x="144919" y="250873"/>
                    <a:pt x="144919" y="242983"/>
                  </a:cubicBezTo>
                  <a:lnTo>
                    <a:pt x="144919" y="236887"/>
                  </a:lnTo>
                  <a:lnTo>
                    <a:pt x="37495" y="236887"/>
                  </a:lnTo>
                  <a:cubicBezTo>
                    <a:pt x="31129" y="236858"/>
                    <a:pt x="24805" y="235830"/>
                    <a:pt x="18748" y="233839"/>
                  </a:cubicBezTo>
                  <a:lnTo>
                    <a:pt x="18748" y="298799"/>
                  </a:lnTo>
                  <a:cubicBezTo>
                    <a:pt x="18748" y="309321"/>
                    <a:pt x="27141" y="317849"/>
                    <a:pt x="37495" y="317849"/>
                  </a:cubicBezTo>
                  <a:lnTo>
                    <a:pt x="217191" y="317849"/>
                  </a:lnTo>
                  <a:cubicBezTo>
                    <a:pt x="201534" y="294072"/>
                    <a:pt x="195771" y="264966"/>
                    <a:pt x="201162" y="236887"/>
                  </a:cubicBezTo>
                  <a:close/>
                  <a:moveTo>
                    <a:pt x="299962" y="60674"/>
                  </a:moveTo>
                  <a:lnTo>
                    <a:pt x="247281" y="60674"/>
                  </a:lnTo>
                  <a:lnTo>
                    <a:pt x="247281" y="32099"/>
                  </a:lnTo>
                  <a:cubicBezTo>
                    <a:pt x="247230" y="14356"/>
                    <a:pt x="233059" y="0"/>
                    <a:pt x="215598" y="0"/>
                  </a:cubicBezTo>
                  <a:lnTo>
                    <a:pt x="103112" y="0"/>
                  </a:lnTo>
                  <a:cubicBezTo>
                    <a:pt x="85614" y="0"/>
                    <a:pt x="71428" y="14414"/>
                    <a:pt x="71428" y="32195"/>
                  </a:cubicBezTo>
                  <a:lnTo>
                    <a:pt x="71428" y="60770"/>
                  </a:lnTo>
                  <a:lnTo>
                    <a:pt x="18748" y="60770"/>
                  </a:lnTo>
                  <a:cubicBezTo>
                    <a:pt x="8394" y="60770"/>
                    <a:pt x="0" y="69298"/>
                    <a:pt x="0" y="79820"/>
                  </a:cubicBezTo>
                  <a:lnTo>
                    <a:pt x="0" y="175070"/>
                  </a:lnTo>
                  <a:cubicBezTo>
                    <a:pt x="0" y="196111"/>
                    <a:pt x="16787" y="213170"/>
                    <a:pt x="37495" y="213170"/>
                  </a:cubicBezTo>
                  <a:lnTo>
                    <a:pt x="145294" y="213170"/>
                  </a:lnTo>
                  <a:lnTo>
                    <a:pt x="145294" y="202406"/>
                  </a:lnTo>
                  <a:cubicBezTo>
                    <a:pt x="145294" y="194516"/>
                    <a:pt x="151590" y="188119"/>
                    <a:pt x="159355" y="188119"/>
                  </a:cubicBezTo>
                  <a:cubicBezTo>
                    <a:pt x="167120" y="188119"/>
                    <a:pt x="173415" y="194516"/>
                    <a:pt x="173415" y="202406"/>
                  </a:cubicBezTo>
                  <a:lnTo>
                    <a:pt x="173415" y="213074"/>
                  </a:lnTo>
                  <a:lnTo>
                    <a:pt x="208474" y="213074"/>
                  </a:lnTo>
                  <a:cubicBezTo>
                    <a:pt x="225710" y="173416"/>
                    <a:pt x="264327" y="147804"/>
                    <a:pt x="306992" y="147733"/>
                  </a:cubicBezTo>
                  <a:cubicBezTo>
                    <a:pt x="310910" y="147746"/>
                    <a:pt x="314822" y="148000"/>
                    <a:pt x="318710" y="148495"/>
                  </a:cubicBezTo>
                  <a:lnTo>
                    <a:pt x="318710" y="79724"/>
                  </a:lnTo>
                  <a:cubicBezTo>
                    <a:pt x="318710" y="69203"/>
                    <a:pt x="310316" y="60674"/>
                    <a:pt x="299962" y="60674"/>
                  </a:cubicBezTo>
                  <a:close/>
                  <a:moveTo>
                    <a:pt x="215598" y="60674"/>
                  </a:moveTo>
                  <a:lnTo>
                    <a:pt x="103112" y="60674"/>
                  </a:lnTo>
                  <a:lnTo>
                    <a:pt x="103112" y="32099"/>
                  </a:lnTo>
                  <a:lnTo>
                    <a:pt x="215598" y="32099"/>
                  </a:ln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6" name="Freeform 205">
              <a:extLst>
                <a:ext uri="{FF2B5EF4-FFF2-40B4-BE49-F238E27FC236}">
                  <a16:creationId xmlns:a16="http://schemas.microsoft.com/office/drawing/2014/main" id="{75C3CAC8-DE9A-EA46-B2A7-4536E85977D7}"/>
                </a:ext>
              </a:extLst>
            </p:cNvPr>
            <p:cNvSpPr/>
            <p:nvPr/>
          </p:nvSpPr>
          <p:spPr>
            <a:xfrm>
              <a:off x="9075848" y="1418690"/>
              <a:ext cx="168728" cy="171450"/>
            </a:xfrm>
            <a:custGeom>
              <a:avLst/>
              <a:gdLst>
                <a:gd name="connsiteX0" fmla="*/ 84364 w 168728"/>
                <a:gd name="connsiteY0" fmla="*/ 0 h 171450"/>
                <a:gd name="connsiteX1" fmla="*/ 0 w 168728"/>
                <a:gd name="connsiteY1" fmla="*/ 85725 h 171450"/>
                <a:gd name="connsiteX2" fmla="*/ 84364 w 168728"/>
                <a:gd name="connsiteY2" fmla="*/ 171450 h 171450"/>
                <a:gd name="connsiteX3" fmla="*/ 168729 w 168728"/>
                <a:gd name="connsiteY3" fmla="*/ 85725 h 171450"/>
                <a:gd name="connsiteX4" fmla="*/ 84364 w 168728"/>
                <a:gd name="connsiteY4" fmla="*/ 0 h 171450"/>
                <a:gd name="connsiteX5" fmla="*/ 80240 w 168728"/>
                <a:gd name="connsiteY5" fmla="*/ 69342 h 171450"/>
                <a:gd name="connsiteX6" fmla="*/ 98987 w 168728"/>
                <a:gd name="connsiteY6" fmla="*/ 79343 h 171450"/>
                <a:gd name="connsiteX7" fmla="*/ 114829 w 168728"/>
                <a:gd name="connsiteY7" fmla="*/ 110490 h 171450"/>
                <a:gd name="connsiteX8" fmla="*/ 98331 w 168728"/>
                <a:gd name="connsiteY8" fmla="*/ 132398 h 171450"/>
                <a:gd name="connsiteX9" fmla="*/ 98331 w 168728"/>
                <a:gd name="connsiteY9" fmla="*/ 134969 h 171450"/>
                <a:gd name="connsiteX10" fmla="*/ 86614 w 168728"/>
                <a:gd name="connsiteY10" fmla="*/ 146875 h 171450"/>
                <a:gd name="connsiteX11" fmla="*/ 74897 w 168728"/>
                <a:gd name="connsiteY11" fmla="*/ 134969 h 171450"/>
                <a:gd name="connsiteX12" fmla="*/ 74897 w 168728"/>
                <a:gd name="connsiteY12" fmla="*/ 133350 h 171450"/>
                <a:gd name="connsiteX13" fmla="*/ 53993 w 168728"/>
                <a:gd name="connsiteY13" fmla="*/ 114300 h 171450"/>
                <a:gd name="connsiteX14" fmla="*/ 59565 w 168728"/>
                <a:gd name="connsiteY14" fmla="*/ 98443 h 171450"/>
                <a:gd name="connsiteX15" fmla="*/ 75171 w 168728"/>
                <a:gd name="connsiteY15" fmla="*/ 104104 h 171450"/>
                <a:gd name="connsiteX16" fmla="*/ 75459 w 168728"/>
                <a:gd name="connsiteY16" fmla="*/ 104775 h 171450"/>
                <a:gd name="connsiteX17" fmla="*/ 86801 w 168728"/>
                <a:gd name="connsiteY17" fmla="*/ 111633 h 171450"/>
                <a:gd name="connsiteX18" fmla="*/ 91676 w 168728"/>
                <a:gd name="connsiteY18" fmla="*/ 107252 h 171450"/>
                <a:gd name="connsiteX19" fmla="*/ 88676 w 168728"/>
                <a:gd name="connsiteY19" fmla="*/ 101060 h 171450"/>
                <a:gd name="connsiteX20" fmla="*/ 69929 w 168728"/>
                <a:gd name="connsiteY20" fmla="*/ 91535 h 171450"/>
                <a:gd name="connsiteX21" fmla="*/ 54649 w 168728"/>
                <a:gd name="connsiteY21" fmla="*/ 59817 h 171450"/>
                <a:gd name="connsiteX22" fmla="*/ 75178 w 168728"/>
                <a:gd name="connsiteY22" fmla="*/ 37052 h 171450"/>
                <a:gd name="connsiteX23" fmla="*/ 75178 w 168728"/>
                <a:gd name="connsiteY23" fmla="*/ 34290 h 171450"/>
                <a:gd name="connsiteX24" fmla="*/ 86895 w 168728"/>
                <a:gd name="connsiteY24" fmla="*/ 22384 h 171450"/>
                <a:gd name="connsiteX25" fmla="*/ 98612 w 168728"/>
                <a:gd name="connsiteY25" fmla="*/ 34290 h 171450"/>
                <a:gd name="connsiteX26" fmla="*/ 98612 w 168728"/>
                <a:gd name="connsiteY26" fmla="*/ 38671 h 171450"/>
                <a:gd name="connsiteX27" fmla="*/ 114829 w 168728"/>
                <a:gd name="connsiteY27" fmla="*/ 56197 h 171450"/>
                <a:gd name="connsiteX28" fmla="*/ 108736 w 168728"/>
                <a:gd name="connsiteY28" fmla="*/ 71914 h 171450"/>
                <a:gd name="connsiteX29" fmla="*/ 93363 w 168728"/>
                <a:gd name="connsiteY29" fmla="*/ 65723 h 171450"/>
                <a:gd name="connsiteX30" fmla="*/ 82021 w 168728"/>
                <a:gd name="connsiteY30" fmla="*/ 58865 h 171450"/>
                <a:gd name="connsiteX31" fmla="*/ 77240 w 168728"/>
                <a:gd name="connsiteY31" fmla="*/ 63246 h 171450"/>
                <a:gd name="connsiteX32" fmla="*/ 80240 w 168728"/>
                <a:gd name="connsiteY32" fmla="*/ 69437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8728" h="171450">
                  <a:moveTo>
                    <a:pt x="84364" y="0"/>
                  </a:moveTo>
                  <a:cubicBezTo>
                    <a:pt x="37771" y="0"/>
                    <a:pt x="0" y="38380"/>
                    <a:pt x="0" y="85725"/>
                  </a:cubicBezTo>
                  <a:cubicBezTo>
                    <a:pt x="0" y="133070"/>
                    <a:pt x="37771" y="171450"/>
                    <a:pt x="84364" y="171450"/>
                  </a:cubicBezTo>
                  <a:cubicBezTo>
                    <a:pt x="130958" y="171450"/>
                    <a:pt x="168729" y="133070"/>
                    <a:pt x="168729" y="85725"/>
                  </a:cubicBezTo>
                  <a:cubicBezTo>
                    <a:pt x="168729" y="38380"/>
                    <a:pt x="130958" y="0"/>
                    <a:pt x="84364" y="0"/>
                  </a:cubicBezTo>
                  <a:close/>
                  <a:moveTo>
                    <a:pt x="80240" y="69342"/>
                  </a:moveTo>
                  <a:lnTo>
                    <a:pt x="98987" y="79343"/>
                  </a:lnTo>
                  <a:cubicBezTo>
                    <a:pt x="110487" y="85001"/>
                    <a:pt x="116938" y="97686"/>
                    <a:pt x="114829" y="110490"/>
                  </a:cubicBezTo>
                  <a:cubicBezTo>
                    <a:pt x="113392" y="120185"/>
                    <a:pt x="107165" y="128454"/>
                    <a:pt x="98331" y="132398"/>
                  </a:cubicBezTo>
                  <a:lnTo>
                    <a:pt x="98331" y="134969"/>
                  </a:lnTo>
                  <a:cubicBezTo>
                    <a:pt x="98331" y="141545"/>
                    <a:pt x="93086" y="146875"/>
                    <a:pt x="86614" y="146875"/>
                  </a:cubicBezTo>
                  <a:cubicBezTo>
                    <a:pt x="80142" y="146875"/>
                    <a:pt x="74897" y="141545"/>
                    <a:pt x="74897" y="134969"/>
                  </a:cubicBezTo>
                  <a:lnTo>
                    <a:pt x="74897" y="133350"/>
                  </a:lnTo>
                  <a:cubicBezTo>
                    <a:pt x="65609" y="130257"/>
                    <a:pt x="58026" y="123346"/>
                    <a:pt x="53993" y="114300"/>
                  </a:cubicBezTo>
                  <a:cubicBezTo>
                    <a:pt x="51222" y="108357"/>
                    <a:pt x="53718" y="101258"/>
                    <a:pt x="59565" y="98443"/>
                  </a:cubicBezTo>
                  <a:cubicBezTo>
                    <a:pt x="65413" y="95627"/>
                    <a:pt x="72400" y="98162"/>
                    <a:pt x="75171" y="104104"/>
                  </a:cubicBezTo>
                  <a:cubicBezTo>
                    <a:pt x="75274" y="104325"/>
                    <a:pt x="75370" y="104548"/>
                    <a:pt x="75459" y="104775"/>
                  </a:cubicBezTo>
                  <a:cubicBezTo>
                    <a:pt x="77451" y="109251"/>
                    <a:pt x="81980" y="111989"/>
                    <a:pt x="86801" y="111633"/>
                  </a:cubicBezTo>
                  <a:cubicBezTo>
                    <a:pt x="89272" y="111607"/>
                    <a:pt x="91350" y="109740"/>
                    <a:pt x="91676" y="107252"/>
                  </a:cubicBezTo>
                  <a:cubicBezTo>
                    <a:pt x="92121" y="104743"/>
                    <a:pt x="90904" y="102232"/>
                    <a:pt x="88676" y="101060"/>
                  </a:cubicBezTo>
                  <a:lnTo>
                    <a:pt x="69929" y="91535"/>
                  </a:lnTo>
                  <a:cubicBezTo>
                    <a:pt x="58465" y="85587"/>
                    <a:pt x="52241" y="72665"/>
                    <a:pt x="54649" y="59817"/>
                  </a:cubicBezTo>
                  <a:cubicBezTo>
                    <a:pt x="56521" y="48802"/>
                    <a:pt x="64542" y="39907"/>
                    <a:pt x="75178" y="37052"/>
                  </a:cubicBezTo>
                  <a:lnTo>
                    <a:pt x="75178" y="34290"/>
                  </a:lnTo>
                  <a:cubicBezTo>
                    <a:pt x="75178" y="27714"/>
                    <a:pt x="80424" y="22384"/>
                    <a:pt x="86895" y="22384"/>
                  </a:cubicBezTo>
                  <a:cubicBezTo>
                    <a:pt x="93367" y="22384"/>
                    <a:pt x="98612" y="27714"/>
                    <a:pt x="98612" y="34290"/>
                  </a:cubicBezTo>
                  <a:lnTo>
                    <a:pt x="98612" y="38671"/>
                  </a:lnTo>
                  <a:cubicBezTo>
                    <a:pt x="105888" y="42380"/>
                    <a:pt x="111635" y="48590"/>
                    <a:pt x="114829" y="56197"/>
                  </a:cubicBezTo>
                  <a:cubicBezTo>
                    <a:pt x="117330" y="62249"/>
                    <a:pt x="114627" y="69222"/>
                    <a:pt x="108736" y="71914"/>
                  </a:cubicBezTo>
                  <a:cubicBezTo>
                    <a:pt x="102808" y="74503"/>
                    <a:pt x="95936" y="71736"/>
                    <a:pt x="93363" y="65723"/>
                  </a:cubicBezTo>
                  <a:cubicBezTo>
                    <a:pt x="91415" y="61207"/>
                    <a:pt x="86856" y="58450"/>
                    <a:pt x="82021" y="58865"/>
                  </a:cubicBezTo>
                  <a:cubicBezTo>
                    <a:pt x="79601" y="58974"/>
                    <a:pt x="77596" y="60811"/>
                    <a:pt x="77240" y="63246"/>
                  </a:cubicBezTo>
                  <a:cubicBezTo>
                    <a:pt x="76728" y="65764"/>
                    <a:pt x="77964" y="68313"/>
                    <a:pt x="80240" y="6943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07" name="Graphic 19">
            <a:extLst>
              <a:ext uri="{FF2B5EF4-FFF2-40B4-BE49-F238E27FC236}">
                <a16:creationId xmlns:a16="http://schemas.microsoft.com/office/drawing/2014/main" id="{0C0A8E49-EDEF-CD4F-862B-E11273B494CD}"/>
              </a:ext>
            </a:extLst>
          </p:cNvPr>
          <p:cNvGrpSpPr>
            <a:grpSpLocks noChangeAspect="1"/>
          </p:cNvGrpSpPr>
          <p:nvPr/>
        </p:nvGrpSpPr>
        <p:grpSpPr>
          <a:xfrm>
            <a:off x="10086887" y="1662014"/>
            <a:ext cx="330200" cy="371642"/>
            <a:chOff x="10086887" y="1234502"/>
            <a:chExt cx="330200" cy="371642"/>
          </a:xfrm>
          <a:noFill/>
        </p:grpSpPr>
        <p:sp>
          <p:nvSpPr>
            <p:cNvPr id="208" name="Freeform 207">
              <a:extLst>
                <a:ext uri="{FF2B5EF4-FFF2-40B4-BE49-F238E27FC236}">
                  <a16:creationId xmlns:a16="http://schemas.microsoft.com/office/drawing/2014/main" id="{6F5260F5-167F-014A-B498-BB13267AF57B}"/>
                </a:ext>
              </a:extLst>
            </p:cNvPr>
            <p:cNvSpPr/>
            <p:nvPr/>
          </p:nvSpPr>
          <p:spPr>
            <a:xfrm>
              <a:off x="10219116" y="1395930"/>
              <a:ext cx="68479" cy="136932"/>
            </a:xfrm>
            <a:custGeom>
              <a:avLst/>
              <a:gdLst>
                <a:gd name="connsiteX0" fmla="*/ 50325 w 68479"/>
                <a:gd name="connsiteY0" fmla="*/ 64122 h 136932"/>
                <a:gd name="connsiteX1" fmla="*/ 28626 w 68479"/>
                <a:gd name="connsiteY1" fmla="*/ 52884 h 136932"/>
                <a:gd name="connsiteX2" fmla="*/ 24381 w 68479"/>
                <a:gd name="connsiteY2" fmla="*/ 44196 h 136932"/>
                <a:gd name="connsiteX3" fmla="*/ 31268 w 68479"/>
                <a:gd name="connsiteY3" fmla="*/ 37963 h 136932"/>
                <a:gd name="connsiteX4" fmla="*/ 45797 w 68479"/>
                <a:gd name="connsiteY4" fmla="*/ 46557 h 136932"/>
                <a:gd name="connsiteX5" fmla="*/ 61363 w 68479"/>
                <a:gd name="connsiteY5" fmla="*/ 52695 h 136932"/>
                <a:gd name="connsiteX6" fmla="*/ 67496 w 68479"/>
                <a:gd name="connsiteY6" fmla="*/ 37113 h 136932"/>
                <a:gd name="connsiteX7" fmla="*/ 48627 w 68479"/>
                <a:gd name="connsiteY7" fmla="*/ 17660 h 136932"/>
                <a:gd name="connsiteX8" fmla="*/ 48627 w 68479"/>
                <a:gd name="connsiteY8" fmla="*/ 11804 h 136932"/>
                <a:gd name="connsiteX9" fmla="*/ 36834 w 68479"/>
                <a:gd name="connsiteY9" fmla="*/ 0 h 136932"/>
                <a:gd name="connsiteX10" fmla="*/ 25041 w 68479"/>
                <a:gd name="connsiteY10" fmla="*/ 11804 h 136932"/>
                <a:gd name="connsiteX11" fmla="*/ 25041 w 68479"/>
                <a:gd name="connsiteY11" fmla="*/ 15110 h 136932"/>
                <a:gd name="connsiteX12" fmla="*/ 1644 w 68479"/>
                <a:gd name="connsiteY12" fmla="*/ 39758 h 136932"/>
                <a:gd name="connsiteX13" fmla="*/ 18154 w 68479"/>
                <a:gd name="connsiteY13" fmla="*/ 73754 h 136932"/>
                <a:gd name="connsiteX14" fmla="*/ 39948 w 68479"/>
                <a:gd name="connsiteY14" fmla="*/ 84992 h 136932"/>
                <a:gd name="connsiteX15" fmla="*/ 44193 w 68479"/>
                <a:gd name="connsiteY15" fmla="*/ 93586 h 136932"/>
                <a:gd name="connsiteX16" fmla="*/ 38249 w 68479"/>
                <a:gd name="connsiteY16" fmla="*/ 99724 h 136932"/>
                <a:gd name="connsiteX17" fmla="*/ 37212 w 68479"/>
                <a:gd name="connsiteY17" fmla="*/ 99724 h 136932"/>
                <a:gd name="connsiteX18" fmla="*/ 22683 w 68479"/>
                <a:gd name="connsiteY18" fmla="*/ 91036 h 136932"/>
                <a:gd name="connsiteX19" fmla="*/ 7116 w 68479"/>
                <a:gd name="connsiteY19" fmla="*/ 84898 h 136932"/>
                <a:gd name="connsiteX20" fmla="*/ 984 w 68479"/>
                <a:gd name="connsiteY20" fmla="*/ 100480 h 136932"/>
                <a:gd name="connsiteX21" fmla="*/ 24664 w 68479"/>
                <a:gd name="connsiteY21" fmla="*/ 121917 h 136932"/>
                <a:gd name="connsiteX22" fmla="*/ 24664 w 68479"/>
                <a:gd name="connsiteY22" fmla="*/ 125128 h 136932"/>
                <a:gd name="connsiteX23" fmla="*/ 36457 w 68479"/>
                <a:gd name="connsiteY23" fmla="*/ 136932 h 136932"/>
                <a:gd name="connsiteX24" fmla="*/ 48250 w 68479"/>
                <a:gd name="connsiteY24" fmla="*/ 125128 h 136932"/>
                <a:gd name="connsiteX25" fmla="*/ 48250 w 68479"/>
                <a:gd name="connsiteY25" fmla="*/ 121161 h 136932"/>
                <a:gd name="connsiteX26" fmla="*/ 67118 w 68479"/>
                <a:gd name="connsiteY26" fmla="*/ 97363 h 136932"/>
                <a:gd name="connsiteX27" fmla="*/ 50325 w 68479"/>
                <a:gd name="connsiteY27" fmla="*/ 64122 h 13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8479" h="136932">
                  <a:moveTo>
                    <a:pt x="50325" y="64122"/>
                  </a:moveTo>
                  <a:lnTo>
                    <a:pt x="28626" y="52884"/>
                  </a:lnTo>
                  <a:cubicBezTo>
                    <a:pt x="25431" y="51263"/>
                    <a:pt x="23699" y="47717"/>
                    <a:pt x="24381" y="44196"/>
                  </a:cubicBezTo>
                  <a:cubicBezTo>
                    <a:pt x="24945" y="40766"/>
                    <a:pt x="27802" y="38181"/>
                    <a:pt x="31268" y="37963"/>
                  </a:cubicBezTo>
                  <a:cubicBezTo>
                    <a:pt x="37454" y="37400"/>
                    <a:pt x="43305" y="40861"/>
                    <a:pt x="45797" y="46557"/>
                  </a:cubicBezTo>
                  <a:cubicBezTo>
                    <a:pt x="48402" y="52555"/>
                    <a:pt x="55372" y="55303"/>
                    <a:pt x="61363" y="52695"/>
                  </a:cubicBezTo>
                  <a:cubicBezTo>
                    <a:pt x="67355" y="50088"/>
                    <a:pt x="70100" y="43111"/>
                    <a:pt x="67496" y="37113"/>
                  </a:cubicBezTo>
                  <a:cubicBezTo>
                    <a:pt x="63828" y="28515"/>
                    <a:pt x="57105" y="21583"/>
                    <a:pt x="48627" y="17660"/>
                  </a:cubicBezTo>
                  <a:lnTo>
                    <a:pt x="48627" y="11804"/>
                  </a:lnTo>
                  <a:cubicBezTo>
                    <a:pt x="48627" y="5285"/>
                    <a:pt x="43348" y="0"/>
                    <a:pt x="36834" y="0"/>
                  </a:cubicBezTo>
                  <a:cubicBezTo>
                    <a:pt x="30321" y="0"/>
                    <a:pt x="25041" y="5285"/>
                    <a:pt x="25041" y="11804"/>
                  </a:cubicBezTo>
                  <a:lnTo>
                    <a:pt x="25041" y="15110"/>
                  </a:lnTo>
                  <a:cubicBezTo>
                    <a:pt x="12966" y="17810"/>
                    <a:pt x="3722" y="27549"/>
                    <a:pt x="1644" y="39758"/>
                  </a:cubicBezTo>
                  <a:cubicBezTo>
                    <a:pt x="-1030" y="53505"/>
                    <a:pt x="5702" y="67367"/>
                    <a:pt x="18154" y="73754"/>
                  </a:cubicBezTo>
                  <a:lnTo>
                    <a:pt x="39948" y="84992"/>
                  </a:lnTo>
                  <a:cubicBezTo>
                    <a:pt x="43104" y="86603"/>
                    <a:pt x="44830" y="90098"/>
                    <a:pt x="44193" y="93586"/>
                  </a:cubicBezTo>
                  <a:cubicBezTo>
                    <a:pt x="43871" y="96763"/>
                    <a:pt x="41412" y="99303"/>
                    <a:pt x="38249" y="99724"/>
                  </a:cubicBezTo>
                  <a:lnTo>
                    <a:pt x="37212" y="99724"/>
                  </a:lnTo>
                  <a:cubicBezTo>
                    <a:pt x="31009" y="100242"/>
                    <a:pt x="25167" y="96749"/>
                    <a:pt x="22683" y="91036"/>
                  </a:cubicBezTo>
                  <a:cubicBezTo>
                    <a:pt x="20078" y="85039"/>
                    <a:pt x="13108" y="82290"/>
                    <a:pt x="7116" y="84898"/>
                  </a:cubicBezTo>
                  <a:cubicBezTo>
                    <a:pt x="1124" y="87505"/>
                    <a:pt x="-1621" y="94482"/>
                    <a:pt x="984" y="100480"/>
                  </a:cubicBezTo>
                  <a:cubicBezTo>
                    <a:pt x="5320" y="110781"/>
                    <a:pt x="13991" y="118630"/>
                    <a:pt x="24664" y="121917"/>
                  </a:cubicBezTo>
                  <a:lnTo>
                    <a:pt x="24664" y="125128"/>
                  </a:lnTo>
                  <a:cubicBezTo>
                    <a:pt x="24664" y="131647"/>
                    <a:pt x="29943" y="136932"/>
                    <a:pt x="36457" y="136932"/>
                  </a:cubicBezTo>
                  <a:cubicBezTo>
                    <a:pt x="42970" y="136932"/>
                    <a:pt x="48250" y="131647"/>
                    <a:pt x="48250" y="125128"/>
                  </a:cubicBezTo>
                  <a:lnTo>
                    <a:pt x="48250" y="121161"/>
                  </a:lnTo>
                  <a:cubicBezTo>
                    <a:pt x="58331" y="117168"/>
                    <a:pt x="65522" y="108098"/>
                    <a:pt x="67118" y="97363"/>
                  </a:cubicBezTo>
                  <a:cubicBezTo>
                    <a:pt x="69448" y="83790"/>
                    <a:pt x="62628" y="70290"/>
                    <a:pt x="50325" y="6412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09" name="Freeform 208">
              <a:extLst>
                <a:ext uri="{FF2B5EF4-FFF2-40B4-BE49-F238E27FC236}">
                  <a16:creationId xmlns:a16="http://schemas.microsoft.com/office/drawing/2014/main" id="{05DF8016-1DFF-0840-80C8-E9E42553FA34}"/>
                </a:ext>
              </a:extLst>
            </p:cNvPr>
            <p:cNvSpPr/>
            <p:nvPr/>
          </p:nvSpPr>
          <p:spPr>
            <a:xfrm>
              <a:off x="10086887" y="1234502"/>
              <a:ext cx="330200" cy="371642"/>
            </a:xfrm>
            <a:custGeom>
              <a:avLst/>
              <a:gdLst>
                <a:gd name="connsiteX0" fmla="*/ 320766 w 330200"/>
                <a:gd name="connsiteY0" fmla="*/ 329147 h 371642"/>
                <a:gd name="connsiteX1" fmla="*/ 9434 w 330200"/>
                <a:gd name="connsiteY1" fmla="*/ 329147 h 371642"/>
                <a:gd name="connsiteX2" fmla="*/ 0 w 330200"/>
                <a:gd name="connsiteY2" fmla="*/ 338590 h 371642"/>
                <a:gd name="connsiteX3" fmla="*/ 0 w 330200"/>
                <a:gd name="connsiteY3" fmla="*/ 366921 h 371642"/>
                <a:gd name="connsiteX4" fmla="*/ 4717 w 330200"/>
                <a:gd name="connsiteY4" fmla="*/ 371643 h 371642"/>
                <a:gd name="connsiteX5" fmla="*/ 325483 w 330200"/>
                <a:gd name="connsiteY5" fmla="*/ 371643 h 371642"/>
                <a:gd name="connsiteX6" fmla="*/ 330200 w 330200"/>
                <a:gd name="connsiteY6" fmla="*/ 366921 h 371642"/>
                <a:gd name="connsiteX7" fmla="*/ 330200 w 330200"/>
                <a:gd name="connsiteY7" fmla="*/ 338590 h 371642"/>
                <a:gd name="connsiteX8" fmla="*/ 320766 w 330200"/>
                <a:gd name="connsiteY8" fmla="*/ 329147 h 371642"/>
                <a:gd name="connsiteX9" fmla="*/ 42454 w 330200"/>
                <a:gd name="connsiteY9" fmla="*/ 291372 h 371642"/>
                <a:gd name="connsiteX10" fmla="*/ 42454 w 330200"/>
                <a:gd name="connsiteY10" fmla="*/ 300816 h 371642"/>
                <a:gd name="connsiteX11" fmla="*/ 47172 w 330200"/>
                <a:gd name="connsiteY11" fmla="*/ 305538 h 371642"/>
                <a:gd name="connsiteX12" fmla="*/ 94343 w 330200"/>
                <a:gd name="connsiteY12" fmla="*/ 305538 h 371642"/>
                <a:gd name="connsiteX13" fmla="*/ 99060 w 330200"/>
                <a:gd name="connsiteY13" fmla="*/ 300816 h 371642"/>
                <a:gd name="connsiteX14" fmla="*/ 99060 w 330200"/>
                <a:gd name="connsiteY14" fmla="*/ 291372 h 371642"/>
                <a:gd name="connsiteX15" fmla="*/ 94343 w 330200"/>
                <a:gd name="connsiteY15" fmla="*/ 286651 h 371642"/>
                <a:gd name="connsiteX16" fmla="*/ 94343 w 330200"/>
                <a:gd name="connsiteY16" fmla="*/ 173327 h 371642"/>
                <a:gd name="connsiteX17" fmla="*/ 99060 w 330200"/>
                <a:gd name="connsiteY17" fmla="*/ 168606 h 371642"/>
                <a:gd name="connsiteX18" fmla="*/ 99060 w 330200"/>
                <a:gd name="connsiteY18" fmla="*/ 159162 h 371642"/>
                <a:gd name="connsiteX19" fmla="*/ 94343 w 330200"/>
                <a:gd name="connsiteY19" fmla="*/ 154440 h 371642"/>
                <a:gd name="connsiteX20" fmla="*/ 47172 w 330200"/>
                <a:gd name="connsiteY20" fmla="*/ 154440 h 371642"/>
                <a:gd name="connsiteX21" fmla="*/ 42454 w 330200"/>
                <a:gd name="connsiteY21" fmla="*/ 159162 h 371642"/>
                <a:gd name="connsiteX22" fmla="*/ 42454 w 330200"/>
                <a:gd name="connsiteY22" fmla="*/ 168606 h 371642"/>
                <a:gd name="connsiteX23" fmla="*/ 47172 w 330200"/>
                <a:gd name="connsiteY23" fmla="*/ 173327 h 371642"/>
                <a:gd name="connsiteX24" fmla="*/ 47172 w 330200"/>
                <a:gd name="connsiteY24" fmla="*/ 286651 h 371642"/>
                <a:gd name="connsiteX25" fmla="*/ 42454 w 330200"/>
                <a:gd name="connsiteY25" fmla="*/ 291372 h 371642"/>
                <a:gd name="connsiteX26" fmla="*/ 325483 w 330200"/>
                <a:gd name="connsiteY26" fmla="*/ 90318 h 371642"/>
                <a:gd name="connsiteX27" fmla="*/ 169817 w 330200"/>
                <a:gd name="connsiteY27" fmla="*/ 1265 h 371642"/>
                <a:gd name="connsiteX28" fmla="*/ 160383 w 330200"/>
                <a:gd name="connsiteY28" fmla="*/ 1265 h 371642"/>
                <a:gd name="connsiteX29" fmla="*/ 4717 w 330200"/>
                <a:gd name="connsiteY29" fmla="*/ 90318 h 371642"/>
                <a:gd name="connsiteX30" fmla="*/ 0 w 330200"/>
                <a:gd name="connsiteY30" fmla="*/ 98534 h 371642"/>
                <a:gd name="connsiteX31" fmla="*/ 0 w 330200"/>
                <a:gd name="connsiteY31" fmla="*/ 126109 h 371642"/>
                <a:gd name="connsiteX32" fmla="*/ 4717 w 330200"/>
                <a:gd name="connsiteY32" fmla="*/ 130831 h 371642"/>
                <a:gd name="connsiteX33" fmla="*/ 325483 w 330200"/>
                <a:gd name="connsiteY33" fmla="*/ 130831 h 371642"/>
                <a:gd name="connsiteX34" fmla="*/ 330200 w 330200"/>
                <a:gd name="connsiteY34" fmla="*/ 126109 h 371642"/>
                <a:gd name="connsiteX35" fmla="*/ 330200 w 330200"/>
                <a:gd name="connsiteY35" fmla="*/ 98534 h 371642"/>
                <a:gd name="connsiteX36" fmla="*/ 325483 w 330200"/>
                <a:gd name="connsiteY36" fmla="*/ 90318 h 371642"/>
                <a:gd name="connsiteX37" fmla="*/ 165100 w 330200"/>
                <a:gd name="connsiteY37" fmla="*/ 104861 h 371642"/>
                <a:gd name="connsiteX38" fmla="*/ 137929 w 330200"/>
                <a:gd name="connsiteY38" fmla="*/ 77664 h 371642"/>
                <a:gd name="connsiteX39" fmla="*/ 165100 w 330200"/>
                <a:gd name="connsiteY39" fmla="*/ 50466 h 371642"/>
                <a:gd name="connsiteX40" fmla="*/ 192271 w 330200"/>
                <a:gd name="connsiteY40" fmla="*/ 77664 h 371642"/>
                <a:gd name="connsiteX41" fmla="*/ 165289 w 330200"/>
                <a:gd name="connsiteY41" fmla="*/ 104861 h 371642"/>
                <a:gd name="connsiteX42" fmla="*/ 165100 w 330200"/>
                <a:gd name="connsiteY42" fmla="*/ 104861 h 371642"/>
                <a:gd name="connsiteX43" fmla="*/ 231140 w 330200"/>
                <a:gd name="connsiteY43" fmla="*/ 291372 h 371642"/>
                <a:gd name="connsiteX44" fmla="*/ 231140 w 330200"/>
                <a:gd name="connsiteY44" fmla="*/ 300816 h 371642"/>
                <a:gd name="connsiteX45" fmla="*/ 235857 w 330200"/>
                <a:gd name="connsiteY45" fmla="*/ 305538 h 371642"/>
                <a:gd name="connsiteX46" fmla="*/ 283029 w 330200"/>
                <a:gd name="connsiteY46" fmla="*/ 305538 h 371642"/>
                <a:gd name="connsiteX47" fmla="*/ 287746 w 330200"/>
                <a:gd name="connsiteY47" fmla="*/ 300816 h 371642"/>
                <a:gd name="connsiteX48" fmla="*/ 287746 w 330200"/>
                <a:gd name="connsiteY48" fmla="*/ 291372 h 371642"/>
                <a:gd name="connsiteX49" fmla="*/ 283029 w 330200"/>
                <a:gd name="connsiteY49" fmla="*/ 286651 h 371642"/>
                <a:gd name="connsiteX50" fmla="*/ 283029 w 330200"/>
                <a:gd name="connsiteY50" fmla="*/ 173327 h 371642"/>
                <a:gd name="connsiteX51" fmla="*/ 287746 w 330200"/>
                <a:gd name="connsiteY51" fmla="*/ 168606 h 371642"/>
                <a:gd name="connsiteX52" fmla="*/ 287746 w 330200"/>
                <a:gd name="connsiteY52" fmla="*/ 159162 h 371642"/>
                <a:gd name="connsiteX53" fmla="*/ 283029 w 330200"/>
                <a:gd name="connsiteY53" fmla="*/ 154440 h 371642"/>
                <a:gd name="connsiteX54" fmla="*/ 235857 w 330200"/>
                <a:gd name="connsiteY54" fmla="*/ 154440 h 371642"/>
                <a:gd name="connsiteX55" fmla="*/ 231140 w 330200"/>
                <a:gd name="connsiteY55" fmla="*/ 159162 h 371642"/>
                <a:gd name="connsiteX56" fmla="*/ 231140 w 330200"/>
                <a:gd name="connsiteY56" fmla="*/ 168606 h 371642"/>
                <a:gd name="connsiteX57" fmla="*/ 234914 w 330200"/>
                <a:gd name="connsiteY57" fmla="*/ 173139 h 371642"/>
                <a:gd name="connsiteX58" fmla="*/ 234914 w 330200"/>
                <a:gd name="connsiteY58" fmla="*/ 286462 h 371642"/>
                <a:gd name="connsiteX59" fmla="*/ 231140 w 330200"/>
                <a:gd name="connsiteY59" fmla="*/ 291372 h 37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30200" h="371642">
                  <a:moveTo>
                    <a:pt x="320766" y="329147"/>
                  </a:moveTo>
                  <a:lnTo>
                    <a:pt x="9434" y="329147"/>
                  </a:lnTo>
                  <a:cubicBezTo>
                    <a:pt x="4224" y="329147"/>
                    <a:pt x="0" y="333375"/>
                    <a:pt x="0" y="338590"/>
                  </a:cubicBezTo>
                  <a:lnTo>
                    <a:pt x="0" y="366921"/>
                  </a:lnTo>
                  <a:cubicBezTo>
                    <a:pt x="0" y="369528"/>
                    <a:pt x="2112" y="371643"/>
                    <a:pt x="4717" y="371643"/>
                  </a:cubicBezTo>
                  <a:lnTo>
                    <a:pt x="325483" y="371643"/>
                  </a:lnTo>
                  <a:cubicBezTo>
                    <a:pt x="328088" y="371643"/>
                    <a:pt x="330200" y="369528"/>
                    <a:pt x="330200" y="366921"/>
                  </a:cubicBezTo>
                  <a:lnTo>
                    <a:pt x="330200" y="338590"/>
                  </a:lnTo>
                  <a:cubicBezTo>
                    <a:pt x="330200" y="333375"/>
                    <a:pt x="325976" y="329147"/>
                    <a:pt x="320766" y="329147"/>
                  </a:cubicBezTo>
                  <a:close/>
                  <a:moveTo>
                    <a:pt x="42454" y="291372"/>
                  </a:moveTo>
                  <a:lnTo>
                    <a:pt x="42454" y="300816"/>
                  </a:lnTo>
                  <a:cubicBezTo>
                    <a:pt x="42454" y="303423"/>
                    <a:pt x="44566" y="305538"/>
                    <a:pt x="47172" y="305538"/>
                  </a:cubicBezTo>
                  <a:lnTo>
                    <a:pt x="94343" y="305538"/>
                  </a:lnTo>
                  <a:cubicBezTo>
                    <a:pt x="96948" y="305538"/>
                    <a:pt x="99060" y="303423"/>
                    <a:pt x="99060" y="300816"/>
                  </a:cubicBezTo>
                  <a:lnTo>
                    <a:pt x="99060" y="291372"/>
                  </a:lnTo>
                  <a:cubicBezTo>
                    <a:pt x="99060" y="288765"/>
                    <a:pt x="96948" y="286651"/>
                    <a:pt x="94343" y="286651"/>
                  </a:cubicBezTo>
                  <a:lnTo>
                    <a:pt x="94343" y="173327"/>
                  </a:lnTo>
                  <a:cubicBezTo>
                    <a:pt x="96948" y="173327"/>
                    <a:pt x="99060" y="171213"/>
                    <a:pt x="99060" y="168606"/>
                  </a:cubicBezTo>
                  <a:lnTo>
                    <a:pt x="99060" y="159162"/>
                  </a:lnTo>
                  <a:cubicBezTo>
                    <a:pt x="99060" y="156555"/>
                    <a:pt x="96948" y="154440"/>
                    <a:pt x="94343" y="154440"/>
                  </a:cubicBezTo>
                  <a:lnTo>
                    <a:pt x="47172" y="154440"/>
                  </a:lnTo>
                  <a:cubicBezTo>
                    <a:pt x="44566" y="154440"/>
                    <a:pt x="42454" y="156555"/>
                    <a:pt x="42454" y="159162"/>
                  </a:cubicBezTo>
                  <a:lnTo>
                    <a:pt x="42454" y="168606"/>
                  </a:lnTo>
                  <a:cubicBezTo>
                    <a:pt x="42454" y="171213"/>
                    <a:pt x="44566" y="173327"/>
                    <a:pt x="47172" y="173327"/>
                  </a:cubicBezTo>
                  <a:lnTo>
                    <a:pt x="47172" y="286651"/>
                  </a:lnTo>
                  <a:cubicBezTo>
                    <a:pt x="44566" y="286651"/>
                    <a:pt x="42454" y="288765"/>
                    <a:pt x="42454" y="291372"/>
                  </a:cubicBezTo>
                  <a:close/>
                  <a:moveTo>
                    <a:pt x="325483" y="90318"/>
                  </a:moveTo>
                  <a:lnTo>
                    <a:pt x="169817" y="1265"/>
                  </a:lnTo>
                  <a:cubicBezTo>
                    <a:pt x="166898" y="-422"/>
                    <a:pt x="163302" y="-422"/>
                    <a:pt x="160383" y="1265"/>
                  </a:cubicBezTo>
                  <a:lnTo>
                    <a:pt x="4717" y="90318"/>
                  </a:lnTo>
                  <a:cubicBezTo>
                    <a:pt x="1787" y="92012"/>
                    <a:pt x="-13" y="95147"/>
                    <a:pt x="0" y="98534"/>
                  </a:cubicBezTo>
                  <a:lnTo>
                    <a:pt x="0" y="126109"/>
                  </a:lnTo>
                  <a:cubicBezTo>
                    <a:pt x="0" y="128717"/>
                    <a:pt x="2112" y="130831"/>
                    <a:pt x="4717" y="130831"/>
                  </a:cubicBezTo>
                  <a:lnTo>
                    <a:pt x="325483" y="130831"/>
                  </a:lnTo>
                  <a:cubicBezTo>
                    <a:pt x="328088" y="130831"/>
                    <a:pt x="330200" y="128717"/>
                    <a:pt x="330200" y="126109"/>
                  </a:cubicBezTo>
                  <a:lnTo>
                    <a:pt x="330200" y="98534"/>
                  </a:lnTo>
                  <a:cubicBezTo>
                    <a:pt x="330213" y="95147"/>
                    <a:pt x="328413" y="92012"/>
                    <a:pt x="325483" y="90318"/>
                  </a:cubicBezTo>
                  <a:close/>
                  <a:moveTo>
                    <a:pt x="165100" y="104861"/>
                  </a:moveTo>
                  <a:cubicBezTo>
                    <a:pt x="150094" y="104861"/>
                    <a:pt x="137929" y="92685"/>
                    <a:pt x="137929" y="77664"/>
                  </a:cubicBezTo>
                  <a:cubicBezTo>
                    <a:pt x="137929" y="62643"/>
                    <a:pt x="150094" y="50466"/>
                    <a:pt x="165100" y="50466"/>
                  </a:cubicBezTo>
                  <a:cubicBezTo>
                    <a:pt x="180106" y="50466"/>
                    <a:pt x="192271" y="62643"/>
                    <a:pt x="192271" y="77664"/>
                  </a:cubicBezTo>
                  <a:cubicBezTo>
                    <a:pt x="192323" y="92632"/>
                    <a:pt x="180243" y="104809"/>
                    <a:pt x="165289" y="104861"/>
                  </a:cubicBezTo>
                  <a:cubicBezTo>
                    <a:pt x="165226" y="104861"/>
                    <a:pt x="165163" y="104861"/>
                    <a:pt x="165100" y="104861"/>
                  </a:cubicBezTo>
                  <a:close/>
                  <a:moveTo>
                    <a:pt x="231140" y="291372"/>
                  </a:moveTo>
                  <a:lnTo>
                    <a:pt x="231140" y="300816"/>
                  </a:lnTo>
                  <a:cubicBezTo>
                    <a:pt x="231140" y="303423"/>
                    <a:pt x="233252" y="305538"/>
                    <a:pt x="235857" y="305538"/>
                  </a:cubicBezTo>
                  <a:lnTo>
                    <a:pt x="283029" y="305538"/>
                  </a:lnTo>
                  <a:cubicBezTo>
                    <a:pt x="285633" y="305538"/>
                    <a:pt x="287746" y="303423"/>
                    <a:pt x="287746" y="300816"/>
                  </a:cubicBezTo>
                  <a:lnTo>
                    <a:pt x="287746" y="291372"/>
                  </a:lnTo>
                  <a:cubicBezTo>
                    <a:pt x="287746" y="288765"/>
                    <a:pt x="285633" y="286651"/>
                    <a:pt x="283029" y="286651"/>
                  </a:cubicBezTo>
                  <a:lnTo>
                    <a:pt x="283029" y="173327"/>
                  </a:lnTo>
                  <a:cubicBezTo>
                    <a:pt x="285633" y="173327"/>
                    <a:pt x="287746" y="171213"/>
                    <a:pt x="287746" y="168606"/>
                  </a:cubicBezTo>
                  <a:lnTo>
                    <a:pt x="287746" y="159162"/>
                  </a:lnTo>
                  <a:cubicBezTo>
                    <a:pt x="287746" y="156555"/>
                    <a:pt x="285633" y="154440"/>
                    <a:pt x="283029" y="154440"/>
                  </a:cubicBezTo>
                  <a:lnTo>
                    <a:pt x="235857" y="154440"/>
                  </a:lnTo>
                  <a:cubicBezTo>
                    <a:pt x="233252" y="154440"/>
                    <a:pt x="231140" y="156555"/>
                    <a:pt x="231140" y="159162"/>
                  </a:cubicBezTo>
                  <a:lnTo>
                    <a:pt x="231140" y="168606"/>
                  </a:lnTo>
                  <a:cubicBezTo>
                    <a:pt x="231148" y="170828"/>
                    <a:pt x="232732" y="172731"/>
                    <a:pt x="234914" y="173139"/>
                  </a:cubicBezTo>
                  <a:lnTo>
                    <a:pt x="234914" y="286462"/>
                  </a:lnTo>
                  <a:cubicBezTo>
                    <a:pt x="232585" y="286889"/>
                    <a:pt x="230956" y="289010"/>
                    <a:pt x="231140" y="29137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10" name="Graphic 21">
            <a:extLst>
              <a:ext uri="{FF2B5EF4-FFF2-40B4-BE49-F238E27FC236}">
                <a16:creationId xmlns:a16="http://schemas.microsoft.com/office/drawing/2014/main" id="{9E028204-1BBA-9E4E-813C-EBFB2B15B4AC}"/>
              </a:ext>
            </a:extLst>
          </p:cNvPr>
          <p:cNvGrpSpPr>
            <a:grpSpLocks noChangeAspect="1"/>
          </p:cNvGrpSpPr>
          <p:nvPr/>
        </p:nvGrpSpPr>
        <p:grpSpPr>
          <a:xfrm>
            <a:off x="11259147" y="1662052"/>
            <a:ext cx="355600" cy="368300"/>
            <a:chOff x="11259147" y="1234540"/>
            <a:chExt cx="355600" cy="368300"/>
          </a:xfrm>
          <a:noFill/>
        </p:grpSpPr>
        <p:sp>
          <p:nvSpPr>
            <p:cNvPr id="211" name="Freeform 210">
              <a:extLst>
                <a:ext uri="{FF2B5EF4-FFF2-40B4-BE49-F238E27FC236}">
                  <a16:creationId xmlns:a16="http://schemas.microsoft.com/office/drawing/2014/main" id="{71B17533-D171-8F4E-B5E5-68A26595CA35}"/>
                </a:ext>
              </a:extLst>
            </p:cNvPr>
            <p:cNvSpPr/>
            <p:nvPr/>
          </p:nvSpPr>
          <p:spPr>
            <a:xfrm>
              <a:off x="11259147" y="1273803"/>
              <a:ext cx="196515" cy="329036"/>
            </a:xfrm>
            <a:custGeom>
              <a:avLst/>
              <a:gdLst>
                <a:gd name="connsiteX0" fmla="*/ 98258 w 196515"/>
                <a:gd name="connsiteY0" fmla="*/ 130721 h 329036"/>
                <a:gd name="connsiteX1" fmla="*/ 0 w 196515"/>
                <a:gd name="connsiteY1" fmla="*/ 229879 h 329036"/>
                <a:gd name="connsiteX2" fmla="*/ 98258 w 196515"/>
                <a:gd name="connsiteY2" fmla="*/ 329036 h 329036"/>
                <a:gd name="connsiteX3" fmla="*/ 196516 w 196515"/>
                <a:gd name="connsiteY3" fmla="*/ 229879 h 329036"/>
                <a:gd name="connsiteX4" fmla="*/ 98258 w 196515"/>
                <a:gd name="connsiteY4" fmla="*/ 130721 h 329036"/>
                <a:gd name="connsiteX5" fmla="*/ 80946 w 196515"/>
                <a:gd name="connsiteY5" fmla="*/ 200604 h 329036"/>
                <a:gd name="connsiteX6" fmla="*/ 92643 w 196515"/>
                <a:gd name="connsiteY6" fmla="*/ 212408 h 329036"/>
                <a:gd name="connsiteX7" fmla="*/ 80946 w 196515"/>
                <a:gd name="connsiteY7" fmla="*/ 224213 h 329036"/>
                <a:gd name="connsiteX8" fmla="*/ 78606 w 196515"/>
                <a:gd name="connsiteY8" fmla="*/ 224213 h 329036"/>
                <a:gd name="connsiteX9" fmla="*/ 78606 w 196515"/>
                <a:gd name="connsiteY9" fmla="*/ 238378 h 329036"/>
                <a:gd name="connsiteX10" fmla="*/ 80946 w 196515"/>
                <a:gd name="connsiteY10" fmla="*/ 238378 h 329036"/>
                <a:gd name="connsiteX11" fmla="*/ 92643 w 196515"/>
                <a:gd name="connsiteY11" fmla="*/ 250182 h 329036"/>
                <a:gd name="connsiteX12" fmla="*/ 80946 w 196515"/>
                <a:gd name="connsiteY12" fmla="*/ 261987 h 329036"/>
                <a:gd name="connsiteX13" fmla="*/ 78793 w 196515"/>
                <a:gd name="connsiteY13" fmla="*/ 261987 h 329036"/>
                <a:gd name="connsiteX14" fmla="*/ 97448 w 196515"/>
                <a:gd name="connsiteY14" fmla="*/ 275837 h 329036"/>
                <a:gd name="connsiteX15" fmla="*/ 111359 w 196515"/>
                <a:gd name="connsiteY15" fmla="*/ 259626 h 329036"/>
                <a:gd name="connsiteX16" fmla="*/ 123056 w 196515"/>
                <a:gd name="connsiteY16" fmla="*/ 247822 h 329036"/>
                <a:gd name="connsiteX17" fmla="*/ 134754 w 196515"/>
                <a:gd name="connsiteY17" fmla="*/ 259626 h 329036"/>
                <a:gd name="connsiteX18" fmla="*/ 96246 w 196515"/>
                <a:gd name="connsiteY18" fmla="*/ 300847 h 329036"/>
                <a:gd name="connsiteX19" fmla="*/ 55399 w 196515"/>
                <a:gd name="connsiteY19" fmla="*/ 261987 h 329036"/>
                <a:gd name="connsiteX20" fmla="*/ 52872 w 196515"/>
                <a:gd name="connsiteY20" fmla="*/ 261987 h 329036"/>
                <a:gd name="connsiteX21" fmla="*/ 41175 w 196515"/>
                <a:gd name="connsiteY21" fmla="*/ 250182 h 329036"/>
                <a:gd name="connsiteX22" fmla="*/ 52872 w 196515"/>
                <a:gd name="connsiteY22" fmla="*/ 238378 h 329036"/>
                <a:gd name="connsiteX23" fmla="*/ 55212 w 196515"/>
                <a:gd name="connsiteY23" fmla="*/ 238378 h 329036"/>
                <a:gd name="connsiteX24" fmla="*/ 55212 w 196515"/>
                <a:gd name="connsiteY24" fmla="*/ 224213 h 329036"/>
                <a:gd name="connsiteX25" fmla="*/ 52872 w 196515"/>
                <a:gd name="connsiteY25" fmla="*/ 224213 h 329036"/>
                <a:gd name="connsiteX26" fmla="*/ 41175 w 196515"/>
                <a:gd name="connsiteY26" fmla="*/ 212408 h 329036"/>
                <a:gd name="connsiteX27" fmla="*/ 52872 w 196515"/>
                <a:gd name="connsiteY27" fmla="*/ 200604 h 329036"/>
                <a:gd name="connsiteX28" fmla="*/ 55399 w 196515"/>
                <a:gd name="connsiteY28" fmla="*/ 200604 h 329036"/>
                <a:gd name="connsiteX29" fmla="*/ 96246 w 196515"/>
                <a:gd name="connsiteY29" fmla="*/ 161743 h 329036"/>
                <a:gd name="connsiteX30" fmla="*/ 134754 w 196515"/>
                <a:gd name="connsiteY30" fmla="*/ 202965 h 329036"/>
                <a:gd name="connsiteX31" fmla="*/ 123056 w 196515"/>
                <a:gd name="connsiteY31" fmla="*/ 214769 h 329036"/>
                <a:gd name="connsiteX32" fmla="*/ 111359 w 196515"/>
                <a:gd name="connsiteY32" fmla="*/ 202965 h 329036"/>
                <a:gd name="connsiteX33" fmla="*/ 94857 w 196515"/>
                <a:gd name="connsiteY33" fmla="*/ 186566 h 329036"/>
                <a:gd name="connsiteX34" fmla="*/ 78793 w 196515"/>
                <a:gd name="connsiteY34" fmla="*/ 200604 h 329036"/>
                <a:gd name="connsiteX35" fmla="*/ 48380 w 196515"/>
                <a:gd name="connsiteY35" fmla="*/ 117406 h 329036"/>
                <a:gd name="connsiteX36" fmla="*/ 50158 w 196515"/>
                <a:gd name="connsiteY36" fmla="*/ 117406 h 329036"/>
                <a:gd name="connsiteX37" fmla="*/ 61669 w 196515"/>
                <a:gd name="connsiteY37" fmla="*/ 107301 h 329036"/>
                <a:gd name="connsiteX38" fmla="*/ 104808 w 196515"/>
                <a:gd name="connsiteY38" fmla="*/ 41196 h 329036"/>
                <a:gd name="connsiteX39" fmla="*/ 108645 w 196515"/>
                <a:gd name="connsiteY39" fmla="*/ 49695 h 329036"/>
                <a:gd name="connsiteX40" fmla="*/ 118695 w 196515"/>
                <a:gd name="connsiteY40" fmla="*/ 53058 h 329036"/>
                <a:gd name="connsiteX41" fmla="*/ 122027 w 196515"/>
                <a:gd name="connsiteY41" fmla="*/ 49695 h 329036"/>
                <a:gd name="connsiteX42" fmla="*/ 138590 w 196515"/>
                <a:gd name="connsiteY42" fmla="*/ 18815 h 329036"/>
                <a:gd name="connsiteX43" fmla="*/ 135450 w 196515"/>
                <a:gd name="connsiteY43" fmla="*/ 8611 h 329036"/>
                <a:gd name="connsiteX44" fmla="*/ 133724 w 196515"/>
                <a:gd name="connsiteY44" fmla="*/ 7954 h 329036"/>
                <a:gd name="connsiteX45" fmla="*/ 99755 w 196515"/>
                <a:gd name="connsiteY45" fmla="*/ 211 h 329036"/>
                <a:gd name="connsiteX46" fmla="*/ 90727 w 196515"/>
                <a:gd name="connsiteY46" fmla="*/ 5792 h 329036"/>
                <a:gd name="connsiteX47" fmla="*/ 91239 w 196515"/>
                <a:gd name="connsiteY47" fmla="*/ 10787 h 329036"/>
                <a:gd name="connsiteX48" fmla="*/ 95170 w 196515"/>
                <a:gd name="connsiteY48" fmla="*/ 19381 h 329036"/>
                <a:gd name="connsiteX49" fmla="*/ 39022 w 196515"/>
                <a:gd name="connsiteY49" fmla="*/ 104373 h 329036"/>
                <a:gd name="connsiteX50" fmla="*/ 48380 w 196515"/>
                <a:gd name="connsiteY50" fmla="*/ 117406 h 32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96515" h="329036">
                  <a:moveTo>
                    <a:pt x="98258" y="130721"/>
                  </a:moveTo>
                  <a:cubicBezTo>
                    <a:pt x="43992" y="130721"/>
                    <a:pt x="0" y="175115"/>
                    <a:pt x="0" y="229879"/>
                  </a:cubicBezTo>
                  <a:cubicBezTo>
                    <a:pt x="0" y="284642"/>
                    <a:pt x="43992" y="329036"/>
                    <a:pt x="98258" y="329036"/>
                  </a:cubicBezTo>
                  <a:cubicBezTo>
                    <a:pt x="152524" y="329036"/>
                    <a:pt x="196516" y="284642"/>
                    <a:pt x="196516" y="229879"/>
                  </a:cubicBezTo>
                  <a:cubicBezTo>
                    <a:pt x="196516" y="175115"/>
                    <a:pt x="152524" y="130721"/>
                    <a:pt x="98258" y="130721"/>
                  </a:cubicBezTo>
                  <a:close/>
                  <a:moveTo>
                    <a:pt x="80946" y="200604"/>
                  </a:moveTo>
                  <a:cubicBezTo>
                    <a:pt x="87406" y="200604"/>
                    <a:pt x="92643" y="205888"/>
                    <a:pt x="92643" y="212408"/>
                  </a:cubicBezTo>
                  <a:cubicBezTo>
                    <a:pt x="92643" y="218928"/>
                    <a:pt x="87406" y="224213"/>
                    <a:pt x="80946" y="224213"/>
                  </a:cubicBezTo>
                  <a:lnTo>
                    <a:pt x="78606" y="224213"/>
                  </a:lnTo>
                  <a:lnTo>
                    <a:pt x="78606" y="238378"/>
                  </a:lnTo>
                  <a:lnTo>
                    <a:pt x="80946" y="238378"/>
                  </a:lnTo>
                  <a:cubicBezTo>
                    <a:pt x="87406" y="238378"/>
                    <a:pt x="92643" y="243663"/>
                    <a:pt x="92643" y="250182"/>
                  </a:cubicBezTo>
                  <a:cubicBezTo>
                    <a:pt x="92643" y="256702"/>
                    <a:pt x="87406" y="261987"/>
                    <a:pt x="80946" y="261987"/>
                  </a:cubicBezTo>
                  <a:lnTo>
                    <a:pt x="78793" y="261987"/>
                  </a:lnTo>
                  <a:cubicBezTo>
                    <a:pt x="80155" y="271010"/>
                    <a:pt x="88507" y="277211"/>
                    <a:pt x="97448" y="275837"/>
                  </a:cubicBezTo>
                  <a:cubicBezTo>
                    <a:pt x="105402" y="274614"/>
                    <a:pt x="111297" y="267744"/>
                    <a:pt x="111359" y="259626"/>
                  </a:cubicBezTo>
                  <a:cubicBezTo>
                    <a:pt x="111359" y="253106"/>
                    <a:pt x="116596" y="247822"/>
                    <a:pt x="123056" y="247822"/>
                  </a:cubicBezTo>
                  <a:cubicBezTo>
                    <a:pt x="129517" y="247822"/>
                    <a:pt x="134754" y="253106"/>
                    <a:pt x="134754" y="259626"/>
                  </a:cubicBezTo>
                  <a:cubicBezTo>
                    <a:pt x="135399" y="281740"/>
                    <a:pt x="118159" y="300196"/>
                    <a:pt x="96246" y="300847"/>
                  </a:cubicBezTo>
                  <a:cubicBezTo>
                    <a:pt x="74333" y="301499"/>
                    <a:pt x="56045" y="284101"/>
                    <a:pt x="55399" y="261987"/>
                  </a:cubicBezTo>
                  <a:lnTo>
                    <a:pt x="52872" y="261987"/>
                  </a:lnTo>
                  <a:cubicBezTo>
                    <a:pt x="46412" y="261987"/>
                    <a:pt x="41175" y="256702"/>
                    <a:pt x="41175" y="250182"/>
                  </a:cubicBezTo>
                  <a:cubicBezTo>
                    <a:pt x="41175" y="243663"/>
                    <a:pt x="46412" y="238378"/>
                    <a:pt x="52872" y="238378"/>
                  </a:cubicBezTo>
                  <a:lnTo>
                    <a:pt x="55212" y="238378"/>
                  </a:lnTo>
                  <a:lnTo>
                    <a:pt x="55212" y="224213"/>
                  </a:lnTo>
                  <a:lnTo>
                    <a:pt x="52872" y="224213"/>
                  </a:lnTo>
                  <a:cubicBezTo>
                    <a:pt x="46412" y="224213"/>
                    <a:pt x="41175" y="218928"/>
                    <a:pt x="41175" y="212408"/>
                  </a:cubicBezTo>
                  <a:cubicBezTo>
                    <a:pt x="41175" y="205888"/>
                    <a:pt x="46412" y="200604"/>
                    <a:pt x="52872" y="200604"/>
                  </a:cubicBezTo>
                  <a:lnTo>
                    <a:pt x="55399" y="200604"/>
                  </a:lnTo>
                  <a:cubicBezTo>
                    <a:pt x="56045" y="178490"/>
                    <a:pt x="74333" y="161092"/>
                    <a:pt x="96246" y="161743"/>
                  </a:cubicBezTo>
                  <a:cubicBezTo>
                    <a:pt x="118159" y="162395"/>
                    <a:pt x="135399" y="180850"/>
                    <a:pt x="134754" y="202965"/>
                  </a:cubicBezTo>
                  <a:cubicBezTo>
                    <a:pt x="134754" y="209484"/>
                    <a:pt x="129517" y="214769"/>
                    <a:pt x="123056" y="214769"/>
                  </a:cubicBezTo>
                  <a:cubicBezTo>
                    <a:pt x="116596" y="214769"/>
                    <a:pt x="111359" y="209484"/>
                    <a:pt x="111359" y="202965"/>
                  </a:cubicBezTo>
                  <a:cubicBezTo>
                    <a:pt x="111290" y="193837"/>
                    <a:pt x="103901" y="186496"/>
                    <a:pt x="94857" y="186566"/>
                  </a:cubicBezTo>
                  <a:cubicBezTo>
                    <a:pt x="86813" y="186628"/>
                    <a:pt x="80005" y="192578"/>
                    <a:pt x="78793" y="200604"/>
                  </a:cubicBezTo>
                  <a:close/>
                  <a:moveTo>
                    <a:pt x="48380" y="117406"/>
                  </a:moveTo>
                  <a:lnTo>
                    <a:pt x="50158" y="117406"/>
                  </a:lnTo>
                  <a:cubicBezTo>
                    <a:pt x="55943" y="117373"/>
                    <a:pt x="60836" y="113078"/>
                    <a:pt x="61669" y="107301"/>
                  </a:cubicBezTo>
                  <a:cubicBezTo>
                    <a:pt x="65689" y="79926"/>
                    <a:pt x="81475" y="55736"/>
                    <a:pt x="104808" y="41196"/>
                  </a:cubicBezTo>
                  <a:lnTo>
                    <a:pt x="108645" y="49695"/>
                  </a:lnTo>
                  <a:cubicBezTo>
                    <a:pt x="110500" y="53424"/>
                    <a:pt x="114999" y="54930"/>
                    <a:pt x="118695" y="53058"/>
                  </a:cubicBezTo>
                  <a:cubicBezTo>
                    <a:pt x="120135" y="52329"/>
                    <a:pt x="121304" y="51149"/>
                    <a:pt x="122027" y="49695"/>
                  </a:cubicBezTo>
                  <a:lnTo>
                    <a:pt x="138590" y="18815"/>
                  </a:lnTo>
                  <a:cubicBezTo>
                    <a:pt x="140515" y="15122"/>
                    <a:pt x="139109" y="10554"/>
                    <a:pt x="135450" y="8611"/>
                  </a:cubicBezTo>
                  <a:cubicBezTo>
                    <a:pt x="134903" y="8321"/>
                    <a:pt x="134324" y="8101"/>
                    <a:pt x="133724" y="7954"/>
                  </a:cubicBezTo>
                  <a:lnTo>
                    <a:pt x="99755" y="211"/>
                  </a:lnTo>
                  <a:cubicBezTo>
                    <a:pt x="95735" y="-764"/>
                    <a:pt x="91693" y="1735"/>
                    <a:pt x="90727" y="5792"/>
                  </a:cubicBezTo>
                  <a:cubicBezTo>
                    <a:pt x="90329" y="7467"/>
                    <a:pt x="90509" y="9230"/>
                    <a:pt x="91239" y="10787"/>
                  </a:cubicBezTo>
                  <a:lnTo>
                    <a:pt x="95170" y="19381"/>
                  </a:lnTo>
                  <a:cubicBezTo>
                    <a:pt x="64551" y="37547"/>
                    <a:pt x="43862" y="68864"/>
                    <a:pt x="39022" y="104373"/>
                  </a:cubicBezTo>
                  <a:cubicBezTo>
                    <a:pt x="38269" y="110523"/>
                    <a:pt x="42355" y="116213"/>
                    <a:pt x="48380" y="11740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12" name="Freeform 211">
              <a:extLst>
                <a:ext uri="{FF2B5EF4-FFF2-40B4-BE49-F238E27FC236}">
                  <a16:creationId xmlns:a16="http://schemas.microsoft.com/office/drawing/2014/main" id="{33BAF3F6-0F58-6844-9423-591095EE7FEC}"/>
                </a:ext>
              </a:extLst>
            </p:cNvPr>
            <p:cNvSpPr/>
            <p:nvPr/>
          </p:nvSpPr>
          <p:spPr>
            <a:xfrm>
              <a:off x="11418231" y="1234540"/>
              <a:ext cx="196515" cy="332414"/>
            </a:xfrm>
            <a:custGeom>
              <a:avLst/>
              <a:gdLst>
                <a:gd name="connsiteX0" fmla="*/ 98258 w 196515"/>
                <a:gd name="connsiteY0" fmla="*/ 0 h 332414"/>
                <a:gd name="connsiteX1" fmla="*/ 0 w 196515"/>
                <a:gd name="connsiteY1" fmla="*/ 99158 h 332414"/>
                <a:gd name="connsiteX2" fmla="*/ 98258 w 196515"/>
                <a:gd name="connsiteY2" fmla="*/ 198315 h 332414"/>
                <a:gd name="connsiteX3" fmla="*/ 196516 w 196515"/>
                <a:gd name="connsiteY3" fmla="*/ 99158 h 332414"/>
                <a:gd name="connsiteX4" fmla="*/ 98258 w 196515"/>
                <a:gd name="connsiteY4" fmla="*/ 0 h 332414"/>
                <a:gd name="connsiteX5" fmla="*/ 91801 w 196515"/>
                <a:gd name="connsiteY5" fmla="*/ 80176 h 332414"/>
                <a:gd name="connsiteX6" fmla="*/ 113418 w 196515"/>
                <a:gd name="connsiteY6" fmla="*/ 91320 h 332414"/>
                <a:gd name="connsiteX7" fmla="*/ 130075 w 196515"/>
                <a:gd name="connsiteY7" fmla="*/ 124655 h 332414"/>
                <a:gd name="connsiteX8" fmla="*/ 111359 w 196515"/>
                <a:gd name="connsiteY8" fmla="*/ 148548 h 332414"/>
                <a:gd name="connsiteX9" fmla="*/ 111359 w 196515"/>
                <a:gd name="connsiteY9" fmla="*/ 152514 h 332414"/>
                <a:gd name="connsiteX10" fmla="*/ 99662 w 196515"/>
                <a:gd name="connsiteY10" fmla="*/ 164318 h 332414"/>
                <a:gd name="connsiteX11" fmla="*/ 87964 w 196515"/>
                <a:gd name="connsiteY11" fmla="*/ 152514 h 332414"/>
                <a:gd name="connsiteX12" fmla="*/ 87964 w 196515"/>
                <a:gd name="connsiteY12" fmla="*/ 149303 h 332414"/>
                <a:gd name="connsiteX13" fmla="*/ 64102 w 196515"/>
                <a:gd name="connsiteY13" fmla="*/ 127961 h 332414"/>
                <a:gd name="connsiteX14" fmla="*/ 70184 w 196515"/>
                <a:gd name="connsiteY14" fmla="*/ 112379 h 332414"/>
                <a:gd name="connsiteX15" fmla="*/ 85625 w 196515"/>
                <a:gd name="connsiteY15" fmla="*/ 118517 h 332414"/>
                <a:gd name="connsiteX16" fmla="*/ 100036 w 196515"/>
                <a:gd name="connsiteY16" fmla="*/ 127111 h 332414"/>
                <a:gd name="connsiteX17" fmla="*/ 101065 w 196515"/>
                <a:gd name="connsiteY17" fmla="*/ 127111 h 332414"/>
                <a:gd name="connsiteX18" fmla="*/ 106961 w 196515"/>
                <a:gd name="connsiteY18" fmla="*/ 120972 h 332414"/>
                <a:gd name="connsiteX19" fmla="*/ 102937 w 196515"/>
                <a:gd name="connsiteY19" fmla="*/ 112379 h 332414"/>
                <a:gd name="connsiteX20" fmla="*/ 81320 w 196515"/>
                <a:gd name="connsiteY20" fmla="*/ 101141 h 332414"/>
                <a:gd name="connsiteX21" fmla="*/ 64850 w 196515"/>
                <a:gd name="connsiteY21" fmla="*/ 67144 h 332414"/>
                <a:gd name="connsiteX22" fmla="*/ 87964 w 196515"/>
                <a:gd name="connsiteY22" fmla="*/ 42496 h 332414"/>
                <a:gd name="connsiteX23" fmla="*/ 87964 w 196515"/>
                <a:gd name="connsiteY23" fmla="*/ 39191 h 332414"/>
                <a:gd name="connsiteX24" fmla="*/ 99662 w 196515"/>
                <a:gd name="connsiteY24" fmla="*/ 27386 h 332414"/>
                <a:gd name="connsiteX25" fmla="*/ 111359 w 196515"/>
                <a:gd name="connsiteY25" fmla="*/ 39191 h 332414"/>
                <a:gd name="connsiteX26" fmla="*/ 111359 w 196515"/>
                <a:gd name="connsiteY26" fmla="*/ 44951 h 332414"/>
                <a:gd name="connsiteX27" fmla="*/ 130075 w 196515"/>
                <a:gd name="connsiteY27" fmla="*/ 64500 h 332414"/>
                <a:gd name="connsiteX28" fmla="*/ 124169 w 196515"/>
                <a:gd name="connsiteY28" fmla="*/ 79950 h 332414"/>
                <a:gd name="connsiteX29" fmla="*/ 124086 w 196515"/>
                <a:gd name="connsiteY29" fmla="*/ 79987 h 332414"/>
                <a:gd name="connsiteX30" fmla="*/ 108675 w 196515"/>
                <a:gd name="connsiteY30" fmla="*/ 73918 h 332414"/>
                <a:gd name="connsiteX31" fmla="*/ 108645 w 196515"/>
                <a:gd name="connsiteY31" fmla="*/ 73849 h 332414"/>
                <a:gd name="connsiteX32" fmla="*/ 94234 w 196515"/>
                <a:gd name="connsiteY32" fmla="*/ 65255 h 332414"/>
                <a:gd name="connsiteX33" fmla="*/ 87403 w 196515"/>
                <a:gd name="connsiteY33" fmla="*/ 71488 h 332414"/>
                <a:gd name="connsiteX34" fmla="*/ 91801 w 196515"/>
                <a:gd name="connsiteY34" fmla="*/ 80176 h 332414"/>
                <a:gd name="connsiteX35" fmla="*/ 152814 w 196515"/>
                <a:gd name="connsiteY35" fmla="*/ 216353 h 332414"/>
                <a:gd name="connsiteX36" fmla="*/ 139590 w 196515"/>
                <a:gd name="connsiteY36" fmla="*/ 226158 h 332414"/>
                <a:gd name="connsiteX37" fmla="*/ 139526 w 196515"/>
                <a:gd name="connsiteY37" fmla="*/ 226646 h 332414"/>
                <a:gd name="connsiteX38" fmla="*/ 96106 w 196515"/>
                <a:gd name="connsiteY38" fmla="*/ 292751 h 332414"/>
                <a:gd name="connsiteX39" fmla="*/ 91333 w 196515"/>
                <a:gd name="connsiteY39" fmla="*/ 283308 h 332414"/>
                <a:gd name="connsiteX40" fmla="*/ 81284 w 196515"/>
                <a:gd name="connsiteY40" fmla="*/ 279945 h 332414"/>
                <a:gd name="connsiteX41" fmla="*/ 77951 w 196515"/>
                <a:gd name="connsiteY41" fmla="*/ 283308 h 332414"/>
                <a:gd name="connsiteX42" fmla="*/ 62324 w 196515"/>
                <a:gd name="connsiteY42" fmla="*/ 314755 h 332414"/>
                <a:gd name="connsiteX43" fmla="*/ 65495 w 196515"/>
                <a:gd name="connsiteY43" fmla="*/ 324809 h 332414"/>
                <a:gd name="connsiteX44" fmla="*/ 67564 w 196515"/>
                <a:gd name="connsiteY44" fmla="*/ 325521 h 332414"/>
                <a:gd name="connsiteX45" fmla="*/ 101720 w 196515"/>
                <a:gd name="connsiteY45" fmla="*/ 332226 h 332414"/>
                <a:gd name="connsiteX46" fmla="*/ 110678 w 196515"/>
                <a:gd name="connsiteY46" fmla="*/ 326530 h 332414"/>
                <a:gd name="connsiteX47" fmla="*/ 109862 w 196515"/>
                <a:gd name="connsiteY47" fmla="*/ 321082 h 332414"/>
                <a:gd name="connsiteX48" fmla="*/ 106493 w 196515"/>
                <a:gd name="connsiteY48" fmla="*/ 314094 h 332414"/>
                <a:gd name="connsiteX49" fmla="*/ 162640 w 196515"/>
                <a:gd name="connsiteY49" fmla="*/ 229763 h 332414"/>
                <a:gd name="connsiteX50" fmla="*/ 152814 w 196515"/>
                <a:gd name="connsiteY50" fmla="*/ 216353 h 332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96515" h="332414">
                  <a:moveTo>
                    <a:pt x="98258" y="0"/>
                  </a:moveTo>
                  <a:cubicBezTo>
                    <a:pt x="43991" y="0"/>
                    <a:pt x="0" y="44394"/>
                    <a:pt x="0" y="99158"/>
                  </a:cubicBezTo>
                  <a:cubicBezTo>
                    <a:pt x="0" y="153921"/>
                    <a:pt x="43991" y="198315"/>
                    <a:pt x="98258" y="198315"/>
                  </a:cubicBezTo>
                  <a:cubicBezTo>
                    <a:pt x="152524" y="198315"/>
                    <a:pt x="196516" y="153921"/>
                    <a:pt x="196516" y="99158"/>
                  </a:cubicBezTo>
                  <a:cubicBezTo>
                    <a:pt x="196516" y="44394"/>
                    <a:pt x="152524" y="0"/>
                    <a:pt x="98258" y="0"/>
                  </a:cubicBezTo>
                  <a:close/>
                  <a:moveTo>
                    <a:pt x="91801" y="80176"/>
                  </a:moveTo>
                  <a:lnTo>
                    <a:pt x="113418" y="91320"/>
                  </a:lnTo>
                  <a:cubicBezTo>
                    <a:pt x="125613" y="97544"/>
                    <a:pt x="132366" y="111059"/>
                    <a:pt x="130075" y="124655"/>
                  </a:cubicBezTo>
                  <a:cubicBezTo>
                    <a:pt x="128486" y="135410"/>
                    <a:pt x="121361" y="144505"/>
                    <a:pt x="111359" y="148548"/>
                  </a:cubicBezTo>
                  <a:lnTo>
                    <a:pt x="111359" y="152514"/>
                  </a:lnTo>
                  <a:cubicBezTo>
                    <a:pt x="111359" y="159034"/>
                    <a:pt x="106122" y="164318"/>
                    <a:pt x="99662" y="164318"/>
                  </a:cubicBezTo>
                  <a:cubicBezTo>
                    <a:pt x="93201" y="164318"/>
                    <a:pt x="87964" y="159034"/>
                    <a:pt x="87964" y="152514"/>
                  </a:cubicBezTo>
                  <a:lnTo>
                    <a:pt x="87964" y="149303"/>
                  </a:lnTo>
                  <a:cubicBezTo>
                    <a:pt x="77255" y="146135"/>
                    <a:pt x="68505" y="138309"/>
                    <a:pt x="64102" y="127961"/>
                  </a:cubicBezTo>
                  <a:cubicBezTo>
                    <a:pt x="61518" y="121963"/>
                    <a:pt x="64241" y="114986"/>
                    <a:pt x="70184" y="112379"/>
                  </a:cubicBezTo>
                  <a:cubicBezTo>
                    <a:pt x="76127" y="109771"/>
                    <a:pt x="83041" y="112519"/>
                    <a:pt x="85625" y="118517"/>
                  </a:cubicBezTo>
                  <a:cubicBezTo>
                    <a:pt x="88049" y="124254"/>
                    <a:pt x="93887" y="127735"/>
                    <a:pt x="100036" y="127111"/>
                  </a:cubicBezTo>
                  <a:lnTo>
                    <a:pt x="101065" y="127111"/>
                  </a:lnTo>
                  <a:cubicBezTo>
                    <a:pt x="104155" y="126598"/>
                    <a:pt x="106549" y="124105"/>
                    <a:pt x="106961" y="120972"/>
                  </a:cubicBezTo>
                  <a:cubicBezTo>
                    <a:pt x="107625" y="117528"/>
                    <a:pt x="105995" y="114048"/>
                    <a:pt x="102937" y="112379"/>
                  </a:cubicBezTo>
                  <a:lnTo>
                    <a:pt x="81320" y="101141"/>
                  </a:lnTo>
                  <a:cubicBezTo>
                    <a:pt x="68979" y="94736"/>
                    <a:pt x="62279" y="80906"/>
                    <a:pt x="64850" y="67144"/>
                  </a:cubicBezTo>
                  <a:cubicBezTo>
                    <a:pt x="66921" y="54974"/>
                    <a:pt x="76037" y="45253"/>
                    <a:pt x="87964" y="42496"/>
                  </a:cubicBezTo>
                  <a:lnTo>
                    <a:pt x="87964" y="39191"/>
                  </a:lnTo>
                  <a:cubicBezTo>
                    <a:pt x="87964" y="32671"/>
                    <a:pt x="93201" y="27386"/>
                    <a:pt x="99662" y="27386"/>
                  </a:cubicBezTo>
                  <a:cubicBezTo>
                    <a:pt x="106122" y="27386"/>
                    <a:pt x="111359" y="32671"/>
                    <a:pt x="111359" y="39191"/>
                  </a:cubicBezTo>
                  <a:lnTo>
                    <a:pt x="111359" y="44951"/>
                  </a:lnTo>
                  <a:cubicBezTo>
                    <a:pt x="119754" y="48942"/>
                    <a:pt x="126411" y="55896"/>
                    <a:pt x="130075" y="64500"/>
                  </a:cubicBezTo>
                  <a:cubicBezTo>
                    <a:pt x="132672" y="70412"/>
                    <a:pt x="130027" y="77330"/>
                    <a:pt x="124169" y="79950"/>
                  </a:cubicBezTo>
                  <a:cubicBezTo>
                    <a:pt x="124141" y="79963"/>
                    <a:pt x="124114" y="79975"/>
                    <a:pt x="124086" y="79987"/>
                  </a:cubicBezTo>
                  <a:cubicBezTo>
                    <a:pt x="118170" y="82606"/>
                    <a:pt x="111270" y="79889"/>
                    <a:pt x="108675" y="73918"/>
                  </a:cubicBezTo>
                  <a:cubicBezTo>
                    <a:pt x="108665" y="73895"/>
                    <a:pt x="108655" y="73872"/>
                    <a:pt x="108645" y="73849"/>
                  </a:cubicBezTo>
                  <a:cubicBezTo>
                    <a:pt x="106197" y="68133"/>
                    <a:pt x="100377" y="64662"/>
                    <a:pt x="94234" y="65255"/>
                  </a:cubicBezTo>
                  <a:cubicBezTo>
                    <a:pt x="90782" y="65438"/>
                    <a:pt x="87930" y="68040"/>
                    <a:pt x="87403" y="71488"/>
                  </a:cubicBezTo>
                  <a:cubicBezTo>
                    <a:pt x="86649" y="75069"/>
                    <a:pt x="88485" y="78693"/>
                    <a:pt x="91801" y="80176"/>
                  </a:cubicBezTo>
                  <a:close/>
                  <a:moveTo>
                    <a:pt x="152814" y="216353"/>
                  </a:moveTo>
                  <a:cubicBezTo>
                    <a:pt x="146479" y="215375"/>
                    <a:pt x="140558" y="219765"/>
                    <a:pt x="139590" y="226158"/>
                  </a:cubicBezTo>
                  <a:cubicBezTo>
                    <a:pt x="139566" y="226320"/>
                    <a:pt x="139544" y="226483"/>
                    <a:pt x="139526" y="226646"/>
                  </a:cubicBezTo>
                  <a:cubicBezTo>
                    <a:pt x="135367" y="254044"/>
                    <a:pt x="119491" y="278215"/>
                    <a:pt x="96106" y="292751"/>
                  </a:cubicBezTo>
                  <a:lnTo>
                    <a:pt x="91333" y="283308"/>
                  </a:lnTo>
                  <a:cubicBezTo>
                    <a:pt x="89478" y="279578"/>
                    <a:pt x="84979" y="278073"/>
                    <a:pt x="81284" y="279945"/>
                  </a:cubicBezTo>
                  <a:cubicBezTo>
                    <a:pt x="79843" y="280674"/>
                    <a:pt x="78675" y="281853"/>
                    <a:pt x="77951" y="283308"/>
                  </a:cubicBezTo>
                  <a:lnTo>
                    <a:pt x="62324" y="314755"/>
                  </a:lnTo>
                  <a:cubicBezTo>
                    <a:pt x="60448" y="318415"/>
                    <a:pt x="61869" y="322916"/>
                    <a:pt x="65495" y="324809"/>
                  </a:cubicBezTo>
                  <a:cubicBezTo>
                    <a:pt x="66146" y="325148"/>
                    <a:pt x="66843" y="325388"/>
                    <a:pt x="67564" y="325521"/>
                  </a:cubicBezTo>
                  <a:lnTo>
                    <a:pt x="101720" y="332226"/>
                  </a:lnTo>
                  <a:cubicBezTo>
                    <a:pt x="105753" y="333149"/>
                    <a:pt x="109763" y="330599"/>
                    <a:pt x="110678" y="326530"/>
                  </a:cubicBezTo>
                  <a:cubicBezTo>
                    <a:pt x="111095" y="324675"/>
                    <a:pt x="110804" y="322730"/>
                    <a:pt x="109862" y="321082"/>
                  </a:cubicBezTo>
                  <a:lnTo>
                    <a:pt x="106493" y="314094"/>
                  </a:lnTo>
                  <a:cubicBezTo>
                    <a:pt x="136814" y="295924"/>
                    <a:pt x="157431" y="264959"/>
                    <a:pt x="162640" y="229763"/>
                  </a:cubicBezTo>
                  <a:cubicBezTo>
                    <a:pt x="163590" y="223323"/>
                    <a:pt x="159194" y="217323"/>
                    <a:pt x="152814" y="21635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243" name="Freeform 242">
            <a:extLst>
              <a:ext uri="{FF2B5EF4-FFF2-40B4-BE49-F238E27FC236}">
                <a16:creationId xmlns:a16="http://schemas.microsoft.com/office/drawing/2014/main" id="{D8FD49B4-3E94-EB4A-9477-FFC3E2337C9E}"/>
              </a:ext>
            </a:extLst>
          </p:cNvPr>
          <p:cNvSpPr/>
          <p:nvPr/>
        </p:nvSpPr>
        <p:spPr>
          <a:xfrm>
            <a:off x="638175" y="1037112"/>
            <a:ext cx="296623" cy="330199"/>
          </a:xfrm>
          <a:custGeom>
            <a:avLst/>
            <a:gdLst>
              <a:gd name="connsiteX0" fmla="*/ 70763 w 296623"/>
              <a:gd name="connsiteY0" fmla="*/ 228592 h 330199"/>
              <a:gd name="connsiteX1" fmla="*/ 97524 w 296623"/>
              <a:gd name="connsiteY1" fmla="*/ 228592 h 330199"/>
              <a:gd name="connsiteX2" fmla="*/ 113071 w 296623"/>
              <a:gd name="connsiteY2" fmla="*/ 236800 h 330199"/>
              <a:gd name="connsiteX3" fmla="*/ 131916 w 296623"/>
              <a:gd name="connsiteY3" fmla="*/ 264159 h 330199"/>
              <a:gd name="connsiteX4" fmla="*/ 136930 w 296623"/>
              <a:gd name="connsiteY4" fmla="*/ 269179 h 330199"/>
              <a:gd name="connsiteX5" fmla="*/ 163105 w 296623"/>
              <a:gd name="connsiteY5" fmla="*/ 264159 h 330199"/>
              <a:gd name="connsiteX6" fmla="*/ 182421 w 296623"/>
              <a:gd name="connsiteY6" fmla="*/ 236706 h 330199"/>
              <a:gd name="connsiteX7" fmla="*/ 197874 w 296623"/>
              <a:gd name="connsiteY7" fmla="*/ 228686 h 330199"/>
              <a:gd name="connsiteX8" fmla="*/ 225577 w 296623"/>
              <a:gd name="connsiteY8" fmla="*/ 228686 h 330199"/>
              <a:gd name="connsiteX9" fmla="*/ 225954 w 296623"/>
              <a:gd name="connsiteY9" fmla="*/ 228687 h 330199"/>
              <a:gd name="connsiteX10" fmla="*/ 288896 w 296623"/>
              <a:gd name="connsiteY10" fmla="*/ 292462 h 330199"/>
              <a:gd name="connsiteX11" fmla="*/ 288896 w 296623"/>
              <a:gd name="connsiteY11" fmla="*/ 320765 h 330199"/>
              <a:gd name="connsiteX12" fmla="*/ 279474 w 296623"/>
              <a:gd name="connsiteY12" fmla="*/ 330199 h 330199"/>
              <a:gd name="connsiteX13" fmla="*/ 16866 w 296623"/>
              <a:gd name="connsiteY13" fmla="*/ 330199 h 330199"/>
              <a:gd name="connsiteX14" fmla="*/ 7444 w 296623"/>
              <a:gd name="connsiteY14" fmla="*/ 320765 h 330199"/>
              <a:gd name="connsiteX15" fmla="*/ 7444 w 296623"/>
              <a:gd name="connsiteY15" fmla="*/ 292462 h 330199"/>
              <a:gd name="connsiteX16" fmla="*/ 7442 w 296623"/>
              <a:gd name="connsiteY16" fmla="*/ 291989 h 330199"/>
              <a:gd name="connsiteX17" fmla="*/ 70763 w 296623"/>
              <a:gd name="connsiteY17" fmla="*/ 228592 h 330199"/>
              <a:gd name="connsiteX18" fmla="*/ 148406 w 296623"/>
              <a:gd name="connsiteY18" fmla="*/ 49435 h 330199"/>
              <a:gd name="connsiteX19" fmla="*/ 226048 w 296623"/>
              <a:gd name="connsiteY19" fmla="*/ 127362 h 330199"/>
              <a:gd name="connsiteX20" fmla="*/ 148217 w 296623"/>
              <a:gd name="connsiteY20" fmla="*/ 205101 h 330199"/>
              <a:gd name="connsiteX21" fmla="*/ 148123 w 296623"/>
              <a:gd name="connsiteY21" fmla="*/ 205101 h 330199"/>
              <a:gd name="connsiteX22" fmla="*/ 70575 w 296623"/>
              <a:gd name="connsiteY22" fmla="*/ 127268 h 330199"/>
              <a:gd name="connsiteX23" fmla="*/ 70575 w 296623"/>
              <a:gd name="connsiteY23" fmla="*/ 127173 h 330199"/>
              <a:gd name="connsiteX24" fmla="*/ 148406 w 296623"/>
              <a:gd name="connsiteY24" fmla="*/ 49435 h 330199"/>
              <a:gd name="connsiteX25" fmla="*/ 148217 w 296623"/>
              <a:gd name="connsiteY25" fmla="*/ 0 h 330199"/>
              <a:gd name="connsiteX26" fmla="*/ 269486 w 296623"/>
              <a:gd name="connsiteY26" fmla="*/ 96701 h 330199"/>
              <a:gd name="connsiteX27" fmla="*/ 273255 w 296623"/>
              <a:gd name="connsiteY27" fmla="*/ 96701 h 330199"/>
              <a:gd name="connsiteX28" fmla="*/ 296623 w 296623"/>
              <a:gd name="connsiteY28" fmla="*/ 120381 h 330199"/>
              <a:gd name="connsiteX29" fmla="*/ 296623 w 296623"/>
              <a:gd name="connsiteY29" fmla="*/ 148684 h 330199"/>
              <a:gd name="connsiteX30" fmla="*/ 273066 w 296623"/>
              <a:gd name="connsiteY30" fmla="*/ 172270 h 330199"/>
              <a:gd name="connsiteX31" fmla="*/ 249510 w 296623"/>
              <a:gd name="connsiteY31" fmla="*/ 148684 h 330199"/>
              <a:gd name="connsiteX32" fmla="*/ 249510 w 296623"/>
              <a:gd name="connsiteY32" fmla="*/ 128023 h 330199"/>
              <a:gd name="connsiteX33" fmla="*/ 249510 w 296623"/>
              <a:gd name="connsiteY33" fmla="*/ 127363 h 330199"/>
              <a:gd name="connsiteX34" fmla="*/ 148217 w 296623"/>
              <a:gd name="connsiteY34" fmla="*/ 23586 h 330199"/>
              <a:gd name="connsiteX35" fmla="*/ 47113 w 296623"/>
              <a:gd name="connsiteY35" fmla="*/ 123400 h 330199"/>
              <a:gd name="connsiteX36" fmla="*/ 47113 w 296623"/>
              <a:gd name="connsiteY36" fmla="*/ 153307 h 330199"/>
              <a:gd name="connsiteX37" fmla="*/ 75381 w 296623"/>
              <a:gd name="connsiteY37" fmla="*/ 181610 h 330199"/>
              <a:gd name="connsiteX38" fmla="*/ 84803 w 296623"/>
              <a:gd name="connsiteY38" fmla="*/ 191044 h 330199"/>
              <a:gd name="connsiteX39" fmla="*/ 75381 w 296623"/>
              <a:gd name="connsiteY39" fmla="*/ 200479 h 330199"/>
              <a:gd name="connsiteX40" fmla="*/ 31660 w 296623"/>
              <a:gd name="connsiteY40" fmla="*/ 170666 h 330199"/>
              <a:gd name="connsiteX41" fmla="*/ 23165 w 296623"/>
              <a:gd name="connsiteY41" fmla="*/ 172188 h 330199"/>
              <a:gd name="connsiteX42" fmla="*/ 0 w 296623"/>
              <a:gd name="connsiteY42" fmla="*/ 148590 h 330199"/>
              <a:gd name="connsiteX43" fmla="*/ 0 w 296623"/>
              <a:gd name="connsiteY43" fmla="*/ 120287 h 330199"/>
              <a:gd name="connsiteX44" fmla="*/ 23556 w 296623"/>
              <a:gd name="connsiteY44" fmla="*/ 97079 h 330199"/>
              <a:gd name="connsiteX45" fmla="*/ 27043 w 296623"/>
              <a:gd name="connsiteY45" fmla="*/ 97079 h 330199"/>
              <a:gd name="connsiteX46" fmla="*/ 148217 w 296623"/>
              <a:gd name="connsiteY46" fmla="*/ 0 h 33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96623" h="330199">
                <a:moveTo>
                  <a:pt x="70763" y="228592"/>
                </a:moveTo>
                <a:lnTo>
                  <a:pt x="97524" y="228592"/>
                </a:lnTo>
                <a:cubicBezTo>
                  <a:pt x="103741" y="228593"/>
                  <a:pt x="109558" y="231664"/>
                  <a:pt x="113071" y="236800"/>
                </a:cubicBezTo>
                <a:lnTo>
                  <a:pt x="131916" y="264159"/>
                </a:lnTo>
                <a:cubicBezTo>
                  <a:pt x="133255" y="266135"/>
                  <a:pt x="134956" y="267839"/>
                  <a:pt x="136930" y="269179"/>
                </a:cubicBezTo>
                <a:cubicBezTo>
                  <a:pt x="145542" y="275030"/>
                  <a:pt x="157261" y="272782"/>
                  <a:pt x="163105" y="264159"/>
                </a:cubicBezTo>
                <a:lnTo>
                  <a:pt x="182421" y="236706"/>
                </a:lnTo>
                <a:cubicBezTo>
                  <a:pt x="185956" y="231669"/>
                  <a:pt x="191725" y="228675"/>
                  <a:pt x="197874" y="228686"/>
                </a:cubicBezTo>
                <a:lnTo>
                  <a:pt x="225577" y="228686"/>
                </a:lnTo>
                <a:cubicBezTo>
                  <a:pt x="225703" y="228686"/>
                  <a:pt x="225828" y="228686"/>
                  <a:pt x="225954" y="228687"/>
                </a:cubicBezTo>
                <a:cubicBezTo>
                  <a:pt x="260924" y="228896"/>
                  <a:pt x="289104" y="257449"/>
                  <a:pt x="288896" y="292462"/>
                </a:cubicBezTo>
                <a:lnTo>
                  <a:pt x="288896" y="320765"/>
                </a:lnTo>
                <a:cubicBezTo>
                  <a:pt x="288896" y="325976"/>
                  <a:pt x="284678" y="330199"/>
                  <a:pt x="279474" y="330199"/>
                </a:cubicBezTo>
                <a:lnTo>
                  <a:pt x="16866" y="330199"/>
                </a:lnTo>
                <a:cubicBezTo>
                  <a:pt x="11662" y="330199"/>
                  <a:pt x="7444" y="325976"/>
                  <a:pt x="7444" y="320765"/>
                </a:cubicBezTo>
                <a:lnTo>
                  <a:pt x="7444" y="292462"/>
                </a:lnTo>
                <a:cubicBezTo>
                  <a:pt x="7443" y="292305"/>
                  <a:pt x="7442" y="292146"/>
                  <a:pt x="7442" y="291989"/>
                </a:cubicBezTo>
                <a:cubicBezTo>
                  <a:pt x="7443" y="256975"/>
                  <a:pt x="35793" y="228591"/>
                  <a:pt x="70763" y="228592"/>
                </a:cubicBezTo>
                <a:close/>
                <a:moveTo>
                  <a:pt x="148406" y="49435"/>
                </a:moveTo>
                <a:cubicBezTo>
                  <a:pt x="191338" y="49487"/>
                  <a:pt x="226099" y="84376"/>
                  <a:pt x="226048" y="127362"/>
                </a:cubicBezTo>
                <a:cubicBezTo>
                  <a:pt x="225996" y="170349"/>
                  <a:pt x="191149" y="205153"/>
                  <a:pt x="148217" y="205101"/>
                </a:cubicBezTo>
                <a:cubicBezTo>
                  <a:pt x="148186" y="205101"/>
                  <a:pt x="148154" y="205101"/>
                  <a:pt x="148123" y="205101"/>
                </a:cubicBezTo>
                <a:cubicBezTo>
                  <a:pt x="105243" y="205049"/>
                  <a:pt x="70523" y="170201"/>
                  <a:pt x="70575" y="127268"/>
                </a:cubicBezTo>
                <a:cubicBezTo>
                  <a:pt x="70575" y="127237"/>
                  <a:pt x="70575" y="127205"/>
                  <a:pt x="70575" y="127173"/>
                </a:cubicBezTo>
                <a:cubicBezTo>
                  <a:pt x="70627" y="84188"/>
                  <a:pt x="105473" y="49383"/>
                  <a:pt x="148406" y="49435"/>
                </a:cubicBezTo>
                <a:close/>
                <a:moveTo>
                  <a:pt x="148217" y="0"/>
                </a:moveTo>
                <a:cubicBezTo>
                  <a:pt x="206080" y="364"/>
                  <a:pt x="256184" y="40317"/>
                  <a:pt x="269486" y="96701"/>
                </a:cubicBezTo>
                <a:cubicBezTo>
                  <a:pt x="270740" y="96603"/>
                  <a:pt x="272001" y="96603"/>
                  <a:pt x="273255" y="96701"/>
                </a:cubicBezTo>
                <a:cubicBezTo>
                  <a:pt x="286228" y="96805"/>
                  <a:pt x="296676" y="107392"/>
                  <a:pt x="296623" y="120381"/>
                </a:cubicBezTo>
                <a:lnTo>
                  <a:pt x="296623" y="148684"/>
                </a:lnTo>
                <a:cubicBezTo>
                  <a:pt x="296623" y="161710"/>
                  <a:pt x="286076" y="172270"/>
                  <a:pt x="273066" y="172270"/>
                </a:cubicBezTo>
                <a:cubicBezTo>
                  <a:pt x="260057" y="172270"/>
                  <a:pt x="249510" y="161710"/>
                  <a:pt x="249510" y="148684"/>
                </a:cubicBezTo>
                <a:lnTo>
                  <a:pt x="249510" y="128023"/>
                </a:lnTo>
                <a:cubicBezTo>
                  <a:pt x="249510" y="127363"/>
                  <a:pt x="249510" y="127363"/>
                  <a:pt x="249510" y="127363"/>
                </a:cubicBezTo>
                <a:cubicBezTo>
                  <a:pt x="250138" y="70709"/>
                  <a:pt x="204801" y="24259"/>
                  <a:pt x="148217" y="23586"/>
                </a:cubicBezTo>
                <a:cubicBezTo>
                  <a:pt x="93213" y="24276"/>
                  <a:pt x="48576" y="68344"/>
                  <a:pt x="47113" y="123400"/>
                </a:cubicBezTo>
                <a:lnTo>
                  <a:pt x="47113" y="153307"/>
                </a:lnTo>
                <a:cubicBezTo>
                  <a:pt x="47113" y="168939"/>
                  <a:pt x="59769" y="181610"/>
                  <a:pt x="75381" y="181610"/>
                </a:cubicBezTo>
                <a:cubicBezTo>
                  <a:pt x="80585" y="181610"/>
                  <a:pt x="84803" y="185834"/>
                  <a:pt x="84803" y="191044"/>
                </a:cubicBezTo>
                <a:cubicBezTo>
                  <a:pt x="84803" y="196255"/>
                  <a:pt x="80585" y="200479"/>
                  <a:pt x="75381" y="200479"/>
                </a:cubicBezTo>
                <a:cubicBezTo>
                  <a:pt x="56085" y="200444"/>
                  <a:pt x="38761" y="188630"/>
                  <a:pt x="31660" y="170666"/>
                </a:cubicBezTo>
                <a:cubicBezTo>
                  <a:pt x="28947" y="171697"/>
                  <a:pt x="26067" y="172213"/>
                  <a:pt x="23165" y="172188"/>
                </a:cubicBezTo>
                <a:cubicBezTo>
                  <a:pt x="10260" y="172077"/>
                  <a:pt x="-112" y="161511"/>
                  <a:pt x="0" y="148590"/>
                </a:cubicBezTo>
                <a:lnTo>
                  <a:pt x="0" y="120287"/>
                </a:lnTo>
                <a:cubicBezTo>
                  <a:pt x="206" y="107408"/>
                  <a:pt x="10692" y="97077"/>
                  <a:pt x="23556" y="97079"/>
                </a:cubicBezTo>
                <a:cubicBezTo>
                  <a:pt x="24716" y="96982"/>
                  <a:pt x="25883" y="96982"/>
                  <a:pt x="27043" y="97079"/>
                </a:cubicBezTo>
                <a:cubicBezTo>
                  <a:pt x="40188" y="40578"/>
                  <a:pt x="90278" y="449"/>
                  <a:pt x="148217" y="0"/>
                </a:cubicBez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/>
          </a:p>
        </p:txBody>
      </p:sp>
      <p:sp>
        <p:nvSpPr>
          <p:cNvPr id="244" name="Freeform 243">
            <a:extLst>
              <a:ext uri="{FF2B5EF4-FFF2-40B4-BE49-F238E27FC236}">
                <a16:creationId xmlns:a16="http://schemas.microsoft.com/office/drawing/2014/main" id="{BC60D06F-6242-B848-A658-637A3E29E32D}"/>
              </a:ext>
            </a:extLst>
          </p:cNvPr>
          <p:cNvSpPr/>
          <p:nvPr/>
        </p:nvSpPr>
        <p:spPr>
          <a:xfrm>
            <a:off x="1778137" y="1011711"/>
            <a:ext cx="377740" cy="379699"/>
          </a:xfrm>
          <a:custGeom>
            <a:avLst/>
            <a:gdLst>
              <a:gd name="connsiteX0" fmla="*/ 194674 w 377740"/>
              <a:gd name="connsiteY0" fmla="*/ 106866 h 379699"/>
              <a:gd name="connsiteX1" fmla="*/ 208613 w 377740"/>
              <a:gd name="connsiteY1" fmla="*/ 120805 h 379699"/>
              <a:gd name="connsiteX2" fmla="*/ 208613 w 377740"/>
              <a:gd name="connsiteY2" fmla="*/ 130098 h 379699"/>
              <a:gd name="connsiteX3" fmla="*/ 229986 w 377740"/>
              <a:gd name="connsiteY3" fmla="*/ 152400 h 379699"/>
              <a:gd name="connsiteX4" fmla="*/ 222785 w 377740"/>
              <a:gd name="connsiteY4" fmla="*/ 170753 h 379699"/>
              <a:gd name="connsiteX5" fmla="*/ 204432 w 377740"/>
              <a:gd name="connsiteY5" fmla="*/ 163551 h 379699"/>
              <a:gd name="connsiteX6" fmla="*/ 186590 w 377740"/>
              <a:gd name="connsiteY6" fmla="*/ 152958 h 379699"/>
              <a:gd name="connsiteX7" fmla="*/ 178133 w 377740"/>
              <a:gd name="connsiteY7" fmla="*/ 160671 h 379699"/>
              <a:gd name="connsiteX8" fmla="*/ 183244 w 377740"/>
              <a:gd name="connsiteY8" fmla="*/ 171357 h 379699"/>
              <a:gd name="connsiteX9" fmla="*/ 209450 w 377740"/>
              <a:gd name="connsiteY9" fmla="*/ 184832 h 379699"/>
              <a:gd name="connsiteX10" fmla="*/ 229522 w 377740"/>
              <a:gd name="connsiteY10" fmla="*/ 224140 h 379699"/>
              <a:gd name="connsiteX11" fmla="*/ 208613 w 377740"/>
              <a:gd name="connsiteY11" fmla="*/ 252018 h 379699"/>
              <a:gd name="connsiteX12" fmla="*/ 208613 w 377740"/>
              <a:gd name="connsiteY12" fmla="*/ 260195 h 379699"/>
              <a:gd name="connsiteX13" fmla="*/ 194674 w 377740"/>
              <a:gd name="connsiteY13" fmla="*/ 274134 h 379699"/>
              <a:gd name="connsiteX14" fmla="*/ 180735 w 377740"/>
              <a:gd name="connsiteY14" fmla="*/ 260195 h 379699"/>
              <a:gd name="connsiteX15" fmla="*/ 180735 w 377740"/>
              <a:gd name="connsiteY15" fmla="*/ 253969 h 379699"/>
              <a:gd name="connsiteX16" fmla="*/ 150069 w 377740"/>
              <a:gd name="connsiteY16" fmla="*/ 228043 h 379699"/>
              <a:gd name="connsiteX17" fmla="*/ 157318 w 377740"/>
              <a:gd name="connsiteY17" fmla="*/ 209643 h 379699"/>
              <a:gd name="connsiteX18" fmla="*/ 175717 w 377740"/>
              <a:gd name="connsiteY18" fmla="*/ 216891 h 379699"/>
              <a:gd name="connsiteX19" fmla="*/ 193373 w 377740"/>
              <a:gd name="connsiteY19" fmla="*/ 227485 h 379699"/>
              <a:gd name="connsiteX20" fmla="*/ 194488 w 377740"/>
              <a:gd name="connsiteY20" fmla="*/ 227485 h 379699"/>
              <a:gd name="connsiteX21" fmla="*/ 202015 w 377740"/>
              <a:gd name="connsiteY21" fmla="*/ 219958 h 379699"/>
              <a:gd name="connsiteX22" fmla="*/ 196812 w 377740"/>
              <a:gd name="connsiteY22" fmla="*/ 209364 h 379699"/>
              <a:gd name="connsiteX23" fmla="*/ 170606 w 377740"/>
              <a:gd name="connsiteY23" fmla="*/ 195890 h 379699"/>
              <a:gd name="connsiteX24" fmla="*/ 150813 w 377740"/>
              <a:gd name="connsiteY24" fmla="*/ 155281 h 379699"/>
              <a:gd name="connsiteX25" fmla="*/ 180735 w 377740"/>
              <a:gd name="connsiteY25" fmla="*/ 125544 h 379699"/>
              <a:gd name="connsiteX26" fmla="*/ 180735 w 377740"/>
              <a:gd name="connsiteY26" fmla="*/ 120805 h 379699"/>
              <a:gd name="connsiteX27" fmla="*/ 194674 w 377740"/>
              <a:gd name="connsiteY27" fmla="*/ 106866 h 379699"/>
              <a:gd name="connsiteX28" fmla="*/ 173673 w 377740"/>
              <a:gd name="connsiteY28" fmla="*/ 88374 h 379699"/>
              <a:gd name="connsiteX29" fmla="*/ 88348 w 377740"/>
              <a:gd name="connsiteY29" fmla="*/ 173698 h 379699"/>
              <a:gd name="connsiteX30" fmla="*/ 173673 w 377740"/>
              <a:gd name="connsiteY30" fmla="*/ 291529 h 379699"/>
              <a:gd name="connsiteX31" fmla="*/ 291504 w 377740"/>
              <a:gd name="connsiteY31" fmla="*/ 206205 h 379699"/>
              <a:gd name="connsiteX32" fmla="*/ 291504 w 377740"/>
              <a:gd name="connsiteY32" fmla="*/ 174369 h 379699"/>
              <a:gd name="connsiteX33" fmla="*/ 173673 w 377740"/>
              <a:gd name="connsiteY33" fmla="*/ 88374 h 379699"/>
              <a:gd name="connsiteX34" fmla="*/ 189563 w 377740"/>
              <a:gd name="connsiteY34" fmla="*/ 0 h 379699"/>
              <a:gd name="connsiteX35" fmla="*/ 217441 w 377740"/>
              <a:gd name="connsiteY35" fmla="*/ 2138 h 379699"/>
              <a:gd name="connsiteX36" fmla="*/ 224782 w 377740"/>
              <a:gd name="connsiteY36" fmla="*/ 10780 h 379699"/>
              <a:gd name="connsiteX37" fmla="*/ 224782 w 377740"/>
              <a:gd name="connsiteY37" fmla="*/ 37729 h 379699"/>
              <a:gd name="connsiteX38" fmla="*/ 267529 w 377740"/>
              <a:gd name="connsiteY38" fmla="*/ 54455 h 379699"/>
              <a:gd name="connsiteX39" fmla="*/ 277937 w 377740"/>
              <a:gd name="connsiteY39" fmla="*/ 53155 h 379699"/>
              <a:gd name="connsiteX40" fmla="*/ 292247 w 377740"/>
              <a:gd name="connsiteY40" fmla="*/ 38658 h 379699"/>
              <a:gd name="connsiteX41" fmla="*/ 303677 w 377740"/>
              <a:gd name="connsiteY41" fmla="*/ 37729 h 379699"/>
              <a:gd name="connsiteX42" fmla="*/ 342428 w 377740"/>
              <a:gd name="connsiteY42" fmla="*/ 76479 h 379699"/>
              <a:gd name="connsiteX43" fmla="*/ 341498 w 377740"/>
              <a:gd name="connsiteY43" fmla="*/ 87909 h 379699"/>
              <a:gd name="connsiteX44" fmla="*/ 327188 w 377740"/>
              <a:gd name="connsiteY44" fmla="*/ 102220 h 379699"/>
              <a:gd name="connsiteX45" fmla="*/ 325887 w 377740"/>
              <a:gd name="connsiteY45" fmla="*/ 112814 h 379699"/>
              <a:gd name="connsiteX46" fmla="*/ 339082 w 377740"/>
              <a:gd name="connsiteY46" fmla="*/ 142736 h 379699"/>
              <a:gd name="connsiteX47" fmla="*/ 351256 w 377740"/>
              <a:gd name="connsiteY47" fmla="*/ 154724 h 379699"/>
              <a:gd name="connsiteX48" fmla="*/ 369098 w 377740"/>
              <a:gd name="connsiteY48" fmla="*/ 154724 h 379699"/>
              <a:gd name="connsiteX49" fmla="*/ 377740 w 377740"/>
              <a:gd name="connsiteY49" fmla="*/ 162065 h 379699"/>
              <a:gd name="connsiteX50" fmla="*/ 377740 w 377740"/>
              <a:gd name="connsiteY50" fmla="*/ 217635 h 379699"/>
              <a:gd name="connsiteX51" fmla="*/ 369098 w 377740"/>
              <a:gd name="connsiteY51" fmla="*/ 224883 h 379699"/>
              <a:gd name="connsiteX52" fmla="*/ 351256 w 377740"/>
              <a:gd name="connsiteY52" fmla="*/ 224883 h 379699"/>
              <a:gd name="connsiteX53" fmla="*/ 339082 w 377740"/>
              <a:gd name="connsiteY53" fmla="*/ 236964 h 379699"/>
              <a:gd name="connsiteX54" fmla="*/ 325887 w 377740"/>
              <a:gd name="connsiteY54" fmla="*/ 266886 h 379699"/>
              <a:gd name="connsiteX55" fmla="*/ 327188 w 377740"/>
              <a:gd name="connsiteY55" fmla="*/ 277294 h 379699"/>
              <a:gd name="connsiteX56" fmla="*/ 341498 w 377740"/>
              <a:gd name="connsiteY56" fmla="*/ 291605 h 379699"/>
              <a:gd name="connsiteX57" fmla="*/ 342428 w 377740"/>
              <a:gd name="connsiteY57" fmla="*/ 302942 h 379699"/>
              <a:gd name="connsiteX58" fmla="*/ 303677 w 377740"/>
              <a:gd name="connsiteY58" fmla="*/ 341785 h 379699"/>
              <a:gd name="connsiteX59" fmla="*/ 292247 w 377740"/>
              <a:gd name="connsiteY59" fmla="*/ 340856 h 379699"/>
              <a:gd name="connsiteX60" fmla="*/ 277937 w 377740"/>
              <a:gd name="connsiteY60" fmla="*/ 326545 h 379699"/>
              <a:gd name="connsiteX61" fmla="*/ 267529 w 377740"/>
              <a:gd name="connsiteY61" fmla="*/ 325244 h 379699"/>
              <a:gd name="connsiteX62" fmla="*/ 225526 w 377740"/>
              <a:gd name="connsiteY62" fmla="*/ 342157 h 379699"/>
              <a:gd name="connsiteX63" fmla="*/ 225526 w 377740"/>
              <a:gd name="connsiteY63" fmla="*/ 368920 h 379699"/>
              <a:gd name="connsiteX64" fmla="*/ 218185 w 377740"/>
              <a:gd name="connsiteY64" fmla="*/ 377562 h 379699"/>
              <a:gd name="connsiteX65" fmla="*/ 190307 w 377740"/>
              <a:gd name="connsiteY65" fmla="*/ 379699 h 379699"/>
              <a:gd name="connsiteX66" fmla="*/ 162428 w 377740"/>
              <a:gd name="connsiteY66" fmla="*/ 377562 h 379699"/>
              <a:gd name="connsiteX67" fmla="*/ 155180 w 377740"/>
              <a:gd name="connsiteY67" fmla="*/ 368920 h 379699"/>
              <a:gd name="connsiteX68" fmla="*/ 155180 w 377740"/>
              <a:gd name="connsiteY68" fmla="*/ 341878 h 379699"/>
              <a:gd name="connsiteX69" fmla="*/ 112341 w 377740"/>
              <a:gd name="connsiteY69" fmla="*/ 325244 h 379699"/>
              <a:gd name="connsiteX70" fmla="*/ 102212 w 377740"/>
              <a:gd name="connsiteY70" fmla="*/ 326824 h 379699"/>
              <a:gd name="connsiteX71" fmla="*/ 87622 w 377740"/>
              <a:gd name="connsiteY71" fmla="*/ 341135 h 379699"/>
              <a:gd name="connsiteX72" fmla="*/ 76192 w 377740"/>
              <a:gd name="connsiteY72" fmla="*/ 342064 h 379699"/>
              <a:gd name="connsiteX73" fmla="*/ 37163 w 377740"/>
              <a:gd name="connsiteY73" fmla="*/ 303221 h 379699"/>
              <a:gd name="connsiteX74" fmla="*/ 38464 w 377740"/>
              <a:gd name="connsiteY74" fmla="*/ 291884 h 379699"/>
              <a:gd name="connsiteX75" fmla="*/ 52775 w 377740"/>
              <a:gd name="connsiteY75" fmla="*/ 277294 h 379699"/>
              <a:gd name="connsiteX76" fmla="*/ 53983 w 377740"/>
              <a:gd name="connsiteY76" fmla="*/ 266886 h 379699"/>
              <a:gd name="connsiteX77" fmla="*/ 40787 w 377740"/>
              <a:gd name="connsiteY77" fmla="*/ 236964 h 379699"/>
              <a:gd name="connsiteX78" fmla="*/ 28707 w 377740"/>
              <a:gd name="connsiteY78" fmla="*/ 224883 h 379699"/>
              <a:gd name="connsiteX79" fmla="*/ 10772 w 377740"/>
              <a:gd name="connsiteY79" fmla="*/ 224883 h 379699"/>
              <a:gd name="connsiteX80" fmla="*/ 2130 w 377740"/>
              <a:gd name="connsiteY80" fmla="*/ 217635 h 379699"/>
              <a:gd name="connsiteX81" fmla="*/ 2130 w 377740"/>
              <a:gd name="connsiteY81" fmla="*/ 161879 h 379699"/>
              <a:gd name="connsiteX82" fmla="*/ 10772 w 377740"/>
              <a:gd name="connsiteY82" fmla="*/ 154538 h 379699"/>
              <a:gd name="connsiteX83" fmla="*/ 28707 w 377740"/>
              <a:gd name="connsiteY83" fmla="*/ 154538 h 379699"/>
              <a:gd name="connsiteX84" fmla="*/ 40787 w 377740"/>
              <a:gd name="connsiteY84" fmla="*/ 142550 h 379699"/>
              <a:gd name="connsiteX85" fmla="*/ 53983 w 377740"/>
              <a:gd name="connsiteY85" fmla="*/ 112628 h 379699"/>
              <a:gd name="connsiteX86" fmla="*/ 52775 w 377740"/>
              <a:gd name="connsiteY86" fmla="*/ 102220 h 379699"/>
              <a:gd name="connsiteX87" fmla="*/ 38092 w 377740"/>
              <a:gd name="connsiteY87" fmla="*/ 88095 h 379699"/>
              <a:gd name="connsiteX88" fmla="*/ 37163 w 377740"/>
              <a:gd name="connsiteY88" fmla="*/ 76665 h 379699"/>
              <a:gd name="connsiteX89" fmla="*/ 76192 w 377740"/>
              <a:gd name="connsiteY89" fmla="*/ 37915 h 379699"/>
              <a:gd name="connsiteX90" fmla="*/ 87622 w 377740"/>
              <a:gd name="connsiteY90" fmla="*/ 38844 h 379699"/>
              <a:gd name="connsiteX91" fmla="*/ 102212 w 377740"/>
              <a:gd name="connsiteY91" fmla="*/ 53155 h 379699"/>
              <a:gd name="connsiteX92" fmla="*/ 111597 w 377740"/>
              <a:gd name="connsiteY92" fmla="*/ 54455 h 379699"/>
              <a:gd name="connsiteX93" fmla="*/ 154437 w 377740"/>
              <a:gd name="connsiteY93" fmla="*/ 37729 h 379699"/>
              <a:gd name="connsiteX94" fmla="*/ 154437 w 377740"/>
              <a:gd name="connsiteY94" fmla="*/ 10780 h 379699"/>
              <a:gd name="connsiteX95" fmla="*/ 161685 w 377740"/>
              <a:gd name="connsiteY95" fmla="*/ 2138 h 379699"/>
              <a:gd name="connsiteX96" fmla="*/ 189563 w 377740"/>
              <a:gd name="connsiteY96" fmla="*/ 0 h 379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377740" h="379699">
                <a:moveTo>
                  <a:pt x="194674" y="106866"/>
                </a:moveTo>
                <a:cubicBezTo>
                  <a:pt x="202372" y="106866"/>
                  <a:pt x="208613" y="113107"/>
                  <a:pt x="208613" y="120805"/>
                </a:cubicBezTo>
                <a:lnTo>
                  <a:pt x="208613" y="130098"/>
                </a:lnTo>
                <a:cubicBezTo>
                  <a:pt x="218148" y="134776"/>
                  <a:pt x="225718" y="142676"/>
                  <a:pt x="229986" y="152400"/>
                </a:cubicBezTo>
                <a:cubicBezTo>
                  <a:pt x="233066" y="159457"/>
                  <a:pt x="229841" y="167674"/>
                  <a:pt x="222785" y="170753"/>
                </a:cubicBezTo>
                <a:cubicBezTo>
                  <a:pt x="215728" y="173833"/>
                  <a:pt x="207511" y="170608"/>
                  <a:pt x="204432" y="163551"/>
                </a:cubicBezTo>
                <a:cubicBezTo>
                  <a:pt x="201383" y="156549"/>
                  <a:pt x="194197" y="152283"/>
                  <a:pt x="186590" y="152958"/>
                </a:cubicBezTo>
                <a:cubicBezTo>
                  <a:pt x="182335" y="153282"/>
                  <a:pt x="178846" y="156463"/>
                  <a:pt x="178133" y="160671"/>
                </a:cubicBezTo>
                <a:cubicBezTo>
                  <a:pt x="177052" y="164998"/>
                  <a:pt x="179196" y="169483"/>
                  <a:pt x="183244" y="171357"/>
                </a:cubicBezTo>
                <a:lnTo>
                  <a:pt x="209450" y="184832"/>
                </a:lnTo>
                <a:cubicBezTo>
                  <a:pt x="224037" y="192114"/>
                  <a:pt x="232176" y="208053"/>
                  <a:pt x="229522" y="224140"/>
                </a:cubicBezTo>
                <a:cubicBezTo>
                  <a:pt x="227787" y="236400"/>
                  <a:pt x="219897" y="246920"/>
                  <a:pt x="208613" y="252018"/>
                </a:cubicBezTo>
                <a:lnTo>
                  <a:pt x="208613" y="260195"/>
                </a:lnTo>
                <a:cubicBezTo>
                  <a:pt x="208613" y="267893"/>
                  <a:pt x="202372" y="274134"/>
                  <a:pt x="194674" y="274134"/>
                </a:cubicBezTo>
                <a:cubicBezTo>
                  <a:pt x="186976" y="274134"/>
                  <a:pt x="180735" y="267893"/>
                  <a:pt x="180735" y="260195"/>
                </a:cubicBezTo>
                <a:lnTo>
                  <a:pt x="180735" y="253969"/>
                </a:lnTo>
                <a:cubicBezTo>
                  <a:pt x="167049" y="250545"/>
                  <a:pt x="155723" y="240969"/>
                  <a:pt x="150069" y="228043"/>
                </a:cubicBezTo>
                <a:cubicBezTo>
                  <a:pt x="146990" y="220960"/>
                  <a:pt x="150235" y="212723"/>
                  <a:pt x="157318" y="209643"/>
                </a:cubicBezTo>
                <a:cubicBezTo>
                  <a:pt x="164401" y="206563"/>
                  <a:pt x="172638" y="209808"/>
                  <a:pt x="175717" y="216891"/>
                </a:cubicBezTo>
                <a:cubicBezTo>
                  <a:pt x="178698" y="223864"/>
                  <a:pt x="185818" y="228136"/>
                  <a:pt x="193373" y="227485"/>
                </a:cubicBezTo>
                <a:lnTo>
                  <a:pt x="194488" y="227485"/>
                </a:lnTo>
                <a:cubicBezTo>
                  <a:pt x="198413" y="226971"/>
                  <a:pt x="201502" y="223882"/>
                  <a:pt x="202015" y="219958"/>
                </a:cubicBezTo>
                <a:cubicBezTo>
                  <a:pt x="202791" y="215668"/>
                  <a:pt x="200681" y="211372"/>
                  <a:pt x="196812" y="209364"/>
                </a:cubicBezTo>
                <a:lnTo>
                  <a:pt x="170606" y="195890"/>
                </a:lnTo>
                <a:cubicBezTo>
                  <a:pt x="155715" y="188259"/>
                  <a:pt x="147650" y="171712"/>
                  <a:pt x="150813" y="155281"/>
                </a:cubicBezTo>
                <a:cubicBezTo>
                  <a:pt x="153448" y="140014"/>
                  <a:pt x="165453" y="128085"/>
                  <a:pt x="180735" y="125544"/>
                </a:cubicBezTo>
                <a:lnTo>
                  <a:pt x="180735" y="120805"/>
                </a:lnTo>
                <a:cubicBezTo>
                  <a:pt x="180735" y="113107"/>
                  <a:pt x="186976" y="106866"/>
                  <a:pt x="194674" y="106866"/>
                </a:cubicBezTo>
                <a:close/>
                <a:moveTo>
                  <a:pt x="173673" y="88374"/>
                </a:moveTo>
                <a:cubicBezTo>
                  <a:pt x="129785" y="95396"/>
                  <a:pt x="95371" y="129811"/>
                  <a:pt x="88348" y="173698"/>
                </a:cubicBezTo>
                <a:cubicBezTo>
                  <a:pt x="79372" y="229798"/>
                  <a:pt x="117573" y="282553"/>
                  <a:pt x="173673" y="291529"/>
                </a:cubicBezTo>
                <a:cubicBezTo>
                  <a:pt x="229773" y="300506"/>
                  <a:pt x="282527" y="262305"/>
                  <a:pt x="291504" y="206205"/>
                </a:cubicBezTo>
                <a:cubicBezTo>
                  <a:pt x="293151" y="195657"/>
                  <a:pt x="293151" y="184917"/>
                  <a:pt x="291504" y="174369"/>
                </a:cubicBezTo>
                <a:cubicBezTo>
                  <a:pt x="282713" y="118083"/>
                  <a:pt x="229957" y="79582"/>
                  <a:pt x="173673" y="88374"/>
                </a:cubicBezTo>
                <a:close/>
                <a:moveTo>
                  <a:pt x="189563" y="0"/>
                </a:moveTo>
                <a:cubicBezTo>
                  <a:pt x="198898" y="-18"/>
                  <a:pt x="208219" y="696"/>
                  <a:pt x="217441" y="2138"/>
                </a:cubicBezTo>
                <a:cubicBezTo>
                  <a:pt x="221700" y="2786"/>
                  <a:pt x="224832" y="6472"/>
                  <a:pt x="224782" y="10780"/>
                </a:cubicBezTo>
                <a:lnTo>
                  <a:pt x="224782" y="37729"/>
                </a:lnTo>
                <a:cubicBezTo>
                  <a:pt x="239795" y="41111"/>
                  <a:pt x="254208" y="46751"/>
                  <a:pt x="267529" y="54455"/>
                </a:cubicBezTo>
                <a:cubicBezTo>
                  <a:pt x="270888" y="56451"/>
                  <a:pt x="275172" y="55915"/>
                  <a:pt x="277937" y="53155"/>
                </a:cubicBezTo>
                <a:lnTo>
                  <a:pt x="292247" y="38658"/>
                </a:lnTo>
                <a:cubicBezTo>
                  <a:pt x="295389" y="35754"/>
                  <a:pt x="300108" y="35370"/>
                  <a:pt x="303677" y="37729"/>
                </a:cubicBezTo>
                <a:cubicBezTo>
                  <a:pt x="318386" y="48720"/>
                  <a:pt x="331436" y="61771"/>
                  <a:pt x="342428" y="76479"/>
                </a:cubicBezTo>
                <a:cubicBezTo>
                  <a:pt x="344786" y="80049"/>
                  <a:pt x="344402" y="84767"/>
                  <a:pt x="341498" y="87909"/>
                </a:cubicBezTo>
                <a:lnTo>
                  <a:pt x="327188" y="102220"/>
                </a:lnTo>
                <a:cubicBezTo>
                  <a:pt x="324332" y="105013"/>
                  <a:pt x="323792" y="109412"/>
                  <a:pt x="325887" y="112814"/>
                </a:cubicBezTo>
                <a:cubicBezTo>
                  <a:pt x="331334" y="122291"/>
                  <a:pt x="335757" y="132322"/>
                  <a:pt x="339082" y="142736"/>
                </a:cubicBezTo>
                <a:cubicBezTo>
                  <a:pt x="340954" y="148470"/>
                  <a:pt x="345493" y="152940"/>
                  <a:pt x="351256" y="154724"/>
                </a:cubicBezTo>
                <a:lnTo>
                  <a:pt x="369098" y="154724"/>
                </a:lnTo>
                <a:cubicBezTo>
                  <a:pt x="373311" y="154926"/>
                  <a:pt x="376859" y="157940"/>
                  <a:pt x="377740" y="162065"/>
                </a:cubicBezTo>
                <a:lnTo>
                  <a:pt x="377740" y="217635"/>
                </a:lnTo>
                <a:cubicBezTo>
                  <a:pt x="377014" y="221836"/>
                  <a:pt x="373361" y="224900"/>
                  <a:pt x="369098" y="224883"/>
                </a:cubicBezTo>
                <a:lnTo>
                  <a:pt x="351256" y="224883"/>
                </a:lnTo>
                <a:cubicBezTo>
                  <a:pt x="345471" y="226685"/>
                  <a:pt x="340929" y="231194"/>
                  <a:pt x="339082" y="236964"/>
                </a:cubicBezTo>
                <a:cubicBezTo>
                  <a:pt x="335757" y="247378"/>
                  <a:pt x="331334" y="257409"/>
                  <a:pt x="325887" y="266886"/>
                </a:cubicBezTo>
                <a:cubicBezTo>
                  <a:pt x="323892" y="270246"/>
                  <a:pt x="324427" y="274529"/>
                  <a:pt x="327188" y="277294"/>
                </a:cubicBezTo>
                <a:lnTo>
                  <a:pt x="341498" y="291605"/>
                </a:lnTo>
                <a:cubicBezTo>
                  <a:pt x="344355" y="294731"/>
                  <a:pt x="344737" y="299392"/>
                  <a:pt x="342428" y="302942"/>
                </a:cubicBezTo>
                <a:cubicBezTo>
                  <a:pt x="331438" y="317679"/>
                  <a:pt x="318388" y="330760"/>
                  <a:pt x="303677" y="341785"/>
                </a:cubicBezTo>
                <a:cubicBezTo>
                  <a:pt x="300108" y="344144"/>
                  <a:pt x="295389" y="343760"/>
                  <a:pt x="292247" y="340856"/>
                </a:cubicBezTo>
                <a:lnTo>
                  <a:pt x="277937" y="326545"/>
                </a:lnTo>
                <a:cubicBezTo>
                  <a:pt x="275172" y="323784"/>
                  <a:pt x="270888" y="323249"/>
                  <a:pt x="267529" y="325244"/>
                </a:cubicBezTo>
                <a:cubicBezTo>
                  <a:pt x="254432" y="332909"/>
                  <a:pt x="240280" y="338607"/>
                  <a:pt x="225526" y="342157"/>
                </a:cubicBezTo>
                <a:lnTo>
                  <a:pt x="225526" y="368920"/>
                </a:lnTo>
                <a:cubicBezTo>
                  <a:pt x="225535" y="373213"/>
                  <a:pt x="222423" y="376877"/>
                  <a:pt x="218185" y="377562"/>
                </a:cubicBezTo>
                <a:cubicBezTo>
                  <a:pt x="208957" y="378956"/>
                  <a:pt x="199639" y="379671"/>
                  <a:pt x="190307" y="379699"/>
                </a:cubicBezTo>
                <a:cubicBezTo>
                  <a:pt x="180974" y="379663"/>
                  <a:pt x="171657" y="378949"/>
                  <a:pt x="162428" y="377562"/>
                </a:cubicBezTo>
                <a:cubicBezTo>
                  <a:pt x="158227" y="376836"/>
                  <a:pt x="155163" y="373183"/>
                  <a:pt x="155180" y="368920"/>
                </a:cubicBezTo>
                <a:lnTo>
                  <a:pt x="155180" y="341878"/>
                </a:lnTo>
                <a:cubicBezTo>
                  <a:pt x="140155" y="338486"/>
                  <a:pt x="125718" y="332880"/>
                  <a:pt x="112341" y="325244"/>
                </a:cubicBezTo>
                <a:cubicBezTo>
                  <a:pt x="108988" y="323464"/>
                  <a:pt x="104863" y="324107"/>
                  <a:pt x="102212" y="326824"/>
                </a:cubicBezTo>
                <a:lnTo>
                  <a:pt x="87622" y="341135"/>
                </a:lnTo>
                <a:cubicBezTo>
                  <a:pt x="84578" y="344252"/>
                  <a:pt x="79701" y="344648"/>
                  <a:pt x="76192" y="342064"/>
                </a:cubicBezTo>
                <a:cubicBezTo>
                  <a:pt x="61379" y="331065"/>
                  <a:pt x="48233" y="317982"/>
                  <a:pt x="37163" y="303221"/>
                </a:cubicBezTo>
                <a:cubicBezTo>
                  <a:pt x="34685" y="299652"/>
                  <a:pt x="35242" y="294799"/>
                  <a:pt x="38464" y="291884"/>
                </a:cubicBezTo>
                <a:lnTo>
                  <a:pt x="52775" y="277294"/>
                </a:lnTo>
                <a:cubicBezTo>
                  <a:pt x="55505" y="274507"/>
                  <a:pt x="56002" y="270225"/>
                  <a:pt x="53983" y="266886"/>
                </a:cubicBezTo>
                <a:cubicBezTo>
                  <a:pt x="48573" y="257389"/>
                  <a:pt x="44152" y="247362"/>
                  <a:pt x="40787" y="236964"/>
                </a:cubicBezTo>
                <a:cubicBezTo>
                  <a:pt x="38960" y="231215"/>
                  <a:pt x="34455" y="226711"/>
                  <a:pt x="28707" y="224883"/>
                </a:cubicBezTo>
                <a:lnTo>
                  <a:pt x="10772" y="224883"/>
                </a:lnTo>
                <a:cubicBezTo>
                  <a:pt x="6508" y="224900"/>
                  <a:pt x="2855" y="221836"/>
                  <a:pt x="2130" y="217635"/>
                </a:cubicBezTo>
                <a:cubicBezTo>
                  <a:pt x="-710" y="199158"/>
                  <a:pt x="-710" y="180356"/>
                  <a:pt x="2130" y="161879"/>
                </a:cubicBezTo>
                <a:cubicBezTo>
                  <a:pt x="3011" y="157754"/>
                  <a:pt x="6559" y="154740"/>
                  <a:pt x="10772" y="154538"/>
                </a:cubicBezTo>
                <a:lnTo>
                  <a:pt x="28707" y="154538"/>
                </a:lnTo>
                <a:cubicBezTo>
                  <a:pt x="34512" y="152859"/>
                  <a:pt x="39064" y="148342"/>
                  <a:pt x="40787" y="142550"/>
                </a:cubicBezTo>
                <a:cubicBezTo>
                  <a:pt x="44152" y="132152"/>
                  <a:pt x="48573" y="122125"/>
                  <a:pt x="53983" y="112628"/>
                </a:cubicBezTo>
                <a:cubicBezTo>
                  <a:pt x="56002" y="109289"/>
                  <a:pt x="55505" y="105007"/>
                  <a:pt x="52775" y="102220"/>
                </a:cubicBezTo>
                <a:lnTo>
                  <a:pt x="38092" y="88095"/>
                </a:lnTo>
                <a:cubicBezTo>
                  <a:pt x="35188" y="84953"/>
                  <a:pt x="34805" y="80235"/>
                  <a:pt x="37163" y="76665"/>
                </a:cubicBezTo>
                <a:cubicBezTo>
                  <a:pt x="48235" y="61933"/>
                  <a:pt x="61381" y="48880"/>
                  <a:pt x="76192" y="37915"/>
                </a:cubicBezTo>
                <a:cubicBezTo>
                  <a:pt x="79701" y="35330"/>
                  <a:pt x="84578" y="35726"/>
                  <a:pt x="87622" y="38844"/>
                </a:cubicBezTo>
                <a:lnTo>
                  <a:pt x="102212" y="53155"/>
                </a:lnTo>
                <a:cubicBezTo>
                  <a:pt x="104792" y="55441"/>
                  <a:pt x="108493" y="55954"/>
                  <a:pt x="111597" y="54455"/>
                </a:cubicBezTo>
                <a:cubicBezTo>
                  <a:pt x="124952" y="46751"/>
                  <a:pt x="139396" y="41112"/>
                  <a:pt x="154437" y="37729"/>
                </a:cubicBezTo>
                <a:lnTo>
                  <a:pt x="154437" y="10780"/>
                </a:lnTo>
                <a:cubicBezTo>
                  <a:pt x="154381" y="6502"/>
                  <a:pt x="157463" y="2827"/>
                  <a:pt x="161685" y="2138"/>
                </a:cubicBezTo>
                <a:cubicBezTo>
                  <a:pt x="170908" y="703"/>
                  <a:pt x="180229" y="-11"/>
                  <a:pt x="189563" y="0"/>
                </a:cubicBez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/>
          </a:p>
        </p:txBody>
      </p:sp>
      <p:sp>
        <p:nvSpPr>
          <p:cNvPr id="245" name="Freeform 244">
            <a:extLst>
              <a:ext uri="{FF2B5EF4-FFF2-40B4-BE49-F238E27FC236}">
                <a16:creationId xmlns:a16="http://schemas.microsoft.com/office/drawing/2014/main" id="{E842AEE1-FAF9-3E43-A973-5068E5D92E0A}"/>
              </a:ext>
            </a:extLst>
          </p:cNvPr>
          <p:cNvSpPr/>
          <p:nvPr/>
        </p:nvSpPr>
        <p:spPr>
          <a:xfrm>
            <a:off x="3027958" y="1056161"/>
            <a:ext cx="264677" cy="292100"/>
          </a:xfrm>
          <a:custGeom>
            <a:avLst/>
            <a:gdLst>
              <a:gd name="connsiteX0" fmla="*/ 94449 w 264677"/>
              <a:gd name="connsiteY0" fmla="*/ 231513 h 292100"/>
              <a:gd name="connsiteX1" fmla="*/ 82953 w 264677"/>
              <a:gd name="connsiteY1" fmla="*/ 243291 h 292100"/>
              <a:gd name="connsiteX2" fmla="*/ 94449 w 264677"/>
              <a:gd name="connsiteY2" fmla="*/ 255069 h 292100"/>
              <a:gd name="connsiteX3" fmla="*/ 163423 w 264677"/>
              <a:gd name="connsiteY3" fmla="*/ 255069 h 292100"/>
              <a:gd name="connsiteX4" fmla="*/ 174918 w 264677"/>
              <a:gd name="connsiteY4" fmla="*/ 243291 h 292100"/>
              <a:gd name="connsiteX5" fmla="*/ 163423 w 264677"/>
              <a:gd name="connsiteY5" fmla="*/ 231513 h 292100"/>
              <a:gd name="connsiteX6" fmla="*/ 94449 w 264677"/>
              <a:gd name="connsiteY6" fmla="*/ 184400 h 292100"/>
              <a:gd name="connsiteX7" fmla="*/ 82953 w 264677"/>
              <a:gd name="connsiteY7" fmla="*/ 196178 h 292100"/>
              <a:gd name="connsiteX8" fmla="*/ 94449 w 264677"/>
              <a:gd name="connsiteY8" fmla="*/ 207956 h 292100"/>
              <a:gd name="connsiteX9" fmla="*/ 218602 w 264677"/>
              <a:gd name="connsiteY9" fmla="*/ 207956 h 292100"/>
              <a:gd name="connsiteX10" fmla="*/ 230098 w 264677"/>
              <a:gd name="connsiteY10" fmla="*/ 196178 h 292100"/>
              <a:gd name="connsiteX11" fmla="*/ 218602 w 264677"/>
              <a:gd name="connsiteY11" fmla="*/ 184400 h 292100"/>
              <a:gd name="connsiteX12" fmla="*/ 173907 w 264677"/>
              <a:gd name="connsiteY12" fmla="*/ 136722 h 292100"/>
              <a:gd name="connsiteX13" fmla="*/ 162411 w 264677"/>
              <a:gd name="connsiteY13" fmla="*/ 148500 h 292100"/>
              <a:gd name="connsiteX14" fmla="*/ 173907 w 264677"/>
              <a:gd name="connsiteY14" fmla="*/ 160278 h 292100"/>
              <a:gd name="connsiteX15" fmla="*/ 218602 w 264677"/>
              <a:gd name="connsiteY15" fmla="*/ 160278 h 292100"/>
              <a:gd name="connsiteX16" fmla="*/ 230098 w 264677"/>
              <a:gd name="connsiteY16" fmla="*/ 148500 h 292100"/>
              <a:gd name="connsiteX17" fmla="*/ 218602 w 264677"/>
              <a:gd name="connsiteY17" fmla="*/ 136722 h 292100"/>
              <a:gd name="connsiteX18" fmla="*/ 173907 w 264677"/>
              <a:gd name="connsiteY18" fmla="*/ 90174 h 292100"/>
              <a:gd name="connsiteX19" fmla="*/ 162411 w 264677"/>
              <a:gd name="connsiteY19" fmla="*/ 101952 h 292100"/>
              <a:gd name="connsiteX20" fmla="*/ 173907 w 264677"/>
              <a:gd name="connsiteY20" fmla="*/ 113731 h 292100"/>
              <a:gd name="connsiteX21" fmla="*/ 218602 w 264677"/>
              <a:gd name="connsiteY21" fmla="*/ 113731 h 292100"/>
              <a:gd name="connsiteX22" fmla="*/ 230098 w 264677"/>
              <a:gd name="connsiteY22" fmla="*/ 101952 h 292100"/>
              <a:gd name="connsiteX23" fmla="*/ 218602 w 264677"/>
              <a:gd name="connsiteY23" fmla="*/ 90174 h 292100"/>
              <a:gd name="connsiteX24" fmla="*/ 173907 w 264677"/>
              <a:gd name="connsiteY24" fmla="*/ 43061 h 292100"/>
              <a:gd name="connsiteX25" fmla="*/ 162411 w 264677"/>
              <a:gd name="connsiteY25" fmla="*/ 54839 h 292100"/>
              <a:gd name="connsiteX26" fmla="*/ 173907 w 264677"/>
              <a:gd name="connsiteY26" fmla="*/ 66618 h 292100"/>
              <a:gd name="connsiteX27" fmla="*/ 218602 w 264677"/>
              <a:gd name="connsiteY27" fmla="*/ 66618 h 292100"/>
              <a:gd name="connsiteX28" fmla="*/ 230098 w 264677"/>
              <a:gd name="connsiteY28" fmla="*/ 54839 h 292100"/>
              <a:gd name="connsiteX29" fmla="*/ 218602 w 264677"/>
              <a:gd name="connsiteY29" fmla="*/ 43061 h 292100"/>
              <a:gd name="connsiteX30" fmla="*/ 112658 w 264677"/>
              <a:gd name="connsiteY30" fmla="*/ 37031 h 292100"/>
              <a:gd name="connsiteX31" fmla="*/ 101162 w 264677"/>
              <a:gd name="connsiteY31" fmla="*/ 48809 h 292100"/>
              <a:gd name="connsiteX32" fmla="*/ 101162 w 264677"/>
              <a:gd name="connsiteY32" fmla="*/ 50505 h 292100"/>
              <a:gd name="connsiteX33" fmla="*/ 81114 w 264677"/>
              <a:gd name="connsiteY33" fmla="*/ 73119 h 292100"/>
              <a:gd name="connsiteX34" fmla="*/ 96288 w 264677"/>
              <a:gd name="connsiteY34" fmla="*/ 104496 h 292100"/>
              <a:gd name="connsiteX35" fmla="*/ 114681 w 264677"/>
              <a:gd name="connsiteY35" fmla="*/ 114390 h 292100"/>
              <a:gd name="connsiteX36" fmla="*/ 117624 w 264677"/>
              <a:gd name="connsiteY36" fmla="*/ 120421 h 292100"/>
              <a:gd name="connsiteX37" fmla="*/ 112842 w 264677"/>
              <a:gd name="connsiteY37" fmla="*/ 124755 h 292100"/>
              <a:gd name="connsiteX38" fmla="*/ 101714 w 264677"/>
              <a:gd name="connsiteY38" fmla="*/ 118065 h 292100"/>
              <a:gd name="connsiteX39" fmla="*/ 101660 w 264677"/>
              <a:gd name="connsiteY39" fmla="*/ 117936 h 292100"/>
              <a:gd name="connsiteX40" fmla="*/ 86631 w 264677"/>
              <a:gd name="connsiteY40" fmla="*/ 111940 h 292100"/>
              <a:gd name="connsiteX41" fmla="*/ 86493 w 264677"/>
              <a:gd name="connsiteY41" fmla="*/ 111998 h 292100"/>
              <a:gd name="connsiteX42" fmla="*/ 80286 w 264677"/>
              <a:gd name="connsiteY42" fmla="*/ 127393 h 292100"/>
              <a:gd name="connsiteX43" fmla="*/ 100794 w 264677"/>
              <a:gd name="connsiteY43" fmla="*/ 146238 h 292100"/>
              <a:gd name="connsiteX44" fmla="*/ 100794 w 264677"/>
              <a:gd name="connsiteY44" fmla="*/ 148029 h 292100"/>
              <a:gd name="connsiteX45" fmla="*/ 112290 w 264677"/>
              <a:gd name="connsiteY45" fmla="*/ 159807 h 292100"/>
              <a:gd name="connsiteX46" fmla="*/ 123786 w 264677"/>
              <a:gd name="connsiteY46" fmla="*/ 148029 h 292100"/>
              <a:gd name="connsiteX47" fmla="*/ 123786 w 264677"/>
              <a:gd name="connsiteY47" fmla="*/ 145485 h 292100"/>
              <a:gd name="connsiteX48" fmla="*/ 139971 w 264677"/>
              <a:gd name="connsiteY48" fmla="*/ 123907 h 292100"/>
              <a:gd name="connsiteX49" fmla="*/ 124889 w 264677"/>
              <a:gd name="connsiteY49" fmla="*/ 93095 h 292100"/>
              <a:gd name="connsiteX50" fmla="*/ 106496 w 264677"/>
              <a:gd name="connsiteY50" fmla="*/ 83673 h 292100"/>
              <a:gd name="connsiteX51" fmla="*/ 103645 w 264677"/>
              <a:gd name="connsiteY51" fmla="*/ 77548 h 292100"/>
              <a:gd name="connsiteX52" fmla="*/ 108335 w 264677"/>
              <a:gd name="connsiteY52" fmla="*/ 73213 h 292100"/>
              <a:gd name="connsiteX53" fmla="*/ 119463 w 264677"/>
              <a:gd name="connsiteY53" fmla="*/ 79903 h 292100"/>
              <a:gd name="connsiteX54" fmla="*/ 119745 w 264677"/>
              <a:gd name="connsiteY54" fmla="*/ 80567 h 292100"/>
              <a:gd name="connsiteX55" fmla="*/ 135057 w 264677"/>
              <a:gd name="connsiteY55" fmla="*/ 86168 h 292100"/>
              <a:gd name="connsiteX56" fmla="*/ 140523 w 264677"/>
              <a:gd name="connsiteY56" fmla="*/ 70481 h 292100"/>
              <a:gd name="connsiteX57" fmla="*/ 124153 w 264677"/>
              <a:gd name="connsiteY57" fmla="*/ 53143 h 292100"/>
              <a:gd name="connsiteX58" fmla="*/ 124153 w 264677"/>
              <a:gd name="connsiteY58" fmla="*/ 48809 h 292100"/>
              <a:gd name="connsiteX59" fmla="*/ 112658 w 264677"/>
              <a:gd name="connsiteY59" fmla="*/ 37031 h 292100"/>
              <a:gd name="connsiteX60" fmla="*/ 11496 w 264677"/>
              <a:gd name="connsiteY60" fmla="*/ 23462 h 292100"/>
              <a:gd name="connsiteX61" fmla="*/ 22991 w 264677"/>
              <a:gd name="connsiteY61" fmla="*/ 35240 h 292100"/>
              <a:gd name="connsiteX62" fmla="*/ 22991 w 264677"/>
              <a:gd name="connsiteY62" fmla="*/ 256859 h 292100"/>
              <a:gd name="connsiteX63" fmla="*/ 11496 w 264677"/>
              <a:gd name="connsiteY63" fmla="*/ 268638 h 292100"/>
              <a:gd name="connsiteX64" fmla="*/ 0 w 264677"/>
              <a:gd name="connsiteY64" fmla="*/ 256859 h 292100"/>
              <a:gd name="connsiteX65" fmla="*/ 0 w 264677"/>
              <a:gd name="connsiteY65" fmla="*/ 35240 h 292100"/>
              <a:gd name="connsiteX66" fmla="*/ 11496 w 264677"/>
              <a:gd name="connsiteY66" fmla="*/ 23462 h 292100"/>
              <a:gd name="connsiteX67" fmla="*/ 63548 w 264677"/>
              <a:gd name="connsiteY67" fmla="*/ 0 h 292100"/>
              <a:gd name="connsiteX68" fmla="*/ 246284 w 264677"/>
              <a:gd name="connsiteY68" fmla="*/ 0 h 292100"/>
              <a:gd name="connsiteX69" fmla="*/ 264677 w 264677"/>
              <a:gd name="connsiteY69" fmla="*/ 18845 h 292100"/>
              <a:gd name="connsiteX70" fmla="*/ 264677 w 264677"/>
              <a:gd name="connsiteY70" fmla="*/ 273255 h 292100"/>
              <a:gd name="connsiteX71" fmla="*/ 246284 w 264677"/>
              <a:gd name="connsiteY71" fmla="*/ 292100 h 292100"/>
              <a:gd name="connsiteX72" fmla="*/ 63548 w 264677"/>
              <a:gd name="connsiteY72" fmla="*/ 292100 h 292100"/>
              <a:gd name="connsiteX73" fmla="*/ 45155 w 264677"/>
              <a:gd name="connsiteY73" fmla="*/ 273255 h 292100"/>
              <a:gd name="connsiteX74" fmla="*/ 45155 w 264677"/>
              <a:gd name="connsiteY74" fmla="*/ 18845 h 292100"/>
              <a:gd name="connsiteX75" fmla="*/ 63548 w 264677"/>
              <a:gd name="connsiteY75" fmla="*/ 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264677" h="292100">
                <a:moveTo>
                  <a:pt x="94449" y="231513"/>
                </a:moveTo>
                <a:cubicBezTo>
                  <a:pt x="88100" y="231513"/>
                  <a:pt x="82953" y="236786"/>
                  <a:pt x="82953" y="243291"/>
                </a:cubicBezTo>
                <a:cubicBezTo>
                  <a:pt x="82953" y="249796"/>
                  <a:pt x="88100" y="255069"/>
                  <a:pt x="94449" y="255069"/>
                </a:cubicBezTo>
                <a:lnTo>
                  <a:pt x="163423" y="255069"/>
                </a:lnTo>
                <a:cubicBezTo>
                  <a:pt x="169772" y="255069"/>
                  <a:pt x="174918" y="249796"/>
                  <a:pt x="174918" y="243291"/>
                </a:cubicBezTo>
                <a:cubicBezTo>
                  <a:pt x="174918" y="236786"/>
                  <a:pt x="169772" y="231513"/>
                  <a:pt x="163423" y="231513"/>
                </a:cubicBezTo>
                <a:close/>
                <a:moveTo>
                  <a:pt x="94449" y="184400"/>
                </a:moveTo>
                <a:cubicBezTo>
                  <a:pt x="88100" y="184400"/>
                  <a:pt x="82953" y="189673"/>
                  <a:pt x="82953" y="196178"/>
                </a:cubicBezTo>
                <a:cubicBezTo>
                  <a:pt x="82953" y="202683"/>
                  <a:pt x="88100" y="207956"/>
                  <a:pt x="94449" y="207956"/>
                </a:cubicBezTo>
                <a:lnTo>
                  <a:pt x="218602" y="207956"/>
                </a:lnTo>
                <a:cubicBezTo>
                  <a:pt x="224951" y="207956"/>
                  <a:pt x="230098" y="202683"/>
                  <a:pt x="230098" y="196178"/>
                </a:cubicBezTo>
                <a:cubicBezTo>
                  <a:pt x="230098" y="189673"/>
                  <a:pt x="224951" y="184400"/>
                  <a:pt x="218602" y="184400"/>
                </a:cubicBezTo>
                <a:close/>
                <a:moveTo>
                  <a:pt x="173907" y="136722"/>
                </a:moveTo>
                <a:cubicBezTo>
                  <a:pt x="167557" y="136722"/>
                  <a:pt x="162411" y="141995"/>
                  <a:pt x="162411" y="148500"/>
                </a:cubicBezTo>
                <a:cubicBezTo>
                  <a:pt x="162411" y="155005"/>
                  <a:pt x="167557" y="160278"/>
                  <a:pt x="173907" y="160278"/>
                </a:cubicBezTo>
                <a:lnTo>
                  <a:pt x="218602" y="160278"/>
                </a:lnTo>
                <a:cubicBezTo>
                  <a:pt x="224951" y="160278"/>
                  <a:pt x="230098" y="155005"/>
                  <a:pt x="230098" y="148500"/>
                </a:cubicBezTo>
                <a:cubicBezTo>
                  <a:pt x="230098" y="141995"/>
                  <a:pt x="224951" y="136722"/>
                  <a:pt x="218602" y="136722"/>
                </a:cubicBezTo>
                <a:close/>
                <a:moveTo>
                  <a:pt x="173907" y="90174"/>
                </a:moveTo>
                <a:cubicBezTo>
                  <a:pt x="167557" y="90174"/>
                  <a:pt x="162411" y="95447"/>
                  <a:pt x="162411" y="101952"/>
                </a:cubicBezTo>
                <a:cubicBezTo>
                  <a:pt x="162411" y="108458"/>
                  <a:pt x="167557" y="113731"/>
                  <a:pt x="173907" y="113731"/>
                </a:cubicBezTo>
                <a:lnTo>
                  <a:pt x="218602" y="113731"/>
                </a:lnTo>
                <a:cubicBezTo>
                  <a:pt x="224951" y="113731"/>
                  <a:pt x="230098" y="108458"/>
                  <a:pt x="230098" y="101952"/>
                </a:cubicBezTo>
                <a:cubicBezTo>
                  <a:pt x="230098" y="95447"/>
                  <a:pt x="224951" y="90174"/>
                  <a:pt x="218602" y="90174"/>
                </a:cubicBezTo>
                <a:close/>
                <a:moveTo>
                  <a:pt x="173907" y="43061"/>
                </a:moveTo>
                <a:cubicBezTo>
                  <a:pt x="167557" y="43061"/>
                  <a:pt x="162411" y="48334"/>
                  <a:pt x="162411" y="54839"/>
                </a:cubicBezTo>
                <a:cubicBezTo>
                  <a:pt x="162411" y="61344"/>
                  <a:pt x="167557" y="66618"/>
                  <a:pt x="173907" y="66618"/>
                </a:cubicBezTo>
                <a:lnTo>
                  <a:pt x="218602" y="66618"/>
                </a:lnTo>
                <a:cubicBezTo>
                  <a:pt x="224951" y="66618"/>
                  <a:pt x="230098" y="61344"/>
                  <a:pt x="230098" y="54839"/>
                </a:cubicBezTo>
                <a:cubicBezTo>
                  <a:pt x="230098" y="48334"/>
                  <a:pt x="224951" y="43061"/>
                  <a:pt x="218602" y="43061"/>
                </a:cubicBezTo>
                <a:close/>
                <a:moveTo>
                  <a:pt x="112658" y="37031"/>
                </a:moveTo>
                <a:cubicBezTo>
                  <a:pt x="106308" y="37031"/>
                  <a:pt x="101162" y="42304"/>
                  <a:pt x="101162" y="48809"/>
                </a:cubicBezTo>
                <a:lnTo>
                  <a:pt x="101162" y="50505"/>
                </a:lnTo>
                <a:cubicBezTo>
                  <a:pt x="90737" y="53375"/>
                  <a:pt x="82903" y="62212"/>
                  <a:pt x="81114" y="73119"/>
                </a:cubicBezTo>
                <a:cubicBezTo>
                  <a:pt x="78717" y="85883"/>
                  <a:pt x="84924" y="98718"/>
                  <a:pt x="96288" y="104496"/>
                </a:cubicBezTo>
                <a:lnTo>
                  <a:pt x="114681" y="114390"/>
                </a:lnTo>
                <a:cubicBezTo>
                  <a:pt x="116875" y="115492"/>
                  <a:pt x="118080" y="117960"/>
                  <a:pt x="117624" y="120421"/>
                </a:cubicBezTo>
                <a:cubicBezTo>
                  <a:pt x="117304" y="122883"/>
                  <a:pt x="115266" y="124730"/>
                  <a:pt x="112842" y="124755"/>
                </a:cubicBezTo>
                <a:cubicBezTo>
                  <a:pt x="108120" y="125181"/>
                  <a:pt x="103654" y="122495"/>
                  <a:pt x="101714" y="118065"/>
                </a:cubicBezTo>
                <a:cubicBezTo>
                  <a:pt x="101696" y="118022"/>
                  <a:pt x="101678" y="117979"/>
                  <a:pt x="101660" y="117936"/>
                </a:cubicBezTo>
                <a:cubicBezTo>
                  <a:pt x="99126" y="112029"/>
                  <a:pt x="92398" y="109344"/>
                  <a:pt x="86631" y="111940"/>
                </a:cubicBezTo>
                <a:cubicBezTo>
                  <a:pt x="86585" y="111959"/>
                  <a:pt x="86539" y="111979"/>
                  <a:pt x="86493" y="111998"/>
                </a:cubicBezTo>
                <a:cubicBezTo>
                  <a:pt x="80630" y="114493"/>
                  <a:pt x="77851" y="121385"/>
                  <a:pt x="80286" y="127393"/>
                </a:cubicBezTo>
                <a:cubicBezTo>
                  <a:pt x="84185" y="136385"/>
                  <a:pt x="91647" y="143242"/>
                  <a:pt x="100794" y="146238"/>
                </a:cubicBezTo>
                <a:lnTo>
                  <a:pt x="100794" y="148029"/>
                </a:lnTo>
                <a:cubicBezTo>
                  <a:pt x="100794" y="154534"/>
                  <a:pt x="105941" y="159807"/>
                  <a:pt x="112290" y="159807"/>
                </a:cubicBezTo>
                <a:cubicBezTo>
                  <a:pt x="118639" y="159807"/>
                  <a:pt x="123786" y="154534"/>
                  <a:pt x="123786" y="148029"/>
                </a:cubicBezTo>
                <a:lnTo>
                  <a:pt x="123786" y="145485"/>
                </a:lnTo>
                <a:cubicBezTo>
                  <a:pt x="132428" y="141602"/>
                  <a:pt x="138533" y="133462"/>
                  <a:pt x="139971" y="123907"/>
                </a:cubicBezTo>
                <a:cubicBezTo>
                  <a:pt x="142055" y="111363"/>
                  <a:pt x="135948" y="98885"/>
                  <a:pt x="124889" y="93095"/>
                </a:cubicBezTo>
                <a:lnTo>
                  <a:pt x="106496" y="83673"/>
                </a:lnTo>
                <a:cubicBezTo>
                  <a:pt x="104323" y="82507"/>
                  <a:pt x="103161" y="80012"/>
                  <a:pt x="103645" y="77548"/>
                </a:cubicBezTo>
                <a:cubicBezTo>
                  <a:pt x="103923" y="75100"/>
                  <a:pt x="105930" y="73244"/>
                  <a:pt x="108335" y="73213"/>
                </a:cubicBezTo>
                <a:cubicBezTo>
                  <a:pt x="113057" y="72788"/>
                  <a:pt x="117523" y="75473"/>
                  <a:pt x="119463" y="79903"/>
                </a:cubicBezTo>
                <a:cubicBezTo>
                  <a:pt x="119551" y="80127"/>
                  <a:pt x="119645" y="80349"/>
                  <a:pt x="119745" y="80567"/>
                </a:cubicBezTo>
                <a:cubicBezTo>
                  <a:pt x="122464" y="86445"/>
                  <a:pt x="129319" y="88953"/>
                  <a:pt x="135057" y="86168"/>
                </a:cubicBezTo>
                <a:cubicBezTo>
                  <a:pt x="140794" y="83383"/>
                  <a:pt x="143242" y="76359"/>
                  <a:pt x="140523" y="70481"/>
                </a:cubicBezTo>
                <a:cubicBezTo>
                  <a:pt x="137303" y="62857"/>
                  <a:pt x="131484" y="56694"/>
                  <a:pt x="124153" y="53143"/>
                </a:cubicBezTo>
                <a:lnTo>
                  <a:pt x="124153" y="48809"/>
                </a:lnTo>
                <a:cubicBezTo>
                  <a:pt x="124153" y="42304"/>
                  <a:pt x="119007" y="37031"/>
                  <a:pt x="112658" y="37031"/>
                </a:cubicBezTo>
                <a:close/>
                <a:moveTo>
                  <a:pt x="11496" y="23462"/>
                </a:moveTo>
                <a:cubicBezTo>
                  <a:pt x="17845" y="23462"/>
                  <a:pt x="22991" y="28735"/>
                  <a:pt x="22991" y="35240"/>
                </a:cubicBezTo>
                <a:lnTo>
                  <a:pt x="22991" y="256859"/>
                </a:lnTo>
                <a:cubicBezTo>
                  <a:pt x="22991" y="263365"/>
                  <a:pt x="17845" y="268638"/>
                  <a:pt x="11496" y="268638"/>
                </a:cubicBezTo>
                <a:cubicBezTo>
                  <a:pt x="5147" y="268638"/>
                  <a:pt x="0" y="263365"/>
                  <a:pt x="0" y="256859"/>
                </a:cubicBezTo>
                <a:lnTo>
                  <a:pt x="0" y="35240"/>
                </a:lnTo>
                <a:cubicBezTo>
                  <a:pt x="0" y="28735"/>
                  <a:pt x="5147" y="23462"/>
                  <a:pt x="11496" y="23462"/>
                </a:cubicBezTo>
                <a:close/>
                <a:moveTo>
                  <a:pt x="63548" y="0"/>
                </a:moveTo>
                <a:lnTo>
                  <a:pt x="246284" y="0"/>
                </a:lnTo>
                <a:cubicBezTo>
                  <a:pt x="256442" y="0"/>
                  <a:pt x="264677" y="8437"/>
                  <a:pt x="264677" y="18845"/>
                </a:cubicBezTo>
                <a:lnTo>
                  <a:pt x="264677" y="273255"/>
                </a:lnTo>
                <a:cubicBezTo>
                  <a:pt x="264677" y="283663"/>
                  <a:pt x="256442" y="292100"/>
                  <a:pt x="246284" y="292100"/>
                </a:cubicBezTo>
                <a:lnTo>
                  <a:pt x="63548" y="292100"/>
                </a:lnTo>
                <a:cubicBezTo>
                  <a:pt x="53390" y="292100"/>
                  <a:pt x="45155" y="283663"/>
                  <a:pt x="45155" y="273255"/>
                </a:cubicBezTo>
                <a:lnTo>
                  <a:pt x="45155" y="18845"/>
                </a:lnTo>
                <a:cubicBezTo>
                  <a:pt x="45155" y="8437"/>
                  <a:pt x="53390" y="0"/>
                  <a:pt x="63548" y="0"/>
                </a:cubicBez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/>
          </a:p>
        </p:txBody>
      </p:sp>
      <p:sp>
        <p:nvSpPr>
          <p:cNvPr id="273" name="Freeform 272">
            <a:extLst>
              <a:ext uri="{FF2B5EF4-FFF2-40B4-BE49-F238E27FC236}">
                <a16:creationId xmlns:a16="http://schemas.microsoft.com/office/drawing/2014/main" id="{EA41A733-619E-2B45-8325-0C710AB242E7}"/>
              </a:ext>
            </a:extLst>
          </p:cNvPr>
          <p:cNvSpPr/>
          <p:nvPr/>
        </p:nvSpPr>
        <p:spPr>
          <a:xfrm>
            <a:off x="4181234" y="1049723"/>
            <a:ext cx="304800" cy="304888"/>
          </a:xfrm>
          <a:custGeom>
            <a:avLst/>
            <a:gdLst>
              <a:gd name="connsiteX0" fmla="*/ 13855 w 304800"/>
              <a:gd name="connsiteY0" fmla="*/ 277179 h 304888"/>
              <a:gd name="connsiteX1" fmla="*/ 290945 w 304800"/>
              <a:gd name="connsiteY1" fmla="*/ 277179 h 304888"/>
              <a:gd name="connsiteX2" fmla="*/ 304800 w 304800"/>
              <a:gd name="connsiteY2" fmla="*/ 291034 h 304888"/>
              <a:gd name="connsiteX3" fmla="*/ 290945 w 304800"/>
              <a:gd name="connsiteY3" fmla="*/ 304888 h 304888"/>
              <a:gd name="connsiteX4" fmla="*/ 13855 w 304800"/>
              <a:gd name="connsiteY4" fmla="*/ 304888 h 304888"/>
              <a:gd name="connsiteX5" fmla="*/ 0 w 304800"/>
              <a:gd name="connsiteY5" fmla="*/ 291034 h 304888"/>
              <a:gd name="connsiteX6" fmla="*/ 13855 w 304800"/>
              <a:gd name="connsiteY6" fmla="*/ 277179 h 304888"/>
              <a:gd name="connsiteX7" fmla="*/ 50800 w 304800"/>
              <a:gd name="connsiteY7" fmla="*/ 161725 h 304888"/>
              <a:gd name="connsiteX8" fmla="*/ 87745 w 304800"/>
              <a:gd name="connsiteY8" fmla="*/ 161725 h 304888"/>
              <a:gd name="connsiteX9" fmla="*/ 96982 w 304800"/>
              <a:gd name="connsiteY9" fmla="*/ 170961 h 304888"/>
              <a:gd name="connsiteX10" fmla="*/ 96982 w 304800"/>
              <a:gd name="connsiteY10" fmla="*/ 254088 h 304888"/>
              <a:gd name="connsiteX11" fmla="*/ 41564 w 304800"/>
              <a:gd name="connsiteY11" fmla="*/ 254088 h 304888"/>
              <a:gd name="connsiteX12" fmla="*/ 41564 w 304800"/>
              <a:gd name="connsiteY12" fmla="*/ 170961 h 304888"/>
              <a:gd name="connsiteX13" fmla="*/ 50800 w 304800"/>
              <a:gd name="connsiteY13" fmla="*/ 161725 h 304888"/>
              <a:gd name="connsiteX14" fmla="*/ 207818 w 304800"/>
              <a:gd name="connsiteY14" fmla="*/ 134016 h 304888"/>
              <a:gd name="connsiteX15" fmla="*/ 244764 w 304800"/>
              <a:gd name="connsiteY15" fmla="*/ 134016 h 304888"/>
              <a:gd name="connsiteX16" fmla="*/ 254000 w 304800"/>
              <a:gd name="connsiteY16" fmla="*/ 143252 h 304888"/>
              <a:gd name="connsiteX17" fmla="*/ 254000 w 304800"/>
              <a:gd name="connsiteY17" fmla="*/ 254088 h 304888"/>
              <a:gd name="connsiteX18" fmla="*/ 198582 w 304800"/>
              <a:gd name="connsiteY18" fmla="*/ 254088 h 304888"/>
              <a:gd name="connsiteX19" fmla="*/ 198582 w 304800"/>
              <a:gd name="connsiteY19" fmla="*/ 143252 h 304888"/>
              <a:gd name="connsiteX20" fmla="*/ 207818 w 304800"/>
              <a:gd name="connsiteY20" fmla="*/ 134016 h 304888"/>
              <a:gd name="connsiteX21" fmla="*/ 129309 w 304800"/>
              <a:gd name="connsiteY21" fmla="*/ 115543 h 304888"/>
              <a:gd name="connsiteX22" fmla="*/ 166255 w 304800"/>
              <a:gd name="connsiteY22" fmla="*/ 115543 h 304888"/>
              <a:gd name="connsiteX23" fmla="*/ 175491 w 304800"/>
              <a:gd name="connsiteY23" fmla="*/ 124779 h 304888"/>
              <a:gd name="connsiteX24" fmla="*/ 175491 w 304800"/>
              <a:gd name="connsiteY24" fmla="*/ 254088 h 304888"/>
              <a:gd name="connsiteX25" fmla="*/ 120073 w 304800"/>
              <a:gd name="connsiteY25" fmla="*/ 254088 h 304888"/>
              <a:gd name="connsiteX26" fmla="*/ 120073 w 304800"/>
              <a:gd name="connsiteY26" fmla="*/ 124779 h 304888"/>
              <a:gd name="connsiteX27" fmla="*/ 129309 w 304800"/>
              <a:gd name="connsiteY27" fmla="*/ 115543 h 304888"/>
              <a:gd name="connsiteX28" fmla="*/ 267854 w 304800"/>
              <a:gd name="connsiteY28" fmla="*/ 89 h 304888"/>
              <a:gd name="connsiteX29" fmla="*/ 270248 w 304800"/>
              <a:gd name="connsiteY29" fmla="*/ 89 h 304888"/>
              <a:gd name="connsiteX30" fmla="*/ 277090 w 304800"/>
              <a:gd name="connsiteY30" fmla="*/ 9325 h 304888"/>
              <a:gd name="connsiteX31" fmla="*/ 270994 w 304800"/>
              <a:gd name="connsiteY31" fmla="*/ 50981 h 304888"/>
              <a:gd name="connsiteX32" fmla="*/ 268634 w 304800"/>
              <a:gd name="connsiteY32" fmla="*/ 55702 h 304888"/>
              <a:gd name="connsiteX33" fmla="*/ 257140 w 304800"/>
              <a:gd name="connsiteY33" fmla="*/ 55599 h 304888"/>
              <a:gd name="connsiteX34" fmla="*/ 250674 w 304800"/>
              <a:gd name="connsiteY34" fmla="*/ 49226 h 304888"/>
              <a:gd name="connsiteX35" fmla="*/ 208649 w 304800"/>
              <a:gd name="connsiteY35" fmla="*/ 91252 h 304888"/>
              <a:gd name="connsiteX36" fmla="*/ 190176 w 304800"/>
              <a:gd name="connsiteY36" fmla="*/ 92452 h 304888"/>
              <a:gd name="connsiteX37" fmla="*/ 135220 w 304800"/>
              <a:gd name="connsiteY37" fmla="*/ 49688 h 304888"/>
              <a:gd name="connsiteX38" fmla="*/ 55879 w 304800"/>
              <a:gd name="connsiteY38" fmla="*/ 114897 h 304888"/>
              <a:gd name="connsiteX39" fmla="*/ 46643 w 304800"/>
              <a:gd name="connsiteY39" fmla="*/ 118037 h 304888"/>
              <a:gd name="connsiteX40" fmla="*/ 35459 w 304800"/>
              <a:gd name="connsiteY40" fmla="*/ 112964 h 304888"/>
              <a:gd name="connsiteX41" fmla="*/ 37407 w 304800"/>
              <a:gd name="connsiteY41" fmla="*/ 93468 h 304888"/>
              <a:gd name="connsiteX42" fmla="*/ 125152 w 304800"/>
              <a:gd name="connsiteY42" fmla="*/ 21332 h 304888"/>
              <a:gd name="connsiteX43" fmla="*/ 142332 w 304800"/>
              <a:gd name="connsiteY43" fmla="*/ 21332 h 304888"/>
              <a:gd name="connsiteX44" fmla="*/ 197288 w 304800"/>
              <a:gd name="connsiteY44" fmla="*/ 63081 h 304888"/>
              <a:gd name="connsiteX45" fmla="*/ 230908 w 304800"/>
              <a:gd name="connsiteY45" fmla="*/ 29276 h 304888"/>
              <a:gd name="connsiteX46" fmla="*/ 221672 w 304800"/>
              <a:gd name="connsiteY46" fmla="*/ 20039 h 304888"/>
              <a:gd name="connsiteX47" fmla="*/ 219257 w 304800"/>
              <a:gd name="connsiteY47" fmla="*/ 15256 h 304888"/>
              <a:gd name="connsiteX48" fmla="*/ 226290 w 304800"/>
              <a:gd name="connsiteY48" fmla="*/ 6000 h 30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04800" h="304888">
                <a:moveTo>
                  <a:pt x="13855" y="277179"/>
                </a:moveTo>
                <a:lnTo>
                  <a:pt x="290945" y="277179"/>
                </a:lnTo>
                <a:cubicBezTo>
                  <a:pt x="298597" y="277179"/>
                  <a:pt x="304800" y="283383"/>
                  <a:pt x="304800" y="291034"/>
                </a:cubicBezTo>
                <a:cubicBezTo>
                  <a:pt x="304800" y="298685"/>
                  <a:pt x="298597" y="304888"/>
                  <a:pt x="290945" y="304888"/>
                </a:cubicBezTo>
                <a:lnTo>
                  <a:pt x="13855" y="304888"/>
                </a:lnTo>
                <a:cubicBezTo>
                  <a:pt x="6203" y="304888"/>
                  <a:pt x="0" y="298685"/>
                  <a:pt x="0" y="291034"/>
                </a:cubicBezTo>
                <a:cubicBezTo>
                  <a:pt x="0" y="283383"/>
                  <a:pt x="6203" y="277179"/>
                  <a:pt x="13855" y="277179"/>
                </a:cubicBezTo>
                <a:close/>
                <a:moveTo>
                  <a:pt x="50800" y="161725"/>
                </a:moveTo>
                <a:lnTo>
                  <a:pt x="87745" y="161725"/>
                </a:lnTo>
                <a:cubicBezTo>
                  <a:pt x="92847" y="161725"/>
                  <a:pt x="96982" y="165860"/>
                  <a:pt x="96982" y="170961"/>
                </a:cubicBezTo>
                <a:lnTo>
                  <a:pt x="96982" y="254088"/>
                </a:lnTo>
                <a:lnTo>
                  <a:pt x="41564" y="254088"/>
                </a:lnTo>
                <a:lnTo>
                  <a:pt x="41564" y="170961"/>
                </a:lnTo>
                <a:cubicBezTo>
                  <a:pt x="41564" y="165860"/>
                  <a:pt x="45699" y="161725"/>
                  <a:pt x="50800" y="161725"/>
                </a:cubicBezTo>
                <a:close/>
                <a:moveTo>
                  <a:pt x="207818" y="134016"/>
                </a:moveTo>
                <a:lnTo>
                  <a:pt x="244764" y="134016"/>
                </a:lnTo>
                <a:cubicBezTo>
                  <a:pt x="249865" y="134016"/>
                  <a:pt x="254000" y="138151"/>
                  <a:pt x="254000" y="143252"/>
                </a:cubicBezTo>
                <a:lnTo>
                  <a:pt x="254000" y="254088"/>
                </a:lnTo>
                <a:lnTo>
                  <a:pt x="198582" y="254088"/>
                </a:lnTo>
                <a:lnTo>
                  <a:pt x="198582" y="143252"/>
                </a:lnTo>
                <a:cubicBezTo>
                  <a:pt x="198582" y="138151"/>
                  <a:pt x="202717" y="134016"/>
                  <a:pt x="207818" y="134016"/>
                </a:cubicBezTo>
                <a:close/>
                <a:moveTo>
                  <a:pt x="129309" y="115543"/>
                </a:moveTo>
                <a:lnTo>
                  <a:pt x="166255" y="115543"/>
                </a:lnTo>
                <a:cubicBezTo>
                  <a:pt x="171356" y="115543"/>
                  <a:pt x="175491" y="119678"/>
                  <a:pt x="175491" y="124779"/>
                </a:cubicBezTo>
                <a:lnTo>
                  <a:pt x="175491" y="254088"/>
                </a:lnTo>
                <a:lnTo>
                  <a:pt x="120073" y="254088"/>
                </a:lnTo>
                <a:lnTo>
                  <a:pt x="120073" y="124779"/>
                </a:lnTo>
                <a:cubicBezTo>
                  <a:pt x="120073" y="119678"/>
                  <a:pt x="124208" y="115543"/>
                  <a:pt x="129309" y="115543"/>
                </a:cubicBezTo>
                <a:close/>
                <a:moveTo>
                  <a:pt x="267854" y="89"/>
                </a:moveTo>
                <a:cubicBezTo>
                  <a:pt x="268647" y="-30"/>
                  <a:pt x="269455" y="-30"/>
                  <a:pt x="270248" y="89"/>
                </a:cubicBezTo>
                <a:cubicBezTo>
                  <a:pt x="274688" y="750"/>
                  <a:pt x="277752" y="4885"/>
                  <a:pt x="277090" y="9325"/>
                </a:cubicBezTo>
                <a:lnTo>
                  <a:pt x="270994" y="50981"/>
                </a:lnTo>
                <a:cubicBezTo>
                  <a:pt x="270754" y="52773"/>
                  <a:pt x="269924" y="54434"/>
                  <a:pt x="268634" y="55702"/>
                </a:cubicBezTo>
                <a:cubicBezTo>
                  <a:pt x="265432" y="58847"/>
                  <a:pt x="260286" y="58802"/>
                  <a:pt x="257140" y="55599"/>
                </a:cubicBezTo>
                <a:lnTo>
                  <a:pt x="250674" y="49226"/>
                </a:lnTo>
                <a:lnTo>
                  <a:pt x="208649" y="91252"/>
                </a:lnTo>
                <a:cubicBezTo>
                  <a:pt x="203701" y="96310"/>
                  <a:pt x="195736" y="96828"/>
                  <a:pt x="190176" y="92452"/>
                </a:cubicBezTo>
                <a:lnTo>
                  <a:pt x="135220" y="49688"/>
                </a:lnTo>
                <a:lnTo>
                  <a:pt x="55879" y="114897"/>
                </a:lnTo>
                <a:cubicBezTo>
                  <a:pt x="53292" y="117044"/>
                  <a:pt x="50003" y="118162"/>
                  <a:pt x="46643" y="118037"/>
                </a:cubicBezTo>
                <a:cubicBezTo>
                  <a:pt x="42328" y="118181"/>
                  <a:pt x="38193" y="116305"/>
                  <a:pt x="35459" y="112964"/>
                </a:cubicBezTo>
                <a:cubicBezTo>
                  <a:pt x="30613" y="107043"/>
                  <a:pt x="31485" y="98315"/>
                  <a:pt x="37407" y="93468"/>
                </a:cubicBezTo>
                <a:lnTo>
                  <a:pt x="125152" y="21332"/>
                </a:lnTo>
                <a:cubicBezTo>
                  <a:pt x="130210" y="17420"/>
                  <a:pt x="137274" y="17420"/>
                  <a:pt x="142332" y="21332"/>
                </a:cubicBezTo>
                <a:lnTo>
                  <a:pt x="197288" y="63081"/>
                </a:lnTo>
                <a:lnTo>
                  <a:pt x="230908" y="29276"/>
                </a:lnTo>
                <a:lnTo>
                  <a:pt x="221672" y="20039"/>
                </a:lnTo>
                <a:cubicBezTo>
                  <a:pt x="220356" y="18759"/>
                  <a:pt x="219505" y="17076"/>
                  <a:pt x="219257" y="15256"/>
                </a:cubicBezTo>
                <a:cubicBezTo>
                  <a:pt x="218643" y="10758"/>
                  <a:pt x="221792" y="6614"/>
                  <a:pt x="226290" y="6000"/>
                </a:cubicBez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EG"/>
          </a:p>
        </p:txBody>
      </p:sp>
      <p:grpSp>
        <p:nvGrpSpPr>
          <p:cNvPr id="225" name="Graphic 31">
            <a:extLst>
              <a:ext uri="{FF2B5EF4-FFF2-40B4-BE49-F238E27FC236}">
                <a16:creationId xmlns:a16="http://schemas.microsoft.com/office/drawing/2014/main" id="{52FBD8E0-8ADA-DC4C-B8F1-E6476B2CBF5E}"/>
              </a:ext>
            </a:extLst>
          </p:cNvPr>
          <p:cNvGrpSpPr>
            <a:grpSpLocks noChangeAspect="1"/>
          </p:cNvGrpSpPr>
          <p:nvPr/>
        </p:nvGrpSpPr>
        <p:grpSpPr>
          <a:xfrm>
            <a:off x="6485515" y="1081561"/>
            <a:ext cx="393903" cy="241326"/>
            <a:chOff x="6485515" y="654049"/>
            <a:chExt cx="393903" cy="241326"/>
          </a:xfrm>
          <a:noFill/>
        </p:grpSpPr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C0BA5E47-6D8D-1D4A-955A-E2B9D1A20EEB}"/>
                </a:ext>
              </a:extLst>
            </p:cNvPr>
            <p:cNvSpPr/>
            <p:nvPr/>
          </p:nvSpPr>
          <p:spPr>
            <a:xfrm>
              <a:off x="6703081" y="654049"/>
              <a:ext cx="176337" cy="241326"/>
            </a:xfrm>
            <a:custGeom>
              <a:avLst/>
              <a:gdLst>
                <a:gd name="connsiteX0" fmla="*/ 82396 w 176337"/>
                <a:gd name="connsiteY0" fmla="*/ 109049 h 241326"/>
                <a:gd name="connsiteX1" fmla="*/ 94113 w 176337"/>
                <a:gd name="connsiteY1" fmla="*/ 97448 h 241326"/>
                <a:gd name="connsiteX2" fmla="*/ 82396 w 176337"/>
                <a:gd name="connsiteY2" fmla="*/ 85847 h 241326"/>
                <a:gd name="connsiteX3" fmla="*/ 44901 w 176337"/>
                <a:gd name="connsiteY3" fmla="*/ 85847 h 241326"/>
                <a:gd name="connsiteX4" fmla="*/ 48744 w 176337"/>
                <a:gd name="connsiteY4" fmla="*/ 109049 h 241326"/>
                <a:gd name="connsiteX5" fmla="*/ 54274 w 176337"/>
                <a:gd name="connsiteY5" fmla="*/ 0 h 241326"/>
                <a:gd name="connsiteX6" fmla="*/ 0 w 176337"/>
                <a:gd name="connsiteY6" fmla="*/ 12715 h 241326"/>
                <a:gd name="connsiteX7" fmla="*/ 37027 w 176337"/>
                <a:gd name="connsiteY7" fmla="*/ 62645 h 241326"/>
                <a:gd name="connsiteX8" fmla="*/ 56618 w 176337"/>
                <a:gd name="connsiteY8" fmla="*/ 62645 h 241326"/>
                <a:gd name="connsiteX9" fmla="*/ 56618 w 176337"/>
                <a:gd name="connsiteY9" fmla="*/ 46404 h 241326"/>
                <a:gd name="connsiteX10" fmla="*/ 68335 w 176337"/>
                <a:gd name="connsiteY10" fmla="*/ 34803 h 241326"/>
                <a:gd name="connsiteX11" fmla="*/ 80052 w 176337"/>
                <a:gd name="connsiteY11" fmla="*/ 46404 h 241326"/>
                <a:gd name="connsiteX12" fmla="*/ 80052 w 176337"/>
                <a:gd name="connsiteY12" fmla="*/ 62645 h 241326"/>
                <a:gd name="connsiteX13" fmla="*/ 82396 w 176337"/>
                <a:gd name="connsiteY13" fmla="*/ 62645 h 241326"/>
                <a:gd name="connsiteX14" fmla="*/ 117548 w 176337"/>
                <a:gd name="connsiteY14" fmla="*/ 97076 h 241326"/>
                <a:gd name="connsiteX15" fmla="*/ 108361 w 176337"/>
                <a:gd name="connsiteY15" fmla="*/ 120650 h 241326"/>
                <a:gd name="connsiteX16" fmla="*/ 106206 w 176337"/>
                <a:gd name="connsiteY16" fmla="*/ 169560 h 241326"/>
                <a:gd name="connsiteX17" fmla="*/ 82396 w 176337"/>
                <a:gd name="connsiteY17" fmla="*/ 178655 h 241326"/>
                <a:gd name="connsiteX18" fmla="*/ 80052 w 176337"/>
                <a:gd name="connsiteY18" fmla="*/ 178655 h 241326"/>
                <a:gd name="connsiteX19" fmla="*/ 80052 w 176337"/>
                <a:gd name="connsiteY19" fmla="*/ 194896 h 241326"/>
                <a:gd name="connsiteX20" fmla="*/ 68335 w 176337"/>
                <a:gd name="connsiteY20" fmla="*/ 206497 h 241326"/>
                <a:gd name="connsiteX21" fmla="*/ 56618 w 176337"/>
                <a:gd name="connsiteY21" fmla="*/ 194896 h 241326"/>
                <a:gd name="connsiteX22" fmla="*/ 56618 w 176337"/>
                <a:gd name="connsiteY22" fmla="*/ 178655 h 241326"/>
                <a:gd name="connsiteX23" fmla="*/ 37027 w 176337"/>
                <a:gd name="connsiteY23" fmla="*/ 178655 h 241326"/>
                <a:gd name="connsiteX24" fmla="*/ 0 w 176337"/>
                <a:gd name="connsiteY24" fmla="*/ 228585 h 241326"/>
                <a:gd name="connsiteX25" fmla="*/ 163469 w 176337"/>
                <a:gd name="connsiteY25" fmla="*/ 174560 h 241326"/>
                <a:gd name="connsiteX26" fmla="*/ 108902 w 176337"/>
                <a:gd name="connsiteY26" fmla="*/ 12715 h 241326"/>
                <a:gd name="connsiteX27" fmla="*/ 54274 w 176337"/>
                <a:gd name="connsiteY27" fmla="*/ 0 h 241326"/>
                <a:gd name="connsiteX28" fmla="*/ 82396 w 176337"/>
                <a:gd name="connsiteY28" fmla="*/ 155453 h 241326"/>
                <a:gd name="connsiteX29" fmla="*/ 94113 w 176337"/>
                <a:gd name="connsiteY29" fmla="*/ 143852 h 241326"/>
                <a:gd name="connsiteX30" fmla="*/ 82396 w 176337"/>
                <a:gd name="connsiteY30" fmla="*/ 132251 h 241326"/>
                <a:gd name="connsiteX31" fmla="*/ 48931 w 176337"/>
                <a:gd name="connsiteY31" fmla="*/ 132251 h 241326"/>
                <a:gd name="connsiteX32" fmla="*/ 45088 w 176337"/>
                <a:gd name="connsiteY32" fmla="*/ 155453 h 24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6337" h="241326">
                  <a:moveTo>
                    <a:pt x="82396" y="109049"/>
                  </a:moveTo>
                  <a:cubicBezTo>
                    <a:pt x="88867" y="109049"/>
                    <a:pt x="94113" y="103856"/>
                    <a:pt x="94113" y="97448"/>
                  </a:cubicBezTo>
                  <a:cubicBezTo>
                    <a:pt x="94113" y="91041"/>
                    <a:pt x="88867" y="85847"/>
                    <a:pt x="82396" y="85847"/>
                  </a:cubicBezTo>
                  <a:lnTo>
                    <a:pt x="44901" y="85847"/>
                  </a:lnTo>
                  <a:cubicBezTo>
                    <a:pt x="46855" y="93457"/>
                    <a:pt x="48141" y="101220"/>
                    <a:pt x="48744" y="109049"/>
                  </a:cubicBezTo>
                  <a:close/>
                  <a:moveTo>
                    <a:pt x="54274" y="0"/>
                  </a:moveTo>
                  <a:cubicBezTo>
                    <a:pt x="35433" y="27"/>
                    <a:pt x="16855" y="4379"/>
                    <a:pt x="0" y="12715"/>
                  </a:cubicBezTo>
                  <a:cubicBezTo>
                    <a:pt x="15831" y="26523"/>
                    <a:pt x="28462" y="43555"/>
                    <a:pt x="37027" y="62645"/>
                  </a:cubicBezTo>
                  <a:lnTo>
                    <a:pt x="56618" y="62645"/>
                  </a:lnTo>
                  <a:lnTo>
                    <a:pt x="56618" y="46404"/>
                  </a:lnTo>
                  <a:cubicBezTo>
                    <a:pt x="56618" y="39997"/>
                    <a:pt x="61863" y="34803"/>
                    <a:pt x="68335" y="34803"/>
                  </a:cubicBezTo>
                  <a:cubicBezTo>
                    <a:pt x="74807" y="34803"/>
                    <a:pt x="80052" y="39997"/>
                    <a:pt x="80052" y="46404"/>
                  </a:cubicBezTo>
                  <a:lnTo>
                    <a:pt x="80052" y="62645"/>
                  </a:lnTo>
                  <a:lnTo>
                    <a:pt x="82396" y="62645"/>
                  </a:lnTo>
                  <a:cubicBezTo>
                    <a:pt x="101706" y="62543"/>
                    <a:pt x="117444" y="77958"/>
                    <a:pt x="117548" y="97076"/>
                  </a:cubicBezTo>
                  <a:cubicBezTo>
                    <a:pt x="117594" y="105799"/>
                    <a:pt x="114314" y="114219"/>
                    <a:pt x="108361" y="120650"/>
                  </a:cubicBezTo>
                  <a:cubicBezTo>
                    <a:pt x="121408" y="134746"/>
                    <a:pt x="120443" y="156643"/>
                    <a:pt x="106206" y="169560"/>
                  </a:cubicBezTo>
                  <a:cubicBezTo>
                    <a:pt x="99710" y="175454"/>
                    <a:pt x="91206" y="178702"/>
                    <a:pt x="82396" y="178655"/>
                  </a:cubicBezTo>
                  <a:lnTo>
                    <a:pt x="80052" y="178655"/>
                  </a:lnTo>
                  <a:lnTo>
                    <a:pt x="80052" y="194896"/>
                  </a:lnTo>
                  <a:cubicBezTo>
                    <a:pt x="80052" y="201304"/>
                    <a:pt x="74807" y="206497"/>
                    <a:pt x="68335" y="206497"/>
                  </a:cubicBezTo>
                  <a:cubicBezTo>
                    <a:pt x="61863" y="206497"/>
                    <a:pt x="56618" y="201304"/>
                    <a:pt x="56618" y="194896"/>
                  </a:cubicBezTo>
                  <a:lnTo>
                    <a:pt x="56618" y="178655"/>
                  </a:lnTo>
                  <a:lnTo>
                    <a:pt x="37027" y="178655"/>
                  </a:lnTo>
                  <a:cubicBezTo>
                    <a:pt x="28462" y="197745"/>
                    <a:pt x="15831" y="214778"/>
                    <a:pt x="0" y="228585"/>
                  </a:cubicBezTo>
                  <a:cubicBezTo>
                    <a:pt x="60209" y="258359"/>
                    <a:pt x="133396" y="234172"/>
                    <a:pt x="163469" y="174560"/>
                  </a:cubicBezTo>
                  <a:cubicBezTo>
                    <a:pt x="193541" y="114950"/>
                    <a:pt x="169111" y="42489"/>
                    <a:pt x="108902" y="12715"/>
                  </a:cubicBezTo>
                  <a:cubicBezTo>
                    <a:pt x="91940" y="4326"/>
                    <a:pt x="73235" y="-27"/>
                    <a:pt x="54274" y="0"/>
                  </a:cubicBezTo>
                  <a:close/>
                  <a:moveTo>
                    <a:pt x="82396" y="155453"/>
                  </a:moveTo>
                  <a:cubicBezTo>
                    <a:pt x="88867" y="155453"/>
                    <a:pt x="94113" y="150259"/>
                    <a:pt x="94113" y="143852"/>
                  </a:cubicBezTo>
                  <a:cubicBezTo>
                    <a:pt x="94113" y="137445"/>
                    <a:pt x="88867" y="132251"/>
                    <a:pt x="82396" y="132251"/>
                  </a:cubicBezTo>
                  <a:lnTo>
                    <a:pt x="48931" y="132251"/>
                  </a:lnTo>
                  <a:cubicBezTo>
                    <a:pt x="48329" y="140080"/>
                    <a:pt x="47042" y="147844"/>
                    <a:pt x="45088" y="15545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C57DF1F8-FB14-8D48-83DD-967F53EA9412}"/>
                </a:ext>
              </a:extLst>
            </p:cNvPr>
            <p:cNvSpPr/>
            <p:nvPr/>
          </p:nvSpPr>
          <p:spPr>
            <a:xfrm>
              <a:off x="6485515" y="654050"/>
              <a:ext cx="243719" cy="241300"/>
            </a:xfrm>
            <a:custGeom>
              <a:avLst/>
              <a:gdLst>
                <a:gd name="connsiteX0" fmla="*/ 121860 w 243719"/>
                <a:gd name="connsiteY0" fmla="*/ 0 h 241300"/>
                <a:gd name="connsiteX1" fmla="*/ 0 w 243719"/>
                <a:gd name="connsiteY1" fmla="*/ 120650 h 241300"/>
                <a:gd name="connsiteX2" fmla="*/ 121860 w 243719"/>
                <a:gd name="connsiteY2" fmla="*/ 241300 h 241300"/>
                <a:gd name="connsiteX3" fmla="*/ 243719 w 243719"/>
                <a:gd name="connsiteY3" fmla="*/ 120650 h 241300"/>
                <a:gd name="connsiteX4" fmla="*/ 121860 w 243719"/>
                <a:gd name="connsiteY4" fmla="*/ 0 h 241300"/>
                <a:gd name="connsiteX5" fmla="*/ 112486 w 243719"/>
                <a:gd name="connsiteY5" fmla="*/ 103202 h 241300"/>
                <a:gd name="connsiteX6" fmla="*/ 142763 w 243719"/>
                <a:gd name="connsiteY6" fmla="*/ 118608 h 241300"/>
                <a:gd name="connsiteX7" fmla="*/ 163573 w 243719"/>
                <a:gd name="connsiteY7" fmla="*/ 159629 h 241300"/>
                <a:gd name="connsiteX8" fmla="*/ 137233 w 243719"/>
                <a:gd name="connsiteY8" fmla="*/ 189885 h 241300"/>
                <a:gd name="connsiteX9" fmla="*/ 137233 w 243719"/>
                <a:gd name="connsiteY9" fmla="*/ 198516 h 241300"/>
                <a:gd name="connsiteX10" fmla="*/ 125515 w 243719"/>
                <a:gd name="connsiteY10" fmla="*/ 210117 h 241300"/>
                <a:gd name="connsiteX11" fmla="*/ 113798 w 243719"/>
                <a:gd name="connsiteY11" fmla="*/ 198516 h 241300"/>
                <a:gd name="connsiteX12" fmla="*/ 113798 w 243719"/>
                <a:gd name="connsiteY12" fmla="*/ 190441 h 241300"/>
                <a:gd name="connsiteX13" fmla="*/ 80146 w 243719"/>
                <a:gd name="connsiteY13" fmla="*/ 163063 h 241300"/>
                <a:gd name="connsiteX14" fmla="*/ 86121 w 243719"/>
                <a:gd name="connsiteY14" fmla="*/ 147760 h 241300"/>
                <a:gd name="connsiteX15" fmla="*/ 86145 w 243719"/>
                <a:gd name="connsiteY15" fmla="*/ 147750 h 241300"/>
                <a:gd name="connsiteX16" fmla="*/ 101612 w 243719"/>
                <a:gd name="connsiteY16" fmla="*/ 153782 h 241300"/>
                <a:gd name="connsiteX17" fmla="*/ 126546 w 243719"/>
                <a:gd name="connsiteY17" fmla="*/ 168446 h 241300"/>
                <a:gd name="connsiteX18" fmla="*/ 128140 w 243719"/>
                <a:gd name="connsiteY18" fmla="*/ 168446 h 241300"/>
                <a:gd name="connsiteX19" fmla="*/ 140420 w 243719"/>
                <a:gd name="connsiteY19" fmla="*/ 156103 h 241300"/>
                <a:gd name="connsiteX20" fmla="*/ 131702 w 243719"/>
                <a:gd name="connsiteY20" fmla="*/ 139212 h 241300"/>
                <a:gd name="connsiteX21" fmla="*/ 101425 w 243719"/>
                <a:gd name="connsiteY21" fmla="*/ 123713 h 241300"/>
                <a:gd name="connsiteX22" fmla="*/ 80896 w 243719"/>
                <a:gd name="connsiteY22" fmla="*/ 81949 h 241300"/>
                <a:gd name="connsiteX23" fmla="*/ 113423 w 243719"/>
                <a:gd name="connsiteY23" fmla="*/ 51230 h 241300"/>
                <a:gd name="connsiteX24" fmla="*/ 113423 w 243719"/>
                <a:gd name="connsiteY24" fmla="*/ 42784 h 241300"/>
                <a:gd name="connsiteX25" fmla="*/ 125140 w 243719"/>
                <a:gd name="connsiteY25" fmla="*/ 31183 h 241300"/>
                <a:gd name="connsiteX26" fmla="*/ 136858 w 243719"/>
                <a:gd name="connsiteY26" fmla="*/ 42784 h 241300"/>
                <a:gd name="connsiteX27" fmla="*/ 136858 w 243719"/>
                <a:gd name="connsiteY27" fmla="*/ 54014 h 241300"/>
                <a:gd name="connsiteX28" fmla="*/ 163948 w 243719"/>
                <a:gd name="connsiteY28" fmla="*/ 79443 h 241300"/>
                <a:gd name="connsiteX29" fmla="*/ 158032 w 243719"/>
                <a:gd name="connsiteY29" fmla="*/ 94628 h 241300"/>
                <a:gd name="connsiteX30" fmla="*/ 157949 w 243719"/>
                <a:gd name="connsiteY30" fmla="*/ 94664 h 241300"/>
                <a:gd name="connsiteX31" fmla="*/ 142512 w 243719"/>
                <a:gd name="connsiteY31" fmla="*/ 88699 h 241300"/>
                <a:gd name="connsiteX32" fmla="*/ 142482 w 243719"/>
                <a:gd name="connsiteY32" fmla="*/ 88631 h 241300"/>
                <a:gd name="connsiteX33" fmla="*/ 117548 w 243719"/>
                <a:gd name="connsiteY33" fmla="*/ 74246 h 241300"/>
                <a:gd name="connsiteX34" fmla="*/ 103862 w 243719"/>
                <a:gd name="connsiteY34" fmla="*/ 86311 h 241300"/>
                <a:gd name="connsiteX35" fmla="*/ 112486 w 243719"/>
                <a:gd name="connsiteY35" fmla="*/ 103202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43719" h="241300">
                  <a:moveTo>
                    <a:pt x="121860" y="0"/>
                  </a:moveTo>
                  <a:cubicBezTo>
                    <a:pt x="54558" y="0"/>
                    <a:pt x="0" y="54017"/>
                    <a:pt x="0" y="120650"/>
                  </a:cubicBezTo>
                  <a:cubicBezTo>
                    <a:pt x="0" y="187283"/>
                    <a:pt x="54558" y="241300"/>
                    <a:pt x="121860" y="241300"/>
                  </a:cubicBezTo>
                  <a:cubicBezTo>
                    <a:pt x="189161" y="241300"/>
                    <a:pt x="243719" y="187283"/>
                    <a:pt x="243719" y="120650"/>
                  </a:cubicBezTo>
                  <a:cubicBezTo>
                    <a:pt x="243719" y="54017"/>
                    <a:pt x="189161" y="0"/>
                    <a:pt x="121860" y="0"/>
                  </a:cubicBezTo>
                  <a:close/>
                  <a:moveTo>
                    <a:pt x="112486" y="103202"/>
                  </a:moveTo>
                  <a:lnTo>
                    <a:pt x="142763" y="118608"/>
                  </a:lnTo>
                  <a:cubicBezTo>
                    <a:pt x="158026" y="126294"/>
                    <a:pt x="166460" y="142919"/>
                    <a:pt x="163573" y="159629"/>
                  </a:cubicBezTo>
                  <a:cubicBezTo>
                    <a:pt x="161488" y="173930"/>
                    <a:pt x="151212" y="185734"/>
                    <a:pt x="137233" y="189885"/>
                  </a:cubicBezTo>
                  <a:lnTo>
                    <a:pt x="137233" y="198516"/>
                  </a:lnTo>
                  <a:cubicBezTo>
                    <a:pt x="137233" y="204923"/>
                    <a:pt x="131987" y="210117"/>
                    <a:pt x="125515" y="210117"/>
                  </a:cubicBezTo>
                  <a:cubicBezTo>
                    <a:pt x="119044" y="210117"/>
                    <a:pt x="113798" y="204923"/>
                    <a:pt x="113798" y="198516"/>
                  </a:cubicBezTo>
                  <a:lnTo>
                    <a:pt x="113798" y="190441"/>
                  </a:lnTo>
                  <a:cubicBezTo>
                    <a:pt x="98796" y="187185"/>
                    <a:pt x="86282" y="177003"/>
                    <a:pt x="80146" y="163063"/>
                  </a:cubicBezTo>
                  <a:cubicBezTo>
                    <a:pt x="77528" y="157204"/>
                    <a:pt x="80203" y="150353"/>
                    <a:pt x="86121" y="147760"/>
                  </a:cubicBezTo>
                  <a:cubicBezTo>
                    <a:pt x="86129" y="147757"/>
                    <a:pt x="86137" y="147754"/>
                    <a:pt x="86145" y="147750"/>
                  </a:cubicBezTo>
                  <a:cubicBezTo>
                    <a:pt x="92099" y="145220"/>
                    <a:pt x="99001" y="147911"/>
                    <a:pt x="101612" y="153782"/>
                  </a:cubicBezTo>
                  <a:cubicBezTo>
                    <a:pt x="105857" y="163485"/>
                    <a:pt x="115910" y="169397"/>
                    <a:pt x="126546" y="168446"/>
                  </a:cubicBezTo>
                  <a:lnTo>
                    <a:pt x="128140" y="168446"/>
                  </a:lnTo>
                  <a:cubicBezTo>
                    <a:pt x="134527" y="167449"/>
                    <a:pt x="139510" y="162441"/>
                    <a:pt x="140420" y="156103"/>
                  </a:cubicBezTo>
                  <a:cubicBezTo>
                    <a:pt x="141740" y="149163"/>
                    <a:pt x="138155" y="142219"/>
                    <a:pt x="131702" y="139212"/>
                  </a:cubicBezTo>
                  <a:lnTo>
                    <a:pt x="101425" y="123713"/>
                  </a:lnTo>
                  <a:cubicBezTo>
                    <a:pt x="85920" y="115902"/>
                    <a:pt x="77537" y="98849"/>
                    <a:pt x="80896" y="81949"/>
                  </a:cubicBezTo>
                  <a:cubicBezTo>
                    <a:pt x="83650" y="65696"/>
                    <a:pt x="96896" y="53186"/>
                    <a:pt x="113423" y="51230"/>
                  </a:cubicBezTo>
                  <a:lnTo>
                    <a:pt x="113423" y="42784"/>
                  </a:lnTo>
                  <a:cubicBezTo>
                    <a:pt x="113423" y="36377"/>
                    <a:pt x="118669" y="31183"/>
                    <a:pt x="125140" y="31183"/>
                  </a:cubicBezTo>
                  <a:cubicBezTo>
                    <a:pt x="131612" y="31183"/>
                    <a:pt x="136858" y="36377"/>
                    <a:pt x="136858" y="42784"/>
                  </a:cubicBezTo>
                  <a:lnTo>
                    <a:pt x="136858" y="54014"/>
                  </a:lnTo>
                  <a:cubicBezTo>
                    <a:pt x="149025" y="58459"/>
                    <a:pt x="158818" y="67651"/>
                    <a:pt x="163948" y="79443"/>
                  </a:cubicBezTo>
                  <a:cubicBezTo>
                    <a:pt x="166549" y="85254"/>
                    <a:pt x="163900" y="92052"/>
                    <a:pt x="158032" y="94628"/>
                  </a:cubicBezTo>
                  <a:cubicBezTo>
                    <a:pt x="158004" y="94640"/>
                    <a:pt x="157977" y="94652"/>
                    <a:pt x="157949" y="94664"/>
                  </a:cubicBezTo>
                  <a:cubicBezTo>
                    <a:pt x="152023" y="97237"/>
                    <a:pt x="145111" y="94567"/>
                    <a:pt x="142512" y="88699"/>
                  </a:cubicBezTo>
                  <a:cubicBezTo>
                    <a:pt x="142502" y="88677"/>
                    <a:pt x="142492" y="88654"/>
                    <a:pt x="142482" y="88631"/>
                  </a:cubicBezTo>
                  <a:cubicBezTo>
                    <a:pt x="138170" y="79018"/>
                    <a:pt x="128121" y="73221"/>
                    <a:pt x="117548" y="74246"/>
                  </a:cubicBezTo>
                  <a:cubicBezTo>
                    <a:pt x="110759" y="74752"/>
                    <a:pt x="105154" y="79694"/>
                    <a:pt x="103862" y="86311"/>
                  </a:cubicBezTo>
                  <a:cubicBezTo>
                    <a:pt x="102421" y="93242"/>
                    <a:pt x="105995" y="100241"/>
                    <a:pt x="112486" y="10320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28" name="Graphic 33">
            <a:extLst>
              <a:ext uri="{FF2B5EF4-FFF2-40B4-BE49-F238E27FC236}">
                <a16:creationId xmlns:a16="http://schemas.microsoft.com/office/drawing/2014/main" id="{24CB999B-74B3-EC48-840F-2639A45CB3DC}"/>
              </a:ext>
            </a:extLst>
          </p:cNvPr>
          <p:cNvGrpSpPr>
            <a:grpSpLocks noChangeAspect="1"/>
          </p:cNvGrpSpPr>
          <p:nvPr/>
        </p:nvGrpSpPr>
        <p:grpSpPr>
          <a:xfrm>
            <a:off x="5339234" y="1024281"/>
            <a:ext cx="281728" cy="359567"/>
            <a:chOff x="5339234" y="596769"/>
            <a:chExt cx="281728" cy="359567"/>
          </a:xfrm>
          <a:noFill/>
        </p:grpSpPr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F272056B-42C6-2B4F-9952-09A58E343276}"/>
                </a:ext>
              </a:extLst>
            </p:cNvPr>
            <p:cNvSpPr/>
            <p:nvPr/>
          </p:nvSpPr>
          <p:spPr>
            <a:xfrm>
              <a:off x="5453323" y="787894"/>
              <a:ext cx="167640" cy="168442"/>
            </a:xfrm>
            <a:custGeom>
              <a:avLst/>
              <a:gdLst>
                <a:gd name="connsiteX0" fmla="*/ 83820 w 167640"/>
                <a:gd name="connsiteY0" fmla="*/ 0 h 168442"/>
                <a:gd name="connsiteX1" fmla="*/ 0 w 167640"/>
                <a:gd name="connsiteY1" fmla="*/ 84221 h 168442"/>
                <a:gd name="connsiteX2" fmla="*/ 83820 w 167640"/>
                <a:gd name="connsiteY2" fmla="*/ 168442 h 168442"/>
                <a:gd name="connsiteX3" fmla="*/ 167640 w 167640"/>
                <a:gd name="connsiteY3" fmla="*/ 84221 h 168442"/>
                <a:gd name="connsiteX4" fmla="*/ 83820 w 167640"/>
                <a:gd name="connsiteY4" fmla="*/ 0 h 168442"/>
                <a:gd name="connsiteX5" fmla="*/ 79722 w 167640"/>
                <a:gd name="connsiteY5" fmla="*/ 69248 h 168442"/>
                <a:gd name="connsiteX6" fmla="*/ 98349 w 167640"/>
                <a:gd name="connsiteY6" fmla="*/ 79074 h 168442"/>
                <a:gd name="connsiteX7" fmla="*/ 113623 w 167640"/>
                <a:gd name="connsiteY7" fmla="*/ 109581 h 168442"/>
                <a:gd name="connsiteX8" fmla="*/ 97231 w 167640"/>
                <a:gd name="connsiteY8" fmla="*/ 131104 h 168442"/>
                <a:gd name="connsiteX9" fmla="*/ 97231 w 167640"/>
                <a:gd name="connsiteY9" fmla="*/ 133631 h 168442"/>
                <a:gd name="connsiteX10" fmla="*/ 85590 w 167640"/>
                <a:gd name="connsiteY10" fmla="*/ 145328 h 168442"/>
                <a:gd name="connsiteX11" fmla="*/ 73948 w 167640"/>
                <a:gd name="connsiteY11" fmla="*/ 133631 h 168442"/>
                <a:gd name="connsiteX12" fmla="*/ 73948 w 167640"/>
                <a:gd name="connsiteY12" fmla="*/ 131853 h 168442"/>
                <a:gd name="connsiteX13" fmla="*/ 53179 w 167640"/>
                <a:gd name="connsiteY13" fmla="*/ 113137 h 168442"/>
                <a:gd name="connsiteX14" fmla="*/ 59233 w 167640"/>
                <a:gd name="connsiteY14" fmla="*/ 97696 h 168442"/>
                <a:gd name="connsiteX15" fmla="*/ 74600 w 167640"/>
                <a:gd name="connsiteY15" fmla="*/ 103779 h 168442"/>
                <a:gd name="connsiteX16" fmla="*/ 85869 w 167640"/>
                <a:gd name="connsiteY16" fmla="*/ 110517 h 168442"/>
                <a:gd name="connsiteX17" fmla="*/ 90619 w 167640"/>
                <a:gd name="connsiteY17" fmla="*/ 106212 h 168442"/>
                <a:gd name="connsiteX18" fmla="*/ 87732 w 167640"/>
                <a:gd name="connsiteY18" fmla="*/ 100129 h 168442"/>
                <a:gd name="connsiteX19" fmla="*/ 69105 w 167640"/>
                <a:gd name="connsiteY19" fmla="*/ 90772 h 168442"/>
                <a:gd name="connsiteX20" fmla="*/ 53552 w 167640"/>
                <a:gd name="connsiteY20" fmla="*/ 58861 h 168442"/>
                <a:gd name="connsiteX21" fmla="*/ 73855 w 167640"/>
                <a:gd name="connsiteY21" fmla="*/ 36496 h 168442"/>
                <a:gd name="connsiteX22" fmla="*/ 73855 w 167640"/>
                <a:gd name="connsiteY22" fmla="*/ 34718 h 168442"/>
                <a:gd name="connsiteX23" fmla="*/ 85496 w 167640"/>
                <a:gd name="connsiteY23" fmla="*/ 23020 h 168442"/>
                <a:gd name="connsiteX24" fmla="*/ 97138 w 167640"/>
                <a:gd name="connsiteY24" fmla="*/ 34718 h 168442"/>
                <a:gd name="connsiteX25" fmla="*/ 97138 w 167640"/>
                <a:gd name="connsiteY25" fmla="*/ 39116 h 168442"/>
                <a:gd name="connsiteX26" fmla="*/ 113809 w 167640"/>
                <a:gd name="connsiteY26" fmla="*/ 56241 h 168442"/>
                <a:gd name="connsiteX27" fmla="*/ 107755 w 167640"/>
                <a:gd name="connsiteY27" fmla="*/ 71681 h 168442"/>
                <a:gd name="connsiteX28" fmla="*/ 92388 w 167640"/>
                <a:gd name="connsiteY28" fmla="*/ 65599 h 168442"/>
                <a:gd name="connsiteX29" fmla="*/ 81492 w 167640"/>
                <a:gd name="connsiteY29" fmla="*/ 58861 h 168442"/>
                <a:gd name="connsiteX30" fmla="*/ 76835 w 167640"/>
                <a:gd name="connsiteY30" fmla="*/ 63166 h 168442"/>
                <a:gd name="connsiteX31" fmla="*/ 79722 w 167640"/>
                <a:gd name="connsiteY31" fmla="*/ 69248 h 16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67640" h="168442">
                  <a:moveTo>
                    <a:pt x="83820" y="0"/>
                  </a:moveTo>
                  <a:cubicBezTo>
                    <a:pt x="37527" y="0"/>
                    <a:pt x="0" y="37707"/>
                    <a:pt x="0" y="84221"/>
                  </a:cubicBezTo>
                  <a:cubicBezTo>
                    <a:pt x="0" y="130735"/>
                    <a:pt x="37527" y="168442"/>
                    <a:pt x="83820" y="168442"/>
                  </a:cubicBezTo>
                  <a:cubicBezTo>
                    <a:pt x="130113" y="168442"/>
                    <a:pt x="167640" y="130735"/>
                    <a:pt x="167640" y="84221"/>
                  </a:cubicBezTo>
                  <a:cubicBezTo>
                    <a:pt x="167640" y="37707"/>
                    <a:pt x="130113" y="0"/>
                    <a:pt x="83820" y="0"/>
                  </a:cubicBezTo>
                  <a:close/>
                  <a:moveTo>
                    <a:pt x="79722" y="69248"/>
                  </a:moveTo>
                  <a:lnTo>
                    <a:pt x="98349" y="79074"/>
                  </a:lnTo>
                  <a:cubicBezTo>
                    <a:pt x="109718" y="84605"/>
                    <a:pt x="115980" y="97112"/>
                    <a:pt x="113623" y="109581"/>
                  </a:cubicBezTo>
                  <a:cubicBezTo>
                    <a:pt x="112195" y="119105"/>
                    <a:pt x="106008" y="127230"/>
                    <a:pt x="97231" y="131104"/>
                  </a:cubicBezTo>
                  <a:lnTo>
                    <a:pt x="97231" y="133631"/>
                  </a:lnTo>
                  <a:cubicBezTo>
                    <a:pt x="97231" y="140091"/>
                    <a:pt x="92019" y="145328"/>
                    <a:pt x="85590" y="145328"/>
                  </a:cubicBezTo>
                  <a:cubicBezTo>
                    <a:pt x="79160" y="145328"/>
                    <a:pt x="73948" y="140091"/>
                    <a:pt x="73948" y="133631"/>
                  </a:cubicBezTo>
                  <a:lnTo>
                    <a:pt x="73948" y="131853"/>
                  </a:lnTo>
                  <a:cubicBezTo>
                    <a:pt x="64703" y="128845"/>
                    <a:pt x="57157" y="122046"/>
                    <a:pt x="53179" y="113137"/>
                  </a:cubicBezTo>
                  <a:cubicBezTo>
                    <a:pt x="50608" y="107194"/>
                    <a:pt x="53318" y="100280"/>
                    <a:pt x="59233" y="97696"/>
                  </a:cubicBezTo>
                  <a:cubicBezTo>
                    <a:pt x="65148" y="95113"/>
                    <a:pt x="72028" y="97836"/>
                    <a:pt x="74600" y="103779"/>
                  </a:cubicBezTo>
                  <a:cubicBezTo>
                    <a:pt x="76513" y="108236"/>
                    <a:pt x="81059" y="110954"/>
                    <a:pt x="85869" y="110517"/>
                  </a:cubicBezTo>
                  <a:cubicBezTo>
                    <a:pt x="89501" y="109955"/>
                    <a:pt x="90432" y="107897"/>
                    <a:pt x="90619" y="106212"/>
                  </a:cubicBezTo>
                  <a:cubicBezTo>
                    <a:pt x="91142" y="103761"/>
                    <a:pt x="89957" y="101264"/>
                    <a:pt x="87732" y="100129"/>
                  </a:cubicBezTo>
                  <a:lnTo>
                    <a:pt x="69105" y="90772"/>
                  </a:lnTo>
                  <a:cubicBezTo>
                    <a:pt x="57261" y="84967"/>
                    <a:pt x="50854" y="71822"/>
                    <a:pt x="53552" y="58861"/>
                  </a:cubicBezTo>
                  <a:cubicBezTo>
                    <a:pt x="55397" y="48064"/>
                    <a:pt x="63324" y="39332"/>
                    <a:pt x="73855" y="36496"/>
                  </a:cubicBezTo>
                  <a:lnTo>
                    <a:pt x="73855" y="34718"/>
                  </a:lnTo>
                  <a:cubicBezTo>
                    <a:pt x="73855" y="28257"/>
                    <a:pt x="79066" y="23020"/>
                    <a:pt x="85496" y="23020"/>
                  </a:cubicBezTo>
                  <a:cubicBezTo>
                    <a:pt x="91926" y="23020"/>
                    <a:pt x="97138" y="28257"/>
                    <a:pt x="97138" y="34718"/>
                  </a:cubicBezTo>
                  <a:lnTo>
                    <a:pt x="97138" y="39116"/>
                  </a:lnTo>
                  <a:cubicBezTo>
                    <a:pt x="104561" y="42629"/>
                    <a:pt x="110478" y="48707"/>
                    <a:pt x="113809" y="56241"/>
                  </a:cubicBezTo>
                  <a:cubicBezTo>
                    <a:pt x="116380" y="62184"/>
                    <a:pt x="113670" y="69098"/>
                    <a:pt x="107755" y="71681"/>
                  </a:cubicBezTo>
                  <a:cubicBezTo>
                    <a:pt x="101840" y="74265"/>
                    <a:pt x="94960" y="71542"/>
                    <a:pt x="92388" y="65599"/>
                  </a:cubicBezTo>
                  <a:cubicBezTo>
                    <a:pt x="90522" y="61279"/>
                    <a:pt x="86171" y="58589"/>
                    <a:pt x="81492" y="58861"/>
                  </a:cubicBezTo>
                  <a:cubicBezTo>
                    <a:pt x="79123" y="59012"/>
                    <a:pt x="77181" y="60807"/>
                    <a:pt x="76835" y="63166"/>
                  </a:cubicBezTo>
                  <a:cubicBezTo>
                    <a:pt x="76201" y="65629"/>
                    <a:pt x="77418" y="68194"/>
                    <a:pt x="79722" y="6924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4E33592E-E834-4648-9D26-BB1BEB428B75}"/>
                </a:ext>
              </a:extLst>
            </p:cNvPr>
            <p:cNvSpPr/>
            <p:nvPr/>
          </p:nvSpPr>
          <p:spPr>
            <a:xfrm>
              <a:off x="5339234" y="596769"/>
              <a:ext cx="232833" cy="328910"/>
            </a:xfrm>
            <a:custGeom>
              <a:avLst/>
              <a:gdLst>
                <a:gd name="connsiteX0" fmla="*/ 219050 w 232833"/>
                <a:gd name="connsiteY0" fmla="*/ 6401 h 328910"/>
                <a:gd name="connsiteX1" fmla="*/ 198467 w 232833"/>
                <a:gd name="connsiteY1" fmla="*/ 17630 h 328910"/>
                <a:gd name="connsiteX2" fmla="*/ 189154 w 232833"/>
                <a:gd name="connsiteY2" fmla="*/ 17630 h 328910"/>
                <a:gd name="connsiteX3" fmla="*/ 159537 w 232833"/>
                <a:gd name="connsiteY3" fmla="*/ 1254 h 328910"/>
                <a:gd name="connsiteX4" fmla="*/ 150690 w 232833"/>
                <a:gd name="connsiteY4" fmla="*/ 1254 h 328910"/>
                <a:gd name="connsiteX5" fmla="*/ 121073 w 232833"/>
                <a:gd name="connsiteY5" fmla="*/ 17630 h 328910"/>
                <a:gd name="connsiteX6" fmla="*/ 111760 w 232833"/>
                <a:gd name="connsiteY6" fmla="*/ 17630 h 328910"/>
                <a:gd name="connsiteX7" fmla="*/ 81957 w 232833"/>
                <a:gd name="connsiteY7" fmla="*/ 1254 h 328910"/>
                <a:gd name="connsiteX8" fmla="*/ 72644 w 232833"/>
                <a:gd name="connsiteY8" fmla="*/ 1254 h 328910"/>
                <a:gd name="connsiteX9" fmla="*/ 43214 w 232833"/>
                <a:gd name="connsiteY9" fmla="*/ 17630 h 328910"/>
                <a:gd name="connsiteX10" fmla="*/ 33901 w 232833"/>
                <a:gd name="connsiteY10" fmla="*/ 17630 h 328910"/>
                <a:gd name="connsiteX11" fmla="*/ 13784 w 232833"/>
                <a:gd name="connsiteY11" fmla="*/ 6401 h 328910"/>
                <a:gd name="connsiteX12" fmla="*/ 1143 w 232833"/>
                <a:gd name="connsiteY12" fmla="*/ 10118 h 328910"/>
                <a:gd name="connsiteX13" fmla="*/ 0 w 232833"/>
                <a:gd name="connsiteY13" fmla="*/ 14636 h 328910"/>
                <a:gd name="connsiteX14" fmla="*/ 0 w 232833"/>
                <a:gd name="connsiteY14" fmla="*/ 314088 h 328910"/>
                <a:gd name="connsiteX15" fmla="*/ 9288 w 232833"/>
                <a:gd name="connsiteY15" fmla="*/ 323471 h 328910"/>
                <a:gd name="connsiteX16" fmla="*/ 13784 w 232833"/>
                <a:gd name="connsiteY16" fmla="*/ 322323 h 328910"/>
                <a:gd name="connsiteX17" fmla="*/ 34366 w 232833"/>
                <a:gd name="connsiteY17" fmla="*/ 311000 h 328910"/>
                <a:gd name="connsiteX18" fmla="*/ 43680 w 232833"/>
                <a:gd name="connsiteY18" fmla="*/ 311000 h 328910"/>
                <a:gd name="connsiteX19" fmla="*/ 73296 w 232833"/>
                <a:gd name="connsiteY19" fmla="*/ 327657 h 328910"/>
                <a:gd name="connsiteX20" fmla="*/ 82609 w 232833"/>
                <a:gd name="connsiteY20" fmla="*/ 327657 h 328910"/>
                <a:gd name="connsiteX21" fmla="*/ 100212 w 232833"/>
                <a:gd name="connsiteY21" fmla="*/ 318299 h 328910"/>
                <a:gd name="connsiteX22" fmla="*/ 90898 w 232833"/>
                <a:gd name="connsiteY22" fmla="*/ 275440 h 328910"/>
                <a:gd name="connsiteX23" fmla="*/ 197374 w 232833"/>
                <a:gd name="connsiteY23" fmla="*/ 167757 h 328910"/>
                <a:gd name="connsiteX24" fmla="*/ 232833 w 232833"/>
                <a:gd name="connsiteY24" fmla="*/ 173720 h 328910"/>
                <a:gd name="connsiteX25" fmla="*/ 232833 w 232833"/>
                <a:gd name="connsiteY25" fmla="*/ 14636 h 328910"/>
                <a:gd name="connsiteX26" fmla="*/ 223545 w 232833"/>
                <a:gd name="connsiteY26" fmla="*/ 5252 h 328910"/>
                <a:gd name="connsiteX27" fmla="*/ 219050 w 232833"/>
                <a:gd name="connsiteY27" fmla="*/ 6401 h 328910"/>
                <a:gd name="connsiteX28" fmla="*/ 60537 w 232833"/>
                <a:gd name="connsiteY28" fmla="*/ 234078 h 328910"/>
                <a:gd name="connsiteX29" fmla="*/ 46567 w 232833"/>
                <a:gd name="connsiteY29" fmla="*/ 234078 h 328910"/>
                <a:gd name="connsiteX30" fmla="*/ 34925 w 232833"/>
                <a:gd name="connsiteY30" fmla="*/ 222381 h 328910"/>
                <a:gd name="connsiteX31" fmla="*/ 46567 w 232833"/>
                <a:gd name="connsiteY31" fmla="*/ 210683 h 328910"/>
                <a:gd name="connsiteX32" fmla="*/ 60537 w 232833"/>
                <a:gd name="connsiteY32" fmla="*/ 210683 h 328910"/>
                <a:gd name="connsiteX33" fmla="*/ 72178 w 232833"/>
                <a:gd name="connsiteY33" fmla="*/ 222381 h 328910"/>
                <a:gd name="connsiteX34" fmla="*/ 60537 w 232833"/>
                <a:gd name="connsiteY34" fmla="*/ 234078 h 328910"/>
                <a:gd name="connsiteX35" fmla="*/ 87825 w 232833"/>
                <a:gd name="connsiteY35" fmla="*/ 187289 h 328910"/>
                <a:gd name="connsiteX36" fmla="*/ 46567 w 232833"/>
                <a:gd name="connsiteY36" fmla="*/ 187289 h 328910"/>
                <a:gd name="connsiteX37" fmla="*/ 34925 w 232833"/>
                <a:gd name="connsiteY37" fmla="*/ 175591 h 328910"/>
                <a:gd name="connsiteX38" fmla="*/ 46567 w 232833"/>
                <a:gd name="connsiteY38" fmla="*/ 163894 h 328910"/>
                <a:gd name="connsiteX39" fmla="*/ 87825 w 232833"/>
                <a:gd name="connsiteY39" fmla="*/ 163894 h 328910"/>
                <a:gd name="connsiteX40" fmla="*/ 99466 w 232833"/>
                <a:gd name="connsiteY40" fmla="*/ 175591 h 328910"/>
                <a:gd name="connsiteX41" fmla="*/ 87825 w 232833"/>
                <a:gd name="connsiteY41" fmla="*/ 187289 h 328910"/>
                <a:gd name="connsiteX42" fmla="*/ 184032 w 232833"/>
                <a:gd name="connsiteY42" fmla="*/ 140499 h 328910"/>
                <a:gd name="connsiteX43" fmla="*/ 46567 w 232833"/>
                <a:gd name="connsiteY43" fmla="*/ 140499 h 328910"/>
                <a:gd name="connsiteX44" fmla="*/ 34925 w 232833"/>
                <a:gd name="connsiteY44" fmla="*/ 128802 h 328910"/>
                <a:gd name="connsiteX45" fmla="*/ 46567 w 232833"/>
                <a:gd name="connsiteY45" fmla="*/ 117104 h 328910"/>
                <a:gd name="connsiteX46" fmla="*/ 184032 w 232833"/>
                <a:gd name="connsiteY46" fmla="*/ 117104 h 328910"/>
                <a:gd name="connsiteX47" fmla="*/ 195673 w 232833"/>
                <a:gd name="connsiteY47" fmla="*/ 128802 h 328910"/>
                <a:gd name="connsiteX48" fmla="*/ 184032 w 232833"/>
                <a:gd name="connsiteY48" fmla="*/ 140499 h 328910"/>
                <a:gd name="connsiteX49" fmla="*/ 184032 w 232833"/>
                <a:gd name="connsiteY49" fmla="*/ 93710 h 328910"/>
                <a:gd name="connsiteX50" fmla="*/ 46567 w 232833"/>
                <a:gd name="connsiteY50" fmla="*/ 93710 h 328910"/>
                <a:gd name="connsiteX51" fmla="*/ 34925 w 232833"/>
                <a:gd name="connsiteY51" fmla="*/ 82012 h 328910"/>
                <a:gd name="connsiteX52" fmla="*/ 46567 w 232833"/>
                <a:gd name="connsiteY52" fmla="*/ 70315 h 328910"/>
                <a:gd name="connsiteX53" fmla="*/ 184032 w 232833"/>
                <a:gd name="connsiteY53" fmla="*/ 70315 h 328910"/>
                <a:gd name="connsiteX54" fmla="*/ 195673 w 232833"/>
                <a:gd name="connsiteY54" fmla="*/ 82012 h 328910"/>
                <a:gd name="connsiteX55" fmla="*/ 184032 w 232833"/>
                <a:gd name="connsiteY55" fmla="*/ 93710 h 328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232833" h="328910">
                  <a:moveTo>
                    <a:pt x="219050" y="6401"/>
                  </a:moveTo>
                  <a:lnTo>
                    <a:pt x="198467" y="17630"/>
                  </a:lnTo>
                  <a:cubicBezTo>
                    <a:pt x="195586" y="19302"/>
                    <a:pt x="192035" y="19302"/>
                    <a:pt x="189154" y="17630"/>
                  </a:cubicBezTo>
                  <a:lnTo>
                    <a:pt x="159537" y="1254"/>
                  </a:lnTo>
                  <a:cubicBezTo>
                    <a:pt x="156776" y="-244"/>
                    <a:pt x="153450" y="-244"/>
                    <a:pt x="150690" y="1254"/>
                  </a:cubicBezTo>
                  <a:lnTo>
                    <a:pt x="121073" y="17630"/>
                  </a:lnTo>
                  <a:cubicBezTo>
                    <a:pt x="118192" y="19302"/>
                    <a:pt x="114642" y="19302"/>
                    <a:pt x="111760" y="17630"/>
                  </a:cubicBezTo>
                  <a:lnTo>
                    <a:pt x="81957" y="1254"/>
                  </a:lnTo>
                  <a:cubicBezTo>
                    <a:pt x="79076" y="-418"/>
                    <a:pt x="75526" y="-418"/>
                    <a:pt x="72644" y="1254"/>
                  </a:cubicBezTo>
                  <a:lnTo>
                    <a:pt x="43214" y="17630"/>
                  </a:lnTo>
                  <a:cubicBezTo>
                    <a:pt x="40332" y="19302"/>
                    <a:pt x="36782" y="19302"/>
                    <a:pt x="33901" y="17630"/>
                  </a:cubicBezTo>
                  <a:lnTo>
                    <a:pt x="13784" y="6401"/>
                  </a:lnTo>
                  <a:cubicBezTo>
                    <a:pt x="9271" y="3920"/>
                    <a:pt x="3612" y="5584"/>
                    <a:pt x="1143" y="10118"/>
                  </a:cubicBezTo>
                  <a:cubicBezTo>
                    <a:pt x="389" y="11503"/>
                    <a:pt x="-4" y="13057"/>
                    <a:pt x="0" y="14636"/>
                  </a:cubicBezTo>
                  <a:lnTo>
                    <a:pt x="0" y="314088"/>
                  </a:lnTo>
                  <a:cubicBezTo>
                    <a:pt x="-14" y="319257"/>
                    <a:pt x="4144" y="323457"/>
                    <a:pt x="9288" y="323471"/>
                  </a:cubicBezTo>
                  <a:cubicBezTo>
                    <a:pt x="10859" y="323476"/>
                    <a:pt x="12405" y="323081"/>
                    <a:pt x="13784" y="322323"/>
                  </a:cubicBezTo>
                  <a:lnTo>
                    <a:pt x="34366" y="311000"/>
                  </a:lnTo>
                  <a:cubicBezTo>
                    <a:pt x="37248" y="309329"/>
                    <a:pt x="40798" y="309329"/>
                    <a:pt x="43680" y="311000"/>
                  </a:cubicBezTo>
                  <a:lnTo>
                    <a:pt x="73296" y="327657"/>
                  </a:lnTo>
                  <a:cubicBezTo>
                    <a:pt x="76178" y="329328"/>
                    <a:pt x="79728" y="329328"/>
                    <a:pt x="82609" y="327657"/>
                  </a:cubicBezTo>
                  <a:lnTo>
                    <a:pt x="100212" y="318299"/>
                  </a:lnTo>
                  <a:cubicBezTo>
                    <a:pt x="94173" y="304820"/>
                    <a:pt x="91001" y="290222"/>
                    <a:pt x="90898" y="275440"/>
                  </a:cubicBezTo>
                  <a:cubicBezTo>
                    <a:pt x="90706" y="216161"/>
                    <a:pt x="138378" y="167950"/>
                    <a:pt x="197374" y="167757"/>
                  </a:cubicBezTo>
                  <a:cubicBezTo>
                    <a:pt x="209445" y="167718"/>
                    <a:pt x="221434" y="169733"/>
                    <a:pt x="232833" y="173720"/>
                  </a:cubicBezTo>
                  <a:lnTo>
                    <a:pt x="232833" y="14636"/>
                  </a:lnTo>
                  <a:cubicBezTo>
                    <a:pt x="232847" y="9467"/>
                    <a:pt x="228689" y="5266"/>
                    <a:pt x="223545" y="5252"/>
                  </a:cubicBezTo>
                  <a:cubicBezTo>
                    <a:pt x="221974" y="5248"/>
                    <a:pt x="220428" y="5643"/>
                    <a:pt x="219050" y="6401"/>
                  </a:cubicBezTo>
                  <a:close/>
                  <a:moveTo>
                    <a:pt x="60537" y="234078"/>
                  </a:moveTo>
                  <a:lnTo>
                    <a:pt x="46567" y="234078"/>
                  </a:lnTo>
                  <a:cubicBezTo>
                    <a:pt x="40137" y="234078"/>
                    <a:pt x="34925" y="228841"/>
                    <a:pt x="34925" y="222381"/>
                  </a:cubicBezTo>
                  <a:cubicBezTo>
                    <a:pt x="34925" y="215920"/>
                    <a:pt x="40137" y="210683"/>
                    <a:pt x="46567" y="210683"/>
                  </a:cubicBezTo>
                  <a:lnTo>
                    <a:pt x="60537" y="210683"/>
                  </a:lnTo>
                  <a:cubicBezTo>
                    <a:pt x="66966" y="210683"/>
                    <a:pt x="72178" y="215920"/>
                    <a:pt x="72178" y="222381"/>
                  </a:cubicBezTo>
                  <a:cubicBezTo>
                    <a:pt x="72178" y="228841"/>
                    <a:pt x="66966" y="234078"/>
                    <a:pt x="60537" y="234078"/>
                  </a:cubicBezTo>
                  <a:close/>
                  <a:moveTo>
                    <a:pt x="87825" y="187289"/>
                  </a:moveTo>
                  <a:lnTo>
                    <a:pt x="46567" y="187289"/>
                  </a:lnTo>
                  <a:cubicBezTo>
                    <a:pt x="40137" y="187289"/>
                    <a:pt x="34925" y="182052"/>
                    <a:pt x="34925" y="175591"/>
                  </a:cubicBezTo>
                  <a:cubicBezTo>
                    <a:pt x="34925" y="169131"/>
                    <a:pt x="40137" y="163894"/>
                    <a:pt x="46567" y="163894"/>
                  </a:cubicBezTo>
                  <a:lnTo>
                    <a:pt x="87825" y="163894"/>
                  </a:lnTo>
                  <a:cubicBezTo>
                    <a:pt x="94255" y="163894"/>
                    <a:pt x="99466" y="169131"/>
                    <a:pt x="99466" y="175591"/>
                  </a:cubicBezTo>
                  <a:cubicBezTo>
                    <a:pt x="99466" y="182052"/>
                    <a:pt x="94255" y="187289"/>
                    <a:pt x="87825" y="187289"/>
                  </a:cubicBezTo>
                  <a:close/>
                  <a:moveTo>
                    <a:pt x="184032" y="140499"/>
                  </a:moveTo>
                  <a:lnTo>
                    <a:pt x="46567" y="140499"/>
                  </a:lnTo>
                  <a:cubicBezTo>
                    <a:pt x="40137" y="140499"/>
                    <a:pt x="34925" y="135263"/>
                    <a:pt x="34925" y="128802"/>
                  </a:cubicBezTo>
                  <a:cubicBezTo>
                    <a:pt x="34925" y="122341"/>
                    <a:pt x="40137" y="117104"/>
                    <a:pt x="46567" y="117104"/>
                  </a:cubicBezTo>
                  <a:lnTo>
                    <a:pt x="184032" y="117104"/>
                  </a:lnTo>
                  <a:cubicBezTo>
                    <a:pt x="190461" y="117104"/>
                    <a:pt x="195673" y="122341"/>
                    <a:pt x="195673" y="128802"/>
                  </a:cubicBezTo>
                  <a:cubicBezTo>
                    <a:pt x="195673" y="135263"/>
                    <a:pt x="190461" y="140499"/>
                    <a:pt x="184032" y="140499"/>
                  </a:cubicBezTo>
                  <a:close/>
                  <a:moveTo>
                    <a:pt x="184032" y="93710"/>
                  </a:moveTo>
                  <a:lnTo>
                    <a:pt x="46567" y="93710"/>
                  </a:lnTo>
                  <a:cubicBezTo>
                    <a:pt x="40137" y="93710"/>
                    <a:pt x="34925" y="88473"/>
                    <a:pt x="34925" y="82012"/>
                  </a:cubicBezTo>
                  <a:cubicBezTo>
                    <a:pt x="34925" y="75552"/>
                    <a:pt x="40137" y="70315"/>
                    <a:pt x="46567" y="70315"/>
                  </a:cubicBezTo>
                  <a:lnTo>
                    <a:pt x="184032" y="70315"/>
                  </a:lnTo>
                  <a:cubicBezTo>
                    <a:pt x="190461" y="70315"/>
                    <a:pt x="195673" y="75552"/>
                    <a:pt x="195673" y="82012"/>
                  </a:cubicBezTo>
                  <a:cubicBezTo>
                    <a:pt x="195673" y="88473"/>
                    <a:pt x="190461" y="93710"/>
                    <a:pt x="184032" y="9371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31" name="Graphic 35">
            <a:extLst>
              <a:ext uri="{FF2B5EF4-FFF2-40B4-BE49-F238E27FC236}">
                <a16:creationId xmlns:a16="http://schemas.microsoft.com/office/drawing/2014/main" id="{078B7304-F41D-FA4D-9CA4-69338B6FE407}"/>
              </a:ext>
            </a:extLst>
          </p:cNvPr>
          <p:cNvGrpSpPr>
            <a:grpSpLocks noChangeAspect="1"/>
          </p:cNvGrpSpPr>
          <p:nvPr/>
        </p:nvGrpSpPr>
        <p:grpSpPr>
          <a:xfrm>
            <a:off x="7699518" y="1043571"/>
            <a:ext cx="355420" cy="322060"/>
            <a:chOff x="7699518" y="616059"/>
            <a:chExt cx="355420" cy="322060"/>
          </a:xfrm>
          <a:noFill/>
        </p:grpSpPr>
        <p:sp>
          <p:nvSpPr>
            <p:cNvPr id="232" name="Freeform 231">
              <a:extLst>
                <a:ext uri="{FF2B5EF4-FFF2-40B4-BE49-F238E27FC236}">
                  <a16:creationId xmlns:a16="http://schemas.microsoft.com/office/drawing/2014/main" id="{A2907E4D-4A40-6148-8A80-66E8C0AF4D81}"/>
                </a:ext>
              </a:extLst>
            </p:cNvPr>
            <p:cNvSpPr/>
            <p:nvPr/>
          </p:nvSpPr>
          <p:spPr>
            <a:xfrm>
              <a:off x="7797459" y="616059"/>
              <a:ext cx="224041" cy="223299"/>
            </a:xfrm>
            <a:custGeom>
              <a:avLst/>
              <a:gdLst>
                <a:gd name="connsiteX0" fmla="*/ 85382 w 224041"/>
                <a:gd name="connsiteY0" fmla="*/ 5961 h 223299"/>
                <a:gd name="connsiteX1" fmla="*/ 60958 w 224041"/>
                <a:gd name="connsiteY1" fmla="*/ 4093 h 223299"/>
                <a:gd name="connsiteX2" fmla="*/ 4155 w 224041"/>
                <a:gd name="connsiteY2" fmla="*/ 60683 h 223299"/>
                <a:gd name="connsiteX3" fmla="*/ 6027 w 224041"/>
                <a:gd name="connsiteY3" fmla="*/ 85242 h 223299"/>
                <a:gd name="connsiteX4" fmla="*/ 10145 w 224041"/>
                <a:gd name="connsiteY4" fmla="*/ 89351 h 223299"/>
                <a:gd name="connsiteX5" fmla="*/ 20906 w 224041"/>
                <a:gd name="connsiteY5" fmla="*/ 86830 h 223299"/>
                <a:gd name="connsiteX6" fmla="*/ 87066 w 224041"/>
                <a:gd name="connsiteY6" fmla="*/ 20809 h 223299"/>
                <a:gd name="connsiteX7" fmla="*/ 89499 w 224041"/>
                <a:gd name="connsiteY7" fmla="*/ 10070 h 223299"/>
                <a:gd name="connsiteX8" fmla="*/ 217703 w 224041"/>
                <a:gd name="connsiteY8" fmla="*/ 138003 h 223299"/>
                <a:gd name="connsiteX9" fmla="*/ 213585 w 224041"/>
                <a:gd name="connsiteY9" fmla="*/ 133895 h 223299"/>
                <a:gd name="connsiteX10" fmla="*/ 202824 w 224041"/>
                <a:gd name="connsiteY10" fmla="*/ 136416 h 223299"/>
                <a:gd name="connsiteX11" fmla="*/ 136663 w 224041"/>
                <a:gd name="connsiteY11" fmla="*/ 202437 h 223299"/>
                <a:gd name="connsiteX12" fmla="*/ 134230 w 224041"/>
                <a:gd name="connsiteY12" fmla="*/ 213176 h 223299"/>
                <a:gd name="connsiteX13" fmla="*/ 138348 w 224041"/>
                <a:gd name="connsiteY13" fmla="*/ 217285 h 223299"/>
                <a:gd name="connsiteX14" fmla="*/ 162959 w 224041"/>
                <a:gd name="connsiteY14" fmla="*/ 219153 h 223299"/>
                <a:gd name="connsiteX15" fmla="*/ 220042 w 224041"/>
                <a:gd name="connsiteY15" fmla="*/ 162563 h 223299"/>
                <a:gd name="connsiteX16" fmla="*/ 217703 w 224041"/>
                <a:gd name="connsiteY16" fmla="*/ 138003 h 22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4041" h="223299">
                  <a:moveTo>
                    <a:pt x="85382" y="5961"/>
                  </a:moveTo>
                  <a:cubicBezTo>
                    <a:pt x="79108" y="-1192"/>
                    <a:pt x="68251" y="-2022"/>
                    <a:pt x="60958" y="4093"/>
                  </a:cubicBezTo>
                  <a:lnTo>
                    <a:pt x="4155" y="60683"/>
                  </a:lnTo>
                  <a:cubicBezTo>
                    <a:pt x="-2046" y="68006"/>
                    <a:pt x="-1212" y="78939"/>
                    <a:pt x="6027" y="85242"/>
                  </a:cubicBezTo>
                  <a:lnTo>
                    <a:pt x="10145" y="89351"/>
                  </a:lnTo>
                  <a:cubicBezTo>
                    <a:pt x="12390" y="91592"/>
                    <a:pt x="17257" y="90472"/>
                    <a:pt x="20906" y="86830"/>
                  </a:cubicBezTo>
                  <a:lnTo>
                    <a:pt x="87066" y="20809"/>
                  </a:lnTo>
                  <a:cubicBezTo>
                    <a:pt x="90716" y="17167"/>
                    <a:pt x="91839" y="12404"/>
                    <a:pt x="89499" y="10070"/>
                  </a:cubicBezTo>
                  <a:close/>
                  <a:moveTo>
                    <a:pt x="217703" y="138003"/>
                  </a:moveTo>
                  <a:cubicBezTo>
                    <a:pt x="217703" y="138003"/>
                    <a:pt x="215925" y="136136"/>
                    <a:pt x="213585" y="133895"/>
                  </a:cubicBezTo>
                  <a:cubicBezTo>
                    <a:pt x="211246" y="131653"/>
                    <a:pt x="206473" y="132774"/>
                    <a:pt x="202824" y="136416"/>
                  </a:cubicBezTo>
                  <a:lnTo>
                    <a:pt x="136663" y="202437"/>
                  </a:lnTo>
                  <a:cubicBezTo>
                    <a:pt x="133014" y="206079"/>
                    <a:pt x="131891" y="210842"/>
                    <a:pt x="134230" y="213176"/>
                  </a:cubicBezTo>
                  <a:lnTo>
                    <a:pt x="138348" y="217285"/>
                  </a:lnTo>
                  <a:cubicBezTo>
                    <a:pt x="144664" y="224509"/>
                    <a:pt x="155620" y="225341"/>
                    <a:pt x="162959" y="219153"/>
                  </a:cubicBezTo>
                  <a:lnTo>
                    <a:pt x="220042" y="162563"/>
                  </a:lnTo>
                  <a:cubicBezTo>
                    <a:pt x="226182" y="155133"/>
                    <a:pt x="225136" y="144146"/>
                    <a:pt x="217703" y="13800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id="{21965913-8F06-5641-80F1-4E940653FFC6}"/>
                </a:ext>
              </a:extLst>
            </p:cNvPr>
            <p:cNvSpPr/>
            <p:nvPr/>
          </p:nvSpPr>
          <p:spPr>
            <a:xfrm>
              <a:off x="7699518" y="642583"/>
              <a:ext cx="355420" cy="295535"/>
            </a:xfrm>
            <a:custGeom>
              <a:avLst/>
              <a:gdLst>
                <a:gd name="connsiteX0" fmla="*/ 336699 w 355420"/>
                <a:gd name="connsiteY0" fmla="*/ 257716 h 295535"/>
                <a:gd name="connsiteX1" fmla="*/ 168257 w 355420"/>
                <a:gd name="connsiteY1" fmla="*/ 257716 h 295535"/>
                <a:gd name="connsiteX2" fmla="*/ 149541 w 355420"/>
                <a:gd name="connsiteY2" fmla="*/ 276392 h 295535"/>
                <a:gd name="connsiteX3" fmla="*/ 149541 w 355420"/>
                <a:gd name="connsiteY3" fmla="*/ 290866 h 295535"/>
                <a:gd name="connsiteX4" fmla="*/ 154220 w 355420"/>
                <a:gd name="connsiteY4" fmla="*/ 295536 h 295535"/>
                <a:gd name="connsiteX5" fmla="*/ 350736 w 355420"/>
                <a:gd name="connsiteY5" fmla="*/ 295536 h 295535"/>
                <a:gd name="connsiteX6" fmla="*/ 355414 w 355420"/>
                <a:gd name="connsiteY6" fmla="*/ 290866 h 295535"/>
                <a:gd name="connsiteX7" fmla="*/ 355414 w 355420"/>
                <a:gd name="connsiteY7" fmla="*/ 276859 h 295535"/>
                <a:gd name="connsiteX8" fmla="*/ 337172 w 355420"/>
                <a:gd name="connsiteY8" fmla="*/ 257721 h 295535"/>
                <a:gd name="connsiteX9" fmla="*/ 336699 w 355420"/>
                <a:gd name="connsiteY9" fmla="*/ 257716 h 295535"/>
                <a:gd name="connsiteX10" fmla="*/ 183697 w 355420"/>
                <a:gd name="connsiteY10" fmla="*/ 164333 h 295535"/>
                <a:gd name="connsiteX11" fmla="*/ 190341 w 355420"/>
                <a:gd name="connsiteY11" fmla="*/ 157703 h 295535"/>
                <a:gd name="connsiteX12" fmla="*/ 201571 w 355420"/>
                <a:gd name="connsiteY12" fmla="*/ 169469 h 295535"/>
                <a:gd name="connsiteX13" fmla="*/ 207920 w 355420"/>
                <a:gd name="connsiteY13" fmla="*/ 169670 h 295535"/>
                <a:gd name="connsiteX14" fmla="*/ 208121 w 355420"/>
                <a:gd name="connsiteY14" fmla="*/ 169469 h 295535"/>
                <a:gd name="connsiteX15" fmla="*/ 294214 w 355420"/>
                <a:gd name="connsiteY15" fmla="*/ 83651 h 295535"/>
                <a:gd name="connsiteX16" fmla="*/ 294214 w 355420"/>
                <a:gd name="connsiteY16" fmla="*/ 77021 h 295535"/>
                <a:gd name="connsiteX17" fmla="*/ 218134 w 355420"/>
                <a:gd name="connsiteY17" fmla="*/ 1381 h 295535"/>
                <a:gd name="connsiteX18" fmla="*/ 211517 w 355420"/>
                <a:gd name="connsiteY18" fmla="*/ 1354 h 295535"/>
                <a:gd name="connsiteX19" fmla="*/ 211490 w 355420"/>
                <a:gd name="connsiteY19" fmla="*/ 1381 h 295535"/>
                <a:gd name="connsiteX20" fmla="*/ 125491 w 355420"/>
                <a:gd name="connsiteY20" fmla="*/ 87199 h 295535"/>
                <a:gd name="connsiteX21" fmla="*/ 125464 w 355420"/>
                <a:gd name="connsiteY21" fmla="*/ 93803 h 295535"/>
                <a:gd name="connsiteX22" fmla="*/ 125491 w 355420"/>
                <a:gd name="connsiteY22" fmla="*/ 93830 h 295535"/>
                <a:gd name="connsiteX23" fmla="*/ 137001 w 355420"/>
                <a:gd name="connsiteY23" fmla="*/ 105409 h 295535"/>
                <a:gd name="connsiteX24" fmla="*/ 130451 w 355420"/>
                <a:gd name="connsiteY24" fmla="*/ 111946 h 295535"/>
                <a:gd name="connsiteX25" fmla="*/ 130436 w 355420"/>
                <a:gd name="connsiteY25" fmla="*/ 138358 h 295535"/>
                <a:gd name="connsiteX26" fmla="*/ 130451 w 355420"/>
                <a:gd name="connsiteY26" fmla="*/ 138373 h 295535"/>
                <a:gd name="connsiteX27" fmla="*/ 121093 w 355420"/>
                <a:gd name="connsiteY27" fmla="*/ 147711 h 295535"/>
                <a:gd name="connsiteX28" fmla="*/ 64477 w 355420"/>
                <a:gd name="connsiteY28" fmla="*/ 193749 h 295535"/>
                <a:gd name="connsiteX29" fmla="*/ 33222 w 355420"/>
                <a:gd name="connsiteY29" fmla="*/ 219802 h 295535"/>
                <a:gd name="connsiteX30" fmla="*/ 5148 w 355420"/>
                <a:gd name="connsiteY30" fmla="*/ 290306 h 295535"/>
                <a:gd name="connsiteX31" fmla="*/ 75894 w 355420"/>
                <a:gd name="connsiteY31" fmla="*/ 262291 h 295535"/>
                <a:gd name="connsiteX32" fmla="*/ 101909 w 355420"/>
                <a:gd name="connsiteY32" fmla="*/ 231008 h 295535"/>
                <a:gd name="connsiteX33" fmla="*/ 148044 w 355420"/>
                <a:gd name="connsiteY33" fmla="*/ 174979 h 295535"/>
                <a:gd name="connsiteX34" fmla="*/ 157401 w 355420"/>
                <a:gd name="connsiteY34" fmla="*/ 165641 h 295535"/>
                <a:gd name="connsiteX35" fmla="*/ 183323 w 355420"/>
                <a:gd name="connsiteY35" fmla="*/ 164333 h 295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55420" h="295535">
                  <a:moveTo>
                    <a:pt x="336699" y="257716"/>
                  </a:moveTo>
                  <a:lnTo>
                    <a:pt x="168257" y="257716"/>
                  </a:lnTo>
                  <a:cubicBezTo>
                    <a:pt x="157920" y="257716"/>
                    <a:pt x="149541" y="266077"/>
                    <a:pt x="149541" y="276392"/>
                  </a:cubicBezTo>
                  <a:lnTo>
                    <a:pt x="149541" y="290866"/>
                  </a:lnTo>
                  <a:cubicBezTo>
                    <a:pt x="149541" y="293445"/>
                    <a:pt x="151636" y="295536"/>
                    <a:pt x="154220" y="295536"/>
                  </a:cubicBezTo>
                  <a:lnTo>
                    <a:pt x="350736" y="295536"/>
                  </a:lnTo>
                  <a:cubicBezTo>
                    <a:pt x="353319" y="295536"/>
                    <a:pt x="355414" y="293445"/>
                    <a:pt x="355414" y="290866"/>
                  </a:cubicBezTo>
                  <a:lnTo>
                    <a:pt x="355414" y="276859"/>
                  </a:lnTo>
                  <a:cubicBezTo>
                    <a:pt x="355673" y="266548"/>
                    <a:pt x="347506" y="257979"/>
                    <a:pt x="337172" y="257721"/>
                  </a:cubicBezTo>
                  <a:cubicBezTo>
                    <a:pt x="337015" y="257718"/>
                    <a:pt x="336857" y="257716"/>
                    <a:pt x="336699" y="257716"/>
                  </a:cubicBezTo>
                  <a:close/>
                  <a:moveTo>
                    <a:pt x="183697" y="164333"/>
                  </a:moveTo>
                  <a:lnTo>
                    <a:pt x="190341" y="157703"/>
                  </a:lnTo>
                  <a:lnTo>
                    <a:pt x="201571" y="169469"/>
                  </a:lnTo>
                  <a:cubicBezTo>
                    <a:pt x="203268" y="171274"/>
                    <a:pt x="206111" y="171364"/>
                    <a:pt x="207920" y="169670"/>
                  </a:cubicBezTo>
                  <a:cubicBezTo>
                    <a:pt x="207989" y="169606"/>
                    <a:pt x="208057" y="169538"/>
                    <a:pt x="208121" y="169469"/>
                  </a:cubicBezTo>
                  <a:lnTo>
                    <a:pt x="294214" y="83651"/>
                  </a:lnTo>
                  <a:cubicBezTo>
                    <a:pt x="296009" y="81804"/>
                    <a:pt x="296009" y="78868"/>
                    <a:pt x="294214" y="77021"/>
                  </a:cubicBezTo>
                  <a:lnTo>
                    <a:pt x="218134" y="1381"/>
                  </a:lnTo>
                  <a:cubicBezTo>
                    <a:pt x="216314" y="-450"/>
                    <a:pt x="213352" y="-462"/>
                    <a:pt x="211517" y="1354"/>
                  </a:cubicBezTo>
                  <a:cubicBezTo>
                    <a:pt x="211508" y="1363"/>
                    <a:pt x="211499" y="1372"/>
                    <a:pt x="211490" y="1381"/>
                  </a:cubicBezTo>
                  <a:lnTo>
                    <a:pt x="125491" y="87199"/>
                  </a:lnTo>
                  <a:cubicBezTo>
                    <a:pt x="123656" y="89016"/>
                    <a:pt x="123644" y="91971"/>
                    <a:pt x="125464" y="93803"/>
                  </a:cubicBezTo>
                  <a:cubicBezTo>
                    <a:pt x="125473" y="93812"/>
                    <a:pt x="125482" y="93820"/>
                    <a:pt x="125491" y="93830"/>
                  </a:cubicBezTo>
                  <a:lnTo>
                    <a:pt x="137001" y="105409"/>
                  </a:lnTo>
                  <a:lnTo>
                    <a:pt x="130451" y="111946"/>
                  </a:lnTo>
                  <a:cubicBezTo>
                    <a:pt x="123137" y="119235"/>
                    <a:pt x="123131" y="131060"/>
                    <a:pt x="130436" y="138358"/>
                  </a:cubicBezTo>
                  <a:cubicBezTo>
                    <a:pt x="130441" y="138364"/>
                    <a:pt x="130446" y="138368"/>
                    <a:pt x="130451" y="138373"/>
                  </a:cubicBezTo>
                  <a:lnTo>
                    <a:pt x="121093" y="147711"/>
                  </a:lnTo>
                  <a:cubicBezTo>
                    <a:pt x="103712" y="164798"/>
                    <a:pt x="84757" y="180212"/>
                    <a:pt x="64477" y="193749"/>
                  </a:cubicBezTo>
                  <a:cubicBezTo>
                    <a:pt x="53304" y="201489"/>
                    <a:pt x="42844" y="210208"/>
                    <a:pt x="33222" y="219802"/>
                  </a:cubicBezTo>
                  <a:cubicBezTo>
                    <a:pt x="2154" y="250805"/>
                    <a:pt x="-6923" y="278727"/>
                    <a:pt x="5148" y="290306"/>
                  </a:cubicBezTo>
                  <a:cubicBezTo>
                    <a:pt x="17220" y="301886"/>
                    <a:pt x="44826" y="292827"/>
                    <a:pt x="75894" y="262291"/>
                  </a:cubicBezTo>
                  <a:cubicBezTo>
                    <a:pt x="85481" y="252657"/>
                    <a:pt x="94187" y="242187"/>
                    <a:pt x="101909" y="231008"/>
                  </a:cubicBezTo>
                  <a:cubicBezTo>
                    <a:pt x="115579" y="210994"/>
                    <a:pt x="131019" y="192243"/>
                    <a:pt x="148044" y="174979"/>
                  </a:cubicBezTo>
                  <a:lnTo>
                    <a:pt x="157401" y="165641"/>
                  </a:lnTo>
                  <a:cubicBezTo>
                    <a:pt x="164991" y="172225"/>
                    <a:pt x="176437" y="171648"/>
                    <a:pt x="183323" y="16433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34" name="Graphic 37">
            <a:extLst>
              <a:ext uri="{FF2B5EF4-FFF2-40B4-BE49-F238E27FC236}">
                <a16:creationId xmlns:a16="http://schemas.microsoft.com/office/drawing/2014/main" id="{8ACEFDEB-2D19-6E47-873A-A88ADDFD8C5B}"/>
              </a:ext>
            </a:extLst>
          </p:cNvPr>
          <p:cNvGrpSpPr>
            <a:grpSpLocks noChangeAspect="1"/>
          </p:cNvGrpSpPr>
          <p:nvPr/>
        </p:nvGrpSpPr>
        <p:grpSpPr>
          <a:xfrm>
            <a:off x="8878718" y="1024411"/>
            <a:ext cx="342770" cy="355676"/>
            <a:chOff x="8878718" y="596899"/>
            <a:chExt cx="342770" cy="355676"/>
          </a:xfrm>
          <a:noFill/>
        </p:grpSpPr>
        <p:sp>
          <p:nvSpPr>
            <p:cNvPr id="235" name="Freeform 234">
              <a:extLst>
                <a:ext uri="{FF2B5EF4-FFF2-40B4-BE49-F238E27FC236}">
                  <a16:creationId xmlns:a16="http://schemas.microsoft.com/office/drawing/2014/main" id="{A506B2BA-2DA2-024B-B2DB-E5DFD188048E}"/>
                </a:ext>
              </a:extLst>
            </p:cNvPr>
            <p:cNvSpPr/>
            <p:nvPr/>
          </p:nvSpPr>
          <p:spPr>
            <a:xfrm>
              <a:off x="8878718" y="618004"/>
              <a:ext cx="342770" cy="334570"/>
            </a:xfrm>
            <a:custGeom>
              <a:avLst/>
              <a:gdLst>
                <a:gd name="connsiteX0" fmla="*/ 225383 w 342770"/>
                <a:gd name="connsiteY0" fmla="*/ 254579 h 334570"/>
                <a:gd name="connsiteX1" fmla="*/ 219729 w 342770"/>
                <a:gd name="connsiteY1" fmla="*/ 253830 h 334570"/>
                <a:gd name="connsiteX2" fmla="*/ 161900 w 342770"/>
                <a:gd name="connsiteY2" fmla="*/ 268990 h 334570"/>
                <a:gd name="connsiteX3" fmla="*/ 64788 w 342770"/>
                <a:gd name="connsiteY3" fmla="*/ 161395 h 334570"/>
                <a:gd name="connsiteX4" fmla="*/ 140121 w 342770"/>
                <a:gd name="connsiteY4" fmla="*/ 66766 h 334570"/>
                <a:gd name="connsiteX5" fmla="*/ 143550 w 342770"/>
                <a:gd name="connsiteY5" fmla="*/ 62274 h 334570"/>
                <a:gd name="connsiteX6" fmla="*/ 143550 w 342770"/>
                <a:gd name="connsiteY6" fmla="*/ 4817 h 334570"/>
                <a:gd name="connsiteX7" fmla="*/ 138683 w 342770"/>
                <a:gd name="connsiteY7" fmla="*/ 0 h 334570"/>
                <a:gd name="connsiteX8" fmla="*/ 138082 w 342770"/>
                <a:gd name="connsiteY8" fmla="*/ 44 h 334570"/>
                <a:gd name="connsiteX9" fmla="*/ 2616 w 342770"/>
                <a:gd name="connsiteY9" fmla="*/ 196039 h 334570"/>
                <a:gd name="connsiteX10" fmla="*/ 8336 w 342770"/>
                <a:gd name="connsiteY10" fmla="*/ 219019 h 334570"/>
                <a:gd name="connsiteX11" fmla="*/ 117045 w 342770"/>
                <a:gd name="connsiteY11" fmla="*/ 327103 h 334570"/>
                <a:gd name="connsiteX12" fmla="*/ 264492 w 342770"/>
                <a:gd name="connsiteY12" fmla="*/ 302772 h 334570"/>
                <a:gd name="connsiteX13" fmla="*/ 265446 w 342770"/>
                <a:gd name="connsiteY13" fmla="*/ 296225 h 334570"/>
                <a:gd name="connsiteX14" fmla="*/ 265048 w 342770"/>
                <a:gd name="connsiteY14" fmla="*/ 295754 h 334570"/>
                <a:gd name="connsiteX15" fmla="*/ 225383 w 342770"/>
                <a:gd name="connsiteY15" fmla="*/ 254579 h 334570"/>
                <a:gd name="connsiteX16" fmla="*/ 311293 w 342770"/>
                <a:gd name="connsiteY16" fmla="*/ 65269 h 334570"/>
                <a:gd name="connsiteX17" fmla="*/ 304997 w 342770"/>
                <a:gd name="connsiteY17" fmla="*/ 63986 h 334570"/>
                <a:gd name="connsiteX18" fmla="*/ 304250 w 342770"/>
                <a:gd name="connsiteY18" fmla="*/ 64614 h 334570"/>
                <a:gd name="connsiteX19" fmla="*/ 273481 w 342770"/>
                <a:gd name="connsiteY19" fmla="*/ 95682 h 334570"/>
                <a:gd name="connsiteX20" fmla="*/ 257170 w 342770"/>
                <a:gd name="connsiteY20" fmla="*/ 111684 h 334570"/>
                <a:gd name="connsiteX21" fmla="*/ 256336 w 342770"/>
                <a:gd name="connsiteY21" fmla="*/ 117299 h 334570"/>
                <a:gd name="connsiteX22" fmla="*/ 243084 w 342770"/>
                <a:gd name="connsiteY22" fmla="*/ 234085 h 334570"/>
                <a:gd name="connsiteX23" fmla="*/ 243084 w 342770"/>
                <a:gd name="connsiteY23" fmla="*/ 240449 h 334570"/>
                <a:gd name="connsiteX24" fmla="*/ 288958 w 342770"/>
                <a:gd name="connsiteY24" fmla="*/ 286770 h 334570"/>
                <a:gd name="connsiteX25" fmla="*/ 295642 w 342770"/>
                <a:gd name="connsiteY25" fmla="*/ 286853 h 334570"/>
                <a:gd name="connsiteX26" fmla="*/ 295723 w 342770"/>
                <a:gd name="connsiteY26" fmla="*/ 286770 h 334570"/>
                <a:gd name="connsiteX27" fmla="*/ 311293 w 342770"/>
                <a:gd name="connsiteY27" fmla="*/ 65269 h 334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42770" h="334570">
                  <a:moveTo>
                    <a:pt x="225383" y="254579"/>
                  </a:moveTo>
                  <a:cubicBezTo>
                    <a:pt x="223907" y="253017"/>
                    <a:pt x="221553" y="252706"/>
                    <a:pt x="219729" y="253830"/>
                  </a:cubicBezTo>
                  <a:cubicBezTo>
                    <a:pt x="202385" y="264602"/>
                    <a:pt x="182243" y="269882"/>
                    <a:pt x="161900" y="268990"/>
                  </a:cubicBezTo>
                  <a:cubicBezTo>
                    <a:pt x="105659" y="266357"/>
                    <a:pt x="62180" y="218184"/>
                    <a:pt x="64788" y="161395"/>
                  </a:cubicBezTo>
                  <a:cubicBezTo>
                    <a:pt x="66843" y="116665"/>
                    <a:pt x="97299" y="78406"/>
                    <a:pt x="140121" y="66766"/>
                  </a:cubicBezTo>
                  <a:cubicBezTo>
                    <a:pt x="142154" y="66248"/>
                    <a:pt x="143571" y="64391"/>
                    <a:pt x="143550" y="62274"/>
                  </a:cubicBezTo>
                  <a:lnTo>
                    <a:pt x="143550" y="4817"/>
                  </a:lnTo>
                  <a:cubicBezTo>
                    <a:pt x="143523" y="2130"/>
                    <a:pt x="141343" y="-27"/>
                    <a:pt x="138683" y="0"/>
                  </a:cubicBezTo>
                  <a:cubicBezTo>
                    <a:pt x="138482" y="2"/>
                    <a:pt x="138281" y="17"/>
                    <a:pt x="138082" y="44"/>
                  </a:cubicBezTo>
                  <a:cubicBezTo>
                    <a:pt x="47074" y="16394"/>
                    <a:pt x="-13576" y="104144"/>
                    <a:pt x="2616" y="196039"/>
                  </a:cubicBezTo>
                  <a:cubicBezTo>
                    <a:pt x="3988" y="203825"/>
                    <a:pt x="5899" y="211504"/>
                    <a:pt x="8336" y="219019"/>
                  </a:cubicBezTo>
                  <a:cubicBezTo>
                    <a:pt x="22423" y="265809"/>
                    <a:pt x="70707" y="313440"/>
                    <a:pt x="117045" y="327103"/>
                  </a:cubicBezTo>
                  <a:cubicBezTo>
                    <a:pt x="167263" y="342643"/>
                    <a:pt x="221785" y="333646"/>
                    <a:pt x="264492" y="302772"/>
                  </a:cubicBezTo>
                  <a:cubicBezTo>
                    <a:pt x="266545" y="301231"/>
                    <a:pt x="266973" y="298299"/>
                    <a:pt x="265446" y="296225"/>
                  </a:cubicBezTo>
                  <a:cubicBezTo>
                    <a:pt x="265324" y="296060"/>
                    <a:pt x="265190" y="295902"/>
                    <a:pt x="265048" y="295754"/>
                  </a:cubicBezTo>
                  <a:cubicBezTo>
                    <a:pt x="255780" y="286489"/>
                    <a:pt x="232889" y="262720"/>
                    <a:pt x="225383" y="254579"/>
                  </a:cubicBezTo>
                  <a:close/>
                  <a:moveTo>
                    <a:pt x="311293" y="65269"/>
                  </a:moveTo>
                  <a:cubicBezTo>
                    <a:pt x="309906" y="63159"/>
                    <a:pt x="307087" y="62585"/>
                    <a:pt x="304997" y="63986"/>
                  </a:cubicBezTo>
                  <a:cubicBezTo>
                    <a:pt x="304727" y="64167"/>
                    <a:pt x="304476" y="64378"/>
                    <a:pt x="304250" y="64614"/>
                  </a:cubicBezTo>
                  <a:lnTo>
                    <a:pt x="273481" y="95682"/>
                  </a:lnTo>
                  <a:lnTo>
                    <a:pt x="257170" y="111684"/>
                  </a:lnTo>
                  <a:cubicBezTo>
                    <a:pt x="255727" y="113181"/>
                    <a:pt x="255392" y="115440"/>
                    <a:pt x="256336" y="117299"/>
                  </a:cubicBezTo>
                  <a:cubicBezTo>
                    <a:pt x="276755" y="155153"/>
                    <a:pt x="271453" y="201875"/>
                    <a:pt x="243084" y="234085"/>
                  </a:cubicBezTo>
                  <a:cubicBezTo>
                    <a:pt x="241435" y="235880"/>
                    <a:pt x="241435" y="238654"/>
                    <a:pt x="243084" y="240449"/>
                  </a:cubicBezTo>
                  <a:lnTo>
                    <a:pt x="288958" y="286770"/>
                  </a:lnTo>
                  <a:cubicBezTo>
                    <a:pt x="290781" y="288657"/>
                    <a:pt x="293774" y="288693"/>
                    <a:pt x="295642" y="286853"/>
                  </a:cubicBezTo>
                  <a:cubicBezTo>
                    <a:pt x="295670" y="286825"/>
                    <a:pt x="295697" y="286798"/>
                    <a:pt x="295723" y="286770"/>
                  </a:cubicBezTo>
                  <a:cubicBezTo>
                    <a:pt x="352027" y="225896"/>
                    <a:pt x="358517" y="133562"/>
                    <a:pt x="311293" y="6526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6" name="Freeform 235">
              <a:extLst>
                <a:ext uri="{FF2B5EF4-FFF2-40B4-BE49-F238E27FC236}">
                  <a16:creationId xmlns:a16="http://schemas.microsoft.com/office/drawing/2014/main" id="{13CDDA0B-7348-EC4F-851F-B7F9887AEDD0}"/>
                </a:ext>
              </a:extLst>
            </p:cNvPr>
            <p:cNvSpPr/>
            <p:nvPr/>
          </p:nvSpPr>
          <p:spPr>
            <a:xfrm>
              <a:off x="9045437" y="596899"/>
              <a:ext cx="131124" cy="127483"/>
            </a:xfrm>
            <a:custGeom>
              <a:avLst/>
              <a:gdLst>
                <a:gd name="connsiteX0" fmla="*/ 129746 w 131124"/>
                <a:gd name="connsiteY0" fmla="*/ 53715 h 127483"/>
                <a:gd name="connsiteX1" fmla="*/ 4819 w 131124"/>
                <a:gd name="connsiteY1" fmla="*/ 1 h 127483"/>
                <a:gd name="connsiteX2" fmla="*/ 1 w 131124"/>
                <a:gd name="connsiteY2" fmla="*/ 4679 h 127483"/>
                <a:gd name="connsiteX3" fmla="*/ 0 w 131124"/>
                <a:gd name="connsiteY3" fmla="*/ 4773 h 127483"/>
                <a:gd name="connsiteX4" fmla="*/ 0 w 131124"/>
                <a:gd name="connsiteY4" fmla="*/ 98352 h 127483"/>
                <a:gd name="connsiteX5" fmla="*/ 4448 w 131124"/>
                <a:gd name="connsiteY5" fmla="*/ 103031 h 127483"/>
                <a:gd name="connsiteX6" fmla="*/ 57459 w 131124"/>
                <a:gd name="connsiteY6" fmla="*/ 126145 h 127483"/>
                <a:gd name="connsiteX7" fmla="*/ 63946 w 131124"/>
                <a:gd name="connsiteY7" fmla="*/ 126145 h 127483"/>
                <a:gd name="connsiteX8" fmla="*/ 90637 w 131124"/>
                <a:gd name="connsiteY8" fmla="*/ 99943 h 127483"/>
                <a:gd name="connsiteX9" fmla="*/ 129746 w 131124"/>
                <a:gd name="connsiteY9" fmla="*/ 60453 h 127483"/>
                <a:gd name="connsiteX10" fmla="*/ 129746 w 131124"/>
                <a:gd name="connsiteY10" fmla="*/ 53715 h 127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1124" h="127483">
                  <a:moveTo>
                    <a:pt x="129746" y="53715"/>
                  </a:moveTo>
                  <a:cubicBezTo>
                    <a:pt x="96395" y="20404"/>
                    <a:pt x="51715" y="1193"/>
                    <a:pt x="4819" y="1"/>
                  </a:cubicBezTo>
                  <a:cubicBezTo>
                    <a:pt x="2209" y="-51"/>
                    <a:pt x="52" y="2044"/>
                    <a:pt x="1" y="4679"/>
                  </a:cubicBezTo>
                  <a:cubicBezTo>
                    <a:pt x="0" y="4710"/>
                    <a:pt x="0" y="4742"/>
                    <a:pt x="0" y="4773"/>
                  </a:cubicBezTo>
                  <a:lnTo>
                    <a:pt x="0" y="98352"/>
                  </a:lnTo>
                  <a:cubicBezTo>
                    <a:pt x="-2" y="100865"/>
                    <a:pt x="1962" y="102931"/>
                    <a:pt x="4448" y="103031"/>
                  </a:cubicBezTo>
                  <a:cubicBezTo>
                    <a:pt x="24296" y="104051"/>
                    <a:pt x="43115" y="112257"/>
                    <a:pt x="57459" y="126145"/>
                  </a:cubicBezTo>
                  <a:cubicBezTo>
                    <a:pt x="59261" y="127929"/>
                    <a:pt x="62145" y="127929"/>
                    <a:pt x="63946" y="126145"/>
                  </a:cubicBezTo>
                  <a:lnTo>
                    <a:pt x="90637" y="99943"/>
                  </a:lnTo>
                  <a:lnTo>
                    <a:pt x="129746" y="60453"/>
                  </a:lnTo>
                  <a:cubicBezTo>
                    <a:pt x="131584" y="58591"/>
                    <a:pt x="131584" y="55578"/>
                    <a:pt x="129746" y="5371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37" name="Graphic 39">
            <a:extLst>
              <a:ext uri="{FF2B5EF4-FFF2-40B4-BE49-F238E27FC236}">
                <a16:creationId xmlns:a16="http://schemas.microsoft.com/office/drawing/2014/main" id="{38E80DBD-A5B8-994A-81B2-4D9FE3BA8E31}"/>
              </a:ext>
            </a:extLst>
          </p:cNvPr>
          <p:cNvGrpSpPr>
            <a:grpSpLocks noChangeAspect="1"/>
          </p:cNvGrpSpPr>
          <p:nvPr/>
        </p:nvGrpSpPr>
        <p:grpSpPr>
          <a:xfrm>
            <a:off x="10067838" y="1100612"/>
            <a:ext cx="368300" cy="200244"/>
            <a:chOff x="10067838" y="673100"/>
            <a:chExt cx="368300" cy="200244"/>
          </a:xfrm>
          <a:noFill/>
        </p:grpSpPr>
        <p:sp>
          <p:nvSpPr>
            <p:cNvPr id="238" name="Freeform 237">
              <a:extLst>
                <a:ext uri="{FF2B5EF4-FFF2-40B4-BE49-F238E27FC236}">
                  <a16:creationId xmlns:a16="http://schemas.microsoft.com/office/drawing/2014/main" id="{FEA2475C-8CEE-6B4B-A979-6BAF13098368}"/>
                </a:ext>
              </a:extLst>
            </p:cNvPr>
            <p:cNvSpPr/>
            <p:nvPr/>
          </p:nvSpPr>
          <p:spPr>
            <a:xfrm>
              <a:off x="10067838" y="673100"/>
              <a:ext cx="368300" cy="147781"/>
            </a:xfrm>
            <a:custGeom>
              <a:avLst/>
              <a:gdLst>
                <a:gd name="connsiteX0" fmla="*/ 358856 w 368300"/>
                <a:gd name="connsiteY0" fmla="*/ 0 h 147781"/>
                <a:gd name="connsiteX1" fmla="*/ 9444 w 368300"/>
                <a:gd name="connsiteY1" fmla="*/ 0 h 147781"/>
                <a:gd name="connsiteX2" fmla="*/ 0 w 368300"/>
                <a:gd name="connsiteY2" fmla="*/ 9236 h 147781"/>
                <a:gd name="connsiteX3" fmla="*/ 0 w 368300"/>
                <a:gd name="connsiteY3" fmla="*/ 138545 h 147781"/>
                <a:gd name="connsiteX4" fmla="*/ 9444 w 368300"/>
                <a:gd name="connsiteY4" fmla="*/ 147782 h 147781"/>
                <a:gd name="connsiteX5" fmla="*/ 358856 w 368300"/>
                <a:gd name="connsiteY5" fmla="*/ 147782 h 147781"/>
                <a:gd name="connsiteX6" fmla="*/ 368300 w 368300"/>
                <a:gd name="connsiteY6" fmla="*/ 138545 h 147781"/>
                <a:gd name="connsiteX7" fmla="*/ 368300 w 368300"/>
                <a:gd name="connsiteY7" fmla="*/ 9236 h 147781"/>
                <a:gd name="connsiteX8" fmla="*/ 358856 w 368300"/>
                <a:gd name="connsiteY8" fmla="*/ 0 h 147781"/>
                <a:gd name="connsiteX9" fmla="*/ 115967 w 368300"/>
                <a:gd name="connsiteY9" fmla="*/ 88115 h 147781"/>
                <a:gd name="connsiteX10" fmla="*/ 105674 w 368300"/>
                <a:gd name="connsiteY10" fmla="*/ 105479 h 147781"/>
                <a:gd name="connsiteX11" fmla="*/ 84331 w 368300"/>
                <a:gd name="connsiteY11" fmla="*/ 89685 h 147781"/>
                <a:gd name="connsiteX12" fmla="*/ 87070 w 368300"/>
                <a:gd name="connsiteY12" fmla="*/ 110836 h 147781"/>
                <a:gd name="connsiteX13" fmla="*/ 68183 w 368300"/>
                <a:gd name="connsiteY13" fmla="*/ 110836 h 147781"/>
                <a:gd name="connsiteX14" fmla="*/ 70921 w 368300"/>
                <a:gd name="connsiteY14" fmla="*/ 89685 h 147781"/>
                <a:gd name="connsiteX15" fmla="*/ 49484 w 368300"/>
                <a:gd name="connsiteY15" fmla="*/ 105479 h 147781"/>
                <a:gd name="connsiteX16" fmla="*/ 39285 w 368300"/>
                <a:gd name="connsiteY16" fmla="*/ 88115 h 147781"/>
                <a:gd name="connsiteX17" fmla="*/ 63744 w 368300"/>
                <a:gd name="connsiteY17" fmla="*/ 78047 h 147781"/>
                <a:gd name="connsiteX18" fmla="*/ 39285 w 368300"/>
                <a:gd name="connsiteY18" fmla="*/ 67980 h 147781"/>
                <a:gd name="connsiteX19" fmla="*/ 49484 w 368300"/>
                <a:gd name="connsiteY19" fmla="*/ 50615 h 147781"/>
                <a:gd name="connsiteX20" fmla="*/ 70732 w 368300"/>
                <a:gd name="connsiteY20" fmla="*/ 66317 h 147781"/>
                <a:gd name="connsiteX21" fmla="*/ 68183 w 368300"/>
                <a:gd name="connsiteY21" fmla="*/ 46182 h 147781"/>
                <a:gd name="connsiteX22" fmla="*/ 87070 w 368300"/>
                <a:gd name="connsiteY22" fmla="*/ 46182 h 147781"/>
                <a:gd name="connsiteX23" fmla="*/ 84992 w 368300"/>
                <a:gd name="connsiteY23" fmla="*/ 66317 h 147781"/>
                <a:gd name="connsiteX24" fmla="*/ 106146 w 368300"/>
                <a:gd name="connsiteY24" fmla="*/ 50615 h 147781"/>
                <a:gd name="connsiteX25" fmla="*/ 116439 w 368300"/>
                <a:gd name="connsiteY25" fmla="*/ 67980 h 147781"/>
                <a:gd name="connsiteX26" fmla="*/ 91508 w 368300"/>
                <a:gd name="connsiteY26" fmla="*/ 78047 h 147781"/>
                <a:gd name="connsiteX27" fmla="*/ 222491 w 368300"/>
                <a:gd name="connsiteY27" fmla="*/ 88115 h 147781"/>
                <a:gd name="connsiteX28" fmla="*/ 212292 w 368300"/>
                <a:gd name="connsiteY28" fmla="*/ 105479 h 147781"/>
                <a:gd name="connsiteX29" fmla="*/ 190855 w 368300"/>
                <a:gd name="connsiteY29" fmla="*/ 89685 h 147781"/>
                <a:gd name="connsiteX30" fmla="*/ 193594 w 368300"/>
                <a:gd name="connsiteY30" fmla="*/ 110836 h 147781"/>
                <a:gd name="connsiteX31" fmla="*/ 174706 w 368300"/>
                <a:gd name="connsiteY31" fmla="*/ 110836 h 147781"/>
                <a:gd name="connsiteX32" fmla="*/ 177445 w 368300"/>
                <a:gd name="connsiteY32" fmla="*/ 89685 h 147781"/>
                <a:gd name="connsiteX33" fmla="*/ 156008 w 368300"/>
                <a:gd name="connsiteY33" fmla="*/ 105479 h 147781"/>
                <a:gd name="connsiteX34" fmla="*/ 145809 w 368300"/>
                <a:gd name="connsiteY34" fmla="*/ 88115 h 147781"/>
                <a:gd name="connsiteX35" fmla="*/ 169985 w 368300"/>
                <a:gd name="connsiteY35" fmla="*/ 78047 h 147781"/>
                <a:gd name="connsiteX36" fmla="*/ 145809 w 368300"/>
                <a:gd name="connsiteY36" fmla="*/ 67980 h 147781"/>
                <a:gd name="connsiteX37" fmla="*/ 156008 w 368300"/>
                <a:gd name="connsiteY37" fmla="*/ 50615 h 147781"/>
                <a:gd name="connsiteX38" fmla="*/ 177256 w 368300"/>
                <a:gd name="connsiteY38" fmla="*/ 66317 h 147781"/>
                <a:gd name="connsiteX39" fmla="*/ 174706 w 368300"/>
                <a:gd name="connsiteY39" fmla="*/ 46182 h 147781"/>
                <a:gd name="connsiteX40" fmla="*/ 193594 w 368300"/>
                <a:gd name="connsiteY40" fmla="*/ 46182 h 147781"/>
                <a:gd name="connsiteX41" fmla="*/ 191044 w 368300"/>
                <a:gd name="connsiteY41" fmla="*/ 66317 h 147781"/>
                <a:gd name="connsiteX42" fmla="*/ 212292 w 368300"/>
                <a:gd name="connsiteY42" fmla="*/ 50615 h 147781"/>
                <a:gd name="connsiteX43" fmla="*/ 222491 w 368300"/>
                <a:gd name="connsiteY43" fmla="*/ 67980 h 147781"/>
                <a:gd name="connsiteX44" fmla="*/ 198315 w 368300"/>
                <a:gd name="connsiteY44" fmla="*/ 78047 h 147781"/>
                <a:gd name="connsiteX45" fmla="*/ 329015 w 368300"/>
                <a:gd name="connsiteY45" fmla="*/ 88115 h 147781"/>
                <a:gd name="connsiteX46" fmla="*/ 318816 w 368300"/>
                <a:gd name="connsiteY46" fmla="*/ 105479 h 147781"/>
                <a:gd name="connsiteX47" fmla="*/ 297379 w 368300"/>
                <a:gd name="connsiteY47" fmla="*/ 89685 h 147781"/>
                <a:gd name="connsiteX48" fmla="*/ 300117 w 368300"/>
                <a:gd name="connsiteY48" fmla="*/ 110836 h 147781"/>
                <a:gd name="connsiteX49" fmla="*/ 281230 w 368300"/>
                <a:gd name="connsiteY49" fmla="*/ 110836 h 147781"/>
                <a:gd name="connsiteX50" fmla="*/ 283969 w 368300"/>
                <a:gd name="connsiteY50" fmla="*/ 89685 h 147781"/>
                <a:gd name="connsiteX51" fmla="*/ 262626 w 368300"/>
                <a:gd name="connsiteY51" fmla="*/ 105479 h 147781"/>
                <a:gd name="connsiteX52" fmla="*/ 252333 w 368300"/>
                <a:gd name="connsiteY52" fmla="*/ 88115 h 147781"/>
                <a:gd name="connsiteX53" fmla="*/ 276792 w 368300"/>
                <a:gd name="connsiteY53" fmla="*/ 78047 h 147781"/>
                <a:gd name="connsiteX54" fmla="*/ 252333 w 368300"/>
                <a:gd name="connsiteY54" fmla="*/ 67980 h 147781"/>
                <a:gd name="connsiteX55" fmla="*/ 262626 w 368300"/>
                <a:gd name="connsiteY55" fmla="*/ 50615 h 147781"/>
                <a:gd name="connsiteX56" fmla="*/ 283780 w 368300"/>
                <a:gd name="connsiteY56" fmla="*/ 66317 h 147781"/>
                <a:gd name="connsiteX57" fmla="*/ 281230 w 368300"/>
                <a:gd name="connsiteY57" fmla="*/ 46182 h 147781"/>
                <a:gd name="connsiteX58" fmla="*/ 300117 w 368300"/>
                <a:gd name="connsiteY58" fmla="*/ 46182 h 147781"/>
                <a:gd name="connsiteX59" fmla="*/ 297568 w 368300"/>
                <a:gd name="connsiteY59" fmla="*/ 66317 h 147781"/>
                <a:gd name="connsiteX60" fmla="*/ 318816 w 368300"/>
                <a:gd name="connsiteY60" fmla="*/ 50615 h 147781"/>
                <a:gd name="connsiteX61" fmla="*/ 329015 w 368300"/>
                <a:gd name="connsiteY61" fmla="*/ 67980 h 147781"/>
                <a:gd name="connsiteX62" fmla="*/ 304556 w 368300"/>
                <a:gd name="connsiteY62" fmla="*/ 78047 h 14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68300" h="147781">
                  <a:moveTo>
                    <a:pt x="358856" y="0"/>
                  </a:moveTo>
                  <a:lnTo>
                    <a:pt x="9444" y="0"/>
                  </a:lnTo>
                  <a:cubicBezTo>
                    <a:pt x="4228" y="0"/>
                    <a:pt x="0" y="4135"/>
                    <a:pt x="0" y="9236"/>
                  </a:cubicBezTo>
                  <a:lnTo>
                    <a:pt x="0" y="138545"/>
                  </a:lnTo>
                  <a:cubicBezTo>
                    <a:pt x="0" y="143647"/>
                    <a:pt x="4228" y="147782"/>
                    <a:pt x="9444" y="147782"/>
                  </a:cubicBezTo>
                  <a:lnTo>
                    <a:pt x="358856" y="147782"/>
                  </a:lnTo>
                  <a:cubicBezTo>
                    <a:pt x="364072" y="147782"/>
                    <a:pt x="368300" y="143647"/>
                    <a:pt x="368300" y="138545"/>
                  </a:cubicBezTo>
                  <a:lnTo>
                    <a:pt x="368300" y="9236"/>
                  </a:lnTo>
                  <a:cubicBezTo>
                    <a:pt x="368300" y="4135"/>
                    <a:pt x="364072" y="0"/>
                    <a:pt x="358856" y="0"/>
                  </a:cubicBezTo>
                  <a:close/>
                  <a:moveTo>
                    <a:pt x="115967" y="88115"/>
                  </a:moveTo>
                  <a:lnTo>
                    <a:pt x="105674" y="105479"/>
                  </a:lnTo>
                  <a:lnTo>
                    <a:pt x="84331" y="89685"/>
                  </a:lnTo>
                  <a:lnTo>
                    <a:pt x="87070" y="110836"/>
                  </a:lnTo>
                  <a:lnTo>
                    <a:pt x="68183" y="110836"/>
                  </a:lnTo>
                  <a:lnTo>
                    <a:pt x="70921" y="89685"/>
                  </a:lnTo>
                  <a:lnTo>
                    <a:pt x="49484" y="105479"/>
                  </a:lnTo>
                  <a:lnTo>
                    <a:pt x="39285" y="88115"/>
                  </a:lnTo>
                  <a:lnTo>
                    <a:pt x="63744" y="78047"/>
                  </a:lnTo>
                  <a:lnTo>
                    <a:pt x="39285" y="67980"/>
                  </a:lnTo>
                  <a:lnTo>
                    <a:pt x="49484" y="50615"/>
                  </a:lnTo>
                  <a:lnTo>
                    <a:pt x="70732" y="66317"/>
                  </a:lnTo>
                  <a:lnTo>
                    <a:pt x="68183" y="46182"/>
                  </a:lnTo>
                  <a:lnTo>
                    <a:pt x="87070" y="46182"/>
                  </a:lnTo>
                  <a:lnTo>
                    <a:pt x="84992" y="66317"/>
                  </a:lnTo>
                  <a:lnTo>
                    <a:pt x="106146" y="50615"/>
                  </a:lnTo>
                  <a:lnTo>
                    <a:pt x="116439" y="67980"/>
                  </a:lnTo>
                  <a:lnTo>
                    <a:pt x="91508" y="78047"/>
                  </a:lnTo>
                  <a:close/>
                  <a:moveTo>
                    <a:pt x="222491" y="88115"/>
                  </a:moveTo>
                  <a:lnTo>
                    <a:pt x="212292" y="105479"/>
                  </a:lnTo>
                  <a:lnTo>
                    <a:pt x="190855" y="89685"/>
                  </a:lnTo>
                  <a:lnTo>
                    <a:pt x="193594" y="110836"/>
                  </a:lnTo>
                  <a:lnTo>
                    <a:pt x="174706" y="110836"/>
                  </a:lnTo>
                  <a:lnTo>
                    <a:pt x="177445" y="89685"/>
                  </a:lnTo>
                  <a:lnTo>
                    <a:pt x="156008" y="105479"/>
                  </a:lnTo>
                  <a:lnTo>
                    <a:pt x="145809" y="88115"/>
                  </a:lnTo>
                  <a:lnTo>
                    <a:pt x="169985" y="78047"/>
                  </a:lnTo>
                  <a:lnTo>
                    <a:pt x="145809" y="67980"/>
                  </a:lnTo>
                  <a:lnTo>
                    <a:pt x="156008" y="50615"/>
                  </a:lnTo>
                  <a:lnTo>
                    <a:pt x="177256" y="66317"/>
                  </a:lnTo>
                  <a:lnTo>
                    <a:pt x="174706" y="46182"/>
                  </a:lnTo>
                  <a:lnTo>
                    <a:pt x="193594" y="46182"/>
                  </a:lnTo>
                  <a:lnTo>
                    <a:pt x="191044" y="66317"/>
                  </a:lnTo>
                  <a:lnTo>
                    <a:pt x="212292" y="50615"/>
                  </a:lnTo>
                  <a:lnTo>
                    <a:pt x="222491" y="67980"/>
                  </a:lnTo>
                  <a:lnTo>
                    <a:pt x="198315" y="78047"/>
                  </a:lnTo>
                  <a:close/>
                  <a:moveTo>
                    <a:pt x="329015" y="88115"/>
                  </a:moveTo>
                  <a:lnTo>
                    <a:pt x="318816" y="105479"/>
                  </a:lnTo>
                  <a:lnTo>
                    <a:pt x="297379" y="89685"/>
                  </a:lnTo>
                  <a:lnTo>
                    <a:pt x="300117" y="110836"/>
                  </a:lnTo>
                  <a:lnTo>
                    <a:pt x="281230" y="110836"/>
                  </a:lnTo>
                  <a:lnTo>
                    <a:pt x="283969" y="89685"/>
                  </a:lnTo>
                  <a:lnTo>
                    <a:pt x="262626" y="105479"/>
                  </a:lnTo>
                  <a:lnTo>
                    <a:pt x="252333" y="88115"/>
                  </a:lnTo>
                  <a:lnTo>
                    <a:pt x="276792" y="78047"/>
                  </a:lnTo>
                  <a:lnTo>
                    <a:pt x="252333" y="67980"/>
                  </a:lnTo>
                  <a:lnTo>
                    <a:pt x="262626" y="50615"/>
                  </a:lnTo>
                  <a:lnTo>
                    <a:pt x="283780" y="66317"/>
                  </a:lnTo>
                  <a:lnTo>
                    <a:pt x="281230" y="46182"/>
                  </a:lnTo>
                  <a:lnTo>
                    <a:pt x="300117" y="46182"/>
                  </a:lnTo>
                  <a:lnTo>
                    <a:pt x="297568" y="66317"/>
                  </a:lnTo>
                  <a:lnTo>
                    <a:pt x="318816" y="50615"/>
                  </a:lnTo>
                  <a:lnTo>
                    <a:pt x="329015" y="67980"/>
                  </a:lnTo>
                  <a:lnTo>
                    <a:pt x="304556" y="78047"/>
                  </a:ln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39" name="Freeform 238">
              <a:extLst>
                <a:ext uri="{FF2B5EF4-FFF2-40B4-BE49-F238E27FC236}">
                  <a16:creationId xmlns:a16="http://schemas.microsoft.com/office/drawing/2014/main" id="{8655F1C9-4461-8643-A413-8A403EF24485}"/>
                </a:ext>
              </a:extLst>
            </p:cNvPr>
            <p:cNvSpPr/>
            <p:nvPr/>
          </p:nvSpPr>
          <p:spPr>
            <a:xfrm>
              <a:off x="10074920" y="845635"/>
              <a:ext cx="354134" cy="27709"/>
            </a:xfrm>
            <a:custGeom>
              <a:avLst/>
              <a:gdLst>
                <a:gd name="connsiteX0" fmla="*/ 339969 w 354134"/>
                <a:gd name="connsiteY0" fmla="*/ 0 h 27709"/>
                <a:gd name="connsiteX1" fmla="*/ 14165 w 354134"/>
                <a:gd name="connsiteY1" fmla="*/ 0 h 27709"/>
                <a:gd name="connsiteX2" fmla="*/ 0 w 354134"/>
                <a:gd name="connsiteY2" fmla="*/ 13855 h 27709"/>
                <a:gd name="connsiteX3" fmla="*/ 14165 w 354134"/>
                <a:gd name="connsiteY3" fmla="*/ 27709 h 27709"/>
                <a:gd name="connsiteX4" fmla="*/ 339969 w 354134"/>
                <a:gd name="connsiteY4" fmla="*/ 27709 h 27709"/>
                <a:gd name="connsiteX5" fmla="*/ 354135 w 354134"/>
                <a:gd name="connsiteY5" fmla="*/ 13855 h 27709"/>
                <a:gd name="connsiteX6" fmla="*/ 339969 w 354134"/>
                <a:gd name="connsiteY6" fmla="*/ 0 h 27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34" h="27709">
                  <a:moveTo>
                    <a:pt x="339969" y="0"/>
                  </a:moveTo>
                  <a:lnTo>
                    <a:pt x="14165" y="0"/>
                  </a:lnTo>
                  <a:cubicBezTo>
                    <a:pt x="6342" y="0"/>
                    <a:pt x="0" y="6203"/>
                    <a:pt x="0" y="13855"/>
                  </a:cubicBezTo>
                  <a:cubicBezTo>
                    <a:pt x="0" y="21506"/>
                    <a:pt x="6342" y="27709"/>
                    <a:pt x="14165" y="27709"/>
                  </a:cubicBezTo>
                  <a:lnTo>
                    <a:pt x="339969" y="27709"/>
                  </a:lnTo>
                  <a:cubicBezTo>
                    <a:pt x="347792" y="27709"/>
                    <a:pt x="354135" y="21506"/>
                    <a:pt x="354135" y="13855"/>
                  </a:cubicBezTo>
                  <a:cubicBezTo>
                    <a:pt x="354135" y="6203"/>
                    <a:pt x="347792" y="0"/>
                    <a:pt x="339969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40" name="Graphic 41">
            <a:extLst>
              <a:ext uri="{FF2B5EF4-FFF2-40B4-BE49-F238E27FC236}">
                <a16:creationId xmlns:a16="http://schemas.microsoft.com/office/drawing/2014/main" id="{3DFD9208-9A35-1C4F-916A-EC20F2A8DC84}"/>
              </a:ext>
            </a:extLst>
          </p:cNvPr>
          <p:cNvGrpSpPr>
            <a:grpSpLocks noChangeAspect="1"/>
          </p:cNvGrpSpPr>
          <p:nvPr/>
        </p:nvGrpSpPr>
        <p:grpSpPr>
          <a:xfrm>
            <a:off x="637895" y="2243076"/>
            <a:ext cx="293566" cy="346043"/>
            <a:chOff x="637895" y="1815564"/>
            <a:chExt cx="293566" cy="346043"/>
          </a:xfrm>
          <a:noFill/>
        </p:grpSpPr>
        <p:sp>
          <p:nvSpPr>
            <p:cNvPr id="241" name="Freeform 240">
              <a:extLst>
                <a:ext uri="{FF2B5EF4-FFF2-40B4-BE49-F238E27FC236}">
                  <a16:creationId xmlns:a16="http://schemas.microsoft.com/office/drawing/2014/main" id="{80E846B6-8CA7-F842-8541-9E1B5FD861B5}"/>
                </a:ext>
              </a:extLst>
            </p:cNvPr>
            <p:cNvSpPr/>
            <p:nvPr/>
          </p:nvSpPr>
          <p:spPr>
            <a:xfrm>
              <a:off x="671863" y="1900998"/>
              <a:ext cx="174013" cy="260610"/>
            </a:xfrm>
            <a:custGeom>
              <a:avLst/>
              <a:gdLst>
                <a:gd name="connsiteX0" fmla="*/ 30291 w 174013"/>
                <a:gd name="connsiteY0" fmla="*/ 123545 h 260610"/>
                <a:gd name="connsiteX1" fmla="*/ 16911 w 174013"/>
                <a:gd name="connsiteY1" fmla="*/ 133070 h 260610"/>
                <a:gd name="connsiteX2" fmla="*/ 515 w 174013"/>
                <a:gd name="connsiteY2" fmla="*/ 206794 h 260610"/>
                <a:gd name="connsiteX3" fmla="*/ 8336 w 174013"/>
                <a:gd name="connsiteY3" fmla="*/ 221653 h 260610"/>
                <a:gd name="connsiteX4" fmla="*/ 11823 w 174013"/>
                <a:gd name="connsiteY4" fmla="*/ 222224 h 260610"/>
                <a:gd name="connsiteX5" fmla="*/ 22847 w 174013"/>
                <a:gd name="connsiteY5" fmla="*/ 214128 h 260610"/>
                <a:gd name="connsiteX6" fmla="*/ 39996 w 174013"/>
                <a:gd name="connsiteY6" fmla="*/ 137071 h 260610"/>
                <a:gd name="connsiteX7" fmla="*/ 30291 w 174013"/>
                <a:gd name="connsiteY7" fmla="*/ 123545 h 260610"/>
                <a:gd name="connsiteX8" fmla="*/ 130830 w 174013"/>
                <a:gd name="connsiteY8" fmla="*/ 1340 h 260610"/>
                <a:gd name="connsiteX9" fmla="*/ 89559 w 174013"/>
                <a:gd name="connsiteY9" fmla="*/ 10103 h 260610"/>
                <a:gd name="connsiteX10" fmla="*/ 65908 w 174013"/>
                <a:gd name="connsiteY10" fmla="*/ 62490 h 260610"/>
                <a:gd name="connsiteX11" fmla="*/ 54318 w 174013"/>
                <a:gd name="connsiteY11" fmla="*/ 165932 h 260610"/>
                <a:gd name="connsiteX12" fmla="*/ 63608 w 174013"/>
                <a:gd name="connsiteY12" fmla="*/ 179908 h 260610"/>
                <a:gd name="connsiteX13" fmla="*/ 63741 w 174013"/>
                <a:gd name="connsiteY13" fmla="*/ 179933 h 260610"/>
                <a:gd name="connsiteX14" fmla="*/ 77458 w 174013"/>
                <a:gd name="connsiteY14" fmla="*/ 170622 h 260610"/>
                <a:gd name="connsiteX15" fmla="*/ 77498 w 174013"/>
                <a:gd name="connsiteY15" fmla="*/ 170408 h 260610"/>
                <a:gd name="connsiteX16" fmla="*/ 89559 w 174013"/>
                <a:gd name="connsiteY16" fmla="*/ 63728 h 260610"/>
                <a:gd name="connsiteX17" fmla="*/ 104070 w 174013"/>
                <a:gd name="connsiteY17" fmla="*/ 28867 h 260610"/>
                <a:gd name="connsiteX18" fmla="*/ 126495 w 174013"/>
                <a:gd name="connsiteY18" fmla="*/ 24676 h 260610"/>
                <a:gd name="connsiteX19" fmla="*/ 150429 w 174013"/>
                <a:gd name="connsiteY19" fmla="*/ 77730 h 260610"/>
                <a:gd name="connsiteX20" fmla="*/ 138368 w 174013"/>
                <a:gd name="connsiteY20" fmla="*/ 178695 h 260610"/>
                <a:gd name="connsiteX21" fmla="*/ 147766 w 174013"/>
                <a:gd name="connsiteY21" fmla="*/ 192597 h 260610"/>
                <a:gd name="connsiteX22" fmla="*/ 147790 w 174013"/>
                <a:gd name="connsiteY22" fmla="*/ 192602 h 260610"/>
                <a:gd name="connsiteX23" fmla="*/ 150052 w 174013"/>
                <a:gd name="connsiteY23" fmla="*/ 192602 h 260610"/>
                <a:gd name="connsiteX24" fmla="*/ 161642 w 174013"/>
                <a:gd name="connsiteY24" fmla="*/ 183077 h 260610"/>
                <a:gd name="connsiteX25" fmla="*/ 173608 w 174013"/>
                <a:gd name="connsiteY25" fmla="*/ 78873 h 260610"/>
                <a:gd name="connsiteX26" fmla="*/ 130830 w 174013"/>
                <a:gd name="connsiteY26" fmla="*/ 1340 h 260610"/>
                <a:gd name="connsiteX27" fmla="*/ 143550 w 174013"/>
                <a:gd name="connsiteY27" fmla="*/ 210890 h 260610"/>
                <a:gd name="connsiteX28" fmla="*/ 129134 w 174013"/>
                <a:gd name="connsiteY28" fmla="*/ 219367 h 260610"/>
                <a:gd name="connsiteX29" fmla="*/ 121878 w 174013"/>
                <a:gd name="connsiteY29" fmla="*/ 245180 h 260610"/>
                <a:gd name="connsiteX30" fmla="*/ 129699 w 174013"/>
                <a:gd name="connsiteY30" fmla="*/ 260039 h 260610"/>
                <a:gd name="connsiteX31" fmla="*/ 133185 w 174013"/>
                <a:gd name="connsiteY31" fmla="*/ 260610 h 260610"/>
                <a:gd name="connsiteX32" fmla="*/ 144398 w 174013"/>
                <a:gd name="connsiteY32" fmla="*/ 252133 h 260610"/>
                <a:gd name="connsiteX33" fmla="*/ 151936 w 174013"/>
                <a:gd name="connsiteY33" fmla="*/ 225368 h 260610"/>
                <a:gd name="connsiteX34" fmla="*/ 143550 w 174013"/>
                <a:gd name="connsiteY34" fmla="*/ 211080 h 260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74013" h="260610">
                  <a:moveTo>
                    <a:pt x="30291" y="123545"/>
                  </a:moveTo>
                  <a:cubicBezTo>
                    <a:pt x="23996" y="122451"/>
                    <a:pt x="18013" y="126711"/>
                    <a:pt x="16911" y="133070"/>
                  </a:cubicBezTo>
                  <a:cubicBezTo>
                    <a:pt x="13222" y="158014"/>
                    <a:pt x="7742" y="182654"/>
                    <a:pt x="515" y="206794"/>
                  </a:cubicBezTo>
                  <a:cubicBezTo>
                    <a:pt x="-1381" y="213080"/>
                    <a:pt x="2119" y="219731"/>
                    <a:pt x="8336" y="221653"/>
                  </a:cubicBezTo>
                  <a:cubicBezTo>
                    <a:pt x="9461" y="222028"/>
                    <a:pt x="10638" y="222222"/>
                    <a:pt x="11823" y="222224"/>
                  </a:cubicBezTo>
                  <a:cubicBezTo>
                    <a:pt x="16825" y="222166"/>
                    <a:pt x="21246" y="218920"/>
                    <a:pt x="22847" y="214128"/>
                  </a:cubicBezTo>
                  <a:cubicBezTo>
                    <a:pt x="30459" y="188912"/>
                    <a:pt x="36191" y="163153"/>
                    <a:pt x="39996" y="137071"/>
                  </a:cubicBezTo>
                  <a:cubicBezTo>
                    <a:pt x="40959" y="130640"/>
                    <a:pt x="36638" y="124617"/>
                    <a:pt x="30291" y="123545"/>
                  </a:cubicBezTo>
                  <a:close/>
                  <a:moveTo>
                    <a:pt x="130830" y="1340"/>
                  </a:moveTo>
                  <a:cubicBezTo>
                    <a:pt x="116468" y="-2083"/>
                    <a:pt x="101345" y="1128"/>
                    <a:pt x="89559" y="10103"/>
                  </a:cubicBezTo>
                  <a:cubicBezTo>
                    <a:pt x="74627" y="23342"/>
                    <a:pt x="66018" y="42412"/>
                    <a:pt x="65908" y="62490"/>
                  </a:cubicBezTo>
                  <a:cubicBezTo>
                    <a:pt x="64456" y="97203"/>
                    <a:pt x="60583" y="131769"/>
                    <a:pt x="54318" y="165932"/>
                  </a:cubicBezTo>
                  <a:cubicBezTo>
                    <a:pt x="53066" y="172384"/>
                    <a:pt x="57225" y="178642"/>
                    <a:pt x="63608" y="179908"/>
                  </a:cubicBezTo>
                  <a:cubicBezTo>
                    <a:pt x="63652" y="179916"/>
                    <a:pt x="63697" y="179925"/>
                    <a:pt x="63741" y="179933"/>
                  </a:cubicBezTo>
                  <a:cubicBezTo>
                    <a:pt x="70073" y="181191"/>
                    <a:pt x="76215" y="177022"/>
                    <a:pt x="77458" y="170622"/>
                  </a:cubicBezTo>
                  <a:cubicBezTo>
                    <a:pt x="77473" y="170550"/>
                    <a:pt x="77486" y="170480"/>
                    <a:pt x="77498" y="170408"/>
                  </a:cubicBezTo>
                  <a:cubicBezTo>
                    <a:pt x="84018" y="135183"/>
                    <a:pt x="88048" y="99533"/>
                    <a:pt x="89559" y="63728"/>
                  </a:cubicBezTo>
                  <a:cubicBezTo>
                    <a:pt x="89428" y="50581"/>
                    <a:pt x="94680" y="37964"/>
                    <a:pt x="104070" y="28867"/>
                  </a:cubicBezTo>
                  <a:cubicBezTo>
                    <a:pt x="110519" y="24082"/>
                    <a:pt x="118779" y="22538"/>
                    <a:pt x="126495" y="24676"/>
                  </a:cubicBezTo>
                  <a:cubicBezTo>
                    <a:pt x="145341" y="28581"/>
                    <a:pt x="152125" y="42964"/>
                    <a:pt x="150429" y="77730"/>
                  </a:cubicBezTo>
                  <a:cubicBezTo>
                    <a:pt x="148700" y="111625"/>
                    <a:pt x="144670" y="145359"/>
                    <a:pt x="138368" y="178695"/>
                  </a:cubicBezTo>
                  <a:cubicBezTo>
                    <a:pt x="137166" y="185158"/>
                    <a:pt x="141373" y="191381"/>
                    <a:pt x="147766" y="192597"/>
                  </a:cubicBezTo>
                  <a:cubicBezTo>
                    <a:pt x="147774" y="192599"/>
                    <a:pt x="147782" y="192600"/>
                    <a:pt x="147790" y="192602"/>
                  </a:cubicBezTo>
                  <a:cubicBezTo>
                    <a:pt x="148541" y="192693"/>
                    <a:pt x="149301" y="192693"/>
                    <a:pt x="150052" y="192602"/>
                  </a:cubicBezTo>
                  <a:cubicBezTo>
                    <a:pt x="155668" y="192625"/>
                    <a:pt x="160518" y="188638"/>
                    <a:pt x="161642" y="183077"/>
                  </a:cubicBezTo>
                  <a:cubicBezTo>
                    <a:pt x="168006" y="148663"/>
                    <a:pt x="172005" y="113845"/>
                    <a:pt x="173608" y="78873"/>
                  </a:cubicBezTo>
                  <a:cubicBezTo>
                    <a:pt x="174645" y="60204"/>
                    <a:pt x="177095" y="10674"/>
                    <a:pt x="130830" y="1340"/>
                  </a:cubicBezTo>
                  <a:close/>
                  <a:moveTo>
                    <a:pt x="143550" y="210890"/>
                  </a:moveTo>
                  <a:cubicBezTo>
                    <a:pt x="137260" y="209253"/>
                    <a:pt x="130836" y="213031"/>
                    <a:pt x="129134" y="219367"/>
                  </a:cubicBezTo>
                  <a:cubicBezTo>
                    <a:pt x="126967" y="228035"/>
                    <a:pt x="124517" y="236607"/>
                    <a:pt x="121878" y="245180"/>
                  </a:cubicBezTo>
                  <a:cubicBezTo>
                    <a:pt x="119982" y="251465"/>
                    <a:pt x="123482" y="258116"/>
                    <a:pt x="129699" y="260039"/>
                  </a:cubicBezTo>
                  <a:cubicBezTo>
                    <a:pt x="130822" y="260421"/>
                    <a:pt x="132000" y="260614"/>
                    <a:pt x="133185" y="260610"/>
                  </a:cubicBezTo>
                  <a:cubicBezTo>
                    <a:pt x="138349" y="260550"/>
                    <a:pt x="142882" y="257123"/>
                    <a:pt x="144398" y="252133"/>
                  </a:cubicBezTo>
                  <a:cubicBezTo>
                    <a:pt x="147131" y="243275"/>
                    <a:pt x="149675" y="234321"/>
                    <a:pt x="151936" y="225368"/>
                  </a:cubicBezTo>
                  <a:cubicBezTo>
                    <a:pt x="153486" y="219087"/>
                    <a:pt x="149747" y="212715"/>
                    <a:pt x="143550" y="21108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2" name="Freeform 241">
              <a:extLst>
                <a:ext uri="{FF2B5EF4-FFF2-40B4-BE49-F238E27FC236}">
                  <a16:creationId xmlns:a16="http://schemas.microsoft.com/office/drawing/2014/main" id="{03D1BF7A-5439-8245-9B4D-D4632AE3EED9}"/>
                </a:ext>
              </a:extLst>
            </p:cNvPr>
            <p:cNvSpPr/>
            <p:nvPr/>
          </p:nvSpPr>
          <p:spPr>
            <a:xfrm>
              <a:off x="637895" y="1815564"/>
              <a:ext cx="293566" cy="344043"/>
            </a:xfrm>
            <a:custGeom>
              <a:avLst/>
              <a:gdLst>
                <a:gd name="connsiteX0" fmla="*/ 94506 w 293566"/>
                <a:gd name="connsiteY0" fmla="*/ 279749 h 344043"/>
                <a:gd name="connsiteX1" fmla="*/ 80129 w 293566"/>
                <a:gd name="connsiteY1" fmla="*/ 287983 h 344043"/>
                <a:gd name="connsiteX2" fmla="*/ 80089 w 293566"/>
                <a:gd name="connsiteY2" fmla="*/ 288131 h 344043"/>
                <a:gd name="connsiteX3" fmla="*/ 71797 w 293566"/>
                <a:gd name="connsiteY3" fmla="*/ 315659 h 344043"/>
                <a:gd name="connsiteX4" fmla="*/ 79335 w 293566"/>
                <a:gd name="connsiteY4" fmla="*/ 330708 h 344043"/>
                <a:gd name="connsiteX5" fmla="*/ 83010 w 293566"/>
                <a:gd name="connsiteY5" fmla="*/ 331280 h 344043"/>
                <a:gd name="connsiteX6" fmla="*/ 94506 w 293566"/>
                <a:gd name="connsiteY6" fmla="*/ 323088 h 344043"/>
                <a:gd name="connsiteX7" fmla="*/ 103080 w 293566"/>
                <a:gd name="connsiteY7" fmla="*/ 294513 h 344043"/>
                <a:gd name="connsiteX8" fmla="*/ 94891 w 293566"/>
                <a:gd name="connsiteY8" fmla="*/ 279850 h 344043"/>
                <a:gd name="connsiteX9" fmla="*/ 94506 w 293566"/>
                <a:gd name="connsiteY9" fmla="*/ 279749 h 344043"/>
                <a:gd name="connsiteX10" fmla="*/ 154245 w 293566"/>
                <a:gd name="connsiteY10" fmla="*/ 128588 h 344043"/>
                <a:gd name="connsiteX11" fmla="*/ 154245 w 293566"/>
                <a:gd name="connsiteY11" fmla="*/ 128588 h 344043"/>
                <a:gd name="connsiteX12" fmla="*/ 142467 w 293566"/>
                <a:gd name="connsiteY12" fmla="*/ 140399 h 344043"/>
                <a:gd name="connsiteX13" fmla="*/ 112408 w 293566"/>
                <a:gd name="connsiteY13" fmla="*/ 328327 h 344043"/>
                <a:gd name="connsiteX14" fmla="*/ 119758 w 293566"/>
                <a:gd name="connsiteY14" fmla="*/ 343472 h 344043"/>
                <a:gd name="connsiteX15" fmla="*/ 123527 w 293566"/>
                <a:gd name="connsiteY15" fmla="*/ 344043 h 344043"/>
                <a:gd name="connsiteX16" fmla="*/ 134740 w 293566"/>
                <a:gd name="connsiteY16" fmla="*/ 336042 h 344043"/>
                <a:gd name="connsiteX17" fmla="*/ 166023 w 293566"/>
                <a:gd name="connsiteY17" fmla="*/ 140589 h 344043"/>
                <a:gd name="connsiteX18" fmla="*/ 154339 w 293566"/>
                <a:gd name="connsiteY18" fmla="*/ 128588 h 344043"/>
                <a:gd name="connsiteX19" fmla="*/ 154245 w 293566"/>
                <a:gd name="connsiteY19" fmla="*/ 128588 h 344043"/>
                <a:gd name="connsiteX20" fmla="*/ 153302 w 293566"/>
                <a:gd name="connsiteY20" fmla="*/ 23813 h 344043"/>
                <a:gd name="connsiteX21" fmla="*/ 164986 w 293566"/>
                <a:gd name="connsiteY21" fmla="*/ 11811 h 344043"/>
                <a:gd name="connsiteX22" fmla="*/ 153114 w 293566"/>
                <a:gd name="connsiteY22" fmla="*/ 0 h 344043"/>
                <a:gd name="connsiteX23" fmla="*/ 19125 w 293566"/>
                <a:gd name="connsiteY23" fmla="*/ 107537 h 344043"/>
                <a:gd name="connsiteX24" fmla="*/ 14414 w 293566"/>
                <a:gd name="connsiteY24" fmla="*/ 154400 h 344043"/>
                <a:gd name="connsiteX25" fmla="*/ 13189 w 293566"/>
                <a:gd name="connsiteY25" fmla="*/ 177737 h 344043"/>
                <a:gd name="connsiteX26" fmla="*/ 280 w 293566"/>
                <a:gd name="connsiteY26" fmla="*/ 255842 h 344043"/>
                <a:gd name="connsiteX27" fmla="*/ 9240 w 293566"/>
                <a:gd name="connsiteY27" fmla="*/ 270036 h 344043"/>
                <a:gd name="connsiteX28" fmla="*/ 9702 w 293566"/>
                <a:gd name="connsiteY28" fmla="*/ 270129 h 344043"/>
                <a:gd name="connsiteX29" fmla="*/ 12435 w 293566"/>
                <a:gd name="connsiteY29" fmla="*/ 270129 h 344043"/>
                <a:gd name="connsiteX30" fmla="*/ 23930 w 293566"/>
                <a:gd name="connsiteY30" fmla="*/ 260604 h 344043"/>
                <a:gd name="connsiteX31" fmla="*/ 36934 w 293566"/>
                <a:gd name="connsiteY31" fmla="*/ 179165 h 344043"/>
                <a:gd name="connsiteX32" fmla="*/ 37970 w 293566"/>
                <a:gd name="connsiteY32" fmla="*/ 155258 h 344043"/>
                <a:gd name="connsiteX33" fmla="*/ 42022 w 293566"/>
                <a:gd name="connsiteY33" fmla="*/ 113062 h 344043"/>
                <a:gd name="connsiteX34" fmla="*/ 153302 w 293566"/>
                <a:gd name="connsiteY34" fmla="*/ 23813 h 344043"/>
                <a:gd name="connsiteX35" fmla="*/ 206634 w 293566"/>
                <a:gd name="connsiteY35" fmla="*/ 10287 h 344043"/>
                <a:gd name="connsiteX36" fmla="*/ 190818 w 293566"/>
                <a:gd name="connsiteY36" fmla="*/ 15571 h 344043"/>
                <a:gd name="connsiteX37" fmla="*/ 196045 w 293566"/>
                <a:gd name="connsiteY37" fmla="*/ 31558 h 344043"/>
                <a:gd name="connsiteX38" fmla="*/ 198154 w 293566"/>
                <a:gd name="connsiteY38" fmla="*/ 32385 h 344043"/>
                <a:gd name="connsiteX39" fmla="*/ 269766 w 293566"/>
                <a:gd name="connsiteY39" fmla="*/ 155258 h 344043"/>
                <a:gd name="connsiteX40" fmla="*/ 253559 w 293566"/>
                <a:gd name="connsiteY40" fmla="*/ 290513 h 344043"/>
                <a:gd name="connsiteX41" fmla="*/ 262739 w 293566"/>
                <a:gd name="connsiteY41" fmla="*/ 304562 h 344043"/>
                <a:gd name="connsiteX42" fmla="*/ 262981 w 293566"/>
                <a:gd name="connsiteY42" fmla="*/ 304610 h 344043"/>
                <a:gd name="connsiteX43" fmla="*/ 265431 w 293566"/>
                <a:gd name="connsiteY43" fmla="*/ 304610 h 344043"/>
                <a:gd name="connsiteX44" fmla="*/ 276927 w 293566"/>
                <a:gd name="connsiteY44" fmla="*/ 295085 h 344043"/>
                <a:gd name="connsiteX45" fmla="*/ 293510 w 293566"/>
                <a:gd name="connsiteY45" fmla="*/ 155829 h 344043"/>
                <a:gd name="connsiteX46" fmla="*/ 206634 w 293566"/>
                <a:gd name="connsiteY46" fmla="*/ 10287 h 344043"/>
                <a:gd name="connsiteX47" fmla="*/ 151041 w 293566"/>
                <a:gd name="connsiteY47" fmla="*/ 42958 h 344043"/>
                <a:gd name="connsiteX48" fmla="*/ 71797 w 293566"/>
                <a:gd name="connsiteY48" fmla="*/ 89440 h 344043"/>
                <a:gd name="connsiteX49" fmla="*/ 56815 w 293566"/>
                <a:gd name="connsiteY49" fmla="*/ 155543 h 344043"/>
                <a:gd name="connsiteX50" fmla="*/ 55967 w 293566"/>
                <a:gd name="connsiteY50" fmla="*/ 171545 h 344043"/>
                <a:gd name="connsiteX51" fmla="*/ 66803 w 293566"/>
                <a:gd name="connsiteY51" fmla="*/ 184309 h 344043"/>
                <a:gd name="connsiteX52" fmla="*/ 79571 w 293566"/>
                <a:gd name="connsiteY52" fmla="*/ 173920 h 344043"/>
                <a:gd name="connsiteX53" fmla="*/ 79618 w 293566"/>
                <a:gd name="connsiteY53" fmla="*/ 173355 h 344043"/>
                <a:gd name="connsiteX54" fmla="*/ 80560 w 293566"/>
                <a:gd name="connsiteY54" fmla="*/ 156591 h 344043"/>
                <a:gd name="connsiteX55" fmla="*/ 91867 w 293566"/>
                <a:gd name="connsiteY55" fmla="*/ 101918 h 344043"/>
                <a:gd name="connsiteX56" fmla="*/ 192601 w 293566"/>
                <a:gd name="connsiteY56" fmla="*/ 77718 h 344043"/>
                <a:gd name="connsiteX57" fmla="*/ 218507 w 293566"/>
                <a:gd name="connsiteY57" fmla="*/ 105347 h 344043"/>
                <a:gd name="connsiteX58" fmla="*/ 225951 w 293566"/>
                <a:gd name="connsiteY58" fmla="*/ 174879 h 344043"/>
                <a:gd name="connsiteX59" fmla="*/ 225951 w 293566"/>
                <a:gd name="connsiteY59" fmla="*/ 178975 h 344043"/>
                <a:gd name="connsiteX60" fmla="*/ 236820 w 293566"/>
                <a:gd name="connsiteY60" fmla="*/ 191733 h 344043"/>
                <a:gd name="connsiteX61" fmla="*/ 236881 w 293566"/>
                <a:gd name="connsiteY61" fmla="*/ 191738 h 344043"/>
                <a:gd name="connsiteX62" fmla="*/ 237729 w 293566"/>
                <a:gd name="connsiteY62" fmla="*/ 191738 h 344043"/>
                <a:gd name="connsiteX63" fmla="*/ 249130 w 293566"/>
                <a:gd name="connsiteY63" fmla="*/ 180975 h 344043"/>
                <a:gd name="connsiteX64" fmla="*/ 249130 w 293566"/>
                <a:gd name="connsiteY64" fmla="*/ 176879 h 344043"/>
                <a:gd name="connsiteX65" fmla="*/ 238954 w 293566"/>
                <a:gd name="connsiteY65" fmla="*/ 94298 h 344043"/>
                <a:gd name="connsiteX66" fmla="*/ 151041 w 293566"/>
                <a:gd name="connsiteY66" fmla="*/ 42958 h 344043"/>
                <a:gd name="connsiteX67" fmla="*/ 235090 w 293566"/>
                <a:gd name="connsiteY67" fmla="*/ 207645 h 344043"/>
                <a:gd name="connsiteX68" fmla="*/ 221993 w 293566"/>
                <a:gd name="connsiteY68" fmla="*/ 218123 h 344043"/>
                <a:gd name="connsiteX69" fmla="*/ 203148 w 293566"/>
                <a:gd name="connsiteY69" fmla="*/ 320421 h 344043"/>
                <a:gd name="connsiteX70" fmla="*/ 211322 w 293566"/>
                <a:gd name="connsiteY70" fmla="*/ 334937 h 344043"/>
                <a:gd name="connsiteX71" fmla="*/ 211534 w 293566"/>
                <a:gd name="connsiteY71" fmla="*/ 334994 h 344043"/>
                <a:gd name="connsiteX72" fmla="*/ 214549 w 293566"/>
                <a:gd name="connsiteY72" fmla="*/ 334994 h 344043"/>
                <a:gd name="connsiteX73" fmla="*/ 225951 w 293566"/>
                <a:gd name="connsiteY73" fmla="*/ 326136 h 344043"/>
                <a:gd name="connsiteX74" fmla="*/ 245267 w 293566"/>
                <a:gd name="connsiteY74" fmla="*/ 220980 h 344043"/>
                <a:gd name="connsiteX75" fmla="*/ 235090 w 293566"/>
                <a:gd name="connsiteY75" fmla="*/ 207645 h 34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293566" h="344043">
                  <a:moveTo>
                    <a:pt x="94506" y="279749"/>
                  </a:moveTo>
                  <a:cubicBezTo>
                    <a:pt x="88286" y="278010"/>
                    <a:pt x="81850" y="281696"/>
                    <a:pt x="80129" y="287983"/>
                  </a:cubicBezTo>
                  <a:cubicBezTo>
                    <a:pt x="80115" y="288032"/>
                    <a:pt x="80102" y="288082"/>
                    <a:pt x="80089" y="288131"/>
                  </a:cubicBezTo>
                  <a:cubicBezTo>
                    <a:pt x="77828" y="296704"/>
                    <a:pt x="75095" y="305657"/>
                    <a:pt x="71797" y="315659"/>
                  </a:cubicBezTo>
                  <a:cubicBezTo>
                    <a:pt x="69810" y="321916"/>
                    <a:pt x="73171" y="328623"/>
                    <a:pt x="79335" y="330708"/>
                  </a:cubicBezTo>
                  <a:cubicBezTo>
                    <a:pt x="80525" y="331083"/>
                    <a:pt x="81764" y="331277"/>
                    <a:pt x="83010" y="331280"/>
                  </a:cubicBezTo>
                  <a:cubicBezTo>
                    <a:pt x="88202" y="331384"/>
                    <a:pt x="92858" y="328066"/>
                    <a:pt x="94506" y="323088"/>
                  </a:cubicBezTo>
                  <a:cubicBezTo>
                    <a:pt x="97898" y="312801"/>
                    <a:pt x="100724" y="303371"/>
                    <a:pt x="103080" y="294513"/>
                  </a:cubicBezTo>
                  <a:cubicBezTo>
                    <a:pt x="104824" y="288178"/>
                    <a:pt x="101158" y="281613"/>
                    <a:pt x="94891" y="279850"/>
                  </a:cubicBezTo>
                  <a:cubicBezTo>
                    <a:pt x="94763" y="279815"/>
                    <a:pt x="94635" y="279781"/>
                    <a:pt x="94506" y="279749"/>
                  </a:cubicBezTo>
                  <a:close/>
                  <a:moveTo>
                    <a:pt x="154245" y="128588"/>
                  </a:moveTo>
                  <a:lnTo>
                    <a:pt x="154245" y="128588"/>
                  </a:lnTo>
                  <a:cubicBezTo>
                    <a:pt x="147776" y="128588"/>
                    <a:pt x="142518" y="133861"/>
                    <a:pt x="142467" y="140399"/>
                  </a:cubicBezTo>
                  <a:cubicBezTo>
                    <a:pt x="142421" y="204261"/>
                    <a:pt x="132273" y="267704"/>
                    <a:pt x="112408" y="328327"/>
                  </a:cubicBezTo>
                  <a:cubicBezTo>
                    <a:pt x="110344" y="334558"/>
                    <a:pt x="113620" y="341308"/>
                    <a:pt x="119758" y="343472"/>
                  </a:cubicBezTo>
                  <a:cubicBezTo>
                    <a:pt x="120980" y="343847"/>
                    <a:pt x="122250" y="344039"/>
                    <a:pt x="123527" y="344043"/>
                  </a:cubicBezTo>
                  <a:cubicBezTo>
                    <a:pt x="128565" y="344052"/>
                    <a:pt x="133061" y="340844"/>
                    <a:pt x="134740" y="336042"/>
                  </a:cubicBezTo>
                  <a:cubicBezTo>
                    <a:pt x="155429" y="272999"/>
                    <a:pt x="165991" y="207011"/>
                    <a:pt x="166023" y="140589"/>
                  </a:cubicBezTo>
                  <a:cubicBezTo>
                    <a:pt x="166075" y="134014"/>
                    <a:pt x="160844" y="128641"/>
                    <a:pt x="154339" y="128588"/>
                  </a:cubicBezTo>
                  <a:cubicBezTo>
                    <a:pt x="154308" y="128588"/>
                    <a:pt x="154276" y="128588"/>
                    <a:pt x="154245" y="128588"/>
                  </a:cubicBezTo>
                  <a:close/>
                  <a:moveTo>
                    <a:pt x="153302" y="23813"/>
                  </a:moveTo>
                  <a:cubicBezTo>
                    <a:pt x="159786" y="23708"/>
                    <a:pt x="164987" y="18366"/>
                    <a:pt x="164986" y="11811"/>
                  </a:cubicBezTo>
                  <a:cubicBezTo>
                    <a:pt x="164884" y="5257"/>
                    <a:pt x="159598" y="-1"/>
                    <a:pt x="153114" y="0"/>
                  </a:cubicBezTo>
                  <a:cubicBezTo>
                    <a:pt x="89508" y="1021"/>
                    <a:pt x="34529" y="45146"/>
                    <a:pt x="19125" y="107537"/>
                  </a:cubicBezTo>
                  <a:cubicBezTo>
                    <a:pt x="15987" y="122956"/>
                    <a:pt x="14409" y="138658"/>
                    <a:pt x="14414" y="154400"/>
                  </a:cubicBezTo>
                  <a:cubicBezTo>
                    <a:pt x="14414" y="162497"/>
                    <a:pt x="13848" y="170212"/>
                    <a:pt x="13189" y="177737"/>
                  </a:cubicBezTo>
                  <a:cubicBezTo>
                    <a:pt x="10770" y="204054"/>
                    <a:pt x="6455" y="230158"/>
                    <a:pt x="280" y="255842"/>
                  </a:cubicBezTo>
                  <a:cubicBezTo>
                    <a:pt x="-1123" y="262262"/>
                    <a:pt x="2888" y="268617"/>
                    <a:pt x="9240" y="270036"/>
                  </a:cubicBezTo>
                  <a:cubicBezTo>
                    <a:pt x="9394" y="270070"/>
                    <a:pt x="9548" y="270101"/>
                    <a:pt x="9702" y="270129"/>
                  </a:cubicBezTo>
                  <a:cubicBezTo>
                    <a:pt x="10608" y="270263"/>
                    <a:pt x="11529" y="270263"/>
                    <a:pt x="12435" y="270129"/>
                  </a:cubicBezTo>
                  <a:cubicBezTo>
                    <a:pt x="18002" y="270072"/>
                    <a:pt x="22782" y="266111"/>
                    <a:pt x="23930" y="260604"/>
                  </a:cubicBezTo>
                  <a:cubicBezTo>
                    <a:pt x="30136" y="233797"/>
                    <a:pt x="34481" y="206585"/>
                    <a:pt x="36934" y="179165"/>
                  </a:cubicBezTo>
                  <a:cubicBezTo>
                    <a:pt x="37310" y="171450"/>
                    <a:pt x="37970" y="163354"/>
                    <a:pt x="37970" y="155258"/>
                  </a:cubicBezTo>
                  <a:cubicBezTo>
                    <a:pt x="37937" y="141091"/>
                    <a:pt x="39294" y="126957"/>
                    <a:pt x="42022" y="113062"/>
                  </a:cubicBezTo>
                  <a:cubicBezTo>
                    <a:pt x="54825" y="61260"/>
                    <a:pt x="100489" y="24637"/>
                    <a:pt x="153302" y="23813"/>
                  </a:cubicBezTo>
                  <a:close/>
                  <a:moveTo>
                    <a:pt x="206634" y="10287"/>
                  </a:moveTo>
                  <a:cubicBezTo>
                    <a:pt x="200823" y="7331"/>
                    <a:pt x="193742" y="9697"/>
                    <a:pt x="190818" y="15571"/>
                  </a:cubicBezTo>
                  <a:cubicBezTo>
                    <a:pt x="187895" y="21445"/>
                    <a:pt x="190235" y="28602"/>
                    <a:pt x="196045" y="31558"/>
                  </a:cubicBezTo>
                  <a:cubicBezTo>
                    <a:pt x="196721" y="31902"/>
                    <a:pt x="197427" y="32178"/>
                    <a:pt x="198154" y="32385"/>
                  </a:cubicBezTo>
                  <a:cubicBezTo>
                    <a:pt x="245267" y="51435"/>
                    <a:pt x="271650" y="97536"/>
                    <a:pt x="269766" y="155258"/>
                  </a:cubicBezTo>
                  <a:cubicBezTo>
                    <a:pt x="268209" y="200729"/>
                    <a:pt x="262786" y="245980"/>
                    <a:pt x="253559" y="290513"/>
                  </a:cubicBezTo>
                  <a:cubicBezTo>
                    <a:pt x="252256" y="296955"/>
                    <a:pt x="256366" y="303246"/>
                    <a:pt x="262739" y="304562"/>
                  </a:cubicBezTo>
                  <a:cubicBezTo>
                    <a:pt x="262820" y="304579"/>
                    <a:pt x="262900" y="304594"/>
                    <a:pt x="262981" y="304610"/>
                  </a:cubicBezTo>
                  <a:cubicBezTo>
                    <a:pt x="263795" y="304709"/>
                    <a:pt x="264617" y="304709"/>
                    <a:pt x="265431" y="304610"/>
                  </a:cubicBezTo>
                  <a:cubicBezTo>
                    <a:pt x="270986" y="304516"/>
                    <a:pt x="275746" y="300572"/>
                    <a:pt x="276927" y="295085"/>
                  </a:cubicBezTo>
                  <a:cubicBezTo>
                    <a:pt x="286414" y="249236"/>
                    <a:pt x="291962" y="202643"/>
                    <a:pt x="293510" y="155829"/>
                  </a:cubicBezTo>
                  <a:cubicBezTo>
                    <a:pt x="295112" y="88964"/>
                    <a:pt x="262039" y="33052"/>
                    <a:pt x="206634" y="10287"/>
                  </a:cubicBezTo>
                  <a:close/>
                  <a:moveTo>
                    <a:pt x="151041" y="42958"/>
                  </a:moveTo>
                  <a:cubicBezTo>
                    <a:pt x="118627" y="44181"/>
                    <a:pt x="88932" y="61599"/>
                    <a:pt x="71797" y="89440"/>
                  </a:cubicBezTo>
                  <a:cubicBezTo>
                    <a:pt x="58794" y="110871"/>
                    <a:pt x="57946" y="133350"/>
                    <a:pt x="56815" y="155543"/>
                  </a:cubicBezTo>
                  <a:cubicBezTo>
                    <a:pt x="56815" y="160877"/>
                    <a:pt x="56533" y="166211"/>
                    <a:pt x="55967" y="171545"/>
                  </a:cubicBezTo>
                  <a:cubicBezTo>
                    <a:pt x="55480" y="178092"/>
                    <a:pt x="60328" y="183802"/>
                    <a:pt x="66803" y="184309"/>
                  </a:cubicBezTo>
                  <a:cubicBezTo>
                    <a:pt x="73167" y="185004"/>
                    <a:pt x="78883" y="180353"/>
                    <a:pt x="79571" y="173920"/>
                  </a:cubicBezTo>
                  <a:cubicBezTo>
                    <a:pt x="79591" y="173732"/>
                    <a:pt x="79607" y="173544"/>
                    <a:pt x="79618" y="173355"/>
                  </a:cubicBezTo>
                  <a:cubicBezTo>
                    <a:pt x="80089" y="167735"/>
                    <a:pt x="80277" y="162116"/>
                    <a:pt x="80560" y="156591"/>
                  </a:cubicBezTo>
                  <a:cubicBezTo>
                    <a:pt x="81314" y="136684"/>
                    <a:pt x="82162" y="118015"/>
                    <a:pt x="91867" y="101918"/>
                  </a:cubicBezTo>
                  <a:cubicBezTo>
                    <a:pt x="113074" y="67116"/>
                    <a:pt x="158174" y="56281"/>
                    <a:pt x="192601" y="77718"/>
                  </a:cubicBezTo>
                  <a:cubicBezTo>
                    <a:pt x="203472" y="84487"/>
                    <a:pt x="212403" y="94011"/>
                    <a:pt x="218507" y="105347"/>
                  </a:cubicBezTo>
                  <a:cubicBezTo>
                    <a:pt x="229437" y="125825"/>
                    <a:pt x="227929" y="149638"/>
                    <a:pt x="225951" y="174879"/>
                  </a:cubicBezTo>
                  <a:lnTo>
                    <a:pt x="225951" y="178975"/>
                  </a:lnTo>
                  <a:cubicBezTo>
                    <a:pt x="225466" y="185532"/>
                    <a:pt x="230333" y="191245"/>
                    <a:pt x="236820" y="191733"/>
                  </a:cubicBezTo>
                  <a:cubicBezTo>
                    <a:pt x="236840" y="191735"/>
                    <a:pt x="236860" y="191737"/>
                    <a:pt x="236881" y="191738"/>
                  </a:cubicBezTo>
                  <a:lnTo>
                    <a:pt x="237729" y="191738"/>
                  </a:lnTo>
                  <a:cubicBezTo>
                    <a:pt x="243689" y="191616"/>
                    <a:pt x="248602" y="186978"/>
                    <a:pt x="249130" y="180975"/>
                  </a:cubicBezTo>
                  <a:lnTo>
                    <a:pt x="249130" y="176879"/>
                  </a:lnTo>
                  <a:cubicBezTo>
                    <a:pt x="251015" y="150686"/>
                    <a:pt x="253182" y="120872"/>
                    <a:pt x="238954" y="94298"/>
                  </a:cubicBezTo>
                  <a:cubicBezTo>
                    <a:pt x="221387" y="61977"/>
                    <a:pt x="187514" y="42195"/>
                    <a:pt x="151041" y="42958"/>
                  </a:cubicBezTo>
                  <a:close/>
                  <a:moveTo>
                    <a:pt x="235090" y="207645"/>
                  </a:moveTo>
                  <a:cubicBezTo>
                    <a:pt x="228637" y="206971"/>
                    <a:pt x="222827" y="211618"/>
                    <a:pt x="221993" y="218123"/>
                  </a:cubicBezTo>
                  <a:cubicBezTo>
                    <a:pt x="218082" y="252625"/>
                    <a:pt x="211785" y="286808"/>
                    <a:pt x="203148" y="320421"/>
                  </a:cubicBezTo>
                  <a:cubicBezTo>
                    <a:pt x="201440" y="326711"/>
                    <a:pt x="205099" y="333210"/>
                    <a:pt x="211322" y="334937"/>
                  </a:cubicBezTo>
                  <a:cubicBezTo>
                    <a:pt x="211393" y="334957"/>
                    <a:pt x="211463" y="334976"/>
                    <a:pt x="211534" y="334994"/>
                  </a:cubicBezTo>
                  <a:cubicBezTo>
                    <a:pt x="212534" y="335139"/>
                    <a:pt x="213550" y="335139"/>
                    <a:pt x="214549" y="334994"/>
                  </a:cubicBezTo>
                  <a:cubicBezTo>
                    <a:pt x="219888" y="334969"/>
                    <a:pt x="224552" y="331344"/>
                    <a:pt x="225951" y="326136"/>
                  </a:cubicBezTo>
                  <a:cubicBezTo>
                    <a:pt x="234759" y="291572"/>
                    <a:pt x="241212" y="256437"/>
                    <a:pt x="245267" y="220980"/>
                  </a:cubicBezTo>
                  <a:cubicBezTo>
                    <a:pt x="245995" y="214486"/>
                    <a:pt x="241489" y="208581"/>
                    <a:pt x="235090" y="20764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46" name="Graphic 45">
            <a:extLst>
              <a:ext uri="{FF2B5EF4-FFF2-40B4-BE49-F238E27FC236}">
                <a16:creationId xmlns:a16="http://schemas.microsoft.com/office/drawing/2014/main" id="{DC0B22D4-C84E-BE45-9918-8197B14A5592}"/>
              </a:ext>
            </a:extLst>
          </p:cNvPr>
          <p:cNvGrpSpPr>
            <a:grpSpLocks noChangeAspect="1"/>
          </p:cNvGrpSpPr>
          <p:nvPr/>
        </p:nvGrpSpPr>
        <p:grpSpPr>
          <a:xfrm>
            <a:off x="1803909" y="2249332"/>
            <a:ext cx="330227" cy="330614"/>
            <a:chOff x="1803909" y="1821820"/>
            <a:chExt cx="330227" cy="330614"/>
          </a:xfrm>
          <a:noFill/>
        </p:grpSpPr>
        <p:sp>
          <p:nvSpPr>
            <p:cNvPr id="247" name="Freeform 246">
              <a:extLst>
                <a:ext uri="{FF2B5EF4-FFF2-40B4-BE49-F238E27FC236}">
                  <a16:creationId xmlns:a16="http://schemas.microsoft.com/office/drawing/2014/main" id="{E722070F-3632-784F-90AA-186EBA6C6D90}"/>
                </a:ext>
              </a:extLst>
            </p:cNvPr>
            <p:cNvSpPr/>
            <p:nvPr/>
          </p:nvSpPr>
          <p:spPr>
            <a:xfrm>
              <a:off x="1921406" y="1890407"/>
              <a:ext cx="94354" cy="193780"/>
            </a:xfrm>
            <a:custGeom>
              <a:avLst/>
              <a:gdLst>
                <a:gd name="connsiteX0" fmla="*/ 69584 w 94354"/>
                <a:gd name="connsiteY0" fmla="*/ 93211 h 193780"/>
                <a:gd name="connsiteX1" fmla="*/ 37696 w 94354"/>
                <a:gd name="connsiteY1" fmla="*/ 76795 h 193780"/>
                <a:gd name="connsiteX2" fmla="*/ 29960 w 94354"/>
                <a:gd name="connsiteY2" fmla="*/ 60757 h 193780"/>
                <a:gd name="connsiteX3" fmla="*/ 42507 w 94354"/>
                <a:gd name="connsiteY3" fmla="*/ 49153 h 193780"/>
                <a:gd name="connsiteX4" fmla="*/ 67225 w 94354"/>
                <a:gd name="connsiteY4" fmla="*/ 63587 h 193780"/>
                <a:gd name="connsiteX5" fmla="*/ 85858 w 94354"/>
                <a:gd name="connsiteY5" fmla="*/ 70899 h 193780"/>
                <a:gd name="connsiteX6" fmla="*/ 93169 w 94354"/>
                <a:gd name="connsiteY6" fmla="*/ 52266 h 193780"/>
                <a:gd name="connsiteX7" fmla="*/ 64866 w 94354"/>
                <a:gd name="connsiteY7" fmla="*/ 24623 h 193780"/>
                <a:gd name="connsiteX8" fmla="*/ 64866 w 94354"/>
                <a:gd name="connsiteY8" fmla="*/ 14151 h 193780"/>
                <a:gd name="connsiteX9" fmla="*/ 50715 w 94354"/>
                <a:gd name="connsiteY9" fmla="*/ 0 h 193780"/>
                <a:gd name="connsiteX10" fmla="*/ 36564 w 94354"/>
                <a:gd name="connsiteY10" fmla="*/ 14151 h 193780"/>
                <a:gd name="connsiteX11" fmla="*/ 36564 w 94354"/>
                <a:gd name="connsiteY11" fmla="*/ 21605 h 193780"/>
                <a:gd name="connsiteX12" fmla="*/ 2223 w 94354"/>
                <a:gd name="connsiteY12" fmla="*/ 55568 h 193780"/>
                <a:gd name="connsiteX13" fmla="*/ 24865 w 94354"/>
                <a:gd name="connsiteY13" fmla="*/ 101985 h 193780"/>
                <a:gd name="connsiteX14" fmla="*/ 56753 w 94354"/>
                <a:gd name="connsiteY14" fmla="*/ 118400 h 193780"/>
                <a:gd name="connsiteX15" fmla="*/ 64583 w 94354"/>
                <a:gd name="connsiteY15" fmla="*/ 134250 h 193780"/>
                <a:gd name="connsiteX16" fmla="*/ 53262 w 94354"/>
                <a:gd name="connsiteY16" fmla="*/ 145854 h 193780"/>
                <a:gd name="connsiteX17" fmla="*/ 51564 w 94354"/>
                <a:gd name="connsiteY17" fmla="*/ 145854 h 193780"/>
                <a:gd name="connsiteX18" fmla="*/ 27129 w 94354"/>
                <a:gd name="connsiteY18" fmla="*/ 131325 h 193780"/>
                <a:gd name="connsiteX19" fmla="*/ 8497 w 94354"/>
                <a:gd name="connsiteY19" fmla="*/ 124014 h 193780"/>
                <a:gd name="connsiteX20" fmla="*/ 1185 w 94354"/>
                <a:gd name="connsiteY20" fmla="*/ 142646 h 193780"/>
                <a:gd name="connsiteX21" fmla="*/ 36564 w 94354"/>
                <a:gd name="connsiteY21" fmla="*/ 172553 h 193780"/>
                <a:gd name="connsiteX22" fmla="*/ 36564 w 94354"/>
                <a:gd name="connsiteY22" fmla="*/ 179629 h 193780"/>
                <a:gd name="connsiteX23" fmla="*/ 50715 w 94354"/>
                <a:gd name="connsiteY23" fmla="*/ 193780 h 193780"/>
                <a:gd name="connsiteX24" fmla="*/ 64866 w 94354"/>
                <a:gd name="connsiteY24" fmla="*/ 179629 h 193780"/>
                <a:gd name="connsiteX25" fmla="*/ 64866 w 94354"/>
                <a:gd name="connsiteY25" fmla="*/ 171798 h 193780"/>
                <a:gd name="connsiteX26" fmla="*/ 92415 w 94354"/>
                <a:gd name="connsiteY26" fmla="*/ 139061 h 193780"/>
                <a:gd name="connsiteX27" fmla="*/ 69584 w 94354"/>
                <a:gd name="connsiteY27" fmla="*/ 93211 h 193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94354" h="193780">
                  <a:moveTo>
                    <a:pt x="69584" y="93211"/>
                  </a:moveTo>
                  <a:lnTo>
                    <a:pt x="37696" y="76795"/>
                  </a:lnTo>
                  <a:cubicBezTo>
                    <a:pt x="31760" y="73841"/>
                    <a:pt x="28576" y="67242"/>
                    <a:pt x="29960" y="60757"/>
                  </a:cubicBezTo>
                  <a:cubicBezTo>
                    <a:pt x="31010" y="54482"/>
                    <a:pt x="36169" y="49710"/>
                    <a:pt x="42507" y="49153"/>
                  </a:cubicBezTo>
                  <a:cubicBezTo>
                    <a:pt x="53004" y="48099"/>
                    <a:pt x="62984" y="53927"/>
                    <a:pt x="67225" y="63587"/>
                  </a:cubicBezTo>
                  <a:cubicBezTo>
                    <a:pt x="70351" y="70751"/>
                    <a:pt x="78693" y="74025"/>
                    <a:pt x="85858" y="70899"/>
                  </a:cubicBezTo>
                  <a:cubicBezTo>
                    <a:pt x="93022" y="67772"/>
                    <a:pt x="96296" y="59430"/>
                    <a:pt x="93169" y="52266"/>
                  </a:cubicBezTo>
                  <a:cubicBezTo>
                    <a:pt x="87721" y="39699"/>
                    <a:pt x="77558" y="29773"/>
                    <a:pt x="64866" y="24623"/>
                  </a:cubicBezTo>
                  <a:lnTo>
                    <a:pt x="64866" y="14151"/>
                  </a:lnTo>
                  <a:cubicBezTo>
                    <a:pt x="64866" y="6336"/>
                    <a:pt x="58530" y="0"/>
                    <a:pt x="50715" y="0"/>
                  </a:cubicBezTo>
                  <a:cubicBezTo>
                    <a:pt x="42900" y="0"/>
                    <a:pt x="36564" y="6336"/>
                    <a:pt x="36564" y="14151"/>
                  </a:cubicBezTo>
                  <a:lnTo>
                    <a:pt x="36564" y="21605"/>
                  </a:lnTo>
                  <a:cubicBezTo>
                    <a:pt x="19044" y="24443"/>
                    <a:pt x="5254" y="38081"/>
                    <a:pt x="2223" y="55568"/>
                  </a:cubicBezTo>
                  <a:cubicBezTo>
                    <a:pt x="-1389" y="74353"/>
                    <a:pt x="7837" y="93267"/>
                    <a:pt x="24865" y="101985"/>
                  </a:cubicBezTo>
                  <a:lnTo>
                    <a:pt x="56753" y="118400"/>
                  </a:lnTo>
                  <a:cubicBezTo>
                    <a:pt x="62598" y="121353"/>
                    <a:pt x="65790" y="127813"/>
                    <a:pt x="64583" y="134250"/>
                  </a:cubicBezTo>
                  <a:cubicBezTo>
                    <a:pt x="63814" y="140207"/>
                    <a:pt x="59198" y="144937"/>
                    <a:pt x="53262" y="145854"/>
                  </a:cubicBezTo>
                  <a:lnTo>
                    <a:pt x="51564" y="145854"/>
                  </a:lnTo>
                  <a:cubicBezTo>
                    <a:pt x="41136" y="146795"/>
                    <a:pt x="31283" y="140936"/>
                    <a:pt x="27129" y="131325"/>
                  </a:cubicBezTo>
                  <a:cubicBezTo>
                    <a:pt x="24003" y="124161"/>
                    <a:pt x="15661" y="120887"/>
                    <a:pt x="8497" y="124014"/>
                  </a:cubicBezTo>
                  <a:cubicBezTo>
                    <a:pt x="1332" y="127140"/>
                    <a:pt x="-1942" y="135482"/>
                    <a:pt x="1185" y="142646"/>
                  </a:cubicBezTo>
                  <a:cubicBezTo>
                    <a:pt x="7675" y="157583"/>
                    <a:pt x="20755" y="168641"/>
                    <a:pt x="36564" y="172553"/>
                  </a:cubicBezTo>
                  <a:lnTo>
                    <a:pt x="36564" y="179629"/>
                  </a:lnTo>
                  <a:cubicBezTo>
                    <a:pt x="36564" y="187444"/>
                    <a:pt x="42900" y="193780"/>
                    <a:pt x="50715" y="193780"/>
                  </a:cubicBezTo>
                  <a:cubicBezTo>
                    <a:pt x="58530" y="193780"/>
                    <a:pt x="64866" y="187444"/>
                    <a:pt x="64866" y="179629"/>
                  </a:cubicBezTo>
                  <a:lnTo>
                    <a:pt x="64866" y="171798"/>
                  </a:lnTo>
                  <a:cubicBezTo>
                    <a:pt x="79399" y="166824"/>
                    <a:pt x="89996" y="154230"/>
                    <a:pt x="92415" y="139061"/>
                  </a:cubicBezTo>
                  <a:cubicBezTo>
                    <a:pt x="95787" y="120410"/>
                    <a:pt x="86501" y="101759"/>
                    <a:pt x="69584" y="93211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C4FEBE04-BCD6-7D4F-A491-C3CDC68D6880}"/>
                </a:ext>
              </a:extLst>
            </p:cNvPr>
            <p:cNvSpPr/>
            <p:nvPr/>
          </p:nvSpPr>
          <p:spPr>
            <a:xfrm>
              <a:off x="1803909" y="1821820"/>
              <a:ext cx="330227" cy="330614"/>
            </a:xfrm>
            <a:custGeom>
              <a:avLst/>
              <a:gdLst>
                <a:gd name="connsiteX0" fmla="*/ 281330 w 330227"/>
                <a:gd name="connsiteY0" fmla="*/ 48210 h 330614"/>
                <a:gd name="connsiteX1" fmla="*/ 65662 w 330227"/>
                <a:gd name="connsiteY1" fmla="*/ 32926 h 330614"/>
                <a:gd name="connsiteX2" fmla="*/ 52454 w 330227"/>
                <a:gd name="connsiteY2" fmla="*/ 19718 h 330614"/>
                <a:gd name="connsiteX3" fmla="*/ 34577 w 330227"/>
                <a:gd name="connsiteY3" fmla="*/ 19518 h 330614"/>
                <a:gd name="connsiteX4" fmla="*/ 30849 w 330227"/>
                <a:gd name="connsiteY4" fmla="*/ 27171 h 330614"/>
                <a:gd name="connsiteX5" fmla="*/ 23679 w 330227"/>
                <a:gd name="connsiteY5" fmla="*/ 87362 h 330614"/>
                <a:gd name="connsiteX6" fmla="*/ 34822 w 330227"/>
                <a:gd name="connsiteY6" fmla="*/ 101513 h 330614"/>
                <a:gd name="connsiteX7" fmla="*/ 37831 w 330227"/>
                <a:gd name="connsiteY7" fmla="*/ 101513 h 330614"/>
                <a:gd name="connsiteX8" fmla="*/ 98116 w 330227"/>
                <a:gd name="connsiteY8" fmla="*/ 94438 h 330614"/>
                <a:gd name="connsiteX9" fmla="*/ 109161 w 330227"/>
                <a:gd name="connsiteY9" fmla="*/ 80211 h 330614"/>
                <a:gd name="connsiteX10" fmla="*/ 105569 w 330227"/>
                <a:gd name="connsiteY10" fmla="*/ 72833 h 330614"/>
                <a:gd name="connsiteX11" fmla="*/ 92927 w 330227"/>
                <a:gd name="connsiteY11" fmla="*/ 60003 h 330614"/>
                <a:gd name="connsiteX12" fmla="*/ 269628 w 330227"/>
                <a:gd name="connsiteY12" fmla="*/ 93517 h 330614"/>
                <a:gd name="connsiteX13" fmla="*/ 236114 w 330227"/>
                <a:gd name="connsiteY13" fmla="*/ 270218 h 330614"/>
                <a:gd name="connsiteX14" fmla="*/ 59413 w 330227"/>
                <a:gd name="connsiteY14" fmla="*/ 236704 h 330614"/>
                <a:gd name="connsiteX15" fmla="*/ 39718 w 330227"/>
                <a:gd name="connsiteY15" fmla="*/ 140666 h 330614"/>
                <a:gd name="connsiteX16" fmla="*/ 36251 w 330227"/>
                <a:gd name="connsiteY16" fmla="*/ 135123 h 330614"/>
                <a:gd name="connsiteX17" fmla="*/ 35189 w 330227"/>
                <a:gd name="connsiteY17" fmla="*/ 135005 h 330614"/>
                <a:gd name="connsiteX18" fmla="*/ 6886 w 330227"/>
                <a:gd name="connsiteY18" fmla="*/ 135005 h 330614"/>
                <a:gd name="connsiteX19" fmla="*/ 2169 w 330227"/>
                <a:gd name="connsiteY19" fmla="*/ 138968 h 330614"/>
                <a:gd name="connsiteX20" fmla="*/ 138603 w 330227"/>
                <a:gd name="connsiteY20" fmla="*/ 328445 h 330614"/>
                <a:gd name="connsiteX21" fmla="*/ 328081 w 330227"/>
                <a:gd name="connsiteY21" fmla="*/ 192011 h 330614"/>
                <a:gd name="connsiteX22" fmla="*/ 281330 w 330227"/>
                <a:gd name="connsiteY22" fmla="*/ 48210 h 330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30227" h="330614">
                  <a:moveTo>
                    <a:pt x="281330" y="48210"/>
                  </a:moveTo>
                  <a:cubicBezTo>
                    <a:pt x="223202" y="-9715"/>
                    <a:pt x="131377" y="-16223"/>
                    <a:pt x="65662" y="32926"/>
                  </a:cubicBezTo>
                  <a:lnTo>
                    <a:pt x="52454" y="19718"/>
                  </a:lnTo>
                  <a:cubicBezTo>
                    <a:pt x="47572" y="14726"/>
                    <a:pt x="39569" y="14637"/>
                    <a:pt x="34577" y="19518"/>
                  </a:cubicBezTo>
                  <a:cubicBezTo>
                    <a:pt x="32487" y="21562"/>
                    <a:pt x="31170" y="24266"/>
                    <a:pt x="30849" y="27171"/>
                  </a:cubicBezTo>
                  <a:lnTo>
                    <a:pt x="23679" y="87362"/>
                  </a:lnTo>
                  <a:cubicBezTo>
                    <a:pt x="22849" y="94347"/>
                    <a:pt x="27837" y="100682"/>
                    <a:pt x="34822" y="101513"/>
                  </a:cubicBezTo>
                  <a:cubicBezTo>
                    <a:pt x="35822" y="101632"/>
                    <a:pt x="36831" y="101632"/>
                    <a:pt x="37831" y="101513"/>
                  </a:cubicBezTo>
                  <a:lnTo>
                    <a:pt x="98116" y="94438"/>
                  </a:lnTo>
                  <a:cubicBezTo>
                    <a:pt x="105094" y="93559"/>
                    <a:pt x="110040" y="87190"/>
                    <a:pt x="109161" y="80211"/>
                  </a:cubicBezTo>
                  <a:cubicBezTo>
                    <a:pt x="108811" y="77422"/>
                    <a:pt x="107547" y="74829"/>
                    <a:pt x="105569" y="72833"/>
                  </a:cubicBezTo>
                  <a:lnTo>
                    <a:pt x="92927" y="60003"/>
                  </a:lnTo>
                  <a:cubicBezTo>
                    <a:pt x="150976" y="20463"/>
                    <a:pt x="230088" y="35468"/>
                    <a:pt x="269628" y="93517"/>
                  </a:cubicBezTo>
                  <a:cubicBezTo>
                    <a:pt x="309168" y="151566"/>
                    <a:pt x="294163" y="230678"/>
                    <a:pt x="236114" y="270218"/>
                  </a:cubicBezTo>
                  <a:cubicBezTo>
                    <a:pt x="178064" y="309758"/>
                    <a:pt x="98953" y="294753"/>
                    <a:pt x="59413" y="236704"/>
                  </a:cubicBezTo>
                  <a:cubicBezTo>
                    <a:pt x="40276" y="208610"/>
                    <a:pt x="33184" y="174024"/>
                    <a:pt x="39718" y="140666"/>
                  </a:cubicBezTo>
                  <a:cubicBezTo>
                    <a:pt x="40291" y="138178"/>
                    <a:pt x="38739" y="135697"/>
                    <a:pt x="36251" y="135123"/>
                  </a:cubicBezTo>
                  <a:cubicBezTo>
                    <a:pt x="35903" y="135043"/>
                    <a:pt x="35546" y="135003"/>
                    <a:pt x="35189" y="135005"/>
                  </a:cubicBezTo>
                  <a:lnTo>
                    <a:pt x="6886" y="135005"/>
                  </a:lnTo>
                  <a:cubicBezTo>
                    <a:pt x="4549" y="134975"/>
                    <a:pt x="2543" y="136661"/>
                    <a:pt x="2169" y="138968"/>
                  </a:cubicBezTo>
                  <a:cubicBezTo>
                    <a:pt x="-12478" y="228966"/>
                    <a:pt x="48605" y="313797"/>
                    <a:pt x="138603" y="328445"/>
                  </a:cubicBezTo>
                  <a:cubicBezTo>
                    <a:pt x="228601" y="343092"/>
                    <a:pt x="313434" y="282009"/>
                    <a:pt x="328081" y="192011"/>
                  </a:cubicBezTo>
                  <a:cubicBezTo>
                    <a:pt x="336653" y="139338"/>
                    <a:pt x="319239" y="85771"/>
                    <a:pt x="281330" y="4821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49" name="Graphic 47">
            <a:extLst>
              <a:ext uri="{FF2B5EF4-FFF2-40B4-BE49-F238E27FC236}">
                <a16:creationId xmlns:a16="http://schemas.microsoft.com/office/drawing/2014/main" id="{F1C4D68F-CCFF-F746-A82E-3DAFD029E220}"/>
              </a:ext>
            </a:extLst>
          </p:cNvPr>
          <p:cNvGrpSpPr>
            <a:grpSpLocks noChangeAspect="1"/>
          </p:cNvGrpSpPr>
          <p:nvPr/>
        </p:nvGrpSpPr>
        <p:grpSpPr>
          <a:xfrm>
            <a:off x="2989843" y="2262127"/>
            <a:ext cx="338202" cy="308494"/>
            <a:chOff x="2989843" y="1834615"/>
            <a:chExt cx="338202" cy="308494"/>
          </a:xfrm>
          <a:noFill/>
        </p:grpSpPr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C25750E6-5F61-AF4F-84F3-7376971EC13C}"/>
                </a:ext>
              </a:extLst>
            </p:cNvPr>
            <p:cNvSpPr/>
            <p:nvPr/>
          </p:nvSpPr>
          <p:spPr>
            <a:xfrm>
              <a:off x="2989843" y="1891880"/>
              <a:ext cx="338202" cy="184727"/>
            </a:xfrm>
            <a:custGeom>
              <a:avLst/>
              <a:gdLst>
                <a:gd name="connsiteX0" fmla="*/ 169148 w 338202"/>
                <a:gd name="connsiteY0" fmla="*/ 64655 h 184727"/>
                <a:gd name="connsiteX1" fmla="*/ 141345 w 338202"/>
                <a:gd name="connsiteY1" fmla="*/ 92364 h 184727"/>
                <a:gd name="connsiteX2" fmla="*/ 169148 w 338202"/>
                <a:gd name="connsiteY2" fmla="*/ 120073 h 184727"/>
                <a:gd name="connsiteX3" fmla="*/ 196951 w 338202"/>
                <a:gd name="connsiteY3" fmla="*/ 92364 h 184727"/>
                <a:gd name="connsiteX4" fmla="*/ 169148 w 338202"/>
                <a:gd name="connsiteY4" fmla="*/ 64655 h 184727"/>
                <a:gd name="connsiteX5" fmla="*/ 332721 w 338202"/>
                <a:gd name="connsiteY5" fmla="*/ 79248 h 184727"/>
                <a:gd name="connsiteX6" fmla="*/ 169148 w 338202"/>
                <a:gd name="connsiteY6" fmla="*/ 0 h 184727"/>
                <a:gd name="connsiteX7" fmla="*/ 5483 w 338202"/>
                <a:gd name="connsiteY7" fmla="*/ 79248 h 184727"/>
                <a:gd name="connsiteX8" fmla="*/ 5375 w 338202"/>
                <a:gd name="connsiteY8" fmla="*/ 105372 h 184727"/>
                <a:gd name="connsiteX9" fmla="*/ 5483 w 338202"/>
                <a:gd name="connsiteY9" fmla="*/ 105479 h 184727"/>
                <a:gd name="connsiteX10" fmla="*/ 169148 w 338202"/>
                <a:gd name="connsiteY10" fmla="*/ 184727 h 184727"/>
                <a:gd name="connsiteX11" fmla="*/ 332721 w 338202"/>
                <a:gd name="connsiteY11" fmla="*/ 105479 h 184727"/>
                <a:gd name="connsiteX12" fmla="*/ 332828 w 338202"/>
                <a:gd name="connsiteY12" fmla="*/ 79355 h 184727"/>
                <a:gd name="connsiteX13" fmla="*/ 332721 w 338202"/>
                <a:gd name="connsiteY13" fmla="*/ 79248 h 184727"/>
                <a:gd name="connsiteX14" fmla="*/ 169148 w 338202"/>
                <a:gd name="connsiteY14" fmla="*/ 147782 h 184727"/>
                <a:gd name="connsiteX15" fmla="*/ 113543 w 338202"/>
                <a:gd name="connsiteY15" fmla="*/ 92364 h 184727"/>
                <a:gd name="connsiteX16" fmla="*/ 169148 w 338202"/>
                <a:gd name="connsiteY16" fmla="*/ 36945 h 184727"/>
                <a:gd name="connsiteX17" fmla="*/ 224753 w 338202"/>
                <a:gd name="connsiteY17" fmla="*/ 92364 h 184727"/>
                <a:gd name="connsiteX18" fmla="*/ 169148 w 338202"/>
                <a:gd name="connsiteY18" fmla="*/ 147782 h 184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202" h="184727">
                  <a:moveTo>
                    <a:pt x="169148" y="64655"/>
                  </a:moveTo>
                  <a:cubicBezTo>
                    <a:pt x="153792" y="64655"/>
                    <a:pt x="141345" y="77060"/>
                    <a:pt x="141345" y="92364"/>
                  </a:cubicBezTo>
                  <a:cubicBezTo>
                    <a:pt x="141345" y="107667"/>
                    <a:pt x="153792" y="120073"/>
                    <a:pt x="169148" y="120073"/>
                  </a:cubicBezTo>
                  <a:cubicBezTo>
                    <a:pt x="184503" y="120073"/>
                    <a:pt x="196951" y="107667"/>
                    <a:pt x="196951" y="92364"/>
                  </a:cubicBezTo>
                  <a:cubicBezTo>
                    <a:pt x="196951" y="77060"/>
                    <a:pt x="184503" y="64655"/>
                    <a:pt x="169148" y="64655"/>
                  </a:cubicBezTo>
                  <a:close/>
                  <a:moveTo>
                    <a:pt x="332721" y="79248"/>
                  </a:moveTo>
                  <a:cubicBezTo>
                    <a:pt x="306771" y="53571"/>
                    <a:pt x="243288" y="0"/>
                    <a:pt x="169148" y="0"/>
                  </a:cubicBezTo>
                  <a:cubicBezTo>
                    <a:pt x="95007" y="0"/>
                    <a:pt x="31432" y="53571"/>
                    <a:pt x="5483" y="79248"/>
                  </a:cubicBezTo>
                  <a:cubicBezTo>
                    <a:pt x="-1785" y="86432"/>
                    <a:pt x="-1833" y="98129"/>
                    <a:pt x="5375" y="105372"/>
                  </a:cubicBezTo>
                  <a:cubicBezTo>
                    <a:pt x="5411" y="105408"/>
                    <a:pt x="5447" y="105443"/>
                    <a:pt x="5483" y="105479"/>
                  </a:cubicBezTo>
                  <a:cubicBezTo>
                    <a:pt x="31432" y="130972"/>
                    <a:pt x="94915" y="184727"/>
                    <a:pt x="169148" y="184727"/>
                  </a:cubicBezTo>
                  <a:cubicBezTo>
                    <a:pt x="243381" y="184727"/>
                    <a:pt x="306771" y="130972"/>
                    <a:pt x="332721" y="105479"/>
                  </a:cubicBezTo>
                  <a:cubicBezTo>
                    <a:pt x="339988" y="98295"/>
                    <a:pt x="340036" y="86598"/>
                    <a:pt x="332828" y="79355"/>
                  </a:cubicBezTo>
                  <a:cubicBezTo>
                    <a:pt x="332792" y="79319"/>
                    <a:pt x="332757" y="79284"/>
                    <a:pt x="332721" y="79248"/>
                  </a:cubicBezTo>
                  <a:close/>
                  <a:moveTo>
                    <a:pt x="169148" y="147782"/>
                  </a:moveTo>
                  <a:cubicBezTo>
                    <a:pt x="138438" y="147782"/>
                    <a:pt x="113543" y="122970"/>
                    <a:pt x="113543" y="92364"/>
                  </a:cubicBezTo>
                  <a:cubicBezTo>
                    <a:pt x="113543" y="61757"/>
                    <a:pt x="138438" y="36945"/>
                    <a:pt x="169148" y="36945"/>
                  </a:cubicBezTo>
                  <a:cubicBezTo>
                    <a:pt x="199858" y="36945"/>
                    <a:pt x="224753" y="61757"/>
                    <a:pt x="224753" y="92364"/>
                  </a:cubicBezTo>
                  <a:cubicBezTo>
                    <a:pt x="224753" y="122970"/>
                    <a:pt x="199858" y="147782"/>
                    <a:pt x="169148" y="14778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1" name="Freeform 250">
              <a:extLst>
                <a:ext uri="{FF2B5EF4-FFF2-40B4-BE49-F238E27FC236}">
                  <a16:creationId xmlns:a16="http://schemas.microsoft.com/office/drawing/2014/main" id="{7A3E55F1-7BE7-574B-9187-BA00E3466977}"/>
                </a:ext>
              </a:extLst>
            </p:cNvPr>
            <p:cNvSpPr/>
            <p:nvPr/>
          </p:nvSpPr>
          <p:spPr>
            <a:xfrm>
              <a:off x="2999125" y="1834615"/>
              <a:ext cx="310463" cy="308494"/>
            </a:xfrm>
            <a:custGeom>
              <a:avLst/>
              <a:gdLst>
                <a:gd name="connsiteX0" fmla="*/ 72380 w 310463"/>
                <a:gd name="connsiteY0" fmla="*/ 0 h 308494"/>
                <a:gd name="connsiteX1" fmla="*/ 27803 w 310463"/>
                <a:gd name="connsiteY1" fmla="*/ 0 h 308494"/>
                <a:gd name="connsiteX2" fmla="*/ 0 w 310463"/>
                <a:gd name="connsiteY2" fmla="*/ 27709 h 308494"/>
                <a:gd name="connsiteX3" fmla="*/ 0 w 310463"/>
                <a:gd name="connsiteY3" fmla="*/ 72044 h 308494"/>
                <a:gd name="connsiteX4" fmla="*/ 13901 w 310463"/>
                <a:gd name="connsiteY4" fmla="*/ 85898 h 308494"/>
                <a:gd name="connsiteX5" fmla="*/ 27803 w 310463"/>
                <a:gd name="connsiteY5" fmla="*/ 72044 h 308494"/>
                <a:gd name="connsiteX6" fmla="*/ 27803 w 310463"/>
                <a:gd name="connsiteY6" fmla="*/ 27709 h 308494"/>
                <a:gd name="connsiteX7" fmla="*/ 72287 w 310463"/>
                <a:gd name="connsiteY7" fmla="*/ 27709 h 308494"/>
                <a:gd name="connsiteX8" fmla="*/ 86188 w 310463"/>
                <a:gd name="connsiteY8" fmla="*/ 13855 h 308494"/>
                <a:gd name="connsiteX9" fmla="*/ 72287 w 310463"/>
                <a:gd name="connsiteY9" fmla="*/ 0 h 308494"/>
                <a:gd name="connsiteX10" fmla="*/ 72380 w 310463"/>
                <a:gd name="connsiteY10" fmla="*/ 280785 h 308494"/>
                <a:gd name="connsiteX11" fmla="*/ 28266 w 310463"/>
                <a:gd name="connsiteY11" fmla="*/ 280785 h 308494"/>
                <a:gd name="connsiteX12" fmla="*/ 28266 w 310463"/>
                <a:gd name="connsiteY12" fmla="*/ 236451 h 308494"/>
                <a:gd name="connsiteX13" fmla="*/ 14365 w 310463"/>
                <a:gd name="connsiteY13" fmla="*/ 222596 h 308494"/>
                <a:gd name="connsiteX14" fmla="*/ 463 w 310463"/>
                <a:gd name="connsiteY14" fmla="*/ 236451 h 308494"/>
                <a:gd name="connsiteX15" fmla="*/ 463 w 310463"/>
                <a:gd name="connsiteY15" fmla="*/ 280785 h 308494"/>
                <a:gd name="connsiteX16" fmla="*/ 28266 w 310463"/>
                <a:gd name="connsiteY16" fmla="*/ 308495 h 308494"/>
                <a:gd name="connsiteX17" fmla="*/ 72750 w 310463"/>
                <a:gd name="connsiteY17" fmla="*/ 308495 h 308494"/>
                <a:gd name="connsiteX18" fmla="*/ 86652 w 310463"/>
                <a:gd name="connsiteY18" fmla="*/ 294640 h 308494"/>
                <a:gd name="connsiteX19" fmla="*/ 72750 w 310463"/>
                <a:gd name="connsiteY19" fmla="*/ 280785 h 308494"/>
                <a:gd name="connsiteX20" fmla="*/ 282475 w 310463"/>
                <a:gd name="connsiteY20" fmla="*/ 0 h 308494"/>
                <a:gd name="connsiteX21" fmla="*/ 237991 w 310463"/>
                <a:gd name="connsiteY21" fmla="*/ 0 h 308494"/>
                <a:gd name="connsiteX22" fmla="*/ 224090 w 310463"/>
                <a:gd name="connsiteY22" fmla="*/ 13855 h 308494"/>
                <a:gd name="connsiteX23" fmla="*/ 237991 w 310463"/>
                <a:gd name="connsiteY23" fmla="*/ 27709 h 308494"/>
                <a:gd name="connsiteX24" fmla="*/ 282197 w 310463"/>
                <a:gd name="connsiteY24" fmla="*/ 27709 h 308494"/>
                <a:gd name="connsiteX25" fmla="*/ 282197 w 310463"/>
                <a:gd name="connsiteY25" fmla="*/ 72044 h 308494"/>
                <a:gd name="connsiteX26" fmla="*/ 296099 w 310463"/>
                <a:gd name="connsiteY26" fmla="*/ 85898 h 308494"/>
                <a:gd name="connsiteX27" fmla="*/ 310000 w 310463"/>
                <a:gd name="connsiteY27" fmla="*/ 72044 h 308494"/>
                <a:gd name="connsiteX28" fmla="*/ 310000 w 310463"/>
                <a:gd name="connsiteY28" fmla="*/ 27709 h 308494"/>
                <a:gd name="connsiteX29" fmla="*/ 282475 w 310463"/>
                <a:gd name="connsiteY29" fmla="*/ 0 h 308494"/>
                <a:gd name="connsiteX30" fmla="*/ 296562 w 310463"/>
                <a:gd name="connsiteY30" fmla="*/ 222873 h 308494"/>
                <a:gd name="connsiteX31" fmla="*/ 282661 w 310463"/>
                <a:gd name="connsiteY31" fmla="*/ 236728 h 308494"/>
                <a:gd name="connsiteX32" fmla="*/ 282661 w 310463"/>
                <a:gd name="connsiteY32" fmla="*/ 280785 h 308494"/>
                <a:gd name="connsiteX33" fmla="*/ 238177 w 310463"/>
                <a:gd name="connsiteY33" fmla="*/ 280785 h 308494"/>
                <a:gd name="connsiteX34" fmla="*/ 224275 w 310463"/>
                <a:gd name="connsiteY34" fmla="*/ 294640 h 308494"/>
                <a:gd name="connsiteX35" fmla="*/ 238177 w 310463"/>
                <a:gd name="connsiteY35" fmla="*/ 308495 h 308494"/>
                <a:gd name="connsiteX36" fmla="*/ 282661 w 310463"/>
                <a:gd name="connsiteY36" fmla="*/ 308495 h 308494"/>
                <a:gd name="connsiteX37" fmla="*/ 310464 w 310463"/>
                <a:gd name="connsiteY37" fmla="*/ 280785 h 308494"/>
                <a:gd name="connsiteX38" fmla="*/ 310464 w 310463"/>
                <a:gd name="connsiteY38" fmla="*/ 236451 h 308494"/>
                <a:gd name="connsiteX39" fmla="*/ 296562 w 310463"/>
                <a:gd name="connsiteY39" fmla="*/ 222873 h 30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0463" h="308494">
                  <a:moveTo>
                    <a:pt x="72380" y="0"/>
                  </a:moveTo>
                  <a:lnTo>
                    <a:pt x="27803" y="0"/>
                  </a:lnTo>
                  <a:cubicBezTo>
                    <a:pt x="12448" y="0"/>
                    <a:pt x="0" y="12406"/>
                    <a:pt x="0" y="27709"/>
                  </a:cubicBezTo>
                  <a:lnTo>
                    <a:pt x="0" y="72044"/>
                  </a:lnTo>
                  <a:cubicBezTo>
                    <a:pt x="0" y="79695"/>
                    <a:pt x="6224" y="85898"/>
                    <a:pt x="13901" y="85898"/>
                  </a:cubicBezTo>
                  <a:cubicBezTo>
                    <a:pt x="21579" y="85898"/>
                    <a:pt x="27803" y="79695"/>
                    <a:pt x="27803" y="72044"/>
                  </a:cubicBezTo>
                  <a:lnTo>
                    <a:pt x="27803" y="27709"/>
                  </a:lnTo>
                  <a:lnTo>
                    <a:pt x="72287" y="27709"/>
                  </a:lnTo>
                  <a:cubicBezTo>
                    <a:pt x="79965" y="27709"/>
                    <a:pt x="86188" y="21506"/>
                    <a:pt x="86188" y="13855"/>
                  </a:cubicBezTo>
                  <a:cubicBezTo>
                    <a:pt x="86188" y="6203"/>
                    <a:pt x="79965" y="0"/>
                    <a:pt x="72287" y="0"/>
                  </a:cubicBezTo>
                  <a:close/>
                  <a:moveTo>
                    <a:pt x="72380" y="280785"/>
                  </a:moveTo>
                  <a:lnTo>
                    <a:pt x="28266" y="280785"/>
                  </a:lnTo>
                  <a:lnTo>
                    <a:pt x="28266" y="236451"/>
                  </a:lnTo>
                  <a:cubicBezTo>
                    <a:pt x="28266" y="228800"/>
                    <a:pt x="22042" y="222596"/>
                    <a:pt x="14365" y="222596"/>
                  </a:cubicBezTo>
                  <a:cubicBezTo>
                    <a:pt x="6687" y="222596"/>
                    <a:pt x="463" y="228800"/>
                    <a:pt x="463" y="236451"/>
                  </a:cubicBezTo>
                  <a:lnTo>
                    <a:pt x="463" y="280785"/>
                  </a:lnTo>
                  <a:cubicBezTo>
                    <a:pt x="463" y="296089"/>
                    <a:pt x="12911" y="308495"/>
                    <a:pt x="28266" y="308495"/>
                  </a:cubicBezTo>
                  <a:lnTo>
                    <a:pt x="72750" y="308495"/>
                  </a:lnTo>
                  <a:cubicBezTo>
                    <a:pt x="80428" y="308495"/>
                    <a:pt x="86652" y="302291"/>
                    <a:pt x="86652" y="294640"/>
                  </a:cubicBezTo>
                  <a:cubicBezTo>
                    <a:pt x="86652" y="286989"/>
                    <a:pt x="80428" y="280785"/>
                    <a:pt x="72750" y="280785"/>
                  </a:cubicBezTo>
                  <a:close/>
                  <a:moveTo>
                    <a:pt x="282475" y="0"/>
                  </a:moveTo>
                  <a:lnTo>
                    <a:pt x="237991" y="0"/>
                  </a:lnTo>
                  <a:cubicBezTo>
                    <a:pt x="230314" y="0"/>
                    <a:pt x="224090" y="6203"/>
                    <a:pt x="224090" y="13855"/>
                  </a:cubicBezTo>
                  <a:cubicBezTo>
                    <a:pt x="224090" y="21506"/>
                    <a:pt x="230314" y="27709"/>
                    <a:pt x="237991" y="27709"/>
                  </a:cubicBezTo>
                  <a:lnTo>
                    <a:pt x="282197" y="27709"/>
                  </a:lnTo>
                  <a:lnTo>
                    <a:pt x="282197" y="72044"/>
                  </a:lnTo>
                  <a:cubicBezTo>
                    <a:pt x="282197" y="79695"/>
                    <a:pt x="288422" y="85898"/>
                    <a:pt x="296099" y="85898"/>
                  </a:cubicBezTo>
                  <a:cubicBezTo>
                    <a:pt x="303776" y="85898"/>
                    <a:pt x="310000" y="79695"/>
                    <a:pt x="310000" y="72044"/>
                  </a:cubicBezTo>
                  <a:lnTo>
                    <a:pt x="310000" y="27709"/>
                  </a:lnTo>
                  <a:cubicBezTo>
                    <a:pt x="310001" y="12513"/>
                    <a:pt x="297722" y="152"/>
                    <a:pt x="282475" y="0"/>
                  </a:cubicBezTo>
                  <a:close/>
                  <a:moveTo>
                    <a:pt x="296562" y="222873"/>
                  </a:moveTo>
                  <a:cubicBezTo>
                    <a:pt x="288885" y="222873"/>
                    <a:pt x="282661" y="229077"/>
                    <a:pt x="282661" y="236728"/>
                  </a:cubicBezTo>
                  <a:lnTo>
                    <a:pt x="282661" y="280785"/>
                  </a:lnTo>
                  <a:lnTo>
                    <a:pt x="238177" y="280785"/>
                  </a:lnTo>
                  <a:cubicBezTo>
                    <a:pt x="230499" y="280785"/>
                    <a:pt x="224275" y="286989"/>
                    <a:pt x="224275" y="294640"/>
                  </a:cubicBezTo>
                  <a:cubicBezTo>
                    <a:pt x="224275" y="302291"/>
                    <a:pt x="230499" y="308495"/>
                    <a:pt x="238177" y="308495"/>
                  </a:cubicBezTo>
                  <a:lnTo>
                    <a:pt x="282661" y="308495"/>
                  </a:lnTo>
                  <a:cubicBezTo>
                    <a:pt x="298016" y="308495"/>
                    <a:pt x="310464" y="296089"/>
                    <a:pt x="310464" y="280785"/>
                  </a:cubicBezTo>
                  <a:lnTo>
                    <a:pt x="310464" y="236451"/>
                  </a:lnTo>
                  <a:cubicBezTo>
                    <a:pt x="310312" y="228908"/>
                    <a:pt x="304133" y="222872"/>
                    <a:pt x="296562" y="22287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52" name="Graphic 49">
            <a:extLst>
              <a:ext uri="{FF2B5EF4-FFF2-40B4-BE49-F238E27FC236}">
                <a16:creationId xmlns:a16="http://schemas.microsoft.com/office/drawing/2014/main" id="{704063E3-DAF2-0F47-99E8-3CFF59256335}"/>
              </a:ext>
            </a:extLst>
          </p:cNvPr>
          <p:cNvGrpSpPr>
            <a:grpSpLocks noChangeAspect="1"/>
          </p:cNvGrpSpPr>
          <p:nvPr/>
        </p:nvGrpSpPr>
        <p:grpSpPr>
          <a:xfrm>
            <a:off x="4136691" y="2236145"/>
            <a:ext cx="398040" cy="354737"/>
            <a:chOff x="4136691" y="1808633"/>
            <a:chExt cx="398040" cy="354737"/>
          </a:xfrm>
          <a:noFill/>
        </p:grpSpPr>
        <p:sp>
          <p:nvSpPr>
            <p:cNvPr id="253" name="Freeform 252">
              <a:extLst>
                <a:ext uri="{FF2B5EF4-FFF2-40B4-BE49-F238E27FC236}">
                  <a16:creationId xmlns:a16="http://schemas.microsoft.com/office/drawing/2014/main" id="{AA4DC824-9F08-CF47-AF60-A8C68F9E4F48}"/>
                </a:ext>
              </a:extLst>
            </p:cNvPr>
            <p:cNvSpPr/>
            <p:nvPr/>
          </p:nvSpPr>
          <p:spPr>
            <a:xfrm>
              <a:off x="4136691" y="1808633"/>
              <a:ext cx="398040" cy="354737"/>
            </a:xfrm>
            <a:custGeom>
              <a:avLst/>
              <a:gdLst>
                <a:gd name="connsiteX0" fmla="*/ 112579 w 398040"/>
                <a:gd name="connsiteY0" fmla="*/ 84803 h 354737"/>
                <a:gd name="connsiteX1" fmla="*/ 91113 w 398040"/>
                <a:gd name="connsiteY1" fmla="*/ 66929 h 354737"/>
                <a:gd name="connsiteX2" fmla="*/ 67043 w 398040"/>
                <a:gd name="connsiteY2" fmla="*/ 4141 h 354737"/>
                <a:gd name="connsiteX3" fmla="*/ 4148 w 398040"/>
                <a:gd name="connsiteY3" fmla="*/ 28170 h 354737"/>
                <a:gd name="connsiteX4" fmla="*/ 28218 w 398040"/>
                <a:gd name="connsiteY4" fmla="*/ 90959 h 354737"/>
                <a:gd name="connsiteX5" fmla="*/ 72366 w 398040"/>
                <a:gd name="connsiteY5" fmla="*/ 88172 h 354737"/>
                <a:gd name="connsiteX6" fmla="*/ 94582 w 398040"/>
                <a:gd name="connsiteY6" fmla="*/ 106888 h 354737"/>
                <a:gd name="connsiteX7" fmla="*/ 112579 w 398040"/>
                <a:gd name="connsiteY7" fmla="*/ 84803 h 354737"/>
                <a:gd name="connsiteX8" fmla="*/ 152043 w 398040"/>
                <a:gd name="connsiteY8" fmla="*/ 286653 h 354737"/>
                <a:gd name="connsiteX9" fmla="*/ 158136 w 398040"/>
                <a:gd name="connsiteY9" fmla="*/ 263726 h 354737"/>
                <a:gd name="connsiteX10" fmla="*/ 132077 w 398040"/>
                <a:gd name="connsiteY10" fmla="*/ 253245 h 354737"/>
                <a:gd name="connsiteX11" fmla="*/ 124671 w 398040"/>
                <a:gd name="connsiteY11" fmla="*/ 281319 h 354737"/>
                <a:gd name="connsiteX12" fmla="*/ 94485 w 398040"/>
                <a:gd name="connsiteY12" fmla="*/ 323871 h 354737"/>
                <a:gd name="connsiteX13" fmla="*/ 110236 w 398040"/>
                <a:gd name="connsiteY13" fmla="*/ 348228 h 354737"/>
                <a:gd name="connsiteX14" fmla="*/ 161604 w 398040"/>
                <a:gd name="connsiteY14" fmla="*/ 338776 h 354737"/>
                <a:gd name="connsiteX15" fmla="*/ 152137 w 398040"/>
                <a:gd name="connsiteY15" fmla="*/ 287495 h 354737"/>
                <a:gd name="connsiteX16" fmla="*/ 381233 w 398040"/>
                <a:gd name="connsiteY16" fmla="*/ 111286 h 354737"/>
                <a:gd name="connsiteX17" fmla="*/ 328177 w 398040"/>
                <a:gd name="connsiteY17" fmla="*/ 121486 h 354737"/>
                <a:gd name="connsiteX18" fmla="*/ 323396 w 398040"/>
                <a:gd name="connsiteY18" fmla="*/ 131592 h 354737"/>
                <a:gd name="connsiteX19" fmla="*/ 287495 w 398040"/>
                <a:gd name="connsiteY19" fmla="*/ 133932 h 354737"/>
                <a:gd name="connsiteX20" fmla="*/ 291338 w 398040"/>
                <a:gd name="connsiteY20" fmla="*/ 162006 h 354737"/>
                <a:gd name="connsiteX21" fmla="*/ 325271 w 398040"/>
                <a:gd name="connsiteY21" fmla="*/ 159666 h 354737"/>
                <a:gd name="connsiteX22" fmla="*/ 338301 w 398040"/>
                <a:gd name="connsiteY22" fmla="*/ 174919 h 354737"/>
                <a:gd name="connsiteX23" fmla="*/ 391450 w 398040"/>
                <a:gd name="connsiteY23" fmla="*/ 164719 h 354737"/>
                <a:gd name="connsiteX24" fmla="*/ 381233 w 398040"/>
                <a:gd name="connsiteY24" fmla="*/ 111660 h 354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8040" h="354737">
                  <a:moveTo>
                    <a:pt x="112579" y="84803"/>
                  </a:moveTo>
                  <a:lnTo>
                    <a:pt x="91113" y="66929"/>
                  </a:lnTo>
                  <a:cubicBezTo>
                    <a:pt x="101834" y="42955"/>
                    <a:pt x="91058" y="14844"/>
                    <a:pt x="67043" y="4141"/>
                  </a:cubicBezTo>
                  <a:cubicBezTo>
                    <a:pt x="43029" y="-6562"/>
                    <a:pt x="14869" y="4197"/>
                    <a:pt x="4148" y="28170"/>
                  </a:cubicBezTo>
                  <a:cubicBezTo>
                    <a:pt x="-6573" y="52144"/>
                    <a:pt x="4204" y="80256"/>
                    <a:pt x="28218" y="90959"/>
                  </a:cubicBezTo>
                  <a:cubicBezTo>
                    <a:pt x="42500" y="97324"/>
                    <a:pt x="59001" y="96282"/>
                    <a:pt x="72366" y="88172"/>
                  </a:cubicBezTo>
                  <a:lnTo>
                    <a:pt x="94582" y="106888"/>
                  </a:lnTo>
                  <a:cubicBezTo>
                    <a:pt x="99573" y="98761"/>
                    <a:pt x="105625" y="91335"/>
                    <a:pt x="112579" y="84803"/>
                  </a:cubicBezTo>
                  <a:close/>
                  <a:moveTo>
                    <a:pt x="152043" y="286653"/>
                  </a:moveTo>
                  <a:lnTo>
                    <a:pt x="158136" y="263726"/>
                  </a:lnTo>
                  <a:cubicBezTo>
                    <a:pt x="149021" y="261407"/>
                    <a:pt x="140256" y="257882"/>
                    <a:pt x="132077" y="253245"/>
                  </a:cubicBezTo>
                  <a:lnTo>
                    <a:pt x="124671" y="281319"/>
                  </a:lnTo>
                  <a:cubicBezTo>
                    <a:pt x="104566" y="284747"/>
                    <a:pt x="91050" y="303799"/>
                    <a:pt x="94485" y="323871"/>
                  </a:cubicBezTo>
                  <a:cubicBezTo>
                    <a:pt x="96184" y="333796"/>
                    <a:pt x="101874" y="342596"/>
                    <a:pt x="110236" y="348228"/>
                  </a:cubicBezTo>
                  <a:cubicBezTo>
                    <a:pt x="127036" y="359779"/>
                    <a:pt x="150033" y="355547"/>
                    <a:pt x="161604" y="338776"/>
                  </a:cubicBezTo>
                  <a:cubicBezTo>
                    <a:pt x="173175" y="322005"/>
                    <a:pt x="168936" y="299046"/>
                    <a:pt x="152137" y="287495"/>
                  </a:cubicBezTo>
                  <a:close/>
                  <a:moveTo>
                    <a:pt x="381233" y="111286"/>
                  </a:moveTo>
                  <a:cubicBezTo>
                    <a:pt x="363744" y="99554"/>
                    <a:pt x="340050" y="104109"/>
                    <a:pt x="328177" y="121486"/>
                  </a:cubicBezTo>
                  <a:cubicBezTo>
                    <a:pt x="326126" y="124619"/>
                    <a:pt x="324516" y="128021"/>
                    <a:pt x="323396" y="131592"/>
                  </a:cubicBezTo>
                  <a:lnTo>
                    <a:pt x="287495" y="133932"/>
                  </a:lnTo>
                  <a:cubicBezTo>
                    <a:pt x="290034" y="143075"/>
                    <a:pt x="291327" y="152518"/>
                    <a:pt x="291338" y="162006"/>
                  </a:cubicBezTo>
                  <a:lnTo>
                    <a:pt x="325271" y="159666"/>
                  </a:lnTo>
                  <a:cubicBezTo>
                    <a:pt x="328144" y="165839"/>
                    <a:pt x="332649" y="171112"/>
                    <a:pt x="338301" y="174919"/>
                  </a:cubicBezTo>
                  <a:cubicBezTo>
                    <a:pt x="355799" y="186754"/>
                    <a:pt x="379595" y="182188"/>
                    <a:pt x="391450" y="164719"/>
                  </a:cubicBezTo>
                  <a:cubicBezTo>
                    <a:pt x="403305" y="147251"/>
                    <a:pt x="398731" y="123495"/>
                    <a:pt x="381233" y="11166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4" name="Freeform 253">
              <a:extLst>
                <a:ext uri="{FF2B5EF4-FFF2-40B4-BE49-F238E27FC236}">
                  <a16:creationId xmlns:a16="http://schemas.microsoft.com/office/drawing/2014/main" id="{BC5FB47F-26F3-5147-BC9B-D8CFBF5BB737}"/>
                </a:ext>
              </a:extLst>
            </p:cNvPr>
            <p:cNvSpPr/>
            <p:nvPr/>
          </p:nvSpPr>
          <p:spPr>
            <a:xfrm>
              <a:off x="4239428" y="1887914"/>
              <a:ext cx="165166" cy="164886"/>
            </a:xfrm>
            <a:custGeom>
              <a:avLst/>
              <a:gdLst>
                <a:gd name="connsiteX0" fmla="*/ 82677 w 165166"/>
                <a:gd name="connsiteY0" fmla="*/ 0 h 164886"/>
                <a:gd name="connsiteX1" fmla="*/ 0 w 165166"/>
                <a:gd name="connsiteY1" fmla="*/ 82350 h 164886"/>
                <a:gd name="connsiteX2" fmla="*/ 82490 w 165166"/>
                <a:gd name="connsiteY2" fmla="*/ 164886 h 164886"/>
                <a:gd name="connsiteX3" fmla="*/ 165167 w 165166"/>
                <a:gd name="connsiteY3" fmla="*/ 82537 h 164886"/>
                <a:gd name="connsiteX4" fmla="*/ 165167 w 165166"/>
                <a:gd name="connsiteY4" fmla="*/ 82350 h 164886"/>
                <a:gd name="connsiteX5" fmla="*/ 82677 w 165166"/>
                <a:gd name="connsiteY5" fmla="*/ 0 h 164886"/>
                <a:gd name="connsiteX6" fmla="*/ 78084 w 165166"/>
                <a:gd name="connsiteY6" fmla="*/ 66535 h 164886"/>
                <a:gd name="connsiteX7" fmla="*/ 96832 w 165166"/>
                <a:gd name="connsiteY7" fmla="*/ 76360 h 164886"/>
                <a:gd name="connsiteX8" fmla="*/ 112954 w 165166"/>
                <a:gd name="connsiteY8" fmla="*/ 106867 h 164886"/>
                <a:gd name="connsiteX9" fmla="*/ 96457 w 165166"/>
                <a:gd name="connsiteY9" fmla="*/ 128390 h 164886"/>
                <a:gd name="connsiteX10" fmla="*/ 96457 w 165166"/>
                <a:gd name="connsiteY10" fmla="*/ 133818 h 164886"/>
                <a:gd name="connsiteX11" fmla="*/ 84739 w 165166"/>
                <a:gd name="connsiteY11" fmla="*/ 145515 h 164886"/>
                <a:gd name="connsiteX12" fmla="*/ 73022 w 165166"/>
                <a:gd name="connsiteY12" fmla="*/ 133818 h 164886"/>
                <a:gd name="connsiteX13" fmla="*/ 73022 w 165166"/>
                <a:gd name="connsiteY13" fmla="*/ 129139 h 164886"/>
                <a:gd name="connsiteX14" fmla="*/ 52118 w 165166"/>
                <a:gd name="connsiteY14" fmla="*/ 110423 h 164886"/>
                <a:gd name="connsiteX15" fmla="*/ 58211 w 165166"/>
                <a:gd name="connsiteY15" fmla="*/ 94983 h 164886"/>
                <a:gd name="connsiteX16" fmla="*/ 73678 w 165166"/>
                <a:gd name="connsiteY16" fmla="*/ 101065 h 164886"/>
                <a:gd name="connsiteX17" fmla="*/ 84927 w 165166"/>
                <a:gd name="connsiteY17" fmla="*/ 107803 h 164886"/>
                <a:gd name="connsiteX18" fmla="*/ 89801 w 165166"/>
                <a:gd name="connsiteY18" fmla="*/ 103405 h 164886"/>
                <a:gd name="connsiteX19" fmla="*/ 86895 w 165166"/>
                <a:gd name="connsiteY19" fmla="*/ 97416 h 164886"/>
                <a:gd name="connsiteX20" fmla="*/ 68148 w 165166"/>
                <a:gd name="connsiteY20" fmla="*/ 87590 h 164886"/>
                <a:gd name="connsiteX21" fmla="*/ 52962 w 165166"/>
                <a:gd name="connsiteY21" fmla="*/ 56428 h 164886"/>
                <a:gd name="connsiteX22" fmla="*/ 72553 w 165166"/>
                <a:gd name="connsiteY22" fmla="*/ 33595 h 164886"/>
                <a:gd name="connsiteX23" fmla="*/ 72553 w 165166"/>
                <a:gd name="connsiteY23" fmla="*/ 31817 h 164886"/>
                <a:gd name="connsiteX24" fmla="*/ 84271 w 165166"/>
                <a:gd name="connsiteY24" fmla="*/ 20120 h 164886"/>
                <a:gd name="connsiteX25" fmla="*/ 95988 w 165166"/>
                <a:gd name="connsiteY25" fmla="*/ 31817 h 164886"/>
                <a:gd name="connsiteX26" fmla="*/ 95988 w 165166"/>
                <a:gd name="connsiteY26" fmla="*/ 36122 h 164886"/>
                <a:gd name="connsiteX27" fmla="*/ 112954 w 165166"/>
                <a:gd name="connsiteY27" fmla="*/ 53527 h 164886"/>
                <a:gd name="connsiteX28" fmla="*/ 106434 w 165166"/>
                <a:gd name="connsiteY28" fmla="*/ 68736 h 164886"/>
                <a:gd name="connsiteX29" fmla="*/ 91488 w 165166"/>
                <a:gd name="connsiteY29" fmla="*/ 62885 h 164886"/>
                <a:gd name="connsiteX30" fmla="*/ 80146 w 165166"/>
                <a:gd name="connsiteY30" fmla="*/ 56147 h 164886"/>
                <a:gd name="connsiteX31" fmla="*/ 75459 w 165166"/>
                <a:gd name="connsiteY31" fmla="*/ 60452 h 164886"/>
                <a:gd name="connsiteX32" fmla="*/ 78084 w 165166"/>
                <a:gd name="connsiteY32" fmla="*/ 66535 h 16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5166" h="164886">
                  <a:moveTo>
                    <a:pt x="82677" y="0"/>
                  </a:moveTo>
                  <a:cubicBezTo>
                    <a:pt x="37068" y="-52"/>
                    <a:pt x="52" y="36818"/>
                    <a:pt x="0" y="82350"/>
                  </a:cubicBezTo>
                  <a:cubicBezTo>
                    <a:pt x="-52" y="127881"/>
                    <a:pt x="36880" y="164835"/>
                    <a:pt x="82490" y="164886"/>
                  </a:cubicBezTo>
                  <a:cubicBezTo>
                    <a:pt x="128099" y="164938"/>
                    <a:pt x="165115" y="128068"/>
                    <a:pt x="165167" y="82537"/>
                  </a:cubicBezTo>
                  <a:cubicBezTo>
                    <a:pt x="165167" y="82474"/>
                    <a:pt x="165167" y="82412"/>
                    <a:pt x="165167" y="82350"/>
                  </a:cubicBezTo>
                  <a:cubicBezTo>
                    <a:pt x="165167" y="36869"/>
                    <a:pt x="128235" y="0"/>
                    <a:pt x="82677" y="0"/>
                  </a:cubicBezTo>
                  <a:close/>
                  <a:moveTo>
                    <a:pt x="78084" y="66535"/>
                  </a:moveTo>
                  <a:lnTo>
                    <a:pt x="96832" y="76360"/>
                  </a:lnTo>
                  <a:cubicBezTo>
                    <a:pt x="108426" y="81795"/>
                    <a:pt x="115006" y="94245"/>
                    <a:pt x="112954" y="106867"/>
                  </a:cubicBezTo>
                  <a:cubicBezTo>
                    <a:pt x="111517" y="116392"/>
                    <a:pt x="105290" y="124516"/>
                    <a:pt x="96457" y="128390"/>
                  </a:cubicBezTo>
                  <a:lnTo>
                    <a:pt x="96457" y="133818"/>
                  </a:lnTo>
                  <a:cubicBezTo>
                    <a:pt x="96457" y="140279"/>
                    <a:pt x="91211" y="145515"/>
                    <a:pt x="84739" y="145515"/>
                  </a:cubicBezTo>
                  <a:cubicBezTo>
                    <a:pt x="78268" y="145515"/>
                    <a:pt x="73022" y="140279"/>
                    <a:pt x="73022" y="133818"/>
                  </a:cubicBezTo>
                  <a:lnTo>
                    <a:pt x="73022" y="129139"/>
                  </a:lnTo>
                  <a:cubicBezTo>
                    <a:pt x="63729" y="126111"/>
                    <a:pt x="56142" y="119318"/>
                    <a:pt x="52118" y="110423"/>
                  </a:cubicBezTo>
                  <a:cubicBezTo>
                    <a:pt x="49530" y="104480"/>
                    <a:pt x="52258" y="97566"/>
                    <a:pt x="58211" y="94983"/>
                  </a:cubicBezTo>
                  <a:cubicBezTo>
                    <a:pt x="64165" y="92399"/>
                    <a:pt x="71090" y="95122"/>
                    <a:pt x="73678" y="101065"/>
                  </a:cubicBezTo>
                  <a:cubicBezTo>
                    <a:pt x="75615" y="105467"/>
                    <a:pt x="80125" y="108169"/>
                    <a:pt x="84927" y="107803"/>
                  </a:cubicBezTo>
                  <a:cubicBezTo>
                    <a:pt x="87414" y="107732"/>
                    <a:pt x="89480" y="105868"/>
                    <a:pt x="89801" y="103405"/>
                  </a:cubicBezTo>
                  <a:cubicBezTo>
                    <a:pt x="90282" y="100985"/>
                    <a:pt x="89095" y="98540"/>
                    <a:pt x="86895" y="97416"/>
                  </a:cubicBezTo>
                  <a:lnTo>
                    <a:pt x="68148" y="87590"/>
                  </a:lnTo>
                  <a:cubicBezTo>
                    <a:pt x="56698" y="81739"/>
                    <a:pt x="50505" y="69032"/>
                    <a:pt x="52962" y="56428"/>
                  </a:cubicBezTo>
                  <a:cubicBezTo>
                    <a:pt x="54516" y="45673"/>
                    <a:pt x="62147" y="36779"/>
                    <a:pt x="72553" y="33595"/>
                  </a:cubicBezTo>
                  <a:lnTo>
                    <a:pt x="72553" y="31817"/>
                  </a:lnTo>
                  <a:cubicBezTo>
                    <a:pt x="72553" y="25356"/>
                    <a:pt x="77799" y="20120"/>
                    <a:pt x="84271" y="20120"/>
                  </a:cubicBezTo>
                  <a:cubicBezTo>
                    <a:pt x="90742" y="20120"/>
                    <a:pt x="95988" y="25356"/>
                    <a:pt x="95988" y="31817"/>
                  </a:cubicBezTo>
                  <a:lnTo>
                    <a:pt x="95988" y="36122"/>
                  </a:lnTo>
                  <a:cubicBezTo>
                    <a:pt x="103578" y="39667"/>
                    <a:pt x="109611" y="45856"/>
                    <a:pt x="112954" y="53527"/>
                  </a:cubicBezTo>
                  <a:cubicBezTo>
                    <a:pt x="115361" y="59525"/>
                    <a:pt x="112442" y="66333"/>
                    <a:pt x="106434" y="68736"/>
                  </a:cubicBezTo>
                  <a:cubicBezTo>
                    <a:pt x="100687" y="71034"/>
                    <a:pt x="94139" y="68471"/>
                    <a:pt x="91488" y="62885"/>
                  </a:cubicBezTo>
                  <a:cubicBezTo>
                    <a:pt x="89563" y="58428"/>
                    <a:pt x="84988" y="55710"/>
                    <a:pt x="80146" y="56147"/>
                  </a:cubicBezTo>
                  <a:cubicBezTo>
                    <a:pt x="77746" y="56263"/>
                    <a:pt x="75773" y="58075"/>
                    <a:pt x="75459" y="60452"/>
                  </a:cubicBezTo>
                  <a:cubicBezTo>
                    <a:pt x="74777" y="62845"/>
                    <a:pt x="75874" y="65386"/>
                    <a:pt x="78084" y="6653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55" name="Graphic 51">
            <a:extLst>
              <a:ext uri="{FF2B5EF4-FFF2-40B4-BE49-F238E27FC236}">
                <a16:creationId xmlns:a16="http://schemas.microsoft.com/office/drawing/2014/main" id="{194DC771-5216-724E-85A5-95B24BF2BAA7}"/>
              </a:ext>
            </a:extLst>
          </p:cNvPr>
          <p:cNvGrpSpPr>
            <a:grpSpLocks noChangeAspect="1"/>
          </p:cNvGrpSpPr>
          <p:nvPr/>
        </p:nvGrpSpPr>
        <p:grpSpPr>
          <a:xfrm>
            <a:off x="5307485" y="2243077"/>
            <a:ext cx="340583" cy="340397"/>
            <a:chOff x="5307485" y="1815565"/>
            <a:chExt cx="340583" cy="340397"/>
          </a:xfrm>
          <a:noFill/>
        </p:grpSpPr>
        <p:sp>
          <p:nvSpPr>
            <p:cNvPr id="256" name="Freeform 255">
              <a:extLst>
                <a:ext uri="{FF2B5EF4-FFF2-40B4-BE49-F238E27FC236}">
                  <a16:creationId xmlns:a16="http://schemas.microsoft.com/office/drawing/2014/main" id="{1CEE4976-7312-A94B-8329-31B73A61FB79}"/>
                </a:ext>
              </a:extLst>
            </p:cNvPr>
            <p:cNvSpPr/>
            <p:nvPr/>
          </p:nvSpPr>
          <p:spPr>
            <a:xfrm>
              <a:off x="5332970" y="1840865"/>
              <a:ext cx="305829" cy="315097"/>
            </a:xfrm>
            <a:custGeom>
              <a:avLst/>
              <a:gdLst>
                <a:gd name="connsiteX0" fmla="*/ 247166 w 305829"/>
                <a:gd name="connsiteY0" fmla="*/ 136048 h 315097"/>
                <a:gd name="connsiteX1" fmla="*/ 305830 w 305829"/>
                <a:gd name="connsiteY1" fmla="*/ 136048 h 315097"/>
                <a:gd name="connsiteX2" fmla="*/ 305830 w 305829"/>
                <a:gd name="connsiteY2" fmla="*/ 83408 h 315097"/>
                <a:gd name="connsiteX3" fmla="*/ 287295 w 305829"/>
                <a:gd name="connsiteY3" fmla="*/ 64873 h 315097"/>
                <a:gd name="connsiteX4" fmla="*/ 164129 w 305829"/>
                <a:gd name="connsiteY4" fmla="*/ 64873 h 315097"/>
                <a:gd name="connsiteX5" fmla="*/ 51539 w 305829"/>
                <a:gd name="connsiteY5" fmla="*/ 164484 h 315097"/>
                <a:gd name="connsiteX6" fmla="*/ 0 w 305829"/>
                <a:gd name="connsiteY6" fmla="*/ 147447 h 315097"/>
                <a:gd name="connsiteX7" fmla="*/ 0 w 305829"/>
                <a:gd name="connsiteY7" fmla="*/ 278027 h 315097"/>
                <a:gd name="connsiteX8" fmla="*/ 37070 w 305829"/>
                <a:gd name="connsiteY8" fmla="*/ 315097 h 315097"/>
                <a:gd name="connsiteX9" fmla="*/ 287295 w 305829"/>
                <a:gd name="connsiteY9" fmla="*/ 315097 h 315097"/>
                <a:gd name="connsiteX10" fmla="*/ 305830 w 305829"/>
                <a:gd name="connsiteY10" fmla="*/ 296562 h 315097"/>
                <a:gd name="connsiteX11" fmla="*/ 305830 w 305829"/>
                <a:gd name="connsiteY11" fmla="*/ 250224 h 315097"/>
                <a:gd name="connsiteX12" fmla="*/ 247166 w 305829"/>
                <a:gd name="connsiteY12" fmla="*/ 250224 h 315097"/>
                <a:gd name="connsiteX13" fmla="*/ 187730 w 305829"/>
                <a:gd name="connsiteY13" fmla="*/ 195391 h 315097"/>
                <a:gd name="connsiteX14" fmla="*/ 242563 w 305829"/>
                <a:gd name="connsiteY14" fmla="*/ 135955 h 315097"/>
                <a:gd name="connsiteX15" fmla="*/ 247166 w 305829"/>
                <a:gd name="connsiteY15" fmla="*/ 135955 h 315097"/>
                <a:gd name="connsiteX16" fmla="*/ 278027 w 305829"/>
                <a:gd name="connsiteY16" fmla="*/ 37070 h 315097"/>
                <a:gd name="connsiteX17" fmla="*/ 278027 w 305829"/>
                <a:gd name="connsiteY17" fmla="*/ 18535 h 315097"/>
                <a:gd name="connsiteX18" fmla="*/ 259492 w 305829"/>
                <a:gd name="connsiteY18" fmla="*/ 0 h 315097"/>
                <a:gd name="connsiteX19" fmla="*/ 147169 w 305829"/>
                <a:gd name="connsiteY19" fmla="*/ 0 h 315097"/>
                <a:gd name="connsiteX20" fmla="*/ 162368 w 305829"/>
                <a:gd name="connsiteY20" fmla="*/ 37070 h 315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5829" h="315097">
                  <a:moveTo>
                    <a:pt x="247166" y="136048"/>
                  </a:moveTo>
                  <a:lnTo>
                    <a:pt x="305830" y="136048"/>
                  </a:lnTo>
                  <a:lnTo>
                    <a:pt x="305830" y="83408"/>
                  </a:lnTo>
                  <a:cubicBezTo>
                    <a:pt x="305830" y="73171"/>
                    <a:pt x="297532" y="64873"/>
                    <a:pt x="287295" y="64873"/>
                  </a:cubicBezTo>
                  <a:lnTo>
                    <a:pt x="164129" y="64873"/>
                  </a:lnTo>
                  <a:cubicBezTo>
                    <a:pt x="160545" y="123471"/>
                    <a:pt x="110137" y="168068"/>
                    <a:pt x="51539" y="164484"/>
                  </a:cubicBezTo>
                  <a:cubicBezTo>
                    <a:pt x="33174" y="163361"/>
                    <a:pt x="15416" y="157491"/>
                    <a:pt x="0" y="147447"/>
                  </a:cubicBezTo>
                  <a:lnTo>
                    <a:pt x="0" y="278027"/>
                  </a:lnTo>
                  <a:cubicBezTo>
                    <a:pt x="0" y="298500"/>
                    <a:pt x="16597" y="315097"/>
                    <a:pt x="37070" y="315097"/>
                  </a:cubicBezTo>
                  <a:lnTo>
                    <a:pt x="287295" y="315097"/>
                  </a:lnTo>
                  <a:cubicBezTo>
                    <a:pt x="297532" y="315097"/>
                    <a:pt x="305830" y="306799"/>
                    <a:pt x="305830" y="296562"/>
                  </a:cubicBezTo>
                  <a:lnTo>
                    <a:pt x="305830" y="250224"/>
                  </a:lnTo>
                  <a:lnTo>
                    <a:pt x="247166" y="250224"/>
                  </a:lnTo>
                  <a:cubicBezTo>
                    <a:pt x="215612" y="251496"/>
                    <a:pt x="189001" y="226946"/>
                    <a:pt x="187730" y="195391"/>
                  </a:cubicBezTo>
                  <a:cubicBezTo>
                    <a:pt x="186459" y="163837"/>
                    <a:pt x="211009" y="137227"/>
                    <a:pt x="242563" y="135955"/>
                  </a:cubicBezTo>
                  <a:cubicBezTo>
                    <a:pt x="244097" y="135893"/>
                    <a:pt x="245632" y="135893"/>
                    <a:pt x="247166" y="135955"/>
                  </a:cubicBezTo>
                  <a:close/>
                  <a:moveTo>
                    <a:pt x="278027" y="37070"/>
                  </a:moveTo>
                  <a:lnTo>
                    <a:pt x="278027" y="18535"/>
                  </a:lnTo>
                  <a:cubicBezTo>
                    <a:pt x="278027" y="8298"/>
                    <a:pt x="269729" y="0"/>
                    <a:pt x="259492" y="0"/>
                  </a:cubicBezTo>
                  <a:lnTo>
                    <a:pt x="147169" y="0"/>
                  </a:lnTo>
                  <a:cubicBezTo>
                    <a:pt x="154539" y="11282"/>
                    <a:pt x="159697" y="23862"/>
                    <a:pt x="162368" y="3707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57" name="Freeform 256">
              <a:extLst>
                <a:ext uri="{FF2B5EF4-FFF2-40B4-BE49-F238E27FC236}">
                  <a16:creationId xmlns:a16="http://schemas.microsoft.com/office/drawing/2014/main" id="{31F1BCBF-671F-5248-B906-C99C1C44F631}"/>
                </a:ext>
              </a:extLst>
            </p:cNvPr>
            <p:cNvSpPr/>
            <p:nvPr/>
          </p:nvSpPr>
          <p:spPr>
            <a:xfrm>
              <a:off x="5307485" y="1815565"/>
              <a:ext cx="340583" cy="252495"/>
            </a:xfrm>
            <a:custGeom>
              <a:avLst/>
              <a:gdLst>
                <a:gd name="connsiteX0" fmla="*/ 83408 w 340583"/>
                <a:gd name="connsiteY0" fmla="*/ 0 h 252495"/>
                <a:gd name="connsiteX1" fmla="*/ 0 w 340583"/>
                <a:gd name="connsiteY1" fmla="*/ 83408 h 252495"/>
                <a:gd name="connsiteX2" fmla="*/ 83408 w 340583"/>
                <a:gd name="connsiteY2" fmla="*/ 166816 h 252495"/>
                <a:gd name="connsiteX3" fmla="*/ 166816 w 340583"/>
                <a:gd name="connsiteY3" fmla="*/ 83408 h 252495"/>
                <a:gd name="connsiteX4" fmla="*/ 83408 w 340583"/>
                <a:gd name="connsiteY4" fmla="*/ 0 h 252495"/>
                <a:gd name="connsiteX5" fmla="*/ 79330 w 340583"/>
                <a:gd name="connsiteY5" fmla="*/ 67468 h 252495"/>
                <a:gd name="connsiteX6" fmla="*/ 97866 w 340583"/>
                <a:gd name="connsiteY6" fmla="*/ 76735 h 252495"/>
                <a:gd name="connsiteX7" fmla="*/ 113064 w 340583"/>
                <a:gd name="connsiteY7" fmla="*/ 107040 h 252495"/>
                <a:gd name="connsiteX8" fmla="*/ 96753 w 340583"/>
                <a:gd name="connsiteY8" fmla="*/ 128263 h 252495"/>
                <a:gd name="connsiteX9" fmla="*/ 96753 w 340583"/>
                <a:gd name="connsiteY9" fmla="*/ 130765 h 252495"/>
                <a:gd name="connsiteX10" fmla="*/ 85169 w 340583"/>
                <a:gd name="connsiteY10" fmla="*/ 142350 h 252495"/>
                <a:gd name="connsiteX11" fmla="*/ 73584 w 340583"/>
                <a:gd name="connsiteY11" fmla="*/ 130765 h 252495"/>
                <a:gd name="connsiteX12" fmla="*/ 73584 w 340583"/>
                <a:gd name="connsiteY12" fmla="*/ 129746 h 252495"/>
                <a:gd name="connsiteX13" fmla="*/ 52918 w 340583"/>
                <a:gd name="connsiteY13" fmla="*/ 111211 h 252495"/>
                <a:gd name="connsiteX14" fmla="*/ 59364 w 340583"/>
                <a:gd name="connsiteY14" fmla="*/ 96149 h 252495"/>
                <a:gd name="connsiteX15" fmla="*/ 74141 w 340583"/>
                <a:gd name="connsiteY15" fmla="*/ 101943 h 252495"/>
                <a:gd name="connsiteX16" fmla="*/ 85354 w 340583"/>
                <a:gd name="connsiteY16" fmla="*/ 108616 h 252495"/>
                <a:gd name="connsiteX17" fmla="*/ 90173 w 340583"/>
                <a:gd name="connsiteY17" fmla="*/ 104353 h 252495"/>
                <a:gd name="connsiteX18" fmla="*/ 87208 w 340583"/>
                <a:gd name="connsiteY18" fmla="*/ 98329 h 252495"/>
                <a:gd name="connsiteX19" fmla="*/ 68673 w 340583"/>
                <a:gd name="connsiteY19" fmla="*/ 89061 h 252495"/>
                <a:gd name="connsiteX20" fmla="*/ 53659 w 340583"/>
                <a:gd name="connsiteY20" fmla="*/ 57181 h 252495"/>
                <a:gd name="connsiteX21" fmla="*/ 74141 w 340583"/>
                <a:gd name="connsiteY21" fmla="*/ 34939 h 252495"/>
                <a:gd name="connsiteX22" fmla="*/ 74141 w 340583"/>
                <a:gd name="connsiteY22" fmla="*/ 30305 h 252495"/>
                <a:gd name="connsiteX23" fmla="*/ 85725 w 340583"/>
                <a:gd name="connsiteY23" fmla="*/ 18720 h 252495"/>
                <a:gd name="connsiteX24" fmla="*/ 97309 w 340583"/>
                <a:gd name="connsiteY24" fmla="*/ 30305 h 252495"/>
                <a:gd name="connsiteX25" fmla="*/ 97309 w 340583"/>
                <a:gd name="connsiteY25" fmla="*/ 37534 h 252495"/>
                <a:gd name="connsiteX26" fmla="*/ 113806 w 340583"/>
                <a:gd name="connsiteY26" fmla="*/ 54586 h 252495"/>
                <a:gd name="connsiteX27" fmla="*/ 107782 w 340583"/>
                <a:gd name="connsiteY27" fmla="*/ 69785 h 252495"/>
                <a:gd name="connsiteX28" fmla="*/ 92682 w 340583"/>
                <a:gd name="connsiteY28" fmla="*/ 63775 h 252495"/>
                <a:gd name="connsiteX29" fmla="*/ 92676 w 340583"/>
                <a:gd name="connsiteY29" fmla="*/ 63761 h 252495"/>
                <a:gd name="connsiteX30" fmla="*/ 81462 w 340583"/>
                <a:gd name="connsiteY30" fmla="*/ 57088 h 252495"/>
                <a:gd name="connsiteX31" fmla="*/ 76735 w 340583"/>
                <a:gd name="connsiteY31" fmla="*/ 61444 h 252495"/>
                <a:gd name="connsiteX32" fmla="*/ 79330 w 340583"/>
                <a:gd name="connsiteY32" fmla="*/ 67468 h 252495"/>
                <a:gd name="connsiteX33" fmla="*/ 335949 w 340583"/>
                <a:gd name="connsiteY33" fmla="*/ 184517 h 252495"/>
                <a:gd name="connsiteX34" fmla="*/ 272652 w 340583"/>
                <a:gd name="connsiteY34" fmla="*/ 184517 h 252495"/>
                <a:gd name="connsiteX35" fmla="*/ 236911 w 340583"/>
                <a:gd name="connsiteY35" fmla="*/ 216708 h 252495"/>
                <a:gd name="connsiteX36" fmla="*/ 269102 w 340583"/>
                <a:gd name="connsiteY36" fmla="*/ 252449 h 252495"/>
                <a:gd name="connsiteX37" fmla="*/ 272652 w 340583"/>
                <a:gd name="connsiteY37" fmla="*/ 252449 h 252495"/>
                <a:gd name="connsiteX38" fmla="*/ 335949 w 340583"/>
                <a:gd name="connsiteY38" fmla="*/ 252449 h 252495"/>
                <a:gd name="connsiteX39" fmla="*/ 340583 w 340583"/>
                <a:gd name="connsiteY39" fmla="*/ 247815 h 252495"/>
                <a:gd name="connsiteX40" fmla="*/ 340583 w 340583"/>
                <a:gd name="connsiteY40" fmla="*/ 189151 h 252495"/>
                <a:gd name="connsiteX41" fmla="*/ 335949 w 340583"/>
                <a:gd name="connsiteY41" fmla="*/ 184517 h 252495"/>
                <a:gd name="connsiteX42" fmla="*/ 280344 w 340583"/>
                <a:gd name="connsiteY42" fmla="*/ 232338 h 252495"/>
                <a:gd name="connsiteX43" fmla="*/ 266443 w 340583"/>
                <a:gd name="connsiteY43" fmla="*/ 218437 h 252495"/>
                <a:gd name="connsiteX44" fmla="*/ 280344 w 340583"/>
                <a:gd name="connsiteY44" fmla="*/ 204535 h 252495"/>
                <a:gd name="connsiteX45" fmla="*/ 294245 w 340583"/>
                <a:gd name="connsiteY45" fmla="*/ 218437 h 252495"/>
                <a:gd name="connsiteX46" fmla="*/ 280344 w 340583"/>
                <a:gd name="connsiteY46" fmla="*/ 232338 h 252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40583" h="252495">
                  <a:moveTo>
                    <a:pt x="83408" y="0"/>
                  </a:moveTo>
                  <a:cubicBezTo>
                    <a:pt x="37343" y="0"/>
                    <a:pt x="0" y="37343"/>
                    <a:pt x="0" y="83408"/>
                  </a:cubicBezTo>
                  <a:cubicBezTo>
                    <a:pt x="0" y="129473"/>
                    <a:pt x="37343" y="166816"/>
                    <a:pt x="83408" y="166816"/>
                  </a:cubicBezTo>
                  <a:cubicBezTo>
                    <a:pt x="129473" y="166816"/>
                    <a:pt x="166816" y="129473"/>
                    <a:pt x="166816" y="83408"/>
                  </a:cubicBezTo>
                  <a:cubicBezTo>
                    <a:pt x="166816" y="37343"/>
                    <a:pt x="129473" y="0"/>
                    <a:pt x="83408" y="0"/>
                  </a:cubicBezTo>
                  <a:close/>
                  <a:moveTo>
                    <a:pt x="79330" y="67468"/>
                  </a:moveTo>
                  <a:lnTo>
                    <a:pt x="97866" y="76735"/>
                  </a:lnTo>
                  <a:cubicBezTo>
                    <a:pt x="109010" y="82431"/>
                    <a:pt x="115164" y="94703"/>
                    <a:pt x="113064" y="107040"/>
                  </a:cubicBezTo>
                  <a:cubicBezTo>
                    <a:pt x="111615" y="116439"/>
                    <a:pt x="105462" y="124444"/>
                    <a:pt x="96753" y="128263"/>
                  </a:cubicBezTo>
                  <a:lnTo>
                    <a:pt x="96753" y="130765"/>
                  </a:lnTo>
                  <a:cubicBezTo>
                    <a:pt x="96753" y="137164"/>
                    <a:pt x="91567" y="142350"/>
                    <a:pt x="85169" y="142350"/>
                  </a:cubicBezTo>
                  <a:cubicBezTo>
                    <a:pt x="78771" y="142350"/>
                    <a:pt x="73584" y="137164"/>
                    <a:pt x="73584" y="130765"/>
                  </a:cubicBezTo>
                  <a:lnTo>
                    <a:pt x="73584" y="129746"/>
                  </a:lnTo>
                  <a:cubicBezTo>
                    <a:pt x="64367" y="126799"/>
                    <a:pt x="56847" y="120055"/>
                    <a:pt x="52918" y="111211"/>
                  </a:cubicBezTo>
                  <a:cubicBezTo>
                    <a:pt x="50539" y="105271"/>
                    <a:pt x="53425" y="98528"/>
                    <a:pt x="59364" y="96149"/>
                  </a:cubicBezTo>
                  <a:cubicBezTo>
                    <a:pt x="65047" y="93873"/>
                    <a:pt x="71519" y="96411"/>
                    <a:pt x="74141" y="101943"/>
                  </a:cubicBezTo>
                  <a:cubicBezTo>
                    <a:pt x="76044" y="106357"/>
                    <a:pt x="80567" y="109049"/>
                    <a:pt x="85354" y="108616"/>
                  </a:cubicBezTo>
                  <a:cubicBezTo>
                    <a:pt x="87797" y="108591"/>
                    <a:pt x="89851" y="106774"/>
                    <a:pt x="90173" y="104353"/>
                  </a:cubicBezTo>
                  <a:cubicBezTo>
                    <a:pt x="90583" y="101916"/>
                    <a:pt x="89389" y="99490"/>
                    <a:pt x="87208" y="98329"/>
                  </a:cubicBezTo>
                  <a:lnTo>
                    <a:pt x="68673" y="89061"/>
                  </a:lnTo>
                  <a:cubicBezTo>
                    <a:pt x="56948" y="83136"/>
                    <a:pt x="50759" y="69993"/>
                    <a:pt x="53659" y="57181"/>
                  </a:cubicBezTo>
                  <a:cubicBezTo>
                    <a:pt x="55506" y="46378"/>
                    <a:pt x="63526" y="37668"/>
                    <a:pt x="74141" y="34939"/>
                  </a:cubicBezTo>
                  <a:lnTo>
                    <a:pt x="74141" y="30305"/>
                  </a:lnTo>
                  <a:cubicBezTo>
                    <a:pt x="74141" y="23907"/>
                    <a:pt x="79327" y="18720"/>
                    <a:pt x="85725" y="18720"/>
                  </a:cubicBezTo>
                  <a:cubicBezTo>
                    <a:pt x="92123" y="18720"/>
                    <a:pt x="97309" y="23907"/>
                    <a:pt x="97309" y="30305"/>
                  </a:cubicBezTo>
                  <a:lnTo>
                    <a:pt x="97309" y="37534"/>
                  </a:lnTo>
                  <a:cubicBezTo>
                    <a:pt x="104697" y="41026"/>
                    <a:pt x="110560" y="47087"/>
                    <a:pt x="113806" y="54586"/>
                  </a:cubicBezTo>
                  <a:cubicBezTo>
                    <a:pt x="116325" y="60447"/>
                    <a:pt x="113632" y="67241"/>
                    <a:pt x="107782" y="69785"/>
                  </a:cubicBezTo>
                  <a:cubicBezTo>
                    <a:pt x="101953" y="72295"/>
                    <a:pt x="95192" y="69605"/>
                    <a:pt x="92682" y="63775"/>
                  </a:cubicBezTo>
                  <a:cubicBezTo>
                    <a:pt x="92679" y="63771"/>
                    <a:pt x="92678" y="63766"/>
                    <a:pt x="92676" y="63761"/>
                  </a:cubicBezTo>
                  <a:cubicBezTo>
                    <a:pt x="90685" y="59424"/>
                    <a:pt x="86223" y="56769"/>
                    <a:pt x="81462" y="57088"/>
                  </a:cubicBezTo>
                  <a:cubicBezTo>
                    <a:pt x="79039" y="57203"/>
                    <a:pt x="77047" y="59038"/>
                    <a:pt x="76735" y="61444"/>
                  </a:cubicBezTo>
                  <a:cubicBezTo>
                    <a:pt x="76198" y="63803"/>
                    <a:pt x="77247" y="66238"/>
                    <a:pt x="79330" y="67468"/>
                  </a:cubicBezTo>
                  <a:close/>
                  <a:moveTo>
                    <a:pt x="335949" y="184517"/>
                  </a:moveTo>
                  <a:lnTo>
                    <a:pt x="272652" y="184517"/>
                  </a:lnTo>
                  <a:cubicBezTo>
                    <a:pt x="253893" y="183537"/>
                    <a:pt x="237892" y="197950"/>
                    <a:pt x="236911" y="216708"/>
                  </a:cubicBezTo>
                  <a:cubicBezTo>
                    <a:pt x="235931" y="235467"/>
                    <a:pt x="250344" y="251468"/>
                    <a:pt x="269102" y="252449"/>
                  </a:cubicBezTo>
                  <a:cubicBezTo>
                    <a:pt x="270285" y="252511"/>
                    <a:pt x="271469" y="252511"/>
                    <a:pt x="272652" y="252449"/>
                  </a:cubicBezTo>
                  <a:lnTo>
                    <a:pt x="335949" y="252449"/>
                  </a:lnTo>
                  <a:cubicBezTo>
                    <a:pt x="338508" y="252449"/>
                    <a:pt x="340583" y="250374"/>
                    <a:pt x="340583" y="247815"/>
                  </a:cubicBezTo>
                  <a:lnTo>
                    <a:pt x="340583" y="189151"/>
                  </a:lnTo>
                  <a:cubicBezTo>
                    <a:pt x="340583" y="186592"/>
                    <a:pt x="338508" y="184517"/>
                    <a:pt x="335949" y="184517"/>
                  </a:cubicBezTo>
                  <a:close/>
                  <a:moveTo>
                    <a:pt x="280344" y="232338"/>
                  </a:moveTo>
                  <a:cubicBezTo>
                    <a:pt x="272667" y="232338"/>
                    <a:pt x="266443" y="226114"/>
                    <a:pt x="266443" y="218437"/>
                  </a:cubicBezTo>
                  <a:cubicBezTo>
                    <a:pt x="266443" y="210759"/>
                    <a:pt x="272667" y="204535"/>
                    <a:pt x="280344" y="204535"/>
                  </a:cubicBezTo>
                  <a:cubicBezTo>
                    <a:pt x="288021" y="204535"/>
                    <a:pt x="294245" y="210759"/>
                    <a:pt x="294245" y="218437"/>
                  </a:cubicBezTo>
                  <a:cubicBezTo>
                    <a:pt x="294245" y="226114"/>
                    <a:pt x="288021" y="232338"/>
                    <a:pt x="280344" y="23233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58" name="Graphic 53">
            <a:extLst>
              <a:ext uri="{FF2B5EF4-FFF2-40B4-BE49-F238E27FC236}">
                <a16:creationId xmlns:a16="http://schemas.microsoft.com/office/drawing/2014/main" id="{8DCC83E3-B297-9643-884A-7751B4BF30A4}"/>
              </a:ext>
            </a:extLst>
          </p:cNvPr>
          <p:cNvGrpSpPr>
            <a:grpSpLocks noChangeAspect="1"/>
          </p:cNvGrpSpPr>
          <p:nvPr/>
        </p:nvGrpSpPr>
        <p:grpSpPr>
          <a:xfrm>
            <a:off x="6510498" y="2224038"/>
            <a:ext cx="344016" cy="381046"/>
            <a:chOff x="6510498" y="1796526"/>
            <a:chExt cx="344016" cy="381046"/>
          </a:xfrm>
          <a:noFill/>
        </p:grpSpPr>
        <p:sp>
          <p:nvSpPr>
            <p:cNvPr id="259" name="Freeform 258">
              <a:extLst>
                <a:ext uri="{FF2B5EF4-FFF2-40B4-BE49-F238E27FC236}">
                  <a16:creationId xmlns:a16="http://schemas.microsoft.com/office/drawing/2014/main" id="{35C89B36-C693-4A43-A681-89FFA3429885}"/>
                </a:ext>
              </a:extLst>
            </p:cNvPr>
            <p:cNvSpPr/>
            <p:nvPr/>
          </p:nvSpPr>
          <p:spPr>
            <a:xfrm>
              <a:off x="6510498" y="1898734"/>
              <a:ext cx="344016" cy="278838"/>
            </a:xfrm>
            <a:custGeom>
              <a:avLst/>
              <a:gdLst>
                <a:gd name="connsiteX0" fmla="*/ 325028 w 344016"/>
                <a:gd name="connsiteY0" fmla="*/ 220144 h 278838"/>
                <a:gd name="connsiteX1" fmla="*/ 324076 w 344016"/>
                <a:gd name="connsiteY1" fmla="*/ 220144 h 278838"/>
                <a:gd name="connsiteX2" fmla="*/ 324076 w 344016"/>
                <a:gd name="connsiteY2" fmla="*/ 204439 h 278838"/>
                <a:gd name="connsiteX3" fmla="*/ 197107 w 344016"/>
                <a:gd name="connsiteY3" fmla="*/ 0 h 278838"/>
                <a:gd name="connsiteX4" fmla="*/ 143291 w 344016"/>
                <a:gd name="connsiteY4" fmla="*/ 0 h 278838"/>
                <a:gd name="connsiteX5" fmla="*/ 19466 w 344016"/>
                <a:gd name="connsiteY5" fmla="*/ 204439 h 278838"/>
                <a:gd name="connsiteX6" fmla="*/ 19466 w 344016"/>
                <a:gd name="connsiteY6" fmla="*/ 220144 h 278838"/>
                <a:gd name="connsiteX7" fmla="*/ 18514 w 344016"/>
                <a:gd name="connsiteY7" fmla="*/ 220144 h 278838"/>
                <a:gd name="connsiteX8" fmla="*/ 215 w 344016"/>
                <a:gd name="connsiteY8" fmla="*/ 243880 h 278838"/>
                <a:gd name="connsiteX9" fmla="*/ 19752 w 344016"/>
                <a:gd name="connsiteY9" fmla="*/ 261868 h 278838"/>
                <a:gd name="connsiteX10" fmla="*/ 61567 w 344016"/>
                <a:gd name="connsiteY10" fmla="*/ 264005 h 278838"/>
                <a:gd name="connsiteX11" fmla="*/ 171866 w 344016"/>
                <a:gd name="connsiteY11" fmla="*/ 278781 h 278838"/>
                <a:gd name="connsiteX12" fmla="*/ 281975 w 344016"/>
                <a:gd name="connsiteY12" fmla="*/ 264191 h 278838"/>
                <a:gd name="connsiteX13" fmla="*/ 324266 w 344016"/>
                <a:gd name="connsiteY13" fmla="*/ 261868 h 278838"/>
                <a:gd name="connsiteX14" fmla="*/ 343942 w 344016"/>
                <a:gd name="connsiteY14" fmla="*/ 239204 h 278838"/>
                <a:gd name="connsiteX15" fmla="*/ 325504 w 344016"/>
                <a:gd name="connsiteY15" fmla="*/ 220144 h 278838"/>
                <a:gd name="connsiteX16" fmla="*/ 165008 w 344016"/>
                <a:gd name="connsiteY16" fmla="*/ 113835 h 278838"/>
                <a:gd name="connsiteX17" fmla="*/ 189773 w 344016"/>
                <a:gd name="connsiteY17" fmla="*/ 126288 h 278838"/>
                <a:gd name="connsiteX18" fmla="*/ 207966 w 344016"/>
                <a:gd name="connsiteY18" fmla="*/ 161693 h 278838"/>
                <a:gd name="connsiteX19" fmla="*/ 186439 w 344016"/>
                <a:gd name="connsiteY19" fmla="*/ 187248 h 278838"/>
                <a:gd name="connsiteX20" fmla="*/ 186439 w 344016"/>
                <a:gd name="connsiteY20" fmla="*/ 192637 h 278838"/>
                <a:gd name="connsiteX21" fmla="*/ 174533 w 344016"/>
                <a:gd name="connsiteY21" fmla="*/ 204253 h 278838"/>
                <a:gd name="connsiteX22" fmla="*/ 162627 w 344016"/>
                <a:gd name="connsiteY22" fmla="*/ 192637 h 278838"/>
                <a:gd name="connsiteX23" fmla="*/ 162627 w 344016"/>
                <a:gd name="connsiteY23" fmla="*/ 187991 h 278838"/>
                <a:gd name="connsiteX24" fmla="*/ 135290 w 344016"/>
                <a:gd name="connsiteY24" fmla="*/ 164945 h 278838"/>
                <a:gd name="connsiteX25" fmla="*/ 141916 w 344016"/>
                <a:gd name="connsiteY25" fmla="*/ 149843 h 278838"/>
                <a:gd name="connsiteX26" fmla="*/ 157102 w 344016"/>
                <a:gd name="connsiteY26" fmla="*/ 155652 h 278838"/>
                <a:gd name="connsiteX27" fmla="*/ 175105 w 344016"/>
                <a:gd name="connsiteY27" fmla="*/ 166153 h 278838"/>
                <a:gd name="connsiteX28" fmla="*/ 176343 w 344016"/>
                <a:gd name="connsiteY28" fmla="*/ 166153 h 278838"/>
                <a:gd name="connsiteX29" fmla="*/ 184439 w 344016"/>
                <a:gd name="connsiteY29" fmla="*/ 158161 h 278838"/>
                <a:gd name="connsiteX30" fmla="*/ 178819 w 344016"/>
                <a:gd name="connsiteY30" fmla="*/ 147103 h 278838"/>
                <a:gd name="connsiteX31" fmla="*/ 154054 w 344016"/>
                <a:gd name="connsiteY31" fmla="*/ 134651 h 278838"/>
                <a:gd name="connsiteX32" fmla="*/ 136052 w 344016"/>
                <a:gd name="connsiteY32" fmla="*/ 98595 h 278838"/>
                <a:gd name="connsiteX33" fmla="*/ 162341 w 344016"/>
                <a:gd name="connsiteY33" fmla="*/ 72111 h 278838"/>
                <a:gd name="connsiteX34" fmla="*/ 162341 w 344016"/>
                <a:gd name="connsiteY34" fmla="*/ 67186 h 278838"/>
                <a:gd name="connsiteX35" fmla="*/ 174247 w 344016"/>
                <a:gd name="connsiteY35" fmla="*/ 55570 h 278838"/>
                <a:gd name="connsiteX36" fmla="*/ 186154 w 344016"/>
                <a:gd name="connsiteY36" fmla="*/ 67186 h 278838"/>
                <a:gd name="connsiteX37" fmla="*/ 186154 w 344016"/>
                <a:gd name="connsiteY37" fmla="*/ 74341 h 278838"/>
                <a:gd name="connsiteX38" fmla="*/ 208156 w 344016"/>
                <a:gd name="connsiteY38" fmla="*/ 95529 h 278838"/>
                <a:gd name="connsiteX39" fmla="*/ 201531 w 344016"/>
                <a:gd name="connsiteY39" fmla="*/ 110631 h 278838"/>
                <a:gd name="connsiteX40" fmla="*/ 186344 w 344016"/>
                <a:gd name="connsiteY40" fmla="*/ 104821 h 278838"/>
                <a:gd name="connsiteX41" fmla="*/ 168342 w 344016"/>
                <a:gd name="connsiteY41" fmla="*/ 94414 h 278838"/>
                <a:gd name="connsiteX42" fmla="*/ 158817 w 344016"/>
                <a:gd name="connsiteY42" fmla="*/ 102498 h 278838"/>
                <a:gd name="connsiteX43" fmla="*/ 165008 w 344016"/>
                <a:gd name="connsiteY43" fmla="*/ 113835 h 278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4016" h="278838">
                  <a:moveTo>
                    <a:pt x="325028" y="220144"/>
                  </a:moveTo>
                  <a:lnTo>
                    <a:pt x="324076" y="220144"/>
                  </a:lnTo>
                  <a:cubicBezTo>
                    <a:pt x="324076" y="215404"/>
                    <a:pt x="324076" y="210386"/>
                    <a:pt x="324076" y="204439"/>
                  </a:cubicBezTo>
                  <a:cubicBezTo>
                    <a:pt x="324076" y="63934"/>
                    <a:pt x="247876" y="18585"/>
                    <a:pt x="197107" y="0"/>
                  </a:cubicBezTo>
                  <a:lnTo>
                    <a:pt x="143291" y="0"/>
                  </a:lnTo>
                  <a:cubicBezTo>
                    <a:pt x="95666" y="18585"/>
                    <a:pt x="19466" y="54455"/>
                    <a:pt x="19466" y="204439"/>
                  </a:cubicBezTo>
                  <a:cubicBezTo>
                    <a:pt x="19466" y="210386"/>
                    <a:pt x="19466" y="215497"/>
                    <a:pt x="19466" y="220144"/>
                  </a:cubicBezTo>
                  <a:lnTo>
                    <a:pt x="18514" y="220144"/>
                  </a:lnTo>
                  <a:cubicBezTo>
                    <a:pt x="6742" y="221768"/>
                    <a:pt x="-1450" y="232395"/>
                    <a:pt x="215" y="243880"/>
                  </a:cubicBezTo>
                  <a:cubicBezTo>
                    <a:pt x="1623" y="253591"/>
                    <a:pt x="9733" y="261058"/>
                    <a:pt x="19752" y="261868"/>
                  </a:cubicBezTo>
                  <a:lnTo>
                    <a:pt x="61567" y="264005"/>
                  </a:lnTo>
                  <a:cubicBezTo>
                    <a:pt x="97341" y="274413"/>
                    <a:pt x="134541" y="279396"/>
                    <a:pt x="171866" y="278781"/>
                  </a:cubicBezTo>
                  <a:cubicBezTo>
                    <a:pt x="209118" y="279438"/>
                    <a:pt x="246253" y="274517"/>
                    <a:pt x="281975" y="264191"/>
                  </a:cubicBezTo>
                  <a:lnTo>
                    <a:pt x="324266" y="261868"/>
                  </a:lnTo>
                  <a:cubicBezTo>
                    <a:pt x="336114" y="260911"/>
                    <a:pt x="344923" y="250763"/>
                    <a:pt x="343942" y="239204"/>
                  </a:cubicBezTo>
                  <a:cubicBezTo>
                    <a:pt x="343112" y="229430"/>
                    <a:pt x="335458" y="221517"/>
                    <a:pt x="325504" y="220144"/>
                  </a:cubicBezTo>
                  <a:close/>
                  <a:moveTo>
                    <a:pt x="165008" y="113835"/>
                  </a:moveTo>
                  <a:lnTo>
                    <a:pt x="189773" y="126288"/>
                  </a:lnTo>
                  <a:cubicBezTo>
                    <a:pt x="203139" y="132921"/>
                    <a:pt x="210515" y="147276"/>
                    <a:pt x="207966" y="161693"/>
                  </a:cubicBezTo>
                  <a:cubicBezTo>
                    <a:pt x="206156" y="173427"/>
                    <a:pt x="197888" y="183242"/>
                    <a:pt x="186439" y="187248"/>
                  </a:cubicBezTo>
                  <a:lnTo>
                    <a:pt x="186439" y="192637"/>
                  </a:lnTo>
                  <a:cubicBezTo>
                    <a:pt x="186439" y="199053"/>
                    <a:pt x="181109" y="204253"/>
                    <a:pt x="174533" y="204253"/>
                  </a:cubicBezTo>
                  <a:cubicBezTo>
                    <a:pt x="167957" y="204253"/>
                    <a:pt x="162627" y="199053"/>
                    <a:pt x="162627" y="192637"/>
                  </a:cubicBezTo>
                  <a:lnTo>
                    <a:pt x="162627" y="187991"/>
                  </a:lnTo>
                  <a:cubicBezTo>
                    <a:pt x="150401" y="184756"/>
                    <a:pt x="140343" y="176278"/>
                    <a:pt x="135290" y="164945"/>
                  </a:cubicBezTo>
                  <a:cubicBezTo>
                    <a:pt x="132845" y="158989"/>
                    <a:pt x="135811" y="152228"/>
                    <a:pt x="141916" y="149843"/>
                  </a:cubicBezTo>
                  <a:cubicBezTo>
                    <a:pt x="147756" y="147560"/>
                    <a:pt x="154409" y="150106"/>
                    <a:pt x="157102" y="155652"/>
                  </a:cubicBezTo>
                  <a:cubicBezTo>
                    <a:pt x="160130" y="162594"/>
                    <a:pt x="167404" y="166836"/>
                    <a:pt x="175105" y="166153"/>
                  </a:cubicBezTo>
                  <a:lnTo>
                    <a:pt x="176343" y="166153"/>
                  </a:lnTo>
                  <a:cubicBezTo>
                    <a:pt x="180574" y="165563"/>
                    <a:pt x="183884" y="162296"/>
                    <a:pt x="184439" y="158161"/>
                  </a:cubicBezTo>
                  <a:cubicBezTo>
                    <a:pt x="185282" y="153668"/>
                    <a:pt x="182996" y="149169"/>
                    <a:pt x="178819" y="147103"/>
                  </a:cubicBezTo>
                  <a:lnTo>
                    <a:pt x="154054" y="134651"/>
                  </a:lnTo>
                  <a:cubicBezTo>
                    <a:pt x="140468" y="127909"/>
                    <a:pt x="133119" y="113189"/>
                    <a:pt x="136052" y="98595"/>
                  </a:cubicBezTo>
                  <a:cubicBezTo>
                    <a:pt x="138294" y="85281"/>
                    <a:pt x="148773" y="74724"/>
                    <a:pt x="162341" y="72111"/>
                  </a:cubicBezTo>
                  <a:lnTo>
                    <a:pt x="162341" y="67186"/>
                  </a:lnTo>
                  <a:cubicBezTo>
                    <a:pt x="162341" y="60770"/>
                    <a:pt x="167671" y="55570"/>
                    <a:pt x="174247" y="55570"/>
                  </a:cubicBezTo>
                  <a:cubicBezTo>
                    <a:pt x="180824" y="55570"/>
                    <a:pt x="186154" y="60770"/>
                    <a:pt x="186154" y="67186"/>
                  </a:cubicBezTo>
                  <a:lnTo>
                    <a:pt x="186154" y="74341"/>
                  </a:lnTo>
                  <a:cubicBezTo>
                    <a:pt x="196009" y="78378"/>
                    <a:pt x="203890" y="85967"/>
                    <a:pt x="208156" y="95529"/>
                  </a:cubicBezTo>
                  <a:cubicBezTo>
                    <a:pt x="210602" y="101484"/>
                    <a:pt x="207635" y="108246"/>
                    <a:pt x="201531" y="110631"/>
                  </a:cubicBezTo>
                  <a:cubicBezTo>
                    <a:pt x="195691" y="112914"/>
                    <a:pt x="189038" y="110368"/>
                    <a:pt x="186344" y="104821"/>
                  </a:cubicBezTo>
                  <a:cubicBezTo>
                    <a:pt x="183262" y="97937"/>
                    <a:pt x="176012" y="93746"/>
                    <a:pt x="168342" y="94414"/>
                  </a:cubicBezTo>
                  <a:cubicBezTo>
                    <a:pt x="163529" y="94374"/>
                    <a:pt x="159443" y="97843"/>
                    <a:pt x="158817" y="102498"/>
                  </a:cubicBezTo>
                  <a:cubicBezTo>
                    <a:pt x="157806" y="107239"/>
                    <a:pt x="160411" y="112008"/>
                    <a:pt x="165008" y="11383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0" name="Freeform 259">
              <a:extLst>
                <a:ext uri="{FF2B5EF4-FFF2-40B4-BE49-F238E27FC236}">
                  <a16:creationId xmlns:a16="http://schemas.microsoft.com/office/drawing/2014/main" id="{D9541F49-2F17-234E-9CC1-4B5FFE1B8558}"/>
                </a:ext>
              </a:extLst>
            </p:cNvPr>
            <p:cNvSpPr/>
            <p:nvPr/>
          </p:nvSpPr>
          <p:spPr>
            <a:xfrm>
              <a:off x="6623710" y="1796526"/>
              <a:ext cx="108653" cy="78697"/>
            </a:xfrm>
            <a:custGeom>
              <a:avLst/>
              <a:gdLst>
                <a:gd name="connsiteX0" fmla="*/ 99136 w 108653"/>
                <a:gd name="connsiteY0" fmla="*/ 2033 h 78697"/>
                <a:gd name="connsiteX1" fmla="*/ 64846 w 108653"/>
                <a:gd name="connsiteY1" fmla="*/ 12905 h 78697"/>
                <a:gd name="connsiteX2" fmla="*/ 44462 w 108653"/>
                <a:gd name="connsiteY2" fmla="*/ 12905 h 78697"/>
                <a:gd name="connsiteX3" fmla="*/ 10172 w 108653"/>
                <a:gd name="connsiteY3" fmla="*/ 2033 h 78697"/>
                <a:gd name="connsiteX4" fmla="*/ 23222 w 108653"/>
                <a:gd name="connsiteY4" fmla="*/ 78697 h 78697"/>
                <a:gd name="connsiteX5" fmla="*/ 86087 w 108653"/>
                <a:gd name="connsiteY5" fmla="*/ 78697 h 78697"/>
                <a:gd name="connsiteX6" fmla="*/ 99136 w 108653"/>
                <a:gd name="connsiteY6" fmla="*/ 2033 h 7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653" h="78697">
                  <a:moveTo>
                    <a:pt x="99136" y="2033"/>
                  </a:moveTo>
                  <a:cubicBezTo>
                    <a:pt x="90849" y="-3171"/>
                    <a:pt x="76752" y="2033"/>
                    <a:pt x="64846" y="12905"/>
                  </a:cubicBezTo>
                  <a:cubicBezTo>
                    <a:pt x="59181" y="18312"/>
                    <a:pt x="50127" y="18312"/>
                    <a:pt x="44462" y="12905"/>
                  </a:cubicBezTo>
                  <a:cubicBezTo>
                    <a:pt x="32556" y="1847"/>
                    <a:pt x="18554" y="-2892"/>
                    <a:pt x="10172" y="2033"/>
                  </a:cubicBezTo>
                  <a:cubicBezTo>
                    <a:pt x="-17545" y="18574"/>
                    <a:pt x="19793" y="75445"/>
                    <a:pt x="23222" y="78697"/>
                  </a:cubicBezTo>
                  <a:lnTo>
                    <a:pt x="86087" y="78697"/>
                  </a:lnTo>
                  <a:cubicBezTo>
                    <a:pt x="89516" y="75445"/>
                    <a:pt x="125330" y="18574"/>
                    <a:pt x="99136" y="203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61" name="Graphic 55">
            <a:extLst>
              <a:ext uri="{FF2B5EF4-FFF2-40B4-BE49-F238E27FC236}">
                <a16:creationId xmlns:a16="http://schemas.microsoft.com/office/drawing/2014/main" id="{2573A766-3BB0-BA4B-8A76-F99C36B19119}"/>
              </a:ext>
            </a:extLst>
          </p:cNvPr>
          <p:cNvGrpSpPr>
            <a:grpSpLocks noChangeAspect="1"/>
          </p:cNvGrpSpPr>
          <p:nvPr/>
        </p:nvGrpSpPr>
        <p:grpSpPr>
          <a:xfrm>
            <a:off x="7712028" y="2236727"/>
            <a:ext cx="330204" cy="352605"/>
            <a:chOff x="7712028" y="1809215"/>
            <a:chExt cx="330204" cy="352605"/>
          </a:xfrm>
          <a:noFill/>
        </p:grpSpPr>
        <p:sp>
          <p:nvSpPr>
            <p:cNvPr id="262" name="Freeform 261">
              <a:extLst>
                <a:ext uri="{FF2B5EF4-FFF2-40B4-BE49-F238E27FC236}">
                  <a16:creationId xmlns:a16="http://schemas.microsoft.com/office/drawing/2014/main" id="{27E9A027-400C-944C-894E-5298EE48A0F9}"/>
                </a:ext>
              </a:extLst>
            </p:cNvPr>
            <p:cNvSpPr/>
            <p:nvPr/>
          </p:nvSpPr>
          <p:spPr>
            <a:xfrm>
              <a:off x="7740335" y="2133746"/>
              <a:ext cx="297180" cy="28073"/>
            </a:xfrm>
            <a:custGeom>
              <a:avLst/>
              <a:gdLst>
                <a:gd name="connsiteX0" fmla="*/ 283029 w 297180"/>
                <a:gd name="connsiteY0" fmla="*/ 0 h 28073"/>
                <a:gd name="connsiteX1" fmla="*/ 14151 w 297180"/>
                <a:gd name="connsiteY1" fmla="*/ 0 h 28073"/>
                <a:gd name="connsiteX2" fmla="*/ 0 w 297180"/>
                <a:gd name="connsiteY2" fmla="*/ 14037 h 28073"/>
                <a:gd name="connsiteX3" fmla="*/ 14151 w 297180"/>
                <a:gd name="connsiteY3" fmla="*/ 28074 h 28073"/>
                <a:gd name="connsiteX4" fmla="*/ 283029 w 297180"/>
                <a:gd name="connsiteY4" fmla="*/ 28074 h 28073"/>
                <a:gd name="connsiteX5" fmla="*/ 297180 w 297180"/>
                <a:gd name="connsiteY5" fmla="*/ 14037 h 28073"/>
                <a:gd name="connsiteX6" fmla="*/ 283029 w 297180"/>
                <a:gd name="connsiteY6" fmla="*/ 0 h 2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0" h="28073">
                  <a:moveTo>
                    <a:pt x="283029" y="0"/>
                  </a:moveTo>
                  <a:lnTo>
                    <a:pt x="14151" y="0"/>
                  </a:lnTo>
                  <a:cubicBezTo>
                    <a:pt x="6336" y="0"/>
                    <a:pt x="0" y="6285"/>
                    <a:pt x="0" y="14037"/>
                  </a:cubicBezTo>
                  <a:cubicBezTo>
                    <a:pt x="0" y="21789"/>
                    <a:pt x="6336" y="28074"/>
                    <a:pt x="14151" y="28074"/>
                  </a:cubicBezTo>
                  <a:lnTo>
                    <a:pt x="283029" y="28074"/>
                  </a:lnTo>
                  <a:cubicBezTo>
                    <a:pt x="290844" y="28074"/>
                    <a:pt x="297180" y="21789"/>
                    <a:pt x="297180" y="14037"/>
                  </a:cubicBezTo>
                  <a:cubicBezTo>
                    <a:pt x="297180" y="6285"/>
                    <a:pt x="290844" y="0"/>
                    <a:pt x="283029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3" name="Freeform 262">
              <a:extLst>
                <a:ext uri="{FF2B5EF4-FFF2-40B4-BE49-F238E27FC236}">
                  <a16:creationId xmlns:a16="http://schemas.microsoft.com/office/drawing/2014/main" id="{B679B832-6A6E-2948-A517-B5A66E4C7125}"/>
                </a:ext>
              </a:extLst>
            </p:cNvPr>
            <p:cNvSpPr/>
            <p:nvPr/>
          </p:nvSpPr>
          <p:spPr>
            <a:xfrm>
              <a:off x="7712028" y="1809215"/>
              <a:ext cx="330204" cy="299452"/>
            </a:xfrm>
            <a:custGeom>
              <a:avLst/>
              <a:gdLst>
                <a:gd name="connsiteX0" fmla="*/ 311336 w 330204"/>
                <a:gd name="connsiteY0" fmla="*/ 0 h 299452"/>
                <a:gd name="connsiteX1" fmla="*/ 37742 w 330204"/>
                <a:gd name="connsiteY1" fmla="*/ 0 h 299452"/>
                <a:gd name="connsiteX2" fmla="*/ 18873 w 330204"/>
                <a:gd name="connsiteY2" fmla="*/ 18716 h 299452"/>
                <a:gd name="connsiteX3" fmla="*/ 18873 w 330204"/>
                <a:gd name="connsiteY3" fmla="*/ 37899 h 299452"/>
                <a:gd name="connsiteX4" fmla="*/ 5 w 330204"/>
                <a:gd name="connsiteY4" fmla="*/ 60826 h 299452"/>
                <a:gd name="connsiteX5" fmla="*/ 5 w 330204"/>
                <a:gd name="connsiteY5" fmla="*/ 107616 h 299452"/>
                <a:gd name="connsiteX6" fmla="*/ 18873 w 330204"/>
                <a:gd name="connsiteY6" fmla="*/ 131011 h 299452"/>
                <a:gd name="connsiteX7" fmla="*/ 18873 w 330204"/>
                <a:gd name="connsiteY7" fmla="*/ 178736 h 299452"/>
                <a:gd name="connsiteX8" fmla="*/ 5 w 330204"/>
                <a:gd name="connsiteY8" fmla="*/ 201195 h 299452"/>
                <a:gd name="connsiteX9" fmla="*/ 5 w 330204"/>
                <a:gd name="connsiteY9" fmla="*/ 238626 h 299452"/>
                <a:gd name="connsiteX10" fmla="*/ 18873 w 330204"/>
                <a:gd name="connsiteY10" fmla="*/ 262021 h 299452"/>
                <a:gd name="connsiteX11" fmla="*/ 18873 w 330204"/>
                <a:gd name="connsiteY11" fmla="*/ 280737 h 299452"/>
                <a:gd name="connsiteX12" fmla="*/ 37742 w 330204"/>
                <a:gd name="connsiteY12" fmla="*/ 299453 h 299452"/>
                <a:gd name="connsiteX13" fmla="*/ 311336 w 330204"/>
                <a:gd name="connsiteY13" fmla="*/ 299453 h 299452"/>
                <a:gd name="connsiteX14" fmla="*/ 330205 w 330204"/>
                <a:gd name="connsiteY14" fmla="*/ 280737 h 299452"/>
                <a:gd name="connsiteX15" fmla="*/ 330205 w 330204"/>
                <a:gd name="connsiteY15" fmla="*/ 18716 h 299452"/>
                <a:gd name="connsiteX16" fmla="*/ 311336 w 330204"/>
                <a:gd name="connsiteY16" fmla="*/ 0 h 299452"/>
                <a:gd name="connsiteX17" fmla="*/ 96706 w 330204"/>
                <a:gd name="connsiteY17" fmla="*/ 151785 h 299452"/>
                <a:gd name="connsiteX18" fmla="*/ 96706 w 330204"/>
                <a:gd name="connsiteY18" fmla="*/ 201195 h 299452"/>
                <a:gd name="connsiteX19" fmla="*/ 84913 w 330204"/>
                <a:gd name="connsiteY19" fmla="*/ 212892 h 299452"/>
                <a:gd name="connsiteX20" fmla="*/ 73121 w 330204"/>
                <a:gd name="connsiteY20" fmla="*/ 201195 h 299452"/>
                <a:gd name="connsiteX21" fmla="*/ 73121 w 330204"/>
                <a:gd name="connsiteY21" fmla="*/ 151785 h 299452"/>
                <a:gd name="connsiteX22" fmla="*/ 59184 w 330204"/>
                <a:gd name="connsiteY22" fmla="*/ 114567 h 299452"/>
                <a:gd name="connsiteX23" fmla="*/ 96706 w 330204"/>
                <a:gd name="connsiteY23" fmla="*/ 100743 h 299452"/>
                <a:gd name="connsiteX24" fmla="*/ 110643 w 330204"/>
                <a:gd name="connsiteY24" fmla="*/ 137962 h 299452"/>
                <a:gd name="connsiteX25" fmla="*/ 96706 w 330204"/>
                <a:gd name="connsiteY25" fmla="*/ 151785 h 299452"/>
                <a:gd name="connsiteX26" fmla="*/ 287751 w 330204"/>
                <a:gd name="connsiteY26" fmla="*/ 161143 h 299452"/>
                <a:gd name="connsiteX27" fmla="*/ 272184 w 330204"/>
                <a:gd name="connsiteY27" fmla="*/ 161143 h 299452"/>
                <a:gd name="connsiteX28" fmla="*/ 265769 w 330204"/>
                <a:gd name="connsiteY28" fmla="*/ 176583 h 299452"/>
                <a:gd name="connsiteX29" fmla="*/ 276712 w 330204"/>
                <a:gd name="connsiteY29" fmla="*/ 187439 h 299452"/>
                <a:gd name="connsiteX30" fmla="*/ 276733 w 330204"/>
                <a:gd name="connsiteY30" fmla="*/ 203982 h 299452"/>
                <a:gd name="connsiteX31" fmla="*/ 276712 w 330204"/>
                <a:gd name="connsiteY31" fmla="*/ 204002 h 299452"/>
                <a:gd name="connsiteX32" fmla="*/ 260302 w 330204"/>
                <a:gd name="connsiteY32" fmla="*/ 204195 h 299452"/>
                <a:gd name="connsiteX33" fmla="*/ 260108 w 330204"/>
                <a:gd name="connsiteY33" fmla="*/ 204002 h 299452"/>
                <a:gd name="connsiteX34" fmla="*/ 249070 w 330204"/>
                <a:gd name="connsiteY34" fmla="*/ 193428 h 299452"/>
                <a:gd name="connsiteX35" fmla="*/ 233503 w 330204"/>
                <a:gd name="connsiteY35" fmla="*/ 199791 h 299452"/>
                <a:gd name="connsiteX36" fmla="*/ 233503 w 330204"/>
                <a:gd name="connsiteY36" fmla="*/ 215232 h 299452"/>
                <a:gd name="connsiteX37" fmla="*/ 221711 w 330204"/>
                <a:gd name="connsiteY37" fmla="*/ 226929 h 299452"/>
                <a:gd name="connsiteX38" fmla="*/ 209918 w 330204"/>
                <a:gd name="connsiteY38" fmla="*/ 215232 h 299452"/>
                <a:gd name="connsiteX39" fmla="*/ 209918 w 330204"/>
                <a:gd name="connsiteY39" fmla="*/ 199791 h 299452"/>
                <a:gd name="connsiteX40" fmla="*/ 194351 w 330204"/>
                <a:gd name="connsiteY40" fmla="*/ 193428 h 299452"/>
                <a:gd name="connsiteX41" fmla="*/ 183407 w 330204"/>
                <a:gd name="connsiteY41" fmla="*/ 204283 h 299452"/>
                <a:gd name="connsiteX42" fmla="*/ 175011 w 330204"/>
                <a:gd name="connsiteY42" fmla="*/ 207745 h 299452"/>
                <a:gd name="connsiteX43" fmla="*/ 166709 w 330204"/>
                <a:gd name="connsiteY43" fmla="*/ 204283 h 299452"/>
                <a:gd name="connsiteX44" fmla="*/ 166688 w 330204"/>
                <a:gd name="connsiteY44" fmla="*/ 187740 h 299452"/>
                <a:gd name="connsiteX45" fmla="*/ 166709 w 330204"/>
                <a:gd name="connsiteY45" fmla="*/ 187719 h 299452"/>
                <a:gd name="connsiteX46" fmla="*/ 177652 w 330204"/>
                <a:gd name="connsiteY46" fmla="*/ 176864 h 299452"/>
                <a:gd name="connsiteX47" fmla="*/ 171237 w 330204"/>
                <a:gd name="connsiteY47" fmla="*/ 161424 h 299452"/>
                <a:gd name="connsiteX48" fmla="*/ 155671 w 330204"/>
                <a:gd name="connsiteY48" fmla="*/ 161424 h 299452"/>
                <a:gd name="connsiteX49" fmla="*/ 143878 w 330204"/>
                <a:gd name="connsiteY49" fmla="*/ 149726 h 299452"/>
                <a:gd name="connsiteX50" fmla="*/ 155671 w 330204"/>
                <a:gd name="connsiteY50" fmla="*/ 138029 h 299452"/>
                <a:gd name="connsiteX51" fmla="*/ 171237 w 330204"/>
                <a:gd name="connsiteY51" fmla="*/ 138029 h 299452"/>
                <a:gd name="connsiteX52" fmla="*/ 177652 w 330204"/>
                <a:gd name="connsiteY52" fmla="*/ 122588 h 299452"/>
                <a:gd name="connsiteX53" fmla="*/ 166709 w 330204"/>
                <a:gd name="connsiteY53" fmla="*/ 111733 h 299452"/>
                <a:gd name="connsiteX54" fmla="*/ 166709 w 330204"/>
                <a:gd name="connsiteY54" fmla="*/ 95170 h 299452"/>
                <a:gd name="connsiteX55" fmla="*/ 183407 w 330204"/>
                <a:gd name="connsiteY55" fmla="*/ 95170 h 299452"/>
                <a:gd name="connsiteX56" fmla="*/ 194351 w 330204"/>
                <a:gd name="connsiteY56" fmla="*/ 106025 h 299452"/>
                <a:gd name="connsiteX57" fmla="*/ 209918 w 330204"/>
                <a:gd name="connsiteY57" fmla="*/ 99662 h 299452"/>
                <a:gd name="connsiteX58" fmla="*/ 209918 w 330204"/>
                <a:gd name="connsiteY58" fmla="*/ 84221 h 299452"/>
                <a:gd name="connsiteX59" fmla="*/ 221711 w 330204"/>
                <a:gd name="connsiteY59" fmla="*/ 72524 h 299452"/>
                <a:gd name="connsiteX60" fmla="*/ 233503 w 330204"/>
                <a:gd name="connsiteY60" fmla="*/ 84221 h 299452"/>
                <a:gd name="connsiteX61" fmla="*/ 233503 w 330204"/>
                <a:gd name="connsiteY61" fmla="*/ 99662 h 299452"/>
                <a:gd name="connsiteX62" fmla="*/ 249070 w 330204"/>
                <a:gd name="connsiteY62" fmla="*/ 106025 h 299452"/>
                <a:gd name="connsiteX63" fmla="*/ 260108 w 330204"/>
                <a:gd name="connsiteY63" fmla="*/ 95170 h 299452"/>
                <a:gd name="connsiteX64" fmla="*/ 276762 w 330204"/>
                <a:gd name="connsiteY64" fmla="*/ 94293 h 299452"/>
                <a:gd name="connsiteX65" fmla="*/ 277646 w 330204"/>
                <a:gd name="connsiteY65" fmla="*/ 110812 h 299452"/>
                <a:gd name="connsiteX66" fmla="*/ 276712 w 330204"/>
                <a:gd name="connsiteY66" fmla="*/ 111733 h 299452"/>
                <a:gd name="connsiteX67" fmla="*/ 265769 w 330204"/>
                <a:gd name="connsiteY67" fmla="*/ 122588 h 299452"/>
                <a:gd name="connsiteX68" fmla="*/ 272184 w 330204"/>
                <a:gd name="connsiteY68" fmla="*/ 138029 h 299452"/>
                <a:gd name="connsiteX69" fmla="*/ 287751 w 330204"/>
                <a:gd name="connsiteY69" fmla="*/ 138029 h 299452"/>
                <a:gd name="connsiteX70" fmla="*/ 299543 w 330204"/>
                <a:gd name="connsiteY70" fmla="*/ 149726 h 299452"/>
                <a:gd name="connsiteX71" fmla="*/ 287751 w 330204"/>
                <a:gd name="connsiteY71" fmla="*/ 161424 h 299452"/>
                <a:gd name="connsiteX72" fmla="*/ 221711 w 330204"/>
                <a:gd name="connsiteY72" fmla="*/ 126051 h 299452"/>
                <a:gd name="connsiteX73" fmla="*/ 198127 w 330204"/>
                <a:gd name="connsiteY73" fmla="*/ 149447 h 299452"/>
                <a:gd name="connsiteX74" fmla="*/ 221714 w 330204"/>
                <a:gd name="connsiteY74" fmla="*/ 172840 h 299452"/>
                <a:gd name="connsiteX75" fmla="*/ 245296 w 330204"/>
                <a:gd name="connsiteY75" fmla="*/ 149726 h 299452"/>
                <a:gd name="connsiteX76" fmla="*/ 221711 w 330204"/>
                <a:gd name="connsiteY76" fmla="*/ 126332 h 29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4" h="299452">
                  <a:moveTo>
                    <a:pt x="311336" y="0"/>
                  </a:moveTo>
                  <a:lnTo>
                    <a:pt x="37742" y="0"/>
                  </a:lnTo>
                  <a:cubicBezTo>
                    <a:pt x="27321" y="0"/>
                    <a:pt x="18873" y="8379"/>
                    <a:pt x="18873" y="18716"/>
                  </a:cubicBezTo>
                  <a:lnTo>
                    <a:pt x="18873" y="37899"/>
                  </a:lnTo>
                  <a:cubicBezTo>
                    <a:pt x="7890" y="40123"/>
                    <a:pt x="3" y="49708"/>
                    <a:pt x="5" y="60826"/>
                  </a:cubicBezTo>
                  <a:lnTo>
                    <a:pt x="5" y="107616"/>
                  </a:lnTo>
                  <a:cubicBezTo>
                    <a:pt x="-225" y="118910"/>
                    <a:pt x="7714" y="128753"/>
                    <a:pt x="18873" y="131011"/>
                  </a:cubicBezTo>
                  <a:lnTo>
                    <a:pt x="18873" y="178736"/>
                  </a:lnTo>
                  <a:cubicBezTo>
                    <a:pt x="8062" y="180923"/>
                    <a:pt x="224" y="190253"/>
                    <a:pt x="5" y="201195"/>
                  </a:cubicBezTo>
                  <a:lnTo>
                    <a:pt x="5" y="238626"/>
                  </a:lnTo>
                  <a:cubicBezTo>
                    <a:pt x="-225" y="249920"/>
                    <a:pt x="7714" y="259764"/>
                    <a:pt x="18873" y="262021"/>
                  </a:cubicBezTo>
                  <a:lnTo>
                    <a:pt x="18873" y="280737"/>
                  </a:lnTo>
                  <a:cubicBezTo>
                    <a:pt x="18873" y="291074"/>
                    <a:pt x="27321" y="299453"/>
                    <a:pt x="37742" y="299453"/>
                  </a:cubicBezTo>
                  <a:lnTo>
                    <a:pt x="311336" y="299453"/>
                  </a:lnTo>
                  <a:cubicBezTo>
                    <a:pt x="321757" y="299453"/>
                    <a:pt x="330205" y="291074"/>
                    <a:pt x="330205" y="280737"/>
                  </a:cubicBezTo>
                  <a:lnTo>
                    <a:pt x="330205" y="18716"/>
                  </a:lnTo>
                  <a:cubicBezTo>
                    <a:pt x="330205" y="8379"/>
                    <a:pt x="321757" y="0"/>
                    <a:pt x="311336" y="0"/>
                  </a:cubicBezTo>
                  <a:close/>
                  <a:moveTo>
                    <a:pt x="96706" y="151785"/>
                  </a:moveTo>
                  <a:lnTo>
                    <a:pt x="96706" y="201195"/>
                  </a:lnTo>
                  <a:cubicBezTo>
                    <a:pt x="96706" y="207655"/>
                    <a:pt x="91426" y="212892"/>
                    <a:pt x="84913" y="212892"/>
                  </a:cubicBezTo>
                  <a:cubicBezTo>
                    <a:pt x="78400" y="212892"/>
                    <a:pt x="73121" y="207655"/>
                    <a:pt x="73121" y="201195"/>
                  </a:cubicBezTo>
                  <a:lnTo>
                    <a:pt x="73121" y="151785"/>
                  </a:lnTo>
                  <a:cubicBezTo>
                    <a:pt x="58911" y="145324"/>
                    <a:pt x="52671" y="128662"/>
                    <a:pt x="59184" y="114567"/>
                  </a:cubicBezTo>
                  <a:cubicBezTo>
                    <a:pt x="65697" y="100472"/>
                    <a:pt x="82497" y="94284"/>
                    <a:pt x="96706" y="100743"/>
                  </a:cubicBezTo>
                  <a:cubicBezTo>
                    <a:pt x="110916" y="107204"/>
                    <a:pt x="117155" y="123867"/>
                    <a:pt x="110643" y="137962"/>
                  </a:cubicBezTo>
                  <a:cubicBezTo>
                    <a:pt x="107817" y="144077"/>
                    <a:pt x="102872" y="148982"/>
                    <a:pt x="96706" y="151785"/>
                  </a:cubicBezTo>
                  <a:close/>
                  <a:moveTo>
                    <a:pt x="287751" y="161143"/>
                  </a:moveTo>
                  <a:lnTo>
                    <a:pt x="272184" y="161143"/>
                  </a:lnTo>
                  <a:cubicBezTo>
                    <a:pt x="270894" y="166598"/>
                    <a:pt x="268728" y="171811"/>
                    <a:pt x="265769" y="176583"/>
                  </a:cubicBezTo>
                  <a:lnTo>
                    <a:pt x="276712" y="187439"/>
                  </a:lnTo>
                  <a:cubicBezTo>
                    <a:pt x="281324" y="192001"/>
                    <a:pt x="281333" y="199407"/>
                    <a:pt x="276733" y="203982"/>
                  </a:cubicBezTo>
                  <a:cubicBezTo>
                    <a:pt x="276727" y="203988"/>
                    <a:pt x="276719" y="203996"/>
                    <a:pt x="276712" y="204002"/>
                  </a:cubicBezTo>
                  <a:cubicBezTo>
                    <a:pt x="272235" y="208550"/>
                    <a:pt x="264888" y="208637"/>
                    <a:pt x="260302" y="204195"/>
                  </a:cubicBezTo>
                  <a:cubicBezTo>
                    <a:pt x="260237" y="204131"/>
                    <a:pt x="260172" y="204068"/>
                    <a:pt x="260108" y="204002"/>
                  </a:cubicBezTo>
                  <a:lnTo>
                    <a:pt x="249070" y="193428"/>
                  </a:lnTo>
                  <a:cubicBezTo>
                    <a:pt x="244259" y="196363"/>
                    <a:pt x="239003" y="198512"/>
                    <a:pt x="233503" y="199791"/>
                  </a:cubicBezTo>
                  <a:lnTo>
                    <a:pt x="233503" y="215232"/>
                  </a:lnTo>
                  <a:cubicBezTo>
                    <a:pt x="233503" y="221692"/>
                    <a:pt x="228224" y="226929"/>
                    <a:pt x="221711" y="226929"/>
                  </a:cubicBezTo>
                  <a:cubicBezTo>
                    <a:pt x="215197" y="226929"/>
                    <a:pt x="209918" y="221692"/>
                    <a:pt x="209918" y="215232"/>
                  </a:cubicBezTo>
                  <a:lnTo>
                    <a:pt x="209918" y="199791"/>
                  </a:lnTo>
                  <a:cubicBezTo>
                    <a:pt x="204418" y="198512"/>
                    <a:pt x="199163" y="196363"/>
                    <a:pt x="194351" y="193428"/>
                  </a:cubicBezTo>
                  <a:lnTo>
                    <a:pt x="183407" y="204283"/>
                  </a:lnTo>
                  <a:cubicBezTo>
                    <a:pt x="181187" y="206504"/>
                    <a:pt x="178164" y="207751"/>
                    <a:pt x="175011" y="207745"/>
                  </a:cubicBezTo>
                  <a:cubicBezTo>
                    <a:pt x="171882" y="207769"/>
                    <a:pt x="168880" y="206517"/>
                    <a:pt x="166709" y="204283"/>
                  </a:cubicBezTo>
                  <a:cubicBezTo>
                    <a:pt x="162097" y="199721"/>
                    <a:pt x="162088" y="192314"/>
                    <a:pt x="166688" y="187740"/>
                  </a:cubicBezTo>
                  <a:cubicBezTo>
                    <a:pt x="166695" y="187733"/>
                    <a:pt x="166702" y="187726"/>
                    <a:pt x="166709" y="187719"/>
                  </a:cubicBezTo>
                  <a:lnTo>
                    <a:pt x="177652" y="176864"/>
                  </a:lnTo>
                  <a:cubicBezTo>
                    <a:pt x="174693" y="172092"/>
                    <a:pt x="172527" y="166878"/>
                    <a:pt x="171237" y="161424"/>
                  </a:cubicBezTo>
                  <a:lnTo>
                    <a:pt x="155671" y="161424"/>
                  </a:lnTo>
                  <a:cubicBezTo>
                    <a:pt x="149157" y="161424"/>
                    <a:pt x="143878" y="156187"/>
                    <a:pt x="143878" y="149726"/>
                  </a:cubicBezTo>
                  <a:cubicBezTo>
                    <a:pt x="143878" y="143266"/>
                    <a:pt x="149157" y="138029"/>
                    <a:pt x="155671" y="138029"/>
                  </a:cubicBezTo>
                  <a:lnTo>
                    <a:pt x="171237" y="138029"/>
                  </a:lnTo>
                  <a:cubicBezTo>
                    <a:pt x="172527" y="132574"/>
                    <a:pt x="174693" y="127361"/>
                    <a:pt x="177652" y="122588"/>
                  </a:cubicBezTo>
                  <a:lnTo>
                    <a:pt x="166709" y="111733"/>
                  </a:lnTo>
                  <a:cubicBezTo>
                    <a:pt x="162097" y="107159"/>
                    <a:pt x="162097" y="99744"/>
                    <a:pt x="166709" y="95170"/>
                  </a:cubicBezTo>
                  <a:cubicBezTo>
                    <a:pt x="171320" y="90596"/>
                    <a:pt x="178796" y="90596"/>
                    <a:pt x="183407" y="95170"/>
                  </a:cubicBezTo>
                  <a:lnTo>
                    <a:pt x="194351" y="106025"/>
                  </a:lnTo>
                  <a:cubicBezTo>
                    <a:pt x="199163" y="103089"/>
                    <a:pt x="204418" y="100941"/>
                    <a:pt x="209918" y="99662"/>
                  </a:cubicBezTo>
                  <a:lnTo>
                    <a:pt x="209918" y="84221"/>
                  </a:lnTo>
                  <a:cubicBezTo>
                    <a:pt x="209918" y="77761"/>
                    <a:pt x="215197" y="72524"/>
                    <a:pt x="221711" y="72524"/>
                  </a:cubicBezTo>
                  <a:cubicBezTo>
                    <a:pt x="228224" y="72524"/>
                    <a:pt x="233503" y="77761"/>
                    <a:pt x="233503" y="84221"/>
                  </a:cubicBezTo>
                  <a:lnTo>
                    <a:pt x="233503" y="99662"/>
                  </a:lnTo>
                  <a:cubicBezTo>
                    <a:pt x="239003" y="100941"/>
                    <a:pt x="244259" y="103089"/>
                    <a:pt x="249070" y="106025"/>
                  </a:cubicBezTo>
                  <a:lnTo>
                    <a:pt x="260108" y="95170"/>
                  </a:lnTo>
                  <a:cubicBezTo>
                    <a:pt x="264463" y="90366"/>
                    <a:pt x="271919" y="89973"/>
                    <a:pt x="276762" y="94293"/>
                  </a:cubicBezTo>
                  <a:cubicBezTo>
                    <a:pt x="281605" y="98612"/>
                    <a:pt x="282001" y="106008"/>
                    <a:pt x="277646" y="110812"/>
                  </a:cubicBezTo>
                  <a:cubicBezTo>
                    <a:pt x="277353" y="111136"/>
                    <a:pt x="277041" y="111444"/>
                    <a:pt x="276712" y="111733"/>
                  </a:cubicBezTo>
                  <a:lnTo>
                    <a:pt x="265769" y="122588"/>
                  </a:lnTo>
                  <a:cubicBezTo>
                    <a:pt x="268728" y="127361"/>
                    <a:pt x="270894" y="132574"/>
                    <a:pt x="272184" y="138029"/>
                  </a:cubicBezTo>
                  <a:lnTo>
                    <a:pt x="287751" y="138029"/>
                  </a:lnTo>
                  <a:cubicBezTo>
                    <a:pt x="294264" y="138029"/>
                    <a:pt x="299543" y="143266"/>
                    <a:pt x="299543" y="149726"/>
                  </a:cubicBezTo>
                  <a:cubicBezTo>
                    <a:pt x="299543" y="156187"/>
                    <a:pt x="294264" y="161424"/>
                    <a:pt x="287751" y="161424"/>
                  </a:cubicBezTo>
                  <a:close/>
                  <a:moveTo>
                    <a:pt x="221711" y="126051"/>
                  </a:moveTo>
                  <a:cubicBezTo>
                    <a:pt x="208685" y="126052"/>
                    <a:pt x="198126" y="136527"/>
                    <a:pt x="198127" y="149447"/>
                  </a:cubicBezTo>
                  <a:cubicBezTo>
                    <a:pt x="198128" y="162368"/>
                    <a:pt x="208687" y="172841"/>
                    <a:pt x="221714" y="172840"/>
                  </a:cubicBezTo>
                  <a:cubicBezTo>
                    <a:pt x="234629" y="172839"/>
                    <a:pt x="245142" y="162535"/>
                    <a:pt x="245296" y="149726"/>
                  </a:cubicBezTo>
                  <a:cubicBezTo>
                    <a:pt x="245296" y="136806"/>
                    <a:pt x="234736" y="126332"/>
                    <a:pt x="221711" y="12633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64" name="Graphic 57">
            <a:extLst>
              <a:ext uri="{FF2B5EF4-FFF2-40B4-BE49-F238E27FC236}">
                <a16:creationId xmlns:a16="http://schemas.microsoft.com/office/drawing/2014/main" id="{FE3F3C38-212A-EA46-9F88-DC592443A644}"/>
              </a:ext>
            </a:extLst>
          </p:cNvPr>
          <p:cNvGrpSpPr>
            <a:grpSpLocks noChangeAspect="1"/>
          </p:cNvGrpSpPr>
          <p:nvPr/>
        </p:nvGrpSpPr>
        <p:grpSpPr>
          <a:xfrm>
            <a:off x="8884970" y="2249426"/>
            <a:ext cx="328408" cy="326898"/>
            <a:chOff x="8884970" y="1821914"/>
            <a:chExt cx="328408" cy="326898"/>
          </a:xfrm>
          <a:noFill/>
        </p:grpSpPr>
        <p:sp>
          <p:nvSpPr>
            <p:cNvPr id="265" name="Freeform 264">
              <a:extLst>
                <a:ext uri="{FF2B5EF4-FFF2-40B4-BE49-F238E27FC236}">
                  <a16:creationId xmlns:a16="http://schemas.microsoft.com/office/drawing/2014/main" id="{54B86781-D507-9844-8BFB-29C3F818EB7A}"/>
                </a:ext>
              </a:extLst>
            </p:cNvPr>
            <p:cNvSpPr/>
            <p:nvPr/>
          </p:nvSpPr>
          <p:spPr>
            <a:xfrm>
              <a:off x="8884970" y="1821914"/>
              <a:ext cx="328408" cy="326898"/>
            </a:xfrm>
            <a:custGeom>
              <a:avLst/>
              <a:gdLst>
                <a:gd name="connsiteX0" fmla="*/ 101513 w 328408"/>
                <a:gd name="connsiteY0" fmla="*/ 211988 h 326898"/>
                <a:gd name="connsiteX1" fmla="*/ 96985 w 328408"/>
                <a:gd name="connsiteY1" fmla="*/ 208781 h 326898"/>
                <a:gd name="connsiteX2" fmla="*/ 73871 w 328408"/>
                <a:gd name="connsiteY2" fmla="*/ 208781 h 326898"/>
                <a:gd name="connsiteX3" fmla="*/ 0 w 328408"/>
                <a:gd name="connsiteY3" fmla="*/ 282839 h 326898"/>
                <a:gd name="connsiteX4" fmla="*/ 1 w 328408"/>
                <a:gd name="connsiteY4" fmla="*/ 283029 h 326898"/>
                <a:gd name="connsiteX5" fmla="*/ 1 w 328408"/>
                <a:gd name="connsiteY5" fmla="*/ 315860 h 326898"/>
                <a:gd name="connsiteX6" fmla="*/ 11039 w 328408"/>
                <a:gd name="connsiteY6" fmla="*/ 326426 h 326898"/>
                <a:gd name="connsiteX7" fmla="*/ 132081 w 328408"/>
                <a:gd name="connsiteY7" fmla="*/ 326426 h 326898"/>
                <a:gd name="connsiteX8" fmla="*/ 136892 w 328408"/>
                <a:gd name="connsiteY8" fmla="*/ 321805 h 326898"/>
                <a:gd name="connsiteX9" fmla="*/ 136798 w 328408"/>
                <a:gd name="connsiteY9" fmla="*/ 320766 h 326898"/>
                <a:gd name="connsiteX10" fmla="*/ 254726 w 328408"/>
                <a:gd name="connsiteY10" fmla="*/ 208781 h 326898"/>
                <a:gd name="connsiteX11" fmla="*/ 231424 w 328408"/>
                <a:gd name="connsiteY11" fmla="*/ 208781 h 326898"/>
                <a:gd name="connsiteX12" fmla="*/ 226989 w 328408"/>
                <a:gd name="connsiteY12" fmla="*/ 211988 h 326898"/>
                <a:gd name="connsiteX13" fmla="*/ 191705 w 328408"/>
                <a:gd name="connsiteY13" fmla="*/ 320766 h 326898"/>
                <a:gd name="connsiteX14" fmla="*/ 194565 w 328408"/>
                <a:gd name="connsiteY14" fmla="*/ 326645 h 326898"/>
                <a:gd name="connsiteX15" fmla="*/ 196139 w 328408"/>
                <a:gd name="connsiteY15" fmla="*/ 326898 h 326898"/>
                <a:gd name="connsiteX16" fmla="*/ 317370 w 328408"/>
                <a:gd name="connsiteY16" fmla="*/ 326898 h 326898"/>
                <a:gd name="connsiteX17" fmla="*/ 328408 w 328408"/>
                <a:gd name="connsiteY17" fmla="*/ 315954 h 326898"/>
                <a:gd name="connsiteX18" fmla="*/ 328408 w 328408"/>
                <a:gd name="connsiteY18" fmla="*/ 283029 h 326898"/>
                <a:gd name="connsiteX19" fmla="*/ 254727 w 328408"/>
                <a:gd name="connsiteY19" fmla="*/ 208781 h 326898"/>
                <a:gd name="connsiteX20" fmla="*/ 254726 w 328408"/>
                <a:gd name="connsiteY20" fmla="*/ 208781 h 326898"/>
                <a:gd name="connsiteX21" fmla="*/ 254726 w 328408"/>
                <a:gd name="connsiteY21" fmla="*/ 90663 h 326898"/>
                <a:gd name="connsiteX22" fmla="*/ 164063 w 328408"/>
                <a:gd name="connsiteY22" fmla="*/ 0 h 326898"/>
                <a:gd name="connsiteX23" fmla="*/ 73399 w 328408"/>
                <a:gd name="connsiteY23" fmla="*/ 90663 h 326898"/>
                <a:gd name="connsiteX24" fmla="*/ 164063 w 328408"/>
                <a:gd name="connsiteY24" fmla="*/ 181327 h 326898"/>
                <a:gd name="connsiteX25" fmla="*/ 254726 w 328408"/>
                <a:gd name="connsiteY25" fmla="*/ 90663 h 326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28408" h="326898">
                  <a:moveTo>
                    <a:pt x="101513" y="211988"/>
                  </a:moveTo>
                  <a:cubicBezTo>
                    <a:pt x="100835" y="210069"/>
                    <a:pt x="99021" y="208785"/>
                    <a:pt x="96985" y="208781"/>
                  </a:cubicBezTo>
                  <a:lnTo>
                    <a:pt x="73871" y="208781"/>
                  </a:lnTo>
                  <a:cubicBezTo>
                    <a:pt x="33021" y="208833"/>
                    <a:pt x="-52" y="241989"/>
                    <a:pt x="0" y="282839"/>
                  </a:cubicBezTo>
                  <a:cubicBezTo>
                    <a:pt x="0" y="282902"/>
                    <a:pt x="0" y="282965"/>
                    <a:pt x="1" y="283029"/>
                  </a:cubicBezTo>
                  <a:lnTo>
                    <a:pt x="1" y="315860"/>
                  </a:lnTo>
                  <a:cubicBezTo>
                    <a:pt x="205" y="321793"/>
                    <a:pt x="5102" y="326481"/>
                    <a:pt x="11039" y="326426"/>
                  </a:cubicBezTo>
                  <a:lnTo>
                    <a:pt x="132081" y="326426"/>
                  </a:lnTo>
                  <a:cubicBezTo>
                    <a:pt x="134685" y="326479"/>
                    <a:pt x="136839" y="324410"/>
                    <a:pt x="136892" y="321805"/>
                  </a:cubicBezTo>
                  <a:cubicBezTo>
                    <a:pt x="136900" y="321456"/>
                    <a:pt x="136868" y="321108"/>
                    <a:pt x="136798" y="320766"/>
                  </a:cubicBezTo>
                  <a:close/>
                  <a:moveTo>
                    <a:pt x="254726" y="208781"/>
                  </a:moveTo>
                  <a:lnTo>
                    <a:pt x="231424" y="208781"/>
                  </a:lnTo>
                  <a:cubicBezTo>
                    <a:pt x="229413" y="208796"/>
                    <a:pt x="227633" y="210084"/>
                    <a:pt x="226989" y="211988"/>
                  </a:cubicBezTo>
                  <a:lnTo>
                    <a:pt x="191705" y="320766"/>
                  </a:lnTo>
                  <a:cubicBezTo>
                    <a:pt x="190871" y="323179"/>
                    <a:pt x="192151" y="325811"/>
                    <a:pt x="194565" y="326645"/>
                  </a:cubicBezTo>
                  <a:cubicBezTo>
                    <a:pt x="195070" y="326820"/>
                    <a:pt x="195603" y="326906"/>
                    <a:pt x="196139" y="326898"/>
                  </a:cubicBezTo>
                  <a:lnTo>
                    <a:pt x="317370" y="326898"/>
                  </a:lnTo>
                  <a:cubicBezTo>
                    <a:pt x="323430" y="326898"/>
                    <a:pt x="328356" y="322014"/>
                    <a:pt x="328408" y="315954"/>
                  </a:cubicBezTo>
                  <a:lnTo>
                    <a:pt x="328408" y="283029"/>
                  </a:lnTo>
                  <a:cubicBezTo>
                    <a:pt x="328565" y="242179"/>
                    <a:pt x="295577" y="208937"/>
                    <a:pt x="254727" y="208781"/>
                  </a:cubicBezTo>
                  <a:cubicBezTo>
                    <a:pt x="254727" y="208781"/>
                    <a:pt x="254726" y="208781"/>
                    <a:pt x="254726" y="208781"/>
                  </a:cubicBezTo>
                  <a:close/>
                  <a:moveTo>
                    <a:pt x="254726" y="90663"/>
                  </a:moveTo>
                  <a:cubicBezTo>
                    <a:pt x="254726" y="40591"/>
                    <a:pt x="214135" y="0"/>
                    <a:pt x="164063" y="0"/>
                  </a:cubicBezTo>
                  <a:cubicBezTo>
                    <a:pt x="113990" y="0"/>
                    <a:pt x="73399" y="40591"/>
                    <a:pt x="73399" y="90663"/>
                  </a:cubicBezTo>
                  <a:cubicBezTo>
                    <a:pt x="73399" y="140736"/>
                    <a:pt x="113990" y="181327"/>
                    <a:pt x="164063" y="181327"/>
                  </a:cubicBezTo>
                  <a:cubicBezTo>
                    <a:pt x="214135" y="181327"/>
                    <a:pt x="254726" y="140736"/>
                    <a:pt x="254726" y="9066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6" name="Freeform 265">
              <a:extLst>
                <a:ext uri="{FF2B5EF4-FFF2-40B4-BE49-F238E27FC236}">
                  <a16:creationId xmlns:a16="http://schemas.microsoft.com/office/drawing/2014/main" id="{A7A49848-38B1-6E4A-9640-EF761F750B82}"/>
                </a:ext>
              </a:extLst>
            </p:cNvPr>
            <p:cNvSpPr/>
            <p:nvPr/>
          </p:nvSpPr>
          <p:spPr>
            <a:xfrm>
              <a:off x="9034976" y="2033242"/>
              <a:ext cx="28302" cy="103777"/>
            </a:xfrm>
            <a:custGeom>
              <a:avLst/>
              <a:gdLst>
                <a:gd name="connsiteX0" fmla="*/ 14151 w 28302"/>
                <a:gd name="connsiteY0" fmla="*/ 0 h 103777"/>
                <a:gd name="connsiteX1" fmla="*/ 0 w 28302"/>
                <a:gd name="connsiteY1" fmla="*/ 14151 h 103777"/>
                <a:gd name="connsiteX2" fmla="*/ 0 w 28302"/>
                <a:gd name="connsiteY2" fmla="*/ 89626 h 103777"/>
                <a:gd name="connsiteX3" fmla="*/ 14151 w 28302"/>
                <a:gd name="connsiteY3" fmla="*/ 103777 h 103777"/>
                <a:gd name="connsiteX4" fmla="*/ 28303 w 28302"/>
                <a:gd name="connsiteY4" fmla="*/ 89626 h 103777"/>
                <a:gd name="connsiteX5" fmla="*/ 28303 w 28302"/>
                <a:gd name="connsiteY5" fmla="*/ 14151 h 103777"/>
                <a:gd name="connsiteX6" fmla="*/ 14151 w 28302"/>
                <a:gd name="connsiteY6" fmla="*/ 0 h 103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302" h="103777">
                  <a:moveTo>
                    <a:pt x="14151" y="0"/>
                  </a:moveTo>
                  <a:cubicBezTo>
                    <a:pt x="6336" y="0"/>
                    <a:pt x="0" y="6336"/>
                    <a:pt x="0" y="14151"/>
                  </a:cubicBezTo>
                  <a:lnTo>
                    <a:pt x="0" y="89626"/>
                  </a:lnTo>
                  <a:cubicBezTo>
                    <a:pt x="0" y="97441"/>
                    <a:pt x="6336" y="103777"/>
                    <a:pt x="14151" y="103777"/>
                  </a:cubicBezTo>
                  <a:cubicBezTo>
                    <a:pt x="21967" y="103777"/>
                    <a:pt x="28303" y="97441"/>
                    <a:pt x="28303" y="89626"/>
                  </a:cubicBezTo>
                  <a:lnTo>
                    <a:pt x="28303" y="14151"/>
                  </a:lnTo>
                  <a:cubicBezTo>
                    <a:pt x="28303" y="6336"/>
                    <a:pt x="21967" y="0"/>
                    <a:pt x="14151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67" name="Graphic 59">
            <a:extLst>
              <a:ext uri="{FF2B5EF4-FFF2-40B4-BE49-F238E27FC236}">
                <a16:creationId xmlns:a16="http://schemas.microsoft.com/office/drawing/2014/main" id="{D6E4EC05-8676-0749-BF8A-1C0213D6D27D}"/>
              </a:ext>
            </a:extLst>
          </p:cNvPr>
          <p:cNvGrpSpPr>
            <a:grpSpLocks noChangeAspect="1"/>
          </p:cNvGrpSpPr>
          <p:nvPr/>
        </p:nvGrpSpPr>
        <p:grpSpPr>
          <a:xfrm>
            <a:off x="10080524" y="2224053"/>
            <a:ext cx="340924" cy="381072"/>
            <a:chOff x="10080524" y="1796541"/>
            <a:chExt cx="340924" cy="381072"/>
          </a:xfrm>
          <a:noFill/>
        </p:grpSpPr>
        <p:sp>
          <p:nvSpPr>
            <p:cNvPr id="268" name="Freeform 267">
              <a:extLst>
                <a:ext uri="{FF2B5EF4-FFF2-40B4-BE49-F238E27FC236}">
                  <a16:creationId xmlns:a16="http://schemas.microsoft.com/office/drawing/2014/main" id="{A5C7F3C9-FD96-6F42-B227-F010B7B1391B}"/>
                </a:ext>
              </a:extLst>
            </p:cNvPr>
            <p:cNvSpPr/>
            <p:nvPr/>
          </p:nvSpPr>
          <p:spPr>
            <a:xfrm>
              <a:off x="10080524" y="1796541"/>
              <a:ext cx="340924" cy="381072"/>
            </a:xfrm>
            <a:custGeom>
              <a:avLst/>
              <a:gdLst>
                <a:gd name="connsiteX0" fmla="*/ 323863 w 340924"/>
                <a:gd name="connsiteY0" fmla="*/ 77793 h 381072"/>
                <a:gd name="connsiteX1" fmla="*/ 182036 w 340924"/>
                <a:gd name="connsiteY1" fmla="*/ 4355 h 381072"/>
                <a:gd name="connsiteX2" fmla="*/ 158414 w 340924"/>
                <a:gd name="connsiteY2" fmla="*/ 4355 h 381072"/>
                <a:gd name="connsiteX3" fmla="*/ 16301 w 340924"/>
                <a:gd name="connsiteY3" fmla="*/ 77793 h 381072"/>
                <a:gd name="connsiteX4" fmla="*/ 13 w 340924"/>
                <a:gd name="connsiteY4" fmla="*/ 96843 h 381072"/>
                <a:gd name="connsiteX5" fmla="*/ 161938 w 340924"/>
                <a:gd name="connsiteY5" fmla="*/ 378783 h 381072"/>
                <a:gd name="connsiteX6" fmla="*/ 179560 w 340924"/>
                <a:gd name="connsiteY6" fmla="*/ 378783 h 381072"/>
                <a:gd name="connsiteX7" fmla="*/ 340913 w 340924"/>
                <a:gd name="connsiteY7" fmla="*/ 96843 h 381072"/>
                <a:gd name="connsiteX8" fmla="*/ 323863 w 340924"/>
                <a:gd name="connsiteY8" fmla="*/ 77793 h 381072"/>
                <a:gd name="connsiteX9" fmla="*/ 170225 w 340924"/>
                <a:gd name="connsiteY9" fmla="*/ 281057 h 381072"/>
                <a:gd name="connsiteX10" fmla="*/ 79738 w 340924"/>
                <a:gd name="connsiteY10" fmla="*/ 190379 h 381072"/>
                <a:gd name="connsiteX11" fmla="*/ 170416 w 340924"/>
                <a:gd name="connsiteY11" fmla="*/ 99891 h 381072"/>
                <a:gd name="connsiteX12" fmla="*/ 260903 w 340924"/>
                <a:gd name="connsiteY12" fmla="*/ 190474 h 381072"/>
                <a:gd name="connsiteX13" fmla="*/ 170320 w 340924"/>
                <a:gd name="connsiteY13" fmla="*/ 281057 h 381072"/>
                <a:gd name="connsiteX14" fmla="*/ 170225 w 340924"/>
                <a:gd name="connsiteY14" fmla="*/ 281057 h 38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40924" h="381072">
                  <a:moveTo>
                    <a:pt x="323863" y="77793"/>
                  </a:moveTo>
                  <a:cubicBezTo>
                    <a:pt x="264046" y="70364"/>
                    <a:pt x="206230" y="25406"/>
                    <a:pt x="182036" y="4355"/>
                  </a:cubicBezTo>
                  <a:cubicBezTo>
                    <a:pt x="175233" y="-1452"/>
                    <a:pt x="165218" y="-1452"/>
                    <a:pt x="158414" y="4355"/>
                  </a:cubicBezTo>
                  <a:cubicBezTo>
                    <a:pt x="134316" y="25406"/>
                    <a:pt x="76213" y="70364"/>
                    <a:pt x="16301" y="77793"/>
                  </a:cubicBezTo>
                  <a:cubicBezTo>
                    <a:pt x="6737" y="78928"/>
                    <a:pt x="-351" y="87219"/>
                    <a:pt x="13" y="96843"/>
                  </a:cubicBezTo>
                  <a:cubicBezTo>
                    <a:pt x="7443" y="279533"/>
                    <a:pt x="127553" y="359733"/>
                    <a:pt x="161938" y="378783"/>
                  </a:cubicBezTo>
                  <a:cubicBezTo>
                    <a:pt x="167415" y="381836"/>
                    <a:pt x="174083" y="381836"/>
                    <a:pt x="179560" y="378783"/>
                  </a:cubicBezTo>
                  <a:cubicBezTo>
                    <a:pt x="213373" y="359733"/>
                    <a:pt x="333579" y="279533"/>
                    <a:pt x="340913" y="96843"/>
                  </a:cubicBezTo>
                  <a:cubicBezTo>
                    <a:pt x="341249" y="86952"/>
                    <a:pt x="333731" y="78553"/>
                    <a:pt x="323863" y="77793"/>
                  </a:cubicBezTo>
                  <a:close/>
                  <a:moveTo>
                    <a:pt x="170225" y="281057"/>
                  </a:moveTo>
                  <a:cubicBezTo>
                    <a:pt x="120198" y="281004"/>
                    <a:pt x="79685" y="240406"/>
                    <a:pt x="79738" y="190379"/>
                  </a:cubicBezTo>
                  <a:cubicBezTo>
                    <a:pt x="79790" y="140351"/>
                    <a:pt x="120389" y="99839"/>
                    <a:pt x="170416" y="99891"/>
                  </a:cubicBezTo>
                  <a:cubicBezTo>
                    <a:pt x="220406" y="99943"/>
                    <a:pt x="260903" y="140484"/>
                    <a:pt x="260903" y="190474"/>
                  </a:cubicBezTo>
                  <a:cubicBezTo>
                    <a:pt x="260903" y="240501"/>
                    <a:pt x="220348" y="281057"/>
                    <a:pt x="170320" y="281057"/>
                  </a:cubicBezTo>
                  <a:cubicBezTo>
                    <a:pt x="170289" y="281057"/>
                    <a:pt x="170257" y="281057"/>
                    <a:pt x="170225" y="28105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69" name="Freeform 268">
              <a:extLst>
                <a:ext uri="{FF2B5EF4-FFF2-40B4-BE49-F238E27FC236}">
                  <a16:creationId xmlns:a16="http://schemas.microsoft.com/office/drawing/2014/main" id="{6C4C03AD-088A-6D4B-8E9E-CC8B24E6E18C}"/>
                </a:ext>
              </a:extLst>
            </p:cNvPr>
            <p:cNvSpPr/>
            <p:nvPr/>
          </p:nvSpPr>
          <p:spPr>
            <a:xfrm>
              <a:off x="10191790" y="1941199"/>
              <a:ext cx="118014" cy="91630"/>
            </a:xfrm>
            <a:custGeom>
              <a:avLst/>
              <a:gdLst>
                <a:gd name="connsiteX0" fmla="*/ 98965 w 118014"/>
                <a:gd name="connsiteY0" fmla="*/ 0 h 91630"/>
                <a:gd name="connsiteX1" fmla="*/ 44958 w 118014"/>
                <a:gd name="connsiteY1" fmla="*/ 54007 h 91630"/>
                <a:gd name="connsiteX2" fmla="*/ 18669 w 118014"/>
                <a:gd name="connsiteY2" fmla="*/ 27718 h 91630"/>
                <a:gd name="connsiteX3" fmla="*/ 0 w 118014"/>
                <a:gd name="connsiteY3" fmla="*/ 46387 h 91630"/>
                <a:gd name="connsiteX4" fmla="*/ 26289 w 118014"/>
                <a:gd name="connsiteY4" fmla="*/ 72676 h 91630"/>
                <a:gd name="connsiteX5" fmla="*/ 45244 w 118014"/>
                <a:gd name="connsiteY5" fmla="*/ 91631 h 91630"/>
                <a:gd name="connsiteX6" fmla="*/ 63913 w 118014"/>
                <a:gd name="connsiteY6" fmla="*/ 72962 h 91630"/>
                <a:gd name="connsiteX7" fmla="*/ 118015 w 118014"/>
                <a:gd name="connsiteY7" fmla="*/ 18955 h 91630"/>
                <a:gd name="connsiteX8" fmla="*/ 98965 w 118014"/>
                <a:gd name="connsiteY8" fmla="*/ 0 h 91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8014" h="91630">
                  <a:moveTo>
                    <a:pt x="98965" y="0"/>
                  </a:moveTo>
                  <a:lnTo>
                    <a:pt x="44958" y="54007"/>
                  </a:lnTo>
                  <a:lnTo>
                    <a:pt x="18669" y="27718"/>
                  </a:lnTo>
                  <a:lnTo>
                    <a:pt x="0" y="46387"/>
                  </a:lnTo>
                  <a:lnTo>
                    <a:pt x="26289" y="72676"/>
                  </a:lnTo>
                  <a:lnTo>
                    <a:pt x="45244" y="91631"/>
                  </a:lnTo>
                  <a:lnTo>
                    <a:pt x="63913" y="72962"/>
                  </a:lnTo>
                  <a:lnTo>
                    <a:pt x="118015" y="18955"/>
                  </a:lnTo>
                  <a:lnTo>
                    <a:pt x="98965" y="0"/>
                  </a:ln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70" name="Graphic 61">
            <a:extLst>
              <a:ext uri="{FF2B5EF4-FFF2-40B4-BE49-F238E27FC236}">
                <a16:creationId xmlns:a16="http://schemas.microsoft.com/office/drawing/2014/main" id="{935351BC-DA14-C64F-A968-69F282155214}"/>
              </a:ext>
            </a:extLst>
          </p:cNvPr>
          <p:cNvGrpSpPr>
            <a:grpSpLocks noChangeAspect="1"/>
          </p:cNvGrpSpPr>
          <p:nvPr/>
        </p:nvGrpSpPr>
        <p:grpSpPr>
          <a:xfrm>
            <a:off x="11259147" y="2236727"/>
            <a:ext cx="357939" cy="357098"/>
            <a:chOff x="11259147" y="1809215"/>
            <a:chExt cx="357939" cy="357098"/>
          </a:xfrm>
          <a:noFill/>
        </p:grpSpPr>
        <p:sp>
          <p:nvSpPr>
            <p:cNvPr id="271" name="Freeform 270">
              <a:extLst>
                <a:ext uri="{FF2B5EF4-FFF2-40B4-BE49-F238E27FC236}">
                  <a16:creationId xmlns:a16="http://schemas.microsoft.com/office/drawing/2014/main" id="{88E2A05E-0CF0-1342-91EC-FBE4F83EC5FE}"/>
                </a:ext>
              </a:extLst>
            </p:cNvPr>
            <p:cNvSpPr/>
            <p:nvPr/>
          </p:nvSpPr>
          <p:spPr>
            <a:xfrm>
              <a:off x="11448644" y="1809215"/>
              <a:ext cx="168442" cy="168442"/>
            </a:xfrm>
            <a:custGeom>
              <a:avLst/>
              <a:gdLst>
                <a:gd name="connsiteX0" fmla="*/ 84221 w 168442"/>
                <a:gd name="connsiteY0" fmla="*/ 0 h 168442"/>
                <a:gd name="connsiteX1" fmla="*/ 0 w 168442"/>
                <a:gd name="connsiteY1" fmla="*/ 84221 h 168442"/>
                <a:gd name="connsiteX2" fmla="*/ 84221 w 168442"/>
                <a:gd name="connsiteY2" fmla="*/ 168442 h 168442"/>
                <a:gd name="connsiteX3" fmla="*/ 168442 w 168442"/>
                <a:gd name="connsiteY3" fmla="*/ 84221 h 168442"/>
                <a:gd name="connsiteX4" fmla="*/ 84221 w 168442"/>
                <a:gd name="connsiteY4" fmla="*/ 0 h 168442"/>
                <a:gd name="connsiteX5" fmla="*/ 80104 w 168442"/>
                <a:gd name="connsiteY5" fmla="*/ 68125 h 168442"/>
                <a:gd name="connsiteX6" fmla="*/ 98819 w 168442"/>
                <a:gd name="connsiteY6" fmla="*/ 77483 h 168442"/>
                <a:gd name="connsiteX7" fmla="*/ 114166 w 168442"/>
                <a:gd name="connsiteY7" fmla="*/ 108084 h 168442"/>
                <a:gd name="connsiteX8" fmla="*/ 97696 w 168442"/>
                <a:gd name="connsiteY8" fmla="*/ 129513 h 168442"/>
                <a:gd name="connsiteX9" fmla="*/ 97696 w 168442"/>
                <a:gd name="connsiteY9" fmla="*/ 132040 h 168442"/>
                <a:gd name="connsiteX10" fmla="*/ 85999 w 168442"/>
                <a:gd name="connsiteY10" fmla="*/ 143737 h 168442"/>
                <a:gd name="connsiteX11" fmla="*/ 74302 w 168442"/>
                <a:gd name="connsiteY11" fmla="*/ 132040 h 168442"/>
                <a:gd name="connsiteX12" fmla="*/ 74302 w 168442"/>
                <a:gd name="connsiteY12" fmla="*/ 131011 h 168442"/>
                <a:gd name="connsiteX13" fmla="*/ 53434 w 168442"/>
                <a:gd name="connsiteY13" fmla="*/ 112295 h 168442"/>
                <a:gd name="connsiteX14" fmla="*/ 59943 w 168442"/>
                <a:gd name="connsiteY14" fmla="*/ 97086 h 168442"/>
                <a:gd name="connsiteX15" fmla="*/ 74863 w 168442"/>
                <a:gd name="connsiteY15" fmla="*/ 102937 h 168442"/>
                <a:gd name="connsiteX16" fmla="*/ 86186 w 168442"/>
                <a:gd name="connsiteY16" fmla="*/ 109675 h 168442"/>
                <a:gd name="connsiteX17" fmla="*/ 91052 w 168442"/>
                <a:gd name="connsiteY17" fmla="*/ 105370 h 168442"/>
                <a:gd name="connsiteX18" fmla="*/ 88058 w 168442"/>
                <a:gd name="connsiteY18" fmla="*/ 99287 h 168442"/>
                <a:gd name="connsiteX19" fmla="*/ 69342 w 168442"/>
                <a:gd name="connsiteY19" fmla="*/ 89929 h 168442"/>
                <a:gd name="connsiteX20" fmla="*/ 53808 w 168442"/>
                <a:gd name="connsiteY20" fmla="*/ 57738 h 168442"/>
                <a:gd name="connsiteX21" fmla="*/ 74302 w 168442"/>
                <a:gd name="connsiteY21" fmla="*/ 35279 h 168442"/>
                <a:gd name="connsiteX22" fmla="*/ 74302 w 168442"/>
                <a:gd name="connsiteY22" fmla="*/ 33595 h 168442"/>
                <a:gd name="connsiteX23" fmla="*/ 85999 w 168442"/>
                <a:gd name="connsiteY23" fmla="*/ 21897 h 168442"/>
                <a:gd name="connsiteX24" fmla="*/ 97696 w 168442"/>
                <a:gd name="connsiteY24" fmla="*/ 33595 h 168442"/>
                <a:gd name="connsiteX25" fmla="*/ 97696 w 168442"/>
                <a:gd name="connsiteY25" fmla="*/ 37899 h 168442"/>
                <a:gd name="connsiteX26" fmla="*/ 114353 w 168442"/>
                <a:gd name="connsiteY26" fmla="*/ 55118 h 168442"/>
                <a:gd name="connsiteX27" fmla="*/ 108271 w 168442"/>
                <a:gd name="connsiteY27" fmla="*/ 70465 h 168442"/>
                <a:gd name="connsiteX28" fmla="*/ 92979 w 168442"/>
                <a:gd name="connsiteY28" fmla="*/ 64510 h 168442"/>
                <a:gd name="connsiteX29" fmla="*/ 92924 w 168442"/>
                <a:gd name="connsiteY29" fmla="*/ 64382 h 168442"/>
                <a:gd name="connsiteX30" fmla="*/ 81882 w 168442"/>
                <a:gd name="connsiteY30" fmla="*/ 57645 h 168442"/>
                <a:gd name="connsiteX31" fmla="*/ 77109 w 168442"/>
                <a:gd name="connsiteY31" fmla="*/ 62043 h 168442"/>
                <a:gd name="connsiteX32" fmla="*/ 80104 w 168442"/>
                <a:gd name="connsiteY32" fmla="*/ 68125 h 168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8442" h="168442">
                  <a:moveTo>
                    <a:pt x="84221" y="0"/>
                  </a:moveTo>
                  <a:cubicBezTo>
                    <a:pt x="37707" y="0"/>
                    <a:pt x="0" y="37707"/>
                    <a:pt x="0" y="84221"/>
                  </a:cubicBezTo>
                  <a:cubicBezTo>
                    <a:pt x="0" y="130735"/>
                    <a:pt x="37707" y="168442"/>
                    <a:pt x="84221" y="168442"/>
                  </a:cubicBezTo>
                  <a:cubicBezTo>
                    <a:pt x="130735" y="168442"/>
                    <a:pt x="168442" y="130735"/>
                    <a:pt x="168442" y="84221"/>
                  </a:cubicBezTo>
                  <a:cubicBezTo>
                    <a:pt x="168442" y="37707"/>
                    <a:pt x="130735" y="0"/>
                    <a:pt x="84221" y="0"/>
                  </a:cubicBezTo>
                  <a:close/>
                  <a:moveTo>
                    <a:pt x="80104" y="68125"/>
                  </a:moveTo>
                  <a:lnTo>
                    <a:pt x="98819" y="77483"/>
                  </a:lnTo>
                  <a:cubicBezTo>
                    <a:pt x="110072" y="83234"/>
                    <a:pt x="116287" y="95626"/>
                    <a:pt x="114166" y="108084"/>
                  </a:cubicBezTo>
                  <a:cubicBezTo>
                    <a:pt x="112703" y="117574"/>
                    <a:pt x="106490" y="125657"/>
                    <a:pt x="97696" y="129513"/>
                  </a:cubicBezTo>
                  <a:lnTo>
                    <a:pt x="97696" y="132040"/>
                  </a:lnTo>
                  <a:cubicBezTo>
                    <a:pt x="97696" y="138501"/>
                    <a:pt x="92460" y="143737"/>
                    <a:pt x="85999" y="143737"/>
                  </a:cubicBezTo>
                  <a:cubicBezTo>
                    <a:pt x="79538" y="143737"/>
                    <a:pt x="74302" y="138501"/>
                    <a:pt x="74302" y="132040"/>
                  </a:cubicBezTo>
                  <a:lnTo>
                    <a:pt x="74302" y="131011"/>
                  </a:lnTo>
                  <a:cubicBezTo>
                    <a:pt x="64994" y="128035"/>
                    <a:pt x="57401" y="121225"/>
                    <a:pt x="53434" y="112295"/>
                  </a:cubicBezTo>
                  <a:cubicBezTo>
                    <a:pt x="51031" y="106297"/>
                    <a:pt x="53945" y="99488"/>
                    <a:pt x="59943" y="97086"/>
                  </a:cubicBezTo>
                  <a:cubicBezTo>
                    <a:pt x="65680" y="94788"/>
                    <a:pt x="72217" y="97351"/>
                    <a:pt x="74863" y="102937"/>
                  </a:cubicBezTo>
                  <a:cubicBezTo>
                    <a:pt x="76785" y="107394"/>
                    <a:pt x="81353" y="110112"/>
                    <a:pt x="86186" y="109675"/>
                  </a:cubicBezTo>
                  <a:cubicBezTo>
                    <a:pt x="88653" y="109649"/>
                    <a:pt x="90727" y="107815"/>
                    <a:pt x="91052" y="105370"/>
                  </a:cubicBezTo>
                  <a:cubicBezTo>
                    <a:pt x="91466" y="102910"/>
                    <a:pt x="90260" y="100460"/>
                    <a:pt x="88058" y="99287"/>
                  </a:cubicBezTo>
                  <a:lnTo>
                    <a:pt x="69342" y="89929"/>
                  </a:lnTo>
                  <a:cubicBezTo>
                    <a:pt x="57358" y="84067"/>
                    <a:pt x="50940" y="70767"/>
                    <a:pt x="53808" y="57738"/>
                  </a:cubicBezTo>
                  <a:cubicBezTo>
                    <a:pt x="55643" y="46881"/>
                    <a:pt x="63657" y="38098"/>
                    <a:pt x="74302" y="35279"/>
                  </a:cubicBezTo>
                  <a:lnTo>
                    <a:pt x="74302" y="33595"/>
                  </a:lnTo>
                  <a:cubicBezTo>
                    <a:pt x="74302" y="27135"/>
                    <a:pt x="79538" y="21897"/>
                    <a:pt x="85999" y="21897"/>
                  </a:cubicBezTo>
                  <a:cubicBezTo>
                    <a:pt x="92460" y="21897"/>
                    <a:pt x="97696" y="27135"/>
                    <a:pt x="97696" y="33595"/>
                  </a:cubicBezTo>
                  <a:lnTo>
                    <a:pt x="97696" y="37899"/>
                  </a:lnTo>
                  <a:cubicBezTo>
                    <a:pt x="105156" y="41426"/>
                    <a:pt x="111076" y="47546"/>
                    <a:pt x="114353" y="55118"/>
                  </a:cubicBezTo>
                  <a:cubicBezTo>
                    <a:pt x="116897" y="61036"/>
                    <a:pt x="114178" y="67897"/>
                    <a:pt x="108271" y="70465"/>
                  </a:cubicBezTo>
                  <a:cubicBezTo>
                    <a:pt x="102403" y="73043"/>
                    <a:pt x="95557" y="70377"/>
                    <a:pt x="92979" y="64510"/>
                  </a:cubicBezTo>
                  <a:cubicBezTo>
                    <a:pt x="92960" y="64468"/>
                    <a:pt x="92942" y="64425"/>
                    <a:pt x="92924" y="64382"/>
                  </a:cubicBezTo>
                  <a:cubicBezTo>
                    <a:pt x="90952" y="60103"/>
                    <a:pt x="86589" y="57440"/>
                    <a:pt x="81882" y="57645"/>
                  </a:cubicBezTo>
                  <a:cubicBezTo>
                    <a:pt x="79435" y="57760"/>
                    <a:pt x="77423" y="59614"/>
                    <a:pt x="77109" y="62043"/>
                  </a:cubicBezTo>
                  <a:cubicBezTo>
                    <a:pt x="76633" y="64512"/>
                    <a:pt x="77856" y="66997"/>
                    <a:pt x="80104" y="6812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72" name="Freeform 271">
              <a:extLst>
                <a:ext uri="{FF2B5EF4-FFF2-40B4-BE49-F238E27FC236}">
                  <a16:creationId xmlns:a16="http://schemas.microsoft.com/office/drawing/2014/main" id="{9F23A41E-97CD-624B-9895-CD42FC06EB6B}"/>
                </a:ext>
              </a:extLst>
            </p:cNvPr>
            <p:cNvSpPr/>
            <p:nvPr/>
          </p:nvSpPr>
          <p:spPr>
            <a:xfrm>
              <a:off x="11259147" y="1829708"/>
              <a:ext cx="280742" cy="336604"/>
            </a:xfrm>
            <a:custGeom>
              <a:avLst/>
              <a:gdLst>
                <a:gd name="connsiteX0" fmla="*/ 265203 w 280742"/>
                <a:gd name="connsiteY0" fmla="*/ 177800 h 336604"/>
                <a:gd name="connsiteX1" fmla="*/ 244896 w 280742"/>
                <a:gd name="connsiteY1" fmla="*/ 184070 h 336604"/>
                <a:gd name="connsiteX2" fmla="*/ 227771 w 280742"/>
                <a:gd name="connsiteY2" fmla="*/ 168442 h 336604"/>
                <a:gd name="connsiteX3" fmla="*/ 208307 w 280742"/>
                <a:gd name="connsiteY3" fmla="*/ 174057 h 336604"/>
                <a:gd name="connsiteX4" fmla="*/ 190340 w 280742"/>
                <a:gd name="connsiteY4" fmla="*/ 159084 h 336604"/>
                <a:gd name="connsiteX5" fmla="*/ 168442 w 280742"/>
                <a:gd name="connsiteY5" fmla="*/ 167319 h 336604"/>
                <a:gd name="connsiteX6" fmla="*/ 168442 w 280742"/>
                <a:gd name="connsiteY6" fmla="*/ 108177 h 336604"/>
                <a:gd name="connsiteX7" fmla="*/ 155809 w 280742"/>
                <a:gd name="connsiteY7" fmla="*/ 89461 h 336604"/>
                <a:gd name="connsiteX8" fmla="*/ 132026 w 280742"/>
                <a:gd name="connsiteY8" fmla="*/ 101077 h 336604"/>
                <a:gd name="connsiteX9" fmla="*/ 131011 w 280742"/>
                <a:gd name="connsiteY9" fmla="*/ 107335 h 336604"/>
                <a:gd name="connsiteX10" fmla="*/ 131011 w 280742"/>
                <a:gd name="connsiteY10" fmla="*/ 257061 h 336604"/>
                <a:gd name="connsiteX11" fmla="*/ 112295 w 280742"/>
                <a:gd name="connsiteY11" fmla="*/ 238346 h 336604"/>
                <a:gd name="connsiteX12" fmla="*/ 112295 w 280742"/>
                <a:gd name="connsiteY12" fmla="*/ 221501 h 336604"/>
                <a:gd name="connsiteX13" fmla="*/ 105932 w 280742"/>
                <a:gd name="connsiteY13" fmla="*/ 214952 h 336604"/>
                <a:gd name="connsiteX14" fmla="*/ 105838 w 280742"/>
                <a:gd name="connsiteY14" fmla="*/ 214951 h 336604"/>
                <a:gd name="connsiteX15" fmla="*/ 100129 w 280742"/>
                <a:gd name="connsiteY15" fmla="*/ 214951 h 336604"/>
                <a:gd name="connsiteX16" fmla="*/ 74863 w 280742"/>
                <a:gd name="connsiteY16" fmla="*/ 240217 h 336604"/>
                <a:gd name="connsiteX17" fmla="*/ 74863 w 280742"/>
                <a:gd name="connsiteY17" fmla="*/ 240311 h 336604"/>
                <a:gd name="connsiteX18" fmla="*/ 74863 w 280742"/>
                <a:gd name="connsiteY18" fmla="*/ 286445 h 336604"/>
                <a:gd name="connsiteX19" fmla="*/ 84221 w 280742"/>
                <a:gd name="connsiteY19" fmla="*/ 307594 h 336604"/>
                <a:gd name="connsiteX20" fmla="*/ 109394 w 280742"/>
                <a:gd name="connsiteY20" fmla="*/ 329679 h 336604"/>
                <a:gd name="connsiteX21" fmla="*/ 128110 w 280742"/>
                <a:gd name="connsiteY21" fmla="*/ 336603 h 336604"/>
                <a:gd name="connsiteX22" fmla="*/ 231701 w 280742"/>
                <a:gd name="connsiteY22" fmla="*/ 336603 h 336604"/>
                <a:gd name="connsiteX23" fmla="*/ 251540 w 280742"/>
                <a:gd name="connsiteY23" fmla="*/ 328369 h 336604"/>
                <a:gd name="connsiteX24" fmla="*/ 272502 w 280742"/>
                <a:gd name="connsiteY24" fmla="*/ 307033 h 336604"/>
                <a:gd name="connsiteX25" fmla="*/ 280737 w 280742"/>
                <a:gd name="connsiteY25" fmla="*/ 287568 h 336604"/>
                <a:gd name="connsiteX26" fmla="*/ 280737 w 280742"/>
                <a:gd name="connsiteY26" fmla="*/ 197264 h 336604"/>
                <a:gd name="connsiteX27" fmla="*/ 265203 w 280742"/>
                <a:gd name="connsiteY27" fmla="*/ 177800 h 336604"/>
                <a:gd name="connsiteX28" fmla="*/ 107616 w 280742"/>
                <a:gd name="connsiteY28" fmla="*/ 159084 h 336604"/>
                <a:gd name="connsiteX29" fmla="*/ 84221 w 280742"/>
                <a:gd name="connsiteY29" fmla="*/ 159084 h 336604"/>
                <a:gd name="connsiteX30" fmla="*/ 74863 w 280742"/>
                <a:gd name="connsiteY30" fmla="*/ 149726 h 336604"/>
                <a:gd name="connsiteX31" fmla="*/ 74863 w 280742"/>
                <a:gd name="connsiteY31" fmla="*/ 37432 h 336604"/>
                <a:gd name="connsiteX32" fmla="*/ 84221 w 280742"/>
                <a:gd name="connsiteY32" fmla="*/ 28074 h 336604"/>
                <a:gd name="connsiteX33" fmla="*/ 172372 w 280742"/>
                <a:gd name="connsiteY33" fmla="*/ 28074 h 336604"/>
                <a:gd name="connsiteX34" fmla="*/ 187345 w 280742"/>
                <a:gd name="connsiteY34" fmla="*/ 0 h 336604"/>
                <a:gd name="connsiteX35" fmla="*/ 37432 w 280742"/>
                <a:gd name="connsiteY35" fmla="*/ 0 h 336604"/>
                <a:gd name="connsiteX36" fmla="*/ 0 w 280742"/>
                <a:gd name="connsiteY36" fmla="*/ 37432 h 336604"/>
                <a:gd name="connsiteX37" fmla="*/ 0 w 280742"/>
                <a:gd name="connsiteY37" fmla="*/ 149726 h 336604"/>
                <a:gd name="connsiteX38" fmla="*/ 37432 w 280742"/>
                <a:gd name="connsiteY38" fmla="*/ 187158 h 336604"/>
                <a:gd name="connsiteX39" fmla="*/ 107616 w 280742"/>
                <a:gd name="connsiteY39" fmla="*/ 187158 h 336604"/>
                <a:gd name="connsiteX40" fmla="*/ 44824 w 280742"/>
                <a:gd name="connsiteY40" fmla="*/ 109113 h 336604"/>
                <a:gd name="connsiteX41" fmla="*/ 28916 w 280742"/>
                <a:gd name="connsiteY41" fmla="*/ 93392 h 336604"/>
                <a:gd name="connsiteX42" fmla="*/ 44637 w 280742"/>
                <a:gd name="connsiteY42" fmla="*/ 77484 h 336604"/>
                <a:gd name="connsiteX43" fmla="*/ 60545 w 280742"/>
                <a:gd name="connsiteY43" fmla="*/ 93205 h 336604"/>
                <a:gd name="connsiteX44" fmla="*/ 60546 w 280742"/>
                <a:gd name="connsiteY44" fmla="*/ 93298 h 336604"/>
                <a:gd name="connsiteX45" fmla="*/ 44824 w 280742"/>
                <a:gd name="connsiteY45" fmla="*/ 109113 h 33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80742" h="336604">
                  <a:moveTo>
                    <a:pt x="265203" y="177800"/>
                  </a:moveTo>
                  <a:cubicBezTo>
                    <a:pt x="257853" y="176940"/>
                    <a:pt x="250481" y="179216"/>
                    <a:pt x="244896" y="184070"/>
                  </a:cubicBezTo>
                  <a:cubicBezTo>
                    <a:pt x="242620" y="176030"/>
                    <a:pt x="235985" y="169975"/>
                    <a:pt x="227771" y="168442"/>
                  </a:cubicBezTo>
                  <a:cubicBezTo>
                    <a:pt x="220793" y="167628"/>
                    <a:pt x="213780" y="169651"/>
                    <a:pt x="208307" y="174057"/>
                  </a:cubicBezTo>
                  <a:cubicBezTo>
                    <a:pt x="205342" y="166272"/>
                    <a:pt x="198531" y="160596"/>
                    <a:pt x="190340" y="159084"/>
                  </a:cubicBezTo>
                  <a:cubicBezTo>
                    <a:pt x="182147" y="158192"/>
                    <a:pt x="174017" y="161249"/>
                    <a:pt x="168442" y="167319"/>
                  </a:cubicBezTo>
                  <a:lnTo>
                    <a:pt x="168442" y="108177"/>
                  </a:lnTo>
                  <a:cubicBezTo>
                    <a:pt x="168892" y="99815"/>
                    <a:pt x="163733" y="92172"/>
                    <a:pt x="155809" y="89461"/>
                  </a:cubicBezTo>
                  <a:cubicBezTo>
                    <a:pt x="146034" y="86102"/>
                    <a:pt x="135385" y="91302"/>
                    <a:pt x="132026" y="101077"/>
                  </a:cubicBezTo>
                  <a:cubicBezTo>
                    <a:pt x="131334" y="103090"/>
                    <a:pt x="130991" y="105207"/>
                    <a:pt x="131011" y="107335"/>
                  </a:cubicBezTo>
                  <a:lnTo>
                    <a:pt x="131011" y="257061"/>
                  </a:lnTo>
                  <a:cubicBezTo>
                    <a:pt x="120674" y="257061"/>
                    <a:pt x="112295" y="248682"/>
                    <a:pt x="112295" y="238346"/>
                  </a:cubicBezTo>
                  <a:lnTo>
                    <a:pt x="112295" y="221501"/>
                  </a:lnTo>
                  <a:cubicBezTo>
                    <a:pt x="112346" y="217936"/>
                    <a:pt x="109498" y="215003"/>
                    <a:pt x="105932" y="214952"/>
                  </a:cubicBezTo>
                  <a:cubicBezTo>
                    <a:pt x="105900" y="214951"/>
                    <a:pt x="105870" y="214951"/>
                    <a:pt x="105838" y="214951"/>
                  </a:cubicBezTo>
                  <a:lnTo>
                    <a:pt x="100129" y="214951"/>
                  </a:lnTo>
                  <a:cubicBezTo>
                    <a:pt x="86175" y="214951"/>
                    <a:pt x="74863" y="226263"/>
                    <a:pt x="74863" y="240217"/>
                  </a:cubicBezTo>
                  <a:cubicBezTo>
                    <a:pt x="74863" y="240248"/>
                    <a:pt x="74863" y="240280"/>
                    <a:pt x="74863" y="240311"/>
                  </a:cubicBezTo>
                  <a:lnTo>
                    <a:pt x="74863" y="286445"/>
                  </a:lnTo>
                  <a:cubicBezTo>
                    <a:pt x="74799" y="294512"/>
                    <a:pt x="78208" y="302216"/>
                    <a:pt x="84221" y="307594"/>
                  </a:cubicBezTo>
                  <a:lnTo>
                    <a:pt x="109394" y="329679"/>
                  </a:lnTo>
                  <a:cubicBezTo>
                    <a:pt x="114573" y="334201"/>
                    <a:pt x="121233" y="336665"/>
                    <a:pt x="128110" y="336603"/>
                  </a:cubicBezTo>
                  <a:lnTo>
                    <a:pt x="231701" y="336603"/>
                  </a:lnTo>
                  <a:cubicBezTo>
                    <a:pt x="239145" y="336597"/>
                    <a:pt x="246280" y="333635"/>
                    <a:pt x="251540" y="328369"/>
                  </a:cubicBezTo>
                  <a:lnTo>
                    <a:pt x="272502" y="307033"/>
                  </a:lnTo>
                  <a:cubicBezTo>
                    <a:pt x="277678" y="301865"/>
                    <a:pt x="280632" y="294881"/>
                    <a:pt x="280737" y="287568"/>
                  </a:cubicBezTo>
                  <a:lnTo>
                    <a:pt x="280737" y="197264"/>
                  </a:lnTo>
                  <a:cubicBezTo>
                    <a:pt x="280968" y="187866"/>
                    <a:pt x="274417" y="179659"/>
                    <a:pt x="265203" y="177800"/>
                  </a:cubicBezTo>
                  <a:close/>
                  <a:moveTo>
                    <a:pt x="107616" y="159084"/>
                  </a:moveTo>
                  <a:lnTo>
                    <a:pt x="84221" y="159084"/>
                  </a:lnTo>
                  <a:cubicBezTo>
                    <a:pt x="79053" y="159084"/>
                    <a:pt x="74863" y="154895"/>
                    <a:pt x="74863" y="149726"/>
                  </a:cubicBezTo>
                  <a:lnTo>
                    <a:pt x="74863" y="37432"/>
                  </a:lnTo>
                  <a:cubicBezTo>
                    <a:pt x="74863" y="32263"/>
                    <a:pt x="79053" y="28074"/>
                    <a:pt x="84221" y="28074"/>
                  </a:cubicBezTo>
                  <a:lnTo>
                    <a:pt x="172372" y="28074"/>
                  </a:lnTo>
                  <a:cubicBezTo>
                    <a:pt x="175986" y="18044"/>
                    <a:pt x="181029" y="8589"/>
                    <a:pt x="187345" y="0"/>
                  </a:cubicBezTo>
                  <a:lnTo>
                    <a:pt x="37432" y="0"/>
                  </a:lnTo>
                  <a:cubicBezTo>
                    <a:pt x="16759" y="0"/>
                    <a:pt x="0" y="16759"/>
                    <a:pt x="0" y="37432"/>
                  </a:cubicBezTo>
                  <a:lnTo>
                    <a:pt x="0" y="149726"/>
                  </a:lnTo>
                  <a:cubicBezTo>
                    <a:pt x="0" y="170399"/>
                    <a:pt x="16759" y="187158"/>
                    <a:pt x="37432" y="187158"/>
                  </a:cubicBezTo>
                  <a:lnTo>
                    <a:pt x="107616" y="187158"/>
                  </a:lnTo>
                  <a:close/>
                  <a:moveTo>
                    <a:pt x="44824" y="109113"/>
                  </a:moveTo>
                  <a:cubicBezTo>
                    <a:pt x="36090" y="109165"/>
                    <a:pt x="28968" y="102126"/>
                    <a:pt x="28916" y="93392"/>
                  </a:cubicBezTo>
                  <a:cubicBezTo>
                    <a:pt x="28865" y="84658"/>
                    <a:pt x="35903" y="77536"/>
                    <a:pt x="44637" y="77484"/>
                  </a:cubicBezTo>
                  <a:cubicBezTo>
                    <a:pt x="53371" y="77432"/>
                    <a:pt x="60494" y="84471"/>
                    <a:pt x="60545" y="93205"/>
                  </a:cubicBezTo>
                  <a:cubicBezTo>
                    <a:pt x="60545" y="93236"/>
                    <a:pt x="60546" y="93267"/>
                    <a:pt x="60546" y="93298"/>
                  </a:cubicBezTo>
                  <a:cubicBezTo>
                    <a:pt x="60546" y="101996"/>
                    <a:pt x="53522" y="109062"/>
                    <a:pt x="44824" y="10911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76" name="Graphic 65">
            <a:extLst>
              <a:ext uri="{FF2B5EF4-FFF2-40B4-BE49-F238E27FC236}">
                <a16:creationId xmlns:a16="http://schemas.microsoft.com/office/drawing/2014/main" id="{E4AFEE82-1CA3-8C48-960A-9AD495E95986}"/>
              </a:ext>
            </a:extLst>
          </p:cNvPr>
          <p:cNvGrpSpPr>
            <a:grpSpLocks noChangeAspect="1"/>
          </p:cNvGrpSpPr>
          <p:nvPr/>
        </p:nvGrpSpPr>
        <p:grpSpPr>
          <a:xfrm>
            <a:off x="1778125" y="2953741"/>
            <a:ext cx="378725" cy="353541"/>
            <a:chOff x="1778125" y="2526229"/>
            <a:chExt cx="378725" cy="353541"/>
          </a:xfrm>
          <a:noFill/>
        </p:grpSpPr>
        <p:sp>
          <p:nvSpPr>
            <p:cNvPr id="277" name="Freeform 276">
              <a:extLst>
                <a:ext uri="{FF2B5EF4-FFF2-40B4-BE49-F238E27FC236}">
                  <a16:creationId xmlns:a16="http://schemas.microsoft.com/office/drawing/2014/main" id="{DDA9E354-F951-6048-A125-68C72D644D67}"/>
                </a:ext>
              </a:extLst>
            </p:cNvPr>
            <p:cNvSpPr/>
            <p:nvPr/>
          </p:nvSpPr>
          <p:spPr>
            <a:xfrm>
              <a:off x="1778125" y="2643167"/>
              <a:ext cx="378725" cy="182514"/>
            </a:xfrm>
            <a:custGeom>
              <a:avLst/>
              <a:gdLst>
                <a:gd name="connsiteX0" fmla="*/ 108876 w 378725"/>
                <a:gd name="connsiteY0" fmla="*/ 63107 h 182514"/>
                <a:gd name="connsiteX1" fmla="*/ 77625 w 378725"/>
                <a:gd name="connsiteY1" fmla="*/ 63242 h 182514"/>
                <a:gd name="connsiteX2" fmla="*/ 76206 w 378725"/>
                <a:gd name="connsiteY2" fmla="*/ 64792 h 182514"/>
                <a:gd name="connsiteX3" fmla="*/ 78587 w 378725"/>
                <a:gd name="connsiteY3" fmla="*/ 94643 h 182514"/>
                <a:gd name="connsiteX4" fmla="*/ 102780 w 378725"/>
                <a:gd name="connsiteY4" fmla="*/ 118319 h 182514"/>
                <a:gd name="connsiteX5" fmla="*/ 103114 w 378725"/>
                <a:gd name="connsiteY5" fmla="*/ 135397 h 182514"/>
                <a:gd name="connsiteX6" fmla="*/ 85731 w 378725"/>
                <a:gd name="connsiteY6" fmla="*/ 135725 h 182514"/>
                <a:gd name="connsiteX7" fmla="*/ 62013 w 378725"/>
                <a:gd name="connsiteY7" fmla="*/ 112236 h 182514"/>
                <a:gd name="connsiteX8" fmla="*/ 47631 w 378725"/>
                <a:gd name="connsiteY8" fmla="*/ 79577 h 182514"/>
                <a:gd name="connsiteX9" fmla="*/ 47631 w 378725"/>
                <a:gd name="connsiteY9" fmla="*/ 23430 h 182514"/>
                <a:gd name="connsiteX10" fmla="*/ 23852 w 378725"/>
                <a:gd name="connsiteY10" fmla="*/ 1 h 182514"/>
                <a:gd name="connsiteX11" fmla="*/ 21342 w 378725"/>
                <a:gd name="connsiteY11" fmla="*/ 129 h 182514"/>
                <a:gd name="connsiteX12" fmla="*/ 6 w 378725"/>
                <a:gd name="connsiteY12" fmla="*/ 24740 h 182514"/>
                <a:gd name="connsiteX13" fmla="*/ 6 w 378725"/>
                <a:gd name="connsiteY13" fmla="*/ 82385 h 182514"/>
                <a:gd name="connsiteX14" fmla="*/ 13531 w 378725"/>
                <a:gd name="connsiteY14" fmla="*/ 118693 h 182514"/>
                <a:gd name="connsiteX15" fmla="*/ 66681 w 378725"/>
                <a:gd name="connsiteY15" fmla="*/ 180830 h 182514"/>
                <a:gd name="connsiteX16" fmla="*/ 70300 w 378725"/>
                <a:gd name="connsiteY16" fmla="*/ 182514 h 182514"/>
                <a:gd name="connsiteX17" fmla="*/ 168408 w 378725"/>
                <a:gd name="connsiteY17" fmla="*/ 182514 h 182514"/>
                <a:gd name="connsiteX18" fmla="*/ 173170 w 378725"/>
                <a:gd name="connsiteY18" fmla="*/ 177835 h 182514"/>
                <a:gd name="connsiteX19" fmla="*/ 173170 w 378725"/>
                <a:gd name="connsiteY19" fmla="*/ 149761 h 182514"/>
                <a:gd name="connsiteX20" fmla="*/ 156501 w 378725"/>
                <a:gd name="connsiteY20" fmla="*/ 109990 h 182514"/>
                <a:gd name="connsiteX21" fmla="*/ 357384 w 378725"/>
                <a:gd name="connsiteY21" fmla="*/ 129 h 182514"/>
                <a:gd name="connsiteX22" fmla="*/ 331224 w 378725"/>
                <a:gd name="connsiteY22" fmla="*/ 20963 h 182514"/>
                <a:gd name="connsiteX23" fmla="*/ 331095 w 378725"/>
                <a:gd name="connsiteY23" fmla="*/ 23430 h 182514"/>
                <a:gd name="connsiteX24" fmla="*/ 331095 w 378725"/>
                <a:gd name="connsiteY24" fmla="*/ 79577 h 182514"/>
                <a:gd name="connsiteX25" fmla="*/ 316521 w 378725"/>
                <a:gd name="connsiteY25" fmla="*/ 112330 h 182514"/>
                <a:gd name="connsiteX26" fmla="*/ 293185 w 378725"/>
                <a:gd name="connsiteY26" fmla="*/ 135725 h 182514"/>
                <a:gd name="connsiteX27" fmla="*/ 275850 w 378725"/>
                <a:gd name="connsiteY27" fmla="*/ 135350 h 182514"/>
                <a:gd name="connsiteX28" fmla="*/ 276231 w 378725"/>
                <a:gd name="connsiteY28" fmla="*/ 118319 h 182514"/>
                <a:gd name="connsiteX29" fmla="*/ 300424 w 378725"/>
                <a:gd name="connsiteY29" fmla="*/ 94643 h 182514"/>
                <a:gd name="connsiteX30" fmla="*/ 302805 w 378725"/>
                <a:gd name="connsiteY30" fmla="*/ 64792 h 182514"/>
                <a:gd name="connsiteX31" fmla="*/ 271851 w 378725"/>
                <a:gd name="connsiteY31" fmla="*/ 61674 h 182514"/>
                <a:gd name="connsiteX32" fmla="*/ 270230 w 378725"/>
                <a:gd name="connsiteY32" fmla="*/ 63107 h 182514"/>
                <a:gd name="connsiteX33" fmla="*/ 222605 w 378725"/>
                <a:gd name="connsiteY33" fmla="*/ 109897 h 182514"/>
                <a:gd name="connsiteX34" fmla="*/ 205841 w 378725"/>
                <a:gd name="connsiteY34" fmla="*/ 149668 h 182514"/>
                <a:gd name="connsiteX35" fmla="*/ 205841 w 378725"/>
                <a:gd name="connsiteY35" fmla="*/ 177742 h 182514"/>
                <a:gd name="connsiteX36" fmla="*/ 210603 w 378725"/>
                <a:gd name="connsiteY36" fmla="*/ 182421 h 182514"/>
                <a:gd name="connsiteX37" fmla="*/ 308139 w 378725"/>
                <a:gd name="connsiteY37" fmla="*/ 182421 h 182514"/>
                <a:gd name="connsiteX38" fmla="*/ 311759 w 378725"/>
                <a:gd name="connsiteY38" fmla="*/ 180736 h 182514"/>
                <a:gd name="connsiteX39" fmla="*/ 365289 w 378725"/>
                <a:gd name="connsiteY39" fmla="*/ 118600 h 182514"/>
                <a:gd name="connsiteX40" fmla="*/ 378720 w 378725"/>
                <a:gd name="connsiteY40" fmla="*/ 82291 h 182514"/>
                <a:gd name="connsiteX41" fmla="*/ 378720 w 378725"/>
                <a:gd name="connsiteY41" fmla="*/ 24740 h 182514"/>
                <a:gd name="connsiteX42" fmla="*/ 357384 w 378725"/>
                <a:gd name="connsiteY42" fmla="*/ 129 h 18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8725" h="182514">
                  <a:moveTo>
                    <a:pt x="108876" y="63107"/>
                  </a:moveTo>
                  <a:cubicBezTo>
                    <a:pt x="100209" y="54667"/>
                    <a:pt x="86217" y="54726"/>
                    <a:pt x="77625" y="63242"/>
                  </a:cubicBezTo>
                  <a:cubicBezTo>
                    <a:pt x="77127" y="63736"/>
                    <a:pt x="76653" y="64254"/>
                    <a:pt x="76206" y="64792"/>
                  </a:cubicBezTo>
                  <a:cubicBezTo>
                    <a:pt x="69191" y="73899"/>
                    <a:pt x="70214" y="86721"/>
                    <a:pt x="78587" y="94643"/>
                  </a:cubicBezTo>
                  <a:lnTo>
                    <a:pt x="102780" y="118319"/>
                  </a:lnTo>
                  <a:cubicBezTo>
                    <a:pt x="107672" y="122945"/>
                    <a:pt x="107822" y="130591"/>
                    <a:pt x="103114" y="135397"/>
                  </a:cubicBezTo>
                  <a:cubicBezTo>
                    <a:pt x="98406" y="140203"/>
                    <a:pt x="90623" y="140350"/>
                    <a:pt x="85731" y="135725"/>
                  </a:cubicBezTo>
                  <a:lnTo>
                    <a:pt x="62013" y="112236"/>
                  </a:lnTo>
                  <a:cubicBezTo>
                    <a:pt x="53202" y="103519"/>
                    <a:pt x="48065" y="91855"/>
                    <a:pt x="47631" y="79577"/>
                  </a:cubicBezTo>
                  <a:lnTo>
                    <a:pt x="47631" y="23430"/>
                  </a:lnTo>
                  <a:cubicBezTo>
                    <a:pt x="47649" y="10509"/>
                    <a:pt x="37003" y="20"/>
                    <a:pt x="23852" y="1"/>
                  </a:cubicBezTo>
                  <a:cubicBezTo>
                    <a:pt x="23014" y="1"/>
                    <a:pt x="22176" y="43"/>
                    <a:pt x="21342" y="129"/>
                  </a:cubicBezTo>
                  <a:cubicBezTo>
                    <a:pt x="8908" y="1834"/>
                    <a:pt x="-260" y="12409"/>
                    <a:pt x="6" y="24740"/>
                  </a:cubicBezTo>
                  <a:lnTo>
                    <a:pt x="6" y="82385"/>
                  </a:lnTo>
                  <a:cubicBezTo>
                    <a:pt x="-3" y="95679"/>
                    <a:pt x="4790" y="108546"/>
                    <a:pt x="13531" y="118693"/>
                  </a:cubicBezTo>
                  <a:lnTo>
                    <a:pt x="66681" y="180830"/>
                  </a:lnTo>
                  <a:cubicBezTo>
                    <a:pt x="67568" y="181897"/>
                    <a:pt x="68897" y="182516"/>
                    <a:pt x="70300" y="182514"/>
                  </a:cubicBezTo>
                  <a:lnTo>
                    <a:pt x="168408" y="182514"/>
                  </a:lnTo>
                  <a:cubicBezTo>
                    <a:pt x="171037" y="182514"/>
                    <a:pt x="173170" y="180419"/>
                    <a:pt x="173170" y="177835"/>
                  </a:cubicBezTo>
                  <a:lnTo>
                    <a:pt x="173170" y="149761"/>
                  </a:lnTo>
                  <a:cubicBezTo>
                    <a:pt x="173207" y="134856"/>
                    <a:pt x="167210" y="120548"/>
                    <a:pt x="156501" y="109990"/>
                  </a:cubicBezTo>
                  <a:close/>
                  <a:moveTo>
                    <a:pt x="357384" y="129"/>
                  </a:moveTo>
                  <a:cubicBezTo>
                    <a:pt x="344304" y="-1215"/>
                    <a:pt x="332591" y="8113"/>
                    <a:pt x="331224" y="20963"/>
                  </a:cubicBezTo>
                  <a:cubicBezTo>
                    <a:pt x="331137" y="21783"/>
                    <a:pt x="331094" y="22606"/>
                    <a:pt x="331095" y="23430"/>
                  </a:cubicBezTo>
                  <a:lnTo>
                    <a:pt x="331095" y="79577"/>
                  </a:lnTo>
                  <a:cubicBezTo>
                    <a:pt x="330633" y="91914"/>
                    <a:pt x="325424" y="103619"/>
                    <a:pt x="316521" y="112330"/>
                  </a:cubicBezTo>
                  <a:lnTo>
                    <a:pt x="293185" y="135725"/>
                  </a:lnTo>
                  <a:cubicBezTo>
                    <a:pt x="288293" y="140324"/>
                    <a:pt x="280531" y="140157"/>
                    <a:pt x="275850" y="135350"/>
                  </a:cubicBezTo>
                  <a:cubicBezTo>
                    <a:pt x="271168" y="130544"/>
                    <a:pt x="271339" y="122918"/>
                    <a:pt x="276231" y="118319"/>
                  </a:cubicBezTo>
                  <a:lnTo>
                    <a:pt x="300424" y="94643"/>
                  </a:lnTo>
                  <a:cubicBezTo>
                    <a:pt x="308797" y="86721"/>
                    <a:pt x="309820" y="73899"/>
                    <a:pt x="302805" y="64792"/>
                  </a:cubicBezTo>
                  <a:cubicBezTo>
                    <a:pt x="295134" y="55533"/>
                    <a:pt x="281275" y="54137"/>
                    <a:pt x="271851" y="61674"/>
                  </a:cubicBezTo>
                  <a:cubicBezTo>
                    <a:pt x="271287" y="62125"/>
                    <a:pt x="270746" y="62604"/>
                    <a:pt x="270230" y="63107"/>
                  </a:cubicBezTo>
                  <a:lnTo>
                    <a:pt x="222605" y="109897"/>
                  </a:lnTo>
                  <a:cubicBezTo>
                    <a:pt x="211861" y="120439"/>
                    <a:pt x="205828" y="134750"/>
                    <a:pt x="205841" y="149668"/>
                  </a:cubicBezTo>
                  <a:lnTo>
                    <a:pt x="205841" y="177742"/>
                  </a:lnTo>
                  <a:cubicBezTo>
                    <a:pt x="205841" y="180325"/>
                    <a:pt x="207974" y="182421"/>
                    <a:pt x="210603" y="182421"/>
                  </a:cubicBezTo>
                  <a:lnTo>
                    <a:pt x="308139" y="182421"/>
                  </a:lnTo>
                  <a:cubicBezTo>
                    <a:pt x="309545" y="182436"/>
                    <a:pt x="310880" y="181814"/>
                    <a:pt x="311759" y="180736"/>
                  </a:cubicBezTo>
                  <a:lnTo>
                    <a:pt x="365289" y="118600"/>
                  </a:lnTo>
                  <a:cubicBezTo>
                    <a:pt x="373961" y="108418"/>
                    <a:pt x="378714" y="95566"/>
                    <a:pt x="378720" y="82291"/>
                  </a:cubicBezTo>
                  <a:lnTo>
                    <a:pt x="378720" y="24740"/>
                  </a:lnTo>
                  <a:cubicBezTo>
                    <a:pt x="378985" y="12409"/>
                    <a:pt x="369817" y="1834"/>
                    <a:pt x="357384" y="12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78" name="Freeform 277">
              <a:extLst>
                <a:ext uri="{FF2B5EF4-FFF2-40B4-BE49-F238E27FC236}">
                  <a16:creationId xmlns:a16="http://schemas.microsoft.com/office/drawing/2014/main" id="{25BED65E-E10A-7E47-A737-811553037716}"/>
                </a:ext>
              </a:extLst>
            </p:cNvPr>
            <p:cNvSpPr/>
            <p:nvPr/>
          </p:nvSpPr>
          <p:spPr>
            <a:xfrm>
              <a:off x="1846520" y="2526229"/>
              <a:ext cx="241935" cy="353541"/>
            </a:xfrm>
            <a:custGeom>
              <a:avLst/>
              <a:gdLst>
                <a:gd name="connsiteX0" fmla="*/ 103061 w 241935"/>
                <a:gd name="connsiteY0" fmla="*/ 325468 h 353541"/>
                <a:gd name="connsiteX1" fmla="*/ 4763 w 241935"/>
                <a:gd name="connsiteY1" fmla="*/ 325468 h 353541"/>
                <a:gd name="connsiteX2" fmla="*/ 0 w 241935"/>
                <a:gd name="connsiteY2" fmla="*/ 330147 h 353541"/>
                <a:gd name="connsiteX3" fmla="*/ 0 w 241935"/>
                <a:gd name="connsiteY3" fmla="*/ 348862 h 353541"/>
                <a:gd name="connsiteX4" fmla="*/ 4763 w 241935"/>
                <a:gd name="connsiteY4" fmla="*/ 353541 h 353541"/>
                <a:gd name="connsiteX5" fmla="*/ 103061 w 241935"/>
                <a:gd name="connsiteY5" fmla="*/ 353541 h 353541"/>
                <a:gd name="connsiteX6" fmla="*/ 107823 w 241935"/>
                <a:gd name="connsiteY6" fmla="*/ 348862 h 353541"/>
                <a:gd name="connsiteX7" fmla="*/ 107823 w 241935"/>
                <a:gd name="connsiteY7" fmla="*/ 330147 h 353541"/>
                <a:gd name="connsiteX8" fmla="*/ 103061 w 241935"/>
                <a:gd name="connsiteY8" fmla="*/ 325468 h 353541"/>
                <a:gd name="connsiteX9" fmla="*/ 237649 w 241935"/>
                <a:gd name="connsiteY9" fmla="*/ 325468 h 353541"/>
                <a:gd name="connsiteX10" fmla="*/ 139351 w 241935"/>
                <a:gd name="connsiteY10" fmla="*/ 325468 h 353541"/>
                <a:gd name="connsiteX11" fmla="*/ 134588 w 241935"/>
                <a:gd name="connsiteY11" fmla="*/ 330147 h 353541"/>
                <a:gd name="connsiteX12" fmla="*/ 134588 w 241935"/>
                <a:gd name="connsiteY12" fmla="*/ 348862 h 353541"/>
                <a:gd name="connsiteX13" fmla="*/ 139351 w 241935"/>
                <a:gd name="connsiteY13" fmla="*/ 353541 h 353541"/>
                <a:gd name="connsiteX14" fmla="*/ 237173 w 241935"/>
                <a:gd name="connsiteY14" fmla="*/ 353541 h 353541"/>
                <a:gd name="connsiteX15" fmla="*/ 241935 w 241935"/>
                <a:gd name="connsiteY15" fmla="*/ 348862 h 353541"/>
                <a:gd name="connsiteX16" fmla="*/ 241935 w 241935"/>
                <a:gd name="connsiteY16" fmla="*/ 330147 h 353541"/>
                <a:gd name="connsiteX17" fmla="*/ 237173 w 241935"/>
                <a:gd name="connsiteY17" fmla="*/ 325468 h 353541"/>
                <a:gd name="connsiteX18" fmla="*/ 219075 w 241935"/>
                <a:gd name="connsiteY18" fmla="*/ 93579 h 353541"/>
                <a:gd name="connsiteX19" fmla="*/ 123825 w 241935"/>
                <a:gd name="connsiteY19" fmla="*/ 0 h 353541"/>
                <a:gd name="connsiteX20" fmla="*/ 28575 w 241935"/>
                <a:gd name="connsiteY20" fmla="*/ 93579 h 353541"/>
                <a:gd name="connsiteX21" fmla="*/ 123825 w 241935"/>
                <a:gd name="connsiteY21" fmla="*/ 187158 h 353541"/>
                <a:gd name="connsiteX22" fmla="*/ 219075 w 241935"/>
                <a:gd name="connsiteY22" fmla="*/ 93579 h 353541"/>
                <a:gd name="connsiteX23" fmla="*/ 117824 w 241935"/>
                <a:gd name="connsiteY23" fmla="*/ 77015 h 353541"/>
                <a:gd name="connsiteX24" fmla="*/ 139827 w 241935"/>
                <a:gd name="connsiteY24" fmla="*/ 88151 h 353541"/>
                <a:gd name="connsiteX25" fmla="*/ 156686 w 241935"/>
                <a:gd name="connsiteY25" fmla="*/ 121653 h 353541"/>
                <a:gd name="connsiteX26" fmla="*/ 137636 w 241935"/>
                <a:gd name="connsiteY26" fmla="*/ 145235 h 353541"/>
                <a:gd name="connsiteX27" fmla="*/ 137636 w 241935"/>
                <a:gd name="connsiteY27" fmla="*/ 149165 h 353541"/>
                <a:gd name="connsiteX28" fmla="*/ 125730 w 241935"/>
                <a:gd name="connsiteY28" fmla="*/ 160862 h 353541"/>
                <a:gd name="connsiteX29" fmla="*/ 113824 w 241935"/>
                <a:gd name="connsiteY29" fmla="*/ 149165 h 353541"/>
                <a:gd name="connsiteX30" fmla="*/ 113824 w 241935"/>
                <a:gd name="connsiteY30" fmla="*/ 145983 h 353541"/>
                <a:gd name="connsiteX31" fmla="*/ 89630 w 241935"/>
                <a:gd name="connsiteY31" fmla="*/ 124928 h 353541"/>
                <a:gd name="connsiteX32" fmla="*/ 95701 w 241935"/>
                <a:gd name="connsiteY32" fmla="*/ 109498 h 353541"/>
                <a:gd name="connsiteX33" fmla="*/ 95726 w 241935"/>
                <a:gd name="connsiteY33" fmla="*/ 109487 h 353541"/>
                <a:gd name="connsiteX34" fmla="*/ 111442 w 241935"/>
                <a:gd name="connsiteY34" fmla="*/ 115570 h 353541"/>
                <a:gd name="connsiteX35" fmla="*/ 126111 w 241935"/>
                <a:gd name="connsiteY35" fmla="*/ 124179 h 353541"/>
                <a:gd name="connsiteX36" fmla="*/ 127159 w 241935"/>
                <a:gd name="connsiteY36" fmla="*/ 124179 h 353541"/>
                <a:gd name="connsiteX37" fmla="*/ 133160 w 241935"/>
                <a:gd name="connsiteY37" fmla="*/ 118097 h 353541"/>
                <a:gd name="connsiteX38" fmla="*/ 128873 w 241935"/>
                <a:gd name="connsiteY38" fmla="*/ 109581 h 353541"/>
                <a:gd name="connsiteX39" fmla="*/ 106871 w 241935"/>
                <a:gd name="connsiteY39" fmla="*/ 97790 h 353541"/>
                <a:gd name="connsiteX40" fmla="*/ 90202 w 241935"/>
                <a:gd name="connsiteY40" fmla="*/ 64102 h 353541"/>
                <a:gd name="connsiteX41" fmla="*/ 113824 w 241935"/>
                <a:gd name="connsiteY41" fmla="*/ 39677 h 353541"/>
                <a:gd name="connsiteX42" fmla="*/ 113824 w 241935"/>
                <a:gd name="connsiteY42" fmla="*/ 36402 h 353541"/>
                <a:gd name="connsiteX43" fmla="*/ 125730 w 241935"/>
                <a:gd name="connsiteY43" fmla="*/ 24705 h 353541"/>
                <a:gd name="connsiteX44" fmla="*/ 137636 w 241935"/>
                <a:gd name="connsiteY44" fmla="*/ 36402 h 353541"/>
                <a:gd name="connsiteX45" fmla="*/ 137636 w 241935"/>
                <a:gd name="connsiteY45" fmla="*/ 42204 h 353541"/>
                <a:gd name="connsiteX46" fmla="*/ 156686 w 241935"/>
                <a:gd name="connsiteY46" fmla="*/ 61481 h 353541"/>
                <a:gd name="connsiteX47" fmla="*/ 150495 w 241935"/>
                <a:gd name="connsiteY47" fmla="*/ 76922 h 353541"/>
                <a:gd name="connsiteX48" fmla="*/ 134779 w 241935"/>
                <a:gd name="connsiteY48" fmla="*/ 70839 h 353541"/>
                <a:gd name="connsiteX49" fmla="*/ 120110 w 241935"/>
                <a:gd name="connsiteY49" fmla="*/ 62324 h 353541"/>
                <a:gd name="connsiteX50" fmla="*/ 113252 w 241935"/>
                <a:gd name="connsiteY50" fmla="*/ 68500 h 353541"/>
                <a:gd name="connsiteX51" fmla="*/ 117824 w 241935"/>
                <a:gd name="connsiteY51" fmla="*/ 77015 h 353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1935" h="353541">
                  <a:moveTo>
                    <a:pt x="103061" y="325468"/>
                  </a:moveTo>
                  <a:lnTo>
                    <a:pt x="4763" y="325468"/>
                  </a:lnTo>
                  <a:cubicBezTo>
                    <a:pt x="2132" y="325468"/>
                    <a:pt x="0" y="327563"/>
                    <a:pt x="0" y="330147"/>
                  </a:cubicBezTo>
                  <a:lnTo>
                    <a:pt x="0" y="348862"/>
                  </a:lnTo>
                  <a:cubicBezTo>
                    <a:pt x="51" y="351425"/>
                    <a:pt x="2154" y="353492"/>
                    <a:pt x="4763" y="353541"/>
                  </a:cubicBezTo>
                  <a:lnTo>
                    <a:pt x="103061" y="353541"/>
                  </a:lnTo>
                  <a:cubicBezTo>
                    <a:pt x="105690" y="353541"/>
                    <a:pt x="107823" y="351446"/>
                    <a:pt x="107823" y="348862"/>
                  </a:cubicBezTo>
                  <a:lnTo>
                    <a:pt x="107823" y="330147"/>
                  </a:lnTo>
                  <a:cubicBezTo>
                    <a:pt x="107823" y="327563"/>
                    <a:pt x="105690" y="325468"/>
                    <a:pt x="103061" y="325468"/>
                  </a:cubicBezTo>
                  <a:close/>
                  <a:moveTo>
                    <a:pt x="237649" y="325468"/>
                  </a:moveTo>
                  <a:lnTo>
                    <a:pt x="139351" y="325468"/>
                  </a:lnTo>
                  <a:cubicBezTo>
                    <a:pt x="136721" y="325468"/>
                    <a:pt x="134588" y="327563"/>
                    <a:pt x="134588" y="330147"/>
                  </a:cubicBezTo>
                  <a:lnTo>
                    <a:pt x="134588" y="348862"/>
                  </a:lnTo>
                  <a:cubicBezTo>
                    <a:pt x="134639" y="351425"/>
                    <a:pt x="136742" y="353492"/>
                    <a:pt x="139351" y="353541"/>
                  </a:cubicBezTo>
                  <a:lnTo>
                    <a:pt x="237173" y="353541"/>
                  </a:lnTo>
                  <a:cubicBezTo>
                    <a:pt x="239802" y="353541"/>
                    <a:pt x="241935" y="351446"/>
                    <a:pt x="241935" y="348862"/>
                  </a:cubicBezTo>
                  <a:lnTo>
                    <a:pt x="241935" y="330147"/>
                  </a:lnTo>
                  <a:cubicBezTo>
                    <a:pt x="241935" y="327563"/>
                    <a:pt x="239802" y="325468"/>
                    <a:pt x="237173" y="325468"/>
                  </a:cubicBezTo>
                  <a:close/>
                  <a:moveTo>
                    <a:pt x="219075" y="93579"/>
                  </a:moveTo>
                  <a:cubicBezTo>
                    <a:pt x="219075" y="41897"/>
                    <a:pt x="176430" y="0"/>
                    <a:pt x="123825" y="0"/>
                  </a:cubicBezTo>
                  <a:cubicBezTo>
                    <a:pt x="71220" y="0"/>
                    <a:pt x="28575" y="41897"/>
                    <a:pt x="28575" y="93579"/>
                  </a:cubicBezTo>
                  <a:cubicBezTo>
                    <a:pt x="28575" y="145261"/>
                    <a:pt x="71220" y="187158"/>
                    <a:pt x="123825" y="187158"/>
                  </a:cubicBezTo>
                  <a:cubicBezTo>
                    <a:pt x="176430" y="187158"/>
                    <a:pt x="219075" y="145261"/>
                    <a:pt x="219075" y="93579"/>
                  </a:cubicBezTo>
                  <a:close/>
                  <a:moveTo>
                    <a:pt x="117824" y="77015"/>
                  </a:moveTo>
                  <a:lnTo>
                    <a:pt x="139827" y="88151"/>
                  </a:lnTo>
                  <a:cubicBezTo>
                    <a:pt x="152419" y="94378"/>
                    <a:pt x="159295" y="108042"/>
                    <a:pt x="156686" y="121653"/>
                  </a:cubicBezTo>
                  <a:cubicBezTo>
                    <a:pt x="155037" y="132274"/>
                    <a:pt x="147791" y="141245"/>
                    <a:pt x="137636" y="145235"/>
                  </a:cubicBezTo>
                  <a:lnTo>
                    <a:pt x="137636" y="149165"/>
                  </a:lnTo>
                  <a:cubicBezTo>
                    <a:pt x="137636" y="155626"/>
                    <a:pt x="132306" y="160862"/>
                    <a:pt x="125730" y="160862"/>
                  </a:cubicBezTo>
                  <a:cubicBezTo>
                    <a:pt x="119154" y="160862"/>
                    <a:pt x="113824" y="155626"/>
                    <a:pt x="113824" y="149165"/>
                  </a:cubicBezTo>
                  <a:lnTo>
                    <a:pt x="113824" y="145983"/>
                  </a:lnTo>
                  <a:cubicBezTo>
                    <a:pt x="102979" y="142840"/>
                    <a:pt x="94115" y="135126"/>
                    <a:pt x="89630" y="124928"/>
                  </a:cubicBezTo>
                  <a:cubicBezTo>
                    <a:pt x="86970" y="119020"/>
                    <a:pt x="89688" y="112112"/>
                    <a:pt x="95701" y="109498"/>
                  </a:cubicBezTo>
                  <a:cubicBezTo>
                    <a:pt x="95710" y="109495"/>
                    <a:pt x="95718" y="109491"/>
                    <a:pt x="95726" y="109487"/>
                  </a:cubicBezTo>
                  <a:cubicBezTo>
                    <a:pt x="101777" y="106936"/>
                    <a:pt x="108789" y="109650"/>
                    <a:pt x="111442" y="115570"/>
                  </a:cubicBezTo>
                  <a:cubicBezTo>
                    <a:pt x="113928" y="121250"/>
                    <a:pt x="119843" y="124722"/>
                    <a:pt x="126111" y="124179"/>
                  </a:cubicBezTo>
                  <a:lnTo>
                    <a:pt x="127159" y="124179"/>
                  </a:lnTo>
                  <a:cubicBezTo>
                    <a:pt x="130335" y="123730"/>
                    <a:pt x="132802" y="121230"/>
                    <a:pt x="133160" y="118097"/>
                  </a:cubicBezTo>
                  <a:cubicBezTo>
                    <a:pt x="133802" y="114640"/>
                    <a:pt x="132060" y="111177"/>
                    <a:pt x="128873" y="109581"/>
                  </a:cubicBezTo>
                  <a:lnTo>
                    <a:pt x="106871" y="97790"/>
                  </a:lnTo>
                  <a:cubicBezTo>
                    <a:pt x="94298" y="91461"/>
                    <a:pt x="87501" y="77725"/>
                    <a:pt x="90202" y="64102"/>
                  </a:cubicBezTo>
                  <a:cubicBezTo>
                    <a:pt x="92299" y="52004"/>
                    <a:pt x="101633" y="42353"/>
                    <a:pt x="113824" y="39677"/>
                  </a:cubicBezTo>
                  <a:lnTo>
                    <a:pt x="113824" y="36402"/>
                  </a:lnTo>
                  <a:cubicBezTo>
                    <a:pt x="113824" y="29942"/>
                    <a:pt x="119154" y="24705"/>
                    <a:pt x="125730" y="24705"/>
                  </a:cubicBezTo>
                  <a:cubicBezTo>
                    <a:pt x="132306" y="24705"/>
                    <a:pt x="137636" y="29942"/>
                    <a:pt x="137636" y="36402"/>
                  </a:cubicBezTo>
                  <a:lnTo>
                    <a:pt x="137636" y="42204"/>
                  </a:lnTo>
                  <a:cubicBezTo>
                    <a:pt x="146195" y="46092"/>
                    <a:pt x="152983" y="52961"/>
                    <a:pt x="156686" y="61481"/>
                  </a:cubicBezTo>
                  <a:cubicBezTo>
                    <a:pt x="159316" y="67425"/>
                    <a:pt x="156544" y="74338"/>
                    <a:pt x="150495" y="76922"/>
                  </a:cubicBezTo>
                  <a:cubicBezTo>
                    <a:pt x="144446" y="79506"/>
                    <a:pt x="137409" y="76783"/>
                    <a:pt x="134779" y="70839"/>
                  </a:cubicBezTo>
                  <a:cubicBezTo>
                    <a:pt x="132217" y="65236"/>
                    <a:pt x="126342" y="61824"/>
                    <a:pt x="120110" y="62324"/>
                  </a:cubicBezTo>
                  <a:cubicBezTo>
                    <a:pt x="116617" y="62512"/>
                    <a:pt x="113747" y="65098"/>
                    <a:pt x="113252" y="68500"/>
                  </a:cubicBezTo>
                  <a:cubicBezTo>
                    <a:pt x="112548" y="72041"/>
                    <a:pt x="114451" y="75586"/>
                    <a:pt x="117824" y="7701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82" name="Graphic 69">
            <a:extLst>
              <a:ext uri="{FF2B5EF4-FFF2-40B4-BE49-F238E27FC236}">
                <a16:creationId xmlns:a16="http://schemas.microsoft.com/office/drawing/2014/main" id="{B8DC5321-A130-7140-A076-E6D17B14325A}"/>
              </a:ext>
            </a:extLst>
          </p:cNvPr>
          <p:cNvGrpSpPr>
            <a:grpSpLocks noChangeAspect="1"/>
          </p:cNvGrpSpPr>
          <p:nvPr/>
        </p:nvGrpSpPr>
        <p:grpSpPr>
          <a:xfrm>
            <a:off x="4168535" y="2953741"/>
            <a:ext cx="327845" cy="355600"/>
            <a:chOff x="4168535" y="2526229"/>
            <a:chExt cx="327845" cy="355600"/>
          </a:xfrm>
          <a:noFill/>
        </p:grpSpPr>
        <p:sp>
          <p:nvSpPr>
            <p:cNvPr id="283" name="Freeform 282">
              <a:extLst>
                <a:ext uri="{FF2B5EF4-FFF2-40B4-BE49-F238E27FC236}">
                  <a16:creationId xmlns:a16="http://schemas.microsoft.com/office/drawing/2014/main" id="{5DEB2310-5DEB-5C4A-86FD-241C018C41A0}"/>
                </a:ext>
              </a:extLst>
            </p:cNvPr>
            <p:cNvSpPr/>
            <p:nvPr/>
          </p:nvSpPr>
          <p:spPr>
            <a:xfrm>
              <a:off x="4168535" y="2526229"/>
              <a:ext cx="226422" cy="355600"/>
            </a:xfrm>
            <a:custGeom>
              <a:avLst/>
              <a:gdLst>
                <a:gd name="connsiteX0" fmla="*/ 47171 w 226422"/>
                <a:gd name="connsiteY0" fmla="*/ 56147 h 355600"/>
                <a:gd name="connsiteX1" fmla="*/ 226423 w 226422"/>
                <a:gd name="connsiteY1" fmla="*/ 56147 h 355600"/>
                <a:gd name="connsiteX2" fmla="*/ 226423 w 226422"/>
                <a:gd name="connsiteY2" fmla="*/ 37432 h 355600"/>
                <a:gd name="connsiteX3" fmla="*/ 188686 w 226422"/>
                <a:gd name="connsiteY3" fmla="*/ 0 h 355600"/>
                <a:gd name="connsiteX4" fmla="*/ 37737 w 226422"/>
                <a:gd name="connsiteY4" fmla="*/ 0 h 355600"/>
                <a:gd name="connsiteX5" fmla="*/ 0 w 226422"/>
                <a:gd name="connsiteY5" fmla="*/ 37432 h 355600"/>
                <a:gd name="connsiteX6" fmla="*/ 0 w 226422"/>
                <a:gd name="connsiteY6" fmla="*/ 318168 h 355600"/>
                <a:gd name="connsiteX7" fmla="*/ 37737 w 226422"/>
                <a:gd name="connsiteY7" fmla="*/ 355600 h 355600"/>
                <a:gd name="connsiteX8" fmla="*/ 188686 w 226422"/>
                <a:gd name="connsiteY8" fmla="*/ 355600 h 355600"/>
                <a:gd name="connsiteX9" fmla="*/ 226423 w 226422"/>
                <a:gd name="connsiteY9" fmla="*/ 318168 h 355600"/>
                <a:gd name="connsiteX10" fmla="*/ 226423 w 226422"/>
                <a:gd name="connsiteY10" fmla="*/ 271379 h 355600"/>
                <a:gd name="connsiteX11" fmla="*/ 180006 w 226422"/>
                <a:gd name="connsiteY11" fmla="*/ 271379 h 355600"/>
                <a:gd name="connsiteX12" fmla="*/ 47171 w 226422"/>
                <a:gd name="connsiteY12" fmla="*/ 271379 h 355600"/>
                <a:gd name="connsiteX13" fmla="*/ 37737 w 226422"/>
                <a:gd name="connsiteY13" fmla="*/ 262021 h 355600"/>
                <a:gd name="connsiteX14" fmla="*/ 37737 w 226422"/>
                <a:gd name="connsiteY14" fmla="*/ 65505 h 355600"/>
                <a:gd name="connsiteX15" fmla="*/ 47171 w 226422"/>
                <a:gd name="connsiteY15" fmla="*/ 56147 h 355600"/>
                <a:gd name="connsiteX16" fmla="*/ 122646 w 226422"/>
                <a:gd name="connsiteY16" fmla="*/ 332205 h 355600"/>
                <a:gd name="connsiteX17" fmla="*/ 103777 w 226422"/>
                <a:gd name="connsiteY17" fmla="*/ 332205 h 355600"/>
                <a:gd name="connsiteX18" fmla="*/ 84909 w 226422"/>
                <a:gd name="connsiteY18" fmla="*/ 313489 h 355600"/>
                <a:gd name="connsiteX19" fmla="*/ 84909 w 226422"/>
                <a:gd name="connsiteY19" fmla="*/ 313489 h 355600"/>
                <a:gd name="connsiteX20" fmla="*/ 103777 w 226422"/>
                <a:gd name="connsiteY20" fmla="*/ 294774 h 355600"/>
                <a:gd name="connsiteX21" fmla="*/ 122646 w 226422"/>
                <a:gd name="connsiteY21" fmla="*/ 294774 h 355600"/>
                <a:gd name="connsiteX22" fmla="*/ 141514 w 226422"/>
                <a:gd name="connsiteY22" fmla="*/ 313489 h 355600"/>
                <a:gd name="connsiteX23" fmla="*/ 141514 w 226422"/>
                <a:gd name="connsiteY23" fmla="*/ 313489 h 355600"/>
                <a:gd name="connsiteX24" fmla="*/ 122646 w 226422"/>
                <a:gd name="connsiteY24" fmla="*/ 332205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26422" h="355600">
                  <a:moveTo>
                    <a:pt x="47171" y="56147"/>
                  </a:moveTo>
                  <a:lnTo>
                    <a:pt x="226423" y="56147"/>
                  </a:lnTo>
                  <a:lnTo>
                    <a:pt x="226423" y="37432"/>
                  </a:lnTo>
                  <a:cubicBezTo>
                    <a:pt x="226423" y="16759"/>
                    <a:pt x="209527" y="0"/>
                    <a:pt x="188686" y="0"/>
                  </a:cubicBezTo>
                  <a:lnTo>
                    <a:pt x="37737" y="0"/>
                  </a:lnTo>
                  <a:cubicBezTo>
                    <a:pt x="16895" y="0"/>
                    <a:pt x="0" y="16759"/>
                    <a:pt x="0" y="37432"/>
                  </a:cubicBezTo>
                  <a:lnTo>
                    <a:pt x="0" y="318168"/>
                  </a:lnTo>
                  <a:cubicBezTo>
                    <a:pt x="0" y="338841"/>
                    <a:pt x="16895" y="355600"/>
                    <a:pt x="37737" y="355600"/>
                  </a:cubicBezTo>
                  <a:lnTo>
                    <a:pt x="188686" y="355600"/>
                  </a:lnTo>
                  <a:cubicBezTo>
                    <a:pt x="209527" y="355600"/>
                    <a:pt x="226423" y="338841"/>
                    <a:pt x="226423" y="318168"/>
                  </a:cubicBezTo>
                  <a:lnTo>
                    <a:pt x="226423" y="271379"/>
                  </a:lnTo>
                  <a:lnTo>
                    <a:pt x="180006" y="271379"/>
                  </a:lnTo>
                  <a:lnTo>
                    <a:pt x="47171" y="271379"/>
                  </a:lnTo>
                  <a:cubicBezTo>
                    <a:pt x="41961" y="271379"/>
                    <a:pt x="37737" y="267189"/>
                    <a:pt x="37737" y="262021"/>
                  </a:cubicBezTo>
                  <a:lnTo>
                    <a:pt x="37737" y="65505"/>
                  </a:lnTo>
                  <a:cubicBezTo>
                    <a:pt x="37737" y="60337"/>
                    <a:pt x="41961" y="56147"/>
                    <a:pt x="47171" y="56147"/>
                  </a:cubicBezTo>
                  <a:close/>
                  <a:moveTo>
                    <a:pt x="122646" y="332205"/>
                  </a:moveTo>
                  <a:lnTo>
                    <a:pt x="103777" y="332205"/>
                  </a:lnTo>
                  <a:cubicBezTo>
                    <a:pt x="93356" y="332205"/>
                    <a:pt x="84909" y="323826"/>
                    <a:pt x="84909" y="313489"/>
                  </a:cubicBezTo>
                  <a:lnTo>
                    <a:pt x="84909" y="313489"/>
                  </a:lnTo>
                  <a:cubicBezTo>
                    <a:pt x="84909" y="303153"/>
                    <a:pt x="93356" y="294774"/>
                    <a:pt x="103777" y="294774"/>
                  </a:cubicBezTo>
                  <a:lnTo>
                    <a:pt x="122646" y="294774"/>
                  </a:lnTo>
                  <a:cubicBezTo>
                    <a:pt x="133067" y="294774"/>
                    <a:pt x="141514" y="303153"/>
                    <a:pt x="141514" y="313489"/>
                  </a:cubicBezTo>
                  <a:lnTo>
                    <a:pt x="141514" y="313489"/>
                  </a:lnTo>
                  <a:cubicBezTo>
                    <a:pt x="141514" y="323826"/>
                    <a:pt x="133067" y="332205"/>
                    <a:pt x="122646" y="33220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84" name="Freeform 283">
              <a:extLst>
                <a:ext uri="{FF2B5EF4-FFF2-40B4-BE49-F238E27FC236}">
                  <a16:creationId xmlns:a16="http://schemas.microsoft.com/office/drawing/2014/main" id="{214D5D59-AB5E-1243-83FB-0FB535945EFB}"/>
                </a:ext>
              </a:extLst>
            </p:cNvPr>
            <p:cNvSpPr/>
            <p:nvPr/>
          </p:nvSpPr>
          <p:spPr>
            <a:xfrm>
              <a:off x="4241650" y="2605885"/>
              <a:ext cx="254730" cy="167873"/>
            </a:xfrm>
            <a:custGeom>
              <a:avLst/>
              <a:gdLst>
                <a:gd name="connsiteX0" fmla="*/ 61323 w 254730"/>
                <a:gd name="connsiteY0" fmla="*/ 70070 h 167873"/>
                <a:gd name="connsiteX1" fmla="*/ 47171 w 254730"/>
                <a:gd name="connsiteY1" fmla="*/ 84107 h 167873"/>
                <a:gd name="connsiteX2" fmla="*/ 61323 w 254730"/>
                <a:gd name="connsiteY2" fmla="*/ 98143 h 167873"/>
                <a:gd name="connsiteX3" fmla="*/ 75474 w 254730"/>
                <a:gd name="connsiteY3" fmla="*/ 84107 h 167873"/>
                <a:gd name="connsiteX4" fmla="*/ 61323 w 254730"/>
                <a:gd name="connsiteY4" fmla="*/ 70070 h 167873"/>
                <a:gd name="connsiteX5" fmla="*/ 127363 w 254730"/>
                <a:gd name="connsiteY5" fmla="*/ 46581 h 167873"/>
                <a:gd name="connsiteX6" fmla="*/ 94343 w 254730"/>
                <a:gd name="connsiteY6" fmla="*/ 84013 h 167873"/>
                <a:gd name="connsiteX7" fmla="*/ 127363 w 254730"/>
                <a:gd name="connsiteY7" fmla="*/ 121445 h 167873"/>
                <a:gd name="connsiteX8" fmla="*/ 160383 w 254730"/>
                <a:gd name="connsiteY8" fmla="*/ 84013 h 167873"/>
                <a:gd name="connsiteX9" fmla="*/ 127363 w 254730"/>
                <a:gd name="connsiteY9" fmla="*/ 46488 h 167873"/>
                <a:gd name="connsiteX10" fmla="*/ 253311 w 254730"/>
                <a:gd name="connsiteY10" fmla="*/ 11209 h 167873"/>
                <a:gd name="connsiteX11" fmla="*/ 239725 w 254730"/>
                <a:gd name="connsiteY11" fmla="*/ 73 h 167873"/>
                <a:gd name="connsiteX12" fmla="*/ 235857 w 254730"/>
                <a:gd name="connsiteY12" fmla="*/ 73 h 167873"/>
                <a:gd name="connsiteX13" fmla="*/ 18869 w 254730"/>
                <a:gd name="connsiteY13" fmla="*/ 73 h 167873"/>
                <a:gd name="connsiteX14" fmla="*/ 15095 w 254730"/>
                <a:gd name="connsiteY14" fmla="*/ 73 h 167873"/>
                <a:gd name="connsiteX15" fmla="*/ 1509 w 254730"/>
                <a:gd name="connsiteY15" fmla="*/ 11209 h 167873"/>
                <a:gd name="connsiteX16" fmla="*/ 0 w 254730"/>
                <a:gd name="connsiteY16" fmla="*/ 18414 h 167873"/>
                <a:gd name="connsiteX17" fmla="*/ 0 w 254730"/>
                <a:gd name="connsiteY17" fmla="*/ 149425 h 167873"/>
                <a:gd name="connsiteX18" fmla="*/ 1509 w 254730"/>
                <a:gd name="connsiteY18" fmla="*/ 156724 h 167873"/>
                <a:gd name="connsiteX19" fmla="*/ 15095 w 254730"/>
                <a:gd name="connsiteY19" fmla="*/ 167766 h 167873"/>
                <a:gd name="connsiteX20" fmla="*/ 235857 w 254730"/>
                <a:gd name="connsiteY20" fmla="*/ 167766 h 167873"/>
                <a:gd name="connsiteX21" fmla="*/ 239725 w 254730"/>
                <a:gd name="connsiteY21" fmla="*/ 167766 h 167873"/>
                <a:gd name="connsiteX22" fmla="*/ 254726 w 254730"/>
                <a:gd name="connsiteY22" fmla="*/ 149050 h 167873"/>
                <a:gd name="connsiteX23" fmla="*/ 254726 w 254730"/>
                <a:gd name="connsiteY23" fmla="*/ 18040 h 167873"/>
                <a:gd name="connsiteX24" fmla="*/ 253311 w 254730"/>
                <a:gd name="connsiteY24" fmla="*/ 11209 h 167873"/>
                <a:gd name="connsiteX25" fmla="*/ 231140 w 254730"/>
                <a:gd name="connsiteY25" fmla="*/ 116859 h 167873"/>
                <a:gd name="connsiteX26" fmla="*/ 202837 w 254730"/>
                <a:gd name="connsiteY26" fmla="*/ 144933 h 167873"/>
                <a:gd name="connsiteX27" fmla="*/ 52172 w 254730"/>
                <a:gd name="connsiteY27" fmla="*/ 144933 h 167873"/>
                <a:gd name="connsiteX28" fmla="*/ 23869 w 254730"/>
                <a:gd name="connsiteY28" fmla="*/ 116859 h 167873"/>
                <a:gd name="connsiteX29" fmla="*/ 23869 w 254730"/>
                <a:gd name="connsiteY29" fmla="*/ 51354 h 167873"/>
                <a:gd name="connsiteX30" fmla="*/ 52172 w 254730"/>
                <a:gd name="connsiteY30" fmla="*/ 23280 h 167873"/>
                <a:gd name="connsiteX31" fmla="*/ 202554 w 254730"/>
                <a:gd name="connsiteY31" fmla="*/ 23280 h 167873"/>
                <a:gd name="connsiteX32" fmla="*/ 230857 w 254730"/>
                <a:gd name="connsiteY32" fmla="*/ 51354 h 167873"/>
                <a:gd name="connsiteX33" fmla="*/ 193403 w 254730"/>
                <a:gd name="connsiteY33" fmla="*/ 70070 h 167873"/>
                <a:gd name="connsiteX34" fmla="*/ 179251 w 254730"/>
                <a:gd name="connsiteY34" fmla="*/ 84107 h 167873"/>
                <a:gd name="connsiteX35" fmla="*/ 193403 w 254730"/>
                <a:gd name="connsiteY35" fmla="*/ 98143 h 167873"/>
                <a:gd name="connsiteX36" fmla="*/ 207554 w 254730"/>
                <a:gd name="connsiteY36" fmla="*/ 84107 h 167873"/>
                <a:gd name="connsiteX37" fmla="*/ 193403 w 254730"/>
                <a:gd name="connsiteY37" fmla="*/ 70070 h 16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54730" h="167873">
                  <a:moveTo>
                    <a:pt x="61323" y="70070"/>
                  </a:moveTo>
                  <a:cubicBezTo>
                    <a:pt x="53508" y="70070"/>
                    <a:pt x="47171" y="76354"/>
                    <a:pt x="47171" y="84107"/>
                  </a:cubicBezTo>
                  <a:cubicBezTo>
                    <a:pt x="47171" y="91859"/>
                    <a:pt x="53508" y="98143"/>
                    <a:pt x="61323" y="98143"/>
                  </a:cubicBezTo>
                  <a:cubicBezTo>
                    <a:pt x="69138" y="98143"/>
                    <a:pt x="75474" y="91859"/>
                    <a:pt x="75474" y="84107"/>
                  </a:cubicBezTo>
                  <a:cubicBezTo>
                    <a:pt x="75474" y="76354"/>
                    <a:pt x="69138" y="70070"/>
                    <a:pt x="61323" y="70070"/>
                  </a:cubicBezTo>
                  <a:close/>
                  <a:moveTo>
                    <a:pt x="127363" y="46581"/>
                  </a:moveTo>
                  <a:cubicBezTo>
                    <a:pt x="109155" y="46581"/>
                    <a:pt x="94343" y="60805"/>
                    <a:pt x="94343" y="84013"/>
                  </a:cubicBezTo>
                  <a:cubicBezTo>
                    <a:pt x="94343" y="107221"/>
                    <a:pt x="109155" y="121445"/>
                    <a:pt x="127363" y="121445"/>
                  </a:cubicBezTo>
                  <a:cubicBezTo>
                    <a:pt x="145571" y="121445"/>
                    <a:pt x="160383" y="107595"/>
                    <a:pt x="160383" y="84013"/>
                  </a:cubicBezTo>
                  <a:cubicBezTo>
                    <a:pt x="160383" y="60431"/>
                    <a:pt x="145665" y="46488"/>
                    <a:pt x="127363" y="46488"/>
                  </a:cubicBezTo>
                  <a:close/>
                  <a:moveTo>
                    <a:pt x="253311" y="11209"/>
                  </a:moveTo>
                  <a:cubicBezTo>
                    <a:pt x="250915" y="5498"/>
                    <a:pt x="245830" y="1330"/>
                    <a:pt x="239725" y="73"/>
                  </a:cubicBezTo>
                  <a:cubicBezTo>
                    <a:pt x="238437" y="-24"/>
                    <a:pt x="237145" y="-24"/>
                    <a:pt x="235857" y="73"/>
                  </a:cubicBezTo>
                  <a:lnTo>
                    <a:pt x="18869" y="73"/>
                  </a:lnTo>
                  <a:cubicBezTo>
                    <a:pt x="17612" y="-20"/>
                    <a:pt x="16351" y="-20"/>
                    <a:pt x="15095" y="73"/>
                  </a:cubicBezTo>
                  <a:cubicBezTo>
                    <a:pt x="8990" y="1330"/>
                    <a:pt x="3905" y="5498"/>
                    <a:pt x="1509" y="11209"/>
                  </a:cubicBezTo>
                  <a:cubicBezTo>
                    <a:pt x="530" y="13488"/>
                    <a:pt x="17" y="15937"/>
                    <a:pt x="0" y="18414"/>
                  </a:cubicBezTo>
                  <a:lnTo>
                    <a:pt x="0" y="149425"/>
                  </a:lnTo>
                  <a:cubicBezTo>
                    <a:pt x="5" y="151933"/>
                    <a:pt x="518" y="154416"/>
                    <a:pt x="1509" y="156724"/>
                  </a:cubicBezTo>
                  <a:cubicBezTo>
                    <a:pt x="3929" y="162398"/>
                    <a:pt x="9010" y="166528"/>
                    <a:pt x="15095" y="167766"/>
                  </a:cubicBezTo>
                  <a:cubicBezTo>
                    <a:pt x="16321" y="167766"/>
                    <a:pt x="235857" y="167766"/>
                    <a:pt x="235857" y="167766"/>
                  </a:cubicBezTo>
                  <a:cubicBezTo>
                    <a:pt x="237142" y="167909"/>
                    <a:pt x="238440" y="167909"/>
                    <a:pt x="239725" y="167766"/>
                  </a:cubicBezTo>
                  <a:cubicBezTo>
                    <a:pt x="248615" y="165922"/>
                    <a:pt x="254918" y="158056"/>
                    <a:pt x="254726" y="149050"/>
                  </a:cubicBezTo>
                  <a:lnTo>
                    <a:pt x="254726" y="18040"/>
                  </a:lnTo>
                  <a:cubicBezTo>
                    <a:pt x="254690" y="15695"/>
                    <a:pt x="254210" y="13378"/>
                    <a:pt x="253311" y="11209"/>
                  </a:cubicBezTo>
                  <a:close/>
                  <a:moveTo>
                    <a:pt x="231140" y="116859"/>
                  </a:moveTo>
                  <a:cubicBezTo>
                    <a:pt x="215756" y="117436"/>
                    <a:pt x="203418" y="129673"/>
                    <a:pt x="202837" y="144933"/>
                  </a:cubicBezTo>
                  <a:lnTo>
                    <a:pt x="52172" y="144933"/>
                  </a:lnTo>
                  <a:cubicBezTo>
                    <a:pt x="51636" y="129654"/>
                    <a:pt x="39272" y="117391"/>
                    <a:pt x="23869" y="116859"/>
                  </a:cubicBezTo>
                  <a:lnTo>
                    <a:pt x="23869" y="51354"/>
                  </a:lnTo>
                  <a:cubicBezTo>
                    <a:pt x="39293" y="50868"/>
                    <a:pt x="51682" y="38579"/>
                    <a:pt x="52172" y="23280"/>
                  </a:cubicBezTo>
                  <a:lnTo>
                    <a:pt x="202554" y="23280"/>
                  </a:lnTo>
                  <a:cubicBezTo>
                    <a:pt x="203090" y="38559"/>
                    <a:pt x="215453" y="50822"/>
                    <a:pt x="230857" y="51354"/>
                  </a:cubicBezTo>
                  <a:close/>
                  <a:moveTo>
                    <a:pt x="193403" y="70070"/>
                  </a:moveTo>
                  <a:cubicBezTo>
                    <a:pt x="185588" y="70070"/>
                    <a:pt x="179251" y="76354"/>
                    <a:pt x="179251" y="84107"/>
                  </a:cubicBezTo>
                  <a:cubicBezTo>
                    <a:pt x="179251" y="91859"/>
                    <a:pt x="185588" y="98143"/>
                    <a:pt x="193403" y="98143"/>
                  </a:cubicBezTo>
                  <a:cubicBezTo>
                    <a:pt x="201218" y="98143"/>
                    <a:pt x="207554" y="91859"/>
                    <a:pt x="207554" y="84107"/>
                  </a:cubicBezTo>
                  <a:cubicBezTo>
                    <a:pt x="207502" y="76375"/>
                    <a:pt x="201197" y="70121"/>
                    <a:pt x="193403" y="7007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85" name="Graphic 71">
            <a:extLst>
              <a:ext uri="{FF2B5EF4-FFF2-40B4-BE49-F238E27FC236}">
                <a16:creationId xmlns:a16="http://schemas.microsoft.com/office/drawing/2014/main" id="{81A1ACE4-6CC6-E440-9522-0214FE5BA413}"/>
              </a:ext>
            </a:extLst>
          </p:cNvPr>
          <p:cNvGrpSpPr>
            <a:grpSpLocks noChangeAspect="1"/>
          </p:cNvGrpSpPr>
          <p:nvPr/>
        </p:nvGrpSpPr>
        <p:grpSpPr>
          <a:xfrm>
            <a:off x="5313850" y="2966440"/>
            <a:ext cx="332539" cy="333234"/>
            <a:chOff x="5313850" y="2538928"/>
            <a:chExt cx="332539" cy="333234"/>
          </a:xfrm>
          <a:noFill/>
        </p:grpSpPr>
        <p:sp>
          <p:nvSpPr>
            <p:cNvPr id="286" name="Freeform 285">
              <a:extLst>
                <a:ext uri="{FF2B5EF4-FFF2-40B4-BE49-F238E27FC236}">
                  <a16:creationId xmlns:a16="http://schemas.microsoft.com/office/drawing/2014/main" id="{50DAFB74-7267-5B4C-BE89-E2833047BF81}"/>
                </a:ext>
              </a:extLst>
            </p:cNvPr>
            <p:cNvSpPr/>
            <p:nvPr/>
          </p:nvSpPr>
          <p:spPr>
            <a:xfrm>
              <a:off x="5354548" y="2715067"/>
              <a:ext cx="291841" cy="127459"/>
            </a:xfrm>
            <a:custGeom>
              <a:avLst/>
              <a:gdLst>
                <a:gd name="connsiteX0" fmla="*/ 286845 w 291841"/>
                <a:gd name="connsiteY0" fmla="*/ 18397 h 127459"/>
                <a:gd name="connsiteX1" fmla="*/ 253731 w 291841"/>
                <a:gd name="connsiteY1" fmla="*/ 14434 h 127459"/>
                <a:gd name="connsiteX2" fmla="*/ 186936 w 291841"/>
                <a:gd name="connsiteY2" fmla="*/ 66795 h 127459"/>
                <a:gd name="connsiteX3" fmla="*/ 175332 w 291841"/>
                <a:gd name="connsiteY3" fmla="*/ 70757 h 127459"/>
                <a:gd name="connsiteX4" fmla="*/ 127500 w 291841"/>
                <a:gd name="connsiteY4" fmla="*/ 70757 h 127459"/>
                <a:gd name="connsiteX5" fmla="*/ 115707 w 291841"/>
                <a:gd name="connsiteY5" fmla="*/ 58964 h 127459"/>
                <a:gd name="connsiteX6" fmla="*/ 127500 w 291841"/>
                <a:gd name="connsiteY6" fmla="*/ 47171 h 127459"/>
                <a:gd name="connsiteX7" fmla="*/ 167596 w 291841"/>
                <a:gd name="connsiteY7" fmla="*/ 47171 h 127459"/>
                <a:gd name="connsiteX8" fmla="*/ 191181 w 291841"/>
                <a:gd name="connsiteY8" fmla="*/ 23774 h 127459"/>
                <a:gd name="connsiteX9" fmla="*/ 191181 w 291841"/>
                <a:gd name="connsiteY9" fmla="*/ 23586 h 127459"/>
                <a:gd name="connsiteX10" fmla="*/ 191181 w 291841"/>
                <a:gd name="connsiteY10" fmla="*/ 23586 h 127459"/>
                <a:gd name="connsiteX11" fmla="*/ 167596 w 291841"/>
                <a:gd name="connsiteY11" fmla="*/ 0 h 127459"/>
                <a:gd name="connsiteX12" fmla="*/ 69479 w 291841"/>
                <a:gd name="connsiteY12" fmla="*/ 0 h 127459"/>
                <a:gd name="connsiteX13" fmla="*/ 34761 w 291841"/>
                <a:gd name="connsiteY13" fmla="*/ 12548 h 127459"/>
                <a:gd name="connsiteX14" fmla="*/ 1835 w 291841"/>
                <a:gd name="connsiteY14" fmla="*/ 37926 h 127459"/>
                <a:gd name="connsiteX15" fmla="*/ 986 w 291841"/>
                <a:gd name="connsiteY15" fmla="*/ 44624 h 127459"/>
                <a:gd name="connsiteX16" fmla="*/ 64668 w 291841"/>
                <a:gd name="connsiteY16" fmla="*/ 125099 h 127459"/>
                <a:gd name="connsiteX17" fmla="*/ 68347 w 291841"/>
                <a:gd name="connsiteY17" fmla="*/ 126797 h 127459"/>
                <a:gd name="connsiteX18" fmla="*/ 145236 w 291841"/>
                <a:gd name="connsiteY18" fmla="*/ 127457 h 127459"/>
                <a:gd name="connsiteX19" fmla="*/ 166558 w 291841"/>
                <a:gd name="connsiteY19" fmla="*/ 127457 h 127459"/>
                <a:gd name="connsiteX20" fmla="*/ 202125 w 291841"/>
                <a:gd name="connsiteY20" fmla="*/ 115287 h 127459"/>
                <a:gd name="connsiteX21" fmla="*/ 282977 w 291841"/>
                <a:gd name="connsiteY21" fmla="*/ 51417 h 127459"/>
                <a:gd name="connsiteX22" fmla="*/ 286845 w 291841"/>
                <a:gd name="connsiteY22" fmla="*/ 18397 h 127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91841" h="127459">
                  <a:moveTo>
                    <a:pt x="286845" y="18397"/>
                  </a:moveTo>
                  <a:cubicBezTo>
                    <a:pt x="278766" y="8209"/>
                    <a:pt x="263985" y="6440"/>
                    <a:pt x="253731" y="14434"/>
                  </a:cubicBezTo>
                  <a:lnTo>
                    <a:pt x="186936" y="66795"/>
                  </a:lnTo>
                  <a:cubicBezTo>
                    <a:pt x="183617" y="69370"/>
                    <a:pt x="179533" y="70765"/>
                    <a:pt x="175332" y="70757"/>
                  </a:cubicBezTo>
                  <a:lnTo>
                    <a:pt x="127500" y="70757"/>
                  </a:lnTo>
                  <a:cubicBezTo>
                    <a:pt x="120986" y="70757"/>
                    <a:pt x="115707" y="65478"/>
                    <a:pt x="115707" y="58964"/>
                  </a:cubicBezTo>
                  <a:cubicBezTo>
                    <a:pt x="115707" y="52451"/>
                    <a:pt x="120986" y="47171"/>
                    <a:pt x="127500" y="47171"/>
                  </a:cubicBezTo>
                  <a:lnTo>
                    <a:pt x="167596" y="47171"/>
                  </a:lnTo>
                  <a:cubicBezTo>
                    <a:pt x="180570" y="47223"/>
                    <a:pt x="191129" y="36748"/>
                    <a:pt x="191181" y="23774"/>
                  </a:cubicBezTo>
                  <a:cubicBezTo>
                    <a:pt x="191181" y="23712"/>
                    <a:pt x="191181" y="23649"/>
                    <a:pt x="191181" y="23586"/>
                  </a:cubicBezTo>
                  <a:lnTo>
                    <a:pt x="191181" y="23586"/>
                  </a:lnTo>
                  <a:cubicBezTo>
                    <a:pt x="191181" y="10560"/>
                    <a:pt x="180622" y="0"/>
                    <a:pt x="167596" y="0"/>
                  </a:cubicBezTo>
                  <a:lnTo>
                    <a:pt x="69479" y="0"/>
                  </a:lnTo>
                  <a:cubicBezTo>
                    <a:pt x="56839" y="236"/>
                    <a:pt x="44631" y="4647"/>
                    <a:pt x="34761" y="12548"/>
                  </a:cubicBezTo>
                  <a:lnTo>
                    <a:pt x="1835" y="37926"/>
                  </a:lnTo>
                  <a:cubicBezTo>
                    <a:pt x="-230" y="39552"/>
                    <a:pt x="-608" y="42534"/>
                    <a:pt x="986" y="44624"/>
                  </a:cubicBezTo>
                  <a:lnTo>
                    <a:pt x="64668" y="125099"/>
                  </a:lnTo>
                  <a:cubicBezTo>
                    <a:pt x="65576" y="126189"/>
                    <a:pt x="66927" y="126813"/>
                    <a:pt x="68347" y="126797"/>
                  </a:cubicBezTo>
                  <a:lnTo>
                    <a:pt x="145236" y="127457"/>
                  </a:lnTo>
                  <a:lnTo>
                    <a:pt x="166558" y="127457"/>
                  </a:lnTo>
                  <a:cubicBezTo>
                    <a:pt x="179454" y="127570"/>
                    <a:pt x="192002" y="123277"/>
                    <a:pt x="202125" y="115287"/>
                  </a:cubicBezTo>
                  <a:lnTo>
                    <a:pt x="282977" y="51417"/>
                  </a:lnTo>
                  <a:cubicBezTo>
                    <a:pt x="293074" y="43318"/>
                    <a:pt x="294797" y="28610"/>
                    <a:pt x="286845" y="1839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87" name="Freeform 286">
              <a:extLst>
                <a:ext uri="{FF2B5EF4-FFF2-40B4-BE49-F238E27FC236}">
                  <a16:creationId xmlns:a16="http://schemas.microsoft.com/office/drawing/2014/main" id="{58E51554-5237-9946-AE9E-B5198A62CFCF}"/>
                </a:ext>
              </a:extLst>
            </p:cNvPr>
            <p:cNvSpPr/>
            <p:nvPr/>
          </p:nvSpPr>
          <p:spPr>
            <a:xfrm>
              <a:off x="5313850" y="2538928"/>
              <a:ext cx="301881" cy="333234"/>
            </a:xfrm>
            <a:custGeom>
              <a:avLst/>
              <a:gdLst>
                <a:gd name="connsiteX0" fmla="*/ 147442 w 301881"/>
                <a:gd name="connsiteY0" fmla="*/ 53304 h 333234"/>
                <a:gd name="connsiteX1" fmla="*/ 133574 w 301881"/>
                <a:gd name="connsiteY1" fmla="*/ 67361 h 333234"/>
                <a:gd name="connsiteX2" fmla="*/ 147631 w 301881"/>
                <a:gd name="connsiteY2" fmla="*/ 81229 h 333234"/>
                <a:gd name="connsiteX3" fmla="*/ 161499 w 301881"/>
                <a:gd name="connsiteY3" fmla="*/ 67267 h 333234"/>
                <a:gd name="connsiteX4" fmla="*/ 147537 w 301881"/>
                <a:gd name="connsiteY4" fmla="*/ 53303 h 333234"/>
                <a:gd name="connsiteX5" fmla="*/ 147442 w 301881"/>
                <a:gd name="connsiteY5" fmla="*/ 53304 h 333234"/>
                <a:gd name="connsiteX6" fmla="*/ 298391 w 301881"/>
                <a:gd name="connsiteY6" fmla="*/ 8302 h 333234"/>
                <a:gd name="connsiteX7" fmla="*/ 293391 w 301881"/>
                <a:gd name="connsiteY7" fmla="*/ 3208 h 333234"/>
                <a:gd name="connsiteX8" fmla="*/ 283013 w 301881"/>
                <a:gd name="connsiteY8" fmla="*/ 0 h 333234"/>
                <a:gd name="connsiteX9" fmla="*/ 117441 w 301881"/>
                <a:gd name="connsiteY9" fmla="*/ 0 h 333234"/>
                <a:gd name="connsiteX10" fmla="*/ 106875 w 301881"/>
                <a:gd name="connsiteY10" fmla="*/ 3208 h 333234"/>
                <a:gd name="connsiteX11" fmla="*/ 101780 w 301881"/>
                <a:gd name="connsiteY11" fmla="*/ 8302 h 333234"/>
                <a:gd name="connsiteX12" fmla="*/ 98573 w 301881"/>
                <a:gd name="connsiteY12" fmla="*/ 18869 h 333234"/>
                <a:gd name="connsiteX13" fmla="*/ 98573 w 301881"/>
                <a:gd name="connsiteY13" fmla="*/ 116608 h 333234"/>
                <a:gd name="connsiteX14" fmla="*/ 117441 w 301881"/>
                <a:gd name="connsiteY14" fmla="*/ 135476 h 333234"/>
                <a:gd name="connsiteX15" fmla="*/ 283013 w 301881"/>
                <a:gd name="connsiteY15" fmla="*/ 135476 h 333234"/>
                <a:gd name="connsiteX16" fmla="*/ 301881 w 301881"/>
                <a:gd name="connsiteY16" fmla="*/ 116608 h 333234"/>
                <a:gd name="connsiteX17" fmla="*/ 301881 w 301881"/>
                <a:gd name="connsiteY17" fmla="*/ 18869 h 333234"/>
                <a:gd name="connsiteX18" fmla="*/ 298485 w 301881"/>
                <a:gd name="connsiteY18" fmla="*/ 8302 h 333234"/>
                <a:gd name="connsiteX19" fmla="*/ 278107 w 301881"/>
                <a:gd name="connsiteY19" fmla="*/ 94343 h 333234"/>
                <a:gd name="connsiteX20" fmla="*/ 260748 w 301881"/>
                <a:gd name="connsiteY20" fmla="*/ 111796 h 333234"/>
                <a:gd name="connsiteX21" fmla="*/ 139612 w 301881"/>
                <a:gd name="connsiteY21" fmla="*/ 111796 h 333234"/>
                <a:gd name="connsiteX22" fmla="*/ 122630 w 301881"/>
                <a:gd name="connsiteY22" fmla="*/ 94343 h 333234"/>
                <a:gd name="connsiteX23" fmla="*/ 122630 w 301881"/>
                <a:gd name="connsiteY23" fmla="*/ 41039 h 333234"/>
                <a:gd name="connsiteX24" fmla="*/ 139612 w 301881"/>
                <a:gd name="connsiteY24" fmla="*/ 23586 h 333234"/>
                <a:gd name="connsiteX25" fmla="*/ 260748 w 301881"/>
                <a:gd name="connsiteY25" fmla="*/ 23586 h 333234"/>
                <a:gd name="connsiteX26" fmla="*/ 278107 w 301881"/>
                <a:gd name="connsiteY26" fmla="*/ 41039 h 333234"/>
                <a:gd name="connsiteX27" fmla="*/ 23381 w 301881"/>
                <a:gd name="connsiteY27" fmla="*/ 235197 h 333234"/>
                <a:gd name="connsiteX28" fmla="*/ 16777 w 301881"/>
                <a:gd name="connsiteY28" fmla="*/ 234442 h 333234"/>
                <a:gd name="connsiteX29" fmla="*/ 1777 w 301881"/>
                <a:gd name="connsiteY29" fmla="*/ 246235 h 333234"/>
                <a:gd name="connsiteX30" fmla="*/ 1022 w 301881"/>
                <a:gd name="connsiteY30" fmla="*/ 252933 h 333234"/>
                <a:gd name="connsiteX31" fmla="*/ 63100 w 301881"/>
                <a:gd name="connsiteY31" fmla="*/ 331427 h 333234"/>
                <a:gd name="connsiteX32" fmla="*/ 69582 w 301881"/>
                <a:gd name="connsiteY32" fmla="*/ 332278 h 333234"/>
                <a:gd name="connsiteX33" fmla="*/ 69704 w 301881"/>
                <a:gd name="connsiteY33" fmla="*/ 332181 h 333234"/>
                <a:gd name="connsiteX34" fmla="*/ 84893 w 301881"/>
                <a:gd name="connsiteY34" fmla="*/ 320766 h 333234"/>
                <a:gd name="connsiteX35" fmla="*/ 85745 w 301881"/>
                <a:gd name="connsiteY35" fmla="*/ 314283 h 333234"/>
                <a:gd name="connsiteX36" fmla="*/ 85648 w 301881"/>
                <a:gd name="connsiteY36" fmla="*/ 314162 h 333234"/>
                <a:gd name="connsiteX37" fmla="*/ 252823 w 301881"/>
                <a:gd name="connsiteY37" fmla="*/ 53304 h 333234"/>
                <a:gd name="connsiteX38" fmla="*/ 238860 w 301881"/>
                <a:gd name="connsiteY38" fmla="*/ 67267 h 333234"/>
                <a:gd name="connsiteX39" fmla="*/ 252823 w 301881"/>
                <a:gd name="connsiteY39" fmla="*/ 81229 h 333234"/>
                <a:gd name="connsiteX40" fmla="*/ 266786 w 301881"/>
                <a:gd name="connsiteY40" fmla="*/ 67267 h 333234"/>
                <a:gd name="connsiteX41" fmla="*/ 252823 w 301881"/>
                <a:gd name="connsiteY41" fmla="*/ 53304 h 333234"/>
                <a:gd name="connsiteX42" fmla="*/ 200180 w 301881"/>
                <a:gd name="connsiteY42" fmla="*/ 37737 h 333234"/>
                <a:gd name="connsiteX43" fmla="*/ 173612 w 301881"/>
                <a:gd name="connsiteY43" fmla="*/ 65498 h 333234"/>
                <a:gd name="connsiteX44" fmla="*/ 173764 w 301881"/>
                <a:gd name="connsiteY44" fmla="*/ 67833 h 333234"/>
                <a:gd name="connsiteX45" fmla="*/ 200180 w 301881"/>
                <a:gd name="connsiteY45" fmla="*/ 97928 h 333234"/>
                <a:gd name="connsiteX46" fmla="*/ 226407 w 301881"/>
                <a:gd name="connsiteY46" fmla="*/ 67738 h 333234"/>
                <a:gd name="connsiteX47" fmla="*/ 202227 w 301881"/>
                <a:gd name="connsiteY47" fmla="*/ 37875 h 333234"/>
                <a:gd name="connsiteX48" fmla="*/ 200180 w 301881"/>
                <a:gd name="connsiteY48" fmla="*/ 37737 h 33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01881" h="333234">
                  <a:moveTo>
                    <a:pt x="147442" y="53304"/>
                  </a:moveTo>
                  <a:cubicBezTo>
                    <a:pt x="139731" y="53356"/>
                    <a:pt x="133522" y="59649"/>
                    <a:pt x="133574" y="67361"/>
                  </a:cubicBezTo>
                  <a:cubicBezTo>
                    <a:pt x="133627" y="75072"/>
                    <a:pt x="139919" y="81281"/>
                    <a:pt x="147631" y="81229"/>
                  </a:cubicBezTo>
                  <a:cubicBezTo>
                    <a:pt x="155305" y="81177"/>
                    <a:pt x="161499" y="74941"/>
                    <a:pt x="161499" y="67267"/>
                  </a:cubicBezTo>
                  <a:cubicBezTo>
                    <a:pt x="161499" y="59555"/>
                    <a:pt x="155248" y="53304"/>
                    <a:pt x="147537" y="53303"/>
                  </a:cubicBezTo>
                  <a:cubicBezTo>
                    <a:pt x="147505" y="53303"/>
                    <a:pt x="147473" y="53304"/>
                    <a:pt x="147442" y="53304"/>
                  </a:cubicBezTo>
                  <a:close/>
                  <a:moveTo>
                    <a:pt x="298391" y="8302"/>
                  </a:moveTo>
                  <a:cubicBezTo>
                    <a:pt x="297042" y="6319"/>
                    <a:pt x="295348" y="4594"/>
                    <a:pt x="293391" y="3208"/>
                  </a:cubicBezTo>
                  <a:cubicBezTo>
                    <a:pt x="290321" y="1144"/>
                    <a:pt x="286712" y="29"/>
                    <a:pt x="283013" y="0"/>
                  </a:cubicBezTo>
                  <a:lnTo>
                    <a:pt x="117441" y="0"/>
                  </a:lnTo>
                  <a:cubicBezTo>
                    <a:pt x="113678" y="-8"/>
                    <a:pt x="109998" y="1109"/>
                    <a:pt x="106875" y="3208"/>
                  </a:cubicBezTo>
                  <a:cubicBezTo>
                    <a:pt x="104883" y="4585"/>
                    <a:pt x="103158" y="6311"/>
                    <a:pt x="101780" y="8302"/>
                  </a:cubicBezTo>
                  <a:cubicBezTo>
                    <a:pt x="99681" y="11426"/>
                    <a:pt x="98564" y="15105"/>
                    <a:pt x="98573" y="18869"/>
                  </a:cubicBezTo>
                  <a:lnTo>
                    <a:pt x="98573" y="116608"/>
                  </a:lnTo>
                  <a:cubicBezTo>
                    <a:pt x="98573" y="127029"/>
                    <a:pt x="107020" y="135476"/>
                    <a:pt x="117441" y="135476"/>
                  </a:cubicBezTo>
                  <a:lnTo>
                    <a:pt x="283013" y="135476"/>
                  </a:lnTo>
                  <a:cubicBezTo>
                    <a:pt x="293434" y="135476"/>
                    <a:pt x="301881" y="127029"/>
                    <a:pt x="301881" y="116608"/>
                  </a:cubicBezTo>
                  <a:lnTo>
                    <a:pt x="301881" y="18869"/>
                  </a:lnTo>
                  <a:cubicBezTo>
                    <a:pt x="301834" y="15086"/>
                    <a:pt x="300651" y="11404"/>
                    <a:pt x="298485" y="8302"/>
                  </a:cubicBezTo>
                  <a:close/>
                  <a:moveTo>
                    <a:pt x="278107" y="94343"/>
                  </a:moveTo>
                  <a:cubicBezTo>
                    <a:pt x="269458" y="96360"/>
                    <a:pt x="262718" y="103137"/>
                    <a:pt x="260748" y="111796"/>
                  </a:cubicBezTo>
                  <a:lnTo>
                    <a:pt x="139612" y="111796"/>
                  </a:lnTo>
                  <a:cubicBezTo>
                    <a:pt x="137644" y="103270"/>
                    <a:pt x="131099" y="96544"/>
                    <a:pt x="122630" y="94343"/>
                  </a:cubicBezTo>
                  <a:lnTo>
                    <a:pt x="122630" y="41039"/>
                  </a:lnTo>
                  <a:cubicBezTo>
                    <a:pt x="131066" y="38782"/>
                    <a:pt x="137586" y="32081"/>
                    <a:pt x="139612" y="23586"/>
                  </a:cubicBezTo>
                  <a:lnTo>
                    <a:pt x="260748" y="23586"/>
                  </a:lnTo>
                  <a:cubicBezTo>
                    <a:pt x="262779" y="32212"/>
                    <a:pt x="269492" y="38962"/>
                    <a:pt x="278107" y="41039"/>
                  </a:cubicBezTo>
                  <a:close/>
                  <a:moveTo>
                    <a:pt x="23381" y="235197"/>
                  </a:moveTo>
                  <a:cubicBezTo>
                    <a:pt x="21761" y="233173"/>
                    <a:pt x="18812" y="232836"/>
                    <a:pt x="16777" y="234442"/>
                  </a:cubicBezTo>
                  <a:lnTo>
                    <a:pt x="1777" y="246235"/>
                  </a:lnTo>
                  <a:cubicBezTo>
                    <a:pt x="-258" y="247889"/>
                    <a:pt x="-594" y="250868"/>
                    <a:pt x="1022" y="252933"/>
                  </a:cubicBezTo>
                  <a:lnTo>
                    <a:pt x="63100" y="331427"/>
                  </a:lnTo>
                  <a:cubicBezTo>
                    <a:pt x="64654" y="333452"/>
                    <a:pt x="67556" y="333833"/>
                    <a:pt x="69582" y="332278"/>
                  </a:cubicBezTo>
                  <a:cubicBezTo>
                    <a:pt x="69623" y="332246"/>
                    <a:pt x="69663" y="332214"/>
                    <a:pt x="69704" y="332181"/>
                  </a:cubicBezTo>
                  <a:lnTo>
                    <a:pt x="84893" y="320766"/>
                  </a:lnTo>
                  <a:cubicBezTo>
                    <a:pt x="86918" y="319211"/>
                    <a:pt x="87299" y="316309"/>
                    <a:pt x="85745" y="314283"/>
                  </a:cubicBezTo>
                  <a:cubicBezTo>
                    <a:pt x="85713" y="314243"/>
                    <a:pt x="85681" y="314202"/>
                    <a:pt x="85648" y="314162"/>
                  </a:cubicBezTo>
                  <a:close/>
                  <a:moveTo>
                    <a:pt x="252823" y="53304"/>
                  </a:moveTo>
                  <a:cubicBezTo>
                    <a:pt x="245112" y="53304"/>
                    <a:pt x="238860" y="59555"/>
                    <a:pt x="238860" y="67267"/>
                  </a:cubicBezTo>
                  <a:cubicBezTo>
                    <a:pt x="238860" y="74978"/>
                    <a:pt x="245112" y="81229"/>
                    <a:pt x="252823" y="81229"/>
                  </a:cubicBezTo>
                  <a:cubicBezTo>
                    <a:pt x="260535" y="81229"/>
                    <a:pt x="266786" y="74978"/>
                    <a:pt x="266786" y="67267"/>
                  </a:cubicBezTo>
                  <a:cubicBezTo>
                    <a:pt x="266786" y="59555"/>
                    <a:pt x="260535" y="53304"/>
                    <a:pt x="252823" y="53304"/>
                  </a:cubicBezTo>
                  <a:close/>
                  <a:moveTo>
                    <a:pt x="200180" y="37737"/>
                  </a:moveTo>
                  <a:cubicBezTo>
                    <a:pt x="185177" y="38066"/>
                    <a:pt x="173283" y="50495"/>
                    <a:pt x="173612" y="65498"/>
                  </a:cubicBezTo>
                  <a:cubicBezTo>
                    <a:pt x="173629" y="66278"/>
                    <a:pt x="173680" y="67057"/>
                    <a:pt x="173764" y="67833"/>
                  </a:cubicBezTo>
                  <a:cubicBezTo>
                    <a:pt x="173764" y="86701"/>
                    <a:pt x="185557" y="97928"/>
                    <a:pt x="200180" y="97928"/>
                  </a:cubicBezTo>
                  <a:cubicBezTo>
                    <a:pt x="214803" y="97928"/>
                    <a:pt x="226407" y="86701"/>
                    <a:pt x="226407" y="67738"/>
                  </a:cubicBezTo>
                  <a:cubicBezTo>
                    <a:pt x="227977" y="52814"/>
                    <a:pt x="217151" y="39444"/>
                    <a:pt x="202227" y="37875"/>
                  </a:cubicBezTo>
                  <a:cubicBezTo>
                    <a:pt x="201547" y="37803"/>
                    <a:pt x="200864" y="37757"/>
                    <a:pt x="200180" y="3773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88" name="Graphic 73">
            <a:extLst>
              <a:ext uri="{FF2B5EF4-FFF2-40B4-BE49-F238E27FC236}">
                <a16:creationId xmlns:a16="http://schemas.microsoft.com/office/drawing/2014/main" id="{77F4B87C-A515-7D41-A522-D1E7D35ACC46}"/>
              </a:ext>
            </a:extLst>
          </p:cNvPr>
          <p:cNvGrpSpPr>
            <a:grpSpLocks noChangeAspect="1"/>
          </p:cNvGrpSpPr>
          <p:nvPr/>
        </p:nvGrpSpPr>
        <p:grpSpPr>
          <a:xfrm>
            <a:off x="6491865" y="2979141"/>
            <a:ext cx="380911" cy="304800"/>
            <a:chOff x="6491865" y="2551629"/>
            <a:chExt cx="380911" cy="304800"/>
          </a:xfrm>
          <a:noFill/>
        </p:grpSpPr>
        <p:sp>
          <p:nvSpPr>
            <p:cNvPr id="289" name="Freeform 288">
              <a:extLst>
                <a:ext uri="{FF2B5EF4-FFF2-40B4-BE49-F238E27FC236}">
                  <a16:creationId xmlns:a16="http://schemas.microsoft.com/office/drawing/2014/main" id="{7EB91CD9-2DF9-1841-BDB9-16F3199374C3}"/>
                </a:ext>
              </a:extLst>
            </p:cNvPr>
            <p:cNvSpPr/>
            <p:nvPr/>
          </p:nvSpPr>
          <p:spPr>
            <a:xfrm>
              <a:off x="6491865" y="2551629"/>
              <a:ext cx="376685" cy="304800"/>
            </a:xfrm>
            <a:custGeom>
              <a:avLst/>
              <a:gdLst>
                <a:gd name="connsiteX0" fmla="*/ 376047 w 376685"/>
                <a:gd name="connsiteY0" fmla="*/ 291846 h 304800"/>
                <a:gd name="connsiteX1" fmla="*/ 337947 w 376685"/>
                <a:gd name="connsiteY1" fmla="*/ 193167 h 304800"/>
                <a:gd name="connsiteX2" fmla="*/ 320326 w 376685"/>
                <a:gd name="connsiteY2" fmla="*/ 180975 h 304800"/>
                <a:gd name="connsiteX3" fmla="*/ 223838 w 376685"/>
                <a:gd name="connsiteY3" fmla="*/ 180975 h 304800"/>
                <a:gd name="connsiteX4" fmla="*/ 223838 w 376685"/>
                <a:gd name="connsiteY4" fmla="*/ 216694 h 304800"/>
                <a:gd name="connsiteX5" fmla="*/ 304800 w 376685"/>
                <a:gd name="connsiteY5" fmla="*/ 216694 h 304800"/>
                <a:gd name="connsiteX6" fmla="*/ 316706 w 376685"/>
                <a:gd name="connsiteY6" fmla="*/ 228600 h 304800"/>
                <a:gd name="connsiteX7" fmla="*/ 304800 w 376685"/>
                <a:gd name="connsiteY7" fmla="*/ 240506 h 304800"/>
                <a:gd name="connsiteX8" fmla="*/ 223838 w 376685"/>
                <a:gd name="connsiteY8" fmla="*/ 240506 h 304800"/>
                <a:gd name="connsiteX9" fmla="*/ 223838 w 376685"/>
                <a:gd name="connsiteY9" fmla="*/ 266700 h 304800"/>
                <a:gd name="connsiteX10" fmla="*/ 210598 w 376685"/>
                <a:gd name="connsiteY10" fmla="*/ 304800 h 304800"/>
                <a:gd name="connsiteX11" fmla="*/ 367094 w 376685"/>
                <a:gd name="connsiteY11" fmla="*/ 304800 h 304800"/>
                <a:gd name="connsiteX12" fmla="*/ 376685 w 376685"/>
                <a:gd name="connsiteY12" fmla="*/ 295343 h 304800"/>
                <a:gd name="connsiteX13" fmla="*/ 376047 w 376685"/>
                <a:gd name="connsiteY13" fmla="*/ 291846 h 304800"/>
                <a:gd name="connsiteX14" fmla="*/ 161925 w 376685"/>
                <a:gd name="connsiteY14" fmla="*/ 0 h 304800"/>
                <a:gd name="connsiteX15" fmla="*/ 38100 w 376685"/>
                <a:gd name="connsiteY15" fmla="*/ 0 h 304800"/>
                <a:gd name="connsiteX16" fmla="*/ 0 w 376685"/>
                <a:gd name="connsiteY16" fmla="*/ 38100 h 304800"/>
                <a:gd name="connsiteX17" fmla="*/ 0 w 376685"/>
                <a:gd name="connsiteY17" fmla="*/ 266700 h 304800"/>
                <a:gd name="connsiteX18" fmla="*/ 38100 w 376685"/>
                <a:gd name="connsiteY18" fmla="*/ 304800 h 304800"/>
                <a:gd name="connsiteX19" fmla="*/ 161925 w 376685"/>
                <a:gd name="connsiteY19" fmla="*/ 304800 h 304800"/>
                <a:gd name="connsiteX20" fmla="*/ 200025 w 376685"/>
                <a:gd name="connsiteY20" fmla="*/ 266700 h 304800"/>
                <a:gd name="connsiteX21" fmla="*/ 200025 w 376685"/>
                <a:gd name="connsiteY21" fmla="*/ 38100 h 304800"/>
                <a:gd name="connsiteX22" fmla="*/ 161925 w 376685"/>
                <a:gd name="connsiteY22" fmla="*/ 0 h 304800"/>
                <a:gd name="connsiteX23" fmla="*/ 114300 w 376685"/>
                <a:gd name="connsiteY23" fmla="*/ 273844 h 304800"/>
                <a:gd name="connsiteX24" fmla="*/ 85725 w 376685"/>
                <a:gd name="connsiteY24" fmla="*/ 273844 h 304800"/>
                <a:gd name="connsiteX25" fmla="*/ 73819 w 376685"/>
                <a:gd name="connsiteY25" fmla="*/ 261938 h 304800"/>
                <a:gd name="connsiteX26" fmla="*/ 85725 w 376685"/>
                <a:gd name="connsiteY26" fmla="*/ 250031 h 304800"/>
                <a:gd name="connsiteX27" fmla="*/ 114300 w 376685"/>
                <a:gd name="connsiteY27" fmla="*/ 250031 h 304800"/>
                <a:gd name="connsiteX28" fmla="*/ 126206 w 376685"/>
                <a:gd name="connsiteY28" fmla="*/ 261938 h 304800"/>
                <a:gd name="connsiteX29" fmla="*/ 114300 w 376685"/>
                <a:gd name="connsiteY29" fmla="*/ 273844 h 304800"/>
                <a:gd name="connsiteX30" fmla="*/ 142875 w 376685"/>
                <a:gd name="connsiteY30" fmla="*/ 226219 h 304800"/>
                <a:gd name="connsiteX31" fmla="*/ 57150 w 376685"/>
                <a:gd name="connsiteY31" fmla="*/ 226219 h 304800"/>
                <a:gd name="connsiteX32" fmla="*/ 45244 w 376685"/>
                <a:gd name="connsiteY32" fmla="*/ 214313 h 304800"/>
                <a:gd name="connsiteX33" fmla="*/ 57150 w 376685"/>
                <a:gd name="connsiteY33" fmla="*/ 202406 h 304800"/>
                <a:gd name="connsiteX34" fmla="*/ 142875 w 376685"/>
                <a:gd name="connsiteY34" fmla="*/ 202406 h 304800"/>
                <a:gd name="connsiteX35" fmla="*/ 154781 w 376685"/>
                <a:gd name="connsiteY35" fmla="*/ 214313 h 304800"/>
                <a:gd name="connsiteX36" fmla="*/ 142875 w 376685"/>
                <a:gd name="connsiteY36" fmla="*/ 226219 h 304800"/>
                <a:gd name="connsiteX37" fmla="*/ 155639 w 376685"/>
                <a:gd name="connsiteY37" fmla="*/ 130969 h 304800"/>
                <a:gd name="connsiteX38" fmla="*/ 78737 w 376685"/>
                <a:gd name="connsiteY38" fmla="*/ 165234 h 304800"/>
                <a:gd name="connsiteX39" fmla="*/ 44291 w 376685"/>
                <a:gd name="connsiteY39" fmla="*/ 130493 h 304800"/>
                <a:gd name="connsiteX40" fmla="*/ 51292 w 376685"/>
                <a:gd name="connsiteY40" fmla="*/ 115110 h 304800"/>
                <a:gd name="connsiteX41" fmla="*/ 66675 w 376685"/>
                <a:gd name="connsiteY41" fmla="*/ 122111 h 304800"/>
                <a:gd name="connsiteX42" fmla="*/ 113099 w 376685"/>
                <a:gd name="connsiteY42" fmla="*/ 142362 h 304800"/>
                <a:gd name="connsiteX43" fmla="*/ 133350 w 376685"/>
                <a:gd name="connsiteY43" fmla="*/ 122111 h 304800"/>
                <a:gd name="connsiteX44" fmla="*/ 148445 w 376685"/>
                <a:gd name="connsiteY44" fmla="*/ 114651 h 304800"/>
                <a:gd name="connsiteX45" fmla="*/ 155905 w 376685"/>
                <a:gd name="connsiteY45" fmla="*/ 129747 h 304800"/>
                <a:gd name="connsiteX46" fmla="*/ 155543 w 376685"/>
                <a:gd name="connsiteY46" fmla="*/ 130683 h 304800"/>
                <a:gd name="connsiteX47" fmla="*/ 148971 w 376685"/>
                <a:gd name="connsiteY47" fmla="*/ 98012 h 304800"/>
                <a:gd name="connsiteX48" fmla="*/ 145542 w 376685"/>
                <a:gd name="connsiteY48" fmla="*/ 98489 h 304800"/>
                <a:gd name="connsiteX49" fmla="*/ 134207 w 376685"/>
                <a:gd name="connsiteY49" fmla="*/ 89916 h 304800"/>
                <a:gd name="connsiteX50" fmla="*/ 99917 w 376685"/>
                <a:gd name="connsiteY50" fmla="*/ 64389 h 304800"/>
                <a:gd name="connsiteX51" fmla="*/ 65818 w 376685"/>
                <a:gd name="connsiteY51" fmla="*/ 89345 h 304800"/>
                <a:gd name="connsiteX52" fmla="*/ 50864 w 376685"/>
                <a:gd name="connsiteY52" fmla="*/ 97155 h 304800"/>
                <a:gd name="connsiteX53" fmla="*/ 43053 w 376685"/>
                <a:gd name="connsiteY53" fmla="*/ 82201 h 304800"/>
                <a:gd name="connsiteX54" fmla="*/ 117170 w 376685"/>
                <a:gd name="connsiteY54" fmla="*/ 42267 h 304800"/>
                <a:gd name="connsiteX55" fmla="*/ 157353 w 376685"/>
                <a:gd name="connsiteY55" fmla="*/ 83058 h 304800"/>
                <a:gd name="connsiteX56" fmla="*/ 149276 w 376685"/>
                <a:gd name="connsiteY56" fmla="*/ 97832 h 304800"/>
                <a:gd name="connsiteX57" fmla="*/ 148971 w 376685"/>
                <a:gd name="connsiteY57" fmla="*/ 97917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76685" h="304800">
                  <a:moveTo>
                    <a:pt x="376047" y="291846"/>
                  </a:moveTo>
                  <a:lnTo>
                    <a:pt x="337947" y="193167"/>
                  </a:lnTo>
                  <a:cubicBezTo>
                    <a:pt x="335132" y="185872"/>
                    <a:pt x="328145" y="181037"/>
                    <a:pt x="320326" y="180975"/>
                  </a:cubicBezTo>
                  <a:lnTo>
                    <a:pt x="223838" y="180975"/>
                  </a:lnTo>
                  <a:lnTo>
                    <a:pt x="223838" y="216694"/>
                  </a:lnTo>
                  <a:lnTo>
                    <a:pt x="304800" y="216694"/>
                  </a:lnTo>
                  <a:cubicBezTo>
                    <a:pt x="311376" y="216694"/>
                    <a:pt x="316706" y="222024"/>
                    <a:pt x="316706" y="228600"/>
                  </a:cubicBezTo>
                  <a:cubicBezTo>
                    <a:pt x="316706" y="235176"/>
                    <a:pt x="311376" y="240506"/>
                    <a:pt x="304800" y="240506"/>
                  </a:cubicBezTo>
                  <a:lnTo>
                    <a:pt x="223838" y="240506"/>
                  </a:lnTo>
                  <a:lnTo>
                    <a:pt x="223838" y="266700"/>
                  </a:lnTo>
                  <a:cubicBezTo>
                    <a:pt x="223853" y="280530"/>
                    <a:pt x="219186" y="293960"/>
                    <a:pt x="210598" y="304800"/>
                  </a:cubicBezTo>
                  <a:lnTo>
                    <a:pt x="367094" y="304800"/>
                  </a:lnTo>
                  <a:cubicBezTo>
                    <a:pt x="372354" y="304837"/>
                    <a:pt x="376648" y="300603"/>
                    <a:pt x="376685" y="295343"/>
                  </a:cubicBezTo>
                  <a:cubicBezTo>
                    <a:pt x="376694" y="294147"/>
                    <a:pt x="376478" y="292961"/>
                    <a:pt x="376047" y="291846"/>
                  </a:cubicBezTo>
                  <a:close/>
                  <a:moveTo>
                    <a:pt x="161925" y="0"/>
                  </a:moveTo>
                  <a:lnTo>
                    <a:pt x="38100" y="0"/>
                  </a:lnTo>
                  <a:cubicBezTo>
                    <a:pt x="17058" y="0"/>
                    <a:pt x="0" y="17058"/>
                    <a:pt x="0" y="38100"/>
                  </a:cubicBezTo>
                  <a:lnTo>
                    <a:pt x="0" y="266700"/>
                  </a:lnTo>
                  <a:cubicBezTo>
                    <a:pt x="0" y="287742"/>
                    <a:pt x="17058" y="304800"/>
                    <a:pt x="38100" y="304800"/>
                  </a:cubicBezTo>
                  <a:lnTo>
                    <a:pt x="161925" y="304800"/>
                  </a:lnTo>
                  <a:cubicBezTo>
                    <a:pt x="182967" y="304800"/>
                    <a:pt x="200025" y="287742"/>
                    <a:pt x="200025" y="266700"/>
                  </a:cubicBezTo>
                  <a:lnTo>
                    <a:pt x="200025" y="38100"/>
                  </a:lnTo>
                  <a:cubicBezTo>
                    <a:pt x="200025" y="17058"/>
                    <a:pt x="182967" y="0"/>
                    <a:pt x="161925" y="0"/>
                  </a:cubicBezTo>
                  <a:close/>
                  <a:moveTo>
                    <a:pt x="114300" y="273844"/>
                  </a:moveTo>
                  <a:lnTo>
                    <a:pt x="85725" y="273844"/>
                  </a:lnTo>
                  <a:cubicBezTo>
                    <a:pt x="79149" y="273844"/>
                    <a:pt x="73819" y="268514"/>
                    <a:pt x="73819" y="261938"/>
                  </a:cubicBezTo>
                  <a:cubicBezTo>
                    <a:pt x="73819" y="255361"/>
                    <a:pt x="79149" y="250031"/>
                    <a:pt x="85725" y="250031"/>
                  </a:cubicBezTo>
                  <a:lnTo>
                    <a:pt x="114300" y="250031"/>
                  </a:lnTo>
                  <a:cubicBezTo>
                    <a:pt x="120876" y="250031"/>
                    <a:pt x="126206" y="255361"/>
                    <a:pt x="126206" y="261938"/>
                  </a:cubicBezTo>
                  <a:cubicBezTo>
                    <a:pt x="126206" y="268514"/>
                    <a:pt x="120876" y="273844"/>
                    <a:pt x="114300" y="273844"/>
                  </a:cubicBezTo>
                  <a:close/>
                  <a:moveTo>
                    <a:pt x="142875" y="226219"/>
                  </a:moveTo>
                  <a:lnTo>
                    <a:pt x="57150" y="226219"/>
                  </a:lnTo>
                  <a:cubicBezTo>
                    <a:pt x="50574" y="226219"/>
                    <a:pt x="45244" y="220889"/>
                    <a:pt x="45244" y="214313"/>
                  </a:cubicBezTo>
                  <a:cubicBezTo>
                    <a:pt x="45244" y="207736"/>
                    <a:pt x="50574" y="202406"/>
                    <a:pt x="57150" y="202406"/>
                  </a:cubicBezTo>
                  <a:lnTo>
                    <a:pt x="142875" y="202406"/>
                  </a:lnTo>
                  <a:cubicBezTo>
                    <a:pt x="149451" y="202406"/>
                    <a:pt x="154781" y="207736"/>
                    <a:pt x="154781" y="214313"/>
                  </a:cubicBezTo>
                  <a:cubicBezTo>
                    <a:pt x="154781" y="220889"/>
                    <a:pt x="149451" y="226219"/>
                    <a:pt x="142875" y="226219"/>
                  </a:cubicBezTo>
                  <a:close/>
                  <a:moveTo>
                    <a:pt x="155639" y="130969"/>
                  </a:moveTo>
                  <a:cubicBezTo>
                    <a:pt x="143865" y="161667"/>
                    <a:pt x="109436" y="177008"/>
                    <a:pt x="78737" y="165234"/>
                  </a:cubicBezTo>
                  <a:cubicBezTo>
                    <a:pt x="62807" y="159125"/>
                    <a:pt x="50264" y="146475"/>
                    <a:pt x="44291" y="130493"/>
                  </a:cubicBezTo>
                  <a:cubicBezTo>
                    <a:pt x="41977" y="124312"/>
                    <a:pt x="45111" y="117424"/>
                    <a:pt x="51292" y="115110"/>
                  </a:cubicBezTo>
                  <a:cubicBezTo>
                    <a:pt x="57473" y="112795"/>
                    <a:pt x="64360" y="115930"/>
                    <a:pt x="66675" y="122111"/>
                  </a:cubicBezTo>
                  <a:cubicBezTo>
                    <a:pt x="73902" y="140522"/>
                    <a:pt x="94687" y="149589"/>
                    <a:pt x="113099" y="142362"/>
                  </a:cubicBezTo>
                  <a:cubicBezTo>
                    <a:pt x="122372" y="138721"/>
                    <a:pt x="129710" y="131384"/>
                    <a:pt x="133350" y="122111"/>
                  </a:cubicBezTo>
                  <a:cubicBezTo>
                    <a:pt x="135459" y="115882"/>
                    <a:pt x="142217" y="112543"/>
                    <a:pt x="148445" y="114651"/>
                  </a:cubicBezTo>
                  <a:cubicBezTo>
                    <a:pt x="154674" y="116760"/>
                    <a:pt x="158013" y="123518"/>
                    <a:pt x="155905" y="129747"/>
                  </a:cubicBezTo>
                  <a:cubicBezTo>
                    <a:pt x="155798" y="130064"/>
                    <a:pt x="155677" y="130376"/>
                    <a:pt x="155543" y="130683"/>
                  </a:cubicBezTo>
                  <a:close/>
                  <a:moveTo>
                    <a:pt x="148971" y="98012"/>
                  </a:moveTo>
                  <a:cubicBezTo>
                    <a:pt x="147852" y="98310"/>
                    <a:pt x="146700" y="98470"/>
                    <a:pt x="145542" y="98489"/>
                  </a:cubicBezTo>
                  <a:cubicBezTo>
                    <a:pt x="140275" y="98478"/>
                    <a:pt x="135651" y="94981"/>
                    <a:pt x="134207" y="89916"/>
                  </a:cubicBezTo>
                  <a:cubicBezTo>
                    <a:pt x="129639" y="74789"/>
                    <a:pt x="115719" y="64427"/>
                    <a:pt x="99917" y="64389"/>
                  </a:cubicBezTo>
                  <a:cubicBezTo>
                    <a:pt x="84312" y="64340"/>
                    <a:pt x="70491" y="74455"/>
                    <a:pt x="65818" y="89345"/>
                  </a:cubicBezTo>
                  <a:cubicBezTo>
                    <a:pt x="63845" y="95631"/>
                    <a:pt x="57150" y="99128"/>
                    <a:pt x="50864" y="97155"/>
                  </a:cubicBezTo>
                  <a:cubicBezTo>
                    <a:pt x="44577" y="95182"/>
                    <a:pt x="41080" y="88487"/>
                    <a:pt x="43053" y="82201"/>
                  </a:cubicBezTo>
                  <a:cubicBezTo>
                    <a:pt x="52492" y="50707"/>
                    <a:pt x="85675" y="32828"/>
                    <a:pt x="117170" y="42267"/>
                  </a:cubicBezTo>
                  <a:cubicBezTo>
                    <a:pt x="136653" y="48107"/>
                    <a:pt x="151807" y="63489"/>
                    <a:pt x="157353" y="83058"/>
                  </a:cubicBezTo>
                  <a:cubicBezTo>
                    <a:pt x="159202" y="89368"/>
                    <a:pt x="155586" y="95982"/>
                    <a:pt x="149276" y="97832"/>
                  </a:cubicBezTo>
                  <a:cubicBezTo>
                    <a:pt x="149175" y="97862"/>
                    <a:pt x="149073" y="97890"/>
                    <a:pt x="148971" y="9791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90" name="Freeform 289">
              <a:extLst>
                <a:ext uri="{FF2B5EF4-FFF2-40B4-BE49-F238E27FC236}">
                  <a16:creationId xmlns:a16="http://schemas.microsoft.com/office/drawing/2014/main" id="{8DC54BA3-7290-BF41-BE3C-49D109C3A002}"/>
                </a:ext>
              </a:extLst>
            </p:cNvPr>
            <p:cNvSpPr/>
            <p:nvPr/>
          </p:nvSpPr>
          <p:spPr>
            <a:xfrm>
              <a:off x="6722310" y="2567515"/>
              <a:ext cx="150466" cy="145869"/>
            </a:xfrm>
            <a:custGeom>
              <a:avLst/>
              <a:gdLst>
                <a:gd name="connsiteX0" fmla="*/ 61972 w 150466"/>
                <a:gd name="connsiteY0" fmla="*/ 85364 h 145869"/>
                <a:gd name="connsiteX1" fmla="*/ 36731 w 150466"/>
                <a:gd name="connsiteY1" fmla="*/ 60314 h 145869"/>
                <a:gd name="connsiteX2" fmla="*/ 30422 w 150466"/>
                <a:gd name="connsiteY2" fmla="*/ 57954 h 145869"/>
                <a:gd name="connsiteX3" fmla="*/ 28063 w 150466"/>
                <a:gd name="connsiteY3" fmla="*/ 60314 h 145869"/>
                <a:gd name="connsiteX4" fmla="*/ 2822 w 150466"/>
                <a:gd name="connsiteY4" fmla="*/ 85650 h 145869"/>
                <a:gd name="connsiteX5" fmla="*/ 382 w 150466"/>
                <a:gd name="connsiteY5" fmla="*/ 91783 h 145869"/>
                <a:gd name="connsiteX6" fmla="*/ 2822 w 150466"/>
                <a:gd name="connsiteY6" fmla="*/ 94223 h 145869"/>
                <a:gd name="connsiteX7" fmla="*/ 28063 w 150466"/>
                <a:gd name="connsiteY7" fmla="*/ 119464 h 145869"/>
                <a:gd name="connsiteX8" fmla="*/ 34371 w 150466"/>
                <a:gd name="connsiteY8" fmla="*/ 121823 h 145869"/>
                <a:gd name="connsiteX9" fmla="*/ 36731 w 150466"/>
                <a:gd name="connsiteY9" fmla="*/ 119464 h 145869"/>
                <a:gd name="connsiteX10" fmla="*/ 61972 w 150466"/>
                <a:gd name="connsiteY10" fmla="*/ 94223 h 145869"/>
                <a:gd name="connsiteX11" fmla="*/ 64929 w 150466"/>
                <a:gd name="connsiteY11" fmla="*/ 88322 h 145869"/>
                <a:gd name="connsiteX12" fmla="*/ 61972 w 150466"/>
                <a:gd name="connsiteY12" fmla="*/ 85364 h 145869"/>
                <a:gd name="connsiteX13" fmla="*/ 147697 w 150466"/>
                <a:gd name="connsiteY13" fmla="*/ 114511 h 145869"/>
                <a:gd name="connsiteX14" fmla="*/ 126170 w 150466"/>
                <a:gd name="connsiteY14" fmla="*/ 92984 h 145869"/>
                <a:gd name="connsiteX15" fmla="*/ 120904 w 150466"/>
                <a:gd name="connsiteY15" fmla="*/ 90916 h 145869"/>
                <a:gd name="connsiteX16" fmla="*/ 118836 w 150466"/>
                <a:gd name="connsiteY16" fmla="*/ 92984 h 145869"/>
                <a:gd name="connsiteX17" fmla="*/ 97310 w 150466"/>
                <a:gd name="connsiteY17" fmla="*/ 114511 h 145869"/>
                <a:gd name="connsiteX18" fmla="*/ 95242 w 150466"/>
                <a:gd name="connsiteY18" fmla="*/ 119777 h 145869"/>
                <a:gd name="connsiteX19" fmla="*/ 97310 w 150466"/>
                <a:gd name="connsiteY19" fmla="*/ 121845 h 145869"/>
                <a:gd name="connsiteX20" fmla="*/ 118836 w 150466"/>
                <a:gd name="connsiteY20" fmla="*/ 143467 h 145869"/>
                <a:gd name="connsiteX21" fmla="*/ 124102 w 150466"/>
                <a:gd name="connsiteY21" fmla="*/ 145535 h 145869"/>
                <a:gd name="connsiteX22" fmla="*/ 126170 w 150466"/>
                <a:gd name="connsiteY22" fmla="*/ 143467 h 145869"/>
                <a:gd name="connsiteX23" fmla="*/ 147697 w 150466"/>
                <a:gd name="connsiteY23" fmla="*/ 121845 h 145869"/>
                <a:gd name="connsiteX24" fmla="*/ 150296 w 150466"/>
                <a:gd name="connsiteY24" fmla="*/ 116972 h 145869"/>
                <a:gd name="connsiteX25" fmla="*/ 148078 w 150466"/>
                <a:gd name="connsiteY25" fmla="*/ 114511 h 145869"/>
                <a:gd name="connsiteX26" fmla="*/ 90547 w 150466"/>
                <a:gd name="connsiteY26" fmla="*/ 19928 h 145869"/>
                <a:gd name="connsiteX27" fmla="*/ 72640 w 150466"/>
                <a:gd name="connsiteY27" fmla="*/ 2021 h 145869"/>
                <a:gd name="connsiteX28" fmla="*/ 68420 w 150466"/>
                <a:gd name="connsiteY28" fmla="*/ 239 h 145869"/>
                <a:gd name="connsiteX29" fmla="*/ 66639 w 150466"/>
                <a:gd name="connsiteY29" fmla="*/ 2021 h 145869"/>
                <a:gd name="connsiteX30" fmla="*/ 49589 w 150466"/>
                <a:gd name="connsiteY30" fmla="*/ 19928 h 145869"/>
                <a:gd name="connsiteX31" fmla="*/ 47892 w 150466"/>
                <a:gd name="connsiteY31" fmla="*/ 24326 h 145869"/>
                <a:gd name="connsiteX32" fmla="*/ 49589 w 150466"/>
                <a:gd name="connsiteY32" fmla="*/ 26024 h 145869"/>
                <a:gd name="connsiteX33" fmla="*/ 67496 w 150466"/>
                <a:gd name="connsiteY33" fmla="*/ 43835 h 145869"/>
                <a:gd name="connsiteX34" fmla="*/ 71716 w 150466"/>
                <a:gd name="connsiteY34" fmla="*/ 45617 h 145869"/>
                <a:gd name="connsiteX35" fmla="*/ 73497 w 150466"/>
                <a:gd name="connsiteY35" fmla="*/ 43835 h 145869"/>
                <a:gd name="connsiteX36" fmla="*/ 91404 w 150466"/>
                <a:gd name="connsiteY36" fmla="*/ 26024 h 145869"/>
                <a:gd name="connsiteX37" fmla="*/ 93101 w 150466"/>
                <a:gd name="connsiteY37" fmla="*/ 21625 h 145869"/>
                <a:gd name="connsiteX38" fmla="*/ 91404 w 150466"/>
                <a:gd name="connsiteY38" fmla="*/ 19928 h 145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466" h="145869">
                  <a:moveTo>
                    <a:pt x="61972" y="85364"/>
                  </a:moveTo>
                  <a:cubicBezTo>
                    <a:pt x="50048" y="81510"/>
                    <a:pt x="40674" y="72207"/>
                    <a:pt x="36731" y="60314"/>
                  </a:cubicBezTo>
                  <a:cubicBezTo>
                    <a:pt x="35640" y="57920"/>
                    <a:pt x="32816" y="56864"/>
                    <a:pt x="30422" y="57954"/>
                  </a:cubicBezTo>
                  <a:cubicBezTo>
                    <a:pt x="29377" y="58430"/>
                    <a:pt x="28539" y="59268"/>
                    <a:pt x="28063" y="60314"/>
                  </a:cubicBezTo>
                  <a:cubicBezTo>
                    <a:pt x="24224" y="72333"/>
                    <a:pt x="14827" y="81766"/>
                    <a:pt x="2822" y="85650"/>
                  </a:cubicBezTo>
                  <a:cubicBezTo>
                    <a:pt x="455" y="86670"/>
                    <a:pt x="-638" y="89416"/>
                    <a:pt x="382" y="91783"/>
                  </a:cubicBezTo>
                  <a:cubicBezTo>
                    <a:pt x="854" y="92878"/>
                    <a:pt x="1727" y="93751"/>
                    <a:pt x="2822" y="94223"/>
                  </a:cubicBezTo>
                  <a:cubicBezTo>
                    <a:pt x="14796" y="98101"/>
                    <a:pt x="24184" y="107489"/>
                    <a:pt x="28063" y="119464"/>
                  </a:cubicBezTo>
                  <a:cubicBezTo>
                    <a:pt x="29153" y="121857"/>
                    <a:pt x="31978" y="122914"/>
                    <a:pt x="34371" y="121823"/>
                  </a:cubicBezTo>
                  <a:cubicBezTo>
                    <a:pt x="35416" y="121347"/>
                    <a:pt x="36254" y="120509"/>
                    <a:pt x="36731" y="119464"/>
                  </a:cubicBezTo>
                  <a:cubicBezTo>
                    <a:pt x="40637" y="107505"/>
                    <a:pt x="50013" y="98129"/>
                    <a:pt x="61972" y="94223"/>
                  </a:cubicBezTo>
                  <a:cubicBezTo>
                    <a:pt x="64418" y="93410"/>
                    <a:pt x="65742" y="90768"/>
                    <a:pt x="64929" y="88322"/>
                  </a:cubicBezTo>
                  <a:cubicBezTo>
                    <a:pt x="64464" y="86924"/>
                    <a:pt x="63369" y="85828"/>
                    <a:pt x="61972" y="85364"/>
                  </a:cubicBezTo>
                  <a:close/>
                  <a:moveTo>
                    <a:pt x="147697" y="114511"/>
                  </a:moveTo>
                  <a:cubicBezTo>
                    <a:pt x="137481" y="111207"/>
                    <a:pt x="129474" y="103200"/>
                    <a:pt x="126170" y="92984"/>
                  </a:cubicBezTo>
                  <a:cubicBezTo>
                    <a:pt x="125287" y="90959"/>
                    <a:pt x="122930" y="90033"/>
                    <a:pt x="120904" y="90916"/>
                  </a:cubicBezTo>
                  <a:cubicBezTo>
                    <a:pt x="119979" y="91319"/>
                    <a:pt x="119240" y="92058"/>
                    <a:pt x="118836" y="92984"/>
                  </a:cubicBezTo>
                  <a:cubicBezTo>
                    <a:pt x="115534" y="103200"/>
                    <a:pt x="107525" y="111207"/>
                    <a:pt x="97310" y="114511"/>
                  </a:cubicBezTo>
                  <a:cubicBezTo>
                    <a:pt x="95285" y="115394"/>
                    <a:pt x="94359" y="117751"/>
                    <a:pt x="95242" y="119777"/>
                  </a:cubicBezTo>
                  <a:cubicBezTo>
                    <a:pt x="95645" y="120703"/>
                    <a:pt x="96384" y="121441"/>
                    <a:pt x="97310" y="121845"/>
                  </a:cubicBezTo>
                  <a:cubicBezTo>
                    <a:pt x="107514" y="125222"/>
                    <a:pt x="115505" y="133248"/>
                    <a:pt x="118836" y="143467"/>
                  </a:cubicBezTo>
                  <a:cubicBezTo>
                    <a:pt x="119719" y="145492"/>
                    <a:pt x="122076" y="146418"/>
                    <a:pt x="124102" y="145535"/>
                  </a:cubicBezTo>
                  <a:cubicBezTo>
                    <a:pt x="125028" y="145132"/>
                    <a:pt x="125766" y="144393"/>
                    <a:pt x="126170" y="143467"/>
                  </a:cubicBezTo>
                  <a:cubicBezTo>
                    <a:pt x="129501" y="133248"/>
                    <a:pt x="137493" y="125222"/>
                    <a:pt x="147697" y="121845"/>
                  </a:cubicBezTo>
                  <a:cubicBezTo>
                    <a:pt x="149760" y="121217"/>
                    <a:pt x="150924" y="119035"/>
                    <a:pt x="150296" y="116972"/>
                  </a:cubicBezTo>
                  <a:cubicBezTo>
                    <a:pt x="149958" y="115863"/>
                    <a:pt x="149146" y="114961"/>
                    <a:pt x="148078" y="114511"/>
                  </a:cubicBezTo>
                  <a:close/>
                  <a:moveTo>
                    <a:pt x="90547" y="19928"/>
                  </a:moveTo>
                  <a:cubicBezTo>
                    <a:pt x="82114" y="17074"/>
                    <a:pt x="75493" y="10453"/>
                    <a:pt x="72640" y="2021"/>
                  </a:cubicBezTo>
                  <a:cubicBezTo>
                    <a:pt x="71966" y="363"/>
                    <a:pt x="70078" y="-434"/>
                    <a:pt x="68420" y="239"/>
                  </a:cubicBezTo>
                  <a:cubicBezTo>
                    <a:pt x="67611" y="568"/>
                    <a:pt x="66968" y="1211"/>
                    <a:pt x="66639" y="2021"/>
                  </a:cubicBezTo>
                  <a:cubicBezTo>
                    <a:pt x="64042" y="10311"/>
                    <a:pt x="57743" y="16927"/>
                    <a:pt x="49589" y="19928"/>
                  </a:cubicBezTo>
                  <a:cubicBezTo>
                    <a:pt x="47906" y="20673"/>
                    <a:pt x="47146" y="22643"/>
                    <a:pt x="47892" y="24326"/>
                  </a:cubicBezTo>
                  <a:cubicBezTo>
                    <a:pt x="48227" y="25083"/>
                    <a:pt x="48832" y="25688"/>
                    <a:pt x="49589" y="26024"/>
                  </a:cubicBezTo>
                  <a:cubicBezTo>
                    <a:pt x="58066" y="28752"/>
                    <a:pt x="64723" y="35374"/>
                    <a:pt x="67496" y="43835"/>
                  </a:cubicBezTo>
                  <a:cubicBezTo>
                    <a:pt x="68170" y="45492"/>
                    <a:pt x="70059" y="46290"/>
                    <a:pt x="71716" y="45617"/>
                  </a:cubicBezTo>
                  <a:cubicBezTo>
                    <a:pt x="72525" y="45288"/>
                    <a:pt x="73168" y="44645"/>
                    <a:pt x="73497" y="43835"/>
                  </a:cubicBezTo>
                  <a:cubicBezTo>
                    <a:pt x="76297" y="35391"/>
                    <a:pt x="82945" y="28779"/>
                    <a:pt x="91404" y="26024"/>
                  </a:cubicBezTo>
                  <a:cubicBezTo>
                    <a:pt x="93087" y="25278"/>
                    <a:pt x="93847" y="23309"/>
                    <a:pt x="93101" y="21625"/>
                  </a:cubicBezTo>
                  <a:cubicBezTo>
                    <a:pt x="92766" y="20868"/>
                    <a:pt x="92161" y="20263"/>
                    <a:pt x="91404" y="1992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91" name="Graphic 75">
            <a:extLst>
              <a:ext uri="{FF2B5EF4-FFF2-40B4-BE49-F238E27FC236}">
                <a16:creationId xmlns:a16="http://schemas.microsoft.com/office/drawing/2014/main" id="{2AF71E7E-301B-174E-8EA4-F19D1194D3C2}"/>
              </a:ext>
            </a:extLst>
          </p:cNvPr>
          <p:cNvGrpSpPr>
            <a:grpSpLocks noChangeAspect="1"/>
          </p:cNvGrpSpPr>
          <p:nvPr/>
        </p:nvGrpSpPr>
        <p:grpSpPr>
          <a:xfrm>
            <a:off x="7699325" y="2960134"/>
            <a:ext cx="359099" cy="347266"/>
            <a:chOff x="7699325" y="2532622"/>
            <a:chExt cx="359099" cy="347266"/>
          </a:xfrm>
          <a:noFill/>
        </p:grpSpPr>
        <p:sp>
          <p:nvSpPr>
            <p:cNvPr id="292" name="Freeform 291">
              <a:extLst>
                <a:ext uri="{FF2B5EF4-FFF2-40B4-BE49-F238E27FC236}">
                  <a16:creationId xmlns:a16="http://schemas.microsoft.com/office/drawing/2014/main" id="{C0A14B69-6559-2449-99AD-E9D2B3FF1ACB}"/>
                </a:ext>
              </a:extLst>
            </p:cNvPr>
            <p:cNvSpPr/>
            <p:nvPr/>
          </p:nvSpPr>
          <p:spPr>
            <a:xfrm>
              <a:off x="7699325" y="2532622"/>
              <a:ext cx="359099" cy="347266"/>
            </a:xfrm>
            <a:custGeom>
              <a:avLst/>
              <a:gdLst>
                <a:gd name="connsiteX0" fmla="*/ 318925 w 359099"/>
                <a:gd name="connsiteY0" fmla="*/ 37954 h 347266"/>
                <a:gd name="connsiteX1" fmla="*/ 133648 w 359099"/>
                <a:gd name="connsiteY1" fmla="*/ 38050 h 347266"/>
                <a:gd name="connsiteX2" fmla="*/ 117262 w 359099"/>
                <a:gd name="connsiteY2" fmla="*/ 201619 h 347266"/>
                <a:gd name="connsiteX3" fmla="*/ 91528 w 359099"/>
                <a:gd name="connsiteY3" fmla="*/ 227105 h 347266"/>
                <a:gd name="connsiteX4" fmla="*/ 85445 w 359099"/>
                <a:gd name="connsiteY4" fmla="*/ 221081 h 347266"/>
                <a:gd name="connsiteX5" fmla="*/ 78801 w 359099"/>
                <a:gd name="connsiteY5" fmla="*/ 221081 h 347266"/>
                <a:gd name="connsiteX6" fmla="*/ 2721 w 359099"/>
                <a:gd name="connsiteY6" fmla="*/ 296519 h 347266"/>
                <a:gd name="connsiteX7" fmla="*/ 2721 w 359099"/>
                <a:gd name="connsiteY7" fmla="*/ 309586 h 347266"/>
                <a:gd name="connsiteX8" fmla="*/ 38000 w 359099"/>
                <a:gd name="connsiteY8" fmla="*/ 344525 h 347266"/>
                <a:gd name="connsiteX9" fmla="*/ 51234 w 359099"/>
                <a:gd name="connsiteY9" fmla="*/ 344579 h 347266"/>
                <a:gd name="connsiteX10" fmla="*/ 51289 w 359099"/>
                <a:gd name="connsiteY10" fmla="*/ 344525 h 347266"/>
                <a:gd name="connsiteX11" fmla="*/ 127368 w 359099"/>
                <a:gd name="connsiteY11" fmla="*/ 269180 h 347266"/>
                <a:gd name="connsiteX12" fmla="*/ 127396 w 359099"/>
                <a:gd name="connsiteY12" fmla="*/ 262627 h 347266"/>
                <a:gd name="connsiteX13" fmla="*/ 127368 w 359099"/>
                <a:gd name="connsiteY13" fmla="*/ 262600 h 347266"/>
                <a:gd name="connsiteX14" fmla="*/ 121660 w 359099"/>
                <a:gd name="connsiteY14" fmla="*/ 256668 h 347266"/>
                <a:gd name="connsiteX15" fmla="*/ 146458 w 359099"/>
                <a:gd name="connsiteY15" fmla="*/ 232109 h 347266"/>
                <a:gd name="connsiteX16" fmla="*/ 330559 w 359099"/>
                <a:gd name="connsiteY16" fmla="*/ 211469 h 347266"/>
                <a:gd name="connsiteX17" fmla="*/ 319299 w 359099"/>
                <a:gd name="connsiteY17" fmla="*/ 37490 h 347266"/>
                <a:gd name="connsiteX18" fmla="*/ 292442 w 359099"/>
                <a:gd name="connsiteY18" fmla="*/ 195503 h 347266"/>
                <a:gd name="connsiteX19" fmla="*/ 160101 w 359099"/>
                <a:gd name="connsiteY19" fmla="*/ 195482 h 347266"/>
                <a:gd name="connsiteX20" fmla="*/ 160122 w 359099"/>
                <a:gd name="connsiteY20" fmla="*/ 64419 h 347266"/>
                <a:gd name="connsiteX21" fmla="*/ 292462 w 359099"/>
                <a:gd name="connsiteY21" fmla="*/ 64439 h 347266"/>
                <a:gd name="connsiteX22" fmla="*/ 319860 w 359099"/>
                <a:gd name="connsiteY22" fmla="*/ 129703 h 347266"/>
                <a:gd name="connsiteX23" fmla="*/ 292442 w 359099"/>
                <a:gd name="connsiteY23" fmla="*/ 195224 h 34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9099" h="347266">
                  <a:moveTo>
                    <a:pt x="318925" y="37954"/>
                  </a:moveTo>
                  <a:cubicBezTo>
                    <a:pt x="267735" y="-12689"/>
                    <a:pt x="184784" y="-12646"/>
                    <a:pt x="133648" y="38050"/>
                  </a:cubicBezTo>
                  <a:cubicBezTo>
                    <a:pt x="89561" y="81756"/>
                    <a:pt x="82706" y="150186"/>
                    <a:pt x="117262" y="201619"/>
                  </a:cubicBezTo>
                  <a:lnTo>
                    <a:pt x="91528" y="227105"/>
                  </a:lnTo>
                  <a:lnTo>
                    <a:pt x="85445" y="221081"/>
                  </a:lnTo>
                  <a:cubicBezTo>
                    <a:pt x="83594" y="219303"/>
                    <a:pt x="80652" y="219303"/>
                    <a:pt x="78801" y="221081"/>
                  </a:cubicBezTo>
                  <a:lnTo>
                    <a:pt x="2721" y="296519"/>
                  </a:lnTo>
                  <a:cubicBezTo>
                    <a:pt x="-907" y="300133"/>
                    <a:pt x="-907" y="305972"/>
                    <a:pt x="2721" y="309586"/>
                  </a:cubicBezTo>
                  <a:lnTo>
                    <a:pt x="38000" y="344525"/>
                  </a:lnTo>
                  <a:cubicBezTo>
                    <a:pt x="41640" y="348159"/>
                    <a:pt x="47565" y="348183"/>
                    <a:pt x="51234" y="344579"/>
                  </a:cubicBezTo>
                  <a:cubicBezTo>
                    <a:pt x="51253" y="344561"/>
                    <a:pt x="51271" y="344543"/>
                    <a:pt x="51289" y="344525"/>
                  </a:cubicBezTo>
                  <a:lnTo>
                    <a:pt x="127368" y="269180"/>
                  </a:lnTo>
                  <a:cubicBezTo>
                    <a:pt x="129203" y="267377"/>
                    <a:pt x="129216" y="264444"/>
                    <a:pt x="127396" y="262627"/>
                  </a:cubicBezTo>
                  <a:cubicBezTo>
                    <a:pt x="127386" y="262617"/>
                    <a:pt x="127378" y="262609"/>
                    <a:pt x="127368" y="262600"/>
                  </a:cubicBezTo>
                  <a:lnTo>
                    <a:pt x="121660" y="256668"/>
                  </a:lnTo>
                  <a:lnTo>
                    <a:pt x="146458" y="232109"/>
                  </a:lnTo>
                  <a:cubicBezTo>
                    <a:pt x="203052" y="276757"/>
                    <a:pt x="285477" y="267516"/>
                    <a:pt x="330559" y="211469"/>
                  </a:cubicBezTo>
                  <a:cubicBezTo>
                    <a:pt x="372567" y="159246"/>
                    <a:pt x="367695" y="83975"/>
                    <a:pt x="319299" y="37490"/>
                  </a:cubicBezTo>
                  <a:close/>
                  <a:moveTo>
                    <a:pt x="292442" y="195503"/>
                  </a:moveTo>
                  <a:cubicBezTo>
                    <a:pt x="255891" y="231689"/>
                    <a:pt x="196640" y="231679"/>
                    <a:pt x="160101" y="195482"/>
                  </a:cubicBezTo>
                  <a:cubicBezTo>
                    <a:pt x="123562" y="159284"/>
                    <a:pt x="123571" y="100605"/>
                    <a:pt x="160122" y="64419"/>
                  </a:cubicBezTo>
                  <a:cubicBezTo>
                    <a:pt x="196672" y="28232"/>
                    <a:pt x="255923" y="28242"/>
                    <a:pt x="292462" y="64439"/>
                  </a:cubicBezTo>
                  <a:cubicBezTo>
                    <a:pt x="309942" y="81755"/>
                    <a:pt x="319791" y="105218"/>
                    <a:pt x="319860" y="129703"/>
                  </a:cubicBezTo>
                  <a:cubicBezTo>
                    <a:pt x="319928" y="154294"/>
                    <a:pt x="310054" y="177889"/>
                    <a:pt x="292442" y="19522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93" name="Freeform 292">
              <a:extLst>
                <a:ext uri="{FF2B5EF4-FFF2-40B4-BE49-F238E27FC236}">
                  <a16:creationId xmlns:a16="http://schemas.microsoft.com/office/drawing/2014/main" id="{132E0A8B-03E6-014D-A96B-EA5180829FF3}"/>
                </a:ext>
              </a:extLst>
            </p:cNvPr>
            <p:cNvSpPr/>
            <p:nvPr/>
          </p:nvSpPr>
          <p:spPr>
            <a:xfrm>
              <a:off x="7886993" y="2598749"/>
              <a:ext cx="77180" cy="126780"/>
            </a:xfrm>
            <a:custGeom>
              <a:avLst/>
              <a:gdLst>
                <a:gd name="connsiteX0" fmla="*/ 47410 w 77180"/>
                <a:gd name="connsiteY0" fmla="*/ 51991 h 126780"/>
                <a:gd name="connsiteX1" fmla="*/ 29910 w 77180"/>
                <a:gd name="connsiteY1" fmla="*/ 51991 h 126780"/>
                <a:gd name="connsiteX2" fmla="*/ 24108 w 77180"/>
                <a:gd name="connsiteY2" fmla="*/ 46245 h 126780"/>
                <a:gd name="connsiteX3" fmla="*/ 29910 w 77180"/>
                <a:gd name="connsiteY3" fmla="*/ 40499 h 126780"/>
                <a:gd name="connsiteX4" fmla="*/ 65002 w 77180"/>
                <a:gd name="connsiteY4" fmla="*/ 40499 h 126780"/>
                <a:gd name="connsiteX5" fmla="*/ 76746 w 77180"/>
                <a:gd name="connsiteY5" fmla="*/ 28868 h 126780"/>
                <a:gd name="connsiteX6" fmla="*/ 65002 w 77180"/>
                <a:gd name="connsiteY6" fmla="*/ 17238 h 126780"/>
                <a:gd name="connsiteX7" fmla="*/ 50310 w 77180"/>
                <a:gd name="connsiteY7" fmla="*/ 17238 h 126780"/>
                <a:gd name="connsiteX8" fmla="*/ 50310 w 77180"/>
                <a:gd name="connsiteY8" fmla="*/ 11584 h 126780"/>
                <a:gd name="connsiteX9" fmla="*/ 38613 w 77180"/>
                <a:gd name="connsiteY9" fmla="*/ 0 h 126780"/>
                <a:gd name="connsiteX10" fmla="*/ 26916 w 77180"/>
                <a:gd name="connsiteY10" fmla="*/ 11584 h 126780"/>
                <a:gd name="connsiteX11" fmla="*/ 26916 w 77180"/>
                <a:gd name="connsiteY11" fmla="*/ 17238 h 126780"/>
                <a:gd name="connsiteX12" fmla="*/ 84 w 77180"/>
                <a:gd name="connsiteY12" fmla="*/ 48146 h 126780"/>
                <a:gd name="connsiteX13" fmla="*/ 29910 w 77180"/>
                <a:gd name="connsiteY13" fmla="*/ 74789 h 126780"/>
                <a:gd name="connsiteX14" fmla="*/ 47410 w 77180"/>
                <a:gd name="connsiteY14" fmla="*/ 74789 h 126780"/>
                <a:gd name="connsiteX15" fmla="*/ 53211 w 77180"/>
                <a:gd name="connsiteY15" fmla="*/ 80535 h 126780"/>
                <a:gd name="connsiteX16" fmla="*/ 47410 w 77180"/>
                <a:gd name="connsiteY16" fmla="*/ 86281 h 126780"/>
                <a:gd name="connsiteX17" fmla="*/ 12411 w 77180"/>
                <a:gd name="connsiteY17" fmla="*/ 86281 h 126780"/>
                <a:gd name="connsiteX18" fmla="*/ 714 w 77180"/>
                <a:gd name="connsiteY18" fmla="*/ 97866 h 126780"/>
                <a:gd name="connsiteX19" fmla="*/ 12411 w 77180"/>
                <a:gd name="connsiteY19" fmla="*/ 109450 h 126780"/>
                <a:gd name="connsiteX20" fmla="*/ 26916 w 77180"/>
                <a:gd name="connsiteY20" fmla="*/ 109450 h 126780"/>
                <a:gd name="connsiteX21" fmla="*/ 26916 w 77180"/>
                <a:gd name="connsiteY21" fmla="*/ 115196 h 126780"/>
                <a:gd name="connsiteX22" fmla="*/ 38613 w 77180"/>
                <a:gd name="connsiteY22" fmla="*/ 126780 h 126780"/>
                <a:gd name="connsiteX23" fmla="*/ 50310 w 77180"/>
                <a:gd name="connsiteY23" fmla="*/ 115196 h 126780"/>
                <a:gd name="connsiteX24" fmla="*/ 50310 w 77180"/>
                <a:gd name="connsiteY24" fmla="*/ 109913 h 126780"/>
                <a:gd name="connsiteX25" fmla="*/ 77093 w 77180"/>
                <a:gd name="connsiteY25" fmla="*/ 78962 h 126780"/>
                <a:gd name="connsiteX26" fmla="*/ 47410 w 77180"/>
                <a:gd name="connsiteY26" fmla="*/ 52362 h 12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7180" h="126780">
                  <a:moveTo>
                    <a:pt x="47410" y="51991"/>
                  </a:moveTo>
                  <a:lnTo>
                    <a:pt x="29910" y="51991"/>
                  </a:lnTo>
                  <a:cubicBezTo>
                    <a:pt x="26706" y="51991"/>
                    <a:pt x="24108" y="49418"/>
                    <a:pt x="24108" y="46245"/>
                  </a:cubicBezTo>
                  <a:cubicBezTo>
                    <a:pt x="24108" y="43072"/>
                    <a:pt x="26706" y="40499"/>
                    <a:pt x="29910" y="40499"/>
                  </a:cubicBezTo>
                  <a:lnTo>
                    <a:pt x="65002" y="40499"/>
                  </a:lnTo>
                  <a:cubicBezTo>
                    <a:pt x="71488" y="40499"/>
                    <a:pt x="76746" y="35292"/>
                    <a:pt x="76746" y="28868"/>
                  </a:cubicBezTo>
                  <a:cubicBezTo>
                    <a:pt x="76746" y="22445"/>
                    <a:pt x="71488" y="17238"/>
                    <a:pt x="65002" y="17238"/>
                  </a:cubicBezTo>
                  <a:lnTo>
                    <a:pt x="50310" y="17238"/>
                  </a:lnTo>
                  <a:lnTo>
                    <a:pt x="50310" y="11584"/>
                  </a:lnTo>
                  <a:cubicBezTo>
                    <a:pt x="50310" y="5187"/>
                    <a:pt x="45074" y="0"/>
                    <a:pt x="38613" y="0"/>
                  </a:cubicBezTo>
                  <a:cubicBezTo>
                    <a:pt x="32152" y="0"/>
                    <a:pt x="26916" y="5187"/>
                    <a:pt x="26916" y="11584"/>
                  </a:cubicBezTo>
                  <a:lnTo>
                    <a:pt x="26916" y="17238"/>
                  </a:lnTo>
                  <a:cubicBezTo>
                    <a:pt x="10888" y="18435"/>
                    <a:pt x="-1125" y="32272"/>
                    <a:pt x="84" y="48146"/>
                  </a:cubicBezTo>
                  <a:cubicBezTo>
                    <a:pt x="1253" y="63487"/>
                    <a:pt x="14381" y="75216"/>
                    <a:pt x="29910" y="74789"/>
                  </a:cubicBezTo>
                  <a:lnTo>
                    <a:pt x="47410" y="74789"/>
                  </a:lnTo>
                  <a:cubicBezTo>
                    <a:pt x="50614" y="74789"/>
                    <a:pt x="53211" y="77362"/>
                    <a:pt x="53211" y="80535"/>
                  </a:cubicBezTo>
                  <a:cubicBezTo>
                    <a:pt x="53211" y="83708"/>
                    <a:pt x="50614" y="86281"/>
                    <a:pt x="47410" y="86281"/>
                  </a:cubicBezTo>
                  <a:lnTo>
                    <a:pt x="12411" y="86281"/>
                  </a:lnTo>
                  <a:cubicBezTo>
                    <a:pt x="5950" y="86281"/>
                    <a:pt x="714" y="91467"/>
                    <a:pt x="714" y="97866"/>
                  </a:cubicBezTo>
                  <a:cubicBezTo>
                    <a:pt x="714" y="104264"/>
                    <a:pt x="5950" y="109450"/>
                    <a:pt x="12411" y="109450"/>
                  </a:cubicBezTo>
                  <a:lnTo>
                    <a:pt x="26916" y="109450"/>
                  </a:lnTo>
                  <a:lnTo>
                    <a:pt x="26916" y="115196"/>
                  </a:lnTo>
                  <a:cubicBezTo>
                    <a:pt x="26916" y="121594"/>
                    <a:pt x="32152" y="126780"/>
                    <a:pt x="38613" y="126780"/>
                  </a:cubicBezTo>
                  <a:cubicBezTo>
                    <a:pt x="45074" y="126780"/>
                    <a:pt x="50310" y="121594"/>
                    <a:pt x="50310" y="115196"/>
                  </a:cubicBezTo>
                  <a:lnTo>
                    <a:pt x="50310" y="109913"/>
                  </a:lnTo>
                  <a:cubicBezTo>
                    <a:pt x="66336" y="108691"/>
                    <a:pt x="78327" y="94834"/>
                    <a:pt x="77093" y="78962"/>
                  </a:cubicBezTo>
                  <a:cubicBezTo>
                    <a:pt x="75904" y="63694"/>
                    <a:pt x="62868" y="52011"/>
                    <a:pt x="47410" y="5236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94" name="Graphic 77">
            <a:extLst>
              <a:ext uri="{FF2B5EF4-FFF2-40B4-BE49-F238E27FC236}">
                <a16:creationId xmlns:a16="http://schemas.microsoft.com/office/drawing/2014/main" id="{FEFEA01B-51A1-4946-80EA-6E42399BDFC7}"/>
              </a:ext>
            </a:extLst>
          </p:cNvPr>
          <p:cNvGrpSpPr>
            <a:grpSpLocks noChangeAspect="1"/>
          </p:cNvGrpSpPr>
          <p:nvPr/>
        </p:nvGrpSpPr>
        <p:grpSpPr>
          <a:xfrm>
            <a:off x="8853221" y="3010891"/>
            <a:ext cx="395048" cy="245511"/>
            <a:chOff x="8853221" y="2583379"/>
            <a:chExt cx="395048" cy="245511"/>
          </a:xfrm>
          <a:noFill/>
        </p:grpSpPr>
        <p:sp>
          <p:nvSpPr>
            <p:cNvPr id="295" name="Freeform 294">
              <a:extLst>
                <a:ext uri="{FF2B5EF4-FFF2-40B4-BE49-F238E27FC236}">
                  <a16:creationId xmlns:a16="http://schemas.microsoft.com/office/drawing/2014/main" id="{9B8952C8-D866-C442-8375-36353AF5A13E}"/>
                </a:ext>
              </a:extLst>
            </p:cNvPr>
            <p:cNvSpPr/>
            <p:nvPr/>
          </p:nvSpPr>
          <p:spPr>
            <a:xfrm>
              <a:off x="8863063" y="2645765"/>
              <a:ext cx="385205" cy="182904"/>
            </a:xfrm>
            <a:custGeom>
              <a:avLst/>
              <a:gdLst>
                <a:gd name="connsiteX0" fmla="*/ 383858 w 385205"/>
                <a:gd name="connsiteY0" fmla="*/ 27916 h 182904"/>
                <a:gd name="connsiteX1" fmla="*/ 356955 w 385205"/>
                <a:gd name="connsiteY1" fmla="*/ 1373 h 182904"/>
                <a:gd name="connsiteX2" fmla="*/ 350326 w 385205"/>
                <a:gd name="connsiteY2" fmla="*/ 1346 h 182904"/>
                <a:gd name="connsiteX3" fmla="*/ 350299 w 385205"/>
                <a:gd name="connsiteY3" fmla="*/ 1373 h 182904"/>
                <a:gd name="connsiteX4" fmla="*/ 336239 w 385205"/>
                <a:gd name="connsiteY4" fmla="*/ 15294 h 182904"/>
                <a:gd name="connsiteX5" fmla="*/ 336211 w 385205"/>
                <a:gd name="connsiteY5" fmla="*/ 21856 h 182904"/>
                <a:gd name="connsiteX6" fmla="*/ 336239 w 385205"/>
                <a:gd name="connsiteY6" fmla="*/ 21883 h 182904"/>
                <a:gd name="connsiteX7" fmla="*/ 363048 w 385205"/>
                <a:gd name="connsiteY7" fmla="*/ 48983 h 182904"/>
                <a:gd name="connsiteX8" fmla="*/ 369703 w 385205"/>
                <a:gd name="connsiteY8" fmla="*/ 48983 h 182904"/>
                <a:gd name="connsiteX9" fmla="*/ 383858 w 385205"/>
                <a:gd name="connsiteY9" fmla="*/ 34505 h 182904"/>
                <a:gd name="connsiteX10" fmla="*/ 383858 w 385205"/>
                <a:gd name="connsiteY10" fmla="*/ 27916 h 182904"/>
                <a:gd name="connsiteX11" fmla="*/ 154668 w 385205"/>
                <a:gd name="connsiteY11" fmla="*/ 155062 h 182904"/>
                <a:gd name="connsiteX12" fmla="*/ 14061 w 385205"/>
                <a:gd name="connsiteY12" fmla="*/ 155062 h 182904"/>
                <a:gd name="connsiteX13" fmla="*/ 0 w 385205"/>
                <a:gd name="connsiteY13" fmla="*/ 168983 h 182904"/>
                <a:gd name="connsiteX14" fmla="*/ 14061 w 385205"/>
                <a:gd name="connsiteY14" fmla="*/ 182904 h 182904"/>
                <a:gd name="connsiteX15" fmla="*/ 154668 w 385205"/>
                <a:gd name="connsiteY15" fmla="*/ 182904 h 182904"/>
                <a:gd name="connsiteX16" fmla="*/ 168729 w 385205"/>
                <a:gd name="connsiteY16" fmla="*/ 168983 h 182904"/>
                <a:gd name="connsiteX17" fmla="*/ 154668 w 385205"/>
                <a:gd name="connsiteY17" fmla="*/ 155062 h 18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5205" h="182904">
                  <a:moveTo>
                    <a:pt x="383858" y="27916"/>
                  </a:moveTo>
                  <a:lnTo>
                    <a:pt x="356955" y="1373"/>
                  </a:lnTo>
                  <a:cubicBezTo>
                    <a:pt x="355131" y="-447"/>
                    <a:pt x="352165" y="-459"/>
                    <a:pt x="350326" y="1346"/>
                  </a:cubicBezTo>
                  <a:cubicBezTo>
                    <a:pt x="350317" y="1355"/>
                    <a:pt x="350309" y="1364"/>
                    <a:pt x="350299" y="1373"/>
                  </a:cubicBezTo>
                  <a:lnTo>
                    <a:pt x="336239" y="15294"/>
                  </a:lnTo>
                  <a:cubicBezTo>
                    <a:pt x="334400" y="17099"/>
                    <a:pt x="334388" y="20037"/>
                    <a:pt x="336211" y="21856"/>
                  </a:cubicBezTo>
                  <a:cubicBezTo>
                    <a:pt x="336221" y="21865"/>
                    <a:pt x="336229" y="21874"/>
                    <a:pt x="336239" y="21883"/>
                  </a:cubicBezTo>
                  <a:lnTo>
                    <a:pt x="363048" y="48983"/>
                  </a:lnTo>
                  <a:cubicBezTo>
                    <a:pt x="364902" y="50763"/>
                    <a:pt x="367849" y="50763"/>
                    <a:pt x="369703" y="48983"/>
                  </a:cubicBezTo>
                  <a:lnTo>
                    <a:pt x="383858" y="34505"/>
                  </a:lnTo>
                  <a:cubicBezTo>
                    <a:pt x="385655" y="32669"/>
                    <a:pt x="385655" y="29751"/>
                    <a:pt x="383858" y="27916"/>
                  </a:cubicBezTo>
                  <a:close/>
                  <a:moveTo>
                    <a:pt x="154668" y="155062"/>
                  </a:moveTo>
                  <a:lnTo>
                    <a:pt x="14061" y="155062"/>
                  </a:lnTo>
                  <a:cubicBezTo>
                    <a:pt x="6295" y="155062"/>
                    <a:pt x="0" y="161295"/>
                    <a:pt x="0" y="168983"/>
                  </a:cubicBezTo>
                  <a:cubicBezTo>
                    <a:pt x="0" y="176672"/>
                    <a:pt x="6295" y="182904"/>
                    <a:pt x="14061" y="182904"/>
                  </a:cubicBezTo>
                  <a:lnTo>
                    <a:pt x="154668" y="182904"/>
                  </a:lnTo>
                  <a:cubicBezTo>
                    <a:pt x="162433" y="182904"/>
                    <a:pt x="168729" y="176672"/>
                    <a:pt x="168729" y="168983"/>
                  </a:cubicBezTo>
                  <a:cubicBezTo>
                    <a:pt x="168729" y="161295"/>
                    <a:pt x="162433" y="155062"/>
                    <a:pt x="154668" y="15506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96" name="Freeform 295">
              <a:extLst>
                <a:ext uri="{FF2B5EF4-FFF2-40B4-BE49-F238E27FC236}">
                  <a16:creationId xmlns:a16="http://schemas.microsoft.com/office/drawing/2014/main" id="{74C6C0F8-5ACF-0A46-A322-5C915A8A68F9}"/>
                </a:ext>
              </a:extLst>
            </p:cNvPr>
            <p:cNvSpPr/>
            <p:nvPr/>
          </p:nvSpPr>
          <p:spPr>
            <a:xfrm>
              <a:off x="8853221" y="2583379"/>
              <a:ext cx="358013" cy="245511"/>
            </a:xfrm>
            <a:custGeom>
              <a:avLst/>
              <a:gdLst>
                <a:gd name="connsiteX0" fmla="*/ 356673 w 358013"/>
                <a:gd name="connsiteY0" fmla="*/ 127054 h 245511"/>
                <a:gd name="connsiteX1" fmla="*/ 329771 w 358013"/>
                <a:gd name="connsiteY1" fmla="*/ 100418 h 245511"/>
                <a:gd name="connsiteX2" fmla="*/ 323142 w 358013"/>
                <a:gd name="connsiteY2" fmla="*/ 100391 h 245511"/>
                <a:gd name="connsiteX3" fmla="*/ 323115 w 358013"/>
                <a:gd name="connsiteY3" fmla="*/ 100418 h 245511"/>
                <a:gd name="connsiteX4" fmla="*/ 248125 w 358013"/>
                <a:gd name="connsiteY4" fmla="*/ 174664 h 245511"/>
                <a:gd name="connsiteX5" fmla="*/ 248098 w 358013"/>
                <a:gd name="connsiteY5" fmla="*/ 181227 h 245511"/>
                <a:gd name="connsiteX6" fmla="*/ 248125 w 358013"/>
                <a:gd name="connsiteY6" fmla="*/ 181253 h 245511"/>
                <a:gd name="connsiteX7" fmla="*/ 274934 w 358013"/>
                <a:gd name="connsiteY7" fmla="*/ 207889 h 245511"/>
                <a:gd name="connsiteX8" fmla="*/ 281589 w 358013"/>
                <a:gd name="connsiteY8" fmla="*/ 207889 h 245511"/>
                <a:gd name="connsiteX9" fmla="*/ 356580 w 358013"/>
                <a:gd name="connsiteY9" fmla="*/ 133643 h 245511"/>
                <a:gd name="connsiteX10" fmla="*/ 356701 w 358013"/>
                <a:gd name="connsiteY10" fmla="*/ 127082 h 245511"/>
                <a:gd name="connsiteX11" fmla="*/ 356673 w 358013"/>
                <a:gd name="connsiteY11" fmla="*/ 127054 h 245511"/>
                <a:gd name="connsiteX12" fmla="*/ 337457 w 358013"/>
                <a:gd name="connsiteY12" fmla="*/ 18562 h 245511"/>
                <a:gd name="connsiteX13" fmla="*/ 318710 w 358013"/>
                <a:gd name="connsiteY13" fmla="*/ 0 h 245511"/>
                <a:gd name="connsiteX14" fmla="*/ 18748 w 358013"/>
                <a:gd name="connsiteY14" fmla="*/ 0 h 245511"/>
                <a:gd name="connsiteX15" fmla="*/ 0 w 358013"/>
                <a:gd name="connsiteY15" fmla="*/ 18562 h 245511"/>
                <a:gd name="connsiteX16" fmla="*/ 0 w 358013"/>
                <a:gd name="connsiteY16" fmla="*/ 176335 h 245511"/>
                <a:gd name="connsiteX17" fmla="*/ 18748 w 358013"/>
                <a:gd name="connsiteY17" fmla="*/ 194896 h 245511"/>
                <a:gd name="connsiteX18" fmla="*/ 195069 w 358013"/>
                <a:gd name="connsiteY18" fmla="*/ 194896 h 245511"/>
                <a:gd name="connsiteX19" fmla="*/ 337457 w 358013"/>
                <a:gd name="connsiteY19" fmla="*/ 53364 h 245511"/>
                <a:gd name="connsiteX20" fmla="*/ 71428 w 358013"/>
                <a:gd name="connsiteY20" fmla="*/ 81578 h 245511"/>
                <a:gd name="connsiteX21" fmla="*/ 94863 w 358013"/>
                <a:gd name="connsiteY21" fmla="*/ 93550 h 245511"/>
                <a:gd name="connsiteX22" fmla="*/ 112486 w 358013"/>
                <a:gd name="connsiteY22" fmla="*/ 128075 h 245511"/>
                <a:gd name="connsiteX23" fmla="*/ 92145 w 358013"/>
                <a:gd name="connsiteY23" fmla="*/ 152854 h 245511"/>
                <a:gd name="connsiteX24" fmla="*/ 92145 w 358013"/>
                <a:gd name="connsiteY24" fmla="*/ 157773 h 245511"/>
                <a:gd name="connsiteX25" fmla="*/ 80427 w 358013"/>
                <a:gd name="connsiteY25" fmla="*/ 169374 h 245511"/>
                <a:gd name="connsiteX26" fmla="*/ 68710 w 358013"/>
                <a:gd name="connsiteY26" fmla="*/ 157773 h 245511"/>
                <a:gd name="connsiteX27" fmla="*/ 68710 w 358013"/>
                <a:gd name="connsiteY27" fmla="*/ 153690 h 245511"/>
                <a:gd name="connsiteX28" fmla="*/ 42745 w 358013"/>
                <a:gd name="connsiteY28" fmla="*/ 131323 h 245511"/>
                <a:gd name="connsiteX29" fmla="*/ 48838 w 358013"/>
                <a:gd name="connsiteY29" fmla="*/ 116010 h 245511"/>
                <a:gd name="connsiteX30" fmla="*/ 64304 w 358013"/>
                <a:gd name="connsiteY30" fmla="*/ 122042 h 245511"/>
                <a:gd name="connsiteX31" fmla="*/ 80896 w 358013"/>
                <a:gd name="connsiteY31" fmla="*/ 131880 h 245511"/>
                <a:gd name="connsiteX32" fmla="*/ 82115 w 358013"/>
                <a:gd name="connsiteY32" fmla="*/ 131880 h 245511"/>
                <a:gd name="connsiteX33" fmla="*/ 89332 w 358013"/>
                <a:gd name="connsiteY33" fmla="*/ 124548 h 245511"/>
                <a:gd name="connsiteX34" fmla="*/ 84364 w 358013"/>
                <a:gd name="connsiteY34" fmla="*/ 114153 h 245511"/>
                <a:gd name="connsiteX35" fmla="*/ 60649 w 358013"/>
                <a:gd name="connsiteY35" fmla="*/ 102088 h 245511"/>
                <a:gd name="connsiteX36" fmla="*/ 43401 w 358013"/>
                <a:gd name="connsiteY36" fmla="*/ 67100 h 245511"/>
                <a:gd name="connsiteX37" fmla="*/ 68616 w 358013"/>
                <a:gd name="connsiteY37" fmla="*/ 41485 h 245511"/>
                <a:gd name="connsiteX38" fmla="*/ 68616 w 358013"/>
                <a:gd name="connsiteY38" fmla="*/ 37123 h 245511"/>
                <a:gd name="connsiteX39" fmla="*/ 80334 w 358013"/>
                <a:gd name="connsiteY39" fmla="*/ 25522 h 245511"/>
                <a:gd name="connsiteX40" fmla="*/ 92051 w 358013"/>
                <a:gd name="connsiteY40" fmla="*/ 37123 h 245511"/>
                <a:gd name="connsiteX41" fmla="*/ 92051 w 358013"/>
                <a:gd name="connsiteY41" fmla="*/ 43898 h 245511"/>
                <a:gd name="connsiteX42" fmla="*/ 112486 w 358013"/>
                <a:gd name="connsiteY42" fmla="*/ 64409 h 245511"/>
                <a:gd name="connsiteX43" fmla="*/ 106511 w 358013"/>
                <a:gd name="connsiteY43" fmla="*/ 79711 h 245511"/>
                <a:gd name="connsiteX44" fmla="*/ 106486 w 358013"/>
                <a:gd name="connsiteY44" fmla="*/ 79722 h 245511"/>
                <a:gd name="connsiteX45" fmla="*/ 91020 w 358013"/>
                <a:gd name="connsiteY45" fmla="*/ 73689 h 245511"/>
                <a:gd name="connsiteX46" fmla="*/ 74990 w 358013"/>
                <a:gd name="connsiteY46" fmla="*/ 63945 h 245511"/>
                <a:gd name="connsiteX47" fmla="*/ 66742 w 358013"/>
                <a:gd name="connsiteY47" fmla="*/ 71369 h 245511"/>
                <a:gd name="connsiteX48" fmla="*/ 71428 w 358013"/>
                <a:gd name="connsiteY48" fmla="*/ 81578 h 245511"/>
                <a:gd name="connsiteX49" fmla="*/ 211379 w 358013"/>
                <a:gd name="connsiteY49" fmla="*/ 137263 h 245511"/>
                <a:gd name="connsiteX50" fmla="*/ 155137 w 358013"/>
                <a:gd name="connsiteY50" fmla="*/ 137263 h 245511"/>
                <a:gd name="connsiteX51" fmla="*/ 143419 w 358013"/>
                <a:gd name="connsiteY51" fmla="*/ 125662 h 245511"/>
                <a:gd name="connsiteX52" fmla="*/ 155137 w 358013"/>
                <a:gd name="connsiteY52" fmla="*/ 114061 h 245511"/>
                <a:gd name="connsiteX53" fmla="*/ 211379 w 358013"/>
                <a:gd name="connsiteY53" fmla="*/ 114061 h 245511"/>
                <a:gd name="connsiteX54" fmla="*/ 223097 w 358013"/>
                <a:gd name="connsiteY54" fmla="*/ 125662 h 245511"/>
                <a:gd name="connsiteX55" fmla="*/ 211379 w 358013"/>
                <a:gd name="connsiteY55" fmla="*/ 137263 h 245511"/>
                <a:gd name="connsiteX56" fmla="*/ 248875 w 358013"/>
                <a:gd name="connsiteY56" fmla="*/ 90859 h 245511"/>
                <a:gd name="connsiteX57" fmla="*/ 155137 w 358013"/>
                <a:gd name="connsiteY57" fmla="*/ 90859 h 245511"/>
                <a:gd name="connsiteX58" fmla="*/ 143419 w 358013"/>
                <a:gd name="connsiteY58" fmla="*/ 79258 h 245511"/>
                <a:gd name="connsiteX59" fmla="*/ 155137 w 358013"/>
                <a:gd name="connsiteY59" fmla="*/ 67657 h 245511"/>
                <a:gd name="connsiteX60" fmla="*/ 248875 w 358013"/>
                <a:gd name="connsiteY60" fmla="*/ 67657 h 245511"/>
                <a:gd name="connsiteX61" fmla="*/ 260592 w 358013"/>
                <a:gd name="connsiteY61" fmla="*/ 79258 h 245511"/>
                <a:gd name="connsiteX62" fmla="*/ 248875 w 358013"/>
                <a:gd name="connsiteY62" fmla="*/ 90859 h 245511"/>
                <a:gd name="connsiteX63" fmla="*/ 230783 w 358013"/>
                <a:gd name="connsiteY63" fmla="*/ 198330 h 245511"/>
                <a:gd name="connsiteX64" fmla="*/ 224288 w 358013"/>
                <a:gd name="connsiteY64" fmla="*/ 198264 h 245511"/>
                <a:gd name="connsiteX65" fmla="*/ 224222 w 358013"/>
                <a:gd name="connsiteY65" fmla="*/ 198330 h 245511"/>
                <a:gd name="connsiteX66" fmla="*/ 214848 w 358013"/>
                <a:gd name="connsiteY66" fmla="*/ 207611 h 245511"/>
                <a:gd name="connsiteX67" fmla="*/ 213535 w 358013"/>
                <a:gd name="connsiteY67" fmla="*/ 210488 h 245511"/>
                <a:gd name="connsiteX68" fmla="*/ 211192 w 358013"/>
                <a:gd name="connsiteY68" fmla="*/ 240558 h 245511"/>
                <a:gd name="connsiteX69" fmla="*/ 215552 w 358013"/>
                <a:gd name="connsiteY69" fmla="*/ 245500 h 245511"/>
                <a:gd name="connsiteX70" fmla="*/ 216441 w 358013"/>
                <a:gd name="connsiteY70" fmla="*/ 245476 h 245511"/>
                <a:gd name="connsiteX71" fmla="*/ 245594 w 358013"/>
                <a:gd name="connsiteY71" fmla="*/ 242228 h 245511"/>
                <a:gd name="connsiteX72" fmla="*/ 248406 w 358013"/>
                <a:gd name="connsiteY72" fmla="*/ 240836 h 245511"/>
                <a:gd name="connsiteX73" fmla="*/ 257780 w 358013"/>
                <a:gd name="connsiteY73" fmla="*/ 231555 h 245511"/>
                <a:gd name="connsiteX74" fmla="*/ 257807 w 358013"/>
                <a:gd name="connsiteY74" fmla="*/ 224993 h 245511"/>
                <a:gd name="connsiteX75" fmla="*/ 257780 w 358013"/>
                <a:gd name="connsiteY75" fmla="*/ 224966 h 245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58013" h="245511">
                  <a:moveTo>
                    <a:pt x="356673" y="127054"/>
                  </a:moveTo>
                  <a:lnTo>
                    <a:pt x="329771" y="100418"/>
                  </a:lnTo>
                  <a:cubicBezTo>
                    <a:pt x="327947" y="98598"/>
                    <a:pt x="324981" y="98586"/>
                    <a:pt x="323142" y="100391"/>
                  </a:cubicBezTo>
                  <a:cubicBezTo>
                    <a:pt x="323133" y="100400"/>
                    <a:pt x="323125" y="100409"/>
                    <a:pt x="323115" y="100418"/>
                  </a:cubicBezTo>
                  <a:lnTo>
                    <a:pt x="248125" y="174664"/>
                  </a:lnTo>
                  <a:cubicBezTo>
                    <a:pt x="246287" y="176469"/>
                    <a:pt x="246274" y="179407"/>
                    <a:pt x="248098" y="181227"/>
                  </a:cubicBezTo>
                  <a:cubicBezTo>
                    <a:pt x="248107" y="181236"/>
                    <a:pt x="248115" y="181244"/>
                    <a:pt x="248125" y="181253"/>
                  </a:cubicBezTo>
                  <a:lnTo>
                    <a:pt x="274934" y="207889"/>
                  </a:lnTo>
                  <a:cubicBezTo>
                    <a:pt x="276788" y="209669"/>
                    <a:pt x="279735" y="209669"/>
                    <a:pt x="281589" y="207889"/>
                  </a:cubicBezTo>
                  <a:lnTo>
                    <a:pt x="356580" y="133643"/>
                  </a:lnTo>
                  <a:cubicBezTo>
                    <a:pt x="358443" y="131864"/>
                    <a:pt x="358498" y="128927"/>
                    <a:pt x="356701" y="127082"/>
                  </a:cubicBezTo>
                  <a:cubicBezTo>
                    <a:pt x="356692" y="127072"/>
                    <a:pt x="356683" y="127063"/>
                    <a:pt x="356673" y="127054"/>
                  </a:cubicBezTo>
                  <a:close/>
                  <a:moveTo>
                    <a:pt x="337457" y="18562"/>
                  </a:moveTo>
                  <a:cubicBezTo>
                    <a:pt x="337457" y="8310"/>
                    <a:pt x="329064" y="0"/>
                    <a:pt x="318710" y="0"/>
                  </a:cubicBezTo>
                  <a:lnTo>
                    <a:pt x="18748" y="0"/>
                  </a:lnTo>
                  <a:cubicBezTo>
                    <a:pt x="8394" y="0"/>
                    <a:pt x="0" y="8310"/>
                    <a:pt x="0" y="18562"/>
                  </a:cubicBezTo>
                  <a:lnTo>
                    <a:pt x="0" y="176335"/>
                  </a:lnTo>
                  <a:cubicBezTo>
                    <a:pt x="0" y="186586"/>
                    <a:pt x="8394" y="194896"/>
                    <a:pt x="18748" y="194896"/>
                  </a:cubicBezTo>
                  <a:lnTo>
                    <a:pt x="195069" y="194896"/>
                  </a:lnTo>
                  <a:cubicBezTo>
                    <a:pt x="196006" y="193690"/>
                    <a:pt x="337457" y="53364"/>
                    <a:pt x="337457" y="53364"/>
                  </a:cubicBezTo>
                  <a:close/>
                  <a:moveTo>
                    <a:pt x="71428" y="81578"/>
                  </a:moveTo>
                  <a:lnTo>
                    <a:pt x="94863" y="93550"/>
                  </a:lnTo>
                  <a:cubicBezTo>
                    <a:pt x="107750" y="99985"/>
                    <a:pt x="114896" y="113985"/>
                    <a:pt x="112486" y="128075"/>
                  </a:cubicBezTo>
                  <a:cubicBezTo>
                    <a:pt x="110757" y="139380"/>
                    <a:pt x="102969" y="148868"/>
                    <a:pt x="92145" y="152854"/>
                  </a:cubicBezTo>
                  <a:lnTo>
                    <a:pt x="92145" y="157773"/>
                  </a:lnTo>
                  <a:cubicBezTo>
                    <a:pt x="92145" y="164181"/>
                    <a:pt x="86899" y="169374"/>
                    <a:pt x="80427" y="169374"/>
                  </a:cubicBezTo>
                  <a:cubicBezTo>
                    <a:pt x="73956" y="169374"/>
                    <a:pt x="68710" y="164181"/>
                    <a:pt x="68710" y="157773"/>
                  </a:cubicBezTo>
                  <a:lnTo>
                    <a:pt x="68710" y="153690"/>
                  </a:lnTo>
                  <a:cubicBezTo>
                    <a:pt x="57100" y="150475"/>
                    <a:pt x="47566" y="142262"/>
                    <a:pt x="42745" y="131323"/>
                  </a:cubicBezTo>
                  <a:cubicBezTo>
                    <a:pt x="40156" y="125429"/>
                    <a:pt x="42884" y="118572"/>
                    <a:pt x="48838" y="116010"/>
                  </a:cubicBezTo>
                  <a:cubicBezTo>
                    <a:pt x="54791" y="113447"/>
                    <a:pt x="61716" y="116148"/>
                    <a:pt x="64304" y="122042"/>
                  </a:cubicBezTo>
                  <a:cubicBezTo>
                    <a:pt x="67063" y="128564"/>
                    <a:pt x="73787" y="132551"/>
                    <a:pt x="80896" y="131880"/>
                  </a:cubicBezTo>
                  <a:lnTo>
                    <a:pt x="82115" y="131880"/>
                  </a:lnTo>
                  <a:cubicBezTo>
                    <a:pt x="85913" y="131323"/>
                    <a:pt x="88867" y="128321"/>
                    <a:pt x="89332" y="124548"/>
                  </a:cubicBezTo>
                  <a:cubicBezTo>
                    <a:pt x="90305" y="120362"/>
                    <a:pt x="88250" y="116063"/>
                    <a:pt x="84364" y="114153"/>
                  </a:cubicBezTo>
                  <a:lnTo>
                    <a:pt x="60649" y="102088"/>
                  </a:lnTo>
                  <a:cubicBezTo>
                    <a:pt x="47718" y="95484"/>
                    <a:pt x="40704" y="81256"/>
                    <a:pt x="43401" y="67100"/>
                  </a:cubicBezTo>
                  <a:cubicBezTo>
                    <a:pt x="45635" y="54214"/>
                    <a:pt x="55663" y="44027"/>
                    <a:pt x="68616" y="41485"/>
                  </a:cubicBezTo>
                  <a:lnTo>
                    <a:pt x="68616" y="37123"/>
                  </a:lnTo>
                  <a:cubicBezTo>
                    <a:pt x="68616" y="30716"/>
                    <a:pt x="73862" y="25522"/>
                    <a:pt x="80334" y="25522"/>
                  </a:cubicBezTo>
                  <a:cubicBezTo>
                    <a:pt x="86805" y="25522"/>
                    <a:pt x="92051" y="30716"/>
                    <a:pt x="92051" y="37123"/>
                  </a:cubicBezTo>
                  <a:lnTo>
                    <a:pt x="92051" y="43898"/>
                  </a:lnTo>
                  <a:cubicBezTo>
                    <a:pt x="101226" y="47947"/>
                    <a:pt x="108522" y="55270"/>
                    <a:pt x="112486" y="64409"/>
                  </a:cubicBezTo>
                  <a:cubicBezTo>
                    <a:pt x="115104" y="70268"/>
                    <a:pt x="112429" y="77119"/>
                    <a:pt x="106511" y="79711"/>
                  </a:cubicBezTo>
                  <a:cubicBezTo>
                    <a:pt x="106502" y="79715"/>
                    <a:pt x="106495" y="79718"/>
                    <a:pt x="106486" y="79722"/>
                  </a:cubicBezTo>
                  <a:cubicBezTo>
                    <a:pt x="100532" y="82252"/>
                    <a:pt x="93631" y="79560"/>
                    <a:pt x="91020" y="73689"/>
                  </a:cubicBezTo>
                  <a:cubicBezTo>
                    <a:pt x="88297" y="67411"/>
                    <a:pt x="81878" y="63508"/>
                    <a:pt x="74990" y="63945"/>
                  </a:cubicBezTo>
                  <a:cubicBezTo>
                    <a:pt x="70793" y="64128"/>
                    <a:pt x="67325" y="67249"/>
                    <a:pt x="66742" y="71369"/>
                  </a:cubicBezTo>
                  <a:cubicBezTo>
                    <a:pt x="65816" y="75428"/>
                    <a:pt x="67731" y="79600"/>
                    <a:pt x="71428" y="81578"/>
                  </a:cubicBezTo>
                  <a:close/>
                  <a:moveTo>
                    <a:pt x="211379" y="137263"/>
                  </a:moveTo>
                  <a:lnTo>
                    <a:pt x="155137" y="137263"/>
                  </a:lnTo>
                  <a:cubicBezTo>
                    <a:pt x="148665" y="137263"/>
                    <a:pt x="143419" y="132069"/>
                    <a:pt x="143419" y="125662"/>
                  </a:cubicBezTo>
                  <a:cubicBezTo>
                    <a:pt x="143419" y="119254"/>
                    <a:pt x="148665" y="114061"/>
                    <a:pt x="155137" y="114061"/>
                  </a:cubicBezTo>
                  <a:lnTo>
                    <a:pt x="211379" y="114061"/>
                  </a:lnTo>
                  <a:cubicBezTo>
                    <a:pt x="217851" y="114061"/>
                    <a:pt x="223097" y="119254"/>
                    <a:pt x="223097" y="125662"/>
                  </a:cubicBezTo>
                  <a:cubicBezTo>
                    <a:pt x="223097" y="132069"/>
                    <a:pt x="217851" y="137263"/>
                    <a:pt x="211379" y="137263"/>
                  </a:cubicBezTo>
                  <a:close/>
                  <a:moveTo>
                    <a:pt x="248875" y="90859"/>
                  </a:moveTo>
                  <a:lnTo>
                    <a:pt x="155137" y="90859"/>
                  </a:lnTo>
                  <a:cubicBezTo>
                    <a:pt x="148665" y="90859"/>
                    <a:pt x="143419" y="85665"/>
                    <a:pt x="143419" y="79258"/>
                  </a:cubicBezTo>
                  <a:cubicBezTo>
                    <a:pt x="143419" y="72851"/>
                    <a:pt x="148665" y="67657"/>
                    <a:pt x="155137" y="67657"/>
                  </a:cubicBezTo>
                  <a:lnTo>
                    <a:pt x="248875" y="67657"/>
                  </a:lnTo>
                  <a:cubicBezTo>
                    <a:pt x="255346" y="67657"/>
                    <a:pt x="260592" y="72851"/>
                    <a:pt x="260592" y="79258"/>
                  </a:cubicBezTo>
                  <a:cubicBezTo>
                    <a:pt x="260592" y="85665"/>
                    <a:pt x="255346" y="90859"/>
                    <a:pt x="248875" y="90859"/>
                  </a:cubicBezTo>
                  <a:close/>
                  <a:moveTo>
                    <a:pt x="230783" y="198330"/>
                  </a:moveTo>
                  <a:cubicBezTo>
                    <a:pt x="229008" y="196536"/>
                    <a:pt x="226100" y="196506"/>
                    <a:pt x="224288" y="198264"/>
                  </a:cubicBezTo>
                  <a:cubicBezTo>
                    <a:pt x="224266" y="198286"/>
                    <a:pt x="224243" y="198308"/>
                    <a:pt x="224222" y="198330"/>
                  </a:cubicBezTo>
                  <a:lnTo>
                    <a:pt x="214848" y="207611"/>
                  </a:lnTo>
                  <a:cubicBezTo>
                    <a:pt x="214097" y="208397"/>
                    <a:pt x="213635" y="209410"/>
                    <a:pt x="213535" y="210488"/>
                  </a:cubicBezTo>
                  <a:lnTo>
                    <a:pt x="211192" y="240558"/>
                  </a:lnTo>
                  <a:cubicBezTo>
                    <a:pt x="211018" y="243114"/>
                    <a:pt x="212969" y="245328"/>
                    <a:pt x="215552" y="245500"/>
                  </a:cubicBezTo>
                  <a:cubicBezTo>
                    <a:pt x="215849" y="245521"/>
                    <a:pt x="216146" y="245513"/>
                    <a:pt x="216441" y="245476"/>
                  </a:cubicBezTo>
                  <a:lnTo>
                    <a:pt x="245594" y="242228"/>
                  </a:lnTo>
                  <a:cubicBezTo>
                    <a:pt x="246651" y="242054"/>
                    <a:pt x="247631" y="241569"/>
                    <a:pt x="248406" y="240836"/>
                  </a:cubicBezTo>
                  <a:lnTo>
                    <a:pt x="257780" y="231555"/>
                  </a:lnTo>
                  <a:cubicBezTo>
                    <a:pt x="259618" y="229750"/>
                    <a:pt x="259630" y="226813"/>
                    <a:pt x="257807" y="224993"/>
                  </a:cubicBezTo>
                  <a:cubicBezTo>
                    <a:pt x="257798" y="224983"/>
                    <a:pt x="257789" y="224975"/>
                    <a:pt x="257780" y="22496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297" name="Graphic 79">
            <a:extLst>
              <a:ext uri="{FF2B5EF4-FFF2-40B4-BE49-F238E27FC236}">
                <a16:creationId xmlns:a16="http://schemas.microsoft.com/office/drawing/2014/main" id="{2C69F232-CABD-8344-9BBF-B7625E231EBE}"/>
              </a:ext>
            </a:extLst>
          </p:cNvPr>
          <p:cNvGrpSpPr>
            <a:grpSpLocks noChangeAspect="1"/>
          </p:cNvGrpSpPr>
          <p:nvPr/>
        </p:nvGrpSpPr>
        <p:grpSpPr>
          <a:xfrm>
            <a:off x="10099588" y="2960091"/>
            <a:ext cx="300037" cy="342900"/>
            <a:chOff x="10099588" y="2532579"/>
            <a:chExt cx="300037" cy="342900"/>
          </a:xfrm>
          <a:noFill/>
        </p:grpSpPr>
        <p:sp>
          <p:nvSpPr>
            <p:cNvPr id="298" name="Freeform 297">
              <a:extLst>
                <a:ext uri="{FF2B5EF4-FFF2-40B4-BE49-F238E27FC236}">
                  <a16:creationId xmlns:a16="http://schemas.microsoft.com/office/drawing/2014/main" id="{A19119CB-19AD-104B-BD13-15BDBB4F7395}"/>
                </a:ext>
              </a:extLst>
            </p:cNvPr>
            <p:cNvSpPr/>
            <p:nvPr/>
          </p:nvSpPr>
          <p:spPr>
            <a:xfrm>
              <a:off x="10099588" y="2532579"/>
              <a:ext cx="247650" cy="342900"/>
            </a:xfrm>
            <a:custGeom>
              <a:avLst/>
              <a:gdLst>
                <a:gd name="connsiteX0" fmla="*/ 209550 w 247650"/>
                <a:gd name="connsiteY0" fmla="*/ 0 h 342900"/>
                <a:gd name="connsiteX1" fmla="*/ 38100 w 247650"/>
                <a:gd name="connsiteY1" fmla="*/ 0 h 342900"/>
                <a:gd name="connsiteX2" fmla="*/ 0 w 247650"/>
                <a:gd name="connsiteY2" fmla="*/ 27803 h 342900"/>
                <a:gd name="connsiteX3" fmla="*/ 0 w 247650"/>
                <a:gd name="connsiteY3" fmla="*/ 305830 h 342900"/>
                <a:gd name="connsiteX4" fmla="*/ 38100 w 247650"/>
                <a:gd name="connsiteY4" fmla="*/ 342900 h 342900"/>
                <a:gd name="connsiteX5" fmla="*/ 209550 w 247650"/>
                <a:gd name="connsiteY5" fmla="*/ 342900 h 342900"/>
                <a:gd name="connsiteX6" fmla="*/ 247650 w 247650"/>
                <a:gd name="connsiteY6" fmla="*/ 305830 h 342900"/>
                <a:gd name="connsiteX7" fmla="*/ 247650 w 247650"/>
                <a:gd name="connsiteY7" fmla="*/ 37070 h 342900"/>
                <a:gd name="connsiteX8" fmla="*/ 209550 w 247650"/>
                <a:gd name="connsiteY8" fmla="*/ 0 h 342900"/>
                <a:gd name="connsiteX9" fmla="*/ 157163 w 247650"/>
                <a:gd name="connsiteY9" fmla="*/ 305830 h 342900"/>
                <a:gd name="connsiteX10" fmla="*/ 90488 w 247650"/>
                <a:gd name="connsiteY10" fmla="*/ 305830 h 342900"/>
                <a:gd name="connsiteX11" fmla="*/ 76200 w 247650"/>
                <a:gd name="connsiteY11" fmla="*/ 291928 h 342900"/>
                <a:gd name="connsiteX12" fmla="*/ 90488 w 247650"/>
                <a:gd name="connsiteY12" fmla="*/ 278027 h 342900"/>
                <a:gd name="connsiteX13" fmla="*/ 157163 w 247650"/>
                <a:gd name="connsiteY13" fmla="*/ 278027 h 342900"/>
                <a:gd name="connsiteX14" fmla="*/ 171450 w 247650"/>
                <a:gd name="connsiteY14" fmla="*/ 291928 h 342900"/>
                <a:gd name="connsiteX15" fmla="*/ 157163 w 247650"/>
                <a:gd name="connsiteY15" fmla="*/ 305830 h 342900"/>
                <a:gd name="connsiteX16" fmla="*/ 128588 w 247650"/>
                <a:gd name="connsiteY16" fmla="*/ 189058 h 342900"/>
                <a:gd name="connsiteX17" fmla="*/ 106585 w 247650"/>
                <a:gd name="connsiteY17" fmla="*/ 178030 h 342900"/>
                <a:gd name="connsiteX18" fmla="*/ 89821 w 247650"/>
                <a:gd name="connsiteY18" fmla="*/ 144667 h 342900"/>
                <a:gd name="connsiteX19" fmla="*/ 113348 w 247650"/>
                <a:gd name="connsiteY19" fmla="*/ 120478 h 342900"/>
                <a:gd name="connsiteX20" fmla="*/ 113348 w 247650"/>
                <a:gd name="connsiteY20" fmla="*/ 117235 h 342900"/>
                <a:gd name="connsiteX21" fmla="*/ 125254 w 247650"/>
                <a:gd name="connsiteY21" fmla="*/ 105650 h 342900"/>
                <a:gd name="connsiteX22" fmla="*/ 137160 w 247650"/>
                <a:gd name="connsiteY22" fmla="*/ 117235 h 342900"/>
                <a:gd name="connsiteX23" fmla="*/ 137160 w 247650"/>
                <a:gd name="connsiteY23" fmla="*/ 122888 h 342900"/>
                <a:gd name="connsiteX24" fmla="*/ 156210 w 247650"/>
                <a:gd name="connsiteY24" fmla="*/ 142072 h 342900"/>
                <a:gd name="connsiteX25" fmla="*/ 150699 w 247650"/>
                <a:gd name="connsiteY25" fmla="*/ 157413 h 342900"/>
                <a:gd name="connsiteX26" fmla="*/ 150400 w 247650"/>
                <a:gd name="connsiteY26" fmla="*/ 157549 h 342900"/>
                <a:gd name="connsiteX27" fmla="*/ 134714 w 247650"/>
                <a:gd name="connsiteY27" fmla="*/ 151592 h 342900"/>
                <a:gd name="connsiteX28" fmla="*/ 134684 w 247650"/>
                <a:gd name="connsiteY28" fmla="*/ 151525 h 342900"/>
                <a:gd name="connsiteX29" fmla="*/ 120015 w 247650"/>
                <a:gd name="connsiteY29" fmla="*/ 143091 h 342900"/>
                <a:gd name="connsiteX30" fmla="*/ 113062 w 247650"/>
                <a:gd name="connsiteY30" fmla="*/ 149208 h 342900"/>
                <a:gd name="connsiteX31" fmla="*/ 117253 w 247650"/>
                <a:gd name="connsiteY31" fmla="*/ 157734 h 342900"/>
                <a:gd name="connsiteX32" fmla="*/ 139256 w 247650"/>
                <a:gd name="connsiteY32" fmla="*/ 168670 h 342900"/>
                <a:gd name="connsiteX33" fmla="*/ 156210 w 247650"/>
                <a:gd name="connsiteY33" fmla="*/ 201106 h 342900"/>
                <a:gd name="connsiteX34" fmla="*/ 137160 w 247650"/>
                <a:gd name="connsiteY34" fmla="*/ 224553 h 342900"/>
                <a:gd name="connsiteX35" fmla="*/ 137160 w 247650"/>
                <a:gd name="connsiteY35" fmla="*/ 228446 h 342900"/>
                <a:gd name="connsiteX36" fmla="*/ 125254 w 247650"/>
                <a:gd name="connsiteY36" fmla="*/ 240030 h 342900"/>
                <a:gd name="connsiteX37" fmla="*/ 113348 w 247650"/>
                <a:gd name="connsiteY37" fmla="*/ 228446 h 342900"/>
                <a:gd name="connsiteX38" fmla="*/ 113348 w 247650"/>
                <a:gd name="connsiteY38" fmla="*/ 225295 h 342900"/>
                <a:gd name="connsiteX39" fmla="*/ 89059 w 247650"/>
                <a:gd name="connsiteY39" fmla="*/ 204350 h 342900"/>
                <a:gd name="connsiteX40" fmla="*/ 95250 w 247650"/>
                <a:gd name="connsiteY40" fmla="*/ 189058 h 342900"/>
                <a:gd name="connsiteX41" fmla="*/ 110966 w 247650"/>
                <a:gd name="connsiteY41" fmla="*/ 195082 h 342900"/>
                <a:gd name="connsiteX42" fmla="*/ 125635 w 247650"/>
                <a:gd name="connsiteY42" fmla="*/ 203516 h 342900"/>
                <a:gd name="connsiteX43" fmla="*/ 126683 w 247650"/>
                <a:gd name="connsiteY43" fmla="*/ 203516 h 342900"/>
                <a:gd name="connsiteX44" fmla="*/ 132683 w 247650"/>
                <a:gd name="connsiteY44" fmla="*/ 197492 h 342900"/>
                <a:gd name="connsiteX45" fmla="*/ 128397 w 247650"/>
                <a:gd name="connsiteY45" fmla="*/ 189058 h 342900"/>
                <a:gd name="connsiteX46" fmla="*/ 180975 w 247650"/>
                <a:gd name="connsiteY46" fmla="*/ 64873 h 342900"/>
                <a:gd name="connsiteX47" fmla="*/ 66675 w 247650"/>
                <a:gd name="connsiteY47" fmla="*/ 64873 h 342900"/>
                <a:gd name="connsiteX48" fmla="*/ 52388 w 247650"/>
                <a:gd name="connsiteY48" fmla="*/ 50972 h 342900"/>
                <a:gd name="connsiteX49" fmla="*/ 66675 w 247650"/>
                <a:gd name="connsiteY49" fmla="*/ 37070 h 342900"/>
                <a:gd name="connsiteX50" fmla="*/ 180975 w 247650"/>
                <a:gd name="connsiteY50" fmla="*/ 37070 h 342900"/>
                <a:gd name="connsiteX51" fmla="*/ 195263 w 247650"/>
                <a:gd name="connsiteY51" fmla="*/ 50972 h 342900"/>
                <a:gd name="connsiteX52" fmla="*/ 180975 w 247650"/>
                <a:gd name="connsiteY52" fmla="*/ 64873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47650" h="342900">
                  <a:moveTo>
                    <a:pt x="209550" y="0"/>
                  </a:moveTo>
                  <a:lnTo>
                    <a:pt x="38100" y="0"/>
                  </a:lnTo>
                  <a:cubicBezTo>
                    <a:pt x="17050" y="0"/>
                    <a:pt x="0" y="7321"/>
                    <a:pt x="0" y="27803"/>
                  </a:cubicBezTo>
                  <a:lnTo>
                    <a:pt x="0" y="305830"/>
                  </a:lnTo>
                  <a:cubicBezTo>
                    <a:pt x="0" y="326303"/>
                    <a:pt x="17058" y="342900"/>
                    <a:pt x="38100" y="342900"/>
                  </a:cubicBezTo>
                  <a:lnTo>
                    <a:pt x="209550" y="342900"/>
                  </a:lnTo>
                  <a:cubicBezTo>
                    <a:pt x="230592" y="342900"/>
                    <a:pt x="247650" y="326303"/>
                    <a:pt x="247650" y="305830"/>
                  </a:cubicBezTo>
                  <a:lnTo>
                    <a:pt x="247650" y="37070"/>
                  </a:lnTo>
                  <a:cubicBezTo>
                    <a:pt x="247650" y="16597"/>
                    <a:pt x="230592" y="0"/>
                    <a:pt x="209550" y="0"/>
                  </a:cubicBezTo>
                  <a:close/>
                  <a:moveTo>
                    <a:pt x="157163" y="305830"/>
                  </a:moveTo>
                  <a:lnTo>
                    <a:pt x="90488" y="305830"/>
                  </a:lnTo>
                  <a:cubicBezTo>
                    <a:pt x="82597" y="305830"/>
                    <a:pt x="76200" y="299606"/>
                    <a:pt x="76200" y="291928"/>
                  </a:cubicBezTo>
                  <a:cubicBezTo>
                    <a:pt x="76200" y="284251"/>
                    <a:pt x="82597" y="278027"/>
                    <a:pt x="90488" y="278027"/>
                  </a:cubicBezTo>
                  <a:lnTo>
                    <a:pt x="157163" y="278027"/>
                  </a:lnTo>
                  <a:cubicBezTo>
                    <a:pt x="165053" y="278027"/>
                    <a:pt x="171450" y="284251"/>
                    <a:pt x="171450" y="291928"/>
                  </a:cubicBezTo>
                  <a:cubicBezTo>
                    <a:pt x="171450" y="299606"/>
                    <a:pt x="165053" y="305830"/>
                    <a:pt x="157163" y="305830"/>
                  </a:cubicBezTo>
                  <a:close/>
                  <a:moveTo>
                    <a:pt x="128588" y="189058"/>
                  </a:moveTo>
                  <a:lnTo>
                    <a:pt x="106585" y="178030"/>
                  </a:lnTo>
                  <a:cubicBezTo>
                    <a:pt x="94023" y="171745"/>
                    <a:pt x="87203" y="158172"/>
                    <a:pt x="89821" y="144667"/>
                  </a:cubicBezTo>
                  <a:cubicBezTo>
                    <a:pt x="91928" y="132724"/>
                    <a:pt x="101207" y="123184"/>
                    <a:pt x="113348" y="120478"/>
                  </a:cubicBezTo>
                  <a:lnTo>
                    <a:pt x="113348" y="117235"/>
                  </a:lnTo>
                  <a:cubicBezTo>
                    <a:pt x="113348" y="110836"/>
                    <a:pt x="118678" y="105650"/>
                    <a:pt x="125254" y="105650"/>
                  </a:cubicBezTo>
                  <a:cubicBezTo>
                    <a:pt x="131830" y="105650"/>
                    <a:pt x="137160" y="110836"/>
                    <a:pt x="137160" y="117235"/>
                  </a:cubicBezTo>
                  <a:lnTo>
                    <a:pt x="137160" y="122888"/>
                  </a:lnTo>
                  <a:cubicBezTo>
                    <a:pt x="145705" y="126804"/>
                    <a:pt x="152481" y="133628"/>
                    <a:pt x="156210" y="142072"/>
                  </a:cubicBezTo>
                  <a:cubicBezTo>
                    <a:pt x="159042" y="147789"/>
                    <a:pt x="156575" y="154658"/>
                    <a:pt x="150699" y="157413"/>
                  </a:cubicBezTo>
                  <a:cubicBezTo>
                    <a:pt x="150600" y="157460"/>
                    <a:pt x="150500" y="157505"/>
                    <a:pt x="150400" y="157549"/>
                  </a:cubicBezTo>
                  <a:cubicBezTo>
                    <a:pt x="144378" y="160119"/>
                    <a:pt x="137355" y="157452"/>
                    <a:pt x="134714" y="151592"/>
                  </a:cubicBezTo>
                  <a:cubicBezTo>
                    <a:pt x="134704" y="151570"/>
                    <a:pt x="134694" y="151547"/>
                    <a:pt x="134684" y="151525"/>
                  </a:cubicBezTo>
                  <a:cubicBezTo>
                    <a:pt x="132216" y="145895"/>
                    <a:pt x="126274" y="142479"/>
                    <a:pt x="120015" y="143091"/>
                  </a:cubicBezTo>
                  <a:cubicBezTo>
                    <a:pt x="116501" y="143271"/>
                    <a:pt x="113598" y="145824"/>
                    <a:pt x="113062" y="149208"/>
                  </a:cubicBezTo>
                  <a:cubicBezTo>
                    <a:pt x="112251" y="152653"/>
                    <a:pt x="113989" y="156185"/>
                    <a:pt x="117253" y="157734"/>
                  </a:cubicBezTo>
                  <a:lnTo>
                    <a:pt x="139256" y="168670"/>
                  </a:lnTo>
                  <a:cubicBezTo>
                    <a:pt x="151554" y="174745"/>
                    <a:pt x="158408" y="187857"/>
                    <a:pt x="156210" y="201106"/>
                  </a:cubicBezTo>
                  <a:cubicBezTo>
                    <a:pt x="154593" y="211660"/>
                    <a:pt x="147340" y="220586"/>
                    <a:pt x="137160" y="224553"/>
                  </a:cubicBezTo>
                  <a:lnTo>
                    <a:pt x="137160" y="228446"/>
                  </a:lnTo>
                  <a:cubicBezTo>
                    <a:pt x="137160" y="234844"/>
                    <a:pt x="131830" y="240030"/>
                    <a:pt x="125254" y="240030"/>
                  </a:cubicBezTo>
                  <a:cubicBezTo>
                    <a:pt x="118678" y="240030"/>
                    <a:pt x="113348" y="234844"/>
                    <a:pt x="113348" y="228446"/>
                  </a:cubicBezTo>
                  <a:lnTo>
                    <a:pt x="113348" y="225295"/>
                  </a:lnTo>
                  <a:cubicBezTo>
                    <a:pt x="102447" y="222185"/>
                    <a:pt x="93541" y="214505"/>
                    <a:pt x="89059" y="204350"/>
                  </a:cubicBezTo>
                  <a:cubicBezTo>
                    <a:pt x="86429" y="198464"/>
                    <a:pt x="89200" y="191617"/>
                    <a:pt x="95250" y="189058"/>
                  </a:cubicBezTo>
                  <a:cubicBezTo>
                    <a:pt x="101299" y="186500"/>
                    <a:pt x="108336" y="189196"/>
                    <a:pt x="110966" y="195082"/>
                  </a:cubicBezTo>
                  <a:cubicBezTo>
                    <a:pt x="113434" y="200712"/>
                    <a:pt x="119376" y="204128"/>
                    <a:pt x="125635" y="203516"/>
                  </a:cubicBezTo>
                  <a:lnTo>
                    <a:pt x="126683" y="203516"/>
                  </a:lnTo>
                  <a:cubicBezTo>
                    <a:pt x="129828" y="203013"/>
                    <a:pt x="132264" y="200566"/>
                    <a:pt x="132683" y="197492"/>
                  </a:cubicBezTo>
                  <a:cubicBezTo>
                    <a:pt x="133326" y="194068"/>
                    <a:pt x="131584" y="190639"/>
                    <a:pt x="128397" y="189058"/>
                  </a:cubicBezTo>
                  <a:close/>
                  <a:moveTo>
                    <a:pt x="180975" y="64873"/>
                  </a:moveTo>
                  <a:lnTo>
                    <a:pt x="66675" y="64873"/>
                  </a:lnTo>
                  <a:cubicBezTo>
                    <a:pt x="58784" y="64873"/>
                    <a:pt x="52388" y="58649"/>
                    <a:pt x="52388" y="50972"/>
                  </a:cubicBezTo>
                  <a:cubicBezTo>
                    <a:pt x="52388" y="43294"/>
                    <a:pt x="58784" y="37070"/>
                    <a:pt x="66675" y="37070"/>
                  </a:cubicBezTo>
                  <a:lnTo>
                    <a:pt x="180975" y="37070"/>
                  </a:lnTo>
                  <a:cubicBezTo>
                    <a:pt x="188866" y="37070"/>
                    <a:pt x="195263" y="43294"/>
                    <a:pt x="195263" y="50972"/>
                  </a:cubicBezTo>
                  <a:cubicBezTo>
                    <a:pt x="195263" y="58649"/>
                    <a:pt x="188866" y="64873"/>
                    <a:pt x="180975" y="6487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299" name="Freeform 298">
              <a:extLst>
                <a:ext uri="{FF2B5EF4-FFF2-40B4-BE49-F238E27FC236}">
                  <a16:creationId xmlns:a16="http://schemas.microsoft.com/office/drawing/2014/main" id="{EC1A3A02-2764-944E-AE6E-7531E9138891}"/>
                </a:ext>
              </a:extLst>
            </p:cNvPr>
            <p:cNvSpPr/>
            <p:nvPr/>
          </p:nvSpPr>
          <p:spPr>
            <a:xfrm>
              <a:off x="10371050" y="2569649"/>
              <a:ext cx="28575" cy="268759"/>
            </a:xfrm>
            <a:custGeom>
              <a:avLst/>
              <a:gdLst>
                <a:gd name="connsiteX0" fmla="*/ 14288 w 28575"/>
                <a:gd name="connsiteY0" fmla="*/ 0 h 268759"/>
                <a:gd name="connsiteX1" fmla="*/ 0 w 28575"/>
                <a:gd name="connsiteY1" fmla="*/ 13901 h 268759"/>
                <a:gd name="connsiteX2" fmla="*/ 0 w 28575"/>
                <a:gd name="connsiteY2" fmla="*/ 254858 h 268759"/>
                <a:gd name="connsiteX3" fmla="*/ 14288 w 28575"/>
                <a:gd name="connsiteY3" fmla="*/ 268759 h 268759"/>
                <a:gd name="connsiteX4" fmla="*/ 28575 w 28575"/>
                <a:gd name="connsiteY4" fmla="*/ 254858 h 268759"/>
                <a:gd name="connsiteX5" fmla="*/ 28575 w 28575"/>
                <a:gd name="connsiteY5" fmla="*/ 13901 h 268759"/>
                <a:gd name="connsiteX6" fmla="*/ 14288 w 28575"/>
                <a:gd name="connsiteY6" fmla="*/ 0 h 26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268759">
                  <a:moveTo>
                    <a:pt x="14288" y="0"/>
                  </a:moveTo>
                  <a:cubicBezTo>
                    <a:pt x="6397" y="0"/>
                    <a:pt x="0" y="6224"/>
                    <a:pt x="0" y="13901"/>
                  </a:cubicBezTo>
                  <a:lnTo>
                    <a:pt x="0" y="254858"/>
                  </a:lnTo>
                  <a:cubicBezTo>
                    <a:pt x="0" y="262535"/>
                    <a:pt x="6397" y="268759"/>
                    <a:pt x="14288" y="268759"/>
                  </a:cubicBezTo>
                  <a:cubicBezTo>
                    <a:pt x="22178" y="268759"/>
                    <a:pt x="28575" y="262535"/>
                    <a:pt x="28575" y="254858"/>
                  </a:cubicBezTo>
                  <a:lnTo>
                    <a:pt x="28575" y="13901"/>
                  </a:lnTo>
                  <a:cubicBezTo>
                    <a:pt x="28575" y="6224"/>
                    <a:pt x="22178" y="0"/>
                    <a:pt x="1428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06" name="Graphic 85">
            <a:extLst>
              <a:ext uri="{FF2B5EF4-FFF2-40B4-BE49-F238E27FC236}">
                <a16:creationId xmlns:a16="http://schemas.microsoft.com/office/drawing/2014/main" id="{DE8DC5F6-15DA-9F44-B87D-FE9C63FB86A7}"/>
              </a:ext>
            </a:extLst>
          </p:cNvPr>
          <p:cNvGrpSpPr>
            <a:grpSpLocks noChangeAspect="1"/>
          </p:cNvGrpSpPr>
          <p:nvPr/>
        </p:nvGrpSpPr>
        <p:grpSpPr>
          <a:xfrm>
            <a:off x="2983508" y="3675001"/>
            <a:ext cx="355600" cy="333690"/>
            <a:chOff x="2983508" y="3247489"/>
            <a:chExt cx="355600" cy="333690"/>
          </a:xfrm>
          <a:noFill/>
        </p:grpSpPr>
        <p:sp>
          <p:nvSpPr>
            <p:cNvPr id="307" name="Freeform 306">
              <a:extLst>
                <a:ext uri="{FF2B5EF4-FFF2-40B4-BE49-F238E27FC236}">
                  <a16:creationId xmlns:a16="http://schemas.microsoft.com/office/drawing/2014/main" id="{E5419A03-6ACB-4A44-970C-E2F10098E078}"/>
                </a:ext>
              </a:extLst>
            </p:cNvPr>
            <p:cNvSpPr/>
            <p:nvPr/>
          </p:nvSpPr>
          <p:spPr>
            <a:xfrm>
              <a:off x="3073530" y="3247489"/>
              <a:ext cx="175554" cy="55379"/>
            </a:xfrm>
            <a:custGeom>
              <a:avLst/>
              <a:gdLst>
                <a:gd name="connsiteX0" fmla="*/ 143924 w 175554"/>
                <a:gd name="connsiteY0" fmla="*/ 0 h 55379"/>
                <a:gd name="connsiteX1" fmla="*/ 31630 w 175554"/>
                <a:gd name="connsiteY1" fmla="*/ 0 h 55379"/>
                <a:gd name="connsiteX2" fmla="*/ 0 w 175554"/>
                <a:gd name="connsiteY2" fmla="*/ 31888 h 55379"/>
                <a:gd name="connsiteX3" fmla="*/ 0 w 175554"/>
                <a:gd name="connsiteY3" fmla="*/ 55379 h 55379"/>
                <a:gd name="connsiteX4" fmla="*/ 31630 w 175554"/>
                <a:gd name="connsiteY4" fmla="*/ 55379 h 55379"/>
                <a:gd name="connsiteX5" fmla="*/ 31630 w 175554"/>
                <a:gd name="connsiteY5" fmla="*/ 31888 h 55379"/>
                <a:gd name="connsiteX6" fmla="*/ 143924 w 175554"/>
                <a:gd name="connsiteY6" fmla="*/ 31888 h 55379"/>
                <a:gd name="connsiteX7" fmla="*/ 143924 w 175554"/>
                <a:gd name="connsiteY7" fmla="*/ 55379 h 55379"/>
                <a:gd name="connsiteX8" fmla="*/ 175554 w 175554"/>
                <a:gd name="connsiteY8" fmla="*/ 55379 h 55379"/>
                <a:gd name="connsiteX9" fmla="*/ 175554 w 175554"/>
                <a:gd name="connsiteY9" fmla="*/ 31888 h 55379"/>
                <a:gd name="connsiteX10" fmla="*/ 143924 w 175554"/>
                <a:gd name="connsiteY10" fmla="*/ 0 h 5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54" h="55379">
                  <a:moveTo>
                    <a:pt x="143924" y="0"/>
                  </a:moveTo>
                  <a:lnTo>
                    <a:pt x="31630" y="0"/>
                  </a:lnTo>
                  <a:cubicBezTo>
                    <a:pt x="14161" y="0"/>
                    <a:pt x="0" y="14277"/>
                    <a:pt x="0" y="31888"/>
                  </a:cubicBezTo>
                  <a:lnTo>
                    <a:pt x="0" y="55379"/>
                  </a:lnTo>
                  <a:lnTo>
                    <a:pt x="31630" y="55379"/>
                  </a:lnTo>
                  <a:lnTo>
                    <a:pt x="31630" y="31888"/>
                  </a:lnTo>
                  <a:lnTo>
                    <a:pt x="143924" y="31888"/>
                  </a:lnTo>
                  <a:lnTo>
                    <a:pt x="143924" y="55379"/>
                  </a:lnTo>
                  <a:lnTo>
                    <a:pt x="175554" y="55379"/>
                  </a:lnTo>
                  <a:lnTo>
                    <a:pt x="175554" y="31888"/>
                  </a:lnTo>
                  <a:cubicBezTo>
                    <a:pt x="175554" y="14277"/>
                    <a:pt x="161393" y="0"/>
                    <a:pt x="143924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08" name="Freeform 307">
              <a:extLst>
                <a:ext uri="{FF2B5EF4-FFF2-40B4-BE49-F238E27FC236}">
                  <a16:creationId xmlns:a16="http://schemas.microsoft.com/office/drawing/2014/main" id="{EA41B1E8-537E-8149-91CD-08F81CD660C7}"/>
                </a:ext>
              </a:extLst>
            </p:cNvPr>
            <p:cNvSpPr/>
            <p:nvPr/>
          </p:nvSpPr>
          <p:spPr>
            <a:xfrm>
              <a:off x="2983508" y="3326453"/>
              <a:ext cx="355600" cy="254725"/>
            </a:xfrm>
            <a:custGeom>
              <a:avLst/>
              <a:gdLst>
                <a:gd name="connsiteX0" fmla="*/ 191837 w 355600"/>
                <a:gd name="connsiteY0" fmla="*/ 174534 h 254725"/>
                <a:gd name="connsiteX1" fmla="*/ 191837 w 355600"/>
                <a:gd name="connsiteY1" fmla="*/ 181138 h 254725"/>
                <a:gd name="connsiteX2" fmla="*/ 177800 w 355600"/>
                <a:gd name="connsiteY2" fmla="*/ 195290 h 254725"/>
                <a:gd name="connsiteX3" fmla="*/ 163763 w 355600"/>
                <a:gd name="connsiteY3" fmla="*/ 181138 h 254725"/>
                <a:gd name="connsiteX4" fmla="*/ 163763 w 355600"/>
                <a:gd name="connsiteY4" fmla="*/ 174534 h 254725"/>
                <a:gd name="connsiteX5" fmla="*/ 37432 w 355600"/>
                <a:gd name="connsiteY5" fmla="*/ 174534 h 254725"/>
                <a:gd name="connsiteX6" fmla="*/ 18716 w 355600"/>
                <a:gd name="connsiteY6" fmla="*/ 171515 h 254725"/>
                <a:gd name="connsiteX7" fmla="*/ 18716 w 355600"/>
                <a:gd name="connsiteY7" fmla="*/ 235857 h 254725"/>
                <a:gd name="connsiteX8" fmla="*/ 37432 w 355600"/>
                <a:gd name="connsiteY8" fmla="*/ 254726 h 254725"/>
                <a:gd name="connsiteX9" fmla="*/ 318168 w 355600"/>
                <a:gd name="connsiteY9" fmla="*/ 254726 h 254725"/>
                <a:gd name="connsiteX10" fmla="*/ 336884 w 355600"/>
                <a:gd name="connsiteY10" fmla="*/ 235857 h 254725"/>
                <a:gd name="connsiteX11" fmla="*/ 336884 w 355600"/>
                <a:gd name="connsiteY11" fmla="*/ 171515 h 254725"/>
                <a:gd name="connsiteX12" fmla="*/ 318168 w 355600"/>
                <a:gd name="connsiteY12" fmla="*/ 174534 h 254725"/>
                <a:gd name="connsiteX13" fmla="*/ 336884 w 355600"/>
                <a:gd name="connsiteY13" fmla="*/ 0 h 254725"/>
                <a:gd name="connsiteX14" fmla="*/ 18716 w 355600"/>
                <a:gd name="connsiteY14" fmla="*/ 0 h 254725"/>
                <a:gd name="connsiteX15" fmla="*/ 0 w 355600"/>
                <a:gd name="connsiteY15" fmla="*/ 18869 h 254725"/>
                <a:gd name="connsiteX16" fmla="*/ 0 w 355600"/>
                <a:gd name="connsiteY16" fmla="*/ 113211 h 254725"/>
                <a:gd name="connsiteX17" fmla="*/ 37432 w 355600"/>
                <a:gd name="connsiteY17" fmla="*/ 150949 h 254725"/>
                <a:gd name="connsiteX18" fmla="*/ 163763 w 355600"/>
                <a:gd name="connsiteY18" fmla="*/ 150949 h 254725"/>
                <a:gd name="connsiteX19" fmla="*/ 163763 w 355600"/>
                <a:gd name="connsiteY19" fmla="*/ 139816 h 254725"/>
                <a:gd name="connsiteX20" fmla="*/ 177800 w 355600"/>
                <a:gd name="connsiteY20" fmla="*/ 125665 h 254725"/>
                <a:gd name="connsiteX21" fmla="*/ 191837 w 355600"/>
                <a:gd name="connsiteY21" fmla="*/ 139816 h 254725"/>
                <a:gd name="connsiteX22" fmla="*/ 191837 w 355600"/>
                <a:gd name="connsiteY22" fmla="*/ 150949 h 254725"/>
                <a:gd name="connsiteX23" fmla="*/ 318168 w 355600"/>
                <a:gd name="connsiteY23" fmla="*/ 150949 h 254725"/>
                <a:gd name="connsiteX24" fmla="*/ 355600 w 355600"/>
                <a:gd name="connsiteY24" fmla="*/ 113211 h 254725"/>
                <a:gd name="connsiteX25" fmla="*/ 355600 w 355600"/>
                <a:gd name="connsiteY25" fmla="*/ 18869 h 254725"/>
                <a:gd name="connsiteX26" fmla="*/ 336884 w 355600"/>
                <a:gd name="connsiteY26" fmla="*/ 0 h 25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55600" h="254725">
                  <a:moveTo>
                    <a:pt x="191837" y="174534"/>
                  </a:moveTo>
                  <a:lnTo>
                    <a:pt x="191837" y="181138"/>
                  </a:lnTo>
                  <a:cubicBezTo>
                    <a:pt x="191837" y="188954"/>
                    <a:pt x="185552" y="195290"/>
                    <a:pt x="177800" y="195290"/>
                  </a:cubicBezTo>
                  <a:cubicBezTo>
                    <a:pt x="170048" y="195290"/>
                    <a:pt x="163763" y="188954"/>
                    <a:pt x="163763" y="181138"/>
                  </a:cubicBezTo>
                  <a:lnTo>
                    <a:pt x="163763" y="174534"/>
                  </a:lnTo>
                  <a:lnTo>
                    <a:pt x="37432" y="174534"/>
                  </a:lnTo>
                  <a:cubicBezTo>
                    <a:pt x="31076" y="174506"/>
                    <a:pt x="24763" y="173488"/>
                    <a:pt x="18716" y="171515"/>
                  </a:cubicBezTo>
                  <a:lnTo>
                    <a:pt x="18716" y="235857"/>
                  </a:lnTo>
                  <a:cubicBezTo>
                    <a:pt x="18716" y="246278"/>
                    <a:pt x="27095" y="254726"/>
                    <a:pt x="37432" y="254726"/>
                  </a:cubicBezTo>
                  <a:lnTo>
                    <a:pt x="318168" y="254726"/>
                  </a:lnTo>
                  <a:cubicBezTo>
                    <a:pt x="328505" y="254726"/>
                    <a:pt x="336884" y="246278"/>
                    <a:pt x="336884" y="235857"/>
                  </a:cubicBezTo>
                  <a:lnTo>
                    <a:pt x="336884" y="171515"/>
                  </a:lnTo>
                  <a:cubicBezTo>
                    <a:pt x="330837" y="173488"/>
                    <a:pt x="324524" y="174506"/>
                    <a:pt x="318168" y="174534"/>
                  </a:cubicBezTo>
                  <a:close/>
                  <a:moveTo>
                    <a:pt x="336884" y="0"/>
                  </a:moveTo>
                  <a:lnTo>
                    <a:pt x="18716" y="0"/>
                  </a:lnTo>
                  <a:cubicBezTo>
                    <a:pt x="8379" y="0"/>
                    <a:pt x="0" y="8448"/>
                    <a:pt x="0" y="18869"/>
                  </a:cubicBezTo>
                  <a:lnTo>
                    <a:pt x="0" y="113211"/>
                  </a:lnTo>
                  <a:cubicBezTo>
                    <a:pt x="0" y="134053"/>
                    <a:pt x="16759" y="150949"/>
                    <a:pt x="37432" y="150949"/>
                  </a:cubicBezTo>
                  <a:lnTo>
                    <a:pt x="163763" y="150949"/>
                  </a:lnTo>
                  <a:lnTo>
                    <a:pt x="163763" y="139816"/>
                  </a:lnTo>
                  <a:cubicBezTo>
                    <a:pt x="163763" y="132001"/>
                    <a:pt x="170048" y="125665"/>
                    <a:pt x="177800" y="125665"/>
                  </a:cubicBezTo>
                  <a:cubicBezTo>
                    <a:pt x="185552" y="125665"/>
                    <a:pt x="191837" y="132001"/>
                    <a:pt x="191837" y="139816"/>
                  </a:cubicBezTo>
                  <a:lnTo>
                    <a:pt x="191837" y="150949"/>
                  </a:lnTo>
                  <a:lnTo>
                    <a:pt x="318168" y="150949"/>
                  </a:lnTo>
                  <a:cubicBezTo>
                    <a:pt x="338841" y="150949"/>
                    <a:pt x="355600" y="134053"/>
                    <a:pt x="355600" y="113211"/>
                  </a:cubicBezTo>
                  <a:lnTo>
                    <a:pt x="355600" y="18869"/>
                  </a:lnTo>
                  <a:cubicBezTo>
                    <a:pt x="355600" y="8448"/>
                    <a:pt x="347221" y="0"/>
                    <a:pt x="336884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12" name="Graphic 89">
            <a:extLst>
              <a:ext uri="{FF2B5EF4-FFF2-40B4-BE49-F238E27FC236}">
                <a16:creationId xmlns:a16="http://schemas.microsoft.com/office/drawing/2014/main" id="{E1D51655-BA24-A648-836A-E2742A98411D}"/>
              </a:ext>
            </a:extLst>
          </p:cNvPr>
          <p:cNvGrpSpPr>
            <a:grpSpLocks noChangeAspect="1"/>
          </p:cNvGrpSpPr>
          <p:nvPr/>
        </p:nvGrpSpPr>
        <p:grpSpPr>
          <a:xfrm>
            <a:off x="4219335" y="3675001"/>
            <a:ext cx="223843" cy="325483"/>
            <a:chOff x="4219335" y="3247489"/>
            <a:chExt cx="223843" cy="325483"/>
          </a:xfrm>
          <a:noFill/>
        </p:grpSpPr>
        <p:sp>
          <p:nvSpPr>
            <p:cNvPr id="313" name="Freeform 312">
              <a:extLst>
                <a:ext uri="{FF2B5EF4-FFF2-40B4-BE49-F238E27FC236}">
                  <a16:creationId xmlns:a16="http://schemas.microsoft.com/office/drawing/2014/main" id="{96384690-9545-BF43-9B23-75F8284D2732}"/>
                </a:ext>
              </a:extLst>
            </p:cNvPr>
            <p:cNvSpPr/>
            <p:nvPr/>
          </p:nvSpPr>
          <p:spPr>
            <a:xfrm>
              <a:off x="4233621" y="3322687"/>
              <a:ext cx="209556" cy="250285"/>
            </a:xfrm>
            <a:custGeom>
              <a:avLst/>
              <a:gdLst>
                <a:gd name="connsiteX0" fmla="*/ 193739 w 209556"/>
                <a:gd name="connsiteY0" fmla="*/ 90184 h 250285"/>
                <a:gd name="connsiteX1" fmla="*/ 173070 w 209556"/>
                <a:gd name="connsiteY1" fmla="*/ 96505 h 250285"/>
                <a:gd name="connsiteX2" fmla="*/ 155639 w 209556"/>
                <a:gd name="connsiteY2" fmla="*/ 80750 h 250285"/>
                <a:gd name="connsiteX3" fmla="*/ 135827 w 209556"/>
                <a:gd name="connsiteY3" fmla="*/ 86410 h 250285"/>
                <a:gd name="connsiteX4" fmla="*/ 117539 w 209556"/>
                <a:gd name="connsiteY4" fmla="*/ 71316 h 250285"/>
                <a:gd name="connsiteX5" fmla="*/ 95251 w 209556"/>
                <a:gd name="connsiteY5" fmla="*/ 79523 h 250285"/>
                <a:gd name="connsiteX6" fmla="*/ 95251 w 209556"/>
                <a:gd name="connsiteY6" fmla="*/ 19899 h 250285"/>
                <a:gd name="connsiteX7" fmla="*/ 82392 w 209556"/>
                <a:gd name="connsiteY7" fmla="*/ 1030 h 250285"/>
                <a:gd name="connsiteX8" fmla="*/ 58184 w 209556"/>
                <a:gd name="connsiteY8" fmla="*/ 12739 h 250285"/>
                <a:gd name="connsiteX9" fmla="*/ 57151 w 209556"/>
                <a:gd name="connsiteY9" fmla="*/ 19144 h 250285"/>
                <a:gd name="connsiteX10" fmla="*/ 57151 w 209556"/>
                <a:gd name="connsiteY10" fmla="*/ 170093 h 250285"/>
                <a:gd name="connsiteX11" fmla="*/ 38101 w 209556"/>
                <a:gd name="connsiteY11" fmla="*/ 151224 h 250285"/>
                <a:gd name="connsiteX12" fmla="*/ 38101 w 209556"/>
                <a:gd name="connsiteY12" fmla="*/ 134148 h 250285"/>
                <a:gd name="connsiteX13" fmla="*/ 31529 w 209556"/>
                <a:gd name="connsiteY13" fmla="*/ 127638 h 250285"/>
                <a:gd name="connsiteX14" fmla="*/ 25718 w 209556"/>
                <a:gd name="connsiteY14" fmla="*/ 127638 h 250285"/>
                <a:gd name="connsiteX15" fmla="*/ 1 w 209556"/>
                <a:gd name="connsiteY15" fmla="*/ 153111 h 250285"/>
                <a:gd name="connsiteX16" fmla="*/ 1 w 209556"/>
                <a:gd name="connsiteY16" fmla="*/ 199716 h 250285"/>
                <a:gd name="connsiteX17" fmla="*/ 9526 w 209556"/>
                <a:gd name="connsiteY17" fmla="*/ 221038 h 250285"/>
                <a:gd name="connsiteX18" fmla="*/ 35148 w 209556"/>
                <a:gd name="connsiteY18" fmla="*/ 243303 h 250285"/>
                <a:gd name="connsiteX19" fmla="*/ 54198 w 209556"/>
                <a:gd name="connsiteY19" fmla="*/ 250284 h 250285"/>
                <a:gd name="connsiteX20" fmla="*/ 159640 w 209556"/>
                <a:gd name="connsiteY20" fmla="*/ 250284 h 250285"/>
                <a:gd name="connsiteX21" fmla="*/ 179833 w 209556"/>
                <a:gd name="connsiteY21" fmla="*/ 241982 h 250285"/>
                <a:gd name="connsiteX22" fmla="*/ 201169 w 209556"/>
                <a:gd name="connsiteY22" fmla="*/ 220849 h 250285"/>
                <a:gd name="connsiteX23" fmla="*/ 209551 w 209556"/>
                <a:gd name="connsiteY23" fmla="*/ 200848 h 250285"/>
                <a:gd name="connsiteX24" fmla="*/ 209551 w 209556"/>
                <a:gd name="connsiteY24" fmla="*/ 109807 h 250285"/>
                <a:gd name="connsiteX25" fmla="*/ 193739 w 209556"/>
                <a:gd name="connsiteY25" fmla="*/ 90184 h 25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9556" h="250285">
                  <a:moveTo>
                    <a:pt x="193739" y="90184"/>
                  </a:moveTo>
                  <a:cubicBezTo>
                    <a:pt x="186258" y="89317"/>
                    <a:pt x="178755" y="91612"/>
                    <a:pt x="173070" y="96505"/>
                  </a:cubicBezTo>
                  <a:cubicBezTo>
                    <a:pt x="170734" y="88412"/>
                    <a:pt x="163989" y="82316"/>
                    <a:pt x="155639" y="80750"/>
                  </a:cubicBezTo>
                  <a:cubicBezTo>
                    <a:pt x="148533" y="79886"/>
                    <a:pt x="141378" y="81930"/>
                    <a:pt x="135827" y="86410"/>
                  </a:cubicBezTo>
                  <a:cubicBezTo>
                    <a:pt x="132810" y="78562"/>
                    <a:pt x="125878" y="72840"/>
                    <a:pt x="117539" y="71316"/>
                  </a:cubicBezTo>
                  <a:cubicBezTo>
                    <a:pt x="109221" y="70438"/>
                    <a:pt x="100970" y="73477"/>
                    <a:pt x="95251" y="79523"/>
                  </a:cubicBezTo>
                  <a:lnTo>
                    <a:pt x="95251" y="19899"/>
                  </a:lnTo>
                  <a:cubicBezTo>
                    <a:pt x="95709" y="11468"/>
                    <a:pt x="90458" y="3762"/>
                    <a:pt x="82392" y="1030"/>
                  </a:cubicBezTo>
                  <a:cubicBezTo>
                    <a:pt x="72443" y="-2358"/>
                    <a:pt x="61604" y="2885"/>
                    <a:pt x="58184" y="12739"/>
                  </a:cubicBezTo>
                  <a:cubicBezTo>
                    <a:pt x="57469" y="14799"/>
                    <a:pt x="57119" y="16966"/>
                    <a:pt x="57151" y="19144"/>
                  </a:cubicBezTo>
                  <a:lnTo>
                    <a:pt x="57151" y="170093"/>
                  </a:lnTo>
                  <a:cubicBezTo>
                    <a:pt x="46630" y="170093"/>
                    <a:pt x="38101" y="161645"/>
                    <a:pt x="38101" y="151224"/>
                  </a:cubicBezTo>
                  <a:lnTo>
                    <a:pt x="38101" y="134148"/>
                  </a:lnTo>
                  <a:cubicBezTo>
                    <a:pt x="38101" y="130552"/>
                    <a:pt x="35158" y="127638"/>
                    <a:pt x="31529" y="127638"/>
                  </a:cubicBezTo>
                  <a:lnTo>
                    <a:pt x="25718" y="127638"/>
                  </a:lnTo>
                  <a:cubicBezTo>
                    <a:pt x="11515" y="127638"/>
                    <a:pt x="1" y="139042"/>
                    <a:pt x="1" y="153111"/>
                  </a:cubicBezTo>
                  <a:lnTo>
                    <a:pt x="1" y="199716"/>
                  </a:lnTo>
                  <a:cubicBezTo>
                    <a:pt x="-64" y="207849"/>
                    <a:pt x="3406" y="215616"/>
                    <a:pt x="9526" y="221038"/>
                  </a:cubicBezTo>
                  <a:lnTo>
                    <a:pt x="35148" y="243303"/>
                  </a:lnTo>
                  <a:cubicBezTo>
                    <a:pt x="40421" y="247862"/>
                    <a:pt x="47199" y="250346"/>
                    <a:pt x="54198" y="250284"/>
                  </a:cubicBezTo>
                  <a:lnTo>
                    <a:pt x="159640" y="250284"/>
                  </a:lnTo>
                  <a:cubicBezTo>
                    <a:pt x="167216" y="250277"/>
                    <a:pt x="174479" y="247291"/>
                    <a:pt x="179833" y="241982"/>
                  </a:cubicBezTo>
                  <a:lnTo>
                    <a:pt x="201169" y="220849"/>
                  </a:lnTo>
                  <a:cubicBezTo>
                    <a:pt x="206530" y="215546"/>
                    <a:pt x="209544" y="208352"/>
                    <a:pt x="209551" y="200848"/>
                  </a:cubicBezTo>
                  <a:lnTo>
                    <a:pt x="209551" y="109807"/>
                  </a:lnTo>
                  <a:cubicBezTo>
                    <a:pt x="209786" y="100333"/>
                    <a:pt x="203119" y="92059"/>
                    <a:pt x="193739" y="9018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14" name="Freeform 313">
              <a:extLst>
                <a:ext uri="{FF2B5EF4-FFF2-40B4-BE49-F238E27FC236}">
                  <a16:creationId xmlns:a16="http://schemas.microsoft.com/office/drawing/2014/main" id="{5ACADE87-8E95-884B-924F-AB6F3B4A0402}"/>
                </a:ext>
              </a:extLst>
            </p:cNvPr>
            <p:cNvSpPr/>
            <p:nvPr/>
          </p:nvSpPr>
          <p:spPr>
            <a:xfrm>
              <a:off x="4219335" y="3247489"/>
              <a:ext cx="180975" cy="179251"/>
            </a:xfrm>
            <a:custGeom>
              <a:avLst/>
              <a:gdLst>
                <a:gd name="connsiteX0" fmla="*/ 9525 w 180975"/>
                <a:gd name="connsiteY0" fmla="*/ 113211 h 179251"/>
                <a:gd name="connsiteX1" fmla="*/ 38100 w 180975"/>
                <a:gd name="connsiteY1" fmla="*/ 113211 h 179251"/>
                <a:gd name="connsiteX2" fmla="*/ 47625 w 180975"/>
                <a:gd name="connsiteY2" fmla="*/ 103777 h 179251"/>
                <a:gd name="connsiteX3" fmla="*/ 47625 w 180975"/>
                <a:gd name="connsiteY3" fmla="*/ 75474 h 179251"/>
                <a:gd name="connsiteX4" fmla="*/ 38100 w 180975"/>
                <a:gd name="connsiteY4" fmla="*/ 66040 h 179251"/>
                <a:gd name="connsiteX5" fmla="*/ 9525 w 180975"/>
                <a:gd name="connsiteY5" fmla="*/ 66040 h 179251"/>
                <a:gd name="connsiteX6" fmla="*/ 0 w 180975"/>
                <a:gd name="connsiteY6" fmla="*/ 75474 h 179251"/>
                <a:gd name="connsiteX7" fmla="*/ 0 w 180975"/>
                <a:gd name="connsiteY7" fmla="*/ 103777 h 179251"/>
                <a:gd name="connsiteX8" fmla="*/ 9525 w 180975"/>
                <a:gd name="connsiteY8" fmla="*/ 113211 h 179251"/>
                <a:gd name="connsiteX9" fmla="*/ 38767 w 180975"/>
                <a:gd name="connsiteY9" fmla="*/ 132080 h 179251"/>
                <a:gd name="connsiteX10" fmla="*/ 10192 w 180975"/>
                <a:gd name="connsiteY10" fmla="*/ 132080 h 179251"/>
                <a:gd name="connsiteX11" fmla="*/ 667 w 180975"/>
                <a:gd name="connsiteY11" fmla="*/ 141514 h 179251"/>
                <a:gd name="connsiteX12" fmla="*/ 667 w 180975"/>
                <a:gd name="connsiteY12" fmla="*/ 169817 h 179251"/>
                <a:gd name="connsiteX13" fmla="*/ 10192 w 180975"/>
                <a:gd name="connsiteY13" fmla="*/ 179251 h 179251"/>
                <a:gd name="connsiteX14" fmla="*/ 38767 w 180975"/>
                <a:gd name="connsiteY14" fmla="*/ 179251 h 179251"/>
                <a:gd name="connsiteX15" fmla="*/ 48292 w 180975"/>
                <a:gd name="connsiteY15" fmla="*/ 169817 h 179251"/>
                <a:gd name="connsiteX16" fmla="*/ 48292 w 180975"/>
                <a:gd name="connsiteY16" fmla="*/ 141514 h 179251"/>
                <a:gd name="connsiteX17" fmla="*/ 38767 w 180975"/>
                <a:gd name="connsiteY17" fmla="*/ 132080 h 179251"/>
                <a:gd name="connsiteX18" fmla="*/ 171450 w 180975"/>
                <a:gd name="connsiteY18" fmla="*/ 0 h 179251"/>
                <a:gd name="connsiteX19" fmla="*/ 142875 w 180975"/>
                <a:gd name="connsiteY19" fmla="*/ 0 h 179251"/>
                <a:gd name="connsiteX20" fmla="*/ 133350 w 180975"/>
                <a:gd name="connsiteY20" fmla="*/ 9434 h 179251"/>
                <a:gd name="connsiteX21" fmla="*/ 133350 w 180975"/>
                <a:gd name="connsiteY21" fmla="*/ 37737 h 179251"/>
                <a:gd name="connsiteX22" fmla="*/ 142875 w 180975"/>
                <a:gd name="connsiteY22" fmla="*/ 47171 h 179251"/>
                <a:gd name="connsiteX23" fmla="*/ 171450 w 180975"/>
                <a:gd name="connsiteY23" fmla="*/ 47171 h 179251"/>
                <a:gd name="connsiteX24" fmla="*/ 180975 w 180975"/>
                <a:gd name="connsiteY24" fmla="*/ 37737 h 179251"/>
                <a:gd name="connsiteX25" fmla="*/ 180975 w 180975"/>
                <a:gd name="connsiteY25" fmla="*/ 9434 h 179251"/>
                <a:gd name="connsiteX26" fmla="*/ 171450 w 180975"/>
                <a:gd name="connsiteY26" fmla="*/ 0 h 179251"/>
                <a:gd name="connsiteX27" fmla="*/ 9525 w 180975"/>
                <a:gd name="connsiteY27" fmla="*/ 47171 h 179251"/>
                <a:gd name="connsiteX28" fmla="*/ 38100 w 180975"/>
                <a:gd name="connsiteY28" fmla="*/ 47171 h 179251"/>
                <a:gd name="connsiteX29" fmla="*/ 47625 w 180975"/>
                <a:gd name="connsiteY29" fmla="*/ 37737 h 179251"/>
                <a:gd name="connsiteX30" fmla="*/ 47625 w 180975"/>
                <a:gd name="connsiteY30" fmla="*/ 9434 h 179251"/>
                <a:gd name="connsiteX31" fmla="*/ 38100 w 180975"/>
                <a:gd name="connsiteY31" fmla="*/ 0 h 179251"/>
                <a:gd name="connsiteX32" fmla="*/ 9525 w 180975"/>
                <a:gd name="connsiteY32" fmla="*/ 0 h 179251"/>
                <a:gd name="connsiteX33" fmla="*/ 0 w 180975"/>
                <a:gd name="connsiteY33" fmla="*/ 9434 h 179251"/>
                <a:gd name="connsiteX34" fmla="*/ 0 w 180975"/>
                <a:gd name="connsiteY34" fmla="*/ 37737 h 179251"/>
                <a:gd name="connsiteX35" fmla="*/ 9525 w 180975"/>
                <a:gd name="connsiteY35" fmla="*/ 47171 h 179251"/>
                <a:gd name="connsiteX36" fmla="*/ 104775 w 180975"/>
                <a:gd name="connsiteY36" fmla="*/ 0 h 179251"/>
                <a:gd name="connsiteX37" fmla="*/ 76200 w 180975"/>
                <a:gd name="connsiteY37" fmla="*/ 0 h 179251"/>
                <a:gd name="connsiteX38" fmla="*/ 66675 w 180975"/>
                <a:gd name="connsiteY38" fmla="*/ 9434 h 179251"/>
                <a:gd name="connsiteX39" fmla="*/ 66675 w 180975"/>
                <a:gd name="connsiteY39" fmla="*/ 37737 h 179251"/>
                <a:gd name="connsiteX40" fmla="*/ 76200 w 180975"/>
                <a:gd name="connsiteY40" fmla="*/ 47171 h 179251"/>
                <a:gd name="connsiteX41" fmla="*/ 104775 w 180975"/>
                <a:gd name="connsiteY41" fmla="*/ 47171 h 179251"/>
                <a:gd name="connsiteX42" fmla="*/ 114300 w 180975"/>
                <a:gd name="connsiteY42" fmla="*/ 37737 h 179251"/>
                <a:gd name="connsiteX43" fmla="*/ 114300 w 180975"/>
                <a:gd name="connsiteY43" fmla="*/ 9434 h 179251"/>
                <a:gd name="connsiteX44" fmla="*/ 104775 w 180975"/>
                <a:gd name="connsiteY44" fmla="*/ 0 h 179251"/>
                <a:gd name="connsiteX45" fmla="*/ 171450 w 180975"/>
                <a:gd name="connsiteY45" fmla="*/ 66040 h 179251"/>
                <a:gd name="connsiteX46" fmla="*/ 142875 w 180975"/>
                <a:gd name="connsiteY46" fmla="*/ 66040 h 179251"/>
                <a:gd name="connsiteX47" fmla="*/ 133350 w 180975"/>
                <a:gd name="connsiteY47" fmla="*/ 75474 h 179251"/>
                <a:gd name="connsiteX48" fmla="*/ 133350 w 180975"/>
                <a:gd name="connsiteY48" fmla="*/ 103777 h 179251"/>
                <a:gd name="connsiteX49" fmla="*/ 142875 w 180975"/>
                <a:gd name="connsiteY49" fmla="*/ 113211 h 179251"/>
                <a:gd name="connsiteX50" fmla="*/ 171450 w 180975"/>
                <a:gd name="connsiteY50" fmla="*/ 113211 h 179251"/>
                <a:gd name="connsiteX51" fmla="*/ 180975 w 180975"/>
                <a:gd name="connsiteY51" fmla="*/ 103777 h 179251"/>
                <a:gd name="connsiteX52" fmla="*/ 180975 w 180975"/>
                <a:gd name="connsiteY52" fmla="*/ 75474 h 179251"/>
                <a:gd name="connsiteX53" fmla="*/ 171450 w 180975"/>
                <a:gd name="connsiteY53" fmla="*/ 66040 h 17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80975" h="179251">
                  <a:moveTo>
                    <a:pt x="9525" y="113211"/>
                  </a:moveTo>
                  <a:lnTo>
                    <a:pt x="38100" y="113211"/>
                  </a:lnTo>
                  <a:cubicBezTo>
                    <a:pt x="43360" y="113211"/>
                    <a:pt x="47625" y="108988"/>
                    <a:pt x="47625" y="103777"/>
                  </a:cubicBezTo>
                  <a:lnTo>
                    <a:pt x="47625" y="75474"/>
                  </a:lnTo>
                  <a:cubicBezTo>
                    <a:pt x="47625" y="70264"/>
                    <a:pt x="43360" y="66040"/>
                    <a:pt x="38100" y="66040"/>
                  </a:cubicBezTo>
                  <a:lnTo>
                    <a:pt x="9525" y="66040"/>
                  </a:lnTo>
                  <a:cubicBezTo>
                    <a:pt x="4264" y="66040"/>
                    <a:pt x="0" y="70264"/>
                    <a:pt x="0" y="75474"/>
                  </a:cubicBezTo>
                  <a:lnTo>
                    <a:pt x="0" y="103777"/>
                  </a:lnTo>
                  <a:cubicBezTo>
                    <a:pt x="0" y="108988"/>
                    <a:pt x="4264" y="113211"/>
                    <a:pt x="9525" y="113211"/>
                  </a:cubicBezTo>
                  <a:close/>
                  <a:moveTo>
                    <a:pt x="38767" y="132080"/>
                  </a:moveTo>
                  <a:lnTo>
                    <a:pt x="10192" y="132080"/>
                  </a:lnTo>
                  <a:cubicBezTo>
                    <a:pt x="4931" y="132080"/>
                    <a:pt x="667" y="136304"/>
                    <a:pt x="667" y="141514"/>
                  </a:cubicBezTo>
                  <a:lnTo>
                    <a:pt x="667" y="169817"/>
                  </a:lnTo>
                  <a:cubicBezTo>
                    <a:pt x="667" y="175028"/>
                    <a:pt x="4931" y="179251"/>
                    <a:pt x="10192" y="179251"/>
                  </a:cubicBezTo>
                  <a:lnTo>
                    <a:pt x="38767" y="179251"/>
                  </a:lnTo>
                  <a:cubicBezTo>
                    <a:pt x="44027" y="179251"/>
                    <a:pt x="48292" y="175028"/>
                    <a:pt x="48292" y="169817"/>
                  </a:cubicBezTo>
                  <a:lnTo>
                    <a:pt x="48292" y="141514"/>
                  </a:lnTo>
                  <a:cubicBezTo>
                    <a:pt x="48292" y="136304"/>
                    <a:pt x="44027" y="132080"/>
                    <a:pt x="38767" y="132080"/>
                  </a:cubicBezTo>
                  <a:close/>
                  <a:moveTo>
                    <a:pt x="171450" y="0"/>
                  </a:moveTo>
                  <a:lnTo>
                    <a:pt x="142875" y="0"/>
                  </a:lnTo>
                  <a:cubicBezTo>
                    <a:pt x="137614" y="0"/>
                    <a:pt x="133350" y="4224"/>
                    <a:pt x="133350" y="9434"/>
                  </a:cubicBezTo>
                  <a:lnTo>
                    <a:pt x="133350" y="37737"/>
                  </a:lnTo>
                  <a:cubicBezTo>
                    <a:pt x="133350" y="42948"/>
                    <a:pt x="137614" y="47171"/>
                    <a:pt x="142875" y="47171"/>
                  </a:cubicBezTo>
                  <a:lnTo>
                    <a:pt x="171450" y="47171"/>
                  </a:lnTo>
                  <a:cubicBezTo>
                    <a:pt x="176711" y="47171"/>
                    <a:pt x="180975" y="42948"/>
                    <a:pt x="180975" y="37737"/>
                  </a:cubicBezTo>
                  <a:lnTo>
                    <a:pt x="180975" y="9434"/>
                  </a:lnTo>
                  <a:cubicBezTo>
                    <a:pt x="180975" y="4224"/>
                    <a:pt x="176711" y="0"/>
                    <a:pt x="171450" y="0"/>
                  </a:cubicBezTo>
                  <a:close/>
                  <a:moveTo>
                    <a:pt x="9525" y="47171"/>
                  </a:moveTo>
                  <a:lnTo>
                    <a:pt x="38100" y="47171"/>
                  </a:lnTo>
                  <a:cubicBezTo>
                    <a:pt x="43360" y="47171"/>
                    <a:pt x="47625" y="42948"/>
                    <a:pt x="47625" y="37737"/>
                  </a:cubicBezTo>
                  <a:lnTo>
                    <a:pt x="47625" y="9434"/>
                  </a:lnTo>
                  <a:cubicBezTo>
                    <a:pt x="47625" y="4224"/>
                    <a:pt x="43360" y="0"/>
                    <a:pt x="38100" y="0"/>
                  </a:cubicBezTo>
                  <a:lnTo>
                    <a:pt x="9525" y="0"/>
                  </a:lnTo>
                  <a:cubicBezTo>
                    <a:pt x="4264" y="0"/>
                    <a:pt x="0" y="4224"/>
                    <a:pt x="0" y="9434"/>
                  </a:cubicBezTo>
                  <a:lnTo>
                    <a:pt x="0" y="37737"/>
                  </a:lnTo>
                  <a:cubicBezTo>
                    <a:pt x="0" y="42948"/>
                    <a:pt x="4264" y="47171"/>
                    <a:pt x="9525" y="47171"/>
                  </a:cubicBezTo>
                  <a:close/>
                  <a:moveTo>
                    <a:pt x="104775" y="0"/>
                  </a:moveTo>
                  <a:lnTo>
                    <a:pt x="76200" y="0"/>
                  </a:lnTo>
                  <a:cubicBezTo>
                    <a:pt x="70940" y="0"/>
                    <a:pt x="66675" y="4224"/>
                    <a:pt x="66675" y="9434"/>
                  </a:cubicBezTo>
                  <a:lnTo>
                    <a:pt x="66675" y="37737"/>
                  </a:lnTo>
                  <a:cubicBezTo>
                    <a:pt x="66675" y="42948"/>
                    <a:pt x="70940" y="47171"/>
                    <a:pt x="76200" y="47171"/>
                  </a:cubicBezTo>
                  <a:lnTo>
                    <a:pt x="104775" y="47171"/>
                  </a:lnTo>
                  <a:cubicBezTo>
                    <a:pt x="110036" y="47171"/>
                    <a:pt x="114300" y="42948"/>
                    <a:pt x="114300" y="37737"/>
                  </a:cubicBezTo>
                  <a:lnTo>
                    <a:pt x="114300" y="9434"/>
                  </a:lnTo>
                  <a:cubicBezTo>
                    <a:pt x="114300" y="4224"/>
                    <a:pt x="110036" y="0"/>
                    <a:pt x="104775" y="0"/>
                  </a:cubicBezTo>
                  <a:close/>
                  <a:moveTo>
                    <a:pt x="171450" y="66040"/>
                  </a:moveTo>
                  <a:lnTo>
                    <a:pt x="142875" y="66040"/>
                  </a:lnTo>
                  <a:cubicBezTo>
                    <a:pt x="137614" y="66040"/>
                    <a:pt x="133350" y="70264"/>
                    <a:pt x="133350" y="75474"/>
                  </a:cubicBezTo>
                  <a:lnTo>
                    <a:pt x="133350" y="103777"/>
                  </a:lnTo>
                  <a:cubicBezTo>
                    <a:pt x="133350" y="108988"/>
                    <a:pt x="137614" y="113211"/>
                    <a:pt x="142875" y="113211"/>
                  </a:cubicBezTo>
                  <a:lnTo>
                    <a:pt x="171450" y="113211"/>
                  </a:lnTo>
                  <a:cubicBezTo>
                    <a:pt x="176711" y="113211"/>
                    <a:pt x="180975" y="108988"/>
                    <a:pt x="180975" y="103777"/>
                  </a:cubicBezTo>
                  <a:lnTo>
                    <a:pt x="180975" y="75474"/>
                  </a:lnTo>
                  <a:cubicBezTo>
                    <a:pt x="180975" y="70264"/>
                    <a:pt x="176711" y="66040"/>
                    <a:pt x="171450" y="6604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18" name="Graphic 93">
            <a:extLst>
              <a:ext uri="{FF2B5EF4-FFF2-40B4-BE49-F238E27FC236}">
                <a16:creationId xmlns:a16="http://schemas.microsoft.com/office/drawing/2014/main" id="{9BD7AE85-1575-ED46-8B37-72519F9BA767}"/>
              </a:ext>
            </a:extLst>
          </p:cNvPr>
          <p:cNvGrpSpPr>
            <a:grpSpLocks noChangeAspect="1"/>
          </p:cNvGrpSpPr>
          <p:nvPr/>
        </p:nvGrpSpPr>
        <p:grpSpPr>
          <a:xfrm>
            <a:off x="7711941" y="3694051"/>
            <a:ext cx="331612" cy="292573"/>
            <a:chOff x="7711941" y="3266539"/>
            <a:chExt cx="331612" cy="292573"/>
          </a:xfrm>
          <a:noFill/>
        </p:grpSpPr>
        <p:sp>
          <p:nvSpPr>
            <p:cNvPr id="319" name="Freeform 318">
              <a:extLst>
                <a:ext uri="{FF2B5EF4-FFF2-40B4-BE49-F238E27FC236}">
                  <a16:creationId xmlns:a16="http://schemas.microsoft.com/office/drawing/2014/main" id="{0E537715-BE52-7C49-80BC-936AA11EB53B}"/>
                </a:ext>
              </a:extLst>
            </p:cNvPr>
            <p:cNvSpPr/>
            <p:nvPr/>
          </p:nvSpPr>
          <p:spPr>
            <a:xfrm>
              <a:off x="7711941" y="3270501"/>
              <a:ext cx="117831" cy="288611"/>
            </a:xfrm>
            <a:custGeom>
              <a:avLst/>
              <a:gdLst>
                <a:gd name="connsiteX0" fmla="*/ 34432 w 117831"/>
                <a:gd name="connsiteY0" fmla="*/ 1691 h 288611"/>
                <a:gd name="connsiteX1" fmla="*/ 28914 w 117831"/>
                <a:gd name="connsiteY1" fmla="*/ 714 h 288611"/>
                <a:gd name="connsiteX2" fmla="*/ 28866 w 117831"/>
                <a:gd name="connsiteY2" fmla="*/ 748 h 288611"/>
                <a:gd name="connsiteX3" fmla="*/ 17346 w 117831"/>
                <a:gd name="connsiteY3" fmla="*/ 76906 h 288611"/>
                <a:gd name="connsiteX4" fmla="*/ 21318 w 117831"/>
                <a:gd name="connsiteY4" fmla="*/ 81688 h 288611"/>
                <a:gd name="connsiteX5" fmla="*/ 88585 w 117831"/>
                <a:gd name="connsiteY5" fmla="*/ 153583 h 288611"/>
                <a:gd name="connsiteX6" fmla="*/ 76415 w 117831"/>
                <a:gd name="connsiteY6" fmla="*/ 169978 h 288611"/>
                <a:gd name="connsiteX7" fmla="*/ 50565 w 117831"/>
                <a:gd name="connsiteY7" fmla="*/ 183075 h 288611"/>
                <a:gd name="connsiteX8" fmla="*/ 7073 w 117831"/>
                <a:gd name="connsiteY8" fmla="*/ 209364 h 288611"/>
                <a:gd name="connsiteX9" fmla="*/ 26519 w 117831"/>
                <a:gd name="connsiteY9" fmla="*/ 281554 h 288611"/>
                <a:gd name="connsiteX10" fmla="*/ 52735 w 117831"/>
                <a:gd name="connsiteY10" fmla="*/ 288608 h 288611"/>
                <a:gd name="connsiteX11" fmla="*/ 60565 w 117831"/>
                <a:gd name="connsiteY11" fmla="*/ 288137 h 288611"/>
                <a:gd name="connsiteX12" fmla="*/ 104964 w 117831"/>
                <a:gd name="connsiteY12" fmla="*/ 228284 h 288611"/>
                <a:gd name="connsiteX13" fmla="*/ 103680 w 117831"/>
                <a:gd name="connsiteY13" fmla="*/ 222179 h 288611"/>
                <a:gd name="connsiteX14" fmla="*/ 111793 w 117831"/>
                <a:gd name="connsiteY14" fmla="*/ 192215 h 288611"/>
                <a:gd name="connsiteX15" fmla="*/ 117831 w 117831"/>
                <a:gd name="connsiteY15" fmla="*/ 185620 h 288611"/>
                <a:gd name="connsiteX16" fmla="*/ 117831 w 117831"/>
                <a:gd name="connsiteY16" fmla="*/ 185620 h 288611"/>
                <a:gd name="connsiteX17" fmla="*/ 117831 w 117831"/>
                <a:gd name="connsiteY17" fmla="*/ 114196 h 288611"/>
                <a:gd name="connsiteX18" fmla="*/ 75566 w 117831"/>
                <a:gd name="connsiteY18" fmla="*/ 252708 h 288611"/>
                <a:gd name="connsiteX19" fmla="*/ 75566 w 117831"/>
                <a:gd name="connsiteY19" fmla="*/ 252708 h 288611"/>
                <a:gd name="connsiteX20" fmla="*/ 56697 w 117831"/>
                <a:gd name="connsiteY20" fmla="*/ 263921 h 288611"/>
                <a:gd name="connsiteX21" fmla="*/ 24760 w 117831"/>
                <a:gd name="connsiteY21" fmla="*/ 239824 h 288611"/>
                <a:gd name="connsiteX22" fmla="*/ 48887 w 117831"/>
                <a:gd name="connsiteY22" fmla="*/ 207927 h 288611"/>
                <a:gd name="connsiteX23" fmla="*/ 80824 w 117831"/>
                <a:gd name="connsiteY23" fmla="*/ 232024 h 288611"/>
                <a:gd name="connsiteX24" fmla="*/ 75566 w 117831"/>
                <a:gd name="connsiteY24" fmla="*/ 252708 h 28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7831" h="288611">
                  <a:moveTo>
                    <a:pt x="34432" y="1691"/>
                  </a:moveTo>
                  <a:cubicBezTo>
                    <a:pt x="33178" y="-101"/>
                    <a:pt x="30708" y="-538"/>
                    <a:pt x="28914" y="714"/>
                  </a:cubicBezTo>
                  <a:cubicBezTo>
                    <a:pt x="28898" y="725"/>
                    <a:pt x="28882" y="737"/>
                    <a:pt x="28866" y="748"/>
                  </a:cubicBezTo>
                  <a:cubicBezTo>
                    <a:pt x="4628" y="18602"/>
                    <a:pt x="-529" y="52698"/>
                    <a:pt x="17346" y="76906"/>
                  </a:cubicBezTo>
                  <a:cubicBezTo>
                    <a:pt x="18578" y="78574"/>
                    <a:pt x="19904" y="80171"/>
                    <a:pt x="21318" y="81688"/>
                  </a:cubicBezTo>
                  <a:lnTo>
                    <a:pt x="88585" y="153583"/>
                  </a:lnTo>
                  <a:lnTo>
                    <a:pt x="76415" y="169978"/>
                  </a:lnTo>
                  <a:cubicBezTo>
                    <a:pt x="70225" y="178024"/>
                    <a:pt x="60721" y="182839"/>
                    <a:pt x="50565" y="183075"/>
                  </a:cubicBezTo>
                  <a:cubicBezTo>
                    <a:pt x="32500" y="183768"/>
                    <a:pt x="16066" y="193701"/>
                    <a:pt x="7073" y="209364"/>
                  </a:cubicBezTo>
                  <a:cubicBezTo>
                    <a:pt x="-7517" y="234662"/>
                    <a:pt x="1190" y="266983"/>
                    <a:pt x="26519" y="281554"/>
                  </a:cubicBezTo>
                  <a:cubicBezTo>
                    <a:pt x="34495" y="286142"/>
                    <a:pt x="43531" y="288573"/>
                    <a:pt x="52735" y="288608"/>
                  </a:cubicBezTo>
                  <a:cubicBezTo>
                    <a:pt x="55353" y="288635"/>
                    <a:pt x="57969" y="288477"/>
                    <a:pt x="60565" y="288137"/>
                  </a:cubicBezTo>
                  <a:cubicBezTo>
                    <a:pt x="89374" y="283855"/>
                    <a:pt x="109252" y="257057"/>
                    <a:pt x="104964" y="228284"/>
                  </a:cubicBezTo>
                  <a:cubicBezTo>
                    <a:pt x="104657" y="226225"/>
                    <a:pt x="104228" y="224187"/>
                    <a:pt x="103680" y="222179"/>
                  </a:cubicBezTo>
                  <a:cubicBezTo>
                    <a:pt x="100960" y="211462"/>
                    <a:pt x="104035" y="200103"/>
                    <a:pt x="111793" y="192215"/>
                  </a:cubicBezTo>
                  <a:lnTo>
                    <a:pt x="117831" y="185620"/>
                  </a:lnTo>
                  <a:lnTo>
                    <a:pt x="117831" y="185620"/>
                  </a:lnTo>
                  <a:lnTo>
                    <a:pt x="117831" y="114196"/>
                  </a:lnTo>
                  <a:close/>
                  <a:moveTo>
                    <a:pt x="75566" y="252708"/>
                  </a:moveTo>
                  <a:lnTo>
                    <a:pt x="75566" y="252708"/>
                  </a:lnTo>
                  <a:cubicBezTo>
                    <a:pt x="71043" y="258829"/>
                    <a:pt x="64241" y="262871"/>
                    <a:pt x="56697" y="263921"/>
                  </a:cubicBezTo>
                  <a:cubicBezTo>
                    <a:pt x="41215" y="266075"/>
                    <a:pt x="26917" y="255286"/>
                    <a:pt x="24760" y="239824"/>
                  </a:cubicBezTo>
                  <a:cubicBezTo>
                    <a:pt x="22603" y="224361"/>
                    <a:pt x="33405" y="210081"/>
                    <a:pt x="48887" y="207927"/>
                  </a:cubicBezTo>
                  <a:cubicBezTo>
                    <a:pt x="64369" y="205773"/>
                    <a:pt x="78668" y="216561"/>
                    <a:pt x="80824" y="232024"/>
                  </a:cubicBezTo>
                  <a:cubicBezTo>
                    <a:pt x="81845" y="239340"/>
                    <a:pt x="79957" y="246765"/>
                    <a:pt x="75566" y="25270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20" name="Freeform 319">
              <a:extLst>
                <a:ext uri="{FF2B5EF4-FFF2-40B4-BE49-F238E27FC236}">
                  <a16:creationId xmlns:a16="http://schemas.microsoft.com/office/drawing/2014/main" id="{DE5B4784-226A-E84D-ADD1-0785B25BE4B3}"/>
                </a:ext>
              </a:extLst>
            </p:cNvPr>
            <p:cNvSpPr/>
            <p:nvPr/>
          </p:nvSpPr>
          <p:spPr>
            <a:xfrm>
              <a:off x="7851660" y="3266539"/>
              <a:ext cx="191893" cy="287482"/>
            </a:xfrm>
            <a:custGeom>
              <a:avLst/>
              <a:gdLst>
                <a:gd name="connsiteX0" fmla="*/ 96230 w 191893"/>
                <a:gd name="connsiteY0" fmla="*/ 204376 h 287482"/>
                <a:gd name="connsiteX1" fmla="*/ 82267 w 191893"/>
                <a:gd name="connsiteY1" fmla="*/ 218321 h 287482"/>
                <a:gd name="connsiteX2" fmla="*/ 96231 w 191893"/>
                <a:gd name="connsiteY2" fmla="*/ 232267 h 287482"/>
                <a:gd name="connsiteX3" fmla="*/ 110192 w 191893"/>
                <a:gd name="connsiteY3" fmla="*/ 218321 h 287482"/>
                <a:gd name="connsiteX4" fmla="*/ 110192 w 191893"/>
                <a:gd name="connsiteY4" fmla="*/ 218227 h 287482"/>
                <a:gd name="connsiteX5" fmla="*/ 96324 w 191893"/>
                <a:gd name="connsiteY5" fmla="*/ 204376 h 287482"/>
                <a:gd name="connsiteX6" fmla="*/ 96230 w 191893"/>
                <a:gd name="connsiteY6" fmla="*/ 204376 h 287482"/>
                <a:gd name="connsiteX7" fmla="*/ 96230 w 191893"/>
                <a:gd name="connsiteY7" fmla="*/ 83107 h 287482"/>
                <a:gd name="connsiteX8" fmla="*/ 110003 w 191893"/>
                <a:gd name="connsiteY8" fmla="*/ 68975 h 287482"/>
                <a:gd name="connsiteX9" fmla="*/ 95852 w 191893"/>
                <a:gd name="connsiteY9" fmla="*/ 55219 h 287482"/>
                <a:gd name="connsiteX10" fmla="*/ 82078 w 191893"/>
                <a:gd name="connsiteY10" fmla="*/ 69162 h 287482"/>
                <a:gd name="connsiteX11" fmla="*/ 96040 w 191893"/>
                <a:gd name="connsiteY11" fmla="*/ 83108 h 287482"/>
                <a:gd name="connsiteX12" fmla="*/ 96230 w 191893"/>
                <a:gd name="connsiteY12" fmla="*/ 83107 h 287482"/>
                <a:gd name="connsiteX13" fmla="*/ 96230 w 191893"/>
                <a:gd name="connsiteY13" fmla="*/ 106475 h 287482"/>
                <a:gd name="connsiteX14" fmla="*/ 53587 w 191893"/>
                <a:gd name="connsiteY14" fmla="*/ 143694 h 287482"/>
                <a:gd name="connsiteX15" fmla="*/ 96230 w 191893"/>
                <a:gd name="connsiteY15" fmla="*/ 181385 h 287482"/>
                <a:gd name="connsiteX16" fmla="*/ 138873 w 191893"/>
                <a:gd name="connsiteY16" fmla="*/ 143694 h 287482"/>
                <a:gd name="connsiteX17" fmla="*/ 96230 w 191893"/>
                <a:gd name="connsiteY17" fmla="*/ 106475 h 287482"/>
                <a:gd name="connsiteX18" fmla="*/ 173025 w 191893"/>
                <a:gd name="connsiteY18" fmla="*/ 0 h 287482"/>
                <a:gd name="connsiteX19" fmla="*/ 18869 w 191893"/>
                <a:gd name="connsiteY19" fmla="*/ 0 h 287482"/>
                <a:gd name="connsiteX20" fmla="*/ 0 w 191893"/>
                <a:gd name="connsiteY20" fmla="*/ 18845 h 287482"/>
                <a:gd name="connsiteX21" fmla="*/ 0 w 191893"/>
                <a:gd name="connsiteY21" fmla="*/ 268638 h 287482"/>
                <a:gd name="connsiteX22" fmla="*/ 18869 w 191893"/>
                <a:gd name="connsiteY22" fmla="*/ 287483 h 287482"/>
                <a:gd name="connsiteX23" fmla="*/ 173025 w 191893"/>
                <a:gd name="connsiteY23" fmla="*/ 287483 h 287482"/>
                <a:gd name="connsiteX24" fmla="*/ 191893 w 191893"/>
                <a:gd name="connsiteY24" fmla="*/ 268638 h 287482"/>
                <a:gd name="connsiteX25" fmla="*/ 191893 w 191893"/>
                <a:gd name="connsiteY25" fmla="*/ 18845 h 287482"/>
                <a:gd name="connsiteX26" fmla="*/ 173025 w 191893"/>
                <a:gd name="connsiteY26" fmla="*/ 0 h 287482"/>
                <a:gd name="connsiteX27" fmla="*/ 168308 w 191893"/>
                <a:gd name="connsiteY27" fmla="*/ 228780 h 287482"/>
                <a:gd name="connsiteX28" fmla="*/ 166043 w 191893"/>
                <a:gd name="connsiteY28" fmla="*/ 228780 h 287482"/>
                <a:gd name="connsiteX29" fmla="*/ 132835 w 191893"/>
                <a:gd name="connsiteY29" fmla="*/ 261948 h 287482"/>
                <a:gd name="connsiteX30" fmla="*/ 132835 w 191893"/>
                <a:gd name="connsiteY30" fmla="*/ 264209 h 287482"/>
                <a:gd name="connsiteX31" fmla="*/ 58493 w 191893"/>
                <a:gd name="connsiteY31" fmla="*/ 264209 h 287482"/>
                <a:gd name="connsiteX32" fmla="*/ 58493 w 191893"/>
                <a:gd name="connsiteY32" fmla="*/ 261948 h 287482"/>
                <a:gd name="connsiteX33" fmla="*/ 25284 w 191893"/>
                <a:gd name="connsiteY33" fmla="*/ 228780 h 287482"/>
                <a:gd name="connsiteX34" fmla="*/ 23020 w 191893"/>
                <a:gd name="connsiteY34" fmla="*/ 228780 h 287482"/>
                <a:gd name="connsiteX35" fmla="*/ 23020 w 191893"/>
                <a:gd name="connsiteY35" fmla="*/ 59174 h 287482"/>
                <a:gd name="connsiteX36" fmla="*/ 25284 w 191893"/>
                <a:gd name="connsiteY36" fmla="*/ 59174 h 287482"/>
                <a:gd name="connsiteX37" fmla="*/ 58493 w 191893"/>
                <a:gd name="connsiteY37" fmla="*/ 26006 h 287482"/>
                <a:gd name="connsiteX38" fmla="*/ 58493 w 191893"/>
                <a:gd name="connsiteY38" fmla="*/ 23745 h 287482"/>
                <a:gd name="connsiteX39" fmla="*/ 132835 w 191893"/>
                <a:gd name="connsiteY39" fmla="*/ 23745 h 287482"/>
                <a:gd name="connsiteX40" fmla="*/ 132835 w 191893"/>
                <a:gd name="connsiteY40" fmla="*/ 26006 h 287482"/>
                <a:gd name="connsiteX41" fmla="*/ 166043 w 191893"/>
                <a:gd name="connsiteY41" fmla="*/ 58985 h 287482"/>
                <a:gd name="connsiteX42" fmla="*/ 168308 w 191893"/>
                <a:gd name="connsiteY42" fmla="*/ 58985 h 287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91893" h="287482">
                  <a:moveTo>
                    <a:pt x="96230" y="204376"/>
                  </a:moveTo>
                  <a:cubicBezTo>
                    <a:pt x="88518" y="204376"/>
                    <a:pt x="82267" y="210620"/>
                    <a:pt x="82267" y="218321"/>
                  </a:cubicBezTo>
                  <a:cubicBezTo>
                    <a:pt x="82268" y="226023"/>
                    <a:pt x="88519" y="232267"/>
                    <a:pt x="96231" y="232267"/>
                  </a:cubicBezTo>
                  <a:cubicBezTo>
                    <a:pt x="103941" y="232267"/>
                    <a:pt x="110193" y="226022"/>
                    <a:pt x="110192" y="218321"/>
                  </a:cubicBezTo>
                  <a:cubicBezTo>
                    <a:pt x="110192" y="218289"/>
                    <a:pt x="110192" y="218258"/>
                    <a:pt x="110192" y="218227"/>
                  </a:cubicBezTo>
                  <a:cubicBezTo>
                    <a:pt x="110192" y="210577"/>
                    <a:pt x="103984" y="204376"/>
                    <a:pt x="96324" y="204376"/>
                  </a:cubicBezTo>
                  <a:cubicBezTo>
                    <a:pt x="96293" y="204376"/>
                    <a:pt x="96261" y="204376"/>
                    <a:pt x="96230" y="204376"/>
                  </a:cubicBezTo>
                  <a:close/>
                  <a:moveTo>
                    <a:pt x="96230" y="83107"/>
                  </a:moveTo>
                  <a:cubicBezTo>
                    <a:pt x="103940" y="83003"/>
                    <a:pt x="110107" y="76676"/>
                    <a:pt x="110003" y="68975"/>
                  </a:cubicBezTo>
                  <a:cubicBezTo>
                    <a:pt x="109898" y="61273"/>
                    <a:pt x="103563" y="55115"/>
                    <a:pt x="95852" y="55219"/>
                  </a:cubicBezTo>
                  <a:cubicBezTo>
                    <a:pt x="88215" y="55322"/>
                    <a:pt x="82079" y="61534"/>
                    <a:pt x="82078" y="69162"/>
                  </a:cubicBezTo>
                  <a:cubicBezTo>
                    <a:pt x="82077" y="76864"/>
                    <a:pt x="88329" y="83108"/>
                    <a:pt x="96040" y="83108"/>
                  </a:cubicBezTo>
                  <a:cubicBezTo>
                    <a:pt x="96103" y="83108"/>
                    <a:pt x="96167" y="83108"/>
                    <a:pt x="96230" y="83107"/>
                  </a:cubicBezTo>
                  <a:close/>
                  <a:moveTo>
                    <a:pt x="96230" y="106475"/>
                  </a:moveTo>
                  <a:cubicBezTo>
                    <a:pt x="69436" y="106475"/>
                    <a:pt x="53587" y="123153"/>
                    <a:pt x="53587" y="143694"/>
                  </a:cubicBezTo>
                  <a:cubicBezTo>
                    <a:pt x="53587" y="164236"/>
                    <a:pt x="69436" y="181385"/>
                    <a:pt x="96230" y="181385"/>
                  </a:cubicBezTo>
                  <a:cubicBezTo>
                    <a:pt x="123023" y="181385"/>
                    <a:pt x="138873" y="164707"/>
                    <a:pt x="138873" y="143694"/>
                  </a:cubicBezTo>
                  <a:cubicBezTo>
                    <a:pt x="138873" y="122682"/>
                    <a:pt x="122457" y="106475"/>
                    <a:pt x="96230" y="106475"/>
                  </a:cubicBezTo>
                  <a:close/>
                  <a:moveTo>
                    <a:pt x="173025" y="0"/>
                  </a:moveTo>
                  <a:lnTo>
                    <a:pt x="18869" y="0"/>
                  </a:lnTo>
                  <a:cubicBezTo>
                    <a:pt x="8447" y="0"/>
                    <a:pt x="0" y="8437"/>
                    <a:pt x="0" y="18845"/>
                  </a:cubicBezTo>
                  <a:lnTo>
                    <a:pt x="0" y="268638"/>
                  </a:lnTo>
                  <a:cubicBezTo>
                    <a:pt x="0" y="279046"/>
                    <a:pt x="8447" y="287483"/>
                    <a:pt x="18869" y="287483"/>
                  </a:cubicBezTo>
                  <a:lnTo>
                    <a:pt x="173025" y="287483"/>
                  </a:lnTo>
                  <a:cubicBezTo>
                    <a:pt x="183446" y="287483"/>
                    <a:pt x="191893" y="279046"/>
                    <a:pt x="191893" y="268638"/>
                  </a:cubicBezTo>
                  <a:lnTo>
                    <a:pt x="191893" y="18845"/>
                  </a:lnTo>
                  <a:cubicBezTo>
                    <a:pt x="191893" y="8437"/>
                    <a:pt x="183446" y="0"/>
                    <a:pt x="173025" y="0"/>
                  </a:cubicBezTo>
                  <a:close/>
                  <a:moveTo>
                    <a:pt x="168308" y="228780"/>
                  </a:moveTo>
                  <a:cubicBezTo>
                    <a:pt x="167554" y="228728"/>
                    <a:pt x="166797" y="228728"/>
                    <a:pt x="166043" y="228780"/>
                  </a:cubicBezTo>
                  <a:cubicBezTo>
                    <a:pt x="147724" y="228832"/>
                    <a:pt x="132887" y="243651"/>
                    <a:pt x="132835" y="261948"/>
                  </a:cubicBezTo>
                  <a:cubicBezTo>
                    <a:pt x="132835" y="262702"/>
                    <a:pt x="132835" y="263455"/>
                    <a:pt x="132835" y="264209"/>
                  </a:cubicBezTo>
                  <a:lnTo>
                    <a:pt x="58493" y="264209"/>
                  </a:lnTo>
                  <a:cubicBezTo>
                    <a:pt x="58538" y="263456"/>
                    <a:pt x="58538" y="262701"/>
                    <a:pt x="58493" y="261948"/>
                  </a:cubicBezTo>
                  <a:cubicBezTo>
                    <a:pt x="58493" y="243630"/>
                    <a:pt x="43624" y="228780"/>
                    <a:pt x="25284" y="228780"/>
                  </a:cubicBezTo>
                  <a:cubicBezTo>
                    <a:pt x="24530" y="228735"/>
                    <a:pt x="23773" y="228735"/>
                    <a:pt x="23020" y="228780"/>
                  </a:cubicBezTo>
                  <a:lnTo>
                    <a:pt x="23020" y="59174"/>
                  </a:lnTo>
                  <a:lnTo>
                    <a:pt x="25284" y="59174"/>
                  </a:lnTo>
                  <a:cubicBezTo>
                    <a:pt x="43624" y="59174"/>
                    <a:pt x="58493" y="44324"/>
                    <a:pt x="58493" y="26006"/>
                  </a:cubicBezTo>
                  <a:cubicBezTo>
                    <a:pt x="58538" y="25253"/>
                    <a:pt x="58538" y="24498"/>
                    <a:pt x="58493" y="23745"/>
                  </a:cubicBezTo>
                  <a:lnTo>
                    <a:pt x="132835" y="23745"/>
                  </a:lnTo>
                  <a:cubicBezTo>
                    <a:pt x="132835" y="24499"/>
                    <a:pt x="132835" y="25253"/>
                    <a:pt x="132835" y="26006"/>
                  </a:cubicBezTo>
                  <a:cubicBezTo>
                    <a:pt x="132989" y="44229"/>
                    <a:pt x="147798" y="58934"/>
                    <a:pt x="166043" y="58985"/>
                  </a:cubicBezTo>
                  <a:cubicBezTo>
                    <a:pt x="166797" y="59037"/>
                    <a:pt x="167554" y="59037"/>
                    <a:pt x="168308" y="5898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21" name="Graphic 95">
            <a:extLst>
              <a:ext uri="{FF2B5EF4-FFF2-40B4-BE49-F238E27FC236}">
                <a16:creationId xmlns:a16="http://schemas.microsoft.com/office/drawing/2014/main" id="{4436C8B6-80B9-8C42-88D4-EE5703B6530A}"/>
              </a:ext>
            </a:extLst>
          </p:cNvPr>
          <p:cNvGrpSpPr>
            <a:grpSpLocks noChangeAspect="1"/>
          </p:cNvGrpSpPr>
          <p:nvPr/>
        </p:nvGrpSpPr>
        <p:grpSpPr>
          <a:xfrm>
            <a:off x="8840544" y="3694165"/>
            <a:ext cx="422560" cy="291044"/>
            <a:chOff x="8840544" y="3266653"/>
            <a:chExt cx="422560" cy="291044"/>
          </a:xfrm>
          <a:noFill/>
        </p:grpSpPr>
        <p:sp>
          <p:nvSpPr>
            <p:cNvPr id="322" name="Freeform 321">
              <a:extLst>
                <a:ext uri="{FF2B5EF4-FFF2-40B4-BE49-F238E27FC236}">
                  <a16:creationId xmlns:a16="http://schemas.microsoft.com/office/drawing/2014/main" id="{5FC872BF-15D2-E949-857E-CD6AE57DB3D4}"/>
                </a:ext>
              </a:extLst>
            </p:cNvPr>
            <p:cNvSpPr/>
            <p:nvPr/>
          </p:nvSpPr>
          <p:spPr>
            <a:xfrm>
              <a:off x="8840544" y="3266653"/>
              <a:ext cx="422560" cy="143745"/>
            </a:xfrm>
            <a:custGeom>
              <a:avLst/>
              <a:gdLst>
                <a:gd name="connsiteX0" fmla="*/ 421405 w 422560"/>
                <a:gd name="connsiteY0" fmla="*/ 84689 h 143745"/>
                <a:gd name="connsiteX1" fmla="*/ 343732 w 422560"/>
                <a:gd name="connsiteY1" fmla="*/ 1394 h 143745"/>
                <a:gd name="connsiteX2" fmla="*/ 337146 w 422560"/>
                <a:gd name="connsiteY2" fmla="*/ 1366 h 143745"/>
                <a:gd name="connsiteX3" fmla="*/ 337119 w 422560"/>
                <a:gd name="connsiteY3" fmla="*/ 1394 h 143745"/>
                <a:gd name="connsiteX4" fmla="*/ 304523 w 422560"/>
                <a:gd name="connsiteY4" fmla="*/ 32488 h 143745"/>
                <a:gd name="connsiteX5" fmla="*/ 304457 w 422560"/>
                <a:gd name="connsiteY5" fmla="*/ 39017 h 143745"/>
                <a:gd name="connsiteX6" fmla="*/ 304523 w 422560"/>
                <a:gd name="connsiteY6" fmla="*/ 39084 h 143745"/>
                <a:gd name="connsiteX7" fmla="*/ 381823 w 422560"/>
                <a:gd name="connsiteY7" fmla="*/ 122380 h 143745"/>
                <a:gd name="connsiteX8" fmla="*/ 388409 w 422560"/>
                <a:gd name="connsiteY8" fmla="*/ 122407 h 143745"/>
                <a:gd name="connsiteX9" fmla="*/ 388436 w 422560"/>
                <a:gd name="connsiteY9" fmla="*/ 122380 h 143745"/>
                <a:gd name="connsiteX10" fmla="*/ 421032 w 422560"/>
                <a:gd name="connsiteY10" fmla="*/ 91285 h 143745"/>
                <a:gd name="connsiteX11" fmla="*/ 421405 w 422560"/>
                <a:gd name="connsiteY11" fmla="*/ 84689 h 143745"/>
                <a:gd name="connsiteX12" fmla="*/ 393465 w 422560"/>
                <a:gd name="connsiteY12" fmla="*/ 94112 h 143745"/>
                <a:gd name="connsiteX13" fmla="*/ 379029 w 422560"/>
                <a:gd name="connsiteY13" fmla="*/ 94112 h 143745"/>
                <a:gd name="connsiteX14" fmla="*/ 379108 w 422560"/>
                <a:gd name="connsiteY14" fmla="*/ 79587 h 143745"/>
                <a:gd name="connsiteX15" fmla="*/ 393465 w 422560"/>
                <a:gd name="connsiteY15" fmla="*/ 79668 h 143745"/>
                <a:gd name="connsiteX16" fmla="*/ 393465 w 422560"/>
                <a:gd name="connsiteY16" fmla="*/ 94112 h 143745"/>
                <a:gd name="connsiteX17" fmla="*/ 79978 w 422560"/>
                <a:gd name="connsiteY17" fmla="*/ 12795 h 143745"/>
                <a:gd name="connsiteX18" fmla="*/ 73459 w 422560"/>
                <a:gd name="connsiteY18" fmla="*/ 13643 h 143745"/>
                <a:gd name="connsiteX19" fmla="*/ 1001 w 422560"/>
                <a:gd name="connsiteY19" fmla="*/ 107869 h 143745"/>
                <a:gd name="connsiteX20" fmla="*/ 1746 w 422560"/>
                <a:gd name="connsiteY20" fmla="*/ 114465 h 143745"/>
                <a:gd name="connsiteX21" fmla="*/ 37323 w 422560"/>
                <a:gd name="connsiteY21" fmla="*/ 142732 h 143745"/>
                <a:gd name="connsiteX22" fmla="*/ 43842 w 422560"/>
                <a:gd name="connsiteY22" fmla="*/ 141979 h 143745"/>
                <a:gd name="connsiteX23" fmla="*/ 116393 w 422560"/>
                <a:gd name="connsiteY23" fmla="*/ 46999 h 143745"/>
                <a:gd name="connsiteX24" fmla="*/ 115690 w 422560"/>
                <a:gd name="connsiteY24" fmla="*/ 40508 h 143745"/>
                <a:gd name="connsiteX25" fmla="*/ 115555 w 422560"/>
                <a:gd name="connsiteY25" fmla="*/ 40403 h 143745"/>
                <a:gd name="connsiteX26" fmla="*/ 45891 w 422560"/>
                <a:gd name="connsiteY26" fmla="*/ 111167 h 143745"/>
                <a:gd name="connsiteX27" fmla="*/ 31632 w 422560"/>
                <a:gd name="connsiteY27" fmla="*/ 112850 h 143745"/>
                <a:gd name="connsiteX28" fmla="*/ 29968 w 422560"/>
                <a:gd name="connsiteY28" fmla="*/ 98423 h 143745"/>
                <a:gd name="connsiteX29" fmla="*/ 44122 w 422560"/>
                <a:gd name="connsiteY29" fmla="*/ 96656 h 143745"/>
                <a:gd name="connsiteX30" fmla="*/ 45891 w 422560"/>
                <a:gd name="connsiteY30" fmla="*/ 111167 h 143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2560" h="143745">
                  <a:moveTo>
                    <a:pt x="421405" y="84689"/>
                  </a:moveTo>
                  <a:lnTo>
                    <a:pt x="343732" y="1394"/>
                  </a:lnTo>
                  <a:cubicBezTo>
                    <a:pt x="341920" y="-454"/>
                    <a:pt x="338973" y="-466"/>
                    <a:pt x="337146" y="1366"/>
                  </a:cubicBezTo>
                  <a:cubicBezTo>
                    <a:pt x="337137" y="1375"/>
                    <a:pt x="337129" y="1384"/>
                    <a:pt x="337119" y="1394"/>
                  </a:cubicBezTo>
                  <a:lnTo>
                    <a:pt x="304523" y="32488"/>
                  </a:lnTo>
                  <a:cubicBezTo>
                    <a:pt x="302722" y="34273"/>
                    <a:pt x="302693" y="37196"/>
                    <a:pt x="304457" y="39017"/>
                  </a:cubicBezTo>
                  <a:cubicBezTo>
                    <a:pt x="304479" y="39040"/>
                    <a:pt x="304500" y="39062"/>
                    <a:pt x="304523" y="39084"/>
                  </a:cubicBezTo>
                  <a:lnTo>
                    <a:pt x="381823" y="122380"/>
                  </a:lnTo>
                  <a:cubicBezTo>
                    <a:pt x="383635" y="124227"/>
                    <a:pt x="386582" y="124240"/>
                    <a:pt x="388409" y="122407"/>
                  </a:cubicBezTo>
                  <a:cubicBezTo>
                    <a:pt x="388418" y="122397"/>
                    <a:pt x="388426" y="122389"/>
                    <a:pt x="388436" y="122380"/>
                  </a:cubicBezTo>
                  <a:lnTo>
                    <a:pt x="421032" y="91285"/>
                  </a:lnTo>
                  <a:cubicBezTo>
                    <a:pt x="422915" y="89558"/>
                    <a:pt x="423080" y="86622"/>
                    <a:pt x="421405" y="84689"/>
                  </a:cubicBezTo>
                  <a:close/>
                  <a:moveTo>
                    <a:pt x="393465" y="94112"/>
                  </a:moveTo>
                  <a:cubicBezTo>
                    <a:pt x="389470" y="98124"/>
                    <a:pt x="383024" y="98124"/>
                    <a:pt x="379029" y="94112"/>
                  </a:cubicBezTo>
                  <a:cubicBezTo>
                    <a:pt x="375087" y="90079"/>
                    <a:pt x="375122" y="83576"/>
                    <a:pt x="379108" y="79587"/>
                  </a:cubicBezTo>
                  <a:cubicBezTo>
                    <a:pt x="383096" y="75598"/>
                    <a:pt x="389523" y="75634"/>
                    <a:pt x="393465" y="79668"/>
                  </a:cubicBezTo>
                  <a:cubicBezTo>
                    <a:pt x="397377" y="83669"/>
                    <a:pt x="397377" y="90110"/>
                    <a:pt x="393465" y="94112"/>
                  </a:cubicBezTo>
                  <a:close/>
                  <a:moveTo>
                    <a:pt x="79978" y="12795"/>
                  </a:moveTo>
                  <a:cubicBezTo>
                    <a:pt x="77945" y="11213"/>
                    <a:pt x="75030" y="11592"/>
                    <a:pt x="73459" y="13643"/>
                  </a:cubicBezTo>
                  <a:lnTo>
                    <a:pt x="1001" y="107869"/>
                  </a:lnTo>
                  <a:cubicBezTo>
                    <a:pt x="-584" y="109901"/>
                    <a:pt x="-251" y="112847"/>
                    <a:pt x="1746" y="114465"/>
                  </a:cubicBezTo>
                  <a:lnTo>
                    <a:pt x="37323" y="142732"/>
                  </a:lnTo>
                  <a:cubicBezTo>
                    <a:pt x="39332" y="144336"/>
                    <a:pt x="42243" y="144000"/>
                    <a:pt x="43842" y="141979"/>
                  </a:cubicBezTo>
                  <a:lnTo>
                    <a:pt x="116393" y="46999"/>
                  </a:lnTo>
                  <a:cubicBezTo>
                    <a:pt x="117971" y="45010"/>
                    <a:pt x="117655" y="42104"/>
                    <a:pt x="115690" y="40508"/>
                  </a:cubicBezTo>
                  <a:cubicBezTo>
                    <a:pt x="115645" y="40472"/>
                    <a:pt x="115601" y="40437"/>
                    <a:pt x="115555" y="40403"/>
                  </a:cubicBezTo>
                  <a:close/>
                  <a:moveTo>
                    <a:pt x="45891" y="111167"/>
                  </a:moveTo>
                  <a:cubicBezTo>
                    <a:pt x="42413" y="115615"/>
                    <a:pt x="36029" y="116369"/>
                    <a:pt x="31632" y="112850"/>
                  </a:cubicBezTo>
                  <a:cubicBezTo>
                    <a:pt x="27235" y="109330"/>
                    <a:pt x="26490" y="102871"/>
                    <a:pt x="29968" y="98423"/>
                  </a:cubicBezTo>
                  <a:cubicBezTo>
                    <a:pt x="33414" y="94016"/>
                    <a:pt x="39721" y="93228"/>
                    <a:pt x="44122" y="96656"/>
                  </a:cubicBezTo>
                  <a:cubicBezTo>
                    <a:pt x="48558" y="100176"/>
                    <a:pt x="49348" y="106661"/>
                    <a:pt x="45891" y="11116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23" name="Freeform 322">
              <a:extLst>
                <a:ext uri="{FF2B5EF4-FFF2-40B4-BE49-F238E27FC236}">
                  <a16:creationId xmlns:a16="http://schemas.microsoft.com/office/drawing/2014/main" id="{971C8FC4-0517-9141-BFF7-36265A9E5EA4}"/>
                </a:ext>
              </a:extLst>
            </p:cNvPr>
            <p:cNvSpPr/>
            <p:nvPr/>
          </p:nvSpPr>
          <p:spPr>
            <a:xfrm>
              <a:off x="8909614" y="3314341"/>
              <a:ext cx="290610" cy="243355"/>
            </a:xfrm>
            <a:custGeom>
              <a:avLst/>
              <a:gdLst>
                <a:gd name="connsiteX0" fmla="*/ 246536 w 290610"/>
                <a:gd name="connsiteY0" fmla="*/ 154971 h 243355"/>
                <a:gd name="connsiteX1" fmla="*/ 166907 w 290610"/>
                <a:gd name="connsiteY1" fmla="*/ 92028 h 243355"/>
                <a:gd name="connsiteX2" fmla="*/ 152378 w 290610"/>
                <a:gd name="connsiteY2" fmla="*/ 105502 h 243355"/>
                <a:gd name="connsiteX3" fmla="*/ 99385 w 290610"/>
                <a:gd name="connsiteY3" fmla="*/ 129153 h 243355"/>
                <a:gd name="connsiteX4" fmla="*/ 89233 w 290610"/>
                <a:gd name="connsiteY4" fmla="*/ 128305 h 243355"/>
                <a:gd name="connsiteX5" fmla="*/ 51980 w 290610"/>
                <a:gd name="connsiteY5" fmla="*/ 101828 h 243355"/>
                <a:gd name="connsiteX6" fmla="*/ 57102 w 290610"/>
                <a:gd name="connsiteY6" fmla="*/ 66210 h 243355"/>
                <a:gd name="connsiteX7" fmla="*/ 114379 w 290610"/>
                <a:gd name="connsiteY7" fmla="*/ 13538 h 243355"/>
                <a:gd name="connsiteX8" fmla="*/ 62225 w 290610"/>
                <a:gd name="connsiteY8" fmla="*/ 20417 h 243355"/>
                <a:gd name="connsiteX9" fmla="*/ 5972 w 290610"/>
                <a:gd name="connsiteY9" fmla="*/ 93536 h 243355"/>
                <a:gd name="connsiteX10" fmla="*/ 198 w 290610"/>
                <a:gd name="connsiteY10" fmla="*/ 114360 h 243355"/>
                <a:gd name="connsiteX11" fmla="*/ 3830 w 290610"/>
                <a:gd name="connsiteY11" fmla="*/ 144041 h 243355"/>
                <a:gd name="connsiteX12" fmla="*/ 14354 w 290610"/>
                <a:gd name="connsiteY12" fmla="*/ 162886 h 243355"/>
                <a:gd name="connsiteX13" fmla="*/ 112330 w 290610"/>
                <a:gd name="connsiteY13" fmla="*/ 240151 h 243355"/>
                <a:gd name="connsiteX14" fmla="*/ 121644 w 290610"/>
                <a:gd name="connsiteY14" fmla="*/ 243355 h 243355"/>
                <a:gd name="connsiteX15" fmla="*/ 132727 w 290610"/>
                <a:gd name="connsiteY15" fmla="*/ 238361 h 243355"/>
                <a:gd name="connsiteX16" fmla="*/ 137104 w 290610"/>
                <a:gd name="connsiteY16" fmla="*/ 233555 h 243355"/>
                <a:gd name="connsiteX17" fmla="*/ 136330 w 290610"/>
                <a:gd name="connsiteY17" fmla="*/ 211982 h 243355"/>
                <a:gd name="connsiteX18" fmla="*/ 135800 w 290610"/>
                <a:gd name="connsiteY18" fmla="*/ 211507 h 243355"/>
                <a:gd name="connsiteX19" fmla="*/ 152005 w 290610"/>
                <a:gd name="connsiteY19" fmla="*/ 225452 h 243355"/>
                <a:gd name="connsiteX20" fmla="*/ 161319 w 290610"/>
                <a:gd name="connsiteY20" fmla="*/ 229032 h 243355"/>
                <a:gd name="connsiteX21" fmla="*/ 171749 w 290610"/>
                <a:gd name="connsiteY21" fmla="*/ 224792 h 243355"/>
                <a:gd name="connsiteX22" fmla="*/ 176872 w 290610"/>
                <a:gd name="connsiteY22" fmla="*/ 219798 h 243355"/>
                <a:gd name="connsiteX23" fmla="*/ 177273 w 290610"/>
                <a:gd name="connsiteY23" fmla="*/ 198348 h 243355"/>
                <a:gd name="connsiteX24" fmla="*/ 176034 w 290610"/>
                <a:gd name="connsiteY24" fmla="*/ 197184 h 243355"/>
                <a:gd name="connsiteX25" fmla="*/ 188141 w 290610"/>
                <a:gd name="connsiteY25" fmla="*/ 207455 h 243355"/>
                <a:gd name="connsiteX26" fmla="*/ 208723 w 290610"/>
                <a:gd name="connsiteY26" fmla="*/ 206607 h 243355"/>
                <a:gd name="connsiteX27" fmla="*/ 213194 w 290610"/>
                <a:gd name="connsiteY27" fmla="*/ 202178 h 243355"/>
                <a:gd name="connsiteX28" fmla="*/ 213322 w 290610"/>
                <a:gd name="connsiteY28" fmla="*/ 180591 h 243355"/>
                <a:gd name="connsiteX29" fmla="*/ 212542 w 290610"/>
                <a:gd name="connsiteY29" fmla="*/ 179847 h 243355"/>
                <a:gd name="connsiteX30" fmla="*/ 220551 w 290610"/>
                <a:gd name="connsiteY30" fmla="*/ 186914 h 243355"/>
                <a:gd name="connsiteX31" fmla="*/ 241699 w 290610"/>
                <a:gd name="connsiteY31" fmla="*/ 185338 h 243355"/>
                <a:gd name="connsiteX32" fmla="*/ 241879 w 290610"/>
                <a:gd name="connsiteY32" fmla="*/ 185123 h 243355"/>
                <a:gd name="connsiteX33" fmla="*/ 248864 w 290610"/>
                <a:gd name="connsiteY33" fmla="*/ 176643 h 243355"/>
                <a:gd name="connsiteX34" fmla="*/ 246915 w 290610"/>
                <a:gd name="connsiteY34" fmla="*/ 155280 h 243355"/>
                <a:gd name="connsiteX35" fmla="*/ 246536 w 290610"/>
                <a:gd name="connsiteY35" fmla="*/ 154971 h 243355"/>
                <a:gd name="connsiteX36" fmla="*/ 285465 w 290610"/>
                <a:gd name="connsiteY36" fmla="*/ 79590 h 243355"/>
                <a:gd name="connsiteX37" fmla="*/ 218223 w 290610"/>
                <a:gd name="connsiteY37" fmla="*/ 10146 h 243355"/>
                <a:gd name="connsiteX38" fmla="*/ 207326 w 290610"/>
                <a:gd name="connsiteY38" fmla="*/ 4681 h 243355"/>
                <a:gd name="connsiteX39" fmla="*/ 173053 w 290610"/>
                <a:gd name="connsiteY39" fmla="*/ 158 h 243355"/>
                <a:gd name="connsiteX40" fmla="*/ 158152 w 290610"/>
                <a:gd name="connsiteY40" fmla="*/ 4869 h 243355"/>
                <a:gd name="connsiteX41" fmla="*/ 150049 w 290610"/>
                <a:gd name="connsiteY41" fmla="*/ 12313 h 243355"/>
                <a:gd name="connsiteX42" fmla="*/ 72562 w 290610"/>
                <a:gd name="connsiteY42" fmla="*/ 83548 h 243355"/>
                <a:gd name="connsiteX43" fmla="*/ 71538 w 290610"/>
                <a:gd name="connsiteY43" fmla="*/ 89390 h 243355"/>
                <a:gd name="connsiteX44" fmla="*/ 72004 w 290610"/>
                <a:gd name="connsiteY44" fmla="*/ 90238 h 243355"/>
                <a:gd name="connsiteX45" fmla="*/ 93704 w 290610"/>
                <a:gd name="connsiteY45" fmla="*/ 105031 h 243355"/>
                <a:gd name="connsiteX46" fmla="*/ 136918 w 290610"/>
                <a:gd name="connsiteY46" fmla="*/ 87976 h 243355"/>
                <a:gd name="connsiteX47" fmla="*/ 165882 w 290610"/>
                <a:gd name="connsiteY47" fmla="*/ 61216 h 243355"/>
                <a:gd name="connsiteX48" fmla="*/ 256873 w 290610"/>
                <a:gd name="connsiteY48" fmla="*/ 133205 h 243355"/>
                <a:gd name="connsiteX49" fmla="*/ 284813 w 290610"/>
                <a:gd name="connsiteY49" fmla="*/ 106256 h 243355"/>
                <a:gd name="connsiteX50" fmla="*/ 285488 w 290610"/>
                <a:gd name="connsiteY50" fmla="*/ 79614 h 243355"/>
                <a:gd name="connsiteX51" fmla="*/ 285465 w 290610"/>
                <a:gd name="connsiteY51" fmla="*/ 79590 h 243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90610" h="243355">
                  <a:moveTo>
                    <a:pt x="246536" y="154971"/>
                  </a:moveTo>
                  <a:lnTo>
                    <a:pt x="166907" y="92028"/>
                  </a:lnTo>
                  <a:lnTo>
                    <a:pt x="152378" y="105502"/>
                  </a:lnTo>
                  <a:cubicBezTo>
                    <a:pt x="138274" y="119837"/>
                    <a:pt x="119357" y="128279"/>
                    <a:pt x="99385" y="129153"/>
                  </a:cubicBezTo>
                  <a:cubicBezTo>
                    <a:pt x="95984" y="129154"/>
                    <a:pt x="92588" y="128870"/>
                    <a:pt x="89233" y="128305"/>
                  </a:cubicBezTo>
                  <a:cubicBezTo>
                    <a:pt x="73611" y="125356"/>
                    <a:pt x="60020" y="115697"/>
                    <a:pt x="51980" y="101828"/>
                  </a:cubicBezTo>
                  <a:cubicBezTo>
                    <a:pt x="45030" y="90247"/>
                    <a:pt x="47180" y="75307"/>
                    <a:pt x="57102" y="66210"/>
                  </a:cubicBezTo>
                  <a:lnTo>
                    <a:pt x="114379" y="13538"/>
                  </a:lnTo>
                  <a:cubicBezTo>
                    <a:pt x="98090" y="903"/>
                    <a:pt x="74768" y="3979"/>
                    <a:pt x="62225" y="20417"/>
                  </a:cubicBezTo>
                  <a:lnTo>
                    <a:pt x="5972" y="93536"/>
                  </a:lnTo>
                  <a:cubicBezTo>
                    <a:pt x="1395" y="99429"/>
                    <a:pt x="-682" y="106919"/>
                    <a:pt x="198" y="114360"/>
                  </a:cubicBezTo>
                  <a:lnTo>
                    <a:pt x="3830" y="144041"/>
                  </a:lnTo>
                  <a:cubicBezTo>
                    <a:pt x="4728" y="151487"/>
                    <a:pt x="8514" y="158266"/>
                    <a:pt x="14354" y="162886"/>
                  </a:cubicBezTo>
                  <a:lnTo>
                    <a:pt x="112330" y="240151"/>
                  </a:lnTo>
                  <a:cubicBezTo>
                    <a:pt x="114984" y="242262"/>
                    <a:pt x="118270" y="243392"/>
                    <a:pt x="121644" y="243355"/>
                  </a:cubicBezTo>
                  <a:cubicBezTo>
                    <a:pt x="125871" y="243356"/>
                    <a:pt x="129900" y="241541"/>
                    <a:pt x="132727" y="238361"/>
                  </a:cubicBezTo>
                  <a:lnTo>
                    <a:pt x="137104" y="233555"/>
                  </a:lnTo>
                  <a:cubicBezTo>
                    <a:pt x="142778" y="227382"/>
                    <a:pt x="142432" y="217724"/>
                    <a:pt x="136330" y="211982"/>
                  </a:cubicBezTo>
                  <a:cubicBezTo>
                    <a:pt x="136157" y="211819"/>
                    <a:pt x="135981" y="211661"/>
                    <a:pt x="135800" y="211507"/>
                  </a:cubicBezTo>
                  <a:lnTo>
                    <a:pt x="152005" y="225452"/>
                  </a:lnTo>
                  <a:cubicBezTo>
                    <a:pt x="154631" y="227659"/>
                    <a:pt x="157907" y="228918"/>
                    <a:pt x="161319" y="229032"/>
                  </a:cubicBezTo>
                  <a:cubicBezTo>
                    <a:pt x="165210" y="229051"/>
                    <a:pt x="168953" y="227530"/>
                    <a:pt x="171749" y="224792"/>
                  </a:cubicBezTo>
                  <a:lnTo>
                    <a:pt x="176872" y="219798"/>
                  </a:lnTo>
                  <a:cubicBezTo>
                    <a:pt x="182837" y="213987"/>
                    <a:pt x="183018" y="204384"/>
                    <a:pt x="177273" y="198348"/>
                  </a:cubicBezTo>
                  <a:cubicBezTo>
                    <a:pt x="176882" y="197937"/>
                    <a:pt x="176469" y="197548"/>
                    <a:pt x="176034" y="197184"/>
                  </a:cubicBezTo>
                  <a:lnTo>
                    <a:pt x="188141" y="207455"/>
                  </a:lnTo>
                  <a:cubicBezTo>
                    <a:pt x="194170" y="212646"/>
                    <a:pt x="203131" y="212276"/>
                    <a:pt x="208723" y="206607"/>
                  </a:cubicBezTo>
                  <a:lnTo>
                    <a:pt x="213194" y="202178"/>
                  </a:lnTo>
                  <a:cubicBezTo>
                    <a:pt x="219122" y="196253"/>
                    <a:pt x="219179" y="186588"/>
                    <a:pt x="213322" y="180591"/>
                  </a:cubicBezTo>
                  <a:cubicBezTo>
                    <a:pt x="213071" y="180334"/>
                    <a:pt x="212811" y="180085"/>
                    <a:pt x="212542" y="179847"/>
                  </a:cubicBezTo>
                  <a:lnTo>
                    <a:pt x="220551" y="186914"/>
                  </a:lnTo>
                  <a:cubicBezTo>
                    <a:pt x="226821" y="192387"/>
                    <a:pt x="236290" y="191681"/>
                    <a:pt x="241699" y="185338"/>
                  </a:cubicBezTo>
                  <a:cubicBezTo>
                    <a:pt x="241760" y="185267"/>
                    <a:pt x="241820" y="185195"/>
                    <a:pt x="241879" y="185123"/>
                  </a:cubicBezTo>
                  <a:lnTo>
                    <a:pt x="248864" y="176643"/>
                  </a:lnTo>
                  <a:cubicBezTo>
                    <a:pt x="254157" y="170199"/>
                    <a:pt x="253284" y="160634"/>
                    <a:pt x="246915" y="155280"/>
                  </a:cubicBezTo>
                  <a:cubicBezTo>
                    <a:pt x="246790" y="155175"/>
                    <a:pt x="246664" y="155072"/>
                    <a:pt x="246536" y="154971"/>
                  </a:cubicBezTo>
                  <a:close/>
                  <a:moveTo>
                    <a:pt x="285465" y="79590"/>
                  </a:moveTo>
                  <a:lnTo>
                    <a:pt x="218223" y="10146"/>
                  </a:lnTo>
                  <a:cubicBezTo>
                    <a:pt x="215298" y="7142"/>
                    <a:pt x="211461" y="5218"/>
                    <a:pt x="207326" y="4681"/>
                  </a:cubicBezTo>
                  <a:lnTo>
                    <a:pt x="173053" y="158"/>
                  </a:lnTo>
                  <a:cubicBezTo>
                    <a:pt x="167644" y="-555"/>
                    <a:pt x="162198" y="1167"/>
                    <a:pt x="158152" y="4869"/>
                  </a:cubicBezTo>
                  <a:lnTo>
                    <a:pt x="150049" y="12313"/>
                  </a:lnTo>
                  <a:lnTo>
                    <a:pt x="72562" y="83548"/>
                  </a:lnTo>
                  <a:cubicBezTo>
                    <a:pt x="70792" y="84941"/>
                    <a:pt x="70349" y="87465"/>
                    <a:pt x="71538" y="89390"/>
                  </a:cubicBezTo>
                  <a:lnTo>
                    <a:pt x="72004" y="90238"/>
                  </a:lnTo>
                  <a:cubicBezTo>
                    <a:pt x="76726" y="98166"/>
                    <a:pt x="84668" y="103580"/>
                    <a:pt x="93704" y="105031"/>
                  </a:cubicBezTo>
                  <a:cubicBezTo>
                    <a:pt x="107115" y="107387"/>
                    <a:pt x="121644" y="101545"/>
                    <a:pt x="136918" y="87976"/>
                  </a:cubicBezTo>
                  <a:lnTo>
                    <a:pt x="165882" y="61216"/>
                  </a:lnTo>
                  <a:lnTo>
                    <a:pt x="256873" y="133205"/>
                  </a:lnTo>
                  <a:lnTo>
                    <a:pt x="284813" y="106256"/>
                  </a:lnTo>
                  <a:cubicBezTo>
                    <a:pt x="292271" y="99088"/>
                    <a:pt x="292573" y="87160"/>
                    <a:pt x="285488" y="79614"/>
                  </a:cubicBezTo>
                  <a:cubicBezTo>
                    <a:pt x="285480" y="79606"/>
                    <a:pt x="285473" y="79598"/>
                    <a:pt x="285465" y="7959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24" name="Graphic 97">
            <a:extLst>
              <a:ext uri="{FF2B5EF4-FFF2-40B4-BE49-F238E27FC236}">
                <a16:creationId xmlns:a16="http://schemas.microsoft.com/office/drawing/2014/main" id="{865028EB-D88E-8647-A33C-99DEC3893C44}"/>
              </a:ext>
            </a:extLst>
          </p:cNvPr>
          <p:cNvGrpSpPr>
            <a:grpSpLocks noChangeAspect="1"/>
          </p:cNvGrpSpPr>
          <p:nvPr/>
        </p:nvGrpSpPr>
        <p:grpSpPr>
          <a:xfrm>
            <a:off x="10067838" y="3687701"/>
            <a:ext cx="368300" cy="300037"/>
            <a:chOff x="10067838" y="3260189"/>
            <a:chExt cx="368300" cy="300037"/>
          </a:xfrm>
          <a:noFill/>
        </p:grpSpPr>
        <p:sp>
          <p:nvSpPr>
            <p:cNvPr id="325" name="Freeform 324">
              <a:extLst>
                <a:ext uri="{FF2B5EF4-FFF2-40B4-BE49-F238E27FC236}">
                  <a16:creationId xmlns:a16="http://schemas.microsoft.com/office/drawing/2014/main" id="{53734DE4-1ECA-ED41-8733-560BC0935FFB}"/>
                </a:ext>
              </a:extLst>
            </p:cNvPr>
            <p:cNvSpPr/>
            <p:nvPr/>
          </p:nvSpPr>
          <p:spPr>
            <a:xfrm>
              <a:off x="10106556" y="3260189"/>
              <a:ext cx="292751" cy="233362"/>
            </a:xfrm>
            <a:custGeom>
              <a:avLst/>
              <a:gdLst>
                <a:gd name="connsiteX0" fmla="*/ 145431 w 292751"/>
                <a:gd name="connsiteY0" fmla="*/ 119063 h 233362"/>
                <a:gd name="connsiteX1" fmla="*/ 98213 w 292751"/>
                <a:gd name="connsiteY1" fmla="*/ 176213 h 233362"/>
                <a:gd name="connsiteX2" fmla="*/ 145431 w 292751"/>
                <a:gd name="connsiteY2" fmla="*/ 233363 h 233362"/>
                <a:gd name="connsiteX3" fmla="*/ 192649 w 292751"/>
                <a:gd name="connsiteY3" fmla="*/ 176213 h 233362"/>
                <a:gd name="connsiteX4" fmla="*/ 145431 w 292751"/>
                <a:gd name="connsiteY4" fmla="*/ 119063 h 233362"/>
                <a:gd name="connsiteX5" fmla="*/ 46274 w 292751"/>
                <a:gd name="connsiteY5" fmla="*/ 157353 h 233362"/>
                <a:gd name="connsiteX6" fmla="*/ 27386 w 292751"/>
                <a:gd name="connsiteY6" fmla="*/ 176403 h 233362"/>
                <a:gd name="connsiteX7" fmla="*/ 46274 w 292751"/>
                <a:gd name="connsiteY7" fmla="*/ 195453 h 233362"/>
                <a:gd name="connsiteX8" fmla="*/ 65161 w 292751"/>
                <a:gd name="connsiteY8" fmla="*/ 176403 h 233362"/>
                <a:gd name="connsiteX9" fmla="*/ 46274 w 292751"/>
                <a:gd name="connsiteY9" fmla="*/ 157353 h 233362"/>
                <a:gd name="connsiteX10" fmla="*/ 244589 w 292751"/>
                <a:gd name="connsiteY10" fmla="*/ 157353 h 233362"/>
                <a:gd name="connsiteX11" fmla="*/ 225702 w 292751"/>
                <a:gd name="connsiteY11" fmla="*/ 176403 h 233362"/>
                <a:gd name="connsiteX12" fmla="*/ 244589 w 292751"/>
                <a:gd name="connsiteY12" fmla="*/ 195453 h 233362"/>
                <a:gd name="connsiteX13" fmla="*/ 263476 w 292751"/>
                <a:gd name="connsiteY13" fmla="*/ 176403 h 233362"/>
                <a:gd name="connsiteX14" fmla="*/ 244589 w 292751"/>
                <a:gd name="connsiteY14" fmla="*/ 157353 h 233362"/>
                <a:gd name="connsiteX15" fmla="*/ 278586 w 292751"/>
                <a:gd name="connsiteY15" fmla="*/ 0 h 233362"/>
                <a:gd name="connsiteX16" fmla="*/ 14165 w 292751"/>
                <a:gd name="connsiteY16" fmla="*/ 0 h 233362"/>
                <a:gd name="connsiteX17" fmla="*/ 0 w 292751"/>
                <a:gd name="connsiteY17" fmla="*/ 14288 h 233362"/>
                <a:gd name="connsiteX18" fmla="*/ 14165 w 292751"/>
                <a:gd name="connsiteY18" fmla="*/ 28575 h 233362"/>
                <a:gd name="connsiteX19" fmla="*/ 278586 w 292751"/>
                <a:gd name="connsiteY19" fmla="*/ 28575 h 233362"/>
                <a:gd name="connsiteX20" fmla="*/ 292751 w 292751"/>
                <a:gd name="connsiteY20" fmla="*/ 14288 h 233362"/>
                <a:gd name="connsiteX21" fmla="*/ 278586 w 292751"/>
                <a:gd name="connsiteY21" fmla="*/ 0 h 23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2751" h="233362">
                  <a:moveTo>
                    <a:pt x="145431" y="119063"/>
                  </a:moveTo>
                  <a:cubicBezTo>
                    <a:pt x="119367" y="119063"/>
                    <a:pt x="98213" y="138113"/>
                    <a:pt x="98213" y="176213"/>
                  </a:cubicBezTo>
                  <a:cubicBezTo>
                    <a:pt x="98213" y="214313"/>
                    <a:pt x="119367" y="233363"/>
                    <a:pt x="145431" y="233363"/>
                  </a:cubicBezTo>
                  <a:cubicBezTo>
                    <a:pt x="171496" y="233363"/>
                    <a:pt x="192649" y="214313"/>
                    <a:pt x="192649" y="176213"/>
                  </a:cubicBezTo>
                  <a:cubicBezTo>
                    <a:pt x="192649" y="138113"/>
                    <a:pt x="171496" y="119063"/>
                    <a:pt x="145431" y="119063"/>
                  </a:cubicBezTo>
                  <a:close/>
                  <a:moveTo>
                    <a:pt x="46274" y="157353"/>
                  </a:moveTo>
                  <a:cubicBezTo>
                    <a:pt x="35842" y="157353"/>
                    <a:pt x="27386" y="165882"/>
                    <a:pt x="27386" y="176403"/>
                  </a:cubicBezTo>
                  <a:cubicBezTo>
                    <a:pt x="27386" y="186924"/>
                    <a:pt x="35842" y="195453"/>
                    <a:pt x="46274" y="195453"/>
                  </a:cubicBezTo>
                  <a:cubicBezTo>
                    <a:pt x="56705" y="195453"/>
                    <a:pt x="65161" y="186924"/>
                    <a:pt x="65161" y="176403"/>
                  </a:cubicBezTo>
                  <a:cubicBezTo>
                    <a:pt x="65161" y="165882"/>
                    <a:pt x="56705" y="157353"/>
                    <a:pt x="46274" y="157353"/>
                  </a:cubicBezTo>
                  <a:close/>
                  <a:moveTo>
                    <a:pt x="244589" y="157353"/>
                  </a:moveTo>
                  <a:cubicBezTo>
                    <a:pt x="234158" y="157353"/>
                    <a:pt x="225702" y="165882"/>
                    <a:pt x="225702" y="176403"/>
                  </a:cubicBezTo>
                  <a:cubicBezTo>
                    <a:pt x="225702" y="186924"/>
                    <a:pt x="234158" y="195453"/>
                    <a:pt x="244589" y="195453"/>
                  </a:cubicBezTo>
                  <a:cubicBezTo>
                    <a:pt x="255020" y="195453"/>
                    <a:pt x="263476" y="186924"/>
                    <a:pt x="263476" y="176403"/>
                  </a:cubicBezTo>
                  <a:cubicBezTo>
                    <a:pt x="263476" y="165882"/>
                    <a:pt x="255020" y="157353"/>
                    <a:pt x="244589" y="157353"/>
                  </a:cubicBezTo>
                  <a:close/>
                  <a:moveTo>
                    <a:pt x="278586" y="0"/>
                  </a:moveTo>
                  <a:lnTo>
                    <a:pt x="14165" y="0"/>
                  </a:lnTo>
                  <a:cubicBezTo>
                    <a:pt x="6342" y="0"/>
                    <a:pt x="0" y="6397"/>
                    <a:pt x="0" y="14288"/>
                  </a:cubicBezTo>
                  <a:cubicBezTo>
                    <a:pt x="0" y="22178"/>
                    <a:pt x="6342" y="28575"/>
                    <a:pt x="14165" y="28575"/>
                  </a:cubicBezTo>
                  <a:lnTo>
                    <a:pt x="278586" y="28575"/>
                  </a:lnTo>
                  <a:cubicBezTo>
                    <a:pt x="286409" y="28575"/>
                    <a:pt x="292751" y="22178"/>
                    <a:pt x="292751" y="14288"/>
                  </a:cubicBezTo>
                  <a:cubicBezTo>
                    <a:pt x="292751" y="6397"/>
                    <a:pt x="286409" y="0"/>
                    <a:pt x="278586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26" name="Freeform 325">
              <a:extLst>
                <a:ext uri="{FF2B5EF4-FFF2-40B4-BE49-F238E27FC236}">
                  <a16:creationId xmlns:a16="http://schemas.microsoft.com/office/drawing/2014/main" id="{37DF377C-B96F-2F4A-AB5F-23B56537D39F}"/>
                </a:ext>
              </a:extLst>
            </p:cNvPr>
            <p:cNvSpPr/>
            <p:nvPr/>
          </p:nvSpPr>
          <p:spPr>
            <a:xfrm>
              <a:off x="10067838" y="3312576"/>
              <a:ext cx="368300" cy="247650"/>
            </a:xfrm>
            <a:custGeom>
              <a:avLst/>
              <a:gdLst>
                <a:gd name="connsiteX0" fmla="*/ 364050 w 368300"/>
                <a:gd name="connsiteY0" fmla="*/ 7144 h 247650"/>
                <a:gd name="connsiteX1" fmla="*/ 361501 w 368300"/>
                <a:gd name="connsiteY1" fmla="*/ 4763 h 247650"/>
                <a:gd name="connsiteX2" fmla="*/ 349413 w 368300"/>
                <a:gd name="connsiteY2" fmla="*/ 0 h 247650"/>
                <a:gd name="connsiteX3" fmla="*/ 18887 w 368300"/>
                <a:gd name="connsiteY3" fmla="*/ 0 h 247650"/>
                <a:gd name="connsiteX4" fmla="*/ 0 w 368300"/>
                <a:gd name="connsiteY4" fmla="*/ 19050 h 247650"/>
                <a:gd name="connsiteX5" fmla="*/ 0 w 368300"/>
                <a:gd name="connsiteY5" fmla="*/ 228600 h 247650"/>
                <a:gd name="connsiteX6" fmla="*/ 18887 w 368300"/>
                <a:gd name="connsiteY6" fmla="*/ 247650 h 247650"/>
                <a:gd name="connsiteX7" fmla="*/ 349413 w 368300"/>
                <a:gd name="connsiteY7" fmla="*/ 247650 h 247650"/>
                <a:gd name="connsiteX8" fmla="*/ 368300 w 368300"/>
                <a:gd name="connsiteY8" fmla="*/ 228600 h 247650"/>
                <a:gd name="connsiteX9" fmla="*/ 368300 w 368300"/>
                <a:gd name="connsiteY9" fmla="*/ 19050 h 247650"/>
                <a:gd name="connsiteX10" fmla="*/ 364050 w 368300"/>
                <a:gd name="connsiteY10" fmla="*/ 7144 h 247650"/>
                <a:gd name="connsiteX11" fmla="*/ 335720 w 368300"/>
                <a:gd name="connsiteY11" fmla="*/ 171450 h 247650"/>
                <a:gd name="connsiteX12" fmla="*/ 292755 w 368300"/>
                <a:gd name="connsiteY12" fmla="*/ 213642 h 247650"/>
                <a:gd name="connsiteX13" fmla="*/ 292751 w 368300"/>
                <a:gd name="connsiteY13" fmla="*/ 214313 h 247650"/>
                <a:gd name="connsiteX14" fmla="*/ 75549 w 368300"/>
                <a:gd name="connsiteY14" fmla="*/ 214313 h 247650"/>
                <a:gd name="connsiteX15" fmla="*/ 33242 w 368300"/>
                <a:gd name="connsiteY15" fmla="*/ 171450 h 247650"/>
                <a:gd name="connsiteX16" fmla="*/ 33053 w 368300"/>
                <a:gd name="connsiteY16" fmla="*/ 171450 h 247650"/>
                <a:gd name="connsiteX17" fmla="*/ 33053 w 368300"/>
                <a:gd name="connsiteY17" fmla="*/ 76200 h 247650"/>
                <a:gd name="connsiteX18" fmla="*/ 75549 w 368300"/>
                <a:gd name="connsiteY18" fmla="*/ 33338 h 247650"/>
                <a:gd name="connsiteX19" fmla="*/ 292751 w 368300"/>
                <a:gd name="connsiteY19" fmla="*/ 33338 h 247650"/>
                <a:gd name="connsiteX20" fmla="*/ 335247 w 368300"/>
                <a:gd name="connsiteY20" fmla="*/ 762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8300" h="247650">
                  <a:moveTo>
                    <a:pt x="364050" y="7144"/>
                  </a:moveTo>
                  <a:cubicBezTo>
                    <a:pt x="363263" y="6285"/>
                    <a:pt x="362410" y="5488"/>
                    <a:pt x="361501" y="4763"/>
                  </a:cubicBezTo>
                  <a:cubicBezTo>
                    <a:pt x="358156" y="1785"/>
                    <a:pt x="353873" y="98"/>
                    <a:pt x="349413" y="0"/>
                  </a:cubicBezTo>
                  <a:lnTo>
                    <a:pt x="18887" y="0"/>
                  </a:lnTo>
                  <a:cubicBezTo>
                    <a:pt x="8456" y="0"/>
                    <a:pt x="0" y="8529"/>
                    <a:pt x="0" y="19050"/>
                  </a:cubicBezTo>
                  <a:lnTo>
                    <a:pt x="0" y="228600"/>
                  </a:lnTo>
                  <a:cubicBezTo>
                    <a:pt x="0" y="239121"/>
                    <a:pt x="8456" y="247650"/>
                    <a:pt x="18887" y="247650"/>
                  </a:cubicBezTo>
                  <a:lnTo>
                    <a:pt x="349413" y="247650"/>
                  </a:lnTo>
                  <a:cubicBezTo>
                    <a:pt x="359844" y="247650"/>
                    <a:pt x="368300" y="239121"/>
                    <a:pt x="368300" y="228600"/>
                  </a:cubicBezTo>
                  <a:lnTo>
                    <a:pt x="368300" y="19050"/>
                  </a:lnTo>
                  <a:cubicBezTo>
                    <a:pt x="368270" y="14709"/>
                    <a:pt x="366771" y="10508"/>
                    <a:pt x="364050" y="7144"/>
                  </a:cubicBezTo>
                  <a:close/>
                  <a:moveTo>
                    <a:pt x="335720" y="171450"/>
                  </a:moveTo>
                  <a:cubicBezTo>
                    <a:pt x="312304" y="171135"/>
                    <a:pt x="293068" y="190025"/>
                    <a:pt x="292755" y="213642"/>
                  </a:cubicBezTo>
                  <a:cubicBezTo>
                    <a:pt x="292752" y="213866"/>
                    <a:pt x="292750" y="214089"/>
                    <a:pt x="292751" y="214313"/>
                  </a:cubicBezTo>
                  <a:lnTo>
                    <a:pt x="75549" y="214313"/>
                  </a:lnTo>
                  <a:cubicBezTo>
                    <a:pt x="75601" y="190692"/>
                    <a:pt x="56659" y="171502"/>
                    <a:pt x="33242" y="171450"/>
                  </a:cubicBezTo>
                  <a:cubicBezTo>
                    <a:pt x="33179" y="171450"/>
                    <a:pt x="33116" y="171450"/>
                    <a:pt x="33053" y="171450"/>
                  </a:cubicBezTo>
                  <a:lnTo>
                    <a:pt x="33053" y="76200"/>
                  </a:lnTo>
                  <a:cubicBezTo>
                    <a:pt x="56523" y="76200"/>
                    <a:pt x="75549" y="57010"/>
                    <a:pt x="75549" y="33338"/>
                  </a:cubicBezTo>
                  <a:lnTo>
                    <a:pt x="292751" y="33338"/>
                  </a:lnTo>
                  <a:cubicBezTo>
                    <a:pt x="292751" y="57010"/>
                    <a:pt x="311777" y="76200"/>
                    <a:pt x="335247" y="7620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27" name="Graphic 99">
            <a:extLst>
              <a:ext uri="{FF2B5EF4-FFF2-40B4-BE49-F238E27FC236}">
                <a16:creationId xmlns:a16="http://schemas.microsoft.com/office/drawing/2014/main" id="{BA98F003-CBE3-A140-BFCA-ECA820A77D91}"/>
              </a:ext>
            </a:extLst>
          </p:cNvPr>
          <p:cNvGrpSpPr>
            <a:grpSpLocks noChangeAspect="1"/>
          </p:cNvGrpSpPr>
          <p:nvPr/>
        </p:nvGrpSpPr>
        <p:grpSpPr>
          <a:xfrm>
            <a:off x="11271862" y="3668650"/>
            <a:ext cx="332539" cy="345881"/>
            <a:chOff x="11271862" y="3241138"/>
            <a:chExt cx="332539" cy="345881"/>
          </a:xfrm>
          <a:noFill/>
        </p:grpSpPr>
        <p:sp>
          <p:nvSpPr>
            <p:cNvPr id="328" name="Freeform 327">
              <a:extLst>
                <a:ext uri="{FF2B5EF4-FFF2-40B4-BE49-F238E27FC236}">
                  <a16:creationId xmlns:a16="http://schemas.microsoft.com/office/drawing/2014/main" id="{324D8968-2FFF-EA4F-A340-35788A8EFBB1}"/>
                </a:ext>
              </a:extLst>
            </p:cNvPr>
            <p:cNvSpPr/>
            <p:nvPr/>
          </p:nvSpPr>
          <p:spPr>
            <a:xfrm>
              <a:off x="11312560" y="3432699"/>
              <a:ext cx="291841" cy="125206"/>
            </a:xfrm>
            <a:custGeom>
              <a:avLst/>
              <a:gdLst>
                <a:gd name="connsiteX0" fmla="*/ 286845 w 291841"/>
                <a:gd name="connsiteY0" fmla="*/ 18072 h 125206"/>
                <a:gd name="connsiteX1" fmla="*/ 253731 w 291841"/>
                <a:gd name="connsiteY1" fmla="*/ 14179 h 125206"/>
                <a:gd name="connsiteX2" fmla="*/ 186936 w 291841"/>
                <a:gd name="connsiteY2" fmla="*/ 65614 h 125206"/>
                <a:gd name="connsiteX3" fmla="*/ 175332 w 291841"/>
                <a:gd name="connsiteY3" fmla="*/ 69507 h 125206"/>
                <a:gd name="connsiteX4" fmla="*/ 127500 w 291841"/>
                <a:gd name="connsiteY4" fmla="*/ 69507 h 125206"/>
                <a:gd name="connsiteX5" fmla="*/ 115707 w 291841"/>
                <a:gd name="connsiteY5" fmla="*/ 57922 h 125206"/>
                <a:gd name="connsiteX6" fmla="*/ 127500 w 291841"/>
                <a:gd name="connsiteY6" fmla="*/ 46338 h 125206"/>
                <a:gd name="connsiteX7" fmla="*/ 167596 w 291841"/>
                <a:gd name="connsiteY7" fmla="*/ 46338 h 125206"/>
                <a:gd name="connsiteX8" fmla="*/ 191181 w 291841"/>
                <a:gd name="connsiteY8" fmla="*/ 23169 h 125206"/>
                <a:gd name="connsiteX9" fmla="*/ 167596 w 291841"/>
                <a:gd name="connsiteY9" fmla="*/ 0 h 125206"/>
                <a:gd name="connsiteX10" fmla="*/ 69479 w 291841"/>
                <a:gd name="connsiteY10" fmla="*/ 0 h 125206"/>
                <a:gd name="connsiteX11" fmla="*/ 34761 w 291841"/>
                <a:gd name="connsiteY11" fmla="*/ 12326 h 125206"/>
                <a:gd name="connsiteX12" fmla="*/ 1835 w 291841"/>
                <a:gd name="connsiteY12" fmla="*/ 37256 h 125206"/>
                <a:gd name="connsiteX13" fmla="*/ 986 w 291841"/>
                <a:gd name="connsiteY13" fmla="*/ 43836 h 125206"/>
                <a:gd name="connsiteX14" fmla="*/ 64668 w 291841"/>
                <a:gd name="connsiteY14" fmla="*/ 122888 h 125206"/>
                <a:gd name="connsiteX15" fmla="*/ 68347 w 291841"/>
                <a:gd name="connsiteY15" fmla="*/ 124556 h 125206"/>
                <a:gd name="connsiteX16" fmla="*/ 145236 w 291841"/>
                <a:gd name="connsiteY16" fmla="*/ 125205 h 125206"/>
                <a:gd name="connsiteX17" fmla="*/ 166558 w 291841"/>
                <a:gd name="connsiteY17" fmla="*/ 125205 h 125206"/>
                <a:gd name="connsiteX18" fmla="*/ 202125 w 291841"/>
                <a:gd name="connsiteY18" fmla="*/ 113250 h 125206"/>
                <a:gd name="connsiteX19" fmla="*/ 282977 w 291841"/>
                <a:gd name="connsiteY19" fmla="*/ 50508 h 125206"/>
                <a:gd name="connsiteX20" fmla="*/ 286845 w 291841"/>
                <a:gd name="connsiteY20" fmla="*/ 18072 h 125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91841" h="125206">
                  <a:moveTo>
                    <a:pt x="286845" y="18072"/>
                  </a:moveTo>
                  <a:cubicBezTo>
                    <a:pt x="278766" y="8064"/>
                    <a:pt x="263985" y="6326"/>
                    <a:pt x="253731" y="14179"/>
                  </a:cubicBezTo>
                  <a:lnTo>
                    <a:pt x="186936" y="65614"/>
                  </a:lnTo>
                  <a:cubicBezTo>
                    <a:pt x="183617" y="68144"/>
                    <a:pt x="179533" y="69514"/>
                    <a:pt x="175332" y="69507"/>
                  </a:cubicBezTo>
                  <a:lnTo>
                    <a:pt x="127500" y="69507"/>
                  </a:lnTo>
                  <a:cubicBezTo>
                    <a:pt x="120986" y="69507"/>
                    <a:pt x="115707" y="64321"/>
                    <a:pt x="115707" y="57922"/>
                  </a:cubicBezTo>
                  <a:cubicBezTo>
                    <a:pt x="115707" y="51524"/>
                    <a:pt x="120986" y="46338"/>
                    <a:pt x="127500" y="46338"/>
                  </a:cubicBezTo>
                  <a:lnTo>
                    <a:pt x="167596" y="46338"/>
                  </a:lnTo>
                  <a:cubicBezTo>
                    <a:pt x="180622" y="46338"/>
                    <a:pt x="191181" y="35965"/>
                    <a:pt x="191181" y="23169"/>
                  </a:cubicBezTo>
                  <a:cubicBezTo>
                    <a:pt x="191181" y="10373"/>
                    <a:pt x="180622" y="0"/>
                    <a:pt x="167596" y="0"/>
                  </a:cubicBezTo>
                  <a:lnTo>
                    <a:pt x="69479" y="0"/>
                  </a:lnTo>
                  <a:cubicBezTo>
                    <a:pt x="56839" y="232"/>
                    <a:pt x="44631" y="4565"/>
                    <a:pt x="34761" y="12326"/>
                  </a:cubicBezTo>
                  <a:lnTo>
                    <a:pt x="1835" y="37256"/>
                  </a:lnTo>
                  <a:cubicBezTo>
                    <a:pt x="-230" y="38853"/>
                    <a:pt x="-608" y="41783"/>
                    <a:pt x="986" y="43836"/>
                  </a:cubicBezTo>
                  <a:lnTo>
                    <a:pt x="64668" y="122888"/>
                  </a:lnTo>
                  <a:cubicBezTo>
                    <a:pt x="65576" y="123959"/>
                    <a:pt x="66927" y="124572"/>
                    <a:pt x="68347" y="124556"/>
                  </a:cubicBezTo>
                  <a:lnTo>
                    <a:pt x="145236" y="125205"/>
                  </a:lnTo>
                  <a:lnTo>
                    <a:pt x="166558" y="125205"/>
                  </a:lnTo>
                  <a:cubicBezTo>
                    <a:pt x="179454" y="125316"/>
                    <a:pt x="192002" y="121098"/>
                    <a:pt x="202125" y="113250"/>
                  </a:cubicBezTo>
                  <a:lnTo>
                    <a:pt x="282977" y="50508"/>
                  </a:lnTo>
                  <a:cubicBezTo>
                    <a:pt x="293074" y="42552"/>
                    <a:pt x="294797" y="28105"/>
                    <a:pt x="286845" y="1807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29" name="Freeform 328">
              <a:extLst>
                <a:ext uri="{FF2B5EF4-FFF2-40B4-BE49-F238E27FC236}">
                  <a16:creationId xmlns:a16="http://schemas.microsoft.com/office/drawing/2014/main" id="{613AA6ED-F4A5-E942-988C-C92F49CD9B67}"/>
                </a:ext>
              </a:extLst>
            </p:cNvPr>
            <p:cNvSpPr/>
            <p:nvPr/>
          </p:nvSpPr>
          <p:spPr>
            <a:xfrm>
              <a:off x="11271862" y="3241138"/>
              <a:ext cx="287635" cy="345881"/>
            </a:xfrm>
            <a:custGeom>
              <a:avLst/>
              <a:gdLst>
                <a:gd name="connsiteX0" fmla="*/ 23193 w 287635"/>
                <a:gd name="connsiteY0" fmla="*/ 249668 h 345881"/>
                <a:gd name="connsiteX1" fmla="*/ 16589 w 287635"/>
                <a:gd name="connsiteY1" fmla="*/ 248927 h 345881"/>
                <a:gd name="connsiteX2" fmla="*/ 1777 w 287635"/>
                <a:gd name="connsiteY2" fmla="*/ 260419 h 345881"/>
                <a:gd name="connsiteX3" fmla="*/ 1022 w 287635"/>
                <a:gd name="connsiteY3" fmla="*/ 266999 h 345881"/>
                <a:gd name="connsiteX4" fmla="*/ 63100 w 287635"/>
                <a:gd name="connsiteY4" fmla="*/ 344105 h 345881"/>
                <a:gd name="connsiteX5" fmla="*/ 69582 w 287635"/>
                <a:gd name="connsiteY5" fmla="*/ 344942 h 345881"/>
                <a:gd name="connsiteX6" fmla="*/ 69704 w 287635"/>
                <a:gd name="connsiteY6" fmla="*/ 344846 h 345881"/>
                <a:gd name="connsiteX7" fmla="*/ 84893 w 287635"/>
                <a:gd name="connsiteY7" fmla="*/ 333632 h 345881"/>
                <a:gd name="connsiteX8" fmla="*/ 85745 w 287635"/>
                <a:gd name="connsiteY8" fmla="*/ 327265 h 345881"/>
                <a:gd name="connsiteX9" fmla="*/ 85648 w 287635"/>
                <a:gd name="connsiteY9" fmla="*/ 327145 h 345881"/>
                <a:gd name="connsiteX10" fmla="*/ 204520 w 287635"/>
                <a:gd name="connsiteY10" fmla="*/ 0 h 345881"/>
                <a:gd name="connsiteX11" fmla="*/ 121404 w 287635"/>
                <a:gd name="connsiteY11" fmla="*/ 81647 h 345881"/>
                <a:gd name="connsiteX12" fmla="*/ 204520 w 287635"/>
                <a:gd name="connsiteY12" fmla="*/ 163295 h 345881"/>
                <a:gd name="connsiteX13" fmla="*/ 287636 w 287635"/>
                <a:gd name="connsiteY13" fmla="*/ 81647 h 345881"/>
                <a:gd name="connsiteX14" fmla="*/ 204708 w 287635"/>
                <a:gd name="connsiteY14" fmla="*/ 0 h 345881"/>
                <a:gd name="connsiteX15" fmla="*/ 204520 w 287635"/>
                <a:gd name="connsiteY15" fmla="*/ 0 h 345881"/>
                <a:gd name="connsiteX16" fmla="*/ 199897 w 287635"/>
                <a:gd name="connsiteY16" fmla="*/ 65892 h 345881"/>
                <a:gd name="connsiteX17" fmla="*/ 218765 w 287635"/>
                <a:gd name="connsiteY17" fmla="*/ 75160 h 345881"/>
                <a:gd name="connsiteX18" fmla="*/ 234238 w 287635"/>
                <a:gd name="connsiteY18" fmla="*/ 105372 h 345881"/>
                <a:gd name="connsiteX19" fmla="*/ 217728 w 287635"/>
                <a:gd name="connsiteY19" fmla="*/ 126688 h 345881"/>
                <a:gd name="connsiteX20" fmla="*/ 217728 w 287635"/>
                <a:gd name="connsiteY20" fmla="*/ 129746 h 345881"/>
                <a:gd name="connsiteX21" fmla="*/ 205935 w 287635"/>
                <a:gd name="connsiteY21" fmla="*/ 141330 h 345881"/>
                <a:gd name="connsiteX22" fmla="*/ 194142 w 287635"/>
                <a:gd name="connsiteY22" fmla="*/ 129746 h 345881"/>
                <a:gd name="connsiteX23" fmla="*/ 194142 w 287635"/>
                <a:gd name="connsiteY23" fmla="*/ 127892 h 345881"/>
                <a:gd name="connsiteX24" fmla="*/ 173103 w 287635"/>
                <a:gd name="connsiteY24" fmla="*/ 109357 h 345881"/>
                <a:gd name="connsiteX25" fmla="*/ 178711 w 287635"/>
                <a:gd name="connsiteY25" fmla="*/ 93929 h 345881"/>
                <a:gd name="connsiteX26" fmla="*/ 194418 w 287635"/>
                <a:gd name="connsiteY26" fmla="*/ 99437 h 345881"/>
                <a:gd name="connsiteX27" fmla="*/ 194708 w 287635"/>
                <a:gd name="connsiteY27" fmla="*/ 100090 h 345881"/>
                <a:gd name="connsiteX28" fmla="*/ 206123 w 287635"/>
                <a:gd name="connsiteY28" fmla="*/ 106762 h 345881"/>
                <a:gd name="connsiteX29" fmla="*/ 211309 w 287635"/>
                <a:gd name="connsiteY29" fmla="*/ 102041 h 345881"/>
                <a:gd name="connsiteX30" fmla="*/ 211312 w 287635"/>
                <a:gd name="connsiteY30" fmla="*/ 101943 h 345881"/>
                <a:gd name="connsiteX31" fmla="*/ 208293 w 287635"/>
                <a:gd name="connsiteY31" fmla="*/ 95919 h 345881"/>
                <a:gd name="connsiteX32" fmla="*/ 189425 w 287635"/>
                <a:gd name="connsiteY32" fmla="*/ 86652 h 345881"/>
                <a:gd name="connsiteX33" fmla="*/ 173764 w 287635"/>
                <a:gd name="connsiteY33" fmla="*/ 55605 h 345881"/>
                <a:gd name="connsiteX34" fmla="*/ 194425 w 287635"/>
                <a:gd name="connsiteY34" fmla="*/ 33456 h 345881"/>
                <a:gd name="connsiteX35" fmla="*/ 194425 w 287635"/>
                <a:gd name="connsiteY35" fmla="*/ 31695 h 345881"/>
                <a:gd name="connsiteX36" fmla="*/ 206218 w 287635"/>
                <a:gd name="connsiteY36" fmla="*/ 20111 h 345881"/>
                <a:gd name="connsiteX37" fmla="*/ 218011 w 287635"/>
                <a:gd name="connsiteY37" fmla="*/ 31695 h 345881"/>
                <a:gd name="connsiteX38" fmla="*/ 218011 w 287635"/>
                <a:gd name="connsiteY38" fmla="*/ 35958 h 345881"/>
                <a:gd name="connsiteX39" fmla="*/ 234804 w 287635"/>
                <a:gd name="connsiteY39" fmla="*/ 53011 h 345881"/>
                <a:gd name="connsiteX40" fmla="*/ 229196 w 287635"/>
                <a:gd name="connsiteY40" fmla="*/ 68439 h 345881"/>
                <a:gd name="connsiteX41" fmla="*/ 213489 w 287635"/>
                <a:gd name="connsiteY41" fmla="*/ 62930 h 345881"/>
                <a:gd name="connsiteX42" fmla="*/ 213199 w 287635"/>
                <a:gd name="connsiteY42" fmla="*/ 62278 h 345881"/>
                <a:gd name="connsiteX43" fmla="*/ 201784 w 287635"/>
                <a:gd name="connsiteY43" fmla="*/ 55605 h 345881"/>
                <a:gd name="connsiteX44" fmla="*/ 196972 w 287635"/>
                <a:gd name="connsiteY44" fmla="*/ 59869 h 345881"/>
                <a:gd name="connsiteX45" fmla="*/ 199897 w 287635"/>
                <a:gd name="connsiteY45" fmla="*/ 65892 h 345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87635" h="345881">
                  <a:moveTo>
                    <a:pt x="23193" y="249668"/>
                  </a:moveTo>
                  <a:cubicBezTo>
                    <a:pt x="21572" y="247680"/>
                    <a:pt x="18624" y="247350"/>
                    <a:pt x="16589" y="248927"/>
                  </a:cubicBezTo>
                  <a:lnTo>
                    <a:pt x="1777" y="260419"/>
                  </a:lnTo>
                  <a:cubicBezTo>
                    <a:pt x="-258" y="262043"/>
                    <a:pt x="-594" y="264970"/>
                    <a:pt x="1022" y="266999"/>
                  </a:cubicBezTo>
                  <a:lnTo>
                    <a:pt x="63100" y="344105"/>
                  </a:lnTo>
                  <a:cubicBezTo>
                    <a:pt x="64654" y="346095"/>
                    <a:pt x="67556" y="346469"/>
                    <a:pt x="69582" y="344942"/>
                  </a:cubicBezTo>
                  <a:cubicBezTo>
                    <a:pt x="69623" y="344910"/>
                    <a:pt x="69663" y="344879"/>
                    <a:pt x="69704" y="344846"/>
                  </a:cubicBezTo>
                  <a:lnTo>
                    <a:pt x="84893" y="333632"/>
                  </a:lnTo>
                  <a:cubicBezTo>
                    <a:pt x="86918" y="332105"/>
                    <a:pt x="87299" y="329254"/>
                    <a:pt x="85745" y="327265"/>
                  </a:cubicBezTo>
                  <a:cubicBezTo>
                    <a:pt x="85713" y="327225"/>
                    <a:pt x="85681" y="327185"/>
                    <a:pt x="85648" y="327145"/>
                  </a:cubicBezTo>
                  <a:close/>
                  <a:moveTo>
                    <a:pt x="204520" y="0"/>
                  </a:moveTo>
                  <a:cubicBezTo>
                    <a:pt x="158616" y="0"/>
                    <a:pt x="121404" y="36555"/>
                    <a:pt x="121404" y="81647"/>
                  </a:cubicBezTo>
                  <a:cubicBezTo>
                    <a:pt x="121404" y="126740"/>
                    <a:pt x="158616" y="163295"/>
                    <a:pt x="204520" y="163295"/>
                  </a:cubicBezTo>
                  <a:cubicBezTo>
                    <a:pt x="250423" y="163295"/>
                    <a:pt x="287636" y="126740"/>
                    <a:pt x="287636" y="81647"/>
                  </a:cubicBezTo>
                  <a:cubicBezTo>
                    <a:pt x="287688" y="36606"/>
                    <a:pt x="250560" y="51"/>
                    <a:pt x="204708" y="0"/>
                  </a:cubicBezTo>
                  <a:cubicBezTo>
                    <a:pt x="204645" y="0"/>
                    <a:pt x="204583" y="0"/>
                    <a:pt x="204520" y="0"/>
                  </a:cubicBezTo>
                  <a:close/>
                  <a:moveTo>
                    <a:pt x="199897" y="65892"/>
                  </a:moveTo>
                  <a:lnTo>
                    <a:pt x="218765" y="75160"/>
                  </a:lnTo>
                  <a:cubicBezTo>
                    <a:pt x="230282" y="80637"/>
                    <a:pt x="236625" y="93023"/>
                    <a:pt x="234238" y="105372"/>
                  </a:cubicBezTo>
                  <a:cubicBezTo>
                    <a:pt x="232810" y="114784"/>
                    <a:pt x="226582" y="122827"/>
                    <a:pt x="217728" y="126688"/>
                  </a:cubicBezTo>
                  <a:lnTo>
                    <a:pt x="217728" y="129746"/>
                  </a:lnTo>
                  <a:cubicBezTo>
                    <a:pt x="217728" y="136144"/>
                    <a:pt x="212448" y="141330"/>
                    <a:pt x="205935" y="141330"/>
                  </a:cubicBezTo>
                  <a:cubicBezTo>
                    <a:pt x="199421" y="141330"/>
                    <a:pt x="194142" y="136144"/>
                    <a:pt x="194142" y="129746"/>
                  </a:cubicBezTo>
                  <a:lnTo>
                    <a:pt x="194142" y="127892"/>
                  </a:lnTo>
                  <a:cubicBezTo>
                    <a:pt x="184776" y="124914"/>
                    <a:pt x="177133" y="118180"/>
                    <a:pt x="173103" y="109357"/>
                  </a:cubicBezTo>
                  <a:cubicBezTo>
                    <a:pt x="170315" y="103575"/>
                    <a:pt x="172826" y="96668"/>
                    <a:pt x="178711" y="93929"/>
                  </a:cubicBezTo>
                  <a:cubicBezTo>
                    <a:pt x="184597" y="91189"/>
                    <a:pt x="191630" y="93655"/>
                    <a:pt x="194418" y="99437"/>
                  </a:cubicBezTo>
                  <a:cubicBezTo>
                    <a:pt x="194521" y="99652"/>
                    <a:pt x="194618" y="99869"/>
                    <a:pt x="194708" y="100090"/>
                  </a:cubicBezTo>
                  <a:cubicBezTo>
                    <a:pt x="196668" y="104484"/>
                    <a:pt x="201257" y="107166"/>
                    <a:pt x="206123" y="106762"/>
                  </a:cubicBezTo>
                  <a:cubicBezTo>
                    <a:pt x="208883" y="106865"/>
                    <a:pt x="211205" y="104751"/>
                    <a:pt x="211309" y="102041"/>
                  </a:cubicBezTo>
                  <a:cubicBezTo>
                    <a:pt x="211310" y="102008"/>
                    <a:pt x="211311" y="101976"/>
                    <a:pt x="211312" y="101943"/>
                  </a:cubicBezTo>
                  <a:cubicBezTo>
                    <a:pt x="211729" y="99507"/>
                    <a:pt x="210513" y="97081"/>
                    <a:pt x="208293" y="95919"/>
                  </a:cubicBezTo>
                  <a:lnTo>
                    <a:pt x="189425" y="86652"/>
                  </a:lnTo>
                  <a:cubicBezTo>
                    <a:pt x="177748" y="80885"/>
                    <a:pt x="171363" y="68226"/>
                    <a:pt x="173764" y="55605"/>
                  </a:cubicBezTo>
                  <a:cubicBezTo>
                    <a:pt x="175648" y="44888"/>
                    <a:pt x="183721" y="36234"/>
                    <a:pt x="194425" y="33456"/>
                  </a:cubicBezTo>
                  <a:lnTo>
                    <a:pt x="194425" y="31695"/>
                  </a:lnTo>
                  <a:cubicBezTo>
                    <a:pt x="194425" y="25297"/>
                    <a:pt x="199704" y="20111"/>
                    <a:pt x="206218" y="20111"/>
                  </a:cubicBezTo>
                  <a:cubicBezTo>
                    <a:pt x="212731" y="20111"/>
                    <a:pt x="218011" y="25297"/>
                    <a:pt x="218011" y="31695"/>
                  </a:cubicBezTo>
                  <a:lnTo>
                    <a:pt x="218011" y="35958"/>
                  </a:lnTo>
                  <a:cubicBezTo>
                    <a:pt x="225511" y="39478"/>
                    <a:pt x="231471" y="45531"/>
                    <a:pt x="234804" y="53011"/>
                  </a:cubicBezTo>
                  <a:cubicBezTo>
                    <a:pt x="237592" y="58792"/>
                    <a:pt x="235081" y="65700"/>
                    <a:pt x="229196" y="68439"/>
                  </a:cubicBezTo>
                  <a:cubicBezTo>
                    <a:pt x="223310" y="71179"/>
                    <a:pt x="216278" y="68712"/>
                    <a:pt x="213489" y="62930"/>
                  </a:cubicBezTo>
                  <a:cubicBezTo>
                    <a:pt x="213386" y="62716"/>
                    <a:pt x="213289" y="62498"/>
                    <a:pt x="213199" y="62278"/>
                  </a:cubicBezTo>
                  <a:cubicBezTo>
                    <a:pt x="211239" y="57884"/>
                    <a:pt x="206650" y="55202"/>
                    <a:pt x="201784" y="55605"/>
                  </a:cubicBezTo>
                  <a:cubicBezTo>
                    <a:pt x="199348" y="55712"/>
                    <a:pt x="197331" y="57500"/>
                    <a:pt x="196972" y="59869"/>
                  </a:cubicBezTo>
                  <a:cubicBezTo>
                    <a:pt x="196442" y="62296"/>
                    <a:pt x="197643" y="64770"/>
                    <a:pt x="199897" y="6589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30" name="Graphic 101">
            <a:extLst>
              <a:ext uri="{FF2B5EF4-FFF2-40B4-BE49-F238E27FC236}">
                <a16:creationId xmlns:a16="http://schemas.microsoft.com/office/drawing/2014/main" id="{2372D710-C308-BD45-AF34-7DE4CF566DCA}"/>
              </a:ext>
            </a:extLst>
          </p:cNvPr>
          <p:cNvGrpSpPr>
            <a:grpSpLocks noChangeAspect="1"/>
          </p:cNvGrpSpPr>
          <p:nvPr/>
        </p:nvGrpSpPr>
        <p:grpSpPr>
          <a:xfrm>
            <a:off x="1790831" y="4392016"/>
            <a:ext cx="355600" cy="302990"/>
            <a:chOff x="1790831" y="3964504"/>
            <a:chExt cx="355600" cy="302990"/>
          </a:xfrm>
          <a:noFill/>
        </p:grpSpPr>
        <p:sp>
          <p:nvSpPr>
            <p:cNvPr id="331" name="Freeform 330">
              <a:extLst>
                <a:ext uri="{FF2B5EF4-FFF2-40B4-BE49-F238E27FC236}">
                  <a16:creationId xmlns:a16="http://schemas.microsoft.com/office/drawing/2014/main" id="{6AC315FE-D5F4-FF46-BEDD-87DD74B6C26D}"/>
                </a:ext>
              </a:extLst>
            </p:cNvPr>
            <p:cNvSpPr/>
            <p:nvPr/>
          </p:nvSpPr>
          <p:spPr>
            <a:xfrm>
              <a:off x="1790831" y="3964504"/>
              <a:ext cx="355600" cy="276225"/>
            </a:xfrm>
            <a:custGeom>
              <a:avLst/>
              <a:gdLst>
                <a:gd name="connsiteX0" fmla="*/ 297113 w 355600"/>
                <a:gd name="connsiteY0" fmla="*/ 136303 h 276225"/>
                <a:gd name="connsiteX1" fmla="*/ 285416 w 355600"/>
                <a:gd name="connsiteY1" fmla="*/ 124397 h 276225"/>
                <a:gd name="connsiteX2" fmla="*/ 88900 w 355600"/>
                <a:gd name="connsiteY2" fmla="*/ 124397 h 276225"/>
                <a:gd name="connsiteX3" fmla="*/ 77203 w 355600"/>
                <a:gd name="connsiteY3" fmla="*/ 136303 h 276225"/>
                <a:gd name="connsiteX4" fmla="*/ 88900 w 355600"/>
                <a:gd name="connsiteY4" fmla="*/ 148209 h 276225"/>
                <a:gd name="connsiteX5" fmla="*/ 285416 w 355600"/>
                <a:gd name="connsiteY5" fmla="*/ 148209 h 276225"/>
                <a:gd name="connsiteX6" fmla="*/ 297113 w 355600"/>
                <a:gd name="connsiteY6" fmla="*/ 136303 h 276225"/>
                <a:gd name="connsiteX7" fmla="*/ 88900 w 355600"/>
                <a:gd name="connsiteY7" fmla="*/ 172022 h 276225"/>
                <a:gd name="connsiteX8" fmla="*/ 77203 w 355600"/>
                <a:gd name="connsiteY8" fmla="*/ 183928 h 276225"/>
                <a:gd name="connsiteX9" fmla="*/ 88900 w 355600"/>
                <a:gd name="connsiteY9" fmla="*/ 195834 h 276225"/>
                <a:gd name="connsiteX10" fmla="*/ 170314 w 355600"/>
                <a:gd name="connsiteY10" fmla="*/ 195834 h 276225"/>
                <a:gd name="connsiteX11" fmla="*/ 182011 w 355600"/>
                <a:gd name="connsiteY11" fmla="*/ 183928 h 276225"/>
                <a:gd name="connsiteX12" fmla="*/ 170314 w 355600"/>
                <a:gd name="connsiteY12" fmla="*/ 172022 h 276225"/>
                <a:gd name="connsiteX13" fmla="*/ 219911 w 355600"/>
                <a:gd name="connsiteY13" fmla="*/ 100584 h 276225"/>
                <a:gd name="connsiteX14" fmla="*/ 231608 w 355600"/>
                <a:gd name="connsiteY14" fmla="*/ 88678 h 276225"/>
                <a:gd name="connsiteX15" fmla="*/ 219911 w 355600"/>
                <a:gd name="connsiteY15" fmla="*/ 76772 h 276225"/>
                <a:gd name="connsiteX16" fmla="*/ 145047 w 355600"/>
                <a:gd name="connsiteY16" fmla="*/ 76772 h 276225"/>
                <a:gd name="connsiteX17" fmla="*/ 133350 w 355600"/>
                <a:gd name="connsiteY17" fmla="*/ 88678 h 276225"/>
                <a:gd name="connsiteX18" fmla="*/ 145047 w 355600"/>
                <a:gd name="connsiteY18" fmla="*/ 100584 h 276225"/>
                <a:gd name="connsiteX19" fmla="*/ 336884 w 355600"/>
                <a:gd name="connsiteY19" fmla="*/ 0 h 276225"/>
                <a:gd name="connsiteX20" fmla="*/ 18716 w 355600"/>
                <a:gd name="connsiteY20" fmla="*/ 0 h 276225"/>
                <a:gd name="connsiteX21" fmla="*/ 0 w 355600"/>
                <a:gd name="connsiteY21" fmla="*/ 19050 h 276225"/>
                <a:gd name="connsiteX22" fmla="*/ 0 w 355600"/>
                <a:gd name="connsiteY22" fmla="*/ 257175 h 276225"/>
                <a:gd name="connsiteX23" fmla="*/ 18716 w 355600"/>
                <a:gd name="connsiteY23" fmla="*/ 276225 h 276225"/>
                <a:gd name="connsiteX24" fmla="*/ 196516 w 355600"/>
                <a:gd name="connsiteY24" fmla="*/ 276225 h 276225"/>
                <a:gd name="connsiteX25" fmla="*/ 196516 w 355600"/>
                <a:gd name="connsiteY25" fmla="*/ 238125 h 276225"/>
                <a:gd name="connsiteX26" fmla="*/ 65505 w 355600"/>
                <a:gd name="connsiteY26" fmla="*/ 238125 h 276225"/>
                <a:gd name="connsiteX27" fmla="*/ 37432 w 355600"/>
                <a:gd name="connsiteY27" fmla="*/ 209550 h 276225"/>
                <a:gd name="connsiteX28" fmla="*/ 37432 w 355600"/>
                <a:gd name="connsiteY28" fmla="*/ 66675 h 276225"/>
                <a:gd name="connsiteX29" fmla="*/ 65505 w 355600"/>
                <a:gd name="connsiteY29" fmla="*/ 38100 h 276225"/>
                <a:gd name="connsiteX30" fmla="*/ 290095 w 355600"/>
                <a:gd name="connsiteY30" fmla="*/ 38100 h 276225"/>
                <a:gd name="connsiteX31" fmla="*/ 318168 w 355600"/>
                <a:gd name="connsiteY31" fmla="*/ 66675 h 276225"/>
                <a:gd name="connsiteX32" fmla="*/ 318168 w 355600"/>
                <a:gd name="connsiteY32" fmla="*/ 209550 h 276225"/>
                <a:gd name="connsiteX33" fmla="*/ 290095 w 355600"/>
                <a:gd name="connsiteY33" fmla="*/ 238125 h 276225"/>
                <a:gd name="connsiteX34" fmla="*/ 290095 w 355600"/>
                <a:gd name="connsiteY34" fmla="*/ 238125 h 276225"/>
                <a:gd name="connsiteX35" fmla="*/ 290095 w 355600"/>
                <a:gd name="connsiteY35" fmla="*/ 276225 h 276225"/>
                <a:gd name="connsiteX36" fmla="*/ 336884 w 355600"/>
                <a:gd name="connsiteY36" fmla="*/ 276225 h 276225"/>
                <a:gd name="connsiteX37" fmla="*/ 355600 w 355600"/>
                <a:gd name="connsiteY37" fmla="*/ 257175 h 276225"/>
                <a:gd name="connsiteX38" fmla="*/ 355600 w 355600"/>
                <a:gd name="connsiteY38" fmla="*/ 19050 h 276225"/>
                <a:gd name="connsiteX39" fmla="*/ 336884 w 355600"/>
                <a:gd name="connsiteY39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55600" h="276225">
                  <a:moveTo>
                    <a:pt x="297113" y="136303"/>
                  </a:moveTo>
                  <a:cubicBezTo>
                    <a:pt x="297113" y="129727"/>
                    <a:pt x="291876" y="124397"/>
                    <a:pt x="285416" y="124397"/>
                  </a:cubicBezTo>
                  <a:lnTo>
                    <a:pt x="88900" y="124397"/>
                  </a:lnTo>
                  <a:cubicBezTo>
                    <a:pt x="82440" y="124397"/>
                    <a:pt x="77203" y="129727"/>
                    <a:pt x="77203" y="136303"/>
                  </a:cubicBezTo>
                  <a:cubicBezTo>
                    <a:pt x="77203" y="142879"/>
                    <a:pt x="82440" y="148209"/>
                    <a:pt x="88900" y="148209"/>
                  </a:cubicBezTo>
                  <a:lnTo>
                    <a:pt x="285416" y="148209"/>
                  </a:lnTo>
                  <a:cubicBezTo>
                    <a:pt x="291876" y="148209"/>
                    <a:pt x="297113" y="142879"/>
                    <a:pt x="297113" y="136303"/>
                  </a:cubicBezTo>
                  <a:close/>
                  <a:moveTo>
                    <a:pt x="88900" y="172022"/>
                  </a:moveTo>
                  <a:cubicBezTo>
                    <a:pt x="82440" y="172022"/>
                    <a:pt x="77203" y="177352"/>
                    <a:pt x="77203" y="183928"/>
                  </a:cubicBezTo>
                  <a:cubicBezTo>
                    <a:pt x="77203" y="190504"/>
                    <a:pt x="82440" y="195834"/>
                    <a:pt x="88900" y="195834"/>
                  </a:cubicBezTo>
                  <a:lnTo>
                    <a:pt x="170314" y="195834"/>
                  </a:lnTo>
                  <a:cubicBezTo>
                    <a:pt x="176774" y="195834"/>
                    <a:pt x="182011" y="190504"/>
                    <a:pt x="182011" y="183928"/>
                  </a:cubicBezTo>
                  <a:cubicBezTo>
                    <a:pt x="182011" y="177352"/>
                    <a:pt x="176774" y="172022"/>
                    <a:pt x="170314" y="172022"/>
                  </a:cubicBezTo>
                  <a:close/>
                  <a:moveTo>
                    <a:pt x="219911" y="100584"/>
                  </a:moveTo>
                  <a:cubicBezTo>
                    <a:pt x="226371" y="100584"/>
                    <a:pt x="231608" y="95254"/>
                    <a:pt x="231608" y="88678"/>
                  </a:cubicBezTo>
                  <a:cubicBezTo>
                    <a:pt x="231608" y="82102"/>
                    <a:pt x="226371" y="76772"/>
                    <a:pt x="219911" y="76772"/>
                  </a:cubicBezTo>
                  <a:lnTo>
                    <a:pt x="145047" y="76772"/>
                  </a:lnTo>
                  <a:cubicBezTo>
                    <a:pt x="138587" y="76772"/>
                    <a:pt x="133350" y="82102"/>
                    <a:pt x="133350" y="88678"/>
                  </a:cubicBezTo>
                  <a:cubicBezTo>
                    <a:pt x="133350" y="95254"/>
                    <a:pt x="138587" y="100584"/>
                    <a:pt x="145047" y="100584"/>
                  </a:cubicBezTo>
                  <a:close/>
                  <a:moveTo>
                    <a:pt x="336884" y="0"/>
                  </a:moveTo>
                  <a:lnTo>
                    <a:pt x="18716" y="0"/>
                  </a:lnTo>
                  <a:cubicBezTo>
                    <a:pt x="8379" y="0"/>
                    <a:pt x="0" y="8529"/>
                    <a:pt x="0" y="19050"/>
                  </a:cubicBezTo>
                  <a:lnTo>
                    <a:pt x="0" y="257175"/>
                  </a:lnTo>
                  <a:cubicBezTo>
                    <a:pt x="0" y="267696"/>
                    <a:pt x="8379" y="276225"/>
                    <a:pt x="18716" y="276225"/>
                  </a:cubicBezTo>
                  <a:lnTo>
                    <a:pt x="196516" y="276225"/>
                  </a:lnTo>
                  <a:lnTo>
                    <a:pt x="196516" y="238125"/>
                  </a:lnTo>
                  <a:lnTo>
                    <a:pt x="65505" y="238125"/>
                  </a:lnTo>
                  <a:cubicBezTo>
                    <a:pt x="65505" y="222343"/>
                    <a:pt x="52936" y="209550"/>
                    <a:pt x="37432" y="209550"/>
                  </a:cubicBezTo>
                  <a:lnTo>
                    <a:pt x="37432" y="66675"/>
                  </a:lnTo>
                  <a:cubicBezTo>
                    <a:pt x="52936" y="66675"/>
                    <a:pt x="65505" y="53881"/>
                    <a:pt x="65505" y="38100"/>
                  </a:cubicBezTo>
                  <a:lnTo>
                    <a:pt x="290095" y="38100"/>
                  </a:lnTo>
                  <a:cubicBezTo>
                    <a:pt x="290095" y="53881"/>
                    <a:pt x="302663" y="66675"/>
                    <a:pt x="318168" y="66675"/>
                  </a:cubicBezTo>
                  <a:lnTo>
                    <a:pt x="318168" y="209550"/>
                  </a:lnTo>
                  <a:cubicBezTo>
                    <a:pt x="302663" y="209550"/>
                    <a:pt x="290095" y="222343"/>
                    <a:pt x="290095" y="238125"/>
                  </a:cubicBezTo>
                  <a:lnTo>
                    <a:pt x="290095" y="238125"/>
                  </a:lnTo>
                  <a:lnTo>
                    <a:pt x="290095" y="276225"/>
                  </a:lnTo>
                  <a:lnTo>
                    <a:pt x="336884" y="276225"/>
                  </a:lnTo>
                  <a:cubicBezTo>
                    <a:pt x="347221" y="276225"/>
                    <a:pt x="355600" y="267696"/>
                    <a:pt x="355600" y="257175"/>
                  </a:cubicBezTo>
                  <a:lnTo>
                    <a:pt x="355600" y="19050"/>
                  </a:lnTo>
                  <a:cubicBezTo>
                    <a:pt x="355600" y="8529"/>
                    <a:pt x="347221" y="0"/>
                    <a:pt x="336884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32" name="Freeform 331">
              <a:extLst>
                <a:ext uri="{FF2B5EF4-FFF2-40B4-BE49-F238E27FC236}">
                  <a16:creationId xmlns:a16="http://schemas.microsoft.com/office/drawing/2014/main" id="{496E4ED0-0C97-E942-9A81-6EC870E47776}"/>
                </a:ext>
              </a:extLst>
            </p:cNvPr>
            <p:cNvSpPr/>
            <p:nvPr/>
          </p:nvSpPr>
          <p:spPr>
            <a:xfrm>
              <a:off x="2001383" y="4137763"/>
              <a:ext cx="65505" cy="129730"/>
            </a:xfrm>
            <a:custGeom>
              <a:avLst/>
              <a:gdLst>
                <a:gd name="connsiteX0" fmla="*/ 9358 w 65505"/>
                <a:gd name="connsiteY0" fmla="*/ 85249 h 129730"/>
                <a:gd name="connsiteX1" fmla="*/ 9358 w 65505"/>
                <a:gd name="connsiteY1" fmla="*/ 125444 h 129730"/>
                <a:gd name="connsiteX2" fmla="*/ 13475 w 65505"/>
                <a:gd name="connsiteY2" fmla="*/ 129730 h 129730"/>
                <a:gd name="connsiteX3" fmla="*/ 15908 w 65505"/>
                <a:gd name="connsiteY3" fmla="*/ 128873 h 129730"/>
                <a:gd name="connsiteX4" fmla="*/ 30320 w 65505"/>
                <a:gd name="connsiteY4" fmla="*/ 118491 h 129730"/>
                <a:gd name="connsiteX5" fmla="*/ 32753 w 65505"/>
                <a:gd name="connsiteY5" fmla="*/ 117634 h 129730"/>
                <a:gd name="connsiteX6" fmla="*/ 35186 w 65505"/>
                <a:gd name="connsiteY6" fmla="*/ 118491 h 129730"/>
                <a:gd name="connsiteX7" fmla="*/ 49503 w 65505"/>
                <a:gd name="connsiteY7" fmla="*/ 128873 h 129730"/>
                <a:gd name="connsiteX8" fmla="*/ 51936 w 65505"/>
                <a:gd name="connsiteY8" fmla="*/ 129730 h 129730"/>
                <a:gd name="connsiteX9" fmla="*/ 56147 w 65505"/>
                <a:gd name="connsiteY9" fmla="*/ 125444 h 129730"/>
                <a:gd name="connsiteX10" fmla="*/ 56147 w 65505"/>
                <a:gd name="connsiteY10" fmla="*/ 85249 h 129730"/>
                <a:gd name="connsiteX11" fmla="*/ 32753 w 65505"/>
                <a:gd name="connsiteY11" fmla="*/ 90488 h 129730"/>
                <a:gd name="connsiteX12" fmla="*/ 9358 w 65505"/>
                <a:gd name="connsiteY12" fmla="*/ 85249 h 129730"/>
                <a:gd name="connsiteX13" fmla="*/ 32753 w 65505"/>
                <a:gd name="connsiteY13" fmla="*/ 66675 h 129730"/>
                <a:gd name="connsiteX14" fmla="*/ 65505 w 65505"/>
                <a:gd name="connsiteY14" fmla="*/ 33338 h 129730"/>
                <a:gd name="connsiteX15" fmla="*/ 32753 w 65505"/>
                <a:gd name="connsiteY15" fmla="*/ 0 h 129730"/>
                <a:gd name="connsiteX16" fmla="*/ 0 w 65505"/>
                <a:gd name="connsiteY16" fmla="*/ 33338 h 129730"/>
                <a:gd name="connsiteX17" fmla="*/ 32753 w 65505"/>
                <a:gd name="connsiteY17" fmla="*/ 66675 h 129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5505" h="129730">
                  <a:moveTo>
                    <a:pt x="9358" y="85249"/>
                  </a:moveTo>
                  <a:lnTo>
                    <a:pt x="9358" y="125444"/>
                  </a:lnTo>
                  <a:cubicBezTo>
                    <a:pt x="9357" y="127775"/>
                    <a:pt x="11186" y="129679"/>
                    <a:pt x="13475" y="129730"/>
                  </a:cubicBezTo>
                  <a:cubicBezTo>
                    <a:pt x="14357" y="129724"/>
                    <a:pt x="15211" y="129423"/>
                    <a:pt x="15908" y="128873"/>
                  </a:cubicBezTo>
                  <a:lnTo>
                    <a:pt x="30320" y="118491"/>
                  </a:lnTo>
                  <a:cubicBezTo>
                    <a:pt x="31009" y="117928"/>
                    <a:pt x="31869" y="117626"/>
                    <a:pt x="32753" y="117634"/>
                  </a:cubicBezTo>
                  <a:cubicBezTo>
                    <a:pt x="33634" y="117640"/>
                    <a:pt x="34489" y="117941"/>
                    <a:pt x="35186" y="118491"/>
                  </a:cubicBezTo>
                  <a:lnTo>
                    <a:pt x="49503" y="128873"/>
                  </a:lnTo>
                  <a:cubicBezTo>
                    <a:pt x="50200" y="129423"/>
                    <a:pt x="51055" y="129724"/>
                    <a:pt x="51936" y="129730"/>
                  </a:cubicBezTo>
                  <a:cubicBezTo>
                    <a:pt x="54262" y="129730"/>
                    <a:pt x="56147" y="127811"/>
                    <a:pt x="56147" y="125444"/>
                  </a:cubicBezTo>
                  <a:lnTo>
                    <a:pt x="56147" y="85249"/>
                  </a:lnTo>
                  <a:cubicBezTo>
                    <a:pt x="48810" y="88687"/>
                    <a:pt x="40830" y="90474"/>
                    <a:pt x="32753" y="90488"/>
                  </a:cubicBezTo>
                  <a:cubicBezTo>
                    <a:pt x="24673" y="90492"/>
                    <a:pt x="16690" y="88704"/>
                    <a:pt x="9358" y="85249"/>
                  </a:cubicBezTo>
                  <a:close/>
                  <a:moveTo>
                    <a:pt x="32753" y="66675"/>
                  </a:moveTo>
                  <a:cubicBezTo>
                    <a:pt x="50841" y="66675"/>
                    <a:pt x="65505" y="51749"/>
                    <a:pt x="65505" y="33338"/>
                  </a:cubicBezTo>
                  <a:cubicBezTo>
                    <a:pt x="65505" y="14926"/>
                    <a:pt x="50841" y="0"/>
                    <a:pt x="32753" y="0"/>
                  </a:cubicBezTo>
                  <a:cubicBezTo>
                    <a:pt x="14664" y="0"/>
                    <a:pt x="0" y="14926"/>
                    <a:pt x="0" y="33338"/>
                  </a:cubicBezTo>
                  <a:cubicBezTo>
                    <a:pt x="0" y="51749"/>
                    <a:pt x="14664" y="66675"/>
                    <a:pt x="32753" y="6667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33" name="Graphic 103">
            <a:extLst>
              <a:ext uri="{FF2B5EF4-FFF2-40B4-BE49-F238E27FC236}">
                <a16:creationId xmlns:a16="http://schemas.microsoft.com/office/drawing/2014/main" id="{266059DC-2654-0642-96DF-FA572C914734}"/>
              </a:ext>
            </a:extLst>
          </p:cNvPr>
          <p:cNvGrpSpPr>
            <a:grpSpLocks noChangeAspect="1"/>
          </p:cNvGrpSpPr>
          <p:nvPr/>
        </p:nvGrpSpPr>
        <p:grpSpPr>
          <a:xfrm>
            <a:off x="2983508" y="4372966"/>
            <a:ext cx="355600" cy="347303"/>
            <a:chOff x="2983508" y="3945454"/>
            <a:chExt cx="355600" cy="347303"/>
          </a:xfrm>
          <a:noFill/>
        </p:grpSpPr>
        <p:sp>
          <p:nvSpPr>
            <p:cNvPr id="334" name="Freeform 333">
              <a:extLst>
                <a:ext uri="{FF2B5EF4-FFF2-40B4-BE49-F238E27FC236}">
                  <a16:creationId xmlns:a16="http://schemas.microsoft.com/office/drawing/2014/main" id="{310C006F-171A-4045-9718-B24CF5B62EBD}"/>
                </a:ext>
              </a:extLst>
            </p:cNvPr>
            <p:cNvSpPr/>
            <p:nvPr/>
          </p:nvSpPr>
          <p:spPr>
            <a:xfrm>
              <a:off x="3058371" y="4035941"/>
              <a:ext cx="205873" cy="256816"/>
            </a:xfrm>
            <a:custGeom>
              <a:avLst/>
              <a:gdLst>
                <a:gd name="connsiteX0" fmla="*/ 0 w 205873"/>
                <a:gd name="connsiteY0" fmla="*/ 0 h 256816"/>
                <a:gd name="connsiteX1" fmla="*/ 0 w 205873"/>
                <a:gd name="connsiteY1" fmla="*/ 243840 h 256816"/>
                <a:gd name="connsiteX2" fmla="*/ 8266 w 205873"/>
                <a:gd name="connsiteY2" fmla="*/ 252191 h 256816"/>
                <a:gd name="connsiteX3" fmla="*/ 12165 w 205873"/>
                <a:gd name="connsiteY3" fmla="*/ 251174 h 256816"/>
                <a:gd name="connsiteX4" fmla="*/ 30413 w 205873"/>
                <a:gd name="connsiteY4" fmla="*/ 241078 h 256816"/>
                <a:gd name="connsiteX5" fmla="*/ 38274 w 205873"/>
                <a:gd name="connsiteY5" fmla="*/ 241078 h 256816"/>
                <a:gd name="connsiteX6" fmla="*/ 64757 w 205873"/>
                <a:gd name="connsiteY6" fmla="*/ 255746 h 256816"/>
                <a:gd name="connsiteX7" fmla="*/ 72711 w 205873"/>
                <a:gd name="connsiteY7" fmla="*/ 255746 h 256816"/>
                <a:gd name="connsiteX8" fmla="*/ 99100 w 205873"/>
                <a:gd name="connsiteY8" fmla="*/ 241078 h 256816"/>
                <a:gd name="connsiteX9" fmla="*/ 106961 w 205873"/>
                <a:gd name="connsiteY9" fmla="*/ 241078 h 256816"/>
                <a:gd name="connsiteX10" fmla="*/ 133350 w 205873"/>
                <a:gd name="connsiteY10" fmla="*/ 255746 h 256816"/>
                <a:gd name="connsiteX11" fmla="*/ 141304 w 205873"/>
                <a:gd name="connsiteY11" fmla="*/ 255746 h 256816"/>
                <a:gd name="connsiteX12" fmla="*/ 167693 w 205873"/>
                <a:gd name="connsiteY12" fmla="*/ 241078 h 256816"/>
                <a:gd name="connsiteX13" fmla="*/ 175554 w 205873"/>
                <a:gd name="connsiteY13" fmla="*/ 241078 h 256816"/>
                <a:gd name="connsiteX14" fmla="*/ 193708 w 205873"/>
                <a:gd name="connsiteY14" fmla="*/ 251174 h 256816"/>
                <a:gd name="connsiteX15" fmla="*/ 204875 w 205873"/>
                <a:gd name="connsiteY15" fmla="*/ 247809 h 256816"/>
                <a:gd name="connsiteX16" fmla="*/ 205874 w 205873"/>
                <a:gd name="connsiteY16" fmla="*/ 243840 h 256816"/>
                <a:gd name="connsiteX17" fmla="*/ 205874 w 205873"/>
                <a:gd name="connsiteY17" fmla="*/ 0 h 256816"/>
                <a:gd name="connsiteX18" fmla="*/ 80104 w 205873"/>
                <a:gd name="connsiteY18" fmla="*/ 100870 h 256816"/>
                <a:gd name="connsiteX19" fmla="*/ 62604 w 205873"/>
                <a:gd name="connsiteY19" fmla="*/ 100870 h 256816"/>
                <a:gd name="connsiteX20" fmla="*/ 32707 w 205873"/>
                <a:gd name="connsiteY20" fmla="*/ 72079 h 256816"/>
                <a:gd name="connsiteX21" fmla="*/ 59610 w 205873"/>
                <a:gd name="connsiteY21" fmla="*/ 41720 h 256816"/>
                <a:gd name="connsiteX22" fmla="*/ 59610 w 205873"/>
                <a:gd name="connsiteY22" fmla="*/ 35433 h 256816"/>
                <a:gd name="connsiteX23" fmla="*/ 71307 w 205873"/>
                <a:gd name="connsiteY23" fmla="*/ 23527 h 256816"/>
                <a:gd name="connsiteX24" fmla="*/ 83005 w 205873"/>
                <a:gd name="connsiteY24" fmla="*/ 35433 h 256816"/>
                <a:gd name="connsiteX25" fmla="*/ 83005 w 205873"/>
                <a:gd name="connsiteY25" fmla="*/ 41434 h 256816"/>
                <a:gd name="connsiteX26" fmla="*/ 97603 w 205873"/>
                <a:gd name="connsiteY26" fmla="*/ 41434 h 256816"/>
                <a:gd name="connsiteX27" fmla="*/ 109300 w 205873"/>
                <a:gd name="connsiteY27" fmla="*/ 53340 h 256816"/>
                <a:gd name="connsiteX28" fmla="*/ 97603 w 205873"/>
                <a:gd name="connsiteY28" fmla="*/ 65246 h 256816"/>
                <a:gd name="connsiteX29" fmla="*/ 62604 w 205873"/>
                <a:gd name="connsiteY29" fmla="*/ 65246 h 256816"/>
                <a:gd name="connsiteX30" fmla="*/ 56802 w 205873"/>
                <a:gd name="connsiteY30" fmla="*/ 70959 h 256816"/>
                <a:gd name="connsiteX31" fmla="*/ 56802 w 205873"/>
                <a:gd name="connsiteY31" fmla="*/ 71152 h 256816"/>
                <a:gd name="connsiteX32" fmla="*/ 62604 w 205873"/>
                <a:gd name="connsiteY32" fmla="*/ 77057 h 256816"/>
                <a:gd name="connsiteX33" fmla="*/ 80104 w 205873"/>
                <a:gd name="connsiteY33" fmla="*/ 77057 h 256816"/>
                <a:gd name="connsiteX34" fmla="*/ 109864 w 205873"/>
                <a:gd name="connsiteY34" fmla="*/ 105994 h 256816"/>
                <a:gd name="connsiteX35" fmla="*/ 83005 w 205873"/>
                <a:gd name="connsiteY35" fmla="*/ 136208 h 256816"/>
                <a:gd name="connsiteX36" fmla="*/ 83005 w 205873"/>
                <a:gd name="connsiteY36" fmla="*/ 142399 h 256816"/>
                <a:gd name="connsiteX37" fmla="*/ 71307 w 205873"/>
                <a:gd name="connsiteY37" fmla="*/ 154305 h 256816"/>
                <a:gd name="connsiteX38" fmla="*/ 59610 w 205873"/>
                <a:gd name="connsiteY38" fmla="*/ 142399 h 256816"/>
                <a:gd name="connsiteX39" fmla="*/ 59610 w 205873"/>
                <a:gd name="connsiteY39" fmla="*/ 136493 h 256816"/>
                <a:gd name="connsiteX40" fmla="*/ 45105 w 205873"/>
                <a:gd name="connsiteY40" fmla="*/ 136493 h 256816"/>
                <a:gd name="connsiteX41" fmla="*/ 33408 w 205873"/>
                <a:gd name="connsiteY41" fmla="*/ 124587 h 256816"/>
                <a:gd name="connsiteX42" fmla="*/ 45105 w 205873"/>
                <a:gd name="connsiteY42" fmla="*/ 112681 h 256816"/>
                <a:gd name="connsiteX43" fmla="*/ 80104 w 205873"/>
                <a:gd name="connsiteY43" fmla="*/ 112681 h 256816"/>
                <a:gd name="connsiteX44" fmla="*/ 85905 w 205873"/>
                <a:gd name="connsiteY44" fmla="*/ 106775 h 256816"/>
                <a:gd name="connsiteX45" fmla="*/ 80104 w 205873"/>
                <a:gd name="connsiteY45" fmla="*/ 100870 h 256816"/>
                <a:gd name="connsiteX46" fmla="*/ 173121 w 205873"/>
                <a:gd name="connsiteY46" fmla="*/ 202406 h 256816"/>
                <a:gd name="connsiteX47" fmla="*/ 42111 w 205873"/>
                <a:gd name="connsiteY47" fmla="*/ 202406 h 256816"/>
                <a:gd name="connsiteX48" fmla="*/ 30413 w 205873"/>
                <a:gd name="connsiteY48" fmla="*/ 190500 h 256816"/>
                <a:gd name="connsiteX49" fmla="*/ 42111 w 205873"/>
                <a:gd name="connsiteY49" fmla="*/ 178594 h 256816"/>
                <a:gd name="connsiteX50" fmla="*/ 173121 w 205873"/>
                <a:gd name="connsiteY50" fmla="*/ 178594 h 256816"/>
                <a:gd name="connsiteX51" fmla="*/ 184818 w 205873"/>
                <a:gd name="connsiteY51" fmla="*/ 190500 h 256816"/>
                <a:gd name="connsiteX52" fmla="*/ 173121 w 205873"/>
                <a:gd name="connsiteY52" fmla="*/ 202406 h 256816"/>
                <a:gd name="connsiteX53" fmla="*/ 173121 w 205873"/>
                <a:gd name="connsiteY53" fmla="*/ 154781 h 256816"/>
                <a:gd name="connsiteX54" fmla="*/ 145047 w 205873"/>
                <a:gd name="connsiteY54" fmla="*/ 154781 h 256816"/>
                <a:gd name="connsiteX55" fmla="*/ 133350 w 205873"/>
                <a:gd name="connsiteY55" fmla="*/ 142875 h 256816"/>
                <a:gd name="connsiteX56" fmla="*/ 145047 w 205873"/>
                <a:gd name="connsiteY56" fmla="*/ 130969 h 256816"/>
                <a:gd name="connsiteX57" fmla="*/ 173121 w 205873"/>
                <a:gd name="connsiteY57" fmla="*/ 130969 h 256816"/>
                <a:gd name="connsiteX58" fmla="*/ 184818 w 205873"/>
                <a:gd name="connsiteY58" fmla="*/ 142875 h 256816"/>
                <a:gd name="connsiteX59" fmla="*/ 173121 w 205873"/>
                <a:gd name="connsiteY59" fmla="*/ 154781 h 256816"/>
                <a:gd name="connsiteX60" fmla="*/ 173121 w 205873"/>
                <a:gd name="connsiteY60" fmla="*/ 107156 h 256816"/>
                <a:gd name="connsiteX61" fmla="*/ 145047 w 205873"/>
                <a:gd name="connsiteY61" fmla="*/ 107156 h 256816"/>
                <a:gd name="connsiteX62" fmla="*/ 133350 w 205873"/>
                <a:gd name="connsiteY62" fmla="*/ 95250 h 256816"/>
                <a:gd name="connsiteX63" fmla="*/ 145047 w 205873"/>
                <a:gd name="connsiteY63" fmla="*/ 83344 h 256816"/>
                <a:gd name="connsiteX64" fmla="*/ 173121 w 205873"/>
                <a:gd name="connsiteY64" fmla="*/ 83344 h 256816"/>
                <a:gd name="connsiteX65" fmla="*/ 184818 w 205873"/>
                <a:gd name="connsiteY65" fmla="*/ 95250 h 256816"/>
                <a:gd name="connsiteX66" fmla="*/ 173121 w 205873"/>
                <a:gd name="connsiteY66" fmla="*/ 107156 h 256816"/>
                <a:gd name="connsiteX67" fmla="*/ 173121 w 205873"/>
                <a:gd name="connsiteY67" fmla="*/ 59531 h 256816"/>
                <a:gd name="connsiteX68" fmla="*/ 145047 w 205873"/>
                <a:gd name="connsiteY68" fmla="*/ 59531 h 256816"/>
                <a:gd name="connsiteX69" fmla="*/ 133350 w 205873"/>
                <a:gd name="connsiteY69" fmla="*/ 47625 h 256816"/>
                <a:gd name="connsiteX70" fmla="*/ 145047 w 205873"/>
                <a:gd name="connsiteY70" fmla="*/ 35719 h 256816"/>
                <a:gd name="connsiteX71" fmla="*/ 173121 w 205873"/>
                <a:gd name="connsiteY71" fmla="*/ 35719 h 256816"/>
                <a:gd name="connsiteX72" fmla="*/ 184818 w 205873"/>
                <a:gd name="connsiteY72" fmla="*/ 47625 h 256816"/>
                <a:gd name="connsiteX73" fmla="*/ 173121 w 205873"/>
                <a:gd name="connsiteY73" fmla="*/ 59531 h 25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05873" h="256816">
                  <a:moveTo>
                    <a:pt x="0" y="0"/>
                  </a:moveTo>
                  <a:lnTo>
                    <a:pt x="0" y="243840"/>
                  </a:lnTo>
                  <a:cubicBezTo>
                    <a:pt x="17" y="248469"/>
                    <a:pt x="3718" y="252208"/>
                    <a:pt x="8266" y="252191"/>
                  </a:cubicBezTo>
                  <a:cubicBezTo>
                    <a:pt x="9628" y="252185"/>
                    <a:pt x="10968" y="251836"/>
                    <a:pt x="12165" y="251174"/>
                  </a:cubicBezTo>
                  <a:lnTo>
                    <a:pt x="30413" y="241078"/>
                  </a:lnTo>
                  <a:cubicBezTo>
                    <a:pt x="32869" y="239740"/>
                    <a:pt x="35818" y="239740"/>
                    <a:pt x="38274" y="241078"/>
                  </a:cubicBezTo>
                  <a:lnTo>
                    <a:pt x="64757" y="255746"/>
                  </a:lnTo>
                  <a:cubicBezTo>
                    <a:pt x="67222" y="257173"/>
                    <a:pt x="70245" y="257173"/>
                    <a:pt x="72711" y="255746"/>
                  </a:cubicBezTo>
                  <a:lnTo>
                    <a:pt x="99100" y="241078"/>
                  </a:lnTo>
                  <a:cubicBezTo>
                    <a:pt x="101556" y="239740"/>
                    <a:pt x="104505" y="239740"/>
                    <a:pt x="106961" y="241078"/>
                  </a:cubicBezTo>
                  <a:lnTo>
                    <a:pt x="133350" y="255746"/>
                  </a:lnTo>
                  <a:cubicBezTo>
                    <a:pt x="135816" y="257173"/>
                    <a:pt x="138838" y="257173"/>
                    <a:pt x="141304" y="255746"/>
                  </a:cubicBezTo>
                  <a:lnTo>
                    <a:pt x="167693" y="241078"/>
                  </a:lnTo>
                  <a:cubicBezTo>
                    <a:pt x="170149" y="239740"/>
                    <a:pt x="173099" y="239740"/>
                    <a:pt x="175554" y="241078"/>
                  </a:cubicBezTo>
                  <a:lnTo>
                    <a:pt x="193708" y="251174"/>
                  </a:lnTo>
                  <a:cubicBezTo>
                    <a:pt x="197705" y="253384"/>
                    <a:pt x="202704" y="251877"/>
                    <a:pt x="204875" y="247809"/>
                  </a:cubicBezTo>
                  <a:cubicBezTo>
                    <a:pt x="205526" y="246591"/>
                    <a:pt x="205869" y="245227"/>
                    <a:pt x="205874" y="243840"/>
                  </a:cubicBezTo>
                  <a:lnTo>
                    <a:pt x="205874" y="0"/>
                  </a:lnTo>
                  <a:close/>
                  <a:moveTo>
                    <a:pt x="80104" y="100870"/>
                  </a:moveTo>
                  <a:lnTo>
                    <a:pt x="62604" y="100870"/>
                  </a:lnTo>
                  <a:cubicBezTo>
                    <a:pt x="46538" y="101323"/>
                    <a:pt x="33151" y="88432"/>
                    <a:pt x="32707" y="72079"/>
                  </a:cubicBezTo>
                  <a:cubicBezTo>
                    <a:pt x="32276" y="56272"/>
                    <a:pt x="44119" y="42909"/>
                    <a:pt x="59610" y="41720"/>
                  </a:cubicBezTo>
                  <a:lnTo>
                    <a:pt x="59610" y="35433"/>
                  </a:lnTo>
                  <a:cubicBezTo>
                    <a:pt x="59610" y="28857"/>
                    <a:pt x="64846" y="23527"/>
                    <a:pt x="71307" y="23527"/>
                  </a:cubicBezTo>
                  <a:cubicBezTo>
                    <a:pt x="77768" y="23527"/>
                    <a:pt x="83005" y="28857"/>
                    <a:pt x="83005" y="35433"/>
                  </a:cubicBezTo>
                  <a:lnTo>
                    <a:pt x="83005" y="41434"/>
                  </a:lnTo>
                  <a:lnTo>
                    <a:pt x="97603" y="41434"/>
                  </a:lnTo>
                  <a:cubicBezTo>
                    <a:pt x="104064" y="41434"/>
                    <a:pt x="109300" y="46764"/>
                    <a:pt x="109300" y="53340"/>
                  </a:cubicBezTo>
                  <a:cubicBezTo>
                    <a:pt x="109300" y="59916"/>
                    <a:pt x="104064" y="65246"/>
                    <a:pt x="97603" y="65246"/>
                  </a:cubicBezTo>
                  <a:lnTo>
                    <a:pt x="62604" y="65246"/>
                  </a:lnTo>
                  <a:cubicBezTo>
                    <a:pt x="59453" y="65193"/>
                    <a:pt x="56855" y="67751"/>
                    <a:pt x="56802" y="70959"/>
                  </a:cubicBezTo>
                  <a:cubicBezTo>
                    <a:pt x="56801" y="71024"/>
                    <a:pt x="56801" y="71088"/>
                    <a:pt x="56802" y="71152"/>
                  </a:cubicBezTo>
                  <a:cubicBezTo>
                    <a:pt x="56802" y="74413"/>
                    <a:pt x="59400" y="77057"/>
                    <a:pt x="62604" y="77057"/>
                  </a:cubicBezTo>
                  <a:lnTo>
                    <a:pt x="80104" y="77057"/>
                  </a:lnTo>
                  <a:cubicBezTo>
                    <a:pt x="96173" y="76683"/>
                    <a:pt x="109497" y="89639"/>
                    <a:pt x="109864" y="105994"/>
                  </a:cubicBezTo>
                  <a:cubicBezTo>
                    <a:pt x="110218" y="121730"/>
                    <a:pt x="98422" y="134999"/>
                    <a:pt x="83005" y="136208"/>
                  </a:cubicBezTo>
                  <a:lnTo>
                    <a:pt x="83005" y="142399"/>
                  </a:lnTo>
                  <a:cubicBezTo>
                    <a:pt x="83005" y="148975"/>
                    <a:pt x="77768" y="154305"/>
                    <a:pt x="71307" y="154305"/>
                  </a:cubicBezTo>
                  <a:cubicBezTo>
                    <a:pt x="64846" y="154305"/>
                    <a:pt x="59610" y="148975"/>
                    <a:pt x="59610" y="142399"/>
                  </a:cubicBezTo>
                  <a:lnTo>
                    <a:pt x="59610" y="136493"/>
                  </a:lnTo>
                  <a:lnTo>
                    <a:pt x="45105" y="136493"/>
                  </a:lnTo>
                  <a:cubicBezTo>
                    <a:pt x="38644" y="136493"/>
                    <a:pt x="33408" y="131163"/>
                    <a:pt x="33408" y="124587"/>
                  </a:cubicBezTo>
                  <a:cubicBezTo>
                    <a:pt x="33408" y="118011"/>
                    <a:pt x="38644" y="112681"/>
                    <a:pt x="45105" y="112681"/>
                  </a:cubicBezTo>
                  <a:lnTo>
                    <a:pt x="80104" y="112681"/>
                  </a:lnTo>
                  <a:cubicBezTo>
                    <a:pt x="83308" y="112681"/>
                    <a:pt x="85905" y="110037"/>
                    <a:pt x="85905" y="106775"/>
                  </a:cubicBezTo>
                  <a:cubicBezTo>
                    <a:pt x="85905" y="103514"/>
                    <a:pt x="83308" y="100870"/>
                    <a:pt x="80104" y="100870"/>
                  </a:cubicBezTo>
                  <a:close/>
                  <a:moveTo>
                    <a:pt x="173121" y="202406"/>
                  </a:moveTo>
                  <a:lnTo>
                    <a:pt x="42111" y="202406"/>
                  </a:lnTo>
                  <a:cubicBezTo>
                    <a:pt x="35650" y="202406"/>
                    <a:pt x="30413" y="197076"/>
                    <a:pt x="30413" y="190500"/>
                  </a:cubicBezTo>
                  <a:cubicBezTo>
                    <a:pt x="30413" y="183924"/>
                    <a:pt x="35650" y="178594"/>
                    <a:pt x="42111" y="178594"/>
                  </a:cubicBezTo>
                  <a:lnTo>
                    <a:pt x="173121" y="178594"/>
                  </a:lnTo>
                  <a:cubicBezTo>
                    <a:pt x="179582" y="178594"/>
                    <a:pt x="184818" y="183924"/>
                    <a:pt x="184818" y="190500"/>
                  </a:cubicBezTo>
                  <a:cubicBezTo>
                    <a:pt x="184818" y="197076"/>
                    <a:pt x="179582" y="202406"/>
                    <a:pt x="173121" y="202406"/>
                  </a:cubicBezTo>
                  <a:close/>
                  <a:moveTo>
                    <a:pt x="173121" y="154781"/>
                  </a:moveTo>
                  <a:lnTo>
                    <a:pt x="145047" y="154781"/>
                  </a:lnTo>
                  <a:cubicBezTo>
                    <a:pt x="138587" y="154781"/>
                    <a:pt x="133350" y="149451"/>
                    <a:pt x="133350" y="142875"/>
                  </a:cubicBezTo>
                  <a:cubicBezTo>
                    <a:pt x="133350" y="136299"/>
                    <a:pt x="138587" y="130969"/>
                    <a:pt x="145047" y="130969"/>
                  </a:cubicBezTo>
                  <a:lnTo>
                    <a:pt x="173121" y="130969"/>
                  </a:lnTo>
                  <a:cubicBezTo>
                    <a:pt x="179582" y="130969"/>
                    <a:pt x="184818" y="136299"/>
                    <a:pt x="184818" y="142875"/>
                  </a:cubicBezTo>
                  <a:cubicBezTo>
                    <a:pt x="184818" y="149451"/>
                    <a:pt x="179582" y="154781"/>
                    <a:pt x="173121" y="154781"/>
                  </a:cubicBezTo>
                  <a:close/>
                  <a:moveTo>
                    <a:pt x="173121" y="107156"/>
                  </a:moveTo>
                  <a:lnTo>
                    <a:pt x="145047" y="107156"/>
                  </a:lnTo>
                  <a:cubicBezTo>
                    <a:pt x="138587" y="107156"/>
                    <a:pt x="133350" y="101826"/>
                    <a:pt x="133350" y="95250"/>
                  </a:cubicBezTo>
                  <a:cubicBezTo>
                    <a:pt x="133350" y="88674"/>
                    <a:pt x="138587" y="83344"/>
                    <a:pt x="145047" y="83344"/>
                  </a:cubicBezTo>
                  <a:lnTo>
                    <a:pt x="173121" y="83344"/>
                  </a:lnTo>
                  <a:cubicBezTo>
                    <a:pt x="179582" y="83344"/>
                    <a:pt x="184818" y="88674"/>
                    <a:pt x="184818" y="95250"/>
                  </a:cubicBezTo>
                  <a:cubicBezTo>
                    <a:pt x="184818" y="101826"/>
                    <a:pt x="179582" y="107156"/>
                    <a:pt x="173121" y="107156"/>
                  </a:cubicBezTo>
                  <a:close/>
                  <a:moveTo>
                    <a:pt x="173121" y="59531"/>
                  </a:moveTo>
                  <a:lnTo>
                    <a:pt x="145047" y="59531"/>
                  </a:lnTo>
                  <a:cubicBezTo>
                    <a:pt x="138587" y="59531"/>
                    <a:pt x="133350" y="54201"/>
                    <a:pt x="133350" y="47625"/>
                  </a:cubicBezTo>
                  <a:cubicBezTo>
                    <a:pt x="133350" y="41049"/>
                    <a:pt x="138587" y="35719"/>
                    <a:pt x="145047" y="35719"/>
                  </a:cubicBezTo>
                  <a:lnTo>
                    <a:pt x="173121" y="35719"/>
                  </a:lnTo>
                  <a:cubicBezTo>
                    <a:pt x="179582" y="35719"/>
                    <a:pt x="184818" y="41049"/>
                    <a:pt x="184818" y="47625"/>
                  </a:cubicBezTo>
                  <a:cubicBezTo>
                    <a:pt x="184818" y="54201"/>
                    <a:pt x="179582" y="59531"/>
                    <a:pt x="173121" y="59531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35" name="Freeform 334">
              <a:extLst>
                <a:ext uri="{FF2B5EF4-FFF2-40B4-BE49-F238E27FC236}">
                  <a16:creationId xmlns:a16="http://schemas.microsoft.com/office/drawing/2014/main" id="{755FD8CB-1778-E74C-AEF0-7F0F989FFF97}"/>
                </a:ext>
              </a:extLst>
            </p:cNvPr>
            <p:cNvSpPr/>
            <p:nvPr/>
          </p:nvSpPr>
          <p:spPr>
            <a:xfrm>
              <a:off x="2983508" y="3945454"/>
              <a:ext cx="355600" cy="142875"/>
            </a:xfrm>
            <a:custGeom>
              <a:avLst/>
              <a:gdLst>
                <a:gd name="connsiteX0" fmla="*/ 318168 w 355600"/>
                <a:gd name="connsiteY0" fmla="*/ 0 h 142875"/>
                <a:gd name="connsiteX1" fmla="*/ 37432 w 355600"/>
                <a:gd name="connsiteY1" fmla="*/ 0 h 142875"/>
                <a:gd name="connsiteX2" fmla="*/ 0 w 355600"/>
                <a:gd name="connsiteY2" fmla="*/ 38100 h 142875"/>
                <a:gd name="connsiteX3" fmla="*/ 0 w 355600"/>
                <a:gd name="connsiteY3" fmla="*/ 104775 h 142875"/>
                <a:gd name="connsiteX4" fmla="*/ 37432 w 355600"/>
                <a:gd name="connsiteY4" fmla="*/ 142875 h 142875"/>
                <a:gd name="connsiteX5" fmla="*/ 42111 w 355600"/>
                <a:gd name="connsiteY5" fmla="*/ 142875 h 142875"/>
                <a:gd name="connsiteX6" fmla="*/ 46789 w 355600"/>
                <a:gd name="connsiteY6" fmla="*/ 138113 h 142875"/>
                <a:gd name="connsiteX7" fmla="*/ 46789 w 355600"/>
                <a:gd name="connsiteY7" fmla="*/ 71438 h 142875"/>
                <a:gd name="connsiteX8" fmla="*/ 51468 w 355600"/>
                <a:gd name="connsiteY8" fmla="*/ 66675 h 142875"/>
                <a:gd name="connsiteX9" fmla="*/ 304132 w 355600"/>
                <a:gd name="connsiteY9" fmla="*/ 66675 h 142875"/>
                <a:gd name="connsiteX10" fmla="*/ 308811 w 355600"/>
                <a:gd name="connsiteY10" fmla="*/ 71438 h 142875"/>
                <a:gd name="connsiteX11" fmla="*/ 308811 w 355600"/>
                <a:gd name="connsiteY11" fmla="*/ 138113 h 142875"/>
                <a:gd name="connsiteX12" fmla="*/ 313489 w 355600"/>
                <a:gd name="connsiteY12" fmla="*/ 142875 h 142875"/>
                <a:gd name="connsiteX13" fmla="*/ 318168 w 355600"/>
                <a:gd name="connsiteY13" fmla="*/ 142875 h 142875"/>
                <a:gd name="connsiteX14" fmla="*/ 355600 w 355600"/>
                <a:gd name="connsiteY14" fmla="*/ 104775 h 142875"/>
                <a:gd name="connsiteX15" fmla="*/ 355600 w 355600"/>
                <a:gd name="connsiteY15" fmla="*/ 38100 h 142875"/>
                <a:gd name="connsiteX16" fmla="*/ 318168 w 355600"/>
                <a:gd name="connsiteY16" fmla="*/ 0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5600" h="142875">
                  <a:moveTo>
                    <a:pt x="318168" y="0"/>
                  </a:moveTo>
                  <a:lnTo>
                    <a:pt x="37432" y="0"/>
                  </a:lnTo>
                  <a:cubicBezTo>
                    <a:pt x="16759" y="0"/>
                    <a:pt x="0" y="17058"/>
                    <a:pt x="0" y="38100"/>
                  </a:cubicBezTo>
                  <a:lnTo>
                    <a:pt x="0" y="104775"/>
                  </a:lnTo>
                  <a:cubicBezTo>
                    <a:pt x="0" y="125817"/>
                    <a:pt x="16759" y="142875"/>
                    <a:pt x="37432" y="142875"/>
                  </a:cubicBezTo>
                  <a:lnTo>
                    <a:pt x="42111" y="142875"/>
                  </a:lnTo>
                  <a:cubicBezTo>
                    <a:pt x="44695" y="142875"/>
                    <a:pt x="46789" y="140742"/>
                    <a:pt x="46789" y="138113"/>
                  </a:cubicBezTo>
                  <a:lnTo>
                    <a:pt x="46789" y="71438"/>
                  </a:lnTo>
                  <a:cubicBezTo>
                    <a:pt x="46789" y="68807"/>
                    <a:pt x="48884" y="66675"/>
                    <a:pt x="51468" y="66675"/>
                  </a:cubicBezTo>
                  <a:lnTo>
                    <a:pt x="304132" y="66675"/>
                  </a:lnTo>
                  <a:cubicBezTo>
                    <a:pt x="306715" y="66675"/>
                    <a:pt x="308811" y="68807"/>
                    <a:pt x="308811" y="71438"/>
                  </a:cubicBezTo>
                  <a:lnTo>
                    <a:pt x="308811" y="138113"/>
                  </a:lnTo>
                  <a:cubicBezTo>
                    <a:pt x="308811" y="140742"/>
                    <a:pt x="310906" y="142875"/>
                    <a:pt x="313489" y="142875"/>
                  </a:cubicBezTo>
                  <a:lnTo>
                    <a:pt x="318168" y="142875"/>
                  </a:lnTo>
                  <a:cubicBezTo>
                    <a:pt x="338841" y="142875"/>
                    <a:pt x="355600" y="125817"/>
                    <a:pt x="355600" y="104775"/>
                  </a:cubicBezTo>
                  <a:lnTo>
                    <a:pt x="355600" y="38100"/>
                  </a:lnTo>
                  <a:cubicBezTo>
                    <a:pt x="355600" y="17058"/>
                    <a:pt x="338841" y="0"/>
                    <a:pt x="3181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36" name="Graphic 105">
            <a:extLst>
              <a:ext uri="{FF2B5EF4-FFF2-40B4-BE49-F238E27FC236}">
                <a16:creationId xmlns:a16="http://schemas.microsoft.com/office/drawing/2014/main" id="{D452B7A8-8EFB-D24E-8D47-79523211EC6A}"/>
              </a:ext>
            </a:extLst>
          </p:cNvPr>
          <p:cNvGrpSpPr>
            <a:grpSpLocks noChangeAspect="1"/>
          </p:cNvGrpSpPr>
          <p:nvPr/>
        </p:nvGrpSpPr>
        <p:grpSpPr>
          <a:xfrm>
            <a:off x="4155835" y="4379316"/>
            <a:ext cx="355600" cy="330200"/>
            <a:chOff x="4155835" y="3951804"/>
            <a:chExt cx="355600" cy="330200"/>
          </a:xfrm>
          <a:noFill/>
        </p:grpSpPr>
        <p:sp>
          <p:nvSpPr>
            <p:cNvPr id="337" name="Freeform 336">
              <a:extLst>
                <a:ext uri="{FF2B5EF4-FFF2-40B4-BE49-F238E27FC236}">
                  <a16:creationId xmlns:a16="http://schemas.microsoft.com/office/drawing/2014/main" id="{9ABAF4BF-6421-3849-89C5-10A344FCCD60}"/>
                </a:ext>
              </a:extLst>
            </p:cNvPr>
            <p:cNvSpPr/>
            <p:nvPr/>
          </p:nvSpPr>
          <p:spPr>
            <a:xfrm>
              <a:off x="4230698" y="4041429"/>
              <a:ext cx="205873" cy="240574"/>
            </a:xfrm>
            <a:custGeom>
              <a:avLst/>
              <a:gdLst>
                <a:gd name="connsiteX0" fmla="*/ 166103 w 205873"/>
                <a:gd name="connsiteY0" fmla="*/ 0 h 240574"/>
                <a:gd name="connsiteX1" fmla="*/ 166103 w 205873"/>
                <a:gd name="connsiteY1" fmla="*/ 37737 h 240574"/>
                <a:gd name="connsiteX2" fmla="*/ 154405 w 205873"/>
                <a:gd name="connsiteY2" fmla="*/ 49530 h 240574"/>
                <a:gd name="connsiteX3" fmla="*/ 142708 w 205873"/>
                <a:gd name="connsiteY3" fmla="*/ 37737 h 240574"/>
                <a:gd name="connsiteX4" fmla="*/ 142708 w 205873"/>
                <a:gd name="connsiteY4" fmla="*/ 0 h 240574"/>
                <a:gd name="connsiteX5" fmla="*/ 63166 w 205873"/>
                <a:gd name="connsiteY5" fmla="*/ 0 h 240574"/>
                <a:gd name="connsiteX6" fmla="*/ 63166 w 205873"/>
                <a:gd name="connsiteY6" fmla="*/ 113211 h 240574"/>
                <a:gd name="connsiteX7" fmla="*/ 51468 w 205873"/>
                <a:gd name="connsiteY7" fmla="*/ 125004 h 240574"/>
                <a:gd name="connsiteX8" fmla="*/ 39771 w 205873"/>
                <a:gd name="connsiteY8" fmla="*/ 113211 h 240574"/>
                <a:gd name="connsiteX9" fmla="*/ 39771 w 205873"/>
                <a:gd name="connsiteY9" fmla="*/ 0 h 240574"/>
                <a:gd name="connsiteX10" fmla="*/ 0 w 205873"/>
                <a:gd name="connsiteY10" fmla="*/ 0 h 240574"/>
                <a:gd name="connsiteX11" fmla="*/ 0 w 205873"/>
                <a:gd name="connsiteY11" fmla="*/ 221706 h 240574"/>
                <a:gd name="connsiteX12" fmla="*/ 18716 w 205873"/>
                <a:gd name="connsiteY12" fmla="*/ 240574 h 240574"/>
                <a:gd name="connsiteX13" fmla="*/ 187158 w 205873"/>
                <a:gd name="connsiteY13" fmla="*/ 240574 h 240574"/>
                <a:gd name="connsiteX14" fmla="*/ 205874 w 205873"/>
                <a:gd name="connsiteY14" fmla="*/ 221706 h 240574"/>
                <a:gd name="connsiteX15" fmla="*/ 205874 w 205873"/>
                <a:gd name="connsiteY15" fmla="*/ 0 h 240574"/>
                <a:gd name="connsiteX16" fmla="*/ 51468 w 205873"/>
                <a:gd name="connsiteY16" fmla="*/ 202837 h 240574"/>
                <a:gd name="connsiteX17" fmla="*/ 28074 w 205873"/>
                <a:gd name="connsiteY17" fmla="*/ 179251 h 240574"/>
                <a:gd name="connsiteX18" fmla="*/ 51468 w 205873"/>
                <a:gd name="connsiteY18" fmla="*/ 155666 h 240574"/>
                <a:gd name="connsiteX19" fmla="*/ 74863 w 205873"/>
                <a:gd name="connsiteY19" fmla="*/ 179251 h 240574"/>
                <a:gd name="connsiteX20" fmla="*/ 51468 w 205873"/>
                <a:gd name="connsiteY20" fmla="*/ 202837 h 240574"/>
                <a:gd name="connsiteX21" fmla="*/ 166103 w 205873"/>
                <a:gd name="connsiteY21" fmla="*/ 188686 h 240574"/>
                <a:gd name="connsiteX22" fmla="*/ 154405 w 205873"/>
                <a:gd name="connsiteY22" fmla="*/ 200479 h 240574"/>
                <a:gd name="connsiteX23" fmla="*/ 142708 w 205873"/>
                <a:gd name="connsiteY23" fmla="*/ 188686 h 240574"/>
                <a:gd name="connsiteX24" fmla="*/ 142708 w 205873"/>
                <a:gd name="connsiteY24" fmla="*/ 160383 h 240574"/>
                <a:gd name="connsiteX25" fmla="*/ 154405 w 205873"/>
                <a:gd name="connsiteY25" fmla="*/ 148590 h 240574"/>
                <a:gd name="connsiteX26" fmla="*/ 166103 w 205873"/>
                <a:gd name="connsiteY26" fmla="*/ 160383 h 240574"/>
                <a:gd name="connsiteX27" fmla="*/ 166103 w 205873"/>
                <a:gd name="connsiteY27" fmla="*/ 113211 h 240574"/>
                <a:gd name="connsiteX28" fmla="*/ 154405 w 205873"/>
                <a:gd name="connsiteY28" fmla="*/ 125004 h 240574"/>
                <a:gd name="connsiteX29" fmla="*/ 142708 w 205873"/>
                <a:gd name="connsiteY29" fmla="*/ 113211 h 240574"/>
                <a:gd name="connsiteX30" fmla="*/ 142708 w 205873"/>
                <a:gd name="connsiteY30" fmla="*/ 84909 h 240574"/>
                <a:gd name="connsiteX31" fmla="*/ 154405 w 205873"/>
                <a:gd name="connsiteY31" fmla="*/ 73116 h 240574"/>
                <a:gd name="connsiteX32" fmla="*/ 166103 w 205873"/>
                <a:gd name="connsiteY32" fmla="*/ 84909 h 240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05873" h="240574">
                  <a:moveTo>
                    <a:pt x="166103" y="0"/>
                  </a:moveTo>
                  <a:lnTo>
                    <a:pt x="166103" y="37737"/>
                  </a:lnTo>
                  <a:cubicBezTo>
                    <a:pt x="166103" y="44251"/>
                    <a:pt x="160866" y="49530"/>
                    <a:pt x="154405" y="49530"/>
                  </a:cubicBezTo>
                  <a:cubicBezTo>
                    <a:pt x="147945" y="49530"/>
                    <a:pt x="142708" y="44251"/>
                    <a:pt x="142708" y="37737"/>
                  </a:cubicBezTo>
                  <a:lnTo>
                    <a:pt x="142708" y="0"/>
                  </a:lnTo>
                  <a:lnTo>
                    <a:pt x="63166" y="0"/>
                  </a:lnTo>
                  <a:lnTo>
                    <a:pt x="63166" y="113211"/>
                  </a:lnTo>
                  <a:cubicBezTo>
                    <a:pt x="63166" y="119725"/>
                    <a:pt x="57929" y="125004"/>
                    <a:pt x="51468" y="125004"/>
                  </a:cubicBezTo>
                  <a:cubicBezTo>
                    <a:pt x="45008" y="125004"/>
                    <a:pt x="39771" y="119725"/>
                    <a:pt x="39771" y="113211"/>
                  </a:cubicBezTo>
                  <a:lnTo>
                    <a:pt x="39771" y="0"/>
                  </a:lnTo>
                  <a:lnTo>
                    <a:pt x="0" y="0"/>
                  </a:lnTo>
                  <a:lnTo>
                    <a:pt x="0" y="221706"/>
                  </a:lnTo>
                  <a:cubicBezTo>
                    <a:pt x="0" y="232127"/>
                    <a:pt x="8379" y="240574"/>
                    <a:pt x="18716" y="240574"/>
                  </a:cubicBezTo>
                  <a:lnTo>
                    <a:pt x="187158" y="240574"/>
                  </a:lnTo>
                  <a:cubicBezTo>
                    <a:pt x="197495" y="240574"/>
                    <a:pt x="205874" y="232127"/>
                    <a:pt x="205874" y="221706"/>
                  </a:cubicBezTo>
                  <a:lnTo>
                    <a:pt x="205874" y="0"/>
                  </a:lnTo>
                  <a:close/>
                  <a:moveTo>
                    <a:pt x="51468" y="202837"/>
                  </a:moveTo>
                  <a:cubicBezTo>
                    <a:pt x="38548" y="202837"/>
                    <a:pt x="28074" y="192277"/>
                    <a:pt x="28074" y="179251"/>
                  </a:cubicBezTo>
                  <a:cubicBezTo>
                    <a:pt x="28074" y="166226"/>
                    <a:pt x="38548" y="155666"/>
                    <a:pt x="51468" y="155666"/>
                  </a:cubicBezTo>
                  <a:cubicBezTo>
                    <a:pt x="64389" y="155666"/>
                    <a:pt x="74863" y="166226"/>
                    <a:pt x="74863" y="179251"/>
                  </a:cubicBezTo>
                  <a:cubicBezTo>
                    <a:pt x="74863" y="192277"/>
                    <a:pt x="64389" y="202837"/>
                    <a:pt x="51468" y="202837"/>
                  </a:cubicBezTo>
                  <a:close/>
                  <a:moveTo>
                    <a:pt x="166103" y="188686"/>
                  </a:moveTo>
                  <a:cubicBezTo>
                    <a:pt x="166103" y="195199"/>
                    <a:pt x="160866" y="200479"/>
                    <a:pt x="154405" y="200479"/>
                  </a:cubicBezTo>
                  <a:cubicBezTo>
                    <a:pt x="147945" y="200479"/>
                    <a:pt x="142708" y="195199"/>
                    <a:pt x="142708" y="188686"/>
                  </a:cubicBezTo>
                  <a:lnTo>
                    <a:pt x="142708" y="160383"/>
                  </a:lnTo>
                  <a:cubicBezTo>
                    <a:pt x="142708" y="153869"/>
                    <a:pt x="147945" y="148590"/>
                    <a:pt x="154405" y="148590"/>
                  </a:cubicBezTo>
                  <a:cubicBezTo>
                    <a:pt x="160866" y="148590"/>
                    <a:pt x="166103" y="153869"/>
                    <a:pt x="166103" y="160383"/>
                  </a:cubicBezTo>
                  <a:close/>
                  <a:moveTo>
                    <a:pt x="166103" y="113211"/>
                  </a:moveTo>
                  <a:cubicBezTo>
                    <a:pt x="166103" y="119725"/>
                    <a:pt x="160866" y="125004"/>
                    <a:pt x="154405" y="125004"/>
                  </a:cubicBezTo>
                  <a:cubicBezTo>
                    <a:pt x="147945" y="125004"/>
                    <a:pt x="142708" y="119725"/>
                    <a:pt x="142708" y="113211"/>
                  </a:cubicBezTo>
                  <a:lnTo>
                    <a:pt x="142708" y="84909"/>
                  </a:lnTo>
                  <a:cubicBezTo>
                    <a:pt x="142708" y="78395"/>
                    <a:pt x="147945" y="73116"/>
                    <a:pt x="154405" y="73116"/>
                  </a:cubicBezTo>
                  <a:cubicBezTo>
                    <a:pt x="160866" y="73116"/>
                    <a:pt x="166103" y="78395"/>
                    <a:pt x="166103" y="8490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38" name="Freeform 337">
              <a:extLst>
                <a:ext uri="{FF2B5EF4-FFF2-40B4-BE49-F238E27FC236}">
                  <a16:creationId xmlns:a16="http://schemas.microsoft.com/office/drawing/2014/main" id="{A3B296D5-CFA6-374A-84C2-87EA3A98F3E9}"/>
                </a:ext>
              </a:extLst>
            </p:cNvPr>
            <p:cNvSpPr/>
            <p:nvPr/>
          </p:nvSpPr>
          <p:spPr>
            <a:xfrm>
              <a:off x="4155835" y="3951804"/>
              <a:ext cx="355600" cy="141514"/>
            </a:xfrm>
            <a:custGeom>
              <a:avLst/>
              <a:gdLst>
                <a:gd name="connsiteX0" fmla="*/ 318168 w 355600"/>
                <a:gd name="connsiteY0" fmla="*/ 0 h 141514"/>
                <a:gd name="connsiteX1" fmla="*/ 37432 w 355600"/>
                <a:gd name="connsiteY1" fmla="*/ 0 h 141514"/>
                <a:gd name="connsiteX2" fmla="*/ 0 w 355600"/>
                <a:gd name="connsiteY2" fmla="*/ 37737 h 141514"/>
                <a:gd name="connsiteX3" fmla="*/ 0 w 355600"/>
                <a:gd name="connsiteY3" fmla="*/ 103777 h 141514"/>
                <a:gd name="connsiteX4" fmla="*/ 37432 w 355600"/>
                <a:gd name="connsiteY4" fmla="*/ 141514 h 141514"/>
                <a:gd name="connsiteX5" fmla="*/ 42111 w 355600"/>
                <a:gd name="connsiteY5" fmla="*/ 141514 h 141514"/>
                <a:gd name="connsiteX6" fmla="*/ 46789 w 355600"/>
                <a:gd name="connsiteY6" fmla="*/ 136797 h 141514"/>
                <a:gd name="connsiteX7" fmla="*/ 46789 w 355600"/>
                <a:gd name="connsiteY7" fmla="*/ 70757 h 141514"/>
                <a:gd name="connsiteX8" fmla="*/ 51468 w 355600"/>
                <a:gd name="connsiteY8" fmla="*/ 66040 h 141514"/>
                <a:gd name="connsiteX9" fmla="*/ 304132 w 355600"/>
                <a:gd name="connsiteY9" fmla="*/ 66040 h 141514"/>
                <a:gd name="connsiteX10" fmla="*/ 308811 w 355600"/>
                <a:gd name="connsiteY10" fmla="*/ 70757 h 141514"/>
                <a:gd name="connsiteX11" fmla="*/ 308811 w 355600"/>
                <a:gd name="connsiteY11" fmla="*/ 136797 h 141514"/>
                <a:gd name="connsiteX12" fmla="*/ 313489 w 355600"/>
                <a:gd name="connsiteY12" fmla="*/ 141514 h 141514"/>
                <a:gd name="connsiteX13" fmla="*/ 318168 w 355600"/>
                <a:gd name="connsiteY13" fmla="*/ 141514 h 141514"/>
                <a:gd name="connsiteX14" fmla="*/ 355600 w 355600"/>
                <a:gd name="connsiteY14" fmla="*/ 103777 h 141514"/>
                <a:gd name="connsiteX15" fmla="*/ 355600 w 355600"/>
                <a:gd name="connsiteY15" fmla="*/ 37737 h 141514"/>
                <a:gd name="connsiteX16" fmla="*/ 318168 w 355600"/>
                <a:gd name="connsiteY16" fmla="*/ 0 h 141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5600" h="141514">
                  <a:moveTo>
                    <a:pt x="318168" y="0"/>
                  </a:moveTo>
                  <a:lnTo>
                    <a:pt x="37432" y="0"/>
                  </a:lnTo>
                  <a:cubicBezTo>
                    <a:pt x="16759" y="0"/>
                    <a:pt x="0" y="16895"/>
                    <a:pt x="0" y="37737"/>
                  </a:cubicBezTo>
                  <a:lnTo>
                    <a:pt x="0" y="103777"/>
                  </a:lnTo>
                  <a:cubicBezTo>
                    <a:pt x="0" y="124618"/>
                    <a:pt x="16759" y="141514"/>
                    <a:pt x="37432" y="141514"/>
                  </a:cubicBezTo>
                  <a:lnTo>
                    <a:pt x="42111" y="141514"/>
                  </a:lnTo>
                  <a:cubicBezTo>
                    <a:pt x="44695" y="141514"/>
                    <a:pt x="46789" y="139402"/>
                    <a:pt x="46789" y="136797"/>
                  </a:cubicBezTo>
                  <a:lnTo>
                    <a:pt x="46789" y="70757"/>
                  </a:lnTo>
                  <a:cubicBezTo>
                    <a:pt x="46789" y="68152"/>
                    <a:pt x="48884" y="66040"/>
                    <a:pt x="51468" y="66040"/>
                  </a:cubicBezTo>
                  <a:lnTo>
                    <a:pt x="304132" y="66040"/>
                  </a:lnTo>
                  <a:cubicBezTo>
                    <a:pt x="306715" y="66040"/>
                    <a:pt x="308811" y="68152"/>
                    <a:pt x="308811" y="70757"/>
                  </a:cubicBezTo>
                  <a:lnTo>
                    <a:pt x="308811" y="136797"/>
                  </a:lnTo>
                  <a:cubicBezTo>
                    <a:pt x="308811" y="139402"/>
                    <a:pt x="310906" y="141514"/>
                    <a:pt x="313489" y="141514"/>
                  </a:cubicBezTo>
                  <a:lnTo>
                    <a:pt x="318168" y="141514"/>
                  </a:lnTo>
                  <a:cubicBezTo>
                    <a:pt x="338841" y="141514"/>
                    <a:pt x="355600" y="124618"/>
                    <a:pt x="355600" y="103777"/>
                  </a:cubicBezTo>
                  <a:lnTo>
                    <a:pt x="355600" y="37737"/>
                  </a:lnTo>
                  <a:cubicBezTo>
                    <a:pt x="355600" y="16895"/>
                    <a:pt x="338841" y="0"/>
                    <a:pt x="318168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39" name="Graphic 107">
            <a:extLst>
              <a:ext uri="{FF2B5EF4-FFF2-40B4-BE49-F238E27FC236}">
                <a16:creationId xmlns:a16="http://schemas.microsoft.com/office/drawing/2014/main" id="{313AB6DA-B5EC-2944-92A9-9082BB59EB2A}"/>
              </a:ext>
            </a:extLst>
          </p:cNvPr>
          <p:cNvGrpSpPr>
            <a:grpSpLocks noChangeAspect="1"/>
          </p:cNvGrpSpPr>
          <p:nvPr/>
        </p:nvGrpSpPr>
        <p:grpSpPr>
          <a:xfrm>
            <a:off x="5313835" y="4398366"/>
            <a:ext cx="330200" cy="287388"/>
            <a:chOff x="5313835" y="3970854"/>
            <a:chExt cx="330200" cy="287388"/>
          </a:xfrm>
          <a:noFill/>
        </p:grpSpPr>
        <p:sp>
          <p:nvSpPr>
            <p:cNvPr id="340" name="Freeform 339">
              <a:extLst>
                <a:ext uri="{FF2B5EF4-FFF2-40B4-BE49-F238E27FC236}">
                  <a16:creationId xmlns:a16="http://schemas.microsoft.com/office/drawing/2014/main" id="{20816670-CC21-4445-84A1-3C8A609B6A29}"/>
                </a:ext>
              </a:extLst>
            </p:cNvPr>
            <p:cNvSpPr/>
            <p:nvPr/>
          </p:nvSpPr>
          <p:spPr>
            <a:xfrm>
              <a:off x="5329967" y="3970854"/>
              <a:ext cx="297934" cy="28267"/>
            </a:xfrm>
            <a:custGeom>
              <a:avLst/>
              <a:gdLst>
                <a:gd name="connsiteX0" fmla="*/ 283783 w 297934"/>
                <a:gd name="connsiteY0" fmla="*/ 0 h 28267"/>
                <a:gd name="connsiteX1" fmla="*/ 14151 w 297934"/>
                <a:gd name="connsiteY1" fmla="*/ 0 h 28267"/>
                <a:gd name="connsiteX2" fmla="*/ 0 w 297934"/>
                <a:gd name="connsiteY2" fmla="*/ 14134 h 28267"/>
                <a:gd name="connsiteX3" fmla="*/ 14151 w 297934"/>
                <a:gd name="connsiteY3" fmla="*/ 28268 h 28267"/>
                <a:gd name="connsiteX4" fmla="*/ 283783 w 297934"/>
                <a:gd name="connsiteY4" fmla="*/ 28268 h 28267"/>
                <a:gd name="connsiteX5" fmla="*/ 297935 w 297934"/>
                <a:gd name="connsiteY5" fmla="*/ 14134 h 28267"/>
                <a:gd name="connsiteX6" fmla="*/ 283783 w 297934"/>
                <a:gd name="connsiteY6" fmla="*/ 0 h 28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934" h="28267">
                  <a:moveTo>
                    <a:pt x="283783" y="0"/>
                  </a:moveTo>
                  <a:lnTo>
                    <a:pt x="14151" y="0"/>
                  </a:lnTo>
                  <a:cubicBezTo>
                    <a:pt x="6336" y="0"/>
                    <a:pt x="0" y="6328"/>
                    <a:pt x="0" y="14134"/>
                  </a:cubicBezTo>
                  <a:cubicBezTo>
                    <a:pt x="0" y="21940"/>
                    <a:pt x="6336" y="28268"/>
                    <a:pt x="14151" y="28268"/>
                  </a:cubicBezTo>
                  <a:lnTo>
                    <a:pt x="283783" y="28268"/>
                  </a:lnTo>
                  <a:cubicBezTo>
                    <a:pt x="291599" y="28268"/>
                    <a:pt x="297935" y="21940"/>
                    <a:pt x="297935" y="14134"/>
                  </a:cubicBezTo>
                  <a:cubicBezTo>
                    <a:pt x="297935" y="6328"/>
                    <a:pt x="291599" y="0"/>
                    <a:pt x="283783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41" name="Freeform 340">
              <a:extLst>
                <a:ext uri="{FF2B5EF4-FFF2-40B4-BE49-F238E27FC236}">
                  <a16:creationId xmlns:a16="http://schemas.microsoft.com/office/drawing/2014/main" id="{B44D553D-116F-9549-B530-F1D3796A1C84}"/>
                </a:ext>
              </a:extLst>
            </p:cNvPr>
            <p:cNvSpPr/>
            <p:nvPr/>
          </p:nvSpPr>
          <p:spPr>
            <a:xfrm>
              <a:off x="5313835" y="4022678"/>
              <a:ext cx="330200" cy="235564"/>
            </a:xfrm>
            <a:custGeom>
              <a:avLst/>
              <a:gdLst>
                <a:gd name="connsiteX0" fmla="*/ 311331 w 330200"/>
                <a:gd name="connsiteY0" fmla="*/ 0 h 235564"/>
                <a:gd name="connsiteX1" fmla="*/ 18869 w 330200"/>
                <a:gd name="connsiteY1" fmla="*/ 0 h 235564"/>
                <a:gd name="connsiteX2" fmla="*/ 0 w 330200"/>
                <a:gd name="connsiteY2" fmla="*/ 18845 h 235564"/>
                <a:gd name="connsiteX3" fmla="*/ 0 w 330200"/>
                <a:gd name="connsiteY3" fmla="*/ 216719 h 235564"/>
                <a:gd name="connsiteX4" fmla="*/ 18869 w 330200"/>
                <a:gd name="connsiteY4" fmla="*/ 235565 h 235564"/>
                <a:gd name="connsiteX5" fmla="*/ 311331 w 330200"/>
                <a:gd name="connsiteY5" fmla="*/ 235565 h 235564"/>
                <a:gd name="connsiteX6" fmla="*/ 330200 w 330200"/>
                <a:gd name="connsiteY6" fmla="*/ 216719 h 235564"/>
                <a:gd name="connsiteX7" fmla="*/ 330200 w 330200"/>
                <a:gd name="connsiteY7" fmla="*/ 18845 h 235564"/>
                <a:gd name="connsiteX8" fmla="*/ 311331 w 330200"/>
                <a:gd name="connsiteY8" fmla="*/ 0 h 235564"/>
                <a:gd name="connsiteX9" fmla="*/ 75474 w 330200"/>
                <a:gd name="connsiteY9" fmla="*/ 37690 h 235564"/>
                <a:gd name="connsiteX10" fmla="*/ 103777 w 330200"/>
                <a:gd name="connsiteY10" fmla="*/ 65958 h 235564"/>
                <a:gd name="connsiteX11" fmla="*/ 75474 w 330200"/>
                <a:gd name="connsiteY11" fmla="*/ 94226 h 235564"/>
                <a:gd name="connsiteX12" fmla="*/ 47171 w 330200"/>
                <a:gd name="connsiteY12" fmla="*/ 65958 h 235564"/>
                <a:gd name="connsiteX13" fmla="*/ 75474 w 330200"/>
                <a:gd name="connsiteY13" fmla="*/ 37690 h 235564"/>
                <a:gd name="connsiteX14" fmla="*/ 99060 w 330200"/>
                <a:gd name="connsiteY14" fmla="*/ 195519 h 235564"/>
                <a:gd name="connsiteX15" fmla="*/ 61323 w 330200"/>
                <a:gd name="connsiteY15" fmla="*/ 195519 h 235564"/>
                <a:gd name="connsiteX16" fmla="*/ 49530 w 330200"/>
                <a:gd name="connsiteY16" fmla="*/ 183740 h 235564"/>
                <a:gd name="connsiteX17" fmla="*/ 61323 w 330200"/>
                <a:gd name="connsiteY17" fmla="*/ 171962 h 235564"/>
                <a:gd name="connsiteX18" fmla="*/ 99060 w 330200"/>
                <a:gd name="connsiteY18" fmla="*/ 171962 h 235564"/>
                <a:gd name="connsiteX19" fmla="*/ 110853 w 330200"/>
                <a:gd name="connsiteY19" fmla="*/ 183740 h 235564"/>
                <a:gd name="connsiteX20" fmla="*/ 99060 w 330200"/>
                <a:gd name="connsiteY20" fmla="*/ 195519 h 235564"/>
                <a:gd name="connsiteX21" fmla="*/ 183969 w 330200"/>
                <a:gd name="connsiteY21" fmla="*/ 195519 h 235564"/>
                <a:gd name="connsiteX22" fmla="*/ 146231 w 330200"/>
                <a:gd name="connsiteY22" fmla="*/ 195519 h 235564"/>
                <a:gd name="connsiteX23" fmla="*/ 134439 w 330200"/>
                <a:gd name="connsiteY23" fmla="*/ 183740 h 235564"/>
                <a:gd name="connsiteX24" fmla="*/ 146231 w 330200"/>
                <a:gd name="connsiteY24" fmla="*/ 171962 h 235564"/>
                <a:gd name="connsiteX25" fmla="*/ 183969 w 330200"/>
                <a:gd name="connsiteY25" fmla="*/ 171962 h 235564"/>
                <a:gd name="connsiteX26" fmla="*/ 195761 w 330200"/>
                <a:gd name="connsiteY26" fmla="*/ 183740 h 235564"/>
                <a:gd name="connsiteX27" fmla="*/ 183969 w 330200"/>
                <a:gd name="connsiteY27" fmla="*/ 195519 h 235564"/>
                <a:gd name="connsiteX28" fmla="*/ 268877 w 330200"/>
                <a:gd name="connsiteY28" fmla="*/ 195519 h 235564"/>
                <a:gd name="connsiteX29" fmla="*/ 231140 w 330200"/>
                <a:gd name="connsiteY29" fmla="*/ 195519 h 235564"/>
                <a:gd name="connsiteX30" fmla="*/ 219347 w 330200"/>
                <a:gd name="connsiteY30" fmla="*/ 183740 h 235564"/>
                <a:gd name="connsiteX31" fmla="*/ 231140 w 330200"/>
                <a:gd name="connsiteY31" fmla="*/ 171962 h 235564"/>
                <a:gd name="connsiteX32" fmla="*/ 268877 w 330200"/>
                <a:gd name="connsiteY32" fmla="*/ 171962 h 235564"/>
                <a:gd name="connsiteX33" fmla="*/ 280670 w 330200"/>
                <a:gd name="connsiteY33" fmla="*/ 183740 h 235564"/>
                <a:gd name="connsiteX34" fmla="*/ 268877 w 330200"/>
                <a:gd name="connsiteY34" fmla="*/ 195519 h 235564"/>
                <a:gd name="connsiteX35" fmla="*/ 268877 w 330200"/>
                <a:gd name="connsiteY35" fmla="*/ 82448 h 235564"/>
                <a:gd name="connsiteX36" fmla="*/ 146231 w 330200"/>
                <a:gd name="connsiteY36" fmla="*/ 82448 h 235564"/>
                <a:gd name="connsiteX37" fmla="*/ 134439 w 330200"/>
                <a:gd name="connsiteY37" fmla="*/ 70669 h 235564"/>
                <a:gd name="connsiteX38" fmla="*/ 146231 w 330200"/>
                <a:gd name="connsiteY38" fmla="*/ 58891 h 235564"/>
                <a:gd name="connsiteX39" fmla="*/ 268877 w 330200"/>
                <a:gd name="connsiteY39" fmla="*/ 58891 h 235564"/>
                <a:gd name="connsiteX40" fmla="*/ 280670 w 330200"/>
                <a:gd name="connsiteY40" fmla="*/ 70669 h 235564"/>
                <a:gd name="connsiteX41" fmla="*/ 268877 w 330200"/>
                <a:gd name="connsiteY41" fmla="*/ 82448 h 235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0200" h="235564">
                  <a:moveTo>
                    <a:pt x="311331" y="0"/>
                  </a:moveTo>
                  <a:lnTo>
                    <a:pt x="18869" y="0"/>
                  </a:lnTo>
                  <a:cubicBezTo>
                    <a:pt x="8448" y="0"/>
                    <a:pt x="0" y="8437"/>
                    <a:pt x="0" y="18845"/>
                  </a:cubicBezTo>
                  <a:lnTo>
                    <a:pt x="0" y="216719"/>
                  </a:lnTo>
                  <a:cubicBezTo>
                    <a:pt x="0" y="227128"/>
                    <a:pt x="8448" y="235565"/>
                    <a:pt x="18869" y="235565"/>
                  </a:cubicBezTo>
                  <a:lnTo>
                    <a:pt x="311331" y="235565"/>
                  </a:lnTo>
                  <a:cubicBezTo>
                    <a:pt x="321753" y="235565"/>
                    <a:pt x="330200" y="227128"/>
                    <a:pt x="330200" y="216719"/>
                  </a:cubicBezTo>
                  <a:lnTo>
                    <a:pt x="330200" y="18845"/>
                  </a:lnTo>
                  <a:cubicBezTo>
                    <a:pt x="330200" y="8437"/>
                    <a:pt x="321753" y="0"/>
                    <a:pt x="311331" y="0"/>
                  </a:cubicBezTo>
                  <a:close/>
                  <a:moveTo>
                    <a:pt x="75474" y="37690"/>
                  </a:moveTo>
                  <a:cubicBezTo>
                    <a:pt x="91105" y="37690"/>
                    <a:pt x="103777" y="50346"/>
                    <a:pt x="103777" y="65958"/>
                  </a:cubicBezTo>
                  <a:cubicBezTo>
                    <a:pt x="103777" y="81570"/>
                    <a:pt x="91105" y="94226"/>
                    <a:pt x="75474" y="94226"/>
                  </a:cubicBezTo>
                  <a:cubicBezTo>
                    <a:pt x="59843" y="94226"/>
                    <a:pt x="47171" y="81570"/>
                    <a:pt x="47171" y="65958"/>
                  </a:cubicBezTo>
                  <a:cubicBezTo>
                    <a:pt x="47171" y="50346"/>
                    <a:pt x="59843" y="37690"/>
                    <a:pt x="75474" y="37690"/>
                  </a:cubicBezTo>
                  <a:close/>
                  <a:moveTo>
                    <a:pt x="99060" y="195519"/>
                  </a:moveTo>
                  <a:lnTo>
                    <a:pt x="61323" y="195519"/>
                  </a:lnTo>
                  <a:cubicBezTo>
                    <a:pt x="54810" y="195519"/>
                    <a:pt x="49530" y="190246"/>
                    <a:pt x="49530" y="183740"/>
                  </a:cubicBezTo>
                  <a:cubicBezTo>
                    <a:pt x="49530" y="177235"/>
                    <a:pt x="54810" y="171962"/>
                    <a:pt x="61323" y="171962"/>
                  </a:cubicBezTo>
                  <a:lnTo>
                    <a:pt x="99060" y="171962"/>
                  </a:lnTo>
                  <a:cubicBezTo>
                    <a:pt x="105573" y="171962"/>
                    <a:pt x="110853" y="177235"/>
                    <a:pt x="110853" y="183740"/>
                  </a:cubicBezTo>
                  <a:cubicBezTo>
                    <a:pt x="110853" y="190246"/>
                    <a:pt x="105573" y="195519"/>
                    <a:pt x="99060" y="195519"/>
                  </a:cubicBezTo>
                  <a:close/>
                  <a:moveTo>
                    <a:pt x="183969" y="195519"/>
                  </a:moveTo>
                  <a:lnTo>
                    <a:pt x="146231" y="195519"/>
                  </a:lnTo>
                  <a:cubicBezTo>
                    <a:pt x="139718" y="195519"/>
                    <a:pt x="134439" y="190246"/>
                    <a:pt x="134439" y="183740"/>
                  </a:cubicBezTo>
                  <a:cubicBezTo>
                    <a:pt x="134439" y="177235"/>
                    <a:pt x="139718" y="171962"/>
                    <a:pt x="146231" y="171962"/>
                  </a:cubicBezTo>
                  <a:lnTo>
                    <a:pt x="183969" y="171962"/>
                  </a:lnTo>
                  <a:cubicBezTo>
                    <a:pt x="190482" y="171962"/>
                    <a:pt x="195761" y="177235"/>
                    <a:pt x="195761" y="183740"/>
                  </a:cubicBezTo>
                  <a:cubicBezTo>
                    <a:pt x="195761" y="190246"/>
                    <a:pt x="190482" y="195519"/>
                    <a:pt x="183969" y="195519"/>
                  </a:cubicBezTo>
                  <a:close/>
                  <a:moveTo>
                    <a:pt x="268877" y="195519"/>
                  </a:moveTo>
                  <a:lnTo>
                    <a:pt x="231140" y="195519"/>
                  </a:lnTo>
                  <a:cubicBezTo>
                    <a:pt x="224627" y="195519"/>
                    <a:pt x="219347" y="190246"/>
                    <a:pt x="219347" y="183740"/>
                  </a:cubicBezTo>
                  <a:cubicBezTo>
                    <a:pt x="219347" y="177235"/>
                    <a:pt x="224627" y="171962"/>
                    <a:pt x="231140" y="171962"/>
                  </a:cubicBezTo>
                  <a:lnTo>
                    <a:pt x="268877" y="171962"/>
                  </a:lnTo>
                  <a:cubicBezTo>
                    <a:pt x="275391" y="171962"/>
                    <a:pt x="280670" y="177235"/>
                    <a:pt x="280670" y="183740"/>
                  </a:cubicBezTo>
                  <a:cubicBezTo>
                    <a:pt x="280670" y="190246"/>
                    <a:pt x="275391" y="195519"/>
                    <a:pt x="268877" y="195519"/>
                  </a:cubicBezTo>
                  <a:close/>
                  <a:moveTo>
                    <a:pt x="268877" y="82448"/>
                  </a:moveTo>
                  <a:lnTo>
                    <a:pt x="146231" y="82448"/>
                  </a:lnTo>
                  <a:cubicBezTo>
                    <a:pt x="139718" y="82448"/>
                    <a:pt x="134439" y="77175"/>
                    <a:pt x="134439" y="70669"/>
                  </a:cubicBezTo>
                  <a:cubicBezTo>
                    <a:pt x="134439" y="64164"/>
                    <a:pt x="139718" y="58891"/>
                    <a:pt x="146231" y="58891"/>
                  </a:cubicBezTo>
                  <a:lnTo>
                    <a:pt x="268877" y="58891"/>
                  </a:lnTo>
                  <a:cubicBezTo>
                    <a:pt x="275391" y="58891"/>
                    <a:pt x="280670" y="64164"/>
                    <a:pt x="280670" y="70669"/>
                  </a:cubicBezTo>
                  <a:cubicBezTo>
                    <a:pt x="280670" y="77175"/>
                    <a:pt x="275391" y="82448"/>
                    <a:pt x="268877" y="8244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42" name="Graphic 109">
            <a:extLst>
              <a:ext uri="{FF2B5EF4-FFF2-40B4-BE49-F238E27FC236}">
                <a16:creationId xmlns:a16="http://schemas.microsoft.com/office/drawing/2014/main" id="{4CB3F92D-3E1F-8948-BD49-640DFF76F2AF}"/>
              </a:ext>
            </a:extLst>
          </p:cNvPr>
          <p:cNvGrpSpPr>
            <a:grpSpLocks noChangeAspect="1"/>
          </p:cNvGrpSpPr>
          <p:nvPr/>
        </p:nvGrpSpPr>
        <p:grpSpPr>
          <a:xfrm>
            <a:off x="6491863" y="4353916"/>
            <a:ext cx="378629" cy="381003"/>
            <a:chOff x="6491863" y="3926404"/>
            <a:chExt cx="378629" cy="381003"/>
          </a:xfrm>
          <a:noFill/>
        </p:grpSpPr>
        <p:sp>
          <p:nvSpPr>
            <p:cNvPr id="343" name="Freeform 342">
              <a:extLst>
                <a:ext uri="{FF2B5EF4-FFF2-40B4-BE49-F238E27FC236}">
                  <a16:creationId xmlns:a16="http://schemas.microsoft.com/office/drawing/2014/main" id="{63417118-54F0-2B4D-802B-509639A37773}"/>
                </a:ext>
              </a:extLst>
            </p:cNvPr>
            <p:cNvSpPr/>
            <p:nvPr/>
          </p:nvSpPr>
          <p:spPr>
            <a:xfrm>
              <a:off x="6491863" y="4037908"/>
              <a:ext cx="378629" cy="269499"/>
            </a:xfrm>
            <a:custGeom>
              <a:avLst/>
              <a:gdLst>
                <a:gd name="connsiteX0" fmla="*/ 375705 w 378629"/>
                <a:gd name="connsiteY0" fmla="*/ 48237 h 269499"/>
                <a:gd name="connsiteX1" fmla="*/ 349035 w 378629"/>
                <a:gd name="connsiteY1" fmla="*/ 17478 h 269499"/>
                <a:gd name="connsiteX2" fmla="*/ 333423 w 378629"/>
                <a:gd name="connsiteY2" fmla="*/ 22682 h 269499"/>
                <a:gd name="connsiteX3" fmla="*/ 338627 w 378629"/>
                <a:gd name="connsiteY3" fmla="*/ 38294 h 269499"/>
                <a:gd name="connsiteX4" fmla="*/ 352091 w 378629"/>
                <a:gd name="connsiteY4" fmla="*/ 78273 h 269499"/>
                <a:gd name="connsiteX5" fmla="*/ 352009 w 378629"/>
                <a:gd name="connsiteY5" fmla="*/ 78438 h 269499"/>
                <a:gd name="connsiteX6" fmla="*/ 339649 w 378629"/>
                <a:gd name="connsiteY6" fmla="*/ 89218 h 269499"/>
                <a:gd name="connsiteX7" fmla="*/ 185855 w 378629"/>
                <a:gd name="connsiteY7" fmla="*/ 8 h 269499"/>
                <a:gd name="connsiteX8" fmla="*/ 116346 w 378629"/>
                <a:gd name="connsiteY8" fmla="*/ 10044 h 269499"/>
                <a:gd name="connsiteX9" fmla="*/ 48695 w 378629"/>
                <a:gd name="connsiteY9" fmla="*/ 5862 h 269499"/>
                <a:gd name="connsiteX10" fmla="*/ 42555 w 378629"/>
                <a:gd name="connsiteY10" fmla="*/ 17482 h 269499"/>
                <a:gd name="connsiteX11" fmla="*/ 43306 w 378629"/>
                <a:gd name="connsiteY11" fmla="*/ 19244 h 269499"/>
                <a:gd name="connsiteX12" fmla="*/ 57338 w 378629"/>
                <a:gd name="connsiteY12" fmla="*/ 44799 h 269499"/>
                <a:gd name="connsiteX13" fmla="*/ 28623 w 378629"/>
                <a:gd name="connsiteY13" fmla="*/ 106781 h 269499"/>
                <a:gd name="connsiteX14" fmla="*/ 15521 w 378629"/>
                <a:gd name="connsiteY14" fmla="*/ 108918 h 269499"/>
                <a:gd name="connsiteX15" fmla="*/ 2 w 378629"/>
                <a:gd name="connsiteY15" fmla="*/ 127504 h 269499"/>
                <a:gd name="connsiteX16" fmla="*/ 2 w 378629"/>
                <a:gd name="connsiteY16" fmla="*/ 159285 h 269499"/>
                <a:gd name="connsiteX17" fmla="*/ 6135 w 378629"/>
                <a:gd name="connsiteY17" fmla="*/ 172852 h 269499"/>
                <a:gd name="connsiteX18" fmla="*/ 26765 w 378629"/>
                <a:gd name="connsiteY18" fmla="*/ 191437 h 269499"/>
                <a:gd name="connsiteX19" fmla="*/ 26765 w 378629"/>
                <a:gd name="connsiteY19" fmla="*/ 191437 h 269499"/>
                <a:gd name="connsiteX20" fmla="*/ 74343 w 378629"/>
                <a:gd name="connsiteY20" fmla="*/ 220709 h 269499"/>
                <a:gd name="connsiteX21" fmla="*/ 74343 w 378629"/>
                <a:gd name="connsiteY21" fmla="*/ 260203 h 269499"/>
                <a:gd name="connsiteX22" fmla="*/ 83636 w 378629"/>
                <a:gd name="connsiteY22" fmla="*/ 269496 h 269499"/>
                <a:gd name="connsiteX23" fmla="*/ 132144 w 378629"/>
                <a:gd name="connsiteY23" fmla="*/ 269496 h 269499"/>
                <a:gd name="connsiteX24" fmla="*/ 141436 w 378629"/>
                <a:gd name="connsiteY24" fmla="*/ 262433 h 269499"/>
                <a:gd name="connsiteX25" fmla="*/ 147198 w 378629"/>
                <a:gd name="connsiteY25" fmla="*/ 239202 h 269499"/>
                <a:gd name="connsiteX26" fmla="*/ 185855 w 378629"/>
                <a:gd name="connsiteY26" fmla="*/ 241618 h 269499"/>
                <a:gd name="connsiteX27" fmla="*/ 224606 w 378629"/>
                <a:gd name="connsiteY27" fmla="*/ 238644 h 269499"/>
                <a:gd name="connsiteX28" fmla="*/ 230553 w 378629"/>
                <a:gd name="connsiteY28" fmla="*/ 262433 h 269499"/>
                <a:gd name="connsiteX29" fmla="*/ 239846 w 378629"/>
                <a:gd name="connsiteY29" fmla="*/ 269496 h 269499"/>
                <a:gd name="connsiteX30" fmla="*/ 288075 w 378629"/>
                <a:gd name="connsiteY30" fmla="*/ 269496 h 269499"/>
                <a:gd name="connsiteX31" fmla="*/ 297368 w 378629"/>
                <a:gd name="connsiteY31" fmla="*/ 260203 h 269499"/>
                <a:gd name="connsiteX32" fmla="*/ 297368 w 378629"/>
                <a:gd name="connsiteY32" fmla="*/ 211510 h 269499"/>
                <a:gd name="connsiteX33" fmla="*/ 343831 w 378629"/>
                <a:gd name="connsiteY33" fmla="*/ 120813 h 269499"/>
                <a:gd name="connsiteX34" fmla="*/ 343831 w 378629"/>
                <a:gd name="connsiteY34" fmla="*/ 112171 h 269499"/>
                <a:gd name="connsiteX35" fmla="*/ 347362 w 378629"/>
                <a:gd name="connsiteY35" fmla="*/ 111334 h 269499"/>
                <a:gd name="connsiteX36" fmla="*/ 373289 w 378629"/>
                <a:gd name="connsiteY36" fmla="*/ 88846 h 269499"/>
                <a:gd name="connsiteX37" fmla="*/ 375705 w 378629"/>
                <a:gd name="connsiteY37" fmla="*/ 48237 h 269499"/>
                <a:gd name="connsiteX38" fmla="*/ 78990 w 378629"/>
                <a:gd name="connsiteY38" fmla="*/ 111520 h 269499"/>
                <a:gd name="connsiteX39" fmla="*/ 65051 w 378629"/>
                <a:gd name="connsiteY39" fmla="*/ 97581 h 269499"/>
                <a:gd name="connsiteX40" fmla="*/ 78990 w 378629"/>
                <a:gd name="connsiteY40" fmla="*/ 83642 h 269499"/>
                <a:gd name="connsiteX41" fmla="*/ 92929 w 378629"/>
                <a:gd name="connsiteY41" fmla="*/ 97581 h 269499"/>
                <a:gd name="connsiteX42" fmla="*/ 78990 w 378629"/>
                <a:gd name="connsiteY42" fmla="*/ 111520 h 269499"/>
                <a:gd name="connsiteX43" fmla="*/ 248302 w 378629"/>
                <a:gd name="connsiteY43" fmla="*/ 48609 h 269499"/>
                <a:gd name="connsiteX44" fmla="*/ 237244 w 378629"/>
                <a:gd name="connsiteY44" fmla="*/ 56601 h 269499"/>
                <a:gd name="connsiteX45" fmla="*/ 233620 w 378629"/>
                <a:gd name="connsiteY45" fmla="*/ 56043 h 269499"/>
                <a:gd name="connsiteX46" fmla="*/ 174890 w 378629"/>
                <a:gd name="connsiteY46" fmla="*/ 50003 h 269499"/>
                <a:gd name="connsiteX47" fmla="*/ 147012 w 378629"/>
                <a:gd name="connsiteY47" fmla="*/ 54370 h 269499"/>
                <a:gd name="connsiteX48" fmla="*/ 132980 w 378629"/>
                <a:gd name="connsiteY48" fmla="*/ 45821 h 269499"/>
                <a:gd name="connsiteX49" fmla="*/ 141529 w 378629"/>
                <a:gd name="connsiteY49" fmla="*/ 31789 h 269499"/>
                <a:gd name="connsiteX50" fmla="*/ 173589 w 378629"/>
                <a:gd name="connsiteY50" fmla="*/ 26771 h 269499"/>
                <a:gd name="connsiteX51" fmla="*/ 241147 w 378629"/>
                <a:gd name="connsiteY51" fmla="*/ 33926 h 269499"/>
                <a:gd name="connsiteX52" fmla="*/ 248302 w 378629"/>
                <a:gd name="connsiteY52" fmla="*/ 48609 h 269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78629" h="269499">
                  <a:moveTo>
                    <a:pt x="375705" y="48237"/>
                  </a:moveTo>
                  <a:cubicBezTo>
                    <a:pt x="371249" y="34851"/>
                    <a:pt x="361654" y="23785"/>
                    <a:pt x="349035" y="17478"/>
                  </a:cubicBezTo>
                  <a:cubicBezTo>
                    <a:pt x="343286" y="14604"/>
                    <a:pt x="336297" y="16934"/>
                    <a:pt x="333423" y="22682"/>
                  </a:cubicBezTo>
                  <a:cubicBezTo>
                    <a:pt x="330549" y="28431"/>
                    <a:pt x="332879" y="35420"/>
                    <a:pt x="338627" y="38294"/>
                  </a:cubicBezTo>
                  <a:cubicBezTo>
                    <a:pt x="353385" y="45616"/>
                    <a:pt x="359413" y="63515"/>
                    <a:pt x="352091" y="78273"/>
                  </a:cubicBezTo>
                  <a:cubicBezTo>
                    <a:pt x="352064" y="78328"/>
                    <a:pt x="352036" y="78383"/>
                    <a:pt x="352009" y="78438"/>
                  </a:cubicBezTo>
                  <a:cubicBezTo>
                    <a:pt x="349512" y="83551"/>
                    <a:pt x="345054" y="87438"/>
                    <a:pt x="339649" y="89218"/>
                  </a:cubicBezTo>
                  <a:cubicBezTo>
                    <a:pt x="323387" y="29838"/>
                    <a:pt x="260847" y="8"/>
                    <a:pt x="185855" y="8"/>
                  </a:cubicBezTo>
                  <a:cubicBezTo>
                    <a:pt x="162311" y="-188"/>
                    <a:pt x="138873" y="3195"/>
                    <a:pt x="116346" y="10044"/>
                  </a:cubicBezTo>
                  <a:cubicBezTo>
                    <a:pt x="95093" y="316"/>
                    <a:pt x="70985" y="-1174"/>
                    <a:pt x="48695" y="5862"/>
                  </a:cubicBezTo>
                  <a:cubicBezTo>
                    <a:pt x="43791" y="7375"/>
                    <a:pt x="41042" y="12577"/>
                    <a:pt x="42555" y="17482"/>
                  </a:cubicBezTo>
                  <a:cubicBezTo>
                    <a:pt x="42744" y="18093"/>
                    <a:pt x="42996" y="18684"/>
                    <a:pt x="43306" y="19244"/>
                  </a:cubicBezTo>
                  <a:lnTo>
                    <a:pt x="57338" y="44799"/>
                  </a:lnTo>
                  <a:cubicBezTo>
                    <a:pt x="41053" y="61632"/>
                    <a:pt x="30935" y="83474"/>
                    <a:pt x="28623" y="106781"/>
                  </a:cubicBezTo>
                  <a:lnTo>
                    <a:pt x="15521" y="108918"/>
                  </a:lnTo>
                  <a:cubicBezTo>
                    <a:pt x="6468" y="110432"/>
                    <a:pt x="-124" y="118326"/>
                    <a:pt x="2" y="127504"/>
                  </a:cubicBezTo>
                  <a:lnTo>
                    <a:pt x="2" y="159285"/>
                  </a:lnTo>
                  <a:cubicBezTo>
                    <a:pt x="66" y="164464"/>
                    <a:pt x="2289" y="169382"/>
                    <a:pt x="6135" y="172852"/>
                  </a:cubicBezTo>
                  <a:lnTo>
                    <a:pt x="26765" y="191437"/>
                  </a:lnTo>
                  <a:lnTo>
                    <a:pt x="26765" y="191437"/>
                  </a:lnTo>
                  <a:cubicBezTo>
                    <a:pt x="40749" y="203958"/>
                    <a:pt x="56863" y="213872"/>
                    <a:pt x="74343" y="220709"/>
                  </a:cubicBezTo>
                  <a:lnTo>
                    <a:pt x="74343" y="260203"/>
                  </a:lnTo>
                  <a:cubicBezTo>
                    <a:pt x="74343" y="265336"/>
                    <a:pt x="78504" y="269496"/>
                    <a:pt x="83636" y="269496"/>
                  </a:cubicBezTo>
                  <a:lnTo>
                    <a:pt x="132144" y="269496"/>
                  </a:lnTo>
                  <a:cubicBezTo>
                    <a:pt x="136518" y="269623"/>
                    <a:pt x="140388" y="266682"/>
                    <a:pt x="141436" y="262433"/>
                  </a:cubicBezTo>
                  <a:lnTo>
                    <a:pt x="147198" y="239202"/>
                  </a:lnTo>
                  <a:cubicBezTo>
                    <a:pt x="160025" y="240776"/>
                    <a:pt x="172933" y="241583"/>
                    <a:pt x="185855" y="241618"/>
                  </a:cubicBezTo>
                  <a:cubicBezTo>
                    <a:pt x="198830" y="241634"/>
                    <a:pt x="211786" y="240639"/>
                    <a:pt x="224606" y="238644"/>
                  </a:cubicBezTo>
                  <a:lnTo>
                    <a:pt x="230553" y="262433"/>
                  </a:lnTo>
                  <a:cubicBezTo>
                    <a:pt x="231601" y="266682"/>
                    <a:pt x="235472" y="269623"/>
                    <a:pt x="239846" y="269496"/>
                  </a:cubicBezTo>
                  <a:lnTo>
                    <a:pt x="288075" y="269496"/>
                  </a:lnTo>
                  <a:cubicBezTo>
                    <a:pt x="293207" y="269496"/>
                    <a:pt x="297368" y="265336"/>
                    <a:pt x="297368" y="260203"/>
                  </a:cubicBezTo>
                  <a:lnTo>
                    <a:pt x="297368" y="211510"/>
                  </a:lnTo>
                  <a:cubicBezTo>
                    <a:pt x="327334" y="191201"/>
                    <a:pt x="344856" y="156998"/>
                    <a:pt x="343831" y="120813"/>
                  </a:cubicBezTo>
                  <a:cubicBezTo>
                    <a:pt x="343831" y="117839"/>
                    <a:pt x="343831" y="115051"/>
                    <a:pt x="343831" y="112171"/>
                  </a:cubicBezTo>
                  <a:lnTo>
                    <a:pt x="347362" y="111334"/>
                  </a:lnTo>
                  <a:cubicBezTo>
                    <a:pt x="358643" y="107569"/>
                    <a:pt x="367967" y="99481"/>
                    <a:pt x="373289" y="88846"/>
                  </a:cubicBezTo>
                  <a:cubicBezTo>
                    <a:pt x="379447" y="76165"/>
                    <a:pt x="380316" y="61558"/>
                    <a:pt x="375705" y="48237"/>
                  </a:cubicBezTo>
                  <a:close/>
                  <a:moveTo>
                    <a:pt x="78990" y="111520"/>
                  </a:moveTo>
                  <a:cubicBezTo>
                    <a:pt x="71291" y="111520"/>
                    <a:pt x="65051" y="105279"/>
                    <a:pt x="65051" y="97581"/>
                  </a:cubicBezTo>
                  <a:cubicBezTo>
                    <a:pt x="65051" y="89883"/>
                    <a:pt x="71291" y="83642"/>
                    <a:pt x="78990" y="83642"/>
                  </a:cubicBezTo>
                  <a:cubicBezTo>
                    <a:pt x="86688" y="83642"/>
                    <a:pt x="92929" y="89883"/>
                    <a:pt x="92929" y="97581"/>
                  </a:cubicBezTo>
                  <a:cubicBezTo>
                    <a:pt x="92929" y="105279"/>
                    <a:pt x="86688" y="111520"/>
                    <a:pt x="78990" y="111520"/>
                  </a:cubicBezTo>
                  <a:close/>
                  <a:moveTo>
                    <a:pt x="248302" y="48609"/>
                  </a:moveTo>
                  <a:cubicBezTo>
                    <a:pt x="246685" y="53349"/>
                    <a:pt x="242253" y="56553"/>
                    <a:pt x="237244" y="56601"/>
                  </a:cubicBezTo>
                  <a:cubicBezTo>
                    <a:pt x="236015" y="56598"/>
                    <a:pt x="234793" y="56409"/>
                    <a:pt x="233620" y="56043"/>
                  </a:cubicBezTo>
                  <a:cubicBezTo>
                    <a:pt x="214612" y="50283"/>
                    <a:pt x="194673" y="48232"/>
                    <a:pt x="174890" y="50003"/>
                  </a:cubicBezTo>
                  <a:cubicBezTo>
                    <a:pt x="165498" y="50732"/>
                    <a:pt x="156177" y="52192"/>
                    <a:pt x="147012" y="54370"/>
                  </a:cubicBezTo>
                  <a:cubicBezTo>
                    <a:pt x="140777" y="55884"/>
                    <a:pt x="134494" y="52056"/>
                    <a:pt x="132980" y="45821"/>
                  </a:cubicBezTo>
                  <a:cubicBezTo>
                    <a:pt x="131466" y="39586"/>
                    <a:pt x="135294" y="33303"/>
                    <a:pt x="141529" y="31789"/>
                  </a:cubicBezTo>
                  <a:cubicBezTo>
                    <a:pt x="152060" y="29239"/>
                    <a:pt x="162783" y="27561"/>
                    <a:pt x="173589" y="26771"/>
                  </a:cubicBezTo>
                  <a:cubicBezTo>
                    <a:pt x="196360" y="24713"/>
                    <a:pt x="219313" y="27144"/>
                    <a:pt x="241147" y="33926"/>
                  </a:cubicBezTo>
                  <a:cubicBezTo>
                    <a:pt x="247116" y="36074"/>
                    <a:pt x="250288" y="42584"/>
                    <a:pt x="248302" y="4860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44" name="Freeform 343">
              <a:extLst>
                <a:ext uri="{FF2B5EF4-FFF2-40B4-BE49-F238E27FC236}">
                  <a16:creationId xmlns:a16="http://schemas.microsoft.com/office/drawing/2014/main" id="{4928A7B5-B1D3-3646-A43F-478BD9691465}"/>
                </a:ext>
              </a:extLst>
            </p:cNvPr>
            <p:cNvSpPr/>
            <p:nvPr/>
          </p:nvSpPr>
          <p:spPr>
            <a:xfrm>
              <a:off x="6640547" y="3926404"/>
              <a:ext cx="83634" cy="83634"/>
            </a:xfrm>
            <a:custGeom>
              <a:avLst/>
              <a:gdLst>
                <a:gd name="connsiteX0" fmla="*/ 83634 w 83634"/>
                <a:gd name="connsiteY0" fmla="*/ 41817 h 83634"/>
                <a:gd name="connsiteX1" fmla="*/ 41817 w 83634"/>
                <a:gd name="connsiteY1" fmla="*/ 83634 h 83634"/>
                <a:gd name="connsiteX2" fmla="*/ 0 w 83634"/>
                <a:gd name="connsiteY2" fmla="*/ 41817 h 83634"/>
                <a:gd name="connsiteX3" fmla="*/ 41817 w 83634"/>
                <a:gd name="connsiteY3" fmla="*/ 0 h 83634"/>
                <a:gd name="connsiteX4" fmla="*/ 83634 w 83634"/>
                <a:gd name="connsiteY4" fmla="*/ 41817 h 83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634" h="83634">
                  <a:moveTo>
                    <a:pt x="83634" y="41817"/>
                  </a:moveTo>
                  <a:cubicBezTo>
                    <a:pt x="83634" y="64912"/>
                    <a:pt x="64912" y="83634"/>
                    <a:pt x="41817" y="83634"/>
                  </a:cubicBezTo>
                  <a:cubicBezTo>
                    <a:pt x="18722" y="83634"/>
                    <a:pt x="0" y="64912"/>
                    <a:pt x="0" y="41817"/>
                  </a:cubicBezTo>
                  <a:cubicBezTo>
                    <a:pt x="0" y="18722"/>
                    <a:pt x="18722" y="0"/>
                    <a:pt x="41817" y="0"/>
                  </a:cubicBezTo>
                  <a:cubicBezTo>
                    <a:pt x="64912" y="0"/>
                    <a:pt x="83634" y="18722"/>
                    <a:pt x="83634" y="4181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45" name="Graphic 111">
            <a:extLst>
              <a:ext uri="{FF2B5EF4-FFF2-40B4-BE49-F238E27FC236}">
                <a16:creationId xmlns:a16="http://schemas.microsoft.com/office/drawing/2014/main" id="{4DDCF984-F090-3344-956A-E55A35E17DCC}"/>
              </a:ext>
            </a:extLst>
          </p:cNvPr>
          <p:cNvGrpSpPr>
            <a:grpSpLocks noChangeAspect="1"/>
          </p:cNvGrpSpPr>
          <p:nvPr/>
        </p:nvGrpSpPr>
        <p:grpSpPr>
          <a:xfrm>
            <a:off x="11309947" y="4366616"/>
            <a:ext cx="254000" cy="355600"/>
            <a:chOff x="11309947" y="3939104"/>
            <a:chExt cx="254000" cy="355600"/>
          </a:xfrm>
          <a:noFill/>
        </p:grpSpPr>
        <p:sp>
          <p:nvSpPr>
            <p:cNvPr id="346" name="Freeform 345">
              <a:extLst>
                <a:ext uri="{FF2B5EF4-FFF2-40B4-BE49-F238E27FC236}">
                  <a16:creationId xmlns:a16="http://schemas.microsoft.com/office/drawing/2014/main" id="{199F2223-162A-D64B-BA79-8D71E72B8235}"/>
                </a:ext>
              </a:extLst>
            </p:cNvPr>
            <p:cNvSpPr/>
            <p:nvPr/>
          </p:nvSpPr>
          <p:spPr>
            <a:xfrm>
              <a:off x="11469872" y="4023325"/>
              <a:ext cx="28222" cy="65505"/>
            </a:xfrm>
            <a:custGeom>
              <a:avLst/>
              <a:gdLst>
                <a:gd name="connsiteX0" fmla="*/ 14111 w 28222"/>
                <a:gd name="connsiteY0" fmla="*/ 0 h 65505"/>
                <a:gd name="connsiteX1" fmla="*/ 0 w 28222"/>
                <a:gd name="connsiteY1" fmla="*/ 14037 h 65505"/>
                <a:gd name="connsiteX2" fmla="*/ 0 w 28222"/>
                <a:gd name="connsiteY2" fmla="*/ 51468 h 65505"/>
                <a:gd name="connsiteX3" fmla="*/ 14111 w 28222"/>
                <a:gd name="connsiteY3" fmla="*/ 65505 h 65505"/>
                <a:gd name="connsiteX4" fmla="*/ 28222 w 28222"/>
                <a:gd name="connsiteY4" fmla="*/ 51468 h 65505"/>
                <a:gd name="connsiteX5" fmla="*/ 28222 w 28222"/>
                <a:gd name="connsiteY5" fmla="*/ 14037 h 65505"/>
                <a:gd name="connsiteX6" fmla="*/ 14111 w 28222"/>
                <a:gd name="connsiteY6" fmla="*/ 0 h 65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22" h="65505">
                  <a:moveTo>
                    <a:pt x="14111" y="0"/>
                  </a:moveTo>
                  <a:cubicBezTo>
                    <a:pt x="6318" y="0"/>
                    <a:pt x="0" y="6284"/>
                    <a:pt x="0" y="14037"/>
                  </a:cubicBezTo>
                  <a:lnTo>
                    <a:pt x="0" y="51468"/>
                  </a:lnTo>
                  <a:cubicBezTo>
                    <a:pt x="0" y="59220"/>
                    <a:pt x="6318" y="65505"/>
                    <a:pt x="14111" y="65505"/>
                  </a:cubicBezTo>
                  <a:cubicBezTo>
                    <a:pt x="21904" y="65505"/>
                    <a:pt x="28222" y="59220"/>
                    <a:pt x="28222" y="51468"/>
                  </a:cubicBezTo>
                  <a:lnTo>
                    <a:pt x="28222" y="14037"/>
                  </a:lnTo>
                  <a:cubicBezTo>
                    <a:pt x="28222" y="6284"/>
                    <a:pt x="21904" y="0"/>
                    <a:pt x="14111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47" name="Freeform 346">
              <a:extLst>
                <a:ext uri="{FF2B5EF4-FFF2-40B4-BE49-F238E27FC236}">
                  <a16:creationId xmlns:a16="http://schemas.microsoft.com/office/drawing/2014/main" id="{D2A5D9C6-D9C9-4445-92BF-F68754343E0B}"/>
                </a:ext>
              </a:extLst>
            </p:cNvPr>
            <p:cNvSpPr/>
            <p:nvPr/>
          </p:nvSpPr>
          <p:spPr>
            <a:xfrm>
              <a:off x="11309947" y="3939104"/>
              <a:ext cx="254000" cy="355600"/>
            </a:xfrm>
            <a:custGeom>
              <a:avLst/>
              <a:gdLst>
                <a:gd name="connsiteX0" fmla="*/ 216370 w 254000"/>
                <a:gd name="connsiteY0" fmla="*/ 0 h 355600"/>
                <a:gd name="connsiteX1" fmla="*/ 37630 w 254000"/>
                <a:gd name="connsiteY1" fmla="*/ 0 h 355600"/>
                <a:gd name="connsiteX2" fmla="*/ 0 w 254000"/>
                <a:gd name="connsiteY2" fmla="*/ 37432 h 355600"/>
                <a:gd name="connsiteX3" fmla="*/ 0 w 254000"/>
                <a:gd name="connsiteY3" fmla="*/ 318168 h 355600"/>
                <a:gd name="connsiteX4" fmla="*/ 37630 w 254000"/>
                <a:gd name="connsiteY4" fmla="*/ 355600 h 355600"/>
                <a:gd name="connsiteX5" fmla="*/ 216370 w 254000"/>
                <a:gd name="connsiteY5" fmla="*/ 355600 h 355600"/>
                <a:gd name="connsiteX6" fmla="*/ 254000 w 254000"/>
                <a:gd name="connsiteY6" fmla="*/ 318168 h 355600"/>
                <a:gd name="connsiteX7" fmla="*/ 254000 w 254000"/>
                <a:gd name="connsiteY7" fmla="*/ 37432 h 355600"/>
                <a:gd name="connsiteX8" fmla="*/ 216370 w 254000"/>
                <a:gd name="connsiteY8" fmla="*/ 0 h 355600"/>
                <a:gd name="connsiteX9" fmla="*/ 70556 w 254000"/>
                <a:gd name="connsiteY9" fmla="*/ 318168 h 355600"/>
                <a:gd name="connsiteX10" fmla="*/ 51741 w 254000"/>
                <a:gd name="connsiteY10" fmla="*/ 318168 h 355600"/>
                <a:gd name="connsiteX11" fmla="*/ 37630 w 254000"/>
                <a:gd name="connsiteY11" fmla="*/ 304132 h 355600"/>
                <a:gd name="connsiteX12" fmla="*/ 51741 w 254000"/>
                <a:gd name="connsiteY12" fmla="*/ 290095 h 355600"/>
                <a:gd name="connsiteX13" fmla="*/ 70556 w 254000"/>
                <a:gd name="connsiteY13" fmla="*/ 290095 h 355600"/>
                <a:gd name="connsiteX14" fmla="*/ 84667 w 254000"/>
                <a:gd name="connsiteY14" fmla="*/ 304132 h 355600"/>
                <a:gd name="connsiteX15" fmla="*/ 70556 w 254000"/>
                <a:gd name="connsiteY15" fmla="*/ 318168 h 355600"/>
                <a:gd name="connsiteX16" fmla="*/ 70556 w 254000"/>
                <a:gd name="connsiteY16" fmla="*/ 271379 h 355600"/>
                <a:gd name="connsiteX17" fmla="*/ 51741 w 254000"/>
                <a:gd name="connsiteY17" fmla="*/ 271379 h 355600"/>
                <a:gd name="connsiteX18" fmla="*/ 37630 w 254000"/>
                <a:gd name="connsiteY18" fmla="*/ 257342 h 355600"/>
                <a:gd name="connsiteX19" fmla="*/ 51741 w 254000"/>
                <a:gd name="connsiteY19" fmla="*/ 243305 h 355600"/>
                <a:gd name="connsiteX20" fmla="*/ 70556 w 254000"/>
                <a:gd name="connsiteY20" fmla="*/ 243305 h 355600"/>
                <a:gd name="connsiteX21" fmla="*/ 84667 w 254000"/>
                <a:gd name="connsiteY21" fmla="*/ 257342 h 355600"/>
                <a:gd name="connsiteX22" fmla="*/ 70556 w 254000"/>
                <a:gd name="connsiteY22" fmla="*/ 271379 h 355600"/>
                <a:gd name="connsiteX23" fmla="*/ 70556 w 254000"/>
                <a:gd name="connsiteY23" fmla="*/ 224589 h 355600"/>
                <a:gd name="connsiteX24" fmla="*/ 51741 w 254000"/>
                <a:gd name="connsiteY24" fmla="*/ 224589 h 355600"/>
                <a:gd name="connsiteX25" fmla="*/ 37630 w 254000"/>
                <a:gd name="connsiteY25" fmla="*/ 210553 h 355600"/>
                <a:gd name="connsiteX26" fmla="*/ 51741 w 254000"/>
                <a:gd name="connsiteY26" fmla="*/ 196516 h 355600"/>
                <a:gd name="connsiteX27" fmla="*/ 70556 w 254000"/>
                <a:gd name="connsiteY27" fmla="*/ 196516 h 355600"/>
                <a:gd name="connsiteX28" fmla="*/ 84667 w 254000"/>
                <a:gd name="connsiteY28" fmla="*/ 210553 h 355600"/>
                <a:gd name="connsiteX29" fmla="*/ 70556 w 254000"/>
                <a:gd name="connsiteY29" fmla="*/ 224589 h 355600"/>
                <a:gd name="connsiteX30" fmla="*/ 136407 w 254000"/>
                <a:gd name="connsiteY30" fmla="*/ 318168 h 355600"/>
                <a:gd name="connsiteX31" fmla="*/ 117593 w 254000"/>
                <a:gd name="connsiteY31" fmla="*/ 318168 h 355600"/>
                <a:gd name="connsiteX32" fmla="*/ 103481 w 254000"/>
                <a:gd name="connsiteY32" fmla="*/ 304132 h 355600"/>
                <a:gd name="connsiteX33" fmla="*/ 117593 w 254000"/>
                <a:gd name="connsiteY33" fmla="*/ 290095 h 355600"/>
                <a:gd name="connsiteX34" fmla="*/ 136407 w 254000"/>
                <a:gd name="connsiteY34" fmla="*/ 290095 h 355600"/>
                <a:gd name="connsiteX35" fmla="*/ 150519 w 254000"/>
                <a:gd name="connsiteY35" fmla="*/ 304132 h 355600"/>
                <a:gd name="connsiteX36" fmla="*/ 136407 w 254000"/>
                <a:gd name="connsiteY36" fmla="*/ 318168 h 355600"/>
                <a:gd name="connsiteX37" fmla="*/ 136407 w 254000"/>
                <a:gd name="connsiteY37" fmla="*/ 271379 h 355600"/>
                <a:gd name="connsiteX38" fmla="*/ 117593 w 254000"/>
                <a:gd name="connsiteY38" fmla="*/ 271379 h 355600"/>
                <a:gd name="connsiteX39" fmla="*/ 103481 w 254000"/>
                <a:gd name="connsiteY39" fmla="*/ 257342 h 355600"/>
                <a:gd name="connsiteX40" fmla="*/ 117593 w 254000"/>
                <a:gd name="connsiteY40" fmla="*/ 243305 h 355600"/>
                <a:gd name="connsiteX41" fmla="*/ 136407 w 254000"/>
                <a:gd name="connsiteY41" fmla="*/ 243305 h 355600"/>
                <a:gd name="connsiteX42" fmla="*/ 150519 w 254000"/>
                <a:gd name="connsiteY42" fmla="*/ 257342 h 355600"/>
                <a:gd name="connsiteX43" fmla="*/ 136407 w 254000"/>
                <a:gd name="connsiteY43" fmla="*/ 271379 h 355600"/>
                <a:gd name="connsiteX44" fmla="*/ 136407 w 254000"/>
                <a:gd name="connsiteY44" fmla="*/ 224589 h 355600"/>
                <a:gd name="connsiteX45" fmla="*/ 117593 w 254000"/>
                <a:gd name="connsiteY45" fmla="*/ 224589 h 355600"/>
                <a:gd name="connsiteX46" fmla="*/ 103481 w 254000"/>
                <a:gd name="connsiteY46" fmla="*/ 210553 h 355600"/>
                <a:gd name="connsiteX47" fmla="*/ 117593 w 254000"/>
                <a:gd name="connsiteY47" fmla="*/ 196516 h 355600"/>
                <a:gd name="connsiteX48" fmla="*/ 136407 w 254000"/>
                <a:gd name="connsiteY48" fmla="*/ 196516 h 355600"/>
                <a:gd name="connsiteX49" fmla="*/ 150519 w 254000"/>
                <a:gd name="connsiteY49" fmla="*/ 210553 h 355600"/>
                <a:gd name="connsiteX50" fmla="*/ 136407 w 254000"/>
                <a:gd name="connsiteY50" fmla="*/ 224589 h 355600"/>
                <a:gd name="connsiteX51" fmla="*/ 216370 w 254000"/>
                <a:gd name="connsiteY51" fmla="*/ 304132 h 355600"/>
                <a:gd name="connsiteX52" fmla="*/ 202259 w 254000"/>
                <a:gd name="connsiteY52" fmla="*/ 318168 h 355600"/>
                <a:gd name="connsiteX53" fmla="*/ 183444 w 254000"/>
                <a:gd name="connsiteY53" fmla="*/ 318168 h 355600"/>
                <a:gd name="connsiteX54" fmla="*/ 169333 w 254000"/>
                <a:gd name="connsiteY54" fmla="*/ 304132 h 355600"/>
                <a:gd name="connsiteX55" fmla="*/ 169333 w 254000"/>
                <a:gd name="connsiteY55" fmla="*/ 257342 h 355600"/>
                <a:gd name="connsiteX56" fmla="*/ 183444 w 254000"/>
                <a:gd name="connsiteY56" fmla="*/ 243305 h 355600"/>
                <a:gd name="connsiteX57" fmla="*/ 202259 w 254000"/>
                <a:gd name="connsiteY57" fmla="*/ 243305 h 355600"/>
                <a:gd name="connsiteX58" fmla="*/ 216370 w 254000"/>
                <a:gd name="connsiteY58" fmla="*/ 257342 h 355600"/>
                <a:gd name="connsiteX59" fmla="*/ 202259 w 254000"/>
                <a:gd name="connsiteY59" fmla="*/ 224589 h 355600"/>
                <a:gd name="connsiteX60" fmla="*/ 183444 w 254000"/>
                <a:gd name="connsiteY60" fmla="*/ 224589 h 355600"/>
                <a:gd name="connsiteX61" fmla="*/ 169333 w 254000"/>
                <a:gd name="connsiteY61" fmla="*/ 210553 h 355600"/>
                <a:gd name="connsiteX62" fmla="*/ 183444 w 254000"/>
                <a:gd name="connsiteY62" fmla="*/ 196516 h 355600"/>
                <a:gd name="connsiteX63" fmla="*/ 202259 w 254000"/>
                <a:gd name="connsiteY63" fmla="*/ 196516 h 355600"/>
                <a:gd name="connsiteX64" fmla="*/ 216370 w 254000"/>
                <a:gd name="connsiteY64" fmla="*/ 210553 h 355600"/>
                <a:gd name="connsiteX65" fmla="*/ 202259 w 254000"/>
                <a:gd name="connsiteY65" fmla="*/ 224589 h 355600"/>
                <a:gd name="connsiteX66" fmla="*/ 216370 w 254000"/>
                <a:gd name="connsiteY66" fmla="*/ 154405 h 355600"/>
                <a:gd name="connsiteX67" fmla="*/ 206963 w 254000"/>
                <a:gd name="connsiteY67" fmla="*/ 163763 h 355600"/>
                <a:gd name="connsiteX68" fmla="*/ 47037 w 254000"/>
                <a:gd name="connsiteY68" fmla="*/ 163763 h 355600"/>
                <a:gd name="connsiteX69" fmla="*/ 37630 w 254000"/>
                <a:gd name="connsiteY69" fmla="*/ 154405 h 355600"/>
                <a:gd name="connsiteX70" fmla="*/ 37630 w 254000"/>
                <a:gd name="connsiteY70" fmla="*/ 70184 h 355600"/>
                <a:gd name="connsiteX71" fmla="*/ 47037 w 254000"/>
                <a:gd name="connsiteY71" fmla="*/ 60826 h 355600"/>
                <a:gd name="connsiteX72" fmla="*/ 206963 w 254000"/>
                <a:gd name="connsiteY72" fmla="*/ 60826 h 355600"/>
                <a:gd name="connsiteX73" fmla="*/ 216370 w 254000"/>
                <a:gd name="connsiteY73" fmla="*/ 70184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254000" h="355600">
                  <a:moveTo>
                    <a:pt x="216370" y="0"/>
                  </a:moveTo>
                  <a:lnTo>
                    <a:pt x="37630" y="0"/>
                  </a:lnTo>
                  <a:cubicBezTo>
                    <a:pt x="16847" y="0"/>
                    <a:pt x="0" y="16759"/>
                    <a:pt x="0" y="37432"/>
                  </a:cubicBezTo>
                  <a:lnTo>
                    <a:pt x="0" y="318168"/>
                  </a:lnTo>
                  <a:cubicBezTo>
                    <a:pt x="0" y="338841"/>
                    <a:pt x="16847" y="355600"/>
                    <a:pt x="37630" y="355600"/>
                  </a:cubicBezTo>
                  <a:lnTo>
                    <a:pt x="216370" y="355600"/>
                  </a:lnTo>
                  <a:cubicBezTo>
                    <a:pt x="237152" y="355600"/>
                    <a:pt x="254000" y="338841"/>
                    <a:pt x="254000" y="318168"/>
                  </a:cubicBezTo>
                  <a:lnTo>
                    <a:pt x="254000" y="37432"/>
                  </a:lnTo>
                  <a:cubicBezTo>
                    <a:pt x="254000" y="16759"/>
                    <a:pt x="237152" y="0"/>
                    <a:pt x="216370" y="0"/>
                  </a:cubicBezTo>
                  <a:close/>
                  <a:moveTo>
                    <a:pt x="70556" y="318168"/>
                  </a:moveTo>
                  <a:lnTo>
                    <a:pt x="51741" y="318168"/>
                  </a:lnTo>
                  <a:cubicBezTo>
                    <a:pt x="43947" y="318168"/>
                    <a:pt x="37630" y="311884"/>
                    <a:pt x="37630" y="304132"/>
                  </a:cubicBezTo>
                  <a:cubicBezTo>
                    <a:pt x="37630" y="296380"/>
                    <a:pt x="43947" y="290095"/>
                    <a:pt x="51741" y="290095"/>
                  </a:cubicBezTo>
                  <a:lnTo>
                    <a:pt x="70556" y="290095"/>
                  </a:lnTo>
                  <a:cubicBezTo>
                    <a:pt x="78349" y="290095"/>
                    <a:pt x="84667" y="296380"/>
                    <a:pt x="84667" y="304132"/>
                  </a:cubicBezTo>
                  <a:cubicBezTo>
                    <a:pt x="84667" y="311884"/>
                    <a:pt x="78349" y="318168"/>
                    <a:pt x="70556" y="318168"/>
                  </a:cubicBezTo>
                  <a:close/>
                  <a:moveTo>
                    <a:pt x="70556" y="271379"/>
                  </a:moveTo>
                  <a:lnTo>
                    <a:pt x="51741" y="271379"/>
                  </a:lnTo>
                  <a:cubicBezTo>
                    <a:pt x="43947" y="271379"/>
                    <a:pt x="37630" y="265094"/>
                    <a:pt x="37630" y="257342"/>
                  </a:cubicBezTo>
                  <a:cubicBezTo>
                    <a:pt x="37630" y="249590"/>
                    <a:pt x="43947" y="243305"/>
                    <a:pt x="51741" y="243305"/>
                  </a:cubicBezTo>
                  <a:lnTo>
                    <a:pt x="70556" y="243305"/>
                  </a:lnTo>
                  <a:cubicBezTo>
                    <a:pt x="78349" y="243305"/>
                    <a:pt x="84667" y="249590"/>
                    <a:pt x="84667" y="257342"/>
                  </a:cubicBezTo>
                  <a:cubicBezTo>
                    <a:pt x="84667" y="265094"/>
                    <a:pt x="78349" y="271379"/>
                    <a:pt x="70556" y="271379"/>
                  </a:cubicBezTo>
                  <a:close/>
                  <a:moveTo>
                    <a:pt x="70556" y="224589"/>
                  </a:moveTo>
                  <a:lnTo>
                    <a:pt x="51741" y="224589"/>
                  </a:lnTo>
                  <a:cubicBezTo>
                    <a:pt x="43947" y="224589"/>
                    <a:pt x="37630" y="218305"/>
                    <a:pt x="37630" y="210553"/>
                  </a:cubicBezTo>
                  <a:cubicBezTo>
                    <a:pt x="37630" y="202801"/>
                    <a:pt x="43947" y="196516"/>
                    <a:pt x="51741" y="196516"/>
                  </a:cubicBezTo>
                  <a:lnTo>
                    <a:pt x="70556" y="196516"/>
                  </a:lnTo>
                  <a:cubicBezTo>
                    <a:pt x="78349" y="196516"/>
                    <a:pt x="84667" y="202801"/>
                    <a:pt x="84667" y="210553"/>
                  </a:cubicBezTo>
                  <a:cubicBezTo>
                    <a:pt x="84667" y="218305"/>
                    <a:pt x="78349" y="224589"/>
                    <a:pt x="70556" y="224589"/>
                  </a:cubicBezTo>
                  <a:close/>
                  <a:moveTo>
                    <a:pt x="136407" y="318168"/>
                  </a:moveTo>
                  <a:lnTo>
                    <a:pt x="117593" y="318168"/>
                  </a:lnTo>
                  <a:cubicBezTo>
                    <a:pt x="109800" y="318168"/>
                    <a:pt x="103481" y="311884"/>
                    <a:pt x="103481" y="304132"/>
                  </a:cubicBezTo>
                  <a:cubicBezTo>
                    <a:pt x="103481" y="296380"/>
                    <a:pt x="109800" y="290095"/>
                    <a:pt x="117593" y="290095"/>
                  </a:cubicBezTo>
                  <a:lnTo>
                    <a:pt x="136407" y="290095"/>
                  </a:lnTo>
                  <a:cubicBezTo>
                    <a:pt x="144201" y="290095"/>
                    <a:pt x="150519" y="296380"/>
                    <a:pt x="150519" y="304132"/>
                  </a:cubicBezTo>
                  <a:cubicBezTo>
                    <a:pt x="150519" y="311884"/>
                    <a:pt x="144201" y="318168"/>
                    <a:pt x="136407" y="318168"/>
                  </a:cubicBezTo>
                  <a:close/>
                  <a:moveTo>
                    <a:pt x="136407" y="271379"/>
                  </a:moveTo>
                  <a:lnTo>
                    <a:pt x="117593" y="271379"/>
                  </a:lnTo>
                  <a:cubicBezTo>
                    <a:pt x="109800" y="271379"/>
                    <a:pt x="103481" y="265094"/>
                    <a:pt x="103481" y="257342"/>
                  </a:cubicBezTo>
                  <a:cubicBezTo>
                    <a:pt x="103481" y="249590"/>
                    <a:pt x="109800" y="243305"/>
                    <a:pt x="117593" y="243305"/>
                  </a:cubicBezTo>
                  <a:lnTo>
                    <a:pt x="136407" y="243305"/>
                  </a:lnTo>
                  <a:cubicBezTo>
                    <a:pt x="144201" y="243305"/>
                    <a:pt x="150519" y="249590"/>
                    <a:pt x="150519" y="257342"/>
                  </a:cubicBezTo>
                  <a:cubicBezTo>
                    <a:pt x="150519" y="265094"/>
                    <a:pt x="144201" y="271379"/>
                    <a:pt x="136407" y="271379"/>
                  </a:cubicBezTo>
                  <a:close/>
                  <a:moveTo>
                    <a:pt x="136407" y="224589"/>
                  </a:moveTo>
                  <a:lnTo>
                    <a:pt x="117593" y="224589"/>
                  </a:lnTo>
                  <a:cubicBezTo>
                    <a:pt x="109800" y="224589"/>
                    <a:pt x="103481" y="218305"/>
                    <a:pt x="103481" y="210553"/>
                  </a:cubicBezTo>
                  <a:cubicBezTo>
                    <a:pt x="103481" y="202801"/>
                    <a:pt x="109800" y="196516"/>
                    <a:pt x="117593" y="196516"/>
                  </a:cubicBezTo>
                  <a:lnTo>
                    <a:pt x="136407" y="196516"/>
                  </a:lnTo>
                  <a:cubicBezTo>
                    <a:pt x="144201" y="196516"/>
                    <a:pt x="150519" y="202801"/>
                    <a:pt x="150519" y="210553"/>
                  </a:cubicBezTo>
                  <a:cubicBezTo>
                    <a:pt x="150519" y="218305"/>
                    <a:pt x="144201" y="224589"/>
                    <a:pt x="136407" y="224589"/>
                  </a:cubicBezTo>
                  <a:close/>
                  <a:moveTo>
                    <a:pt x="216370" y="304132"/>
                  </a:moveTo>
                  <a:cubicBezTo>
                    <a:pt x="216370" y="311884"/>
                    <a:pt x="210052" y="318168"/>
                    <a:pt x="202259" y="318168"/>
                  </a:cubicBezTo>
                  <a:lnTo>
                    <a:pt x="183444" y="318168"/>
                  </a:lnTo>
                  <a:cubicBezTo>
                    <a:pt x="175651" y="318168"/>
                    <a:pt x="169333" y="311884"/>
                    <a:pt x="169333" y="304132"/>
                  </a:cubicBezTo>
                  <a:lnTo>
                    <a:pt x="169333" y="257342"/>
                  </a:lnTo>
                  <a:cubicBezTo>
                    <a:pt x="169333" y="249590"/>
                    <a:pt x="175651" y="243305"/>
                    <a:pt x="183444" y="243305"/>
                  </a:cubicBezTo>
                  <a:lnTo>
                    <a:pt x="202259" y="243305"/>
                  </a:lnTo>
                  <a:cubicBezTo>
                    <a:pt x="210052" y="243305"/>
                    <a:pt x="216370" y="249590"/>
                    <a:pt x="216370" y="257342"/>
                  </a:cubicBezTo>
                  <a:close/>
                  <a:moveTo>
                    <a:pt x="202259" y="224589"/>
                  </a:moveTo>
                  <a:lnTo>
                    <a:pt x="183444" y="224589"/>
                  </a:lnTo>
                  <a:cubicBezTo>
                    <a:pt x="175651" y="224589"/>
                    <a:pt x="169333" y="218305"/>
                    <a:pt x="169333" y="210553"/>
                  </a:cubicBezTo>
                  <a:cubicBezTo>
                    <a:pt x="169333" y="202801"/>
                    <a:pt x="175651" y="196516"/>
                    <a:pt x="183444" y="196516"/>
                  </a:cubicBezTo>
                  <a:lnTo>
                    <a:pt x="202259" y="196516"/>
                  </a:lnTo>
                  <a:cubicBezTo>
                    <a:pt x="210052" y="196516"/>
                    <a:pt x="216370" y="202801"/>
                    <a:pt x="216370" y="210553"/>
                  </a:cubicBezTo>
                  <a:cubicBezTo>
                    <a:pt x="216370" y="218305"/>
                    <a:pt x="210052" y="224589"/>
                    <a:pt x="202259" y="224589"/>
                  </a:cubicBezTo>
                  <a:close/>
                  <a:moveTo>
                    <a:pt x="216370" y="154405"/>
                  </a:moveTo>
                  <a:cubicBezTo>
                    <a:pt x="216370" y="159574"/>
                    <a:pt x="212159" y="163763"/>
                    <a:pt x="206963" y="163763"/>
                  </a:cubicBezTo>
                  <a:lnTo>
                    <a:pt x="47037" y="163763"/>
                  </a:lnTo>
                  <a:cubicBezTo>
                    <a:pt x="41842" y="163763"/>
                    <a:pt x="37630" y="159574"/>
                    <a:pt x="37630" y="154405"/>
                  </a:cubicBezTo>
                  <a:lnTo>
                    <a:pt x="37630" y="70184"/>
                  </a:lnTo>
                  <a:cubicBezTo>
                    <a:pt x="37630" y="65016"/>
                    <a:pt x="41842" y="60826"/>
                    <a:pt x="47037" y="60826"/>
                  </a:cubicBezTo>
                  <a:lnTo>
                    <a:pt x="206963" y="60826"/>
                  </a:lnTo>
                  <a:cubicBezTo>
                    <a:pt x="212159" y="60826"/>
                    <a:pt x="216370" y="65016"/>
                    <a:pt x="216370" y="7018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51" name="Graphic 115">
            <a:extLst>
              <a:ext uri="{FF2B5EF4-FFF2-40B4-BE49-F238E27FC236}">
                <a16:creationId xmlns:a16="http://schemas.microsoft.com/office/drawing/2014/main" id="{71E0F628-DD6C-5042-BCA6-9921C282B0F4}"/>
              </a:ext>
            </a:extLst>
          </p:cNvPr>
          <p:cNvGrpSpPr>
            <a:grpSpLocks noChangeAspect="1"/>
          </p:cNvGrpSpPr>
          <p:nvPr/>
        </p:nvGrpSpPr>
        <p:grpSpPr>
          <a:xfrm>
            <a:off x="8884966" y="4366616"/>
            <a:ext cx="330204" cy="352605"/>
            <a:chOff x="8884966" y="3939104"/>
            <a:chExt cx="330204" cy="352605"/>
          </a:xfrm>
          <a:noFill/>
        </p:grpSpPr>
        <p:sp>
          <p:nvSpPr>
            <p:cNvPr id="352" name="Freeform 351">
              <a:extLst>
                <a:ext uri="{FF2B5EF4-FFF2-40B4-BE49-F238E27FC236}">
                  <a16:creationId xmlns:a16="http://schemas.microsoft.com/office/drawing/2014/main" id="{A53CB990-1463-B948-8AB9-5DB44CBA39EC}"/>
                </a:ext>
              </a:extLst>
            </p:cNvPr>
            <p:cNvSpPr/>
            <p:nvPr/>
          </p:nvSpPr>
          <p:spPr>
            <a:xfrm>
              <a:off x="8913273" y="4263635"/>
              <a:ext cx="297180" cy="28073"/>
            </a:xfrm>
            <a:custGeom>
              <a:avLst/>
              <a:gdLst>
                <a:gd name="connsiteX0" fmla="*/ 283029 w 297180"/>
                <a:gd name="connsiteY0" fmla="*/ 0 h 28073"/>
                <a:gd name="connsiteX1" fmla="*/ 14151 w 297180"/>
                <a:gd name="connsiteY1" fmla="*/ 0 h 28073"/>
                <a:gd name="connsiteX2" fmla="*/ 0 w 297180"/>
                <a:gd name="connsiteY2" fmla="*/ 14037 h 28073"/>
                <a:gd name="connsiteX3" fmla="*/ 14151 w 297180"/>
                <a:gd name="connsiteY3" fmla="*/ 28074 h 28073"/>
                <a:gd name="connsiteX4" fmla="*/ 283029 w 297180"/>
                <a:gd name="connsiteY4" fmla="*/ 28074 h 28073"/>
                <a:gd name="connsiteX5" fmla="*/ 297180 w 297180"/>
                <a:gd name="connsiteY5" fmla="*/ 14037 h 28073"/>
                <a:gd name="connsiteX6" fmla="*/ 283029 w 297180"/>
                <a:gd name="connsiteY6" fmla="*/ 0 h 2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7180" h="28073">
                  <a:moveTo>
                    <a:pt x="283029" y="0"/>
                  </a:moveTo>
                  <a:lnTo>
                    <a:pt x="14151" y="0"/>
                  </a:lnTo>
                  <a:cubicBezTo>
                    <a:pt x="6336" y="0"/>
                    <a:pt x="0" y="6285"/>
                    <a:pt x="0" y="14037"/>
                  </a:cubicBezTo>
                  <a:cubicBezTo>
                    <a:pt x="0" y="21789"/>
                    <a:pt x="6336" y="28074"/>
                    <a:pt x="14151" y="28074"/>
                  </a:cubicBezTo>
                  <a:lnTo>
                    <a:pt x="283029" y="28074"/>
                  </a:lnTo>
                  <a:cubicBezTo>
                    <a:pt x="290844" y="28074"/>
                    <a:pt x="297180" y="21789"/>
                    <a:pt x="297180" y="14037"/>
                  </a:cubicBezTo>
                  <a:cubicBezTo>
                    <a:pt x="297180" y="6285"/>
                    <a:pt x="290844" y="0"/>
                    <a:pt x="283029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53" name="Freeform 352">
              <a:extLst>
                <a:ext uri="{FF2B5EF4-FFF2-40B4-BE49-F238E27FC236}">
                  <a16:creationId xmlns:a16="http://schemas.microsoft.com/office/drawing/2014/main" id="{D24B59C1-F22D-4A42-A635-F007094297FC}"/>
                </a:ext>
              </a:extLst>
            </p:cNvPr>
            <p:cNvSpPr/>
            <p:nvPr/>
          </p:nvSpPr>
          <p:spPr>
            <a:xfrm>
              <a:off x="8884966" y="3939104"/>
              <a:ext cx="330204" cy="299452"/>
            </a:xfrm>
            <a:custGeom>
              <a:avLst/>
              <a:gdLst>
                <a:gd name="connsiteX0" fmla="*/ 311336 w 330204"/>
                <a:gd name="connsiteY0" fmla="*/ 0 h 299452"/>
                <a:gd name="connsiteX1" fmla="*/ 37742 w 330204"/>
                <a:gd name="connsiteY1" fmla="*/ 0 h 299452"/>
                <a:gd name="connsiteX2" fmla="*/ 18873 w 330204"/>
                <a:gd name="connsiteY2" fmla="*/ 18716 h 299452"/>
                <a:gd name="connsiteX3" fmla="*/ 18873 w 330204"/>
                <a:gd name="connsiteY3" fmla="*/ 37899 h 299452"/>
                <a:gd name="connsiteX4" fmla="*/ 5 w 330204"/>
                <a:gd name="connsiteY4" fmla="*/ 60826 h 299452"/>
                <a:gd name="connsiteX5" fmla="*/ 5 w 330204"/>
                <a:gd name="connsiteY5" fmla="*/ 107616 h 299452"/>
                <a:gd name="connsiteX6" fmla="*/ 18873 w 330204"/>
                <a:gd name="connsiteY6" fmla="*/ 131011 h 299452"/>
                <a:gd name="connsiteX7" fmla="*/ 18873 w 330204"/>
                <a:gd name="connsiteY7" fmla="*/ 178736 h 299452"/>
                <a:gd name="connsiteX8" fmla="*/ 5 w 330204"/>
                <a:gd name="connsiteY8" fmla="*/ 201195 h 299452"/>
                <a:gd name="connsiteX9" fmla="*/ 5 w 330204"/>
                <a:gd name="connsiteY9" fmla="*/ 238626 h 299452"/>
                <a:gd name="connsiteX10" fmla="*/ 18873 w 330204"/>
                <a:gd name="connsiteY10" fmla="*/ 262021 h 299452"/>
                <a:gd name="connsiteX11" fmla="*/ 18873 w 330204"/>
                <a:gd name="connsiteY11" fmla="*/ 280737 h 299452"/>
                <a:gd name="connsiteX12" fmla="*/ 37742 w 330204"/>
                <a:gd name="connsiteY12" fmla="*/ 299453 h 299452"/>
                <a:gd name="connsiteX13" fmla="*/ 311336 w 330204"/>
                <a:gd name="connsiteY13" fmla="*/ 299453 h 299452"/>
                <a:gd name="connsiteX14" fmla="*/ 330205 w 330204"/>
                <a:gd name="connsiteY14" fmla="*/ 280737 h 299452"/>
                <a:gd name="connsiteX15" fmla="*/ 330205 w 330204"/>
                <a:gd name="connsiteY15" fmla="*/ 18716 h 299452"/>
                <a:gd name="connsiteX16" fmla="*/ 311336 w 330204"/>
                <a:gd name="connsiteY16" fmla="*/ 0 h 299452"/>
                <a:gd name="connsiteX17" fmla="*/ 96706 w 330204"/>
                <a:gd name="connsiteY17" fmla="*/ 151785 h 299452"/>
                <a:gd name="connsiteX18" fmla="*/ 96706 w 330204"/>
                <a:gd name="connsiteY18" fmla="*/ 201195 h 299452"/>
                <a:gd name="connsiteX19" fmla="*/ 84913 w 330204"/>
                <a:gd name="connsiteY19" fmla="*/ 212892 h 299452"/>
                <a:gd name="connsiteX20" fmla="*/ 73121 w 330204"/>
                <a:gd name="connsiteY20" fmla="*/ 201195 h 299452"/>
                <a:gd name="connsiteX21" fmla="*/ 73121 w 330204"/>
                <a:gd name="connsiteY21" fmla="*/ 151785 h 299452"/>
                <a:gd name="connsiteX22" fmla="*/ 59184 w 330204"/>
                <a:gd name="connsiteY22" fmla="*/ 114567 h 299452"/>
                <a:gd name="connsiteX23" fmla="*/ 96706 w 330204"/>
                <a:gd name="connsiteY23" fmla="*/ 100743 h 299452"/>
                <a:gd name="connsiteX24" fmla="*/ 110643 w 330204"/>
                <a:gd name="connsiteY24" fmla="*/ 137962 h 299452"/>
                <a:gd name="connsiteX25" fmla="*/ 96706 w 330204"/>
                <a:gd name="connsiteY25" fmla="*/ 151785 h 299452"/>
                <a:gd name="connsiteX26" fmla="*/ 287751 w 330204"/>
                <a:gd name="connsiteY26" fmla="*/ 161143 h 299452"/>
                <a:gd name="connsiteX27" fmla="*/ 272184 w 330204"/>
                <a:gd name="connsiteY27" fmla="*/ 161143 h 299452"/>
                <a:gd name="connsiteX28" fmla="*/ 265769 w 330204"/>
                <a:gd name="connsiteY28" fmla="*/ 176583 h 299452"/>
                <a:gd name="connsiteX29" fmla="*/ 276712 w 330204"/>
                <a:gd name="connsiteY29" fmla="*/ 187439 h 299452"/>
                <a:gd name="connsiteX30" fmla="*/ 276733 w 330204"/>
                <a:gd name="connsiteY30" fmla="*/ 203982 h 299452"/>
                <a:gd name="connsiteX31" fmla="*/ 276712 w 330204"/>
                <a:gd name="connsiteY31" fmla="*/ 204002 h 299452"/>
                <a:gd name="connsiteX32" fmla="*/ 260302 w 330204"/>
                <a:gd name="connsiteY32" fmla="*/ 204195 h 299452"/>
                <a:gd name="connsiteX33" fmla="*/ 260108 w 330204"/>
                <a:gd name="connsiteY33" fmla="*/ 204002 h 299452"/>
                <a:gd name="connsiteX34" fmla="*/ 249070 w 330204"/>
                <a:gd name="connsiteY34" fmla="*/ 193428 h 299452"/>
                <a:gd name="connsiteX35" fmla="*/ 233503 w 330204"/>
                <a:gd name="connsiteY35" fmla="*/ 199791 h 299452"/>
                <a:gd name="connsiteX36" fmla="*/ 233503 w 330204"/>
                <a:gd name="connsiteY36" fmla="*/ 215232 h 299452"/>
                <a:gd name="connsiteX37" fmla="*/ 221711 w 330204"/>
                <a:gd name="connsiteY37" fmla="*/ 226929 h 299452"/>
                <a:gd name="connsiteX38" fmla="*/ 209918 w 330204"/>
                <a:gd name="connsiteY38" fmla="*/ 215232 h 299452"/>
                <a:gd name="connsiteX39" fmla="*/ 209918 w 330204"/>
                <a:gd name="connsiteY39" fmla="*/ 199791 h 299452"/>
                <a:gd name="connsiteX40" fmla="*/ 194351 w 330204"/>
                <a:gd name="connsiteY40" fmla="*/ 193428 h 299452"/>
                <a:gd name="connsiteX41" fmla="*/ 183407 w 330204"/>
                <a:gd name="connsiteY41" fmla="*/ 204283 h 299452"/>
                <a:gd name="connsiteX42" fmla="*/ 175011 w 330204"/>
                <a:gd name="connsiteY42" fmla="*/ 207745 h 299452"/>
                <a:gd name="connsiteX43" fmla="*/ 166709 w 330204"/>
                <a:gd name="connsiteY43" fmla="*/ 204283 h 299452"/>
                <a:gd name="connsiteX44" fmla="*/ 166688 w 330204"/>
                <a:gd name="connsiteY44" fmla="*/ 187740 h 299452"/>
                <a:gd name="connsiteX45" fmla="*/ 166709 w 330204"/>
                <a:gd name="connsiteY45" fmla="*/ 187719 h 299452"/>
                <a:gd name="connsiteX46" fmla="*/ 177652 w 330204"/>
                <a:gd name="connsiteY46" fmla="*/ 176864 h 299452"/>
                <a:gd name="connsiteX47" fmla="*/ 171237 w 330204"/>
                <a:gd name="connsiteY47" fmla="*/ 161424 h 299452"/>
                <a:gd name="connsiteX48" fmla="*/ 155671 w 330204"/>
                <a:gd name="connsiteY48" fmla="*/ 161424 h 299452"/>
                <a:gd name="connsiteX49" fmla="*/ 143878 w 330204"/>
                <a:gd name="connsiteY49" fmla="*/ 149726 h 299452"/>
                <a:gd name="connsiteX50" fmla="*/ 155671 w 330204"/>
                <a:gd name="connsiteY50" fmla="*/ 138029 h 299452"/>
                <a:gd name="connsiteX51" fmla="*/ 171237 w 330204"/>
                <a:gd name="connsiteY51" fmla="*/ 138029 h 299452"/>
                <a:gd name="connsiteX52" fmla="*/ 177652 w 330204"/>
                <a:gd name="connsiteY52" fmla="*/ 122588 h 299452"/>
                <a:gd name="connsiteX53" fmla="*/ 166709 w 330204"/>
                <a:gd name="connsiteY53" fmla="*/ 111733 h 299452"/>
                <a:gd name="connsiteX54" fmla="*/ 166709 w 330204"/>
                <a:gd name="connsiteY54" fmla="*/ 95170 h 299452"/>
                <a:gd name="connsiteX55" fmla="*/ 183407 w 330204"/>
                <a:gd name="connsiteY55" fmla="*/ 95170 h 299452"/>
                <a:gd name="connsiteX56" fmla="*/ 194351 w 330204"/>
                <a:gd name="connsiteY56" fmla="*/ 106025 h 299452"/>
                <a:gd name="connsiteX57" fmla="*/ 209918 w 330204"/>
                <a:gd name="connsiteY57" fmla="*/ 99662 h 299452"/>
                <a:gd name="connsiteX58" fmla="*/ 209918 w 330204"/>
                <a:gd name="connsiteY58" fmla="*/ 84221 h 299452"/>
                <a:gd name="connsiteX59" fmla="*/ 221711 w 330204"/>
                <a:gd name="connsiteY59" fmla="*/ 72524 h 299452"/>
                <a:gd name="connsiteX60" fmla="*/ 233503 w 330204"/>
                <a:gd name="connsiteY60" fmla="*/ 84221 h 299452"/>
                <a:gd name="connsiteX61" fmla="*/ 233503 w 330204"/>
                <a:gd name="connsiteY61" fmla="*/ 99662 h 299452"/>
                <a:gd name="connsiteX62" fmla="*/ 249070 w 330204"/>
                <a:gd name="connsiteY62" fmla="*/ 106025 h 299452"/>
                <a:gd name="connsiteX63" fmla="*/ 260108 w 330204"/>
                <a:gd name="connsiteY63" fmla="*/ 95170 h 299452"/>
                <a:gd name="connsiteX64" fmla="*/ 276762 w 330204"/>
                <a:gd name="connsiteY64" fmla="*/ 94293 h 299452"/>
                <a:gd name="connsiteX65" fmla="*/ 277646 w 330204"/>
                <a:gd name="connsiteY65" fmla="*/ 110812 h 299452"/>
                <a:gd name="connsiteX66" fmla="*/ 276712 w 330204"/>
                <a:gd name="connsiteY66" fmla="*/ 111733 h 299452"/>
                <a:gd name="connsiteX67" fmla="*/ 265769 w 330204"/>
                <a:gd name="connsiteY67" fmla="*/ 122588 h 299452"/>
                <a:gd name="connsiteX68" fmla="*/ 272184 w 330204"/>
                <a:gd name="connsiteY68" fmla="*/ 138029 h 299452"/>
                <a:gd name="connsiteX69" fmla="*/ 287751 w 330204"/>
                <a:gd name="connsiteY69" fmla="*/ 138029 h 299452"/>
                <a:gd name="connsiteX70" fmla="*/ 299543 w 330204"/>
                <a:gd name="connsiteY70" fmla="*/ 149726 h 299452"/>
                <a:gd name="connsiteX71" fmla="*/ 287751 w 330204"/>
                <a:gd name="connsiteY71" fmla="*/ 161424 h 299452"/>
                <a:gd name="connsiteX72" fmla="*/ 221711 w 330204"/>
                <a:gd name="connsiteY72" fmla="*/ 126051 h 299452"/>
                <a:gd name="connsiteX73" fmla="*/ 198127 w 330204"/>
                <a:gd name="connsiteY73" fmla="*/ 149447 h 299452"/>
                <a:gd name="connsiteX74" fmla="*/ 221714 w 330204"/>
                <a:gd name="connsiteY74" fmla="*/ 172840 h 299452"/>
                <a:gd name="connsiteX75" fmla="*/ 245296 w 330204"/>
                <a:gd name="connsiteY75" fmla="*/ 149726 h 299452"/>
                <a:gd name="connsiteX76" fmla="*/ 221711 w 330204"/>
                <a:gd name="connsiteY76" fmla="*/ 126332 h 29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330204" h="299452">
                  <a:moveTo>
                    <a:pt x="311336" y="0"/>
                  </a:moveTo>
                  <a:lnTo>
                    <a:pt x="37742" y="0"/>
                  </a:lnTo>
                  <a:cubicBezTo>
                    <a:pt x="27321" y="0"/>
                    <a:pt x="18873" y="8379"/>
                    <a:pt x="18873" y="18716"/>
                  </a:cubicBezTo>
                  <a:lnTo>
                    <a:pt x="18873" y="37899"/>
                  </a:lnTo>
                  <a:cubicBezTo>
                    <a:pt x="7890" y="40123"/>
                    <a:pt x="3" y="49708"/>
                    <a:pt x="5" y="60826"/>
                  </a:cubicBezTo>
                  <a:lnTo>
                    <a:pt x="5" y="107616"/>
                  </a:lnTo>
                  <a:cubicBezTo>
                    <a:pt x="-225" y="118910"/>
                    <a:pt x="7714" y="128753"/>
                    <a:pt x="18873" y="131011"/>
                  </a:cubicBezTo>
                  <a:lnTo>
                    <a:pt x="18873" y="178736"/>
                  </a:lnTo>
                  <a:cubicBezTo>
                    <a:pt x="8062" y="180923"/>
                    <a:pt x="224" y="190253"/>
                    <a:pt x="5" y="201195"/>
                  </a:cubicBezTo>
                  <a:lnTo>
                    <a:pt x="5" y="238626"/>
                  </a:lnTo>
                  <a:cubicBezTo>
                    <a:pt x="-225" y="249920"/>
                    <a:pt x="7714" y="259764"/>
                    <a:pt x="18873" y="262021"/>
                  </a:cubicBezTo>
                  <a:lnTo>
                    <a:pt x="18873" y="280737"/>
                  </a:lnTo>
                  <a:cubicBezTo>
                    <a:pt x="18873" y="291074"/>
                    <a:pt x="27321" y="299453"/>
                    <a:pt x="37742" y="299453"/>
                  </a:cubicBezTo>
                  <a:lnTo>
                    <a:pt x="311336" y="299453"/>
                  </a:lnTo>
                  <a:cubicBezTo>
                    <a:pt x="321757" y="299453"/>
                    <a:pt x="330205" y="291074"/>
                    <a:pt x="330205" y="280737"/>
                  </a:cubicBezTo>
                  <a:lnTo>
                    <a:pt x="330205" y="18716"/>
                  </a:lnTo>
                  <a:cubicBezTo>
                    <a:pt x="330205" y="8379"/>
                    <a:pt x="321757" y="0"/>
                    <a:pt x="311336" y="0"/>
                  </a:cubicBezTo>
                  <a:close/>
                  <a:moveTo>
                    <a:pt x="96706" y="151785"/>
                  </a:moveTo>
                  <a:lnTo>
                    <a:pt x="96706" y="201195"/>
                  </a:lnTo>
                  <a:cubicBezTo>
                    <a:pt x="96706" y="207655"/>
                    <a:pt x="91426" y="212892"/>
                    <a:pt x="84913" y="212892"/>
                  </a:cubicBezTo>
                  <a:cubicBezTo>
                    <a:pt x="78400" y="212892"/>
                    <a:pt x="73121" y="207655"/>
                    <a:pt x="73121" y="201195"/>
                  </a:cubicBezTo>
                  <a:lnTo>
                    <a:pt x="73121" y="151785"/>
                  </a:lnTo>
                  <a:cubicBezTo>
                    <a:pt x="58911" y="145324"/>
                    <a:pt x="52671" y="128662"/>
                    <a:pt x="59184" y="114567"/>
                  </a:cubicBezTo>
                  <a:cubicBezTo>
                    <a:pt x="65697" y="100472"/>
                    <a:pt x="82497" y="94284"/>
                    <a:pt x="96706" y="100743"/>
                  </a:cubicBezTo>
                  <a:cubicBezTo>
                    <a:pt x="110916" y="107204"/>
                    <a:pt x="117155" y="123867"/>
                    <a:pt x="110643" y="137962"/>
                  </a:cubicBezTo>
                  <a:cubicBezTo>
                    <a:pt x="107817" y="144077"/>
                    <a:pt x="102872" y="148982"/>
                    <a:pt x="96706" y="151785"/>
                  </a:cubicBezTo>
                  <a:close/>
                  <a:moveTo>
                    <a:pt x="287751" y="161143"/>
                  </a:moveTo>
                  <a:lnTo>
                    <a:pt x="272184" y="161143"/>
                  </a:lnTo>
                  <a:cubicBezTo>
                    <a:pt x="270894" y="166598"/>
                    <a:pt x="268728" y="171811"/>
                    <a:pt x="265769" y="176583"/>
                  </a:cubicBezTo>
                  <a:lnTo>
                    <a:pt x="276712" y="187439"/>
                  </a:lnTo>
                  <a:cubicBezTo>
                    <a:pt x="281324" y="192001"/>
                    <a:pt x="281333" y="199407"/>
                    <a:pt x="276733" y="203982"/>
                  </a:cubicBezTo>
                  <a:cubicBezTo>
                    <a:pt x="276727" y="203988"/>
                    <a:pt x="276719" y="203996"/>
                    <a:pt x="276712" y="204002"/>
                  </a:cubicBezTo>
                  <a:cubicBezTo>
                    <a:pt x="272235" y="208550"/>
                    <a:pt x="264888" y="208637"/>
                    <a:pt x="260302" y="204195"/>
                  </a:cubicBezTo>
                  <a:cubicBezTo>
                    <a:pt x="260237" y="204131"/>
                    <a:pt x="260172" y="204068"/>
                    <a:pt x="260108" y="204002"/>
                  </a:cubicBezTo>
                  <a:lnTo>
                    <a:pt x="249070" y="193428"/>
                  </a:lnTo>
                  <a:cubicBezTo>
                    <a:pt x="244259" y="196363"/>
                    <a:pt x="239003" y="198512"/>
                    <a:pt x="233503" y="199791"/>
                  </a:cubicBezTo>
                  <a:lnTo>
                    <a:pt x="233503" y="215232"/>
                  </a:lnTo>
                  <a:cubicBezTo>
                    <a:pt x="233503" y="221692"/>
                    <a:pt x="228224" y="226929"/>
                    <a:pt x="221711" y="226929"/>
                  </a:cubicBezTo>
                  <a:cubicBezTo>
                    <a:pt x="215197" y="226929"/>
                    <a:pt x="209918" y="221692"/>
                    <a:pt x="209918" y="215232"/>
                  </a:cubicBezTo>
                  <a:lnTo>
                    <a:pt x="209918" y="199791"/>
                  </a:lnTo>
                  <a:cubicBezTo>
                    <a:pt x="204418" y="198512"/>
                    <a:pt x="199163" y="196363"/>
                    <a:pt x="194351" y="193428"/>
                  </a:cubicBezTo>
                  <a:lnTo>
                    <a:pt x="183407" y="204283"/>
                  </a:lnTo>
                  <a:cubicBezTo>
                    <a:pt x="181187" y="206504"/>
                    <a:pt x="178164" y="207751"/>
                    <a:pt x="175011" y="207745"/>
                  </a:cubicBezTo>
                  <a:cubicBezTo>
                    <a:pt x="171882" y="207769"/>
                    <a:pt x="168880" y="206517"/>
                    <a:pt x="166709" y="204283"/>
                  </a:cubicBezTo>
                  <a:cubicBezTo>
                    <a:pt x="162097" y="199721"/>
                    <a:pt x="162088" y="192314"/>
                    <a:pt x="166688" y="187740"/>
                  </a:cubicBezTo>
                  <a:cubicBezTo>
                    <a:pt x="166695" y="187733"/>
                    <a:pt x="166702" y="187726"/>
                    <a:pt x="166709" y="187719"/>
                  </a:cubicBezTo>
                  <a:lnTo>
                    <a:pt x="177652" y="176864"/>
                  </a:lnTo>
                  <a:cubicBezTo>
                    <a:pt x="174693" y="172092"/>
                    <a:pt x="172527" y="166878"/>
                    <a:pt x="171237" y="161424"/>
                  </a:cubicBezTo>
                  <a:lnTo>
                    <a:pt x="155671" y="161424"/>
                  </a:lnTo>
                  <a:cubicBezTo>
                    <a:pt x="149157" y="161424"/>
                    <a:pt x="143878" y="156187"/>
                    <a:pt x="143878" y="149726"/>
                  </a:cubicBezTo>
                  <a:cubicBezTo>
                    <a:pt x="143878" y="143266"/>
                    <a:pt x="149157" y="138029"/>
                    <a:pt x="155671" y="138029"/>
                  </a:cubicBezTo>
                  <a:lnTo>
                    <a:pt x="171237" y="138029"/>
                  </a:lnTo>
                  <a:cubicBezTo>
                    <a:pt x="172527" y="132574"/>
                    <a:pt x="174693" y="127361"/>
                    <a:pt x="177652" y="122588"/>
                  </a:cubicBezTo>
                  <a:lnTo>
                    <a:pt x="166709" y="111733"/>
                  </a:lnTo>
                  <a:cubicBezTo>
                    <a:pt x="162097" y="107159"/>
                    <a:pt x="162097" y="99744"/>
                    <a:pt x="166709" y="95170"/>
                  </a:cubicBezTo>
                  <a:cubicBezTo>
                    <a:pt x="171320" y="90596"/>
                    <a:pt x="178796" y="90596"/>
                    <a:pt x="183407" y="95170"/>
                  </a:cubicBezTo>
                  <a:lnTo>
                    <a:pt x="194351" y="106025"/>
                  </a:lnTo>
                  <a:cubicBezTo>
                    <a:pt x="199163" y="103089"/>
                    <a:pt x="204418" y="100941"/>
                    <a:pt x="209918" y="99662"/>
                  </a:cubicBezTo>
                  <a:lnTo>
                    <a:pt x="209918" y="84221"/>
                  </a:lnTo>
                  <a:cubicBezTo>
                    <a:pt x="209918" y="77761"/>
                    <a:pt x="215197" y="72524"/>
                    <a:pt x="221711" y="72524"/>
                  </a:cubicBezTo>
                  <a:cubicBezTo>
                    <a:pt x="228224" y="72524"/>
                    <a:pt x="233503" y="77761"/>
                    <a:pt x="233503" y="84221"/>
                  </a:cubicBezTo>
                  <a:lnTo>
                    <a:pt x="233503" y="99662"/>
                  </a:lnTo>
                  <a:cubicBezTo>
                    <a:pt x="239003" y="100941"/>
                    <a:pt x="244259" y="103089"/>
                    <a:pt x="249070" y="106025"/>
                  </a:cubicBezTo>
                  <a:lnTo>
                    <a:pt x="260108" y="95170"/>
                  </a:lnTo>
                  <a:cubicBezTo>
                    <a:pt x="264463" y="90366"/>
                    <a:pt x="271919" y="89973"/>
                    <a:pt x="276762" y="94293"/>
                  </a:cubicBezTo>
                  <a:cubicBezTo>
                    <a:pt x="281605" y="98612"/>
                    <a:pt x="282001" y="106008"/>
                    <a:pt x="277646" y="110812"/>
                  </a:cubicBezTo>
                  <a:cubicBezTo>
                    <a:pt x="277353" y="111136"/>
                    <a:pt x="277041" y="111444"/>
                    <a:pt x="276712" y="111733"/>
                  </a:cubicBezTo>
                  <a:lnTo>
                    <a:pt x="265769" y="122588"/>
                  </a:lnTo>
                  <a:cubicBezTo>
                    <a:pt x="268728" y="127361"/>
                    <a:pt x="270894" y="132574"/>
                    <a:pt x="272184" y="138029"/>
                  </a:cubicBezTo>
                  <a:lnTo>
                    <a:pt x="287751" y="138029"/>
                  </a:lnTo>
                  <a:cubicBezTo>
                    <a:pt x="294264" y="138029"/>
                    <a:pt x="299543" y="143266"/>
                    <a:pt x="299543" y="149726"/>
                  </a:cubicBezTo>
                  <a:cubicBezTo>
                    <a:pt x="299543" y="156187"/>
                    <a:pt x="294264" y="161424"/>
                    <a:pt x="287751" y="161424"/>
                  </a:cubicBezTo>
                  <a:close/>
                  <a:moveTo>
                    <a:pt x="221711" y="126051"/>
                  </a:moveTo>
                  <a:cubicBezTo>
                    <a:pt x="208685" y="126052"/>
                    <a:pt x="198126" y="136527"/>
                    <a:pt x="198127" y="149447"/>
                  </a:cubicBezTo>
                  <a:cubicBezTo>
                    <a:pt x="198128" y="162368"/>
                    <a:pt x="208687" y="172841"/>
                    <a:pt x="221714" y="172840"/>
                  </a:cubicBezTo>
                  <a:cubicBezTo>
                    <a:pt x="234629" y="172839"/>
                    <a:pt x="245142" y="162535"/>
                    <a:pt x="245296" y="149726"/>
                  </a:cubicBezTo>
                  <a:cubicBezTo>
                    <a:pt x="245296" y="136806"/>
                    <a:pt x="234736" y="126332"/>
                    <a:pt x="221711" y="12633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54" name="Graphic 117">
            <a:extLst>
              <a:ext uri="{FF2B5EF4-FFF2-40B4-BE49-F238E27FC236}">
                <a16:creationId xmlns:a16="http://schemas.microsoft.com/office/drawing/2014/main" id="{FE802D2D-6EAA-5C4D-8C80-E9B8E0D8BAB2}"/>
              </a:ext>
            </a:extLst>
          </p:cNvPr>
          <p:cNvGrpSpPr>
            <a:grpSpLocks noChangeAspect="1"/>
          </p:cNvGrpSpPr>
          <p:nvPr/>
        </p:nvGrpSpPr>
        <p:grpSpPr>
          <a:xfrm>
            <a:off x="10093238" y="4385666"/>
            <a:ext cx="317500" cy="317500"/>
            <a:chOff x="10093238" y="3958154"/>
            <a:chExt cx="317500" cy="317500"/>
          </a:xfrm>
          <a:noFill/>
        </p:grpSpPr>
        <p:sp>
          <p:nvSpPr>
            <p:cNvPr id="355" name="Freeform 354">
              <a:extLst>
                <a:ext uri="{FF2B5EF4-FFF2-40B4-BE49-F238E27FC236}">
                  <a16:creationId xmlns:a16="http://schemas.microsoft.com/office/drawing/2014/main" id="{7740BCD8-052B-DF4D-8FE8-3080B8060F40}"/>
                </a:ext>
              </a:extLst>
            </p:cNvPr>
            <p:cNvSpPr/>
            <p:nvPr/>
          </p:nvSpPr>
          <p:spPr>
            <a:xfrm>
              <a:off x="10093238" y="3958154"/>
              <a:ext cx="308161" cy="317500"/>
            </a:xfrm>
            <a:custGeom>
              <a:avLst/>
              <a:gdLst>
                <a:gd name="connsiteX0" fmla="*/ 249051 w 308161"/>
                <a:gd name="connsiteY0" fmla="*/ 136992 h 317500"/>
                <a:gd name="connsiteX1" fmla="*/ 308162 w 308161"/>
                <a:gd name="connsiteY1" fmla="*/ 136992 h 317500"/>
                <a:gd name="connsiteX2" fmla="*/ 308162 w 308161"/>
                <a:gd name="connsiteY2" fmla="*/ 84044 h 317500"/>
                <a:gd name="connsiteX3" fmla="*/ 289485 w 308161"/>
                <a:gd name="connsiteY3" fmla="*/ 65368 h 317500"/>
                <a:gd name="connsiteX4" fmla="*/ 60699 w 308161"/>
                <a:gd name="connsiteY4" fmla="*/ 65368 h 317500"/>
                <a:gd name="connsiteX5" fmla="*/ 46691 w 308161"/>
                <a:gd name="connsiteY5" fmla="*/ 51360 h 317500"/>
                <a:gd name="connsiteX6" fmla="*/ 60699 w 308161"/>
                <a:gd name="connsiteY6" fmla="*/ 37353 h 317500"/>
                <a:gd name="connsiteX7" fmla="*/ 280147 w 308161"/>
                <a:gd name="connsiteY7" fmla="*/ 37353 h 317500"/>
                <a:gd name="connsiteX8" fmla="*/ 280147 w 308161"/>
                <a:gd name="connsiteY8" fmla="*/ 18676 h 317500"/>
                <a:gd name="connsiteX9" fmla="*/ 261471 w 308161"/>
                <a:gd name="connsiteY9" fmla="*/ 0 h 317500"/>
                <a:gd name="connsiteX10" fmla="*/ 37353 w 308161"/>
                <a:gd name="connsiteY10" fmla="*/ 0 h 317500"/>
                <a:gd name="connsiteX11" fmla="*/ 0 w 308161"/>
                <a:gd name="connsiteY11" fmla="*/ 37353 h 317500"/>
                <a:gd name="connsiteX12" fmla="*/ 0 w 308161"/>
                <a:gd name="connsiteY12" fmla="*/ 280147 h 317500"/>
                <a:gd name="connsiteX13" fmla="*/ 37353 w 308161"/>
                <a:gd name="connsiteY13" fmla="*/ 317500 h 317500"/>
                <a:gd name="connsiteX14" fmla="*/ 289485 w 308161"/>
                <a:gd name="connsiteY14" fmla="*/ 317500 h 317500"/>
                <a:gd name="connsiteX15" fmla="*/ 308162 w 308161"/>
                <a:gd name="connsiteY15" fmla="*/ 298824 h 317500"/>
                <a:gd name="connsiteX16" fmla="*/ 308162 w 308161"/>
                <a:gd name="connsiteY16" fmla="*/ 252132 h 317500"/>
                <a:gd name="connsiteX17" fmla="*/ 249051 w 308161"/>
                <a:gd name="connsiteY17" fmla="*/ 252132 h 317500"/>
                <a:gd name="connsiteX18" fmla="*/ 191434 w 308161"/>
                <a:gd name="connsiteY18" fmla="*/ 194515 h 317500"/>
                <a:gd name="connsiteX19" fmla="*/ 249051 w 308161"/>
                <a:gd name="connsiteY19" fmla="*/ 136899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8161" h="317500">
                  <a:moveTo>
                    <a:pt x="249051" y="136992"/>
                  </a:moveTo>
                  <a:lnTo>
                    <a:pt x="308162" y="136992"/>
                  </a:lnTo>
                  <a:lnTo>
                    <a:pt x="308162" y="84044"/>
                  </a:lnTo>
                  <a:cubicBezTo>
                    <a:pt x="308162" y="73729"/>
                    <a:pt x="299800" y="65368"/>
                    <a:pt x="289485" y="65368"/>
                  </a:cubicBezTo>
                  <a:lnTo>
                    <a:pt x="60699" y="65368"/>
                  </a:lnTo>
                  <a:cubicBezTo>
                    <a:pt x="52962" y="65368"/>
                    <a:pt x="46691" y="59096"/>
                    <a:pt x="46691" y="51360"/>
                  </a:cubicBezTo>
                  <a:cubicBezTo>
                    <a:pt x="46691" y="43624"/>
                    <a:pt x="52962" y="37353"/>
                    <a:pt x="60699" y="37353"/>
                  </a:cubicBezTo>
                  <a:lnTo>
                    <a:pt x="280147" y="37353"/>
                  </a:lnTo>
                  <a:lnTo>
                    <a:pt x="280147" y="18676"/>
                  </a:lnTo>
                  <a:cubicBezTo>
                    <a:pt x="280147" y="8362"/>
                    <a:pt x="271786" y="0"/>
                    <a:pt x="261471" y="0"/>
                  </a:cubicBezTo>
                  <a:lnTo>
                    <a:pt x="37353" y="0"/>
                  </a:lnTo>
                  <a:cubicBezTo>
                    <a:pt x="16723" y="0"/>
                    <a:pt x="0" y="16723"/>
                    <a:pt x="0" y="37353"/>
                  </a:cubicBezTo>
                  <a:lnTo>
                    <a:pt x="0" y="280147"/>
                  </a:lnTo>
                  <a:cubicBezTo>
                    <a:pt x="0" y="300776"/>
                    <a:pt x="16723" y="317500"/>
                    <a:pt x="37353" y="317500"/>
                  </a:cubicBezTo>
                  <a:lnTo>
                    <a:pt x="289485" y="317500"/>
                  </a:lnTo>
                  <a:cubicBezTo>
                    <a:pt x="299800" y="317500"/>
                    <a:pt x="308162" y="309139"/>
                    <a:pt x="308162" y="298824"/>
                  </a:cubicBezTo>
                  <a:lnTo>
                    <a:pt x="308162" y="252132"/>
                  </a:lnTo>
                  <a:lnTo>
                    <a:pt x="249051" y="252132"/>
                  </a:lnTo>
                  <a:cubicBezTo>
                    <a:pt x="217230" y="252132"/>
                    <a:pt x="191434" y="226336"/>
                    <a:pt x="191434" y="194515"/>
                  </a:cubicBezTo>
                  <a:cubicBezTo>
                    <a:pt x="191434" y="162694"/>
                    <a:pt x="217230" y="136899"/>
                    <a:pt x="249051" y="13689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56" name="Freeform 355">
              <a:extLst>
                <a:ext uri="{FF2B5EF4-FFF2-40B4-BE49-F238E27FC236}">
                  <a16:creationId xmlns:a16="http://schemas.microsoft.com/office/drawing/2014/main" id="{B611ED31-B671-8C4F-9342-63279C7F85B1}"/>
                </a:ext>
              </a:extLst>
            </p:cNvPr>
            <p:cNvSpPr/>
            <p:nvPr/>
          </p:nvSpPr>
          <p:spPr>
            <a:xfrm>
              <a:off x="10308017" y="4118491"/>
              <a:ext cx="102721" cy="68542"/>
            </a:xfrm>
            <a:custGeom>
              <a:avLst/>
              <a:gdLst>
                <a:gd name="connsiteX0" fmla="*/ 98051 w 102721"/>
                <a:gd name="connsiteY0" fmla="*/ 0 h 68542"/>
                <a:gd name="connsiteX1" fmla="*/ 34271 w 102721"/>
                <a:gd name="connsiteY1" fmla="*/ 0 h 68542"/>
                <a:gd name="connsiteX2" fmla="*/ 0 w 102721"/>
                <a:gd name="connsiteY2" fmla="*/ 34271 h 68542"/>
                <a:gd name="connsiteX3" fmla="*/ 34271 w 102721"/>
                <a:gd name="connsiteY3" fmla="*/ 68543 h 68542"/>
                <a:gd name="connsiteX4" fmla="*/ 98051 w 102721"/>
                <a:gd name="connsiteY4" fmla="*/ 68543 h 68542"/>
                <a:gd name="connsiteX5" fmla="*/ 102722 w 102721"/>
                <a:gd name="connsiteY5" fmla="*/ 63874 h 68542"/>
                <a:gd name="connsiteX6" fmla="*/ 102721 w 102721"/>
                <a:gd name="connsiteY6" fmla="*/ 63780 h 68542"/>
                <a:gd name="connsiteX7" fmla="*/ 102721 w 102721"/>
                <a:gd name="connsiteY7" fmla="*/ 4669 h 68542"/>
                <a:gd name="connsiteX8" fmla="*/ 98051 w 102721"/>
                <a:gd name="connsiteY8" fmla="*/ 0 h 68542"/>
                <a:gd name="connsiteX9" fmla="*/ 42022 w 102721"/>
                <a:gd name="connsiteY9" fmla="*/ 48279 h 68542"/>
                <a:gd name="connsiteX10" fmla="*/ 28015 w 102721"/>
                <a:gd name="connsiteY10" fmla="*/ 34271 h 68542"/>
                <a:gd name="connsiteX11" fmla="*/ 42022 w 102721"/>
                <a:gd name="connsiteY11" fmla="*/ 20264 h 68542"/>
                <a:gd name="connsiteX12" fmla="*/ 56029 w 102721"/>
                <a:gd name="connsiteY12" fmla="*/ 34271 h 68542"/>
                <a:gd name="connsiteX13" fmla="*/ 42022 w 102721"/>
                <a:gd name="connsiteY13" fmla="*/ 48279 h 68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2721" h="68542">
                  <a:moveTo>
                    <a:pt x="98051" y="0"/>
                  </a:moveTo>
                  <a:lnTo>
                    <a:pt x="34271" y="0"/>
                  </a:lnTo>
                  <a:cubicBezTo>
                    <a:pt x="15344" y="0"/>
                    <a:pt x="0" y="15344"/>
                    <a:pt x="0" y="34271"/>
                  </a:cubicBezTo>
                  <a:cubicBezTo>
                    <a:pt x="0" y="53199"/>
                    <a:pt x="15344" y="68543"/>
                    <a:pt x="34271" y="68543"/>
                  </a:cubicBezTo>
                  <a:lnTo>
                    <a:pt x="98051" y="68543"/>
                  </a:lnTo>
                  <a:cubicBezTo>
                    <a:pt x="100630" y="68544"/>
                    <a:pt x="102721" y="66453"/>
                    <a:pt x="102722" y="63874"/>
                  </a:cubicBezTo>
                  <a:cubicBezTo>
                    <a:pt x="102722" y="63843"/>
                    <a:pt x="102722" y="63812"/>
                    <a:pt x="102721" y="63780"/>
                  </a:cubicBezTo>
                  <a:lnTo>
                    <a:pt x="102721" y="4669"/>
                  </a:lnTo>
                  <a:cubicBezTo>
                    <a:pt x="102721" y="2091"/>
                    <a:pt x="100630" y="0"/>
                    <a:pt x="98051" y="0"/>
                  </a:cubicBezTo>
                  <a:close/>
                  <a:moveTo>
                    <a:pt x="42022" y="48279"/>
                  </a:moveTo>
                  <a:cubicBezTo>
                    <a:pt x="34286" y="48279"/>
                    <a:pt x="28015" y="42007"/>
                    <a:pt x="28015" y="34271"/>
                  </a:cubicBezTo>
                  <a:cubicBezTo>
                    <a:pt x="28015" y="26536"/>
                    <a:pt x="34286" y="20264"/>
                    <a:pt x="42022" y="20264"/>
                  </a:cubicBezTo>
                  <a:cubicBezTo>
                    <a:pt x="49758" y="20264"/>
                    <a:pt x="56029" y="26536"/>
                    <a:pt x="56029" y="34271"/>
                  </a:cubicBezTo>
                  <a:cubicBezTo>
                    <a:pt x="56029" y="42007"/>
                    <a:pt x="49758" y="48279"/>
                    <a:pt x="42022" y="4827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57" name="Graphic 119">
            <a:extLst>
              <a:ext uri="{FF2B5EF4-FFF2-40B4-BE49-F238E27FC236}">
                <a16:creationId xmlns:a16="http://schemas.microsoft.com/office/drawing/2014/main" id="{6E150818-6754-B349-B92D-9F7FCBB8DEBD}"/>
              </a:ext>
            </a:extLst>
          </p:cNvPr>
          <p:cNvGrpSpPr>
            <a:grpSpLocks noChangeAspect="1"/>
          </p:cNvGrpSpPr>
          <p:nvPr/>
        </p:nvGrpSpPr>
        <p:grpSpPr>
          <a:xfrm>
            <a:off x="595602" y="4379219"/>
            <a:ext cx="371946" cy="334273"/>
            <a:chOff x="595602" y="3951707"/>
            <a:chExt cx="371946" cy="334273"/>
          </a:xfrm>
          <a:noFill/>
        </p:grpSpPr>
        <p:sp>
          <p:nvSpPr>
            <p:cNvPr id="358" name="Freeform 357">
              <a:extLst>
                <a:ext uri="{FF2B5EF4-FFF2-40B4-BE49-F238E27FC236}">
                  <a16:creationId xmlns:a16="http://schemas.microsoft.com/office/drawing/2014/main" id="{159126D4-8212-6D42-8C4A-C9E21C2B4850}"/>
                </a:ext>
              </a:extLst>
            </p:cNvPr>
            <p:cNvSpPr/>
            <p:nvPr/>
          </p:nvSpPr>
          <p:spPr>
            <a:xfrm>
              <a:off x="734779" y="4024731"/>
              <a:ext cx="232768" cy="261250"/>
            </a:xfrm>
            <a:custGeom>
              <a:avLst/>
              <a:gdLst>
                <a:gd name="connsiteX0" fmla="*/ 232218 w 232768"/>
                <a:gd name="connsiteY0" fmla="*/ 246329 h 261250"/>
                <a:gd name="connsiteX1" fmla="*/ 215219 w 232768"/>
                <a:gd name="connsiteY1" fmla="*/ 195384 h 261250"/>
                <a:gd name="connsiteX2" fmla="*/ 215975 w 232768"/>
                <a:gd name="connsiteY2" fmla="*/ 186610 h 261250"/>
                <a:gd name="connsiteX3" fmla="*/ 158241 w 232768"/>
                <a:gd name="connsiteY3" fmla="*/ 7547 h 261250"/>
                <a:gd name="connsiteX4" fmla="*/ 140426 w 232768"/>
                <a:gd name="connsiteY4" fmla="*/ 0 h 261250"/>
                <a:gd name="connsiteX5" fmla="*/ 149870 w 232768"/>
                <a:gd name="connsiteY5" fmla="*/ 90003 h 261250"/>
                <a:gd name="connsiteX6" fmla="*/ 24553 w 232768"/>
                <a:gd name="connsiteY6" fmla="*/ 213781 h 261250"/>
                <a:gd name="connsiteX7" fmla="*/ 0 w 232768"/>
                <a:gd name="connsiteY7" fmla="*/ 216234 h 261250"/>
                <a:gd name="connsiteX8" fmla="*/ 73188 w 232768"/>
                <a:gd name="connsiteY8" fmla="*/ 256613 h 261250"/>
                <a:gd name="connsiteX9" fmla="*/ 158180 w 232768"/>
                <a:gd name="connsiteY9" fmla="*/ 244442 h 261250"/>
                <a:gd name="connsiteX10" fmla="*/ 166868 w 232768"/>
                <a:gd name="connsiteY10" fmla="*/ 243688 h 261250"/>
                <a:gd name="connsiteX11" fmla="*/ 218053 w 232768"/>
                <a:gd name="connsiteY11" fmla="*/ 260764 h 261250"/>
                <a:gd name="connsiteX12" fmla="*/ 232285 w 232768"/>
                <a:gd name="connsiteY12" fmla="*/ 253118 h 261250"/>
                <a:gd name="connsiteX13" fmla="*/ 232218 w 232768"/>
                <a:gd name="connsiteY13" fmla="*/ 246329 h 2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768" h="261250">
                  <a:moveTo>
                    <a:pt x="232218" y="246329"/>
                  </a:moveTo>
                  <a:lnTo>
                    <a:pt x="215219" y="195384"/>
                  </a:lnTo>
                  <a:cubicBezTo>
                    <a:pt x="214286" y="192476"/>
                    <a:pt x="214558" y="189316"/>
                    <a:pt x="215975" y="186610"/>
                  </a:cubicBezTo>
                  <a:cubicBezTo>
                    <a:pt x="249528" y="121236"/>
                    <a:pt x="223679" y="41067"/>
                    <a:pt x="158241" y="7547"/>
                  </a:cubicBezTo>
                  <a:cubicBezTo>
                    <a:pt x="152493" y="4603"/>
                    <a:pt x="146540" y="2081"/>
                    <a:pt x="140426" y="0"/>
                  </a:cubicBezTo>
                  <a:cubicBezTo>
                    <a:pt x="152251" y="28449"/>
                    <a:pt x="155533" y="59722"/>
                    <a:pt x="149870" y="90003"/>
                  </a:cubicBezTo>
                  <a:cubicBezTo>
                    <a:pt x="137756" y="153191"/>
                    <a:pt x="87937" y="202398"/>
                    <a:pt x="24553" y="213781"/>
                  </a:cubicBezTo>
                  <a:cubicBezTo>
                    <a:pt x="16441" y="215205"/>
                    <a:pt x="8234" y="216024"/>
                    <a:pt x="0" y="216234"/>
                  </a:cubicBezTo>
                  <a:cubicBezTo>
                    <a:pt x="19343" y="237297"/>
                    <a:pt x="45041" y="251476"/>
                    <a:pt x="73188" y="256613"/>
                  </a:cubicBezTo>
                  <a:cubicBezTo>
                    <a:pt x="102086" y="262050"/>
                    <a:pt x="131974" y="257770"/>
                    <a:pt x="158180" y="244442"/>
                  </a:cubicBezTo>
                  <a:cubicBezTo>
                    <a:pt x="160854" y="243022"/>
                    <a:pt x="163990" y="242750"/>
                    <a:pt x="166868" y="243688"/>
                  </a:cubicBezTo>
                  <a:lnTo>
                    <a:pt x="218053" y="260764"/>
                  </a:lnTo>
                  <a:cubicBezTo>
                    <a:pt x="224096" y="262579"/>
                    <a:pt x="230468" y="259156"/>
                    <a:pt x="232285" y="253118"/>
                  </a:cubicBezTo>
                  <a:cubicBezTo>
                    <a:pt x="232953" y="250901"/>
                    <a:pt x="232929" y="248533"/>
                    <a:pt x="232218" y="24632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59" name="Freeform 358">
              <a:extLst>
                <a:ext uri="{FF2B5EF4-FFF2-40B4-BE49-F238E27FC236}">
                  <a16:creationId xmlns:a16="http://schemas.microsoft.com/office/drawing/2014/main" id="{068647F6-8D87-0F4B-AC95-380F4B4F9CD4}"/>
                </a:ext>
              </a:extLst>
            </p:cNvPr>
            <p:cNvSpPr/>
            <p:nvPr/>
          </p:nvSpPr>
          <p:spPr>
            <a:xfrm>
              <a:off x="595602" y="3951707"/>
              <a:ext cx="268159" cy="268311"/>
            </a:xfrm>
            <a:custGeom>
              <a:avLst/>
              <a:gdLst>
                <a:gd name="connsiteX0" fmla="*/ 109619 w 268159"/>
                <a:gd name="connsiteY0" fmla="*/ 2455 h 268311"/>
                <a:gd name="connsiteX1" fmla="*/ 4591 w 268159"/>
                <a:gd name="connsiteY1" fmla="*/ 158439 h 268311"/>
                <a:gd name="connsiteX2" fmla="*/ 16788 w 268159"/>
                <a:gd name="connsiteY2" fmla="*/ 193593 h 268311"/>
                <a:gd name="connsiteX3" fmla="*/ 17544 w 268159"/>
                <a:gd name="connsiteY3" fmla="*/ 202367 h 268311"/>
                <a:gd name="connsiteX4" fmla="*/ 545 w 268159"/>
                <a:gd name="connsiteY4" fmla="*/ 253312 h 268311"/>
                <a:gd name="connsiteX5" fmla="*/ 8032 w 268159"/>
                <a:gd name="connsiteY5" fmla="*/ 267769 h 268311"/>
                <a:gd name="connsiteX6" fmla="*/ 15088 w 268159"/>
                <a:gd name="connsiteY6" fmla="*/ 267747 h 268311"/>
                <a:gd name="connsiteX7" fmla="*/ 66084 w 268159"/>
                <a:gd name="connsiteY7" fmla="*/ 250671 h 268311"/>
                <a:gd name="connsiteX8" fmla="*/ 74772 w 268159"/>
                <a:gd name="connsiteY8" fmla="*/ 251425 h 268311"/>
                <a:gd name="connsiteX9" fmla="*/ 253684 w 268159"/>
                <a:gd name="connsiteY9" fmla="*/ 193169 h 268311"/>
                <a:gd name="connsiteX10" fmla="*/ 195369 w 268159"/>
                <a:gd name="connsiteY10" fmla="*/ 14433 h 268311"/>
                <a:gd name="connsiteX11" fmla="*/ 109619 w 268159"/>
                <a:gd name="connsiteY11" fmla="*/ 2455 h 268311"/>
                <a:gd name="connsiteX12" fmla="*/ 123784 w 268159"/>
                <a:gd name="connsiteY12" fmla="*/ 115666 h 268311"/>
                <a:gd name="connsiteX13" fmla="*/ 154192 w 268159"/>
                <a:gd name="connsiteY13" fmla="*/ 131327 h 268311"/>
                <a:gd name="connsiteX14" fmla="*/ 175157 w 268159"/>
                <a:gd name="connsiteY14" fmla="*/ 172932 h 268311"/>
                <a:gd name="connsiteX15" fmla="*/ 148621 w 268159"/>
                <a:gd name="connsiteY15" fmla="*/ 203688 h 268311"/>
                <a:gd name="connsiteX16" fmla="*/ 148621 w 268159"/>
                <a:gd name="connsiteY16" fmla="*/ 212462 h 268311"/>
                <a:gd name="connsiteX17" fmla="*/ 136816 w 268159"/>
                <a:gd name="connsiteY17" fmla="*/ 224255 h 268311"/>
                <a:gd name="connsiteX18" fmla="*/ 125012 w 268159"/>
                <a:gd name="connsiteY18" fmla="*/ 212462 h 268311"/>
                <a:gd name="connsiteX19" fmla="*/ 125012 w 268159"/>
                <a:gd name="connsiteY19" fmla="*/ 204348 h 268311"/>
                <a:gd name="connsiteX20" fmla="*/ 91109 w 268159"/>
                <a:gd name="connsiteY20" fmla="*/ 176046 h 268311"/>
                <a:gd name="connsiteX21" fmla="*/ 97678 w 268159"/>
                <a:gd name="connsiteY21" fmla="*/ 160713 h 268311"/>
                <a:gd name="connsiteX22" fmla="*/ 112735 w 268159"/>
                <a:gd name="connsiteY22" fmla="*/ 166611 h 268311"/>
                <a:gd name="connsiteX23" fmla="*/ 137855 w 268159"/>
                <a:gd name="connsiteY23" fmla="*/ 181517 h 268311"/>
                <a:gd name="connsiteX24" fmla="*/ 139460 w 268159"/>
                <a:gd name="connsiteY24" fmla="*/ 181517 h 268311"/>
                <a:gd name="connsiteX25" fmla="*/ 151832 w 268159"/>
                <a:gd name="connsiteY25" fmla="*/ 169064 h 268311"/>
                <a:gd name="connsiteX26" fmla="*/ 143427 w 268159"/>
                <a:gd name="connsiteY26" fmla="*/ 152082 h 268311"/>
                <a:gd name="connsiteX27" fmla="*/ 113302 w 268159"/>
                <a:gd name="connsiteY27" fmla="*/ 136422 h 268311"/>
                <a:gd name="connsiteX28" fmla="*/ 92243 w 268159"/>
                <a:gd name="connsiteY28" fmla="*/ 94439 h 268311"/>
                <a:gd name="connsiteX29" fmla="*/ 125012 w 268159"/>
                <a:gd name="connsiteY29" fmla="*/ 63023 h 268311"/>
                <a:gd name="connsiteX30" fmla="*/ 125012 w 268159"/>
                <a:gd name="connsiteY30" fmla="*/ 54532 h 268311"/>
                <a:gd name="connsiteX31" fmla="*/ 136816 w 268159"/>
                <a:gd name="connsiteY31" fmla="*/ 42739 h 268311"/>
                <a:gd name="connsiteX32" fmla="*/ 148621 w 268159"/>
                <a:gd name="connsiteY32" fmla="*/ 54532 h 268311"/>
                <a:gd name="connsiteX33" fmla="*/ 148621 w 268159"/>
                <a:gd name="connsiteY33" fmla="*/ 65853 h 268311"/>
                <a:gd name="connsiteX34" fmla="*/ 176007 w 268159"/>
                <a:gd name="connsiteY34" fmla="*/ 91703 h 268311"/>
                <a:gd name="connsiteX35" fmla="*/ 169869 w 268159"/>
                <a:gd name="connsiteY35" fmla="*/ 107270 h 268311"/>
                <a:gd name="connsiteX36" fmla="*/ 154287 w 268159"/>
                <a:gd name="connsiteY36" fmla="*/ 101137 h 268311"/>
                <a:gd name="connsiteX37" fmla="*/ 129261 w 268159"/>
                <a:gd name="connsiteY37" fmla="*/ 86231 h 268311"/>
                <a:gd name="connsiteX38" fmla="*/ 115474 w 268159"/>
                <a:gd name="connsiteY38" fmla="*/ 98779 h 268311"/>
                <a:gd name="connsiteX39" fmla="*/ 123784 w 268159"/>
                <a:gd name="connsiteY39" fmla="*/ 115477 h 26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68159" h="268311">
                  <a:moveTo>
                    <a:pt x="109619" y="2455"/>
                  </a:moveTo>
                  <a:cubicBezTo>
                    <a:pt x="37500" y="16555"/>
                    <a:pt x="-9523" y="86391"/>
                    <a:pt x="4591" y="158439"/>
                  </a:cubicBezTo>
                  <a:cubicBezTo>
                    <a:pt x="6987" y="170671"/>
                    <a:pt x="11093" y="182504"/>
                    <a:pt x="16788" y="193593"/>
                  </a:cubicBezTo>
                  <a:cubicBezTo>
                    <a:pt x="18259" y="196283"/>
                    <a:pt x="18533" y="199466"/>
                    <a:pt x="17544" y="202367"/>
                  </a:cubicBezTo>
                  <a:lnTo>
                    <a:pt x="545" y="253312"/>
                  </a:lnTo>
                  <a:cubicBezTo>
                    <a:pt x="-1384" y="259370"/>
                    <a:pt x="1968" y="265843"/>
                    <a:pt x="8032" y="267769"/>
                  </a:cubicBezTo>
                  <a:cubicBezTo>
                    <a:pt x="10328" y="268500"/>
                    <a:pt x="12796" y="268492"/>
                    <a:pt x="15088" y="267747"/>
                  </a:cubicBezTo>
                  <a:lnTo>
                    <a:pt x="66084" y="250671"/>
                  </a:lnTo>
                  <a:cubicBezTo>
                    <a:pt x="68962" y="249733"/>
                    <a:pt x="72099" y="250006"/>
                    <a:pt x="74772" y="251425"/>
                  </a:cubicBezTo>
                  <a:cubicBezTo>
                    <a:pt x="140280" y="284695"/>
                    <a:pt x="220382" y="258613"/>
                    <a:pt x="253684" y="193169"/>
                  </a:cubicBezTo>
                  <a:cubicBezTo>
                    <a:pt x="286986" y="127725"/>
                    <a:pt x="260878" y="47702"/>
                    <a:pt x="195369" y="14433"/>
                  </a:cubicBezTo>
                  <a:cubicBezTo>
                    <a:pt x="168922" y="1001"/>
                    <a:pt x="138740" y="-3215"/>
                    <a:pt x="109619" y="2455"/>
                  </a:cubicBezTo>
                  <a:close/>
                  <a:moveTo>
                    <a:pt x="123784" y="115666"/>
                  </a:moveTo>
                  <a:lnTo>
                    <a:pt x="154192" y="131327"/>
                  </a:lnTo>
                  <a:cubicBezTo>
                    <a:pt x="169576" y="139083"/>
                    <a:pt x="178085" y="155967"/>
                    <a:pt x="175157" y="172932"/>
                  </a:cubicBezTo>
                  <a:cubicBezTo>
                    <a:pt x="173057" y="187470"/>
                    <a:pt x="162704" y="199469"/>
                    <a:pt x="148621" y="203688"/>
                  </a:cubicBezTo>
                  <a:lnTo>
                    <a:pt x="148621" y="212462"/>
                  </a:lnTo>
                  <a:cubicBezTo>
                    <a:pt x="148621" y="218975"/>
                    <a:pt x="143336" y="224255"/>
                    <a:pt x="136816" y="224255"/>
                  </a:cubicBezTo>
                  <a:cubicBezTo>
                    <a:pt x="130296" y="224255"/>
                    <a:pt x="125012" y="218975"/>
                    <a:pt x="125012" y="212462"/>
                  </a:cubicBezTo>
                  <a:lnTo>
                    <a:pt x="125012" y="204348"/>
                  </a:lnTo>
                  <a:cubicBezTo>
                    <a:pt x="109805" y="200926"/>
                    <a:pt x="97182" y="190388"/>
                    <a:pt x="91109" y="176046"/>
                  </a:cubicBezTo>
                  <a:cubicBezTo>
                    <a:pt x="88685" y="169999"/>
                    <a:pt x="91626" y="163135"/>
                    <a:pt x="97678" y="160713"/>
                  </a:cubicBezTo>
                  <a:cubicBezTo>
                    <a:pt x="103468" y="158396"/>
                    <a:pt x="110064" y="160980"/>
                    <a:pt x="112735" y="166611"/>
                  </a:cubicBezTo>
                  <a:cubicBezTo>
                    <a:pt x="116988" y="176495"/>
                    <a:pt x="127133" y="182515"/>
                    <a:pt x="137855" y="181517"/>
                  </a:cubicBezTo>
                  <a:lnTo>
                    <a:pt x="139460" y="181517"/>
                  </a:lnTo>
                  <a:cubicBezTo>
                    <a:pt x="145895" y="180573"/>
                    <a:pt x="150935" y="175500"/>
                    <a:pt x="151832" y="169064"/>
                  </a:cubicBezTo>
                  <a:cubicBezTo>
                    <a:pt x="153097" y="162170"/>
                    <a:pt x="149678" y="155264"/>
                    <a:pt x="143427" y="152082"/>
                  </a:cubicBezTo>
                  <a:lnTo>
                    <a:pt x="113302" y="136422"/>
                  </a:lnTo>
                  <a:cubicBezTo>
                    <a:pt x="97633" y="128748"/>
                    <a:pt x="89017" y="111572"/>
                    <a:pt x="92243" y="94439"/>
                  </a:cubicBezTo>
                  <a:cubicBezTo>
                    <a:pt x="94941" y="77844"/>
                    <a:pt x="108303" y="65033"/>
                    <a:pt x="125012" y="63023"/>
                  </a:cubicBezTo>
                  <a:lnTo>
                    <a:pt x="125012" y="54532"/>
                  </a:lnTo>
                  <a:cubicBezTo>
                    <a:pt x="125012" y="48019"/>
                    <a:pt x="130296" y="42739"/>
                    <a:pt x="136816" y="42739"/>
                  </a:cubicBezTo>
                  <a:cubicBezTo>
                    <a:pt x="143336" y="42739"/>
                    <a:pt x="148621" y="48019"/>
                    <a:pt x="148621" y="54532"/>
                  </a:cubicBezTo>
                  <a:lnTo>
                    <a:pt x="148621" y="65853"/>
                  </a:lnTo>
                  <a:cubicBezTo>
                    <a:pt x="160867" y="70425"/>
                    <a:pt x="170743" y="79748"/>
                    <a:pt x="176007" y="91703"/>
                  </a:cubicBezTo>
                  <a:cubicBezTo>
                    <a:pt x="178615" y="97695"/>
                    <a:pt x="175866" y="104665"/>
                    <a:pt x="169869" y="107270"/>
                  </a:cubicBezTo>
                  <a:cubicBezTo>
                    <a:pt x="163871" y="109874"/>
                    <a:pt x="156894" y="107129"/>
                    <a:pt x="154287" y="101137"/>
                  </a:cubicBezTo>
                  <a:cubicBezTo>
                    <a:pt x="150092" y="91248"/>
                    <a:pt x="139965" y="85215"/>
                    <a:pt x="129261" y="86231"/>
                  </a:cubicBezTo>
                  <a:cubicBezTo>
                    <a:pt x="122307" y="86709"/>
                    <a:pt x="116598" y="91906"/>
                    <a:pt x="115474" y="98779"/>
                  </a:cubicBezTo>
                  <a:cubicBezTo>
                    <a:pt x="114130" y="105584"/>
                    <a:pt x="117542" y="112441"/>
                    <a:pt x="123784" y="11547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60" name="Graphic 121">
            <a:extLst>
              <a:ext uri="{FF2B5EF4-FFF2-40B4-BE49-F238E27FC236}">
                <a16:creationId xmlns:a16="http://schemas.microsoft.com/office/drawing/2014/main" id="{49240B12-5674-3C4E-9DEA-A0532E574A3A}"/>
              </a:ext>
            </a:extLst>
          </p:cNvPr>
          <p:cNvGrpSpPr>
            <a:grpSpLocks noChangeAspect="1"/>
          </p:cNvGrpSpPr>
          <p:nvPr/>
        </p:nvGrpSpPr>
        <p:grpSpPr>
          <a:xfrm>
            <a:off x="614630" y="3655913"/>
            <a:ext cx="330200" cy="371642"/>
            <a:chOff x="614630" y="3228401"/>
            <a:chExt cx="330200" cy="371642"/>
          </a:xfrm>
          <a:noFill/>
        </p:grpSpPr>
        <p:sp>
          <p:nvSpPr>
            <p:cNvPr id="361" name="Freeform 360">
              <a:extLst>
                <a:ext uri="{FF2B5EF4-FFF2-40B4-BE49-F238E27FC236}">
                  <a16:creationId xmlns:a16="http://schemas.microsoft.com/office/drawing/2014/main" id="{32DF38A5-9137-E24A-9131-3C518AC1D874}"/>
                </a:ext>
              </a:extLst>
            </p:cNvPr>
            <p:cNvSpPr/>
            <p:nvPr/>
          </p:nvSpPr>
          <p:spPr>
            <a:xfrm>
              <a:off x="751428" y="3382841"/>
              <a:ext cx="56605" cy="150908"/>
            </a:xfrm>
            <a:custGeom>
              <a:avLst/>
              <a:gdLst>
                <a:gd name="connsiteX0" fmla="*/ 56606 w 56605"/>
                <a:gd name="connsiteY0" fmla="*/ 14165 h 150908"/>
                <a:gd name="connsiteX1" fmla="*/ 56606 w 56605"/>
                <a:gd name="connsiteY1" fmla="*/ 4722 h 150908"/>
                <a:gd name="connsiteX2" fmla="*/ 51889 w 56605"/>
                <a:gd name="connsiteY2" fmla="*/ 0 h 150908"/>
                <a:gd name="connsiteX3" fmla="*/ 4717 w 56605"/>
                <a:gd name="connsiteY3" fmla="*/ 0 h 150908"/>
                <a:gd name="connsiteX4" fmla="*/ 0 w 56605"/>
                <a:gd name="connsiteY4" fmla="*/ 4722 h 150908"/>
                <a:gd name="connsiteX5" fmla="*/ 0 w 56605"/>
                <a:gd name="connsiteY5" fmla="*/ 14165 h 150908"/>
                <a:gd name="connsiteX6" fmla="*/ 4245 w 56605"/>
                <a:gd name="connsiteY6" fmla="*/ 18793 h 150908"/>
                <a:gd name="connsiteX7" fmla="*/ 4245 w 56605"/>
                <a:gd name="connsiteY7" fmla="*/ 132116 h 150908"/>
                <a:gd name="connsiteX8" fmla="*/ 0 w 56605"/>
                <a:gd name="connsiteY8" fmla="*/ 136743 h 150908"/>
                <a:gd name="connsiteX9" fmla="*/ 0 w 56605"/>
                <a:gd name="connsiteY9" fmla="*/ 146187 h 150908"/>
                <a:gd name="connsiteX10" fmla="*/ 4717 w 56605"/>
                <a:gd name="connsiteY10" fmla="*/ 150909 h 150908"/>
                <a:gd name="connsiteX11" fmla="*/ 51889 w 56605"/>
                <a:gd name="connsiteY11" fmla="*/ 150909 h 150908"/>
                <a:gd name="connsiteX12" fmla="*/ 56606 w 56605"/>
                <a:gd name="connsiteY12" fmla="*/ 146187 h 150908"/>
                <a:gd name="connsiteX13" fmla="*/ 56606 w 56605"/>
                <a:gd name="connsiteY13" fmla="*/ 136743 h 150908"/>
                <a:gd name="connsiteX14" fmla="*/ 52360 w 56605"/>
                <a:gd name="connsiteY14" fmla="*/ 132116 h 150908"/>
                <a:gd name="connsiteX15" fmla="*/ 52360 w 56605"/>
                <a:gd name="connsiteY15" fmla="*/ 18793 h 150908"/>
                <a:gd name="connsiteX16" fmla="*/ 56606 w 56605"/>
                <a:gd name="connsiteY16" fmla="*/ 14165 h 150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6605" h="150908">
                  <a:moveTo>
                    <a:pt x="56606" y="14165"/>
                  </a:moveTo>
                  <a:lnTo>
                    <a:pt x="56606" y="4722"/>
                  </a:lnTo>
                  <a:cubicBezTo>
                    <a:pt x="56606" y="2114"/>
                    <a:pt x="54493" y="0"/>
                    <a:pt x="51889" y="0"/>
                  </a:cubicBezTo>
                  <a:lnTo>
                    <a:pt x="4717" y="0"/>
                  </a:lnTo>
                  <a:cubicBezTo>
                    <a:pt x="2112" y="0"/>
                    <a:pt x="0" y="2114"/>
                    <a:pt x="0" y="4722"/>
                  </a:cubicBezTo>
                  <a:lnTo>
                    <a:pt x="0" y="14165"/>
                  </a:lnTo>
                  <a:cubicBezTo>
                    <a:pt x="36" y="16563"/>
                    <a:pt x="1861" y="18553"/>
                    <a:pt x="4245" y="18793"/>
                  </a:cubicBezTo>
                  <a:lnTo>
                    <a:pt x="4245" y="132116"/>
                  </a:lnTo>
                  <a:cubicBezTo>
                    <a:pt x="1861" y="132356"/>
                    <a:pt x="36" y="134345"/>
                    <a:pt x="0" y="136743"/>
                  </a:cubicBezTo>
                  <a:lnTo>
                    <a:pt x="0" y="146187"/>
                  </a:lnTo>
                  <a:cubicBezTo>
                    <a:pt x="0" y="148794"/>
                    <a:pt x="2112" y="150909"/>
                    <a:pt x="4717" y="150909"/>
                  </a:cubicBezTo>
                  <a:lnTo>
                    <a:pt x="51889" y="150909"/>
                  </a:lnTo>
                  <a:cubicBezTo>
                    <a:pt x="54493" y="150909"/>
                    <a:pt x="56606" y="148794"/>
                    <a:pt x="56606" y="146187"/>
                  </a:cubicBezTo>
                  <a:lnTo>
                    <a:pt x="56606" y="136743"/>
                  </a:lnTo>
                  <a:cubicBezTo>
                    <a:pt x="56570" y="134345"/>
                    <a:pt x="54744" y="132356"/>
                    <a:pt x="52360" y="132116"/>
                  </a:cubicBezTo>
                  <a:lnTo>
                    <a:pt x="52360" y="18793"/>
                  </a:lnTo>
                  <a:cubicBezTo>
                    <a:pt x="54744" y="18553"/>
                    <a:pt x="56570" y="16563"/>
                    <a:pt x="56606" y="1416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62" name="Freeform 361">
              <a:extLst>
                <a:ext uri="{FF2B5EF4-FFF2-40B4-BE49-F238E27FC236}">
                  <a16:creationId xmlns:a16="http://schemas.microsoft.com/office/drawing/2014/main" id="{728A3D2C-81FD-DE40-B63E-FB1B59475EBE}"/>
                </a:ext>
              </a:extLst>
            </p:cNvPr>
            <p:cNvSpPr/>
            <p:nvPr/>
          </p:nvSpPr>
          <p:spPr>
            <a:xfrm>
              <a:off x="614630" y="3228401"/>
              <a:ext cx="330200" cy="371642"/>
            </a:xfrm>
            <a:custGeom>
              <a:avLst/>
              <a:gdLst>
                <a:gd name="connsiteX0" fmla="*/ 320766 w 330200"/>
                <a:gd name="connsiteY0" fmla="*/ 329147 h 371642"/>
                <a:gd name="connsiteX1" fmla="*/ 9434 w 330200"/>
                <a:gd name="connsiteY1" fmla="*/ 329147 h 371642"/>
                <a:gd name="connsiteX2" fmla="*/ 0 w 330200"/>
                <a:gd name="connsiteY2" fmla="*/ 338590 h 371642"/>
                <a:gd name="connsiteX3" fmla="*/ 0 w 330200"/>
                <a:gd name="connsiteY3" fmla="*/ 366921 h 371642"/>
                <a:gd name="connsiteX4" fmla="*/ 4717 w 330200"/>
                <a:gd name="connsiteY4" fmla="*/ 371643 h 371642"/>
                <a:gd name="connsiteX5" fmla="*/ 325483 w 330200"/>
                <a:gd name="connsiteY5" fmla="*/ 371643 h 371642"/>
                <a:gd name="connsiteX6" fmla="*/ 330200 w 330200"/>
                <a:gd name="connsiteY6" fmla="*/ 366921 h 371642"/>
                <a:gd name="connsiteX7" fmla="*/ 330200 w 330200"/>
                <a:gd name="connsiteY7" fmla="*/ 338590 h 371642"/>
                <a:gd name="connsiteX8" fmla="*/ 320766 w 330200"/>
                <a:gd name="connsiteY8" fmla="*/ 329147 h 371642"/>
                <a:gd name="connsiteX9" fmla="*/ 42454 w 330200"/>
                <a:gd name="connsiteY9" fmla="*/ 291372 h 371642"/>
                <a:gd name="connsiteX10" fmla="*/ 42454 w 330200"/>
                <a:gd name="connsiteY10" fmla="*/ 300816 h 371642"/>
                <a:gd name="connsiteX11" fmla="*/ 47172 w 330200"/>
                <a:gd name="connsiteY11" fmla="*/ 305538 h 371642"/>
                <a:gd name="connsiteX12" fmla="*/ 94343 w 330200"/>
                <a:gd name="connsiteY12" fmla="*/ 305538 h 371642"/>
                <a:gd name="connsiteX13" fmla="*/ 99060 w 330200"/>
                <a:gd name="connsiteY13" fmla="*/ 300816 h 371642"/>
                <a:gd name="connsiteX14" fmla="*/ 99060 w 330200"/>
                <a:gd name="connsiteY14" fmla="*/ 291372 h 371642"/>
                <a:gd name="connsiteX15" fmla="*/ 94343 w 330200"/>
                <a:gd name="connsiteY15" fmla="*/ 286651 h 371642"/>
                <a:gd name="connsiteX16" fmla="*/ 94343 w 330200"/>
                <a:gd name="connsiteY16" fmla="*/ 173327 h 371642"/>
                <a:gd name="connsiteX17" fmla="*/ 99060 w 330200"/>
                <a:gd name="connsiteY17" fmla="*/ 168606 h 371642"/>
                <a:gd name="connsiteX18" fmla="*/ 99060 w 330200"/>
                <a:gd name="connsiteY18" fmla="*/ 159162 h 371642"/>
                <a:gd name="connsiteX19" fmla="*/ 94343 w 330200"/>
                <a:gd name="connsiteY19" fmla="*/ 154440 h 371642"/>
                <a:gd name="connsiteX20" fmla="*/ 47172 w 330200"/>
                <a:gd name="connsiteY20" fmla="*/ 154440 h 371642"/>
                <a:gd name="connsiteX21" fmla="*/ 42454 w 330200"/>
                <a:gd name="connsiteY21" fmla="*/ 159162 h 371642"/>
                <a:gd name="connsiteX22" fmla="*/ 42454 w 330200"/>
                <a:gd name="connsiteY22" fmla="*/ 168606 h 371642"/>
                <a:gd name="connsiteX23" fmla="*/ 47172 w 330200"/>
                <a:gd name="connsiteY23" fmla="*/ 173327 h 371642"/>
                <a:gd name="connsiteX24" fmla="*/ 47172 w 330200"/>
                <a:gd name="connsiteY24" fmla="*/ 286651 h 371642"/>
                <a:gd name="connsiteX25" fmla="*/ 42454 w 330200"/>
                <a:gd name="connsiteY25" fmla="*/ 291372 h 371642"/>
                <a:gd name="connsiteX26" fmla="*/ 325483 w 330200"/>
                <a:gd name="connsiteY26" fmla="*/ 90318 h 371642"/>
                <a:gd name="connsiteX27" fmla="*/ 169817 w 330200"/>
                <a:gd name="connsiteY27" fmla="*/ 1265 h 371642"/>
                <a:gd name="connsiteX28" fmla="*/ 160383 w 330200"/>
                <a:gd name="connsiteY28" fmla="*/ 1265 h 371642"/>
                <a:gd name="connsiteX29" fmla="*/ 4717 w 330200"/>
                <a:gd name="connsiteY29" fmla="*/ 90318 h 371642"/>
                <a:gd name="connsiteX30" fmla="*/ 0 w 330200"/>
                <a:gd name="connsiteY30" fmla="*/ 98534 h 371642"/>
                <a:gd name="connsiteX31" fmla="*/ 0 w 330200"/>
                <a:gd name="connsiteY31" fmla="*/ 126109 h 371642"/>
                <a:gd name="connsiteX32" fmla="*/ 4717 w 330200"/>
                <a:gd name="connsiteY32" fmla="*/ 130831 h 371642"/>
                <a:gd name="connsiteX33" fmla="*/ 325483 w 330200"/>
                <a:gd name="connsiteY33" fmla="*/ 130831 h 371642"/>
                <a:gd name="connsiteX34" fmla="*/ 330200 w 330200"/>
                <a:gd name="connsiteY34" fmla="*/ 126109 h 371642"/>
                <a:gd name="connsiteX35" fmla="*/ 330200 w 330200"/>
                <a:gd name="connsiteY35" fmla="*/ 98534 h 371642"/>
                <a:gd name="connsiteX36" fmla="*/ 325483 w 330200"/>
                <a:gd name="connsiteY36" fmla="*/ 90318 h 371642"/>
                <a:gd name="connsiteX37" fmla="*/ 165100 w 330200"/>
                <a:gd name="connsiteY37" fmla="*/ 104861 h 371642"/>
                <a:gd name="connsiteX38" fmla="*/ 137835 w 330200"/>
                <a:gd name="connsiteY38" fmla="*/ 77758 h 371642"/>
                <a:gd name="connsiteX39" fmla="*/ 164911 w 330200"/>
                <a:gd name="connsiteY39" fmla="*/ 50467 h 371642"/>
                <a:gd name="connsiteX40" fmla="*/ 192176 w 330200"/>
                <a:gd name="connsiteY40" fmla="*/ 77570 h 371642"/>
                <a:gd name="connsiteX41" fmla="*/ 192176 w 330200"/>
                <a:gd name="connsiteY41" fmla="*/ 77664 h 371642"/>
                <a:gd name="connsiteX42" fmla="*/ 165100 w 330200"/>
                <a:gd name="connsiteY42" fmla="*/ 104861 h 371642"/>
                <a:gd name="connsiteX43" fmla="*/ 231140 w 330200"/>
                <a:gd name="connsiteY43" fmla="*/ 291372 h 371642"/>
                <a:gd name="connsiteX44" fmla="*/ 231140 w 330200"/>
                <a:gd name="connsiteY44" fmla="*/ 300816 h 371642"/>
                <a:gd name="connsiteX45" fmla="*/ 235857 w 330200"/>
                <a:gd name="connsiteY45" fmla="*/ 305538 h 371642"/>
                <a:gd name="connsiteX46" fmla="*/ 283029 w 330200"/>
                <a:gd name="connsiteY46" fmla="*/ 305538 h 371642"/>
                <a:gd name="connsiteX47" fmla="*/ 287746 w 330200"/>
                <a:gd name="connsiteY47" fmla="*/ 300816 h 371642"/>
                <a:gd name="connsiteX48" fmla="*/ 287746 w 330200"/>
                <a:gd name="connsiteY48" fmla="*/ 291372 h 371642"/>
                <a:gd name="connsiteX49" fmla="*/ 283029 w 330200"/>
                <a:gd name="connsiteY49" fmla="*/ 286651 h 371642"/>
                <a:gd name="connsiteX50" fmla="*/ 283029 w 330200"/>
                <a:gd name="connsiteY50" fmla="*/ 173327 h 371642"/>
                <a:gd name="connsiteX51" fmla="*/ 287746 w 330200"/>
                <a:gd name="connsiteY51" fmla="*/ 168606 h 371642"/>
                <a:gd name="connsiteX52" fmla="*/ 287746 w 330200"/>
                <a:gd name="connsiteY52" fmla="*/ 159162 h 371642"/>
                <a:gd name="connsiteX53" fmla="*/ 283029 w 330200"/>
                <a:gd name="connsiteY53" fmla="*/ 154440 h 371642"/>
                <a:gd name="connsiteX54" fmla="*/ 235857 w 330200"/>
                <a:gd name="connsiteY54" fmla="*/ 154440 h 371642"/>
                <a:gd name="connsiteX55" fmla="*/ 231140 w 330200"/>
                <a:gd name="connsiteY55" fmla="*/ 159162 h 371642"/>
                <a:gd name="connsiteX56" fmla="*/ 231140 w 330200"/>
                <a:gd name="connsiteY56" fmla="*/ 168606 h 371642"/>
                <a:gd name="connsiteX57" fmla="*/ 234914 w 330200"/>
                <a:gd name="connsiteY57" fmla="*/ 173139 h 371642"/>
                <a:gd name="connsiteX58" fmla="*/ 234914 w 330200"/>
                <a:gd name="connsiteY58" fmla="*/ 286462 h 371642"/>
                <a:gd name="connsiteX59" fmla="*/ 231140 w 330200"/>
                <a:gd name="connsiteY59" fmla="*/ 291372 h 371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30200" h="371642">
                  <a:moveTo>
                    <a:pt x="320766" y="329147"/>
                  </a:moveTo>
                  <a:lnTo>
                    <a:pt x="9434" y="329147"/>
                  </a:lnTo>
                  <a:cubicBezTo>
                    <a:pt x="4224" y="329147"/>
                    <a:pt x="0" y="333375"/>
                    <a:pt x="0" y="338590"/>
                  </a:cubicBezTo>
                  <a:lnTo>
                    <a:pt x="0" y="366921"/>
                  </a:lnTo>
                  <a:cubicBezTo>
                    <a:pt x="0" y="369528"/>
                    <a:pt x="2112" y="371643"/>
                    <a:pt x="4717" y="371643"/>
                  </a:cubicBezTo>
                  <a:lnTo>
                    <a:pt x="325483" y="371643"/>
                  </a:lnTo>
                  <a:cubicBezTo>
                    <a:pt x="328088" y="371643"/>
                    <a:pt x="330200" y="369528"/>
                    <a:pt x="330200" y="366921"/>
                  </a:cubicBezTo>
                  <a:lnTo>
                    <a:pt x="330200" y="338590"/>
                  </a:lnTo>
                  <a:cubicBezTo>
                    <a:pt x="330200" y="333375"/>
                    <a:pt x="325976" y="329147"/>
                    <a:pt x="320766" y="329147"/>
                  </a:cubicBezTo>
                  <a:close/>
                  <a:moveTo>
                    <a:pt x="42454" y="291372"/>
                  </a:moveTo>
                  <a:lnTo>
                    <a:pt x="42454" y="300816"/>
                  </a:lnTo>
                  <a:cubicBezTo>
                    <a:pt x="42454" y="303423"/>
                    <a:pt x="44566" y="305538"/>
                    <a:pt x="47172" y="305538"/>
                  </a:cubicBezTo>
                  <a:lnTo>
                    <a:pt x="94343" y="305538"/>
                  </a:lnTo>
                  <a:cubicBezTo>
                    <a:pt x="96948" y="305538"/>
                    <a:pt x="99060" y="303423"/>
                    <a:pt x="99060" y="300816"/>
                  </a:cubicBezTo>
                  <a:lnTo>
                    <a:pt x="99060" y="291372"/>
                  </a:lnTo>
                  <a:cubicBezTo>
                    <a:pt x="99060" y="288765"/>
                    <a:pt x="96948" y="286651"/>
                    <a:pt x="94343" y="286651"/>
                  </a:cubicBezTo>
                  <a:lnTo>
                    <a:pt x="94343" y="173327"/>
                  </a:lnTo>
                  <a:cubicBezTo>
                    <a:pt x="96948" y="173327"/>
                    <a:pt x="99060" y="171213"/>
                    <a:pt x="99060" y="168606"/>
                  </a:cubicBezTo>
                  <a:lnTo>
                    <a:pt x="99060" y="159162"/>
                  </a:lnTo>
                  <a:cubicBezTo>
                    <a:pt x="99060" y="156555"/>
                    <a:pt x="96948" y="154440"/>
                    <a:pt x="94343" y="154440"/>
                  </a:cubicBezTo>
                  <a:lnTo>
                    <a:pt x="47172" y="154440"/>
                  </a:lnTo>
                  <a:cubicBezTo>
                    <a:pt x="44566" y="154440"/>
                    <a:pt x="42454" y="156555"/>
                    <a:pt x="42454" y="159162"/>
                  </a:cubicBezTo>
                  <a:lnTo>
                    <a:pt x="42454" y="168606"/>
                  </a:lnTo>
                  <a:cubicBezTo>
                    <a:pt x="42454" y="171213"/>
                    <a:pt x="44566" y="173327"/>
                    <a:pt x="47172" y="173327"/>
                  </a:cubicBezTo>
                  <a:lnTo>
                    <a:pt x="47172" y="286651"/>
                  </a:lnTo>
                  <a:cubicBezTo>
                    <a:pt x="44566" y="286651"/>
                    <a:pt x="42454" y="288765"/>
                    <a:pt x="42454" y="291372"/>
                  </a:cubicBezTo>
                  <a:close/>
                  <a:moveTo>
                    <a:pt x="325483" y="90318"/>
                  </a:moveTo>
                  <a:lnTo>
                    <a:pt x="169817" y="1265"/>
                  </a:lnTo>
                  <a:cubicBezTo>
                    <a:pt x="166898" y="-422"/>
                    <a:pt x="163302" y="-422"/>
                    <a:pt x="160383" y="1265"/>
                  </a:cubicBezTo>
                  <a:lnTo>
                    <a:pt x="4717" y="90318"/>
                  </a:lnTo>
                  <a:cubicBezTo>
                    <a:pt x="1787" y="92012"/>
                    <a:pt x="-13" y="95147"/>
                    <a:pt x="0" y="98534"/>
                  </a:cubicBezTo>
                  <a:lnTo>
                    <a:pt x="0" y="126109"/>
                  </a:lnTo>
                  <a:cubicBezTo>
                    <a:pt x="0" y="128717"/>
                    <a:pt x="2112" y="130831"/>
                    <a:pt x="4717" y="130831"/>
                  </a:cubicBezTo>
                  <a:lnTo>
                    <a:pt x="325483" y="130831"/>
                  </a:lnTo>
                  <a:cubicBezTo>
                    <a:pt x="328088" y="130831"/>
                    <a:pt x="330200" y="128717"/>
                    <a:pt x="330200" y="126109"/>
                  </a:cubicBezTo>
                  <a:lnTo>
                    <a:pt x="330200" y="98534"/>
                  </a:lnTo>
                  <a:cubicBezTo>
                    <a:pt x="330213" y="95147"/>
                    <a:pt x="328413" y="92012"/>
                    <a:pt x="325483" y="90318"/>
                  </a:cubicBezTo>
                  <a:close/>
                  <a:moveTo>
                    <a:pt x="165100" y="104861"/>
                  </a:moveTo>
                  <a:cubicBezTo>
                    <a:pt x="150094" y="104913"/>
                    <a:pt x="137887" y="92779"/>
                    <a:pt x="137835" y="77758"/>
                  </a:cubicBezTo>
                  <a:cubicBezTo>
                    <a:pt x="137783" y="62738"/>
                    <a:pt x="149905" y="50519"/>
                    <a:pt x="164911" y="50467"/>
                  </a:cubicBezTo>
                  <a:cubicBezTo>
                    <a:pt x="179918" y="50414"/>
                    <a:pt x="192125" y="62549"/>
                    <a:pt x="192176" y="77570"/>
                  </a:cubicBezTo>
                  <a:cubicBezTo>
                    <a:pt x="192176" y="77601"/>
                    <a:pt x="192176" y="77632"/>
                    <a:pt x="192176" y="77664"/>
                  </a:cubicBezTo>
                  <a:cubicBezTo>
                    <a:pt x="192176" y="92648"/>
                    <a:pt x="180069" y="104809"/>
                    <a:pt x="165100" y="104861"/>
                  </a:cubicBezTo>
                  <a:close/>
                  <a:moveTo>
                    <a:pt x="231140" y="291372"/>
                  </a:moveTo>
                  <a:lnTo>
                    <a:pt x="231140" y="300816"/>
                  </a:lnTo>
                  <a:cubicBezTo>
                    <a:pt x="231140" y="303423"/>
                    <a:pt x="233252" y="305538"/>
                    <a:pt x="235857" y="305538"/>
                  </a:cubicBezTo>
                  <a:lnTo>
                    <a:pt x="283029" y="305538"/>
                  </a:lnTo>
                  <a:cubicBezTo>
                    <a:pt x="285633" y="305538"/>
                    <a:pt x="287746" y="303423"/>
                    <a:pt x="287746" y="300816"/>
                  </a:cubicBezTo>
                  <a:lnTo>
                    <a:pt x="287746" y="291372"/>
                  </a:lnTo>
                  <a:cubicBezTo>
                    <a:pt x="287746" y="288765"/>
                    <a:pt x="285633" y="286651"/>
                    <a:pt x="283029" y="286651"/>
                  </a:cubicBezTo>
                  <a:lnTo>
                    <a:pt x="283029" y="173327"/>
                  </a:lnTo>
                  <a:cubicBezTo>
                    <a:pt x="285633" y="173327"/>
                    <a:pt x="287746" y="171213"/>
                    <a:pt x="287746" y="168606"/>
                  </a:cubicBezTo>
                  <a:lnTo>
                    <a:pt x="287746" y="159162"/>
                  </a:lnTo>
                  <a:cubicBezTo>
                    <a:pt x="287746" y="156555"/>
                    <a:pt x="285633" y="154440"/>
                    <a:pt x="283029" y="154440"/>
                  </a:cubicBezTo>
                  <a:lnTo>
                    <a:pt x="235857" y="154440"/>
                  </a:lnTo>
                  <a:cubicBezTo>
                    <a:pt x="233252" y="154440"/>
                    <a:pt x="231140" y="156555"/>
                    <a:pt x="231140" y="159162"/>
                  </a:cubicBezTo>
                  <a:lnTo>
                    <a:pt x="231140" y="168606"/>
                  </a:lnTo>
                  <a:cubicBezTo>
                    <a:pt x="231148" y="170828"/>
                    <a:pt x="232732" y="172731"/>
                    <a:pt x="234914" y="173139"/>
                  </a:cubicBezTo>
                  <a:lnTo>
                    <a:pt x="234914" y="286462"/>
                  </a:lnTo>
                  <a:cubicBezTo>
                    <a:pt x="232585" y="286889"/>
                    <a:pt x="230956" y="289010"/>
                    <a:pt x="231140" y="29137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63" name="Graphic 123">
            <a:extLst>
              <a:ext uri="{FF2B5EF4-FFF2-40B4-BE49-F238E27FC236}">
                <a16:creationId xmlns:a16="http://schemas.microsoft.com/office/drawing/2014/main" id="{D74D9DB8-FC9E-094C-91CA-64B22B04B191}"/>
              </a:ext>
            </a:extLst>
          </p:cNvPr>
          <p:cNvGrpSpPr>
            <a:grpSpLocks noChangeAspect="1"/>
          </p:cNvGrpSpPr>
          <p:nvPr/>
        </p:nvGrpSpPr>
        <p:grpSpPr>
          <a:xfrm>
            <a:off x="657446" y="5603300"/>
            <a:ext cx="258290" cy="338137"/>
            <a:chOff x="657446" y="5175788"/>
            <a:chExt cx="258290" cy="338137"/>
          </a:xfrm>
          <a:noFill/>
        </p:grpSpPr>
        <p:sp>
          <p:nvSpPr>
            <p:cNvPr id="364" name="Freeform 363">
              <a:extLst>
                <a:ext uri="{FF2B5EF4-FFF2-40B4-BE49-F238E27FC236}">
                  <a16:creationId xmlns:a16="http://schemas.microsoft.com/office/drawing/2014/main" id="{E1FA5B29-4D0F-3B4D-BC81-E09A95CDD708}"/>
                </a:ext>
              </a:extLst>
            </p:cNvPr>
            <p:cNvSpPr/>
            <p:nvPr/>
          </p:nvSpPr>
          <p:spPr>
            <a:xfrm>
              <a:off x="711223" y="5175788"/>
              <a:ext cx="150518" cy="28575"/>
            </a:xfrm>
            <a:custGeom>
              <a:avLst/>
              <a:gdLst>
                <a:gd name="connsiteX0" fmla="*/ 136407 w 150518"/>
                <a:gd name="connsiteY0" fmla="*/ 0 h 28575"/>
                <a:gd name="connsiteX1" fmla="*/ 14111 w 150518"/>
                <a:gd name="connsiteY1" fmla="*/ 0 h 28575"/>
                <a:gd name="connsiteX2" fmla="*/ 0 w 150518"/>
                <a:gd name="connsiteY2" fmla="*/ 14288 h 28575"/>
                <a:gd name="connsiteX3" fmla="*/ 14111 w 150518"/>
                <a:gd name="connsiteY3" fmla="*/ 28575 h 28575"/>
                <a:gd name="connsiteX4" fmla="*/ 136407 w 150518"/>
                <a:gd name="connsiteY4" fmla="*/ 28575 h 28575"/>
                <a:gd name="connsiteX5" fmla="*/ 150519 w 150518"/>
                <a:gd name="connsiteY5" fmla="*/ 14288 h 28575"/>
                <a:gd name="connsiteX6" fmla="*/ 136407 w 150518"/>
                <a:gd name="connsiteY6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518" h="28575">
                  <a:moveTo>
                    <a:pt x="136407" y="0"/>
                  </a:moveTo>
                  <a:lnTo>
                    <a:pt x="14111" y="0"/>
                  </a:lnTo>
                  <a:cubicBezTo>
                    <a:pt x="6318" y="0"/>
                    <a:pt x="0" y="6397"/>
                    <a:pt x="0" y="14288"/>
                  </a:cubicBezTo>
                  <a:cubicBezTo>
                    <a:pt x="0" y="22178"/>
                    <a:pt x="6318" y="28575"/>
                    <a:pt x="14111" y="28575"/>
                  </a:cubicBezTo>
                  <a:lnTo>
                    <a:pt x="136407" y="28575"/>
                  </a:lnTo>
                  <a:cubicBezTo>
                    <a:pt x="144201" y="28575"/>
                    <a:pt x="150519" y="22178"/>
                    <a:pt x="150519" y="14288"/>
                  </a:cubicBezTo>
                  <a:cubicBezTo>
                    <a:pt x="150519" y="6397"/>
                    <a:pt x="144201" y="0"/>
                    <a:pt x="136407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65" name="Freeform 364">
              <a:extLst>
                <a:ext uri="{FF2B5EF4-FFF2-40B4-BE49-F238E27FC236}">
                  <a16:creationId xmlns:a16="http://schemas.microsoft.com/office/drawing/2014/main" id="{F740C77F-FA60-614A-B073-5037A0D44E74}"/>
                </a:ext>
              </a:extLst>
            </p:cNvPr>
            <p:cNvSpPr/>
            <p:nvPr/>
          </p:nvSpPr>
          <p:spPr>
            <a:xfrm>
              <a:off x="657446" y="5228175"/>
              <a:ext cx="258290" cy="285750"/>
            </a:xfrm>
            <a:custGeom>
              <a:avLst/>
              <a:gdLst>
                <a:gd name="connsiteX0" fmla="*/ 251709 w 258290"/>
                <a:gd name="connsiteY0" fmla="*/ 226124 h 285750"/>
                <a:gd name="connsiteX1" fmla="*/ 187362 w 258290"/>
                <a:gd name="connsiteY1" fmla="*/ 130874 h 285750"/>
                <a:gd name="connsiteX2" fmla="*/ 180777 w 258290"/>
                <a:gd name="connsiteY2" fmla="*/ 109347 h 285750"/>
                <a:gd name="connsiteX3" fmla="*/ 180777 w 258290"/>
                <a:gd name="connsiteY3" fmla="*/ 4763 h 285750"/>
                <a:gd name="connsiteX4" fmla="*/ 176074 w 258290"/>
                <a:gd name="connsiteY4" fmla="*/ 0 h 285750"/>
                <a:gd name="connsiteX5" fmla="*/ 81999 w 258290"/>
                <a:gd name="connsiteY5" fmla="*/ 0 h 285750"/>
                <a:gd name="connsiteX6" fmla="*/ 77296 w 258290"/>
                <a:gd name="connsiteY6" fmla="*/ 4763 h 285750"/>
                <a:gd name="connsiteX7" fmla="*/ 77296 w 258290"/>
                <a:gd name="connsiteY7" fmla="*/ 109538 h 285750"/>
                <a:gd name="connsiteX8" fmla="*/ 70711 w 258290"/>
                <a:gd name="connsiteY8" fmla="*/ 131064 h 285750"/>
                <a:gd name="connsiteX9" fmla="*/ 6458 w 258290"/>
                <a:gd name="connsiteY9" fmla="*/ 226314 h 285750"/>
                <a:gd name="connsiteX10" fmla="*/ 16560 w 258290"/>
                <a:gd name="connsiteY10" fmla="*/ 279216 h 285750"/>
                <a:gd name="connsiteX11" fmla="*/ 37408 w 258290"/>
                <a:gd name="connsiteY11" fmla="*/ 285750 h 285750"/>
                <a:gd name="connsiteX12" fmla="*/ 220665 w 258290"/>
                <a:gd name="connsiteY12" fmla="*/ 285750 h 285750"/>
                <a:gd name="connsiteX13" fmla="*/ 258291 w 258290"/>
                <a:gd name="connsiteY13" fmla="*/ 247646 h 285750"/>
                <a:gd name="connsiteX14" fmla="*/ 251709 w 258290"/>
                <a:gd name="connsiteY14" fmla="*/ 226124 h 285750"/>
                <a:gd name="connsiteX15" fmla="*/ 87832 w 258290"/>
                <a:gd name="connsiteY15" fmla="*/ 198025 h 285750"/>
                <a:gd name="connsiteX16" fmla="*/ 58763 w 258290"/>
                <a:gd name="connsiteY16" fmla="*/ 240221 h 285750"/>
                <a:gd name="connsiteX17" fmla="*/ 49356 w 258290"/>
                <a:gd name="connsiteY17" fmla="*/ 245269 h 285750"/>
                <a:gd name="connsiteX18" fmla="*/ 42394 w 258290"/>
                <a:gd name="connsiteY18" fmla="*/ 242888 h 285750"/>
                <a:gd name="connsiteX19" fmla="*/ 39373 w 258290"/>
                <a:gd name="connsiteY19" fmla="*/ 226466 h 285750"/>
                <a:gd name="connsiteX20" fmla="*/ 39478 w 258290"/>
                <a:gd name="connsiteY20" fmla="*/ 226314 h 285750"/>
                <a:gd name="connsiteX21" fmla="*/ 68641 w 258290"/>
                <a:gd name="connsiteY21" fmla="*/ 184214 h 285750"/>
                <a:gd name="connsiteX22" fmla="*/ 84281 w 258290"/>
                <a:gd name="connsiteY22" fmla="*/ 178490 h 285750"/>
                <a:gd name="connsiteX23" fmla="*/ 89934 w 258290"/>
                <a:gd name="connsiteY23" fmla="*/ 194325 h 285750"/>
                <a:gd name="connsiteX24" fmla="*/ 87456 w 258290"/>
                <a:gd name="connsiteY24" fmla="*/ 197834 h 285750"/>
                <a:gd name="connsiteX25" fmla="*/ 124615 w 258290"/>
                <a:gd name="connsiteY25" fmla="*/ 144971 h 285750"/>
                <a:gd name="connsiteX26" fmla="*/ 116337 w 258290"/>
                <a:gd name="connsiteY26" fmla="*/ 157163 h 285750"/>
                <a:gd name="connsiteX27" fmla="*/ 106929 w 258290"/>
                <a:gd name="connsiteY27" fmla="*/ 162211 h 285750"/>
                <a:gd name="connsiteX28" fmla="*/ 95074 w 258290"/>
                <a:gd name="connsiteY28" fmla="*/ 150595 h 285750"/>
                <a:gd name="connsiteX29" fmla="*/ 97522 w 258290"/>
                <a:gd name="connsiteY29" fmla="*/ 143161 h 285750"/>
                <a:gd name="connsiteX30" fmla="*/ 105800 w 258290"/>
                <a:gd name="connsiteY30" fmla="*/ 131159 h 285750"/>
                <a:gd name="connsiteX31" fmla="*/ 122430 w 258290"/>
                <a:gd name="connsiteY31" fmla="*/ 131284 h 285750"/>
                <a:gd name="connsiteX32" fmla="*/ 124615 w 258290"/>
                <a:gd name="connsiteY32" fmla="*/ 144875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58290" h="285750">
                  <a:moveTo>
                    <a:pt x="251709" y="226124"/>
                  </a:moveTo>
                  <a:lnTo>
                    <a:pt x="187362" y="130874"/>
                  </a:lnTo>
                  <a:cubicBezTo>
                    <a:pt x="183074" y="124535"/>
                    <a:pt x="180778" y="117031"/>
                    <a:pt x="180777" y="109347"/>
                  </a:cubicBezTo>
                  <a:lnTo>
                    <a:pt x="180777" y="4763"/>
                  </a:lnTo>
                  <a:cubicBezTo>
                    <a:pt x="180777" y="2132"/>
                    <a:pt x="178671" y="0"/>
                    <a:pt x="176074" y="0"/>
                  </a:cubicBezTo>
                  <a:lnTo>
                    <a:pt x="81999" y="0"/>
                  </a:lnTo>
                  <a:cubicBezTo>
                    <a:pt x="79402" y="0"/>
                    <a:pt x="77296" y="2132"/>
                    <a:pt x="77296" y="4763"/>
                  </a:cubicBezTo>
                  <a:lnTo>
                    <a:pt x="77296" y="109538"/>
                  </a:lnTo>
                  <a:cubicBezTo>
                    <a:pt x="77295" y="117221"/>
                    <a:pt x="74999" y="124725"/>
                    <a:pt x="70711" y="131064"/>
                  </a:cubicBezTo>
                  <a:lnTo>
                    <a:pt x="6458" y="226314"/>
                  </a:lnTo>
                  <a:cubicBezTo>
                    <a:pt x="-5180" y="243747"/>
                    <a:pt x="-658" y="267432"/>
                    <a:pt x="16560" y="279216"/>
                  </a:cubicBezTo>
                  <a:cubicBezTo>
                    <a:pt x="22719" y="283432"/>
                    <a:pt x="29974" y="285705"/>
                    <a:pt x="37408" y="285750"/>
                  </a:cubicBezTo>
                  <a:lnTo>
                    <a:pt x="220665" y="285750"/>
                  </a:lnTo>
                  <a:cubicBezTo>
                    <a:pt x="241447" y="285748"/>
                    <a:pt x="258292" y="268689"/>
                    <a:pt x="258291" y="247646"/>
                  </a:cubicBezTo>
                  <a:cubicBezTo>
                    <a:pt x="258291" y="239964"/>
                    <a:pt x="255996" y="232462"/>
                    <a:pt x="251709" y="226124"/>
                  </a:cubicBezTo>
                  <a:close/>
                  <a:moveTo>
                    <a:pt x="87832" y="198025"/>
                  </a:moveTo>
                  <a:lnTo>
                    <a:pt x="58763" y="240221"/>
                  </a:lnTo>
                  <a:cubicBezTo>
                    <a:pt x="56572" y="243291"/>
                    <a:pt x="53096" y="245157"/>
                    <a:pt x="49356" y="245269"/>
                  </a:cubicBezTo>
                  <a:cubicBezTo>
                    <a:pt x="46833" y="245314"/>
                    <a:pt x="44373" y="244472"/>
                    <a:pt x="42394" y="242888"/>
                  </a:cubicBezTo>
                  <a:cubicBezTo>
                    <a:pt x="37081" y="239198"/>
                    <a:pt x="35729" y="231846"/>
                    <a:pt x="39373" y="226466"/>
                  </a:cubicBezTo>
                  <a:cubicBezTo>
                    <a:pt x="39407" y="226416"/>
                    <a:pt x="39443" y="226364"/>
                    <a:pt x="39478" y="226314"/>
                  </a:cubicBezTo>
                  <a:lnTo>
                    <a:pt x="68641" y="184214"/>
                  </a:lnTo>
                  <a:cubicBezTo>
                    <a:pt x="71399" y="178260"/>
                    <a:pt x="78401" y="175697"/>
                    <a:pt x="84281" y="178490"/>
                  </a:cubicBezTo>
                  <a:cubicBezTo>
                    <a:pt x="90161" y="181283"/>
                    <a:pt x="92692" y="188372"/>
                    <a:pt x="89934" y="194325"/>
                  </a:cubicBezTo>
                  <a:cubicBezTo>
                    <a:pt x="89326" y="195638"/>
                    <a:pt x="88486" y="196827"/>
                    <a:pt x="87456" y="197834"/>
                  </a:cubicBezTo>
                  <a:close/>
                  <a:moveTo>
                    <a:pt x="124615" y="144971"/>
                  </a:moveTo>
                  <a:lnTo>
                    <a:pt x="116337" y="157163"/>
                  </a:lnTo>
                  <a:cubicBezTo>
                    <a:pt x="114186" y="160281"/>
                    <a:pt x="110685" y="162159"/>
                    <a:pt x="106929" y="162211"/>
                  </a:cubicBezTo>
                  <a:cubicBezTo>
                    <a:pt x="100488" y="162317"/>
                    <a:pt x="95180" y="157117"/>
                    <a:pt x="95074" y="150595"/>
                  </a:cubicBezTo>
                  <a:cubicBezTo>
                    <a:pt x="95031" y="147907"/>
                    <a:pt x="95894" y="145285"/>
                    <a:pt x="97522" y="143161"/>
                  </a:cubicBezTo>
                  <a:lnTo>
                    <a:pt x="105800" y="131159"/>
                  </a:lnTo>
                  <a:cubicBezTo>
                    <a:pt x="110427" y="126544"/>
                    <a:pt x="117872" y="126601"/>
                    <a:pt x="122430" y="131284"/>
                  </a:cubicBezTo>
                  <a:cubicBezTo>
                    <a:pt x="125934" y="134885"/>
                    <a:pt x="126811" y="140335"/>
                    <a:pt x="124615" y="14487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66" name="Graphic 125">
            <a:extLst>
              <a:ext uri="{FF2B5EF4-FFF2-40B4-BE49-F238E27FC236}">
                <a16:creationId xmlns:a16="http://schemas.microsoft.com/office/drawing/2014/main" id="{8B6CE645-F949-6246-A2F9-7CA05CD6F380}"/>
              </a:ext>
            </a:extLst>
          </p:cNvPr>
          <p:cNvGrpSpPr>
            <a:grpSpLocks noChangeAspect="1"/>
          </p:cNvGrpSpPr>
          <p:nvPr/>
        </p:nvGrpSpPr>
        <p:grpSpPr>
          <a:xfrm>
            <a:off x="1784022" y="5032830"/>
            <a:ext cx="366914" cy="338899"/>
            <a:chOff x="1784022" y="4605318"/>
            <a:chExt cx="366914" cy="338899"/>
          </a:xfrm>
          <a:noFill/>
        </p:grpSpPr>
        <p:sp>
          <p:nvSpPr>
            <p:cNvPr id="367" name="Freeform 366">
              <a:extLst>
                <a:ext uri="{FF2B5EF4-FFF2-40B4-BE49-F238E27FC236}">
                  <a16:creationId xmlns:a16="http://schemas.microsoft.com/office/drawing/2014/main" id="{29C68B84-8DDF-DB40-88FE-343B45B2C926}"/>
                </a:ext>
              </a:extLst>
            </p:cNvPr>
            <p:cNvSpPr/>
            <p:nvPr/>
          </p:nvSpPr>
          <p:spPr>
            <a:xfrm>
              <a:off x="1784022" y="4695137"/>
              <a:ext cx="366914" cy="249080"/>
            </a:xfrm>
            <a:custGeom>
              <a:avLst/>
              <a:gdLst>
                <a:gd name="connsiteX0" fmla="*/ 366492 w 366914"/>
                <a:gd name="connsiteY0" fmla="*/ 242699 h 249080"/>
                <a:gd name="connsiteX1" fmla="*/ 235321 w 366914"/>
                <a:gd name="connsiteY1" fmla="*/ 9241 h 249080"/>
                <a:gd name="connsiteX2" fmla="*/ 211190 w 366914"/>
                <a:gd name="connsiteY2" fmla="*/ 2242 h 249080"/>
                <a:gd name="connsiteX3" fmla="*/ 204251 w 366914"/>
                <a:gd name="connsiteY3" fmla="*/ 9241 h 249080"/>
                <a:gd name="connsiteX4" fmla="*/ 150517 w 366914"/>
                <a:gd name="connsiteY4" fmla="*/ 111159 h 249080"/>
                <a:gd name="connsiteX5" fmla="*/ 178848 w 366914"/>
                <a:gd name="connsiteY5" fmla="*/ 161832 h 249080"/>
                <a:gd name="connsiteX6" fmla="*/ 174787 w 366914"/>
                <a:gd name="connsiteY6" fmla="*/ 190407 h 249080"/>
                <a:gd name="connsiteX7" fmla="*/ 167421 w 366914"/>
                <a:gd name="connsiteY7" fmla="*/ 189264 h 249080"/>
                <a:gd name="connsiteX8" fmla="*/ 110760 w 366914"/>
                <a:gd name="connsiteY8" fmla="*/ 89537 h 249080"/>
                <a:gd name="connsiteX9" fmla="*/ 86703 w 366914"/>
                <a:gd name="connsiteY9" fmla="*/ 82773 h 249080"/>
                <a:gd name="connsiteX10" fmla="*/ 79690 w 366914"/>
                <a:gd name="connsiteY10" fmla="*/ 90108 h 249080"/>
                <a:gd name="connsiteX11" fmla="*/ 459 w 366914"/>
                <a:gd name="connsiteY11" fmla="*/ 242508 h 249080"/>
                <a:gd name="connsiteX12" fmla="*/ 2549 w 366914"/>
                <a:gd name="connsiteY12" fmla="*/ 248621 h 249080"/>
                <a:gd name="connsiteX13" fmla="*/ 4425 w 366914"/>
                <a:gd name="connsiteY13" fmla="*/ 249081 h 249080"/>
                <a:gd name="connsiteX14" fmla="*/ 362620 w 366914"/>
                <a:gd name="connsiteY14" fmla="*/ 249081 h 249080"/>
                <a:gd name="connsiteX15" fmla="*/ 366912 w 366914"/>
                <a:gd name="connsiteY15" fmla="*/ 244461 h 249080"/>
                <a:gd name="connsiteX16" fmla="*/ 366492 w 366914"/>
                <a:gd name="connsiteY16" fmla="*/ 242699 h 24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6914" h="249080">
                  <a:moveTo>
                    <a:pt x="366492" y="242699"/>
                  </a:moveTo>
                  <a:lnTo>
                    <a:pt x="235321" y="9241"/>
                  </a:lnTo>
                  <a:cubicBezTo>
                    <a:pt x="230573" y="588"/>
                    <a:pt x="219771" y="-2546"/>
                    <a:pt x="211190" y="2242"/>
                  </a:cubicBezTo>
                  <a:cubicBezTo>
                    <a:pt x="208271" y="3871"/>
                    <a:pt x="205866" y="6297"/>
                    <a:pt x="204251" y="9241"/>
                  </a:cubicBezTo>
                  <a:lnTo>
                    <a:pt x="150517" y="111159"/>
                  </a:lnTo>
                  <a:lnTo>
                    <a:pt x="178848" y="161832"/>
                  </a:lnTo>
                  <a:cubicBezTo>
                    <a:pt x="183992" y="171199"/>
                    <a:pt x="182333" y="182873"/>
                    <a:pt x="174787" y="190407"/>
                  </a:cubicBezTo>
                  <a:lnTo>
                    <a:pt x="167421" y="189264"/>
                  </a:lnTo>
                  <a:lnTo>
                    <a:pt x="110760" y="89537"/>
                  </a:lnTo>
                  <a:cubicBezTo>
                    <a:pt x="105968" y="80968"/>
                    <a:pt x="95198" y="77940"/>
                    <a:pt x="86703" y="82773"/>
                  </a:cubicBezTo>
                  <a:cubicBezTo>
                    <a:pt x="83707" y="84477"/>
                    <a:pt x="81270" y="87027"/>
                    <a:pt x="79690" y="90108"/>
                  </a:cubicBezTo>
                  <a:lnTo>
                    <a:pt x="459" y="242508"/>
                  </a:lnTo>
                  <a:cubicBezTo>
                    <a:pt x="-637" y="244778"/>
                    <a:pt x="299" y="247515"/>
                    <a:pt x="2549" y="248621"/>
                  </a:cubicBezTo>
                  <a:cubicBezTo>
                    <a:pt x="3135" y="248908"/>
                    <a:pt x="3774" y="249064"/>
                    <a:pt x="4425" y="249081"/>
                  </a:cubicBezTo>
                  <a:lnTo>
                    <a:pt x="362620" y="249081"/>
                  </a:lnTo>
                  <a:cubicBezTo>
                    <a:pt x="365070" y="249001"/>
                    <a:pt x="366992" y="246933"/>
                    <a:pt x="366912" y="244461"/>
                  </a:cubicBezTo>
                  <a:cubicBezTo>
                    <a:pt x="366893" y="243851"/>
                    <a:pt x="366750" y="243251"/>
                    <a:pt x="366492" y="24269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68" name="Freeform 367">
              <a:extLst>
                <a:ext uri="{FF2B5EF4-FFF2-40B4-BE49-F238E27FC236}">
                  <a16:creationId xmlns:a16="http://schemas.microsoft.com/office/drawing/2014/main" id="{4305C04D-11E5-4045-A717-DD7B33B8C7EE}"/>
                </a:ext>
              </a:extLst>
            </p:cNvPr>
            <p:cNvSpPr/>
            <p:nvPr/>
          </p:nvSpPr>
          <p:spPr>
            <a:xfrm>
              <a:off x="2001683" y="4605318"/>
              <a:ext cx="98349" cy="66675"/>
            </a:xfrm>
            <a:custGeom>
              <a:avLst/>
              <a:gdLst>
                <a:gd name="connsiteX0" fmla="*/ 78193 w 98349"/>
                <a:gd name="connsiteY0" fmla="*/ 36481 h 66675"/>
                <a:gd name="connsiteX1" fmla="*/ 78193 w 98349"/>
                <a:gd name="connsiteY1" fmla="*/ 30194 h 66675"/>
                <a:gd name="connsiteX2" fmla="*/ 97080 w 98349"/>
                <a:gd name="connsiteY2" fmla="*/ 7906 h 66675"/>
                <a:gd name="connsiteX3" fmla="*/ 96649 w 98349"/>
                <a:gd name="connsiteY3" fmla="*/ 1185 h 66675"/>
                <a:gd name="connsiteX4" fmla="*/ 93586 w 98349"/>
                <a:gd name="connsiteY4" fmla="*/ 0 h 66675"/>
                <a:gd name="connsiteX5" fmla="*/ 4722 w 98349"/>
                <a:gd name="connsiteY5" fmla="*/ 0 h 66675"/>
                <a:gd name="connsiteX6" fmla="*/ 0 w 98349"/>
                <a:gd name="connsiteY6" fmla="*/ 4763 h 66675"/>
                <a:gd name="connsiteX7" fmla="*/ 0 w 98349"/>
                <a:gd name="connsiteY7" fmla="*/ 61913 h 66675"/>
                <a:gd name="connsiteX8" fmla="*/ 4722 w 98349"/>
                <a:gd name="connsiteY8" fmla="*/ 66675 h 66675"/>
                <a:gd name="connsiteX9" fmla="*/ 93586 w 98349"/>
                <a:gd name="connsiteY9" fmla="*/ 66675 h 66675"/>
                <a:gd name="connsiteX10" fmla="*/ 98349 w 98349"/>
                <a:gd name="connsiteY10" fmla="*/ 61954 h 66675"/>
                <a:gd name="connsiteX11" fmla="*/ 97175 w 98349"/>
                <a:gd name="connsiteY11" fmla="*/ 58769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8349" h="66675">
                  <a:moveTo>
                    <a:pt x="78193" y="36481"/>
                  </a:moveTo>
                  <a:cubicBezTo>
                    <a:pt x="76668" y="34668"/>
                    <a:pt x="76668" y="32007"/>
                    <a:pt x="78193" y="30194"/>
                  </a:cubicBezTo>
                  <a:lnTo>
                    <a:pt x="97080" y="7906"/>
                  </a:lnTo>
                  <a:cubicBezTo>
                    <a:pt x="98802" y="5930"/>
                    <a:pt x="98609" y="2921"/>
                    <a:pt x="96649" y="1185"/>
                  </a:cubicBezTo>
                  <a:cubicBezTo>
                    <a:pt x="95801" y="433"/>
                    <a:pt x="94714" y="13"/>
                    <a:pt x="93586" y="0"/>
                  </a:cubicBezTo>
                  <a:lnTo>
                    <a:pt x="4722" y="0"/>
                  </a:lnTo>
                  <a:cubicBezTo>
                    <a:pt x="2114" y="0"/>
                    <a:pt x="0" y="2132"/>
                    <a:pt x="0" y="4763"/>
                  </a:cubicBezTo>
                  <a:lnTo>
                    <a:pt x="0" y="61913"/>
                  </a:lnTo>
                  <a:cubicBezTo>
                    <a:pt x="0" y="64543"/>
                    <a:pt x="2114" y="66675"/>
                    <a:pt x="4722" y="66675"/>
                  </a:cubicBezTo>
                  <a:lnTo>
                    <a:pt x="93586" y="66675"/>
                  </a:lnTo>
                  <a:cubicBezTo>
                    <a:pt x="96193" y="66698"/>
                    <a:pt x="98326" y="64585"/>
                    <a:pt x="98349" y="61954"/>
                  </a:cubicBezTo>
                  <a:cubicBezTo>
                    <a:pt x="98359" y="60783"/>
                    <a:pt x="97941" y="59649"/>
                    <a:pt x="97175" y="5876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69" name="Graphic 127">
            <a:extLst>
              <a:ext uri="{FF2B5EF4-FFF2-40B4-BE49-F238E27FC236}">
                <a16:creationId xmlns:a16="http://schemas.microsoft.com/office/drawing/2014/main" id="{FF78C4A8-F075-B441-ADD8-9F4134289884}"/>
              </a:ext>
            </a:extLst>
          </p:cNvPr>
          <p:cNvGrpSpPr>
            <a:grpSpLocks noChangeAspect="1"/>
          </p:cNvGrpSpPr>
          <p:nvPr/>
        </p:nvGrpSpPr>
        <p:grpSpPr>
          <a:xfrm>
            <a:off x="2977179" y="5039084"/>
            <a:ext cx="371946" cy="334273"/>
            <a:chOff x="2977179" y="4611572"/>
            <a:chExt cx="371946" cy="334273"/>
          </a:xfrm>
          <a:noFill/>
        </p:grpSpPr>
        <p:sp>
          <p:nvSpPr>
            <p:cNvPr id="370" name="Freeform 369">
              <a:extLst>
                <a:ext uri="{FF2B5EF4-FFF2-40B4-BE49-F238E27FC236}">
                  <a16:creationId xmlns:a16="http://schemas.microsoft.com/office/drawing/2014/main" id="{195B3D6D-660A-0F47-ADAE-6AB9BEC9CB7D}"/>
                </a:ext>
              </a:extLst>
            </p:cNvPr>
            <p:cNvSpPr/>
            <p:nvPr/>
          </p:nvSpPr>
          <p:spPr>
            <a:xfrm>
              <a:off x="3116356" y="4684596"/>
              <a:ext cx="232768" cy="261250"/>
            </a:xfrm>
            <a:custGeom>
              <a:avLst/>
              <a:gdLst>
                <a:gd name="connsiteX0" fmla="*/ 232218 w 232768"/>
                <a:gd name="connsiteY0" fmla="*/ 246329 h 261250"/>
                <a:gd name="connsiteX1" fmla="*/ 215219 w 232768"/>
                <a:gd name="connsiteY1" fmla="*/ 195384 h 261250"/>
                <a:gd name="connsiteX2" fmla="*/ 215975 w 232768"/>
                <a:gd name="connsiteY2" fmla="*/ 186610 h 261250"/>
                <a:gd name="connsiteX3" fmla="*/ 158241 w 232768"/>
                <a:gd name="connsiteY3" fmla="*/ 7547 h 261250"/>
                <a:gd name="connsiteX4" fmla="*/ 140426 w 232768"/>
                <a:gd name="connsiteY4" fmla="*/ 0 h 261250"/>
                <a:gd name="connsiteX5" fmla="*/ 149870 w 232768"/>
                <a:gd name="connsiteY5" fmla="*/ 90003 h 261250"/>
                <a:gd name="connsiteX6" fmla="*/ 24553 w 232768"/>
                <a:gd name="connsiteY6" fmla="*/ 213781 h 261250"/>
                <a:gd name="connsiteX7" fmla="*/ 0 w 232768"/>
                <a:gd name="connsiteY7" fmla="*/ 216234 h 261250"/>
                <a:gd name="connsiteX8" fmla="*/ 73188 w 232768"/>
                <a:gd name="connsiteY8" fmla="*/ 256613 h 261250"/>
                <a:gd name="connsiteX9" fmla="*/ 158180 w 232768"/>
                <a:gd name="connsiteY9" fmla="*/ 244442 h 261250"/>
                <a:gd name="connsiteX10" fmla="*/ 166868 w 232768"/>
                <a:gd name="connsiteY10" fmla="*/ 243688 h 261250"/>
                <a:gd name="connsiteX11" fmla="*/ 218053 w 232768"/>
                <a:gd name="connsiteY11" fmla="*/ 260764 h 261250"/>
                <a:gd name="connsiteX12" fmla="*/ 232285 w 232768"/>
                <a:gd name="connsiteY12" fmla="*/ 253118 h 261250"/>
                <a:gd name="connsiteX13" fmla="*/ 232218 w 232768"/>
                <a:gd name="connsiteY13" fmla="*/ 246329 h 2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2768" h="261250">
                  <a:moveTo>
                    <a:pt x="232218" y="246329"/>
                  </a:moveTo>
                  <a:lnTo>
                    <a:pt x="215219" y="195384"/>
                  </a:lnTo>
                  <a:cubicBezTo>
                    <a:pt x="214286" y="192476"/>
                    <a:pt x="214558" y="189316"/>
                    <a:pt x="215975" y="186610"/>
                  </a:cubicBezTo>
                  <a:cubicBezTo>
                    <a:pt x="249528" y="121236"/>
                    <a:pt x="223679" y="41067"/>
                    <a:pt x="158241" y="7547"/>
                  </a:cubicBezTo>
                  <a:cubicBezTo>
                    <a:pt x="152493" y="4603"/>
                    <a:pt x="146540" y="2081"/>
                    <a:pt x="140426" y="0"/>
                  </a:cubicBezTo>
                  <a:cubicBezTo>
                    <a:pt x="152251" y="28449"/>
                    <a:pt x="155533" y="59722"/>
                    <a:pt x="149870" y="90003"/>
                  </a:cubicBezTo>
                  <a:cubicBezTo>
                    <a:pt x="137756" y="153191"/>
                    <a:pt x="87937" y="202398"/>
                    <a:pt x="24553" y="213781"/>
                  </a:cubicBezTo>
                  <a:cubicBezTo>
                    <a:pt x="16441" y="215205"/>
                    <a:pt x="8234" y="216024"/>
                    <a:pt x="0" y="216234"/>
                  </a:cubicBezTo>
                  <a:cubicBezTo>
                    <a:pt x="19343" y="237297"/>
                    <a:pt x="45041" y="251476"/>
                    <a:pt x="73188" y="256613"/>
                  </a:cubicBezTo>
                  <a:cubicBezTo>
                    <a:pt x="102086" y="262050"/>
                    <a:pt x="131974" y="257770"/>
                    <a:pt x="158180" y="244442"/>
                  </a:cubicBezTo>
                  <a:cubicBezTo>
                    <a:pt x="160854" y="243022"/>
                    <a:pt x="163990" y="242750"/>
                    <a:pt x="166868" y="243688"/>
                  </a:cubicBezTo>
                  <a:lnTo>
                    <a:pt x="218053" y="260764"/>
                  </a:lnTo>
                  <a:cubicBezTo>
                    <a:pt x="224096" y="262579"/>
                    <a:pt x="230468" y="259156"/>
                    <a:pt x="232285" y="253118"/>
                  </a:cubicBezTo>
                  <a:cubicBezTo>
                    <a:pt x="232953" y="250901"/>
                    <a:pt x="232929" y="248533"/>
                    <a:pt x="232218" y="24632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71" name="Freeform 370">
              <a:extLst>
                <a:ext uri="{FF2B5EF4-FFF2-40B4-BE49-F238E27FC236}">
                  <a16:creationId xmlns:a16="http://schemas.microsoft.com/office/drawing/2014/main" id="{7EC098DB-BBED-A84B-B2B4-F8A1E05F5978}"/>
                </a:ext>
              </a:extLst>
            </p:cNvPr>
            <p:cNvSpPr/>
            <p:nvPr/>
          </p:nvSpPr>
          <p:spPr>
            <a:xfrm>
              <a:off x="2977179" y="4611572"/>
              <a:ext cx="268159" cy="268311"/>
            </a:xfrm>
            <a:custGeom>
              <a:avLst/>
              <a:gdLst>
                <a:gd name="connsiteX0" fmla="*/ 109619 w 268159"/>
                <a:gd name="connsiteY0" fmla="*/ 2455 h 268311"/>
                <a:gd name="connsiteX1" fmla="*/ 4591 w 268159"/>
                <a:gd name="connsiteY1" fmla="*/ 158439 h 268311"/>
                <a:gd name="connsiteX2" fmla="*/ 16788 w 268159"/>
                <a:gd name="connsiteY2" fmla="*/ 193593 h 268311"/>
                <a:gd name="connsiteX3" fmla="*/ 17544 w 268159"/>
                <a:gd name="connsiteY3" fmla="*/ 202367 h 268311"/>
                <a:gd name="connsiteX4" fmla="*/ 545 w 268159"/>
                <a:gd name="connsiteY4" fmla="*/ 253312 h 268311"/>
                <a:gd name="connsiteX5" fmla="*/ 8032 w 268159"/>
                <a:gd name="connsiteY5" fmla="*/ 267769 h 268311"/>
                <a:gd name="connsiteX6" fmla="*/ 15088 w 268159"/>
                <a:gd name="connsiteY6" fmla="*/ 267747 h 268311"/>
                <a:gd name="connsiteX7" fmla="*/ 66084 w 268159"/>
                <a:gd name="connsiteY7" fmla="*/ 250671 h 268311"/>
                <a:gd name="connsiteX8" fmla="*/ 74772 w 268159"/>
                <a:gd name="connsiteY8" fmla="*/ 251425 h 268311"/>
                <a:gd name="connsiteX9" fmla="*/ 253684 w 268159"/>
                <a:gd name="connsiteY9" fmla="*/ 193169 h 268311"/>
                <a:gd name="connsiteX10" fmla="*/ 195369 w 268159"/>
                <a:gd name="connsiteY10" fmla="*/ 14433 h 268311"/>
                <a:gd name="connsiteX11" fmla="*/ 109619 w 268159"/>
                <a:gd name="connsiteY11" fmla="*/ 2455 h 268311"/>
                <a:gd name="connsiteX12" fmla="*/ 143427 w 268159"/>
                <a:gd name="connsiteY12" fmla="*/ 174253 h 268311"/>
                <a:gd name="connsiteX13" fmla="*/ 77322 w 268159"/>
                <a:gd name="connsiteY13" fmla="*/ 174253 h 268311"/>
                <a:gd name="connsiteX14" fmla="*/ 65517 w 268159"/>
                <a:gd name="connsiteY14" fmla="*/ 162460 h 268311"/>
                <a:gd name="connsiteX15" fmla="*/ 77322 w 268159"/>
                <a:gd name="connsiteY15" fmla="*/ 150667 h 268311"/>
                <a:gd name="connsiteX16" fmla="*/ 143427 w 268159"/>
                <a:gd name="connsiteY16" fmla="*/ 150667 h 268311"/>
                <a:gd name="connsiteX17" fmla="*/ 155231 w 268159"/>
                <a:gd name="connsiteY17" fmla="*/ 162460 h 268311"/>
                <a:gd name="connsiteX18" fmla="*/ 143427 w 268159"/>
                <a:gd name="connsiteY18" fmla="*/ 174253 h 268311"/>
                <a:gd name="connsiteX19" fmla="*/ 190645 w 268159"/>
                <a:gd name="connsiteY19" fmla="*/ 127082 h 268311"/>
                <a:gd name="connsiteX20" fmla="*/ 77322 w 268159"/>
                <a:gd name="connsiteY20" fmla="*/ 127082 h 268311"/>
                <a:gd name="connsiteX21" fmla="*/ 65517 w 268159"/>
                <a:gd name="connsiteY21" fmla="*/ 115289 h 268311"/>
                <a:gd name="connsiteX22" fmla="*/ 77322 w 268159"/>
                <a:gd name="connsiteY22" fmla="*/ 103496 h 268311"/>
                <a:gd name="connsiteX23" fmla="*/ 190645 w 268159"/>
                <a:gd name="connsiteY23" fmla="*/ 103496 h 268311"/>
                <a:gd name="connsiteX24" fmla="*/ 202449 w 268159"/>
                <a:gd name="connsiteY24" fmla="*/ 115289 h 268311"/>
                <a:gd name="connsiteX25" fmla="*/ 190645 w 268159"/>
                <a:gd name="connsiteY25" fmla="*/ 127082 h 26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68159" h="268311">
                  <a:moveTo>
                    <a:pt x="109619" y="2455"/>
                  </a:moveTo>
                  <a:cubicBezTo>
                    <a:pt x="37500" y="16555"/>
                    <a:pt x="-9523" y="86391"/>
                    <a:pt x="4591" y="158439"/>
                  </a:cubicBezTo>
                  <a:cubicBezTo>
                    <a:pt x="6987" y="170671"/>
                    <a:pt x="11093" y="182504"/>
                    <a:pt x="16788" y="193593"/>
                  </a:cubicBezTo>
                  <a:cubicBezTo>
                    <a:pt x="18259" y="196283"/>
                    <a:pt x="18533" y="199466"/>
                    <a:pt x="17544" y="202367"/>
                  </a:cubicBezTo>
                  <a:lnTo>
                    <a:pt x="545" y="253312"/>
                  </a:lnTo>
                  <a:cubicBezTo>
                    <a:pt x="-1384" y="259370"/>
                    <a:pt x="1968" y="265843"/>
                    <a:pt x="8032" y="267769"/>
                  </a:cubicBezTo>
                  <a:cubicBezTo>
                    <a:pt x="10328" y="268500"/>
                    <a:pt x="12796" y="268492"/>
                    <a:pt x="15088" y="267747"/>
                  </a:cubicBezTo>
                  <a:lnTo>
                    <a:pt x="66084" y="250671"/>
                  </a:lnTo>
                  <a:cubicBezTo>
                    <a:pt x="68962" y="249733"/>
                    <a:pt x="72099" y="250006"/>
                    <a:pt x="74772" y="251425"/>
                  </a:cubicBezTo>
                  <a:cubicBezTo>
                    <a:pt x="140280" y="284695"/>
                    <a:pt x="220382" y="258613"/>
                    <a:pt x="253684" y="193169"/>
                  </a:cubicBezTo>
                  <a:cubicBezTo>
                    <a:pt x="286986" y="127725"/>
                    <a:pt x="260878" y="47702"/>
                    <a:pt x="195369" y="14433"/>
                  </a:cubicBezTo>
                  <a:cubicBezTo>
                    <a:pt x="168922" y="1001"/>
                    <a:pt x="138740" y="-3215"/>
                    <a:pt x="109619" y="2455"/>
                  </a:cubicBezTo>
                  <a:close/>
                  <a:moveTo>
                    <a:pt x="143427" y="174253"/>
                  </a:moveTo>
                  <a:lnTo>
                    <a:pt x="77322" y="174253"/>
                  </a:lnTo>
                  <a:cubicBezTo>
                    <a:pt x="70802" y="174253"/>
                    <a:pt x="65517" y="168974"/>
                    <a:pt x="65517" y="162460"/>
                  </a:cubicBezTo>
                  <a:cubicBezTo>
                    <a:pt x="65517" y="155947"/>
                    <a:pt x="70802" y="150667"/>
                    <a:pt x="77322" y="150667"/>
                  </a:cubicBezTo>
                  <a:lnTo>
                    <a:pt x="143427" y="150667"/>
                  </a:lnTo>
                  <a:cubicBezTo>
                    <a:pt x="149947" y="150667"/>
                    <a:pt x="155231" y="155947"/>
                    <a:pt x="155231" y="162460"/>
                  </a:cubicBezTo>
                  <a:cubicBezTo>
                    <a:pt x="155231" y="168974"/>
                    <a:pt x="149947" y="174253"/>
                    <a:pt x="143427" y="174253"/>
                  </a:cubicBezTo>
                  <a:close/>
                  <a:moveTo>
                    <a:pt x="190645" y="127082"/>
                  </a:moveTo>
                  <a:lnTo>
                    <a:pt x="77322" y="127082"/>
                  </a:lnTo>
                  <a:cubicBezTo>
                    <a:pt x="70802" y="127082"/>
                    <a:pt x="65517" y="121802"/>
                    <a:pt x="65517" y="115289"/>
                  </a:cubicBezTo>
                  <a:cubicBezTo>
                    <a:pt x="65517" y="108775"/>
                    <a:pt x="70802" y="103496"/>
                    <a:pt x="77322" y="103496"/>
                  </a:cubicBezTo>
                  <a:lnTo>
                    <a:pt x="190645" y="103496"/>
                  </a:lnTo>
                  <a:cubicBezTo>
                    <a:pt x="197165" y="103496"/>
                    <a:pt x="202449" y="108775"/>
                    <a:pt x="202449" y="115289"/>
                  </a:cubicBezTo>
                  <a:cubicBezTo>
                    <a:pt x="202449" y="121802"/>
                    <a:pt x="197165" y="127082"/>
                    <a:pt x="190645" y="12708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72" name="Graphic 129">
            <a:extLst>
              <a:ext uri="{FF2B5EF4-FFF2-40B4-BE49-F238E27FC236}">
                <a16:creationId xmlns:a16="http://schemas.microsoft.com/office/drawing/2014/main" id="{6E7AED7C-3FBE-5047-B133-E6097598B70F}"/>
              </a:ext>
            </a:extLst>
          </p:cNvPr>
          <p:cNvGrpSpPr>
            <a:grpSpLocks noChangeAspect="1"/>
          </p:cNvGrpSpPr>
          <p:nvPr/>
        </p:nvGrpSpPr>
        <p:grpSpPr>
          <a:xfrm>
            <a:off x="4181235" y="5032788"/>
            <a:ext cx="301870" cy="342942"/>
            <a:chOff x="4181235" y="4605276"/>
            <a:chExt cx="301870" cy="342942"/>
          </a:xfrm>
          <a:noFill/>
        </p:grpSpPr>
        <p:sp>
          <p:nvSpPr>
            <p:cNvPr id="373" name="Freeform 372">
              <a:extLst>
                <a:ext uri="{FF2B5EF4-FFF2-40B4-BE49-F238E27FC236}">
                  <a16:creationId xmlns:a16="http://schemas.microsoft.com/office/drawing/2014/main" id="{7F3EE824-C888-6441-9DFB-C72065E6ED0C}"/>
                </a:ext>
              </a:extLst>
            </p:cNvPr>
            <p:cNvSpPr/>
            <p:nvPr/>
          </p:nvSpPr>
          <p:spPr>
            <a:xfrm>
              <a:off x="4181235" y="4687519"/>
              <a:ext cx="237216" cy="260699"/>
            </a:xfrm>
            <a:custGeom>
              <a:avLst/>
              <a:gdLst>
                <a:gd name="connsiteX0" fmla="*/ 16256 w 237216"/>
                <a:gd name="connsiteY0" fmla="*/ 94488 h 260699"/>
                <a:gd name="connsiteX1" fmla="*/ 26047 w 237216"/>
                <a:gd name="connsiteY1" fmla="*/ 98774 h 260699"/>
                <a:gd name="connsiteX2" fmla="*/ 35837 w 237216"/>
                <a:gd name="connsiteY2" fmla="*/ 94583 h 260699"/>
                <a:gd name="connsiteX3" fmla="*/ 55418 w 237216"/>
                <a:gd name="connsiteY3" fmla="*/ 74200 h 260699"/>
                <a:gd name="connsiteX4" fmla="*/ 74999 w 237216"/>
                <a:gd name="connsiteY4" fmla="*/ 94488 h 260699"/>
                <a:gd name="connsiteX5" fmla="*/ 84790 w 237216"/>
                <a:gd name="connsiteY5" fmla="*/ 98774 h 260699"/>
                <a:gd name="connsiteX6" fmla="*/ 98632 w 237216"/>
                <a:gd name="connsiteY6" fmla="*/ 84474 h 260699"/>
                <a:gd name="connsiteX7" fmla="*/ 94580 w 237216"/>
                <a:gd name="connsiteY7" fmla="*/ 74390 h 260699"/>
                <a:gd name="connsiteX8" fmla="*/ 74999 w 237216"/>
                <a:gd name="connsiteY8" fmla="*/ 54007 h 260699"/>
                <a:gd name="connsiteX9" fmla="*/ 94580 w 237216"/>
                <a:gd name="connsiteY9" fmla="*/ 33814 h 260699"/>
                <a:gd name="connsiteX10" fmla="*/ 94700 w 237216"/>
                <a:gd name="connsiteY10" fmla="*/ 13744 h 260699"/>
                <a:gd name="connsiteX11" fmla="*/ 94580 w 237216"/>
                <a:gd name="connsiteY11" fmla="*/ 13621 h 260699"/>
                <a:gd name="connsiteX12" fmla="*/ 74999 w 237216"/>
                <a:gd name="connsiteY12" fmla="*/ 13621 h 260699"/>
                <a:gd name="connsiteX13" fmla="*/ 55418 w 237216"/>
                <a:gd name="connsiteY13" fmla="*/ 33814 h 260699"/>
                <a:gd name="connsiteX14" fmla="*/ 35837 w 237216"/>
                <a:gd name="connsiteY14" fmla="*/ 13621 h 260699"/>
                <a:gd name="connsiteX15" fmla="*/ 16256 w 237216"/>
                <a:gd name="connsiteY15" fmla="*/ 13621 h 260699"/>
                <a:gd name="connsiteX16" fmla="*/ 16137 w 237216"/>
                <a:gd name="connsiteY16" fmla="*/ 33691 h 260699"/>
                <a:gd name="connsiteX17" fmla="*/ 16256 w 237216"/>
                <a:gd name="connsiteY17" fmla="*/ 33814 h 260699"/>
                <a:gd name="connsiteX18" fmla="*/ 35837 w 237216"/>
                <a:gd name="connsiteY18" fmla="*/ 54007 h 260699"/>
                <a:gd name="connsiteX19" fmla="*/ 16256 w 237216"/>
                <a:gd name="connsiteY19" fmla="*/ 74295 h 260699"/>
                <a:gd name="connsiteX20" fmla="*/ 16137 w 237216"/>
                <a:gd name="connsiteY20" fmla="*/ 94365 h 260699"/>
                <a:gd name="connsiteX21" fmla="*/ 16256 w 237216"/>
                <a:gd name="connsiteY21" fmla="*/ 94488 h 260699"/>
                <a:gd name="connsiteX22" fmla="*/ 169857 w 237216"/>
                <a:gd name="connsiteY22" fmla="*/ 101441 h 260699"/>
                <a:gd name="connsiteX23" fmla="*/ 184727 w 237216"/>
                <a:gd name="connsiteY23" fmla="*/ 64484 h 260699"/>
                <a:gd name="connsiteX24" fmla="*/ 184727 w 237216"/>
                <a:gd name="connsiteY24" fmla="*/ 0 h 260699"/>
                <a:gd name="connsiteX25" fmla="*/ 157018 w 237216"/>
                <a:gd name="connsiteY25" fmla="*/ 0 h 260699"/>
                <a:gd name="connsiteX26" fmla="*/ 157018 w 237216"/>
                <a:gd name="connsiteY26" fmla="*/ 64484 h 260699"/>
                <a:gd name="connsiteX27" fmla="*/ 150276 w 237216"/>
                <a:gd name="connsiteY27" fmla="*/ 81248 h 260699"/>
                <a:gd name="connsiteX28" fmla="*/ 73891 w 237216"/>
                <a:gd name="connsiteY28" fmla="*/ 159925 h 260699"/>
                <a:gd name="connsiteX29" fmla="*/ 50800 w 237216"/>
                <a:gd name="connsiteY29" fmla="*/ 154019 h 260699"/>
                <a:gd name="connsiteX30" fmla="*/ 0 w 237216"/>
                <a:gd name="connsiteY30" fmla="*/ 206407 h 260699"/>
                <a:gd name="connsiteX31" fmla="*/ 50800 w 237216"/>
                <a:gd name="connsiteY31" fmla="*/ 258794 h 260699"/>
                <a:gd name="connsiteX32" fmla="*/ 101600 w 237216"/>
                <a:gd name="connsiteY32" fmla="*/ 206407 h 260699"/>
                <a:gd name="connsiteX33" fmla="*/ 94211 w 237216"/>
                <a:gd name="connsiteY33" fmla="*/ 179451 h 260699"/>
                <a:gd name="connsiteX34" fmla="*/ 50800 w 237216"/>
                <a:gd name="connsiteY34" fmla="*/ 230219 h 260699"/>
                <a:gd name="connsiteX35" fmla="*/ 27709 w 237216"/>
                <a:gd name="connsiteY35" fmla="*/ 206407 h 260699"/>
                <a:gd name="connsiteX36" fmla="*/ 50800 w 237216"/>
                <a:gd name="connsiteY36" fmla="*/ 182594 h 260699"/>
                <a:gd name="connsiteX37" fmla="*/ 73891 w 237216"/>
                <a:gd name="connsiteY37" fmla="*/ 206407 h 260699"/>
                <a:gd name="connsiteX38" fmla="*/ 50800 w 237216"/>
                <a:gd name="connsiteY38" fmla="*/ 230219 h 260699"/>
                <a:gd name="connsiteX39" fmla="*/ 213545 w 237216"/>
                <a:gd name="connsiteY39" fmla="*/ 215932 h 260699"/>
                <a:gd name="connsiteX40" fmla="*/ 233126 w 237216"/>
                <a:gd name="connsiteY40" fmla="*/ 195739 h 260699"/>
                <a:gd name="connsiteX41" fmla="*/ 233245 w 237216"/>
                <a:gd name="connsiteY41" fmla="*/ 175669 h 260699"/>
                <a:gd name="connsiteX42" fmla="*/ 233126 w 237216"/>
                <a:gd name="connsiteY42" fmla="*/ 175546 h 260699"/>
                <a:gd name="connsiteX43" fmla="*/ 213545 w 237216"/>
                <a:gd name="connsiteY43" fmla="*/ 175546 h 260699"/>
                <a:gd name="connsiteX44" fmla="*/ 193964 w 237216"/>
                <a:gd name="connsiteY44" fmla="*/ 195739 h 260699"/>
                <a:gd name="connsiteX45" fmla="*/ 174383 w 237216"/>
                <a:gd name="connsiteY45" fmla="*/ 175546 h 260699"/>
                <a:gd name="connsiteX46" fmla="*/ 154801 w 237216"/>
                <a:gd name="connsiteY46" fmla="*/ 175546 h 260699"/>
                <a:gd name="connsiteX47" fmla="*/ 154682 w 237216"/>
                <a:gd name="connsiteY47" fmla="*/ 195616 h 260699"/>
                <a:gd name="connsiteX48" fmla="*/ 154801 w 237216"/>
                <a:gd name="connsiteY48" fmla="*/ 195739 h 260699"/>
                <a:gd name="connsiteX49" fmla="*/ 174383 w 237216"/>
                <a:gd name="connsiteY49" fmla="*/ 215932 h 260699"/>
                <a:gd name="connsiteX50" fmla="*/ 154801 w 237216"/>
                <a:gd name="connsiteY50" fmla="*/ 236220 h 260699"/>
                <a:gd name="connsiteX51" fmla="*/ 154628 w 237216"/>
                <a:gd name="connsiteY51" fmla="*/ 256424 h 260699"/>
                <a:gd name="connsiteX52" fmla="*/ 164592 w 237216"/>
                <a:gd name="connsiteY52" fmla="*/ 260699 h 260699"/>
                <a:gd name="connsiteX53" fmla="*/ 174383 w 237216"/>
                <a:gd name="connsiteY53" fmla="*/ 256508 h 260699"/>
                <a:gd name="connsiteX54" fmla="*/ 193964 w 237216"/>
                <a:gd name="connsiteY54" fmla="*/ 236125 h 260699"/>
                <a:gd name="connsiteX55" fmla="*/ 213545 w 237216"/>
                <a:gd name="connsiteY55" fmla="*/ 256413 h 260699"/>
                <a:gd name="connsiteX56" fmla="*/ 223335 w 237216"/>
                <a:gd name="connsiteY56" fmla="*/ 260604 h 260699"/>
                <a:gd name="connsiteX57" fmla="*/ 237178 w 237216"/>
                <a:gd name="connsiteY57" fmla="*/ 246304 h 260699"/>
                <a:gd name="connsiteX58" fmla="*/ 233126 w 237216"/>
                <a:gd name="connsiteY58" fmla="*/ 236220 h 26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37216" h="260699">
                  <a:moveTo>
                    <a:pt x="16256" y="94488"/>
                  </a:moveTo>
                  <a:cubicBezTo>
                    <a:pt x="18831" y="97212"/>
                    <a:pt x="22358" y="98756"/>
                    <a:pt x="26047" y="98774"/>
                  </a:cubicBezTo>
                  <a:cubicBezTo>
                    <a:pt x="29718" y="98761"/>
                    <a:pt x="33236" y="97255"/>
                    <a:pt x="35837" y="94583"/>
                  </a:cubicBezTo>
                  <a:lnTo>
                    <a:pt x="55418" y="74200"/>
                  </a:lnTo>
                  <a:lnTo>
                    <a:pt x="74999" y="94488"/>
                  </a:lnTo>
                  <a:cubicBezTo>
                    <a:pt x="77586" y="97194"/>
                    <a:pt x="81105" y="98735"/>
                    <a:pt x="84790" y="98774"/>
                  </a:cubicBezTo>
                  <a:cubicBezTo>
                    <a:pt x="92441" y="98768"/>
                    <a:pt x="98639" y="92365"/>
                    <a:pt x="98632" y="84474"/>
                  </a:cubicBezTo>
                  <a:cubicBezTo>
                    <a:pt x="98629" y="80692"/>
                    <a:pt x="97172" y="77066"/>
                    <a:pt x="94580" y="74390"/>
                  </a:cubicBezTo>
                  <a:lnTo>
                    <a:pt x="74999" y="54007"/>
                  </a:lnTo>
                  <a:lnTo>
                    <a:pt x="94580" y="33814"/>
                  </a:lnTo>
                  <a:cubicBezTo>
                    <a:pt x="99987" y="28305"/>
                    <a:pt x="100041" y="19320"/>
                    <a:pt x="94700" y="13744"/>
                  </a:cubicBezTo>
                  <a:cubicBezTo>
                    <a:pt x="94660" y="13702"/>
                    <a:pt x="94620" y="13662"/>
                    <a:pt x="94580" y="13621"/>
                  </a:cubicBezTo>
                  <a:cubicBezTo>
                    <a:pt x="89150" y="8101"/>
                    <a:pt x="80429" y="8101"/>
                    <a:pt x="74999" y="13621"/>
                  </a:cubicBezTo>
                  <a:lnTo>
                    <a:pt x="55418" y="33814"/>
                  </a:lnTo>
                  <a:lnTo>
                    <a:pt x="35837" y="13621"/>
                  </a:lnTo>
                  <a:cubicBezTo>
                    <a:pt x="30407" y="8101"/>
                    <a:pt x="21686" y="8101"/>
                    <a:pt x="16256" y="13621"/>
                  </a:cubicBezTo>
                  <a:cubicBezTo>
                    <a:pt x="10849" y="19129"/>
                    <a:pt x="10796" y="28115"/>
                    <a:pt x="16137" y="33691"/>
                  </a:cubicBezTo>
                  <a:cubicBezTo>
                    <a:pt x="16177" y="33733"/>
                    <a:pt x="16216" y="33773"/>
                    <a:pt x="16256" y="33814"/>
                  </a:cubicBezTo>
                  <a:lnTo>
                    <a:pt x="35837" y="54007"/>
                  </a:lnTo>
                  <a:lnTo>
                    <a:pt x="16256" y="74295"/>
                  </a:lnTo>
                  <a:cubicBezTo>
                    <a:pt x="10849" y="79803"/>
                    <a:pt x="10796" y="88789"/>
                    <a:pt x="16137" y="94365"/>
                  </a:cubicBezTo>
                  <a:cubicBezTo>
                    <a:pt x="16177" y="94407"/>
                    <a:pt x="16216" y="94447"/>
                    <a:pt x="16256" y="94488"/>
                  </a:cubicBezTo>
                  <a:close/>
                  <a:moveTo>
                    <a:pt x="169857" y="101441"/>
                  </a:moveTo>
                  <a:cubicBezTo>
                    <a:pt x="179412" y="91672"/>
                    <a:pt x="184769" y="78359"/>
                    <a:pt x="184727" y="64484"/>
                  </a:cubicBezTo>
                  <a:lnTo>
                    <a:pt x="184727" y="0"/>
                  </a:lnTo>
                  <a:lnTo>
                    <a:pt x="157018" y="0"/>
                  </a:lnTo>
                  <a:lnTo>
                    <a:pt x="157018" y="64484"/>
                  </a:lnTo>
                  <a:cubicBezTo>
                    <a:pt x="156985" y="70767"/>
                    <a:pt x="154564" y="76786"/>
                    <a:pt x="150276" y="81248"/>
                  </a:cubicBezTo>
                  <a:lnTo>
                    <a:pt x="73891" y="159925"/>
                  </a:lnTo>
                  <a:cubicBezTo>
                    <a:pt x="66766" y="156071"/>
                    <a:pt x="58845" y="154046"/>
                    <a:pt x="50800" y="154019"/>
                  </a:cubicBezTo>
                  <a:cubicBezTo>
                    <a:pt x="22744" y="154019"/>
                    <a:pt x="0" y="177474"/>
                    <a:pt x="0" y="206407"/>
                  </a:cubicBezTo>
                  <a:cubicBezTo>
                    <a:pt x="0" y="235340"/>
                    <a:pt x="22744" y="258794"/>
                    <a:pt x="50800" y="258794"/>
                  </a:cubicBezTo>
                  <a:cubicBezTo>
                    <a:pt x="78856" y="258794"/>
                    <a:pt x="101600" y="235340"/>
                    <a:pt x="101600" y="206407"/>
                  </a:cubicBezTo>
                  <a:cubicBezTo>
                    <a:pt x="101607" y="196888"/>
                    <a:pt x="99049" y="187556"/>
                    <a:pt x="94211" y="179451"/>
                  </a:cubicBezTo>
                  <a:close/>
                  <a:moveTo>
                    <a:pt x="50800" y="230219"/>
                  </a:moveTo>
                  <a:cubicBezTo>
                    <a:pt x="38047" y="230219"/>
                    <a:pt x="27709" y="219558"/>
                    <a:pt x="27709" y="206407"/>
                  </a:cubicBezTo>
                  <a:cubicBezTo>
                    <a:pt x="27709" y="193256"/>
                    <a:pt x="38047" y="182594"/>
                    <a:pt x="50800" y="182594"/>
                  </a:cubicBezTo>
                  <a:cubicBezTo>
                    <a:pt x="63553" y="182594"/>
                    <a:pt x="73891" y="193256"/>
                    <a:pt x="73891" y="206407"/>
                  </a:cubicBezTo>
                  <a:cubicBezTo>
                    <a:pt x="73891" y="219558"/>
                    <a:pt x="63553" y="230219"/>
                    <a:pt x="50800" y="230219"/>
                  </a:cubicBezTo>
                  <a:close/>
                  <a:moveTo>
                    <a:pt x="213545" y="215932"/>
                  </a:moveTo>
                  <a:lnTo>
                    <a:pt x="233126" y="195739"/>
                  </a:lnTo>
                  <a:cubicBezTo>
                    <a:pt x="238533" y="190230"/>
                    <a:pt x="238586" y="181245"/>
                    <a:pt x="233245" y="175669"/>
                  </a:cubicBezTo>
                  <a:cubicBezTo>
                    <a:pt x="233205" y="175627"/>
                    <a:pt x="233166" y="175587"/>
                    <a:pt x="233126" y="175546"/>
                  </a:cubicBezTo>
                  <a:cubicBezTo>
                    <a:pt x="227696" y="170026"/>
                    <a:pt x="218975" y="170026"/>
                    <a:pt x="213545" y="175546"/>
                  </a:cubicBezTo>
                  <a:lnTo>
                    <a:pt x="193964" y="195739"/>
                  </a:lnTo>
                  <a:lnTo>
                    <a:pt x="174383" y="175546"/>
                  </a:lnTo>
                  <a:cubicBezTo>
                    <a:pt x="168953" y="170026"/>
                    <a:pt x="160232" y="170026"/>
                    <a:pt x="154801" y="175546"/>
                  </a:cubicBezTo>
                  <a:cubicBezTo>
                    <a:pt x="149395" y="181054"/>
                    <a:pt x="149341" y="190040"/>
                    <a:pt x="154682" y="195616"/>
                  </a:cubicBezTo>
                  <a:cubicBezTo>
                    <a:pt x="154722" y="195658"/>
                    <a:pt x="154762" y="195698"/>
                    <a:pt x="154801" y="195739"/>
                  </a:cubicBezTo>
                  <a:lnTo>
                    <a:pt x="174383" y="215932"/>
                  </a:lnTo>
                  <a:lnTo>
                    <a:pt x="154801" y="236220"/>
                  </a:lnTo>
                  <a:cubicBezTo>
                    <a:pt x="149343" y="241750"/>
                    <a:pt x="149265" y="250796"/>
                    <a:pt x="154628" y="256424"/>
                  </a:cubicBezTo>
                  <a:cubicBezTo>
                    <a:pt x="157253" y="259180"/>
                    <a:pt x="160847" y="260722"/>
                    <a:pt x="164592" y="260699"/>
                  </a:cubicBezTo>
                  <a:cubicBezTo>
                    <a:pt x="168263" y="260686"/>
                    <a:pt x="171782" y="259180"/>
                    <a:pt x="174383" y="256508"/>
                  </a:cubicBezTo>
                  <a:lnTo>
                    <a:pt x="193964" y="236125"/>
                  </a:lnTo>
                  <a:lnTo>
                    <a:pt x="213545" y="256413"/>
                  </a:lnTo>
                  <a:cubicBezTo>
                    <a:pt x="216147" y="259085"/>
                    <a:pt x="219664" y="260591"/>
                    <a:pt x="223335" y="260604"/>
                  </a:cubicBezTo>
                  <a:cubicBezTo>
                    <a:pt x="230987" y="260597"/>
                    <a:pt x="237184" y="254195"/>
                    <a:pt x="237178" y="246304"/>
                  </a:cubicBezTo>
                  <a:cubicBezTo>
                    <a:pt x="237174" y="242522"/>
                    <a:pt x="235718" y="238896"/>
                    <a:pt x="233126" y="23622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74" name="Freeform 373">
              <a:extLst>
                <a:ext uri="{FF2B5EF4-FFF2-40B4-BE49-F238E27FC236}">
                  <a16:creationId xmlns:a16="http://schemas.microsoft.com/office/drawing/2014/main" id="{F50E5FC1-DD85-C645-913B-61E40F6B4C82}"/>
                </a:ext>
              </a:extLst>
            </p:cNvPr>
            <p:cNvSpPr/>
            <p:nvPr/>
          </p:nvSpPr>
          <p:spPr>
            <a:xfrm>
              <a:off x="4310550" y="4605276"/>
              <a:ext cx="172555" cy="200067"/>
            </a:xfrm>
            <a:custGeom>
              <a:avLst/>
              <a:gdLst>
                <a:gd name="connsiteX0" fmla="*/ 49501 w 172555"/>
                <a:gd name="connsiteY0" fmla="*/ 3662 h 200067"/>
                <a:gd name="connsiteX1" fmla="*/ 35040 w 172555"/>
                <a:gd name="connsiteY1" fmla="*/ 2572 h 200067"/>
                <a:gd name="connsiteX2" fmla="*/ 33983 w 172555"/>
                <a:gd name="connsiteY2" fmla="*/ 3662 h 200067"/>
                <a:gd name="connsiteX3" fmla="*/ 2580 w 172555"/>
                <a:gd name="connsiteY3" fmla="*/ 40714 h 200067"/>
                <a:gd name="connsiteX4" fmla="*/ 3510 w 172555"/>
                <a:gd name="connsiteY4" fmla="*/ 55770 h 200067"/>
                <a:gd name="connsiteX5" fmla="*/ 10338 w 172555"/>
                <a:gd name="connsiteY5" fmla="*/ 58430 h 200067"/>
                <a:gd name="connsiteX6" fmla="*/ 73238 w 172555"/>
                <a:gd name="connsiteY6" fmla="*/ 58430 h 200067"/>
                <a:gd name="connsiteX7" fmla="*/ 83576 w 172555"/>
                <a:gd name="connsiteY7" fmla="*/ 47756 h 200067"/>
                <a:gd name="connsiteX8" fmla="*/ 80997 w 172555"/>
                <a:gd name="connsiteY8" fmla="*/ 40714 h 200067"/>
                <a:gd name="connsiteX9" fmla="*/ 148884 w 172555"/>
                <a:gd name="connsiteY9" fmla="*/ 155300 h 200067"/>
                <a:gd name="connsiteX10" fmla="*/ 168465 w 172555"/>
                <a:gd name="connsiteY10" fmla="*/ 135107 h 200067"/>
                <a:gd name="connsiteX11" fmla="*/ 168584 w 172555"/>
                <a:gd name="connsiteY11" fmla="*/ 115036 h 200067"/>
                <a:gd name="connsiteX12" fmla="*/ 168465 w 172555"/>
                <a:gd name="connsiteY12" fmla="*/ 114914 h 200067"/>
                <a:gd name="connsiteX13" fmla="*/ 148884 w 172555"/>
                <a:gd name="connsiteY13" fmla="*/ 114914 h 200067"/>
                <a:gd name="connsiteX14" fmla="*/ 129303 w 172555"/>
                <a:gd name="connsiteY14" fmla="*/ 135107 h 200067"/>
                <a:gd name="connsiteX15" fmla="*/ 109722 w 172555"/>
                <a:gd name="connsiteY15" fmla="*/ 114914 h 200067"/>
                <a:gd name="connsiteX16" fmla="*/ 90141 w 172555"/>
                <a:gd name="connsiteY16" fmla="*/ 114914 h 200067"/>
                <a:gd name="connsiteX17" fmla="*/ 90021 w 172555"/>
                <a:gd name="connsiteY17" fmla="*/ 134984 h 200067"/>
                <a:gd name="connsiteX18" fmla="*/ 90141 w 172555"/>
                <a:gd name="connsiteY18" fmla="*/ 135107 h 200067"/>
                <a:gd name="connsiteX19" fmla="*/ 109722 w 172555"/>
                <a:gd name="connsiteY19" fmla="*/ 155300 h 200067"/>
                <a:gd name="connsiteX20" fmla="*/ 90141 w 172555"/>
                <a:gd name="connsiteY20" fmla="*/ 175588 h 200067"/>
                <a:gd name="connsiteX21" fmla="*/ 89967 w 172555"/>
                <a:gd name="connsiteY21" fmla="*/ 195792 h 200067"/>
                <a:gd name="connsiteX22" fmla="*/ 99931 w 172555"/>
                <a:gd name="connsiteY22" fmla="*/ 200067 h 200067"/>
                <a:gd name="connsiteX23" fmla="*/ 109722 w 172555"/>
                <a:gd name="connsiteY23" fmla="*/ 195876 h 200067"/>
                <a:gd name="connsiteX24" fmla="*/ 129303 w 172555"/>
                <a:gd name="connsiteY24" fmla="*/ 175493 h 200067"/>
                <a:gd name="connsiteX25" fmla="*/ 148884 w 172555"/>
                <a:gd name="connsiteY25" fmla="*/ 195781 h 200067"/>
                <a:gd name="connsiteX26" fmla="*/ 158674 w 172555"/>
                <a:gd name="connsiteY26" fmla="*/ 199972 h 200067"/>
                <a:gd name="connsiteX27" fmla="*/ 172517 w 172555"/>
                <a:gd name="connsiteY27" fmla="*/ 185672 h 200067"/>
                <a:gd name="connsiteX28" fmla="*/ 168465 w 172555"/>
                <a:gd name="connsiteY28" fmla="*/ 175588 h 200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72555" h="200067">
                  <a:moveTo>
                    <a:pt x="49501" y="3662"/>
                  </a:moveTo>
                  <a:cubicBezTo>
                    <a:pt x="45799" y="-757"/>
                    <a:pt x="39325" y="-1245"/>
                    <a:pt x="35040" y="2572"/>
                  </a:cubicBezTo>
                  <a:cubicBezTo>
                    <a:pt x="34662" y="2908"/>
                    <a:pt x="34309" y="3272"/>
                    <a:pt x="33983" y="3662"/>
                  </a:cubicBezTo>
                  <a:lnTo>
                    <a:pt x="2580" y="40714"/>
                  </a:lnTo>
                  <a:cubicBezTo>
                    <a:pt x="-1195" y="45136"/>
                    <a:pt x="-779" y="51877"/>
                    <a:pt x="3510" y="55770"/>
                  </a:cubicBezTo>
                  <a:cubicBezTo>
                    <a:pt x="5397" y="57483"/>
                    <a:pt x="7824" y="58429"/>
                    <a:pt x="10338" y="58430"/>
                  </a:cubicBezTo>
                  <a:lnTo>
                    <a:pt x="73238" y="58430"/>
                  </a:lnTo>
                  <a:cubicBezTo>
                    <a:pt x="78952" y="58427"/>
                    <a:pt x="83580" y="53647"/>
                    <a:pt x="83576" y="47756"/>
                  </a:cubicBezTo>
                  <a:cubicBezTo>
                    <a:pt x="83574" y="45163"/>
                    <a:pt x="82657" y="42660"/>
                    <a:pt x="80997" y="40714"/>
                  </a:cubicBezTo>
                  <a:close/>
                  <a:moveTo>
                    <a:pt x="148884" y="155300"/>
                  </a:moveTo>
                  <a:lnTo>
                    <a:pt x="168465" y="135107"/>
                  </a:lnTo>
                  <a:cubicBezTo>
                    <a:pt x="173872" y="129598"/>
                    <a:pt x="173925" y="120612"/>
                    <a:pt x="168584" y="115036"/>
                  </a:cubicBezTo>
                  <a:cubicBezTo>
                    <a:pt x="168544" y="114995"/>
                    <a:pt x="168505" y="114955"/>
                    <a:pt x="168465" y="114914"/>
                  </a:cubicBezTo>
                  <a:cubicBezTo>
                    <a:pt x="163035" y="109394"/>
                    <a:pt x="154314" y="109394"/>
                    <a:pt x="148884" y="114914"/>
                  </a:cubicBezTo>
                  <a:lnTo>
                    <a:pt x="129303" y="135107"/>
                  </a:lnTo>
                  <a:lnTo>
                    <a:pt x="109722" y="114914"/>
                  </a:lnTo>
                  <a:cubicBezTo>
                    <a:pt x="104292" y="109394"/>
                    <a:pt x="95571" y="109394"/>
                    <a:pt x="90141" y="114914"/>
                  </a:cubicBezTo>
                  <a:cubicBezTo>
                    <a:pt x="84734" y="120422"/>
                    <a:pt x="84680" y="129408"/>
                    <a:pt x="90021" y="134984"/>
                  </a:cubicBezTo>
                  <a:cubicBezTo>
                    <a:pt x="90061" y="135026"/>
                    <a:pt x="90101" y="135066"/>
                    <a:pt x="90141" y="135107"/>
                  </a:cubicBezTo>
                  <a:lnTo>
                    <a:pt x="109722" y="155300"/>
                  </a:lnTo>
                  <a:lnTo>
                    <a:pt x="90141" y="175588"/>
                  </a:lnTo>
                  <a:cubicBezTo>
                    <a:pt x="84682" y="181118"/>
                    <a:pt x="84604" y="190164"/>
                    <a:pt x="89967" y="195792"/>
                  </a:cubicBezTo>
                  <a:cubicBezTo>
                    <a:pt x="92592" y="198548"/>
                    <a:pt x="96186" y="200090"/>
                    <a:pt x="99931" y="200067"/>
                  </a:cubicBezTo>
                  <a:cubicBezTo>
                    <a:pt x="103603" y="200054"/>
                    <a:pt x="107121" y="198548"/>
                    <a:pt x="109722" y="195876"/>
                  </a:cubicBezTo>
                  <a:lnTo>
                    <a:pt x="129303" y="175493"/>
                  </a:lnTo>
                  <a:lnTo>
                    <a:pt x="148884" y="195781"/>
                  </a:lnTo>
                  <a:cubicBezTo>
                    <a:pt x="151486" y="198453"/>
                    <a:pt x="155003" y="199958"/>
                    <a:pt x="158674" y="199972"/>
                  </a:cubicBezTo>
                  <a:cubicBezTo>
                    <a:pt x="166326" y="199965"/>
                    <a:pt x="172523" y="193562"/>
                    <a:pt x="172517" y="185672"/>
                  </a:cubicBezTo>
                  <a:cubicBezTo>
                    <a:pt x="172513" y="181890"/>
                    <a:pt x="171057" y="178263"/>
                    <a:pt x="168465" y="17558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sp>
        <p:nvSpPr>
          <p:cNvPr id="375" name="Graphic 131">
            <a:extLst>
              <a:ext uri="{FF2B5EF4-FFF2-40B4-BE49-F238E27FC236}">
                <a16:creationId xmlns:a16="http://schemas.microsoft.com/office/drawing/2014/main" id="{24EA7F31-C2F1-F343-8339-C3FD7AE12B40}"/>
              </a:ext>
            </a:extLst>
          </p:cNvPr>
          <p:cNvSpPr>
            <a:spLocks noChangeAspect="1"/>
          </p:cNvSpPr>
          <p:nvPr/>
        </p:nvSpPr>
        <p:spPr>
          <a:xfrm>
            <a:off x="5313819" y="5051873"/>
            <a:ext cx="334547" cy="309082"/>
          </a:xfrm>
          <a:custGeom>
            <a:avLst/>
            <a:gdLst>
              <a:gd name="connsiteX0" fmla="*/ 308045 w 334547"/>
              <a:gd name="connsiteY0" fmla="*/ 1577 h 309082"/>
              <a:gd name="connsiteX1" fmla="*/ 11337 w 334547"/>
              <a:gd name="connsiteY1" fmla="*/ 128208 h 309082"/>
              <a:gd name="connsiteX2" fmla="*/ 1575 w 334547"/>
              <a:gd name="connsiteY2" fmla="*/ 152522 h 309082"/>
              <a:gd name="connsiteX3" fmla="*/ 10205 w 334547"/>
              <a:gd name="connsiteY3" fmla="*/ 161551 h 309082"/>
              <a:gd name="connsiteX4" fmla="*/ 70396 w 334547"/>
              <a:gd name="connsiteY4" fmla="*/ 191939 h 309082"/>
              <a:gd name="connsiteX5" fmla="*/ 249647 w 334547"/>
              <a:gd name="connsiteY5" fmla="*/ 69926 h 309082"/>
              <a:gd name="connsiteX6" fmla="*/ 253090 w 334547"/>
              <a:gd name="connsiteY6" fmla="*/ 70341 h 309082"/>
              <a:gd name="connsiteX7" fmla="*/ 253610 w 334547"/>
              <a:gd name="connsiteY7" fmla="*/ 71866 h 309082"/>
              <a:gd name="connsiteX8" fmla="*/ 103793 w 334547"/>
              <a:gd name="connsiteY8" fmla="*/ 212443 h 309082"/>
              <a:gd name="connsiteX9" fmla="*/ 97944 w 334547"/>
              <a:gd name="connsiteY9" fmla="*/ 225836 h 309082"/>
              <a:gd name="connsiteX10" fmla="*/ 97944 w 334547"/>
              <a:gd name="connsiteY10" fmla="*/ 290491 h 309082"/>
              <a:gd name="connsiteX11" fmla="*/ 116691 w 334547"/>
              <a:gd name="connsiteY11" fmla="*/ 309082 h 309082"/>
              <a:gd name="connsiteX12" fmla="*/ 132945 w 334547"/>
              <a:gd name="connsiteY12" fmla="*/ 300189 h 309082"/>
              <a:gd name="connsiteX13" fmla="*/ 169361 w 334547"/>
              <a:gd name="connsiteY13" fmla="*/ 241815 h 309082"/>
              <a:gd name="connsiteX14" fmla="*/ 246440 w 334547"/>
              <a:gd name="connsiteY14" fmla="*/ 280700 h 309082"/>
              <a:gd name="connsiteX15" fmla="*/ 271862 w 334547"/>
              <a:gd name="connsiteY15" fmla="*/ 272763 h 309082"/>
              <a:gd name="connsiteX16" fmla="*/ 273422 w 334547"/>
              <a:gd name="connsiteY16" fmla="*/ 268693 h 309082"/>
              <a:gd name="connsiteX17" fmla="*/ 333990 w 334547"/>
              <a:gd name="connsiteY17" fmla="*/ 22913 h 309082"/>
              <a:gd name="connsiteX18" fmla="*/ 320210 w 334547"/>
              <a:gd name="connsiteY18" fmla="*/ 542 h 309082"/>
              <a:gd name="connsiteX19" fmla="*/ 308045 w 334547"/>
              <a:gd name="connsiteY19" fmla="*/ 1577 h 30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34547" h="309082">
                <a:moveTo>
                  <a:pt x="308045" y="1577"/>
                </a:moveTo>
                <a:lnTo>
                  <a:pt x="11337" y="128208"/>
                </a:lnTo>
                <a:cubicBezTo>
                  <a:pt x="1784" y="132283"/>
                  <a:pt x="-2587" y="143168"/>
                  <a:pt x="1575" y="152522"/>
                </a:cubicBezTo>
                <a:cubicBezTo>
                  <a:pt x="3307" y="156413"/>
                  <a:pt x="6354" y="159601"/>
                  <a:pt x="10205" y="161551"/>
                </a:cubicBezTo>
                <a:lnTo>
                  <a:pt x="70396" y="191939"/>
                </a:lnTo>
                <a:lnTo>
                  <a:pt x="249647" y="69926"/>
                </a:lnTo>
                <a:cubicBezTo>
                  <a:pt x="250715" y="69110"/>
                  <a:pt x="252257" y="69295"/>
                  <a:pt x="253090" y="70341"/>
                </a:cubicBezTo>
                <a:cubicBezTo>
                  <a:pt x="253437" y="70776"/>
                  <a:pt x="253621" y="71314"/>
                  <a:pt x="253610" y="71866"/>
                </a:cubicBezTo>
                <a:lnTo>
                  <a:pt x="103793" y="212443"/>
                </a:lnTo>
                <a:cubicBezTo>
                  <a:pt x="100052" y="215935"/>
                  <a:pt x="97937" y="220776"/>
                  <a:pt x="97944" y="225836"/>
                </a:cubicBezTo>
                <a:lnTo>
                  <a:pt x="97944" y="290491"/>
                </a:lnTo>
                <a:cubicBezTo>
                  <a:pt x="97877" y="300692"/>
                  <a:pt x="106271" y="309016"/>
                  <a:pt x="116691" y="309082"/>
                </a:cubicBezTo>
                <a:cubicBezTo>
                  <a:pt x="123330" y="309123"/>
                  <a:pt x="129502" y="305746"/>
                  <a:pt x="132945" y="300189"/>
                </a:cubicBezTo>
                <a:lnTo>
                  <a:pt x="169361" y="241815"/>
                </a:lnTo>
                <a:lnTo>
                  <a:pt x="246440" y="280700"/>
                </a:lnTo>
                <a:cubicBezTo>
                  <a:pt x="255698" y="285381"/>
                  <a:pt x="267081" y="281828"/>
                  <a:pt x="271862" y="272763"/>
                </a:cubicBezTo>
                <a:cubicBezTo>
                  <a:pt x="272544" y="271471"/>
                  <a:pt x="273067" y="270105"/>
                  <a:pt x="273422" y="268693"/>
                </a:cubicBezTo>
                <a:lnTo>
                  <a:pt x="333990" y="22913"/>
                </a:lnTo>
                <a:cubicBezTo>
                  <a:pt x="336495" y="13010"/>
                  <a:pt x="330325" y="2994"/>
                  <a:pt x="320210" y="542"/>
                </a:cubicBezTo>
                <a:cubicBezTo>
                  <a:pt x="316150" y="-443"/>
                  <a:pt x="311871" y="-78"/>
                  <a:pt x="308045" y="1577"/>
                </a:cubicBez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376" name="Graphic 133">
            <a:extLst>
              <a:ext uri="{FF2B5EF4-FFF2-40B4-BE49-F238E27FC236}">
                <a16:creationId xmlns:a16="http://schemas.microsoft.com/office/drawing/2014/main" id="{76B66D77-A596-AB4C-9714-9EC5CE3125ED}"/>
              </a:ext>
            </a:extLst>
          </p:cNvPr>
          <p:cNvGrpSpPr>
            <a:grpSpLocks noChangeAspect="1"/>
          </p:cNvGrpSpPr>
          <p:nvPr/>
        </p:nvGrpSpPr>
        <p:grpSpPr>
          <a:xfrm>
            <a:off x="6561669" y="5020073"/>
            <a:ext cx="238123" cy="368357"/>
            <a:chOff x="6561669" y="4592561"/>
            <a:chExt cx="238123" cy="368357"/>
          </a:xfrm>
          <a:noFill/>
        </p:grpSpPr>
        <p:sp>
          <p:nvSpPr>
            <p:cNvPr id="377" name="Freeform 376">
              <a:extLst>
                <a:ext uri="{FF2B5EF4-FFF2-40B4-BE49-F238E27FC236}">
                  <a16:creationId xmlns:a16="http://schemas.microsoft.com/office/drawing/2014/main" id="{A21FEB27-BDA7-B441-BEBA-922CB61EA74A}"/>
                </a:ext>
              </a:extLst>
            </p:cNvPr>
            <p:cNvSpPr/>
            <p:nvPr/>
          </p:nvSpPr>
          <p:spPr>
            <a:xfrm>
              <a:off x="6621111" y="4895947"/>
              <a:ext cx="119353" cy="64971"/>
            </a:xfrm>
            <a:custGeom>
              <a:avLst/>
              <a:gdLst>
                <a:gd name="connsiteX0" fmla="*/ 104316 w 119353"/>
                <a:gd name="connsiteY0" fmla="*/ 0 h 64971"/>
                <a:gd name="connsiteX1" fmla="*/ 14849 w 119353"/>
                <a:gd name="connsiteY1" fmla="*/ 0 h 64971"/>
                <a:gd name="connsiteX2" fmla="*/ 0 w 119353"/>
                <a:gd name="connsiteY2" fmla="*/ 15393 h 64971"/>
                <a:gd name="connsiteX3" fmla="*/ 0 w 119353"/>
                <a:gd name="connsiteY3" fmla="*/ 17754 h 64971"/>
                <a:gd name="connsiteX4" fmla="*/ 14849 w 119353"/>
                <a:gd name="connsiteY4" fmla="*/ 32958 h 64971"/>
                <a:gd name="connsiteX5" fmla="*/ 29884 w 119353"/>
                <a:gd name="connsiteY5" fmla="*/ 32958 h 64971"/>
                <a:gd name="connsiteX6" fmla="*/ 29884 w 119353"/>
                <a:gd name="connsiteY6" fmla="*/ 36641 h 64971"/>
                <a:gd name="connsiteX7" fmla="*/ 57726 w 119353"/>
                <a:gd name="connsiteY7" fmla="*/ 64972 h 64971"/>
                <a:gd name="connsiteX8" fmla="*/ 61717 w 119353"/>
                <a:gd name="connsiteY8" fmla="*/ 64972 h 64971"/>
                <a:gd name="connsiteX9" fmla="*/ 89559 w 119353"/>
                <a:gd name="connsiteY9" fmla="*/ 36641 h 64971"/>
                <a:gd name="connsiteX10" fmla="*/ 89559 w 119353"/>
                <a:gd name="connsiteY10" fmla="*/ 32958 h 64971"/>
                <a:gd name="connsiteX11" fmla="*/ 104316 w 119353"/>
                <a:gd name="connsiteY11" fmla="*/ 32958 h 64971"/>
                <a:gd name="connsiteX12" fmla="*/ 119351 w 119353"/>
                <a:gd name="connsiteY12" fmla="*/ 17754 h 64971"/>
                <a:gd name="connsiteX13" fmla="*/ 119351 w 119353"/>
                <a:gd name="connsiteY13" fmla="*/ 15582 h 64971"/>
                <a:gd name="connsiteX14" fmla="*/ 104597 w 119353"/>
                <a:gd name="connsiteY14" fmla="*/ 3 h 64971"/>
                <a:gd name="connsiteX15" fmla="*/ 104316 w 119353"/>
                <a:gd name="connsiteY15" fmla="*/ 0 h 649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9353" h="64971">
                  <a:moveTo>
                    <a:pt x="104316" y="0"/>
                  </a:moveTo>
                  <a:lnTo>
                    <a:pt x="14849" y="0"/>
                  </a:lnTo>
                  <a:cubicBezTo>
                    <a:pt x="6603" y="155"/>
                    <a:pt x="-1" y="7001"/>
                    <a:pt x="0" y="15393"/>
                  </a:cubicBezTo>
                  <a:lnTo>
                    <a:pt x="0" y="17754"/>
                  </a:lnTo>
                  <a:cubicBezTo>
                    <a:pt x="99" y="26072"/>
                    <a:pt x="6675" y="32806"/>
                    <a:pt x="14849" y="32958"/>
                  </a:cubicBezTo>
                  <a:lnTo>
                    <a:pt x="29884" y="32958"/>
                  </a:lnTo>
                  <a:lnTo>
                    <a:pt x="29884" y="36641"/>
                  </a:lnTo>
                  <a:cubicBezTo>
                    <a:pt x="29884" y="52288"/>
                    <a:pt x="42349" y="64972"/>
                    <a:pt x="57726" y="64972"/>
                  </a:cubicBezTo>
                  <a:lnTo>
                    <a:pt x="61717" y="64972"/>
                  </a:lnTo>
                  <a:cubicBezTo>
                    <a:pt x="77094" y="64972"/>
                    <a:pt x="89559" y="52288"/>
                    <a:pt x="89559" y="36641"/>
                  </a:cubicBezTo>
                  <a:lnTo>
                    <a:pt x="89559" y="32958"/>
                  </a:lnTo>
                  <a:lnTo>
                    <a:pt x="104316" y="32958"/>
                  </a:lnTo>
                  <a:cubicBezTo>
                    <a:pt x="112583" y="32958"/>
                    <a:pt x="119300" y="26166"/>
                    <a:pt x="119351" y="17754"/>
                  </a:cubicBezTo>
                  <a:lnTo>
                    <a:pt x="119351" y="15582"/>
                  </a:lnTo>
                  <a:cubicBezTo>
                    <a:pt x="119505" y="7135"/>
                    <a:pt x="112899" y="159"/>
                    <a:pt x="104597" y="3"/>
                  </a:cubicBezTo>
                  <a:cubicBezTo>
                    <a:pt x="104503" y="1"/>
                    <a:pt x="104410" y="0"/>
                    <a:pt x="104316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78" name="Freeform 377">
              <a:extLst>
                <a:ext uri="{FF2B5EF4-FFF2-40B4-BE49-F238E27FC236}">
                  <a16:creationId xmlns:a16="http://schemas.microsoft.com/office/drawing/2014/main" id="{15782689-1B99-5149-BAEF-4DC83D1BD64D}"/>
                </a:ext>
              </a:extLst>
            </p:cNvPr>
            <p:cNvSpPr/>
            <p:nvPr/>
          </p:nvSpPr>
          <p:spPr>
            <a:xfrm>
              <a:off x="6561669" y="4592561"/>
              <a:ext cx="238123" cy="278359"/>
            </a:xfrm>
            <a:custGeom>
              <a:avLst/>
              <a:gdLst>
                <a:gd name="connsiteX0" fmla="*/ 105289 w 238123"/>
                <a:gd name="connsiteY0" fmla="*/ 813 h 278359"/>
                <a:gd name="connsiteX1" fmla="*/ 881 w 238123"/>
                <a:gd name="connsiteY1" fmla="*/ 106487 h 278359"/>
                <a:gd name="connsiteX2" fmla="*/ 33642 w 238123"/>
                <a:gd name="connsiteY2" fmla="*/ 205455 h 278359"/>
                <a:gd name="connsiteX3" fmla="*/ 54988 w 238123"/>
                <a:gd name="connsiteY3" fmla="*/ 259473 h 278359"/>
                <a:gd name="connsiteX4" fmla="*/ 54988 w 238123"/>
                <a:gd name="connsiteY4" fmla="*/ 259473 h 278359"/>
                <a:gd name="connsiteX5" fmla="*/ 73549 w 238123"/>
                <a:gd name="connsiteY5" fmla="*/ 278360 h 278359"/>
                <a:gd name="connsiteX6" fmla="*/ 165150 w 238123"/>
                <a:gd name="connsiteY6" fmla="*/ 278360 h 278359"/>
                <a:gd name="connsiteX7" fmla="*/ 183712 w 238123"/>
                <a:gd name="connsiteY7" fmla="*/ 259473 h 278359"/>
                <a:gd name="connsiteX8" fmla="*/ 204222 w 238123"/>
                <a:gd name="connsiteY8" fmla="*/ 205833 h 278359"/>
                <a:gd name="connsiteX9" fmla="*/ 202262 w 238123"/>
                <a:gd name="connsiteY9" fmla="*/ 34497 h 278359"/>
                <a:gd name="connsiteX10" fmla="*/ 105289 w 238123"/>
                <a:gd name="connsiteY10" fmla="*/ 813 h 278359"/>
                <a:gd name="connsiteX11" fmla="*/ 107517 w 238123"/>
                <a:gd name="connsiteY11" fmla="*/ 231425 h 278359"/>
                <a:gd name="connsiteX12" fmla="*/ 95916 w 238123"/>
                <a:gd name="connsiteY12" fmla="*/ 243230 h 278359"/>
                <a:gd name="connsiteX13" fmla="*/ 84315 w 238123"/>
                <a:gd name="connsiteY13" fmla="*/ 231425 h 278359"/>
                <a:gd name="connsiteX14" fmla="*/ 84315 w 238123"/>
                <a:gd name="connsiteY14" fmla="*/ 180335 h 278359"/>
                <a:gd name="connsiteX15" fmla="*/ 55823 w 238123"/>
                <a:gd name="connsiteY15" fmla="*/ 151155 h 278359"/>
                <a:gd name="connsiteX16" fmla="*/ 55730 w 238123"/>
                <a:gd name="connsiteY16" fmla="*/ 151155 h 278359"/>
                <a:gd name="connsiteX17" fmla="*/ 44129 w 238123"/>
                <a:gd name="connsiteY17" fmla="*/ 139350 h 278359"/>
                <a:gd name="connsiteX18" fmla="*/ 55730 w 238123"/>
                <a:gd name="connsiteY18" fmla="*/ 127546 h 278359"/>
                <a:gd name="connsiteX19" fmla="*/ 107517 w 238123"/>
                <a:gd name="connsiteY19" fmla="*/ 180241 h 278359"/>
                <a:gd name="connsiteX20" fmla="*/ 182505 w 238123"/>
                <a:gd name="connsiteY20" fmla="*/ 151155 h 278359"/>
                <a:gd name="connsiteX21" fmla="*/ 153921 w 238123"/>
                <a:gd name="connsiteY21" fmla="*/ 180241 h 278359"/>
                <a:gd name="connsiteX22" fmla="*/ 153921 w 238123"/>
                <a:gd name="connsiteY22" fmla="*/ 231425 h 278359"/>
                <a:gd name="connsiteX23" fmla="*/ 142320 w 238123"/>
                <a:gd name="connsiteY23" fmla="*/ 243230 h 278359"/>
                <a:gd name="connsiteX24" fmla="*/ 130719 w 238123"/>
                <a:gd name="connsiteY24" fmla="*/ 231425 h 278359"/>
                <a:gd name="connsiteX25" fmla="*/ 130719 w 238123"/>
                <a:gd name="connsiteY25" fmla="*/ 180335 h 278359"/>
                <a:gd name="connsiteX26" fmla="*/ 182505 w 238123"/>
                <a:gd name="connsiteY26" fmla="*/ 127640 h 278359"/>
                <a:gd name="connsiteX27" fmla="*/ 194106 w 238123"/>
                <a:gd name="connsiteY27" fmla="*/ 139445 h 278359"/>
                <a:gd name="connsiteX28" fmla="*/ 182505 w 238123"/>
                <a:gd name="connsiteY28" fmla="*/ 151249 h 278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8123" h="278359">
                  <a:moveTo>
                    <a:pt x="105289" y="813"/>
                  </a:moveTo>
                  <a:cubicBezTo>
                    <a:pt x="55080" y="6573"/>
                    <a:pt x="6820" y="55491"/>
                    <a:pt x="881" y="106487"/>
                  </a:cubicBezTo>
                  <a:cubicBezTo>
                    <a:pt x="-3490" y="142822"/>
                    <a:pt x="8557" y="179215"/>
                    <a:pt x="33642" y="205455"/>
                  </a:cubicBezTo>
                  <a:cubicBezTo>
                    <a:pt x="47383" y="219956"/>
                    <a:pt x="55039" y="239329"/>
                    <a:pt x="54988" y="259473"/>
                  </a:cubicBezTo>
                  <a:lnTo>
                    <a:pt x="54988" y="259473"/>
                  </a:lnTo>
                  <a:cubicBezTo>
                    <a:pt x="54988" y="269904"/>
                    <a:pt x="63298" y="278360"/>
                    <a:pt x="73549" y="278360"/>
                  </a:cubicBezTo>
                  <a:lnTo>
                    <a:pt x="165150" y="278360"/>
                  </a:lnTo>
                  <a:cubicBezTo>
                    <a:pt x="175402" y="278360"/>
                    <a:pt x="183712" y="269904"/>
                    <a:pt x="183712" y="259473"/>
                  </a:cubicBezTo>
                  <a:cubicBezTo>
                    <a:pt x="183425" y="239558"/>
                    <a:pt x="190784" y="220314"/>
                    <a:pt x="204222" y="205833"/>
                  </a:cubicBezTo>
                  <a:cubicBezTo>
                    <a:pt x="250179" y="157969"/>
                    <a:pt x="249301" y="81259"/>
                    <a:pt x="202262" y="34497"/>
                  </a:cubicBezTo>
                  <a:cubicBezTo>
                    <a:pt x="176581" y="8967"/>
                    <a:pt x="140952" y="-3410"/>
                    <a:pt x="105289" y="813"/>
                  </a:cubicBezTo>
                  <a:close/>
                  <a:moveTo>
                    <a:pt x="107517" y="231425"/>
                  </a:moveTo>
                  <a:cubicBezTo>
                    <a:pt x="107517" y="237945"/>
                    <a:pt x="102323" y="243230"/>
                    <a:pt x="95916" y="243230"/>
                  </a:cubicBezTo>
                  <a:cubicBezTo>
                    <a:pt x="89509" y="243230"/>
                    <a:pt x="84315" y="237945"/>
                    <a:pt x="84315" y="231425"/>
                  </a:cubicBezTo>
                  <a:lnTo>
                    <a:pt x="84315" y="180335"/>
                  </a:lnTo>
                  <a:cubicBezTo>
                    <a:pt x="84366" y="164272"/>
                    <a:pt x="71610" y="151207"/>
                    <a:pt x="55823" y="151155"/>
                  </a:cubicBezTo>
                  <a:cubicBezTo>
                    <a:pt x="55792" y="151155"/>
                    <a:pt x="55761" y="151155"/>
                    <a:pt x="55730" y="151155"/>
                  </a:cubicBezTo>
                  <a:cubicBezTo>
                    <a:pt x="49323" y="151155"/>
                    <a:pt x="44129" y="145870"/>
                    <a:pt x="44129" y="139350"/>
                  </a:cubicBezTo>
                  <a:cubicBezTo>
                    <a:pt x="44129" y="132830"/>
                    <a:pt x="49323" y="127546"/>
                    <a:pt x="55730" y="127546"/>
                  </a:cubicBezTo>
                  <a:cubicBezTo>
                    <a:pt x="84331" y="127546"/>
                    <a:pt x="107517" y="151139"/>
                    <a:pt x="107517" y="180241"/>
                  </a:cubicBezTo>
                  <a:close/>
                  <a:moveTo>
                    <a:pt x="182505" y="151155"/>
                  </a:moveTo>
                  <a:cubicBezTo>
                    <a:pt x="166719" y="151155"/>
                    <a:pt x="153921" y="164177"/>
                    <a:pt x="153921" y="180241"/>
                  </a:cubicBezTo>
                  <a:lnTo>
                    <a:pt x="153921" y="231425"/>
                  </a:lnTo>
                  <a:cubicBezTo>
                    <a:pt x="153921" y="237945"/>
                    <a:pt x="148727" y="243230"/>
                    <a:pt x="142320" y="243230"/>
                  </a:cubicBezTo>
                  <a:cubicBezTo>
                    <a:pt x="135912" y="243230"/>
                    <a:pt x="130719" y="237945"/>
                    <a:pt x="130719" y="231425"/>
                  </a:cubicBezTo>
                  <a:lnTo>
                    <a:pt x="130719" y="180335"/>
                  </a:lnTo>
                  <a:cubicBezTo>
                    <a:pt x="130770" y="151254"/>
                    <a:pt x="153925" y="127692"/>
                    <a:pt x="182505" y="127640"/>
                  </a:cubicBezTo>
                  <a:cubicBezTo>
                    <a:pt x="188913" y="127640"/>
                    <a:pt x="194106" y="132925"/>
                    <a:pt x="194106" y="139445"/>
                  </a:cubicBezTo>
                  <a:cubicBezTo>
                    <a:pt x="194106" y="145965"/>
                    <a:pt x="188913" y="151249"/>
                    <a:pt x="182505" y="15124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79" name="Graphic 135">
            <a:extLst>
              <a:ext uri="{FF2B5EF4-FFF2-40B4-BE49-F238E27FC236}">
                <a16:creationId xmlns:a16="http://schemas.microsoft.com/office/drawing/2014/main" id="{DAC157F9-B575-4D45-AB1B-77947DEB3FFB}"/>
              </a:ext>
            </a:extLst>
          </p:cNvPr>
          <p:cNvGrpSpPr>
            <a:grpSpLocks noChangeAspect="1"/>
          </p:cNvGrpSpPr>
          <p:nvPr/>
        </p:nvGrpSpPr>
        <p:grpSpPr>
          <a:xfrm>
            <a:off x="7667582" y="5051881"/>
            <a:ext cx="419100" cy="304800"/>
            <a:chOff x="7667582" y="4624369"/>
            <a:chExt cx="419100" cy="304800"/>
          </a:xfrm>
          <a:noFill/>
        </p:grpSpPr>
        <p:sp>
          <p:nvSpPr>
            <p:cNvPr id="380" name="Freeform 379">
              <a:extLst>
                <a:ext uri="{FF2B5EF4-FFF2-40B4-BE49-F238E27FC236}">
                  <a16:creationId xmlns:a16="http://schemas.microsoft.com/office/drawing/2014/main" id="{C7EB2DD6-7C40-C74A-9082-30CE5013F11F}"/>
                </a:ext>
              </a:extLst>
            </p:cNvPr>
            <p:cNvSpPr/>
            <p:nvPr/>
          </p:nvSpPr>
          <p:spPr>
            <a:xfrm>
              <a:off x="7667582" y="4624369"/>
              <a:ext cx="419100" cy="304800"/>
            </a:xfrm>
            <a:custGeom>
              <a:avLst/>
              <a:gdLst>
                <a:gd name="connsiteX0" fmla="*/ 406806 w 419100"/>
                <a:gd name="connsiteY0" fmla="*/ 239363 h 304800"/>
                <a:gd name="connsiteX1" fmla="*/ 406806 w 419100"/>
                <a:gd name="connsiteY1" fmla="*/ 239363 h 304800"/>
                <a:gd name="connsiteX2" fmla="*/ 386317 w 419100"/>
                <a:gd name="connsiteY2" fmla="*/ 232124 h 304800"/>
                <a:gd name="connsiteX3" fmla="*/ 386317 w 419100"/>
                <a:gd name="connsiteY3" fmla="*/ 19050 h 304800"/>
                <a:gd name="connsiteX4" fmla="*/ 367690 w 419100"/>
                <a:gd name="connsiteY4" fmla="*/ 0 h 304800"/>
                <a:gd name="connsiteX5" fmla="*/ 51223 w 419100"/>
                <a:gd name="connsiteY5" fmla="*/ 0 h 304800"/>
                <a:gd name="connsiteX6" fmla="*/ 32597 w 419100"/>
                <a:gd name="connsiteY6" fmla="*/ 19050 h 304800"/>
                <a:gd name="connsiteX7" fmla="*/ 32597 w 419100"/>
                <a:gd name="connsiteY7" fmla="*/ 232124 h 304800"/>
                <a:gd name="connsiteX8" fmla="*/ 12107 w 419100"/>
                <a:gd name="connsiteY8" fmla="*/ 239363 h 304800"/>
                <a:gd name="connsiteX9" fmla="*/ 12107 w 419100"/>
                <a:gd name="connsiteY9" fmla="*/ 239363 h 304800"/>
                <a:gd name="connsiteX10" fmla="*/ 0 w 419100"/>
                <a:gd name="connsiteY10" fmla="*/ 257175 h 304800"/>
                <a:gd name="connsiteX11" fmla="*/ 0 w 419100"/>
                <a:gd name="connsiteY11" fmla="*/ 285750 h 304800"/>
                <a:gd name="connsiteX12" fmla="*/ 18627 w 419100"/>
                <a:gd name="connsiteY12" fmla="*/ 304800 h 304800"/>
                <a:gd name="connsiteX13" fmla="*/ 400473 w 419100"/>
                <a:gd name="connsiteY13" fmla="*/ 304800 h 304800"/>
                <a:gd name="connsiteX14" fmla="*/ 419100 w 419100"/>
                <a:gd name="connsiteY14" fmla="*/ 285750 h 304800"/>
                <a:gd name="connsiteX15" fmla="*/ 419100 w 419100"/>
                <a:gd name="connsiteY15" fmla="*/ 257175 h 304800"/>
                <a:gd name="connsiteX16" fmla="*/ 406806 w 419100"/>
                <a:gd name="connsiteY16" fmla="*/ 239363 h 304800"/>
                <a:gd name="connsiteX17" fmla="*/ 232833 w 419100"/>
                <a:gd name="connsiteY17" fmla="*/ 275654 h 304800"/>
                <a:gd name="connsiteX18" fmla="*/ 186267 w 419100"/>
                <a:gd name="connsiteY18" fmla="*/ 275654 h 304800"/>
                <a:gd name="connsiteX19" fmla="*/ 172297 w 419100"/>
                <a:gd name="connsiteY19" fmla="*/ 261366 h 304800"/>
                <a:gd name="connsiteX20" fmla="*/ 186267 w 419100"/>
                <a:gd name="connsiteY20" fmla="*/ 247079 h 304800"/>
                <a:gd name="connsiteX21" fmla="*/ 232833 w 419100"/>
                <a:gd name="connsiteY21" fmla="*/ 247079 h 304800"/>
                <a:gd name="connsiteX22" fmla="*/ 246803 w 419100"/>
                <a:gd name="connsiteY22" fmla="*/ 261366 h 304800"/>
                <a:gd name="connsiteX23" fmla="*/ 232833 w 419100"/>
                <a:gd name="connsiteY23" fmla="*/ 275654 h 304800"/>
                <a:gd name="connsiteX24" fmla="*/ 349250 w 419100"/>
                <a:gd name="connsiteY24" fmla="*/ 219075 h 304800"/>
                <a:gd name="connsiteX25" fmla="*/ 69850 w 419100"/>
                <a:gd name="connsiteY25" fmla="*/ 219075 h 304800"/>
                <a:gd name="connsiteX26" fmla="*/ 69850 w 419100"/>
                <a:gd name="connsiteY26" fmla="*/ 38100 h 304800"/>
                <a:gd name="connsiteX27" fmla="*/ 349250 w 419100"/>
                <a:gd name="connsiteY27" fmla="*/ 381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9100" h="304800">
                  <a:moveTo>
                    <a:pt x="406806" y="239363"/>
                  </a:moveTo>
                  <a:lnTo>
                    <a:pt x="406806" y="239363"/>
                  </a:lnTo>
                  <a:lnTo>
                    <a:pt x="386317" y="232124"/>
                  </a:lnTo>
                  <a:lnTo>
                    <a:pt x="386317" y="19050"/>
                  </a:lnTo>
                  <a:cubicBezTo>
                    <a:pt x="386317" y="8529"/>
                    <a:pt x="377978" y="0"/>
                    <a:pt x="367690" y="0"/>
                  </a:cubicBezTo>
                  <a:lnTo>
                    <a:pt x="51223" y="0"/>
                  </a:lnTo>
                  <a:cubicBezTo>
                    <a:pt x="40936" y="0"/>
                    <a:pt x="32597" y="8529"/>
                    <a:pt x="32597" y="19050"/>
                  </a:cubicBezTo>
                  <a:lnTo>
                    <a:pt x="32597" y="232124"/>
                  </a:lnTo>
                  <a:lnTo>
                    <a:pt x="12107" y="239363"/>
                  </a:lnTo>
                  <a:lnTo>
                    <a:pt x="12107" y="239363"/>
                  </a:lnTo>
                  <a:cubicBezTo>
                    <a:pt x="4838" y="242141"/>
                    <a:pt x="14" y="249238"/>
                    <a:pt x="0" y="257175"/>
                  </a:cubicBezTo>
                  <a:lnTo>
                    <a:pt x="0" y="285750"/>
                  </a:lnTo>
                  <a:cubicBezTo>
                    <a:pt x="0" y="296271"/>
                    <a:pt x="8339" y="304800"/>
                    <a:pt x="18627" y="304800"/>
                  </a:cubicBezTo>
                  <a:lnTo>
                    <a:pt x="400473" y="304800"/>
                  </a:lnTo>
                  <a:cubicBezTo>
                    <a:pt x="410761" y="304800"/>
                    <a:pt x="419100" y="296271"/>
                    <a:pt x="419100" y="285750"/>
                  </a:cubicBezTo>
                  <a:lnTo>
                    <a:pt x="419100" y="257175"/>
                  </a:lnTo>
                  <a:cubicBezTo>
                    <a:pt x="419057" y="249189"/>
                    <a:pt x="414150" y="242078"/>
                    <a:pt x="406806" y="239363"/>
                  </a:cubicBezTo>
                  <a:close/>
                  <a:moveTo>
                    <a:pt x="232833" y="275654"/>
                  </a:moveTo>
                  <a:lnTo>
                    <a:pt x="186267" y="275654"/>
                  </a:lnTo>
                  <a:cubicBezTo>
                    <a:pt x="178552" y="275654"/>
                    <a:pt x="172297" y="269257"/>
                    <a:pt x="172297" y="261366"/>
                  </a:cubicBezTo>
                  <a:cubicBezTo>
                    <a:pt x="172297" y="253476"/>
                    <a:pt x="178552" y="247079"/>
                    <a:pt x="186267" y="247079"/>
                  </a:cubicBezTo>
                  <a:lnTo>
                    <a:pt x="232833" y="247079"/>
                  </a:lnTo>
                  <a:cubicBezTo>
                    <a:pt x="240549" y="247079"/>
                    <a:pt x="246803" y="253476"/>
                    <a:pt x="246803" y="261366"/>
                  </a:cubicBezTo>
                  <a:cubicBezTo>
                    <a:pt x="246803" y="269257"/>
                    <a:pt x="240549" y="275654"/>
                    <a:pt x="232833" y="275654"/>
                  </a:cubicBezTo>
                  <a:close/>
                  <a:moveTo>
                    <a:pt x="349250" y="219075"/>
                  </a:moveTo>
                  <a:lnTo>
                    <a:pt x="69850" y="219075"/>
                  </a:lnTo>
                  <a:lnTo>
                    <a:pt x="69850" y="38100"/>
                  </a:lnTo>
                  <a:lnTo>
                    <a:pt x="349250" y="38100"/>
                  </a:ln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81" name="Freeform 380">
              <a:extLst>
                <a:ext uri="{FF2B5EF4-FFF2-40B4-BE49-F238E27FC236}">
                  <a16:creationId xmlns:a16="http://schemas.microsoft.com/office/drawing/2014/main" id="{6A26AF2A-0677-E34C-8385-890FD4DAECF8}"/>
                </a:ext>
              </a:extLst>
            </p:cNvPr>
            <p:cNvSpPr/>
            <p:nvPr/>
          </p:nvSpPr>
          <p:spPr>
            <a:xfrm>
              <a:off x="7809604" y="4696149"/>
              <a:ext cx="128479" cy="130823"/>
            </a:xfrm>
            <a:custGeom>
              <a:avLst/>
              <a:gdLst>
                <a:gd name="connsiteX0" fmla="*/ 116144 w 128479"/>
                <a:gd name="connsiteY0" fmla="*/ 514 h 130823"/>
                <a:gd name="connsiteX1" fmla="*/ 32324 w 128479"/>
                <a:gd name="connsiteY1" fmla="*/ 28518 h 130823"/>
                <a:gd name="connsiteX2" fmla="*/ 26370 w 128479"/>
                <a:gd name="connsiteY2" fmla="*/ 40533 h 130823"/>
                <a:gd name="connsiteX3" fmla="*/ 30462 w 128479"/>
                <a:gd name="connsiteY3" fmla="*/ 45758 h 130823"/>
                <a:gd name="connsiteX4" fmla="*/ 51137 w 128479"/>
                <a:gd name="connsiteY4" fmla="*/ 58331 h 130823"/>
                <a:gd name="connsiteX5" fmla="*/ 2708 w 128479"/>
                <a:gd name="connsiteY5" fmla="*/ 107290 h 130823"/>
                <a:gd name="connsiteX6" fmla="*/ 2708 w 128479"/>
                <a:gd name="connsiteY6" fmla="*/ 120720 h 130823"/>
                <a:gd name="connsiteX7" fmla="*/ 9879 w 128479"/>
                <a:gd name="connsiteY7" fmla="*/ 128054 h 130823"/>
                <a:gd name="connsiteX8" fmla="*/ 23011 w 128479"/>
                <a:gd name="connsiteY8" fmla="*/ 128054 h 130823"/>
                <a:gd name="connsiteX9" fmla="*/ 71347 w 128479"/>
                <a:gd name="connsiteY9" fmla="*/ 78619 h 130823"/>
                <a:gd name="connsiteX10" fmla="*/ 83268 w 128479"/>
                <a:gd name="connsiteY10" fmla="*/ 99670 h 130823"/>
                <a:gd name="connsiteX11" fmla="*/ 95990 w 128479"/>
                <a:gd name="connsiteY11" fmla="*/ 103156 h 130823"/>
                <a:gd name="connsiteX12" fmla="*/ 100126 w 128479"/>
                <a:gd name="connsiteY12" fmla="*/ 98050 h 130823"/>
                <a:gd name="connsiteX13" fmla="*/ 128066 w 128479"/>
                <a:gd name="connsiteY13" fmla="*/ 12325 h 130823"/>
                <a:gd name="connsiteX14" fmla="*/ 121902 w 128479"/>
                <a:gd name="connsiteY14" fmla="*/ 421 h 130823"/>
                <a:gd name="connsiteX15" fmla="*/ 116144 w 128479"/>
                <a:gd name="connsiteY15" fmla="*/ 514 h 130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8479" h="130823">
                  <a:moveTo>
                    <a:pt x="116144" y="514"/>
                  </a:moveTo>
                  <a:lnTo>
                    <a:pt x="32324" y="28518"/>
                  </a:lnTo>
                  <a:cubicBezTo>
                    <a:pt x="27436" y="30154"/>
                    <a:pt x="24770" y="35533"/>
                    <a:pt x="26370" y="40533"/>
                  </a:cubicBezTo>
                  <a:cubicBezTo>
                    <a:pt x="27070" y="42724"/>
                    <a:pt x="28525" y="44580"/>
                    <a:pt x="30462" y="45758"/>
                  </a:cubicBezTo>
                  <a:lnTo>
                    <a:pt x="51137" y="58331"/>
                  </a:lnTo>
                  <a:lnTo>
                    <a:pt x="2708" y="107290"/>
                  </a:lnTo>
                  <a:cubicBezTo>
                    <a:pt x="-903" y="111004"/>
                    <a:pt x="-903" y="117005"/>
                    <a:pt x="2708" y="120720"/>
                  </a:cubicBezTo>
                  <a:lnTo>
                    <a:pt x="9879" y="128054"/>
                  </a:lnTo>
                  <a:cubicBezTo>
                    <a:pt x="13512" y="131747"/>
                    <a:pt x="19379" y="131747"/>
                    <a:pt x="23011" y="128054"/>
                  </a:cubicBezTo>
                  <a:lnTo>
                    <a:pt x="71347" y="78619"/>
                  </a:lnTo>
                  <a:lnTo>
                    <a:pt x="83268" y="99670"/>
                  </a:lnTo>
                  <a:cubicBezTo>
                    <a:pt x="85840" y="104226"/>
                    <a:pt x="91536" y="105787"/>
                    <a:pt x="95990" y="103156"/>
                  </a:cubicBezTo>
                  <a:cubicBezTo>
                    <a:pt x="97922" y="102016"/>
                    <a:pt x="99390" y="100204"/>
                    <a:pt x="100126" y="98050"/>
                  </a:cubicBezTo>
                  <a:lnTo>
                    <a:pt x="128066" y="12325"/>
                  </a:lnTo>
                  <a:cubicBezTo>
                    <a:pt x="129578" y="7297"/>
                    <a:pt x="126819" y="1968"/>
                    <a:pt x="121902" y="421"/>
                  </a:cubicBezTo>
                  <a:cubicBezTo>
                    <a:pt x="120022" y="-171"/>
                    <a:pt x="118006" y="-138"/>
                    <a:pt x="116144" y="51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82" name="Graphic 137">
            <a:extLst>
              <a:ext uri="{FF2B5EF4-FFF2-40B4-BE49-F238E27FC236}">
                <a16:creationId xmlns:a16="http://schemas.microsoft.com/office/drawing/2014/main" id="{80DEC9CA-9903-344E-BC46-A09FFEA217FB}"/>
              </a:ext>
            </a:extLst>
          </p:cNvPr>
          <p:cNvGrpSpPr>
            <a:grpSpLocks noChangeAspect="1"/>
          </p:cNvGrpSpPr>
          <p:nvPr/>
        </p:nvGrpSpPr>
        <p:grpSpPr>
          <a:xfrm>
            <a:off x="8878621" y="5045531"/>
            <a:ext cx="342900" cy="314511"/>
            <a:chOff x="8878621" y="4618019"/>
            <a:chExt cx="342900" cy="314511"/>
          </a:xfrm>
          <a:noFill/>
        </p:grpSpPr>
        <p:sp>
          <p:nvSpPr>
            <p:cNvPr id="383" name="Freeform 382">
              <a:extLst>
                <a:ext uri="{FF2B5EF4-FFF2-40B4-BE49-F238E27FC236}">
                  <a16:creationId xmlns:a16="http://schemas.microsoft.com/office/drawing/2014/main" id="{A31966D7-CC7F-404E-8E86-D2ED04690BB7}"/>
                </a:ext>
              </a:extLst>
            </p:cNvPr>
            <p:cNvSpPr/>
            <p:nvPr/>
          </p:nvSpPr>
          <p:spPr>
            <a:xfrm>
              <a:off x="8878621" y="4618019"/>
              <a:ext cx="305829" cy="270808"/>
            </a:xfrm>
            <a:custGeom>
              <a:avLst/>
              <a:gdLst>
                <a:gd name="connsiteX0" fmla="*/ 287295 w 305829"/>
                <a:gd name="connsiteY0" fmla="*/ 0 h 270808"/>
                <a:gd name="connsiteX1" fmla="*/ 250224 w 305829"/>
                <a:gd name="connsiteY1" fmla="*/ 0 h 270808"/>
                <a:gd name="connsiteX2" fmla="*/ 231689 w 305829"/>
                <a:gd name="connsiteY2" fmla="*/ 18676 h 270808"/>
                <a:gd name="connsiteX3" fmla="*/ 213154 w 305829"/>
                <a:gd name="connsiteY3" fmla="*/ 37353 h 270808"/>
                <a:gd name="connsiteX4" fmla="*/ 194619 w 305829"/>
                <a:gd name="connsiteY4" fmla="*/ 18676 h 270808"/>
                <a:gd name="connsiteX5" fmla="*/ 176084 w 305829"/>
                <a:gd name="connsiteY5" fmla="*/ 0 h 270808"/>
                <a:gd name="connsiteX6" fmla="*/ 129746 w 305829"/>
                <a:gd name="connsiteY6" fmla="*/ 0 h 270808"/>
                <a:gd name="connsiteX7" fmla="*/ 111211 w 305829"/>
                <a:gd name="connsiteY7" fmla="*/ 18676 h 270808"/>
                <a:gd name="connsiteX8" fmla="*/ 92676 w 305829"/>
                <a:gd name="connsiteY8" fmla="*/ 37353 h 270808"/>
                <a:gd name="connsiteX9" fmla="*/ 74141 w 305829"/>
                <a:gd name="connsiteY9" fmla="*/ 18676 h 270808"/>
                <a:gd name="connsiteX10" fmla="*/ 55605 w 305829"/>
                <a:gd name="connsiteY10" fmla="*/ 0 h 270808"/>
                <a:gd name="connsiteX11" fmla="*/ 18535 w 305829"/>
                <a:gd name="connsiteY11" fmla="*/ 0 h 270808"/>
                <a:gd name="connsiteX12" fmla="*/ 0 w 305829"/>
                <a:gd name="connsiteY12" fmla="*/ 18676 h 270808"/>
                <a:gd name="connsiteX13" fmla="*/ 0 w 305829"/>
                <a:gd name="connsiteY13" fmla="*/ 252132 h 270808"/>
                <a:gd name="connsiteX14" fmla="*/ 18535 w 305829"/>
                <a:gd name="connsiteY14" fmla="*/ 270809 h 270808"/>
                <a:gd name="connsiteX15" fmla="*/ 159031 w 305829"/>
                <a:gd name="connsiteY15" fmla="*/ 270809 h 270808"/>
                <a:gd name="connsiteX16" fmla="*/ 218827 w 305829"/>
                <a:gd name="connsiteY16" fmla="*/ 129244 h 270808"/>
                <a:gd name="connsiteX17" fmla="*/ 305830 w 305829"/>
                <a:gd name="connsiteY17" fmla="*/ 132043 h 270808"/>
                <a:gd name="connsiteX18" fmla="*/ 305830 w 305829"/>
                <a:gd name="connsiteY18" fmla="*/ 18676 h 270808"/>
                <a:gd name="connsiteX19" fmla="*/ 287295 w 305829"/>
                <a:gd name="connsiteY19" fmla="*/ 0 h 270808"/>
                <a:gd name="connsiteX20" fmla="*/ 55605 w 305829"/>
                <a:gd name="connsiteY20" fmla="*/ 225799 h 270808"/>
                <a:gd name="connsiteX21" fmla="*/ 37070 w 305829"/>
                <a:gd name="connsiteY21" fmla="*/ 207122 h 270808"/>
                <a:gd name="connsiteX22" fmla="*/ 55605 w 305829"/>
                <a:gd name="connsiteY22" fmla="*/ 188446 h 270808"/>
                <a:gd name="connsiteX23" fmla="*/ 74141 w 305829"/>
                <a:gd name="connsiteY23" fmla="*/ 207122 h 270808"/>
                <a:gd name="connsiteX24" fmla="*/ 55605 w 305829"/>
                <a:gd name="connsiteY24" fmla="*/ 225799 h 270808"/>
                <a:gd name="connsiteX25" fmla="*/ 55605 w 305829"/>
                <a:gd name="connsiteY25" fmla="*/ 169769 h 270808"/>
                <a:gd name="connsiteX26" fmla="*/ 37070 w 305829"/>
                <a:gd name="connsiteY26" fmla="*/ 151093 h 270808"/>
                <a:gd name="connsiteX27" fmla="*/ 55605 w 305829"/>
                <a:gd name="connsiteY27" fmla="*/ 132416 h 270808"/>
                <a:gd name="connsiteX28" fmla="*/ 74141 w 305829"/>
                <a:gd name="connsiteY28" fmla="*/ 151093 h 270808"/>
                <a:gd name="connsiteX29" fmla="*/ 55605 w 305829"/>
                <a:gd name="connsiteY29" fmla="*/ 169769 h 270808"/>
                <a:gd name="connsiteX30" fmla="*/ 111211 w 305829"/>
                <a:gd name="connsiteY30" fmla="*/ 225799 h 270808"/>
                <a:gd name="connsiteX31" fmla="*/ 92676 w 305829"/>
                <a:gd name="connsiteY31" fmla="*/ 207122 h 270808"/>
                <a:gd name="connsiteX32" fmla="*/ 111211 w 305829"/>
                <a:gd name="connsiteY32" fmla="*/ 188446 h 270808"/>
                <a:gd name="connsiteX33" fmla="*/ 129746 w 305829"/>
                <a:gd name="connsiteY33" fmla="*/ 207122 h 270808"/>
                <a:gd name="connsiteX34" fmla="*/ 111211 w 305829"/>
                <a:gd name="connsiteY34" fmla="*/ 225799 h 270808"/>
                <a:gd name="connsiteX35" fmla="*/ 111211 w 305829"/>
                <a:gd name="connsiteY35" fmla="*/ 169769 h 270808"/>
                <a:gd name="connsiteX36" fmla="*/ 92676 w 305829"/>
                <a:gd name="connsiteY36" fmla="*/ 151093 h 270808"/>
                <a:gd name="connsiteX37" fmla="*/ 111211 w 305829"/>
                <a:gd name="connsiteY37" fmla="*/ 132416 h 270808"/>
                <a:gd name="connsiteX38" fmla="*/ 129746 w 305829"/>
                <a:gd name="connsiteY38" fmla="*/ 151093 h 270808"/>
                <a:gd name="connsiteX39" fmla="*/ 111211 w 305829"/>
                <a:gd name="connsiteY39" fmla="*/ 169769 h 270808"/>
                <a:gd name="connsiteX40" fmla="*/ 111211 w 305829"/>
                <a:gd name="connsiteY40" fmla="*/ 113740 h 270808"/>
                <a:gd name="connsiteX41" fmla="*/ 92676 w 305829"/>
                <a:gd name="connsiteY41" fmla="*/ 95063 h 270808"/>
                <a:gd name="connsiteX42" fmla="*/ 111211 w 305829"/>
                <a:gd name="connsiteY42" fmla="*/ 76387 h 270808"/>
                <a:gd name="connsiteX43" fmla="*/ 129746 w 305829"/>
                <a:gd name="connsiteY43" fmla="*/ 95063 h 270808"/>
                <a:gd name="connsiteX44" fmla="*/ 111211 w 305829"/>
                <a:gd name="connsiteY44" fmla="*/ 113740 h 270808"/>
                <a:gd name="connsiteX45" fmla="*/ 166816 w 305829"/>
                <a:gd name="connsiteY45" fmla="*/ 113740 h 270808"/>
                <a:gd name="connsiteX46" fmla="*/ 148281 w 305829"/>
                <a:gd name="connsiteY46" fmla="*/ 95063 h 270808"/>
                <a:gd name="connsiteX47" fmla="*/ 166816 w 305829"/>
                <a:gd name="connsiteY47" fmla="*/ 76387 h 270808"/>
                <a:gd name="connsiteX48" fmla="*/ 185351 w 305829"/>
                <a:gd name="connsiteY48" fmla="*/ 95063 h 270808"/>
                <a:gd name="connsiteX49" fmla="*/ 166816 w 305829"/>
                <a:gd name="connsiteY49" fmla="*/ 113740 h 270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5829" h="270808">
                  <a:moveTo>
                    <a:pt x="287295" y="0"/>
                  </a:moveTo>
                  <a:lnTo>
                    <a:pt x="250224" y="0"/>
                  </a:lnTo>
                  <a:cubicBezTo>
                    <a:pt x="239987" y="0"/>
                    <a:pt x="231689" y="8362"/>
                    <a:pt x="231689" y="18676"/>
                  </a:cubicBezTo>
                  <a:cubicBezTo>
                    <a:pt x="231689" y="28991"/>
                    <a:pt x="223391" y="37353"/>
                    <a:pt x="213154" y="37353"/>
                  </a:cubicBezTo>
                  <a:cubicBezTo>
                    <a:pt x="202917" y="37353"/>
                    <a:pt x="194619" y="28991"/>
                    <a:pt x="194619" y="18676"/>
                  </a:cubicBezTo>
                  <a:cubicBezTo>
                    <a:pt x="194619" y="8362"/>
                    <a:pt x="186321" y="0"/>
                    <a:pt x="176084" y="0"/>
                  </a:cubicBezTo>
                  <a:lnTo>
                    <a:pt x="129746" y="0"/>
                  </a:lnTo>
                  <a:cubicBezTo>
                    <a:pt x="119509" y="0"/>
                    <a:pt x="111211" y="8362"/>
                    <a:pt x="111211" y="18676"/>
                  </a:cubicBezTo>
                  <a:cubicBezTo>
                    <a:pt x="111211" y="28991"/>
                    <a:pt x="102913" y="37353"/>
                    <a:pt x="92676" y="37353"/>
                  </a:cubicBezTo>
                  <a:cubicBezTo>
                    <a:pt x="82439" y="37353"/>
                    <a:pt x="74141" y="28991"/>
                    <a:pt x="74141" y="18676"/>
                  </a:cubicBezTo>
                  <a:cubicBezTo>
                    <a:pt x="74141" y="8362"/>
                    <a:pt x="65842" y="0"/>
                    <a:pt x="55605" y="0"/>
                  </a:cubicBezTo>
                  <a:lnTo>
                    <a:pt x="18535" y="0"/>
                  </a:lnTo>
                  <a:cubicBezTo>
                    <a:pt x="8298" y="0"/>
                    <a:pt x="0" y="8362"/>
                    <a:pt x="0" y="18676"/>
                  </a:cubicBezTo>
                  <a:lnTo>
                    <a:pt x="0" y="252132"/>
                  </a:lnTo>
                  <a:cubicBezTo>
                    <a:pt x="0" y="262447"/>
                    <a:pt x="8298" y="270809"/>
                    <a:pt x="18535" y="270809"/>
                  </a:cubicBezTo>
                  <a:lnTo>
                    <a:pt x="159031" y="270809"/>
                  </a:lnTo>
                  <a:cubicBezTo>
                    <a:pt x="136748" y="215079"/>
                    <a:pt x="163518" y="151699"/>
                    <a:pt x="218827" y="129244"/>
                  </a:cubicBezTo>
                  <a:cubicBezTo>
                    <a:pt x="246932" y="117834"/>
                    <a:pt x="278503" y="118849"/>
                    <a:pt x="305830" y="132043"/>
                  </a:cubicBezTo>
                  <a:lnTo>
                    <a:pt x="305830" y="18676"/>
                  </a:lnTo>
                  <a:cubicBezTo>
                    <a:pt x="305830" y="8362"/>
                    <a:pt x="297532" y="0"/>
                    <a:pt x="287295" y="0"/>
                  </a:cubicBezTo>
                  <a:close/>
                  <a:moveTo>
                    <a:pt x="55605" y="225799"/>
                  </a:moveTo>
                  <a:cubicBezTo>
                    <a:pt x="45369" y="225799"/>
                    <a:pt x="37070" y="217437"/>
                    <a:pt x="37070" y="207122"/>
                  </a:cubicBezTo>
                  <a:cubicBezTo>
                    <a:pt x="37070" y="196807"/>
                    <a:pt x="45369" y="188446"/>
                    <a:pt x="55605" y="188446"/>
                  </a:cubicBezTo>
                  <a:cubicBezTo>
                    <a:pt x="65842" y="188446"/>
                    <a:pt x="74141" y="196807"/>
                    <a:pt x="74141" y="207122"/>
                  </a:cubicBezTo>
                  <a:cubicBezTo>
                    <a:pt x="74141" y="217437"/>
                    <a:pt x="65842" y="225799"/>
                    <a:pt x="55605" y="225799"/>
                  </a:cubicBezTo>
                  <a:close/>
                  <a:moveTo>
                    <a:pt x="55605" y="169769"/>
                  </a:moveTo>
                  <a:cubicBezTo>
                    <a:pt x="45369" y="169769"/>
                    <a:pt x="37070" y="161408"/>
                    <a:pt x="37070" y="151093"/>
                  </a:cubicBezTo>
                  <a:cubicBezTo>
                    <a:pt x="37070" y="140778"/>
                    <a:pt x="45369" y="132416"/>
                    <a:pt x="55605" y="132416"/>
                  </a:cubicBezTo>
                  <a:cubicBezTo>
                    <a:pt x="65842" y="132416"/>
                    <a:pt x="74141" y="140778"/>
                    <a:pt x="74141" y="151093"/>
                  </a:cubicBezTo>
                  <a:cubicBezTo>
                    <a:pt x="74141" y="161408"/>
                    <a:pt x="65842" y="169769"/>
                    <a:pt x="55605" y="169769"/>
                  </a:cubicBezTo>
                  <a:close/>
                  <a:moveTo>
                    <a:pt x="111211" y="225799"/>
                  </a:moveTo>
                  <a:cubicBezTo>
                    <a:pt x="100974" y="225799"/>
                    <a:pt x="92676" y="217437"/>
                    <a:pt x="92676" y="207122"/>
                  </a:cubicBezTo>
                  <a:cubicBezTo>
                    <a:pt x="92676" y="196807"/>
                    <a:pt x="100974" y="188446"/>
                    <a:pt x="111211" y="188446"/>
                  </a:cubicBezTo>
                  <a:cubicBezTo>
                    <a:pt x="121448" y="188446"/>
                    <a:pt x="129746" y="196807"/>
                    <a:pt x="129746" y="207122"/>
                  </a:cubicBezTo>
                  <a:cubicBezTo>
                    <a:pt x="129746" y="217437"/>
                    <a:pt x="121448" y="225799"/>
                    <a:pt x="111211" y="225799"/>
                  </a:cubicBezTo>
                  <a:close/>
                  <a:moveTo>
                    <a:pt x="111211" y="169769"/>
                  </a:moveTo>
                  <a:cubicBezTo>
                    <a:pt x="100974" y="169769"/>
                    <a:pt x="92676" y="161408"/>
                    <a:pt x="92676" y="151093"/>
                  </a:cubicBezTo>
                  <a:cubicBezTo>
                    <a:pt x="92676" y="140778"/>
                    <a:pt x="100974" y="132416"/>
                    <a:pt x="111211" y="132416"/>
                  </a:cubicBezTo>
                  <a:cubicBezTo>
                    <a:pt x="121448" y="132416"/>
                    <a:pt x="129746" y="140778"/>
                    <a:pt x="129746" y="151093"/>
                  </a:cubicBezTo>
                  <a:cubicBezTo>
                    <a:pt x="129746" y="161408"/>
                    <a:pt x="121448" y="169769"/>
                    <a:pt x="111211" y="169769"/>
                  </a:cubicBezTo>
                  <a:close/>
                  <a:moveTo>
                    <a:pt x="111211" y="113740"/>
                  </a:moveTo>
                  <a:cubicBezTo>
                    <a:pt x="100974" y="113740"/>
                    <a:pt x="92676" y="105378"/>
                    <a:pt x="92676" y="95063"/>
                  </a:cubicBezTo>
                  <a:cubicBezTo>
                    <a:pt x="92676" y="84749"/>
                    <a:pt x="100974" y="76387"/>
                    <a:pt x="111211" y="76387"/>
                  </a:cubicBezTo>
                  <a:cubicBezTo>
                    <a:pt x="121448" y="76387"/>
                    <a:pt x="129746" y="84749"/>
                    <a:pt x="129746" y="95063"/>
                  </a:cubicBezTo>
                  <a:cubicBezTo>
                    <a:pt x="129746" y="105378"/>
                    <a:pt x="121448" y="113740"/>
                    <a:pt x="111211" y="113740"/>
                  </a:cubicBezTo>
                  <a:close/>
                  <a:moveTo>
                    <a:pt x="166816" y="113740"/>
                  </a:moveTo>
                  <a:cubicBezTo>
                    <a:pt x="156579" y="113740"/>
                    <a:pt x="148281" y="105378"/>
                    <a:pt x="148281" y="95063"/>
                  </a:cubicBezTo>
                  <a:cubicBezTo>
                    <a:pt x="148281" y="84749"/>
                    <a:pt x="156579" y="76387"/>
                    <a:pt x="166816" y="76387"/>
                  </a:cubicBezTo>
                  <a:cubicBezTo>
                    <a:pt x="177053" y="76387"/>
                    <a:pt x="185351" y="84749"/>
                    <a:pt x="185351" y="95063"/>
                  </a:cubicBezTo>
                  <a:cubicBezTo>
                    <a:pt x="185351" y="105378"/>
                    <a:pt x="177053" y="113740"/>
                    <a:pt x="166816" y="11374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84" name="Freeform 383">
              <a:extLst>
                <a:ext uri="{FF2B5EF4-FFF2-40B4-BE49-F238E27FC236}">
                  <a16:creationId xmlns:a16="http://schemas.microsoft.com/office/drawing/2014/main" id="{B52E5DEB-F2BB-5E47-B8D2-2D3EA6793BE7}"/>
                </a:ext>
              </a:extLst>
            </p:cNvPr>
            <p:cNvSpPr/>
            <p:nvPr/>
          </p:nvSpPr>
          <p:spPr>
            <a:xfrm>
              <a:off x="9054704" y="4764442"/>
              <a:ext cx="166816" cy="168088"/>
            </a:xfrm>
            <a:custGeom>
              <a:avLst/>
              <a:gdLst>
                <a:gd name="connsiteX0" fmla="*/ 83408 w 166816"/>
                <a:gd name="connsiteY0" fmla="*/ 0 h 168088"/>
                <a:gd name="connsiteX1" fmla="*/ 0 w 166816"/>
                <a:gd name="connsiteY1" fmla="*/ 84044 h 168088"/>
                <a:gd name="connsiteX2" fmla="*/ 83408 w 166816"/>
                <a:gd name="connsiteY2" fmla="*/ 168088 h 168088"/>
                <a:gd name="connsiteX3" fmla="*/ 166816 w 166816"/>
                <a:gd name="connsiteY3" fmla="*/ 84044 h 168088"/>
                <a:gd name="connsiteX4" fmla="*/ 83408 w 166816"/>
                <a:gd name="connsiteY4" fmla="*/ 0 h 168088"/>
                <a:gd name="connsiteX5" fmla="*/ 94993 w 166816"/>
                <a:gd name="connsiteY5" fmla="*/ 88713 h 168088"/>
                <a:gd name="connsiteX6" fmla="*/ 83408 w 166816"/>
                <a:gd name="connsiteY6" fmla="*/ 100386 h 168088"/>
                <a:gd name="connsiteX7" fmla="*/ 37070 w 166816"/>
                <a:gd name="connsiteY7" fmla="*/ 100386 h 168088"/>
                <a:gd name="connsiteX8" fmla="*/ 25486 w 166816"/>
                <a:gd name="connsiteY8" fmla="*/ 88713 h 168088"/>
                <a:gd name="connsiteX9" fmla="*/ 37070 w 166816"/>
                <a:gd name="connsiteY9" fmla="*/ 77040 h 168088"/>
                <a:gd name="connsiteX10" fmla="*/ 71824 w 166816"/>
                <a:gd name="connsiteY10" fmla="*/ 77040 h 168088"/>
                <a:gd name="connsiteX11" fmla="*/ 71824 w 166816"/>
                <a:gd name="connsiteY11" fmla="*/ 32684 h 168088"/>
                <a:gd name="connsiteX12" fmla="*/ 83408 w 166816"/>
                <a:gd name="connsiteY12" fmla="*/ 21011 h 168088"/>
                <a:gd name="connsiteX13" fmla="*/ 94993 w 166816"/>
                <a:gd name="connsiteY13" fmla="*/ 32684 h 168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6816" h="168088">
                  <a:moveTo>
                    <a:pt x="83408" y="0"/>
                  </a:moveTo>
                  <a:cubicBezTo>
                    <a:pt x="37343" y="0"/>
                    <a:pt x="0" y="37627"/>
                    <a:pt x="0" y="84044"/>
                  </a:cubicBezTo>
                  <a:cubicBezTo>
                    <a:pt x="0" y="130461"/>
                    <a:pt x="37343" y="168088"/>
                    <a:pt x="83408" y="168088"/>
                  </a:cubicBezTo>
                  <a:cubicBezTo>
                    <a:pt x="129473" y="168088"/>
                    <a:pt x="166816" y="130461"/>
                    <a:pt x="166816" y="84044"/>
                  </a:cubicBezTo>
                  <a:cubicBezTo>
                    <a:pt x="166816" y="37627"/>
                    <a:pt x="129473" y="0"/>
                    <a:pt x="83408" y="0"/>
                  </a:cubicBezTo>
                  <a:close/>
                  <a:moveTo>
                    <a:pt x="94993" y="88713"/>
                  </a:moveTo>
                  <a:cubicBezTo>
                    <a:pt x="94993" y="95160"/>
                    <a:pt x="89806" y="100386"/>
                    <a:pt x="83408" y="100386"/>
                  </a:cubicBezTo>
                  <a:lnTo>
                    <a:pt x="37070" y="100386"/>
                  </a:lnTo>
                  <a:cubicBezTo>
                    <a:pt x="30672" y="100386"/>
                    <a:pt x="25486" y="95160"/>
                    <a:pt x="25486" y="88713"/>
                  </a:cubicBezTo>
                  <a:cubicBezTo>
                    <a:pt x="25486" y="82266"/>
                    <a:pt x="30672" y="77040"/>
                    <a:pt x="37070" y="77040"/>
                  </a:cubicBezTo>
                  <a:lnTo>
                    <a:pt x="71824" y="77040"/>
                  </a:lnTo>
                  <a:lnTo>
                    <a:pt x="71824" y="32684"/>
                  </a:lnTo>
                  <a:cubicBezTo>
                    <a:pt x="71824" y="26237"/>
                    <a:pt x="77010" y="21011"/>
                    <a:pt x="83408" y="21011"/>
                  </a:cubicBezTo>
                  <a:cubicBezTo>
                    <a:pt x="89806" y="21011"/>
                    <a:pt x="94993" y="26237"/>
                    <a:pt x="94993" y="3268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 dirty="0"/>
            </a:p>
          </p:txBody>
        </p:sp>
      </p:grpSp>
      <p:grpSp>
        <p:nvGrpSpPr>
          <p:cNvPr id="385" name="Graphic 139">
            <a:extLst>
              <a:ext uri="{FF2B5EF4-FFF2-40B4-BE49-F238E27FC236}">
                <a16:creationId xmlns:a16="http://schemas.microsoft.com/office/drawing/2014/main" id="{311652DC-57D9-2A4C-8A3C-0EED3816F173}"/>
              </a:ext>
            </a:extLst>
          </p:cNvPr>
          <p:cNvGrpSpPr>
            <a:grpSpLocks noChangeAspect="1"/>
          </p:cNvGrpSpPr>
          <p:nvPr/>
        </p:nvGrpSpPr>
        <p:grpSpPr>
          <a:xfrm>
            <a:off x="11236326" y="2950403"/>
            <a:ext cx="368299" cy="368300"/>
            <a:chOff x="10067838" y="5910861"/>
            <a:chExt cx="368299" cy="368300"/>
          </a:xfrm>
          <a:noFill/>
        </p:grpSpPr>
        <p:sp>
          <p:nvSpPr>
            <p:cNvPr id="386" name="Freeform 385">
              <a:extLst>
                <a:ext uri="{FF2B5EF4-FFF2-40B4-BE49-F238E27FC236}">
                  <a16:creationId xmlns:a16="http://schemas.microsoft.com/office/drawing/2014/main" id="{5E7AEEC3-6DDD-A94D-A324-9580EF5A7A55}"/>
                </a:ext>
              </a:extLst>
            </p:cNvPr>
            <p:cNvSpPr/>
            <p:nvPr/>
          </p:nvSpPr>
          <p:spPr>
            <a:xfrm>
              <a:off x="10175583" y="6018603"/>
              <a:ext cx="152809" cy="152815"/>
            </a:xfrm>
            <a:custGeom>
              <a:avLst/>
              <a:gdLst>
                <a:gd name="connsiteX0" fmla="*/ 152331 w 152809"/>
                <a:gd name="connsiteY0" fmla="*/ 137036 h 152815"/>
                <a:gd name="connsiteX1" fmla="*/ 112573 w 152809"/>
                <a:gd name="connsiteY1" fmla="*/ 47983 h 152815"/>
                <a:gd name="connsiteX2" fmla="*/ 104830 w 152809"/>
                <a:gd name="connsiteY2" fmla="*/ 40239 h 152815"/>
                <a:gd name="connsiteX3" fmla="*/ 15777 w 152809"/>
                <a:gd name="connsiteY3" fmla="*/ 481 h 152815"/>
                <a:gd name="connsiteX4" fmla="*/ 478 w 152809"/>
                <a:gd name="connsiteY4" fmla="*/ 8969 h 152815"/>
                <a:gd name="connsiteX5" fmla="*/ 478 w 152809"/>
                <a:gd name="connsiteY5" fmla="*/ 15780 h 152815"/>
                <a:gd name="connsiteX6" fmla="*/ 40236 w 152809"/>
                <a:gd name="connsiteY6" fmla="*/ 104833 h 152815"/>
                <a:gd name="connsiteX7" fmla="*/ 47979 w 152809"/>
                <a:gd name="connsiteY7" fmla="*/ 112577 h 152815"/>
                <a:gd name="connsiteX8" fmla="*/ 137032 w 152809"/>
                <a:gd name="connsiteY8" fmla="*/ 152334 h 152815"/>
                <a:gd name="connsiteX9" fmla="*/ 152331 w 152809"/>
                <a:gd name="connsiteY9" fmla="*/ 143846 h 152815"/>
                <a:gd name="connsiteX10" fmla="*/ 152331 w 152809"/>
                <a:gd name="connsiteY10" fmla="*/ 137036 h 152815"/>
                <a:gd name="connsiteX11" fmla="*/ 76782 w 152809"/>
                <a:gd name="connsiteY11" fmla="*/ 94728 h 152815"/>
                <a:gd name="connsiteX12" fmla="*/ 58462 w 152809"/>
                <a:gd name="connsiteY12" fmla="*/ 76408 h 152815"/>
                <a:gd name="connsiteX13" fmla="*/ 76782 w 152809"/>
                <a:gd name="connsiteY13" fmla="*/ 58087 h 152815"/>
                <a:gd name="connsiteX14" fmla="*/ 95103 w 152809"/>
                <a:gd name="connsiteY14" fmla="*/ 76408 h 152815"/>
                <a:gd name="connsiteX15" fmla="*/ 76786 w 152809"/>
                <a:gd name="connsiteY15" fmla="*/ 94732 h 152815"/>
                <a:gd name="connsiteX16" fmla="*/ 76405 w 152809"/>
                <a:gd name="connsiteY16" fmla="*/ 94728 h 152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2809" h="152815">
                  <a:moveTo>
                    <a:pt x="152331" y="137036"/>
                  </a:moveTo>
                  <a:lnTo>
                    <a:pt x="112573" y="47983"/>
                  </a:lnTo>
                  <a:cubicBezTo>
                    <a:pt x="111075" y="44507"/>
                    <a:pt x="108305" y="41738"/>
                    <a:pt x="104830" y="40239"/>
                  </a:cubicBezTo>
                  <a:lnTo>
                    <a:pt x="15777" y="481"/>
                  </a:lnTo>
                  <a:cubicBezTo>
                    <a:pt x="9209" y="-1400"/>
                    <a:pt x="2359" y="2400"/>
                    <a:pt x="478" y="8969"/>
                  </a:cubicBezTo>
                  <a:cubicBezTo>
                    <a:pt x="-159" y="11194"/>
                    <a:pt x="-159" y="13554"/>
                    <a:pt x="478" y="15780"/>
                  </a:cubicBezTo>
                  <a:lnTo>
                    <a:pt x="40236" y="104833"/>
                  </a:lnTo>
                  <a:cubicBezTo>
                    <a:pt x="41734" y="108308"/>
                    <a:pt x="44504" y="111078"/>
                    <a:pt x="47979" y="112577"/>
                  </a:cubicBezTo>
                  <a:lnTo>
                    <a:pt x="137032" y="152334"/>
                  </a:lnTo>
                  <a:cubicBezTo>
                    <a:pt x="143600" y="154215"/>
                    <a:pt x="150450" y="150415"/>
                    <a:pt x="152331" y="143846"/>
                  </a:cubicBezTo>
                  <a:cubicBezTo>
                    <a:pt x="152968" y="141621"/>
                    <a:pt x="152968" y="139261"/>
                    <a:pt x="152331" y="137036"/>
                  </a:cubicBezTo>
                  <a:close/>
                  <a:moveTo>
                    <a:pt x="76782" y="94728"/>
                  </a:moveTo>
                  <a:cubicBezTo>
                    <a:pt x="66664" y="94728"/>
                    <a:pt x="58462" y="86526"/>
                    <a:pt x="58462" y="76408"/>
                  </a:cubicBezTo>
                  <a:cubicBezTo>
                    <a:pt x="58462" y="66290"/>
                    <a:pt x="66664" y="58087"/>
                    <a:pt x="76782" y="58087"/>
                  </a:cubicBezTo>
                  <a:cubicBezTo>
                    <a:pt x="86900" y="58087"/>
                    <a:pt x="95103" y="66290"/>
                    <a:pt x="95103" y="76408"/>
                  </a:cubicBezTo>
                  <a:cubicBezTo>
                    <a:pt x="95105" y="86526"/>
                    <a:pt x="86904" y="94730"/>
                    <a:pt x="76786" y="94732"/>
                  </a:cubicBezTo>
                  <a:cubicBezTo>
                    <a:pt x="76659" y="94732"/>
                    <a:pt x="76532" y="94731"/>
                    <a:pt x="76405" y="9472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87" name="Freeform 386">
              <a:extLst>
                <a:ext uri="{FF2B5EF4-FFF2-40B4-BE49-F238E27FC236}">
                  <a16:creationId xmlns:a16="http://schemas.microsoft.com/office/drawing/2014/main" id="{8870CEF2-65CC-BC40-8E90-0CAF4BEACD66}"/>
                </a:ext>
              </a:extLst>
            </p:cNvPr>
            <p:cNvSpPr/>
            <p:nvPr/>
          </p:nvSpPr>
          <p:spPr>
            <a:xfrm>
              <a:off x="10067838" y="5910861"/>
              <a:ext cx="368299" cy="368300"/>
            </a:xfrm>
            <a:custGeom>
              <a:avLst/>
              <a:gdLst>
                <a:gd name="connsiteX0" fmla="*/ 184150 w 368299"/>
                <a:gd name="connsiteY0" fmla="*/ 264421 h 368300"/>
                <a:gd name="connsiteX1" fmla="*/ 169985 w 368299"/>
                <a:gd name="connsiteY1" fmla="*/ 278586 h 368300"/>
                <a:gd name="connsiteX2" fmla="*/ 169985 w 368299"/>
                <a:gd name="connsiteY2" fmla="*/ 288030 h 368300"/>
                <a:gd name="connsiteX3" fmla="*/ 184150 w 368299"/>
                <a:gd name="connsiteY3" fmla="*/ 302195 h 368300"/>
                <a:gd name="connsiteX4" fmla="*/ 198315 w 368299"/>
                <a:gd name="connsiteY4" fmla="*/ 288030 h 368300"/>
                <a:gd name="connsiteX5" fmla="*/ 198315 w 368299"/>
                <a:gd name="connsiteY5" fmla="*/ 278586 h 368300"/>
                <a:gd name="connsiteX6" fmla="*/ 184150 w 368299"/>
                <a:gd name="connsiteY6" fmla="*/ 264421 h 368300"/>
                <a:gd name="connsiteX7" fmla="*/ 94436 w 368299"/>
                <a:gd name="connsiteY7" fmla="*/ 174706 h 368300"/>
                <a:gd name="connsiteX8" fmla="*/ 84992 w 368299"/>
                <a:gd name="connsiteY8" fmla="*/ 174706 h 368300"/>
                <a:gd name="connsiteX9" fmla="*/ 70827 w 368299"/>
                <a:gd name="connsiteY9" fmla="*/ 188872 h 368300"/>
                <a:gd name="connsiteX10" fmla="*/ 84992 w 368299"/>
                <a:gd name="connsiteY10" fmla="*/ 203037 h 368300"/>
                <a:gd name="connsiteX11" fmla="*/ 94436 w 368299"/>
                <a:gd name="connsiteY11" fmla="*/ 203037 h 368300"/>
                <a:gd name="connsiteX12" fmla="*/ 108601 w 368299"/>
                <a:gd name="connsiteY12" fmla="*/ 188872 h 368300"/>
                <a:gd name="connsiteX13" fmla="*/ 94436 w 368299"/>
                <a:gd name="connsiteY13" fmla="*/ 174706 h 368300"/>
                <a:gd name="connsiteX14" fmla="*/ 184150 w 368299"/>
                <a:gd name="connsiteY14" fmla="*/ 75549 h 368300"/>
                <a:gd name="connsiteX15" fmla="*/ 169985 w 368299"/>
                <a:gd name="connsiteY15" fmla="*/ 89714 h 368300"/>
                <a:gd name="connsiteX16" fmla="*/ 169985 w 368299"/>
                <a:gd name="connsiteY16" fmla="*/ 99158 h 368300"/>
                <a:gd name="connsiteX17" fmla="*/ 184150 w 368299"/>
                <a:gd name="connsiteY17" fmla="*/ 113323 h 368300"/>
                <a:gd name="connsiteX18" fmla="*/ 198315 w 368299"/>
                <a:gd name="connsiteY18" fmla="*/ 99158 h 368300"/>
                <a:gd name="connsiteX19" fmla="*/ 198315 w 368299"/>
                <a:gd name="connsiteY19" fmla="*/ 89714 h 368300"/>
                <a:gd name="connsiteX20" fmla="*/ 184150 w 368299"/>
                <a:gd name="connsiteY20" fmla="*/ 75549 h 368300"/>
                <a:gd name="connsiteX21" fmla="*/ 184150 w 368299"/>
                <a:gd name="connsiteY21" fmla="*/ 0 h 368300"/>
                <a:gd name="connsiteX22" fmla="*/ 0 w 368299"/>
                <a:gd name="connsiteY22" fmla="*/ 184150 h 368300"/>
                <a:gd name="connsiteX23" fmla="*/ 184150 w 368299"/>
                <a:gd name="connsiteY23" fmla="*/ 368300 h 368300"/>
                <a:gd name="connsiteX24" fmla="*/ 368300 w 368299"/>
                <a:gd name="connsiteY24" fmla="*/ 184150 h 368300"/>
                <a:gd name="connsiteX25" fmla="*/ 184150 w 368299"/>
                <a:gd name="connsiteY25" fmla="*/ 0 h 368300"/>
                <a:gd name="connsiteX26" fmla="*/ 184150 w 368299"/>
                <a:gd name="connsiteY26" fmla="*/ 321082 h 368300"/>
                <a:gd name="connsiteX27" fmla="*/ 47218 w 368299"/>
                <a:gd name="connsiteY27" fmla="*/ 184150 h 368300"/>
                <a:gd name="connsiteX28" fmla="*/ 184150 w 368299"/>
                <a:gd name="connsiteY28" fmla="*/ 47218 h 368300"/>
                <a:gd name="connsiteX29" fmla="*/ 321082 w 368299"/>
                <a:gd name="connsiteY29" fmla="*/ 184150 h 368300"/>
                <a:gd name="connsiteX30" fmla="*/ 184150 w 368299"/>
                <a:gd name="connsiteY30" fmla="*/ 321082 h 368300"/>
                <a:gd name="connsiteX31" fmla="*/ 283308 w 368299"/>
                <a:gd name="connsiteY31" fmla="*/ 174706 h 368300"/>
                <a:gd name="connsiteX32" fmla="*/ 273864 w 368299"/>
                <a:gd name="connsiteY32" fmla="*/ 174706 h 368300"/>
                <a:gd name="connsiteX33" fmla="*/ 259699 w 368299"/>
                <a:gd name="connsiteY33" fmla="*/ 188872 h 368300"/>
                <a:gd name="connsiteX34" fmla="*/ 273864 w 368299"/>
                <a:gd name="connsiteY34" fmla="*/ 203037 h 368300"/>
                <a:gd name="connsiteX35" fmla="*/ 283308 w 368299"/>
                <a:gd name="connsiteY35" fmla="*/ 203037 h 368300"/>
                <a:gd name="connsiteX36" fmla="*/ 297473 w 368299"/>
                <a:gd name="connsiteY36" fmla="*/ 188872 h 368300"/>
                <a:gd name="connsiteX37" fmla="*/ 283308 w 368299"/>
                <a:gd name="connsiteY37" fmla="*/ 174706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68299" h="368300">
                  <a:moveTo>
                    <a:pt x="184150" y="264421"/>
                  </a:moveTo>
                  <a:cubicBezTo>
                    <a:pt x="176327" y="264421"/>
                    <a:pt x="169985" y="270763"/>
                    <a:pt x="169985" y="278586"/>
                  </a:cubicBezTo>
                  <a:lnTo>
                    <a:pt x="169985" y="288030"/>
                  </a:lnTo>
                  <a:cubicBezTo>
                    <a:pt x="169985" y="295853"/>
                    <a:pt x="176327" y="302195"/>
                    <a:pt x="184150" y="302195"/>
                  </a:cubicBezTo>
                  <a:cubicBezTo>
                    <a:pt x="191973" y="302195"/>
                    <a:pt x="198315" y="295853"/>
                    <a:pt x="198315" y="288030"/>
                  </a:cubicBezTo>
                  <a:lnTo>
                    <a:pt x="198315" y="278586"/>
                  </a:lnTo>
                  <a:cubicBezTo>
                    <a:pt x="198315" y="270763"/>
                    <a:pt x="191973" y="264421"/>
                    <a:pt x="184150" y="264421"/>
                  </a:cubicBezTo>
                  <a:close/>
                  <a:moveTo>
                    <a:pt x="94436" y="174706"/>
                  </a:moveTo>
                  <a:lnTo>
                    <a:pt x="84992" y="174706"/>
                  </a:lnTo>
                  <a:cubicBezTo>
                    <a:pt x="77169" y="174706"/>
                    <a:pt x="70827" y="181049"/>
                    <a:pt x="70827" y="188872"/>
                  </a:cubicBezTo>
                  <a:cubicBezTo>
                    <a:pt x="70827" y="196695"/>
                    <a:pt x="77169" y="203037"/>
                    <a:pt x="84992" y="203037"/>
                  </a:cubicBezTo>
                  <a:lnTo>
                    <a:pt x="94436" y="203037"/>
                  </a:lnTo>
                  <a:cubicBezTo>
                    <a:pt x="102259" y="203037"/>
                    <a:pt x="108601" y="196695"/>
                    <a:pt x="108601" y="188872"/>
                  </a:cubicBezTo>
                  <a:cubicBezTo>
                    <a:pt x="108601" y="181049"/>
                    <a:pt x="102259" y="174706"/>
                    <a:pt x="94436" y="174706"/>
                  </a:cubicBezTo>
                  <a:close/>
                  <a:moveTo>
                    <a:pt x="184150" y="75549"/>
                  </a:moveTo>
                  <a:cubicBezTo>
                    <a:pt x="176327" y="75549"/>
                    <a:pt x="169985" y="81891"/>
                    <a:pt x="169985" y="89714"/>
                  </a:cubicBezTo>
                  <a:lnTo>
                    <a:pt x="169985" y="99158"/>
                  </a:lnTo>
                  <a:cubicBezTo>
                    <a:pt x="169985" y="106981"/>
                    <a:pt x="176327" y="113323"/>
                    <a:pt x="184150" y="113323"/>
                  </a:cubicBezTo>
                  <a:cubicBezTo>
                    <a:pt x="191973" y="113323"/>
                    <a:pt x="198315" y="106981"/>
                    <a:pt x="198315" y="99158"/>
                  </a:cubicBezTo>
                  <a:lnTo>
                    <a:pt x="198315" y="89714"/>
                  </a:lnTo>
                  <a:cubicBezTo>
                    <a:pt x="198315" y="81891"/>
                    <a:pt x="191973" y="75549"/>
                    <a:pt x="184150" y="75549"/>
                  </a:cubicBezTo>
                  <a:close/>
                  <a:moveTo>
                    <a:pt x="184150" y="0"/>
                  </a:moveTo>
                  <a:cubicBezTo>
                    <a:pt x="82447" y="0"/>
                    <a:pt x="0" y="82447"/>
                    <a:pt x="0" y="184150"/>
                  </a:cubicBezTo>
                  <a:cubicBezTo>
                    <a:pt x="0" y="285854"/>
                    <a:pt x="82447" y="368300"/>
                    <a:pt x="184150" y="368300"/>
                  </a:cubicBezTo>
                  <a:cubicBezTo>
                    <a:pt x="285854" y="368300"/>
                    <a:pt x="368300" y="285854"/>
                    <a:pt x="368300" y="184150"/>
                  </a:cubicBezTo>
                  <a:cubicBezTo>
                    <a:pt x="368144" y="82511"/>
                    <a:pt x="285789" y="156"/>
                    <a:pt x="184150" y="0"/>
                  </a:cubicBezTo>
                  <a:close/>
                  <a:moveTo>
                    <a:pt x="184150" y="321082"/>
                  </a:moveTo>
                  <a:cubicBezTo>
                    <a:pt x="108525" y="321082"/>
                    <a:pt x="47218" y="259775"/>
                    <a:pt x="47218" y="184150"/>
                  </a:cubicBezTo>
                  <a:cubicBezTo>
                    <a:pt x="47218" y="108525"/>
                    <a:pt x="108525" y="47218"/>
                    <a:pt x="184150" y="47218"/>
                  </a:cubicBezTo>
                  <a:cubicBezTo>
                    <a:pt x="259775" y="47218"/>
                    <a:pt x="321082" y="108525"/>
                    <a:pt x="321082" y="184150"/>
                  </a:cubicBezTo>
                  <a:cubicBezTo>
                    <a:pt x="321030" y="259754"/>
                    <a:pt x="259754" y="321030"/>
                    <a:pt x="184150" y="321082"/>
                  </a:cubicBezTo>
                  <a:close/>
                  <a:moveTo>
                    <a:pt x="283308" y="174706"/>
                  </a:moveTo>
                  <a:lnTo>
                    <a:pt x="273864" y="174706"/>
                  </a:lnTo>
                  <a:cubicBezTo>
                    <a:pt x="266041" y="174706"/>
                    <a:pt x="259699" y="181049"/>
                    <a:pt x="259699" y="188872"/>
                  </a:cubicBezTo>
                  <a:cubicBezTo>
                    <a:pt x="259699" y="196695"/>
                    <a:pt x="266041" y="203037"/>
                    <a:pt x="273864" y="203037"/>
                  </a:cubicBezTo>
                  <a:lnTo>
                    <a:pt x="283308" y="203037"/>
                  </a:lnTo>
                  <a:cubicBezTo>
                    <a:pt x="291131" y="203037"/>
                    <a:pt x="297473" y="196695"/>
                    <a:pt x="297473" y="188872"/>
                  </a:cubicBezTo>
                  <a:cubicBezTo>
                    <a:pt x="297473" y="181049"/>
                    <a:pt x="291131" y="174706"/>
                    <a:pt x="283308" y="17470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88" name="Graphic 141">
            <a:extLst>
              <a:ext uri="{FF2B5EF4-FFF2-40B4-BE49-F238E27FC236}">
                <a16:creationId xmlns:a16="http://schemas.microsoft.com/office/drawing/2014/main" id="{27694CEE-BEAE-F340-B820-4CEE150F7579}"/>
              </a:ext>
            </a:extLst>
          </p:cNvPr>
          <p:cNvGrpSpPr>
            <a:grpSpLocks noChangeAspect="1"/>
          </p:cNvGrpSpPr>
          <p:nvPr/>
        </p:nvGrpSpPr>
        <p:grpSpPr>
          <a:xfrm>
            <a:off x="10080522" y="5045531"/>
            <a:ext cx="342930" cy="312830"/>
            <a:chOff x="10080522" y="4618019"/>
            <a:chExt cx="342930" cy="312830"/>
          </a:xfrm>
          <a:noFill/>
        </p:grpSpPr>
        <p:sp>
          <p:nvSpPr>
            <p:cNvPr id="389" name="Freeform 388">
              <a:extLst>
                <a:ext uri="{FF2B5EF4-FFF2-40B4-BE49-F238E27FC236}">
                  <a16:creationId xmlns:a16="http://schemas.microsoft.com/office/drawing/2014/main" id="{64C32A8E-2A86-8843-8F92-C6178354434C}"/>
                </a:ext>
              </a:extLst>
            </p:cNvPr>
            <p:cNvSpPr/>
            <p:nvPr/>
          </p:nvSpPr>
          <p:spPr>
            <a:xfrm>
              <a:off x="10080522" y="4734373"/>
              <a:ext cx="342930" cy="196476"/>
            </a:xfrm>
            <a:custGeom>
              <a:avLst/>
              <a:gdLst>
                <a:gd name="connsiteX0" fmla="*/ 338153 w 342930"/>
                <a:gd name="connsiteY0" fmla="*/ 0 h 196476"/>
                <a:gd name="connsiteX1" fmla="*/ 4778 w 342930"/>
                <a:gd name="connsiteY1" fmla="*/ 0 h 196476"/>
                <a:gd name="connsiteX2" fmla="*/ 0 w 342930"/>
                <a:gd name="connsiteY2" fmla="*/ 4654 h 196476"/>
                <a:gd name="connsiteX3" fmla="*/ 15 w 342930"/>
                <a:gd name="connsiteY3" fmla="*/ 5043 h 196476"/>
                <a:gd name="connsiteX4" fmla="*/ 15 w 342930"/>
                <a:gd name="connsiteY4" fmla="*/ 159124 h 196476"/>
                <a:gd name="connsiteX5" fmla="*/ 38115 w 342930"/>
                <a:gd name="connsiteY5" fmla="*/ 196477 h 196476"/>
                <a:gd name="connsiteX6" fmla="*/ 304815 w 342930"/>
                <a:gd name="connsiteY6" fmla="*/ 196477 h 196476"/>
                <a:gd name="connsiteX7" fmla="*/ 342915 w 342930"/>
                <a:gd name="connsiteY7" fmla="*/ 159124 h 196476"/>
                <a:gd name="connsiteX8" fmla="*/ 342915 w 342930"/>
                <a:gd name="connsiteY8" fmla="*/ 5043 h 196476"/>
                <a:gd name="connsiteX9" fmla="*/ 338549 w 342930"/>
                <a:gd name="connsiteY9" fmla="*/ 15 h 196476"/>
                <a:gd name="connsiteX10" fmla="*/ 338153 w 342930"/>
                <a:gd name="connsiteY10" fmla="*/ 0 h 196476"/>
                <a:gd name="connsiteX11" fmla="*/ 131651 w 342930"/>
                <a:gd name="connsiteY11" fmla="*/ 130735 h 196476"/>
                <a:gd name="connsiteX12" fmla="*/ 123840 w 342930"/>
                <a:gd name="connsiteY12" fmla="*/ 133630 h 196476"/>
                <a:gd name="connsiteX13" fmla="*/ 114887 w 342930"/>
                <a:gd name="connsiteY13" fmla="*/ 129615 h 196476"/>
                <a:gd name="connsiteX14" fmla="*/ 95837 w 342930"/>
                <a:gd name="connsiteY14" fmla="*/ 108230 h 196476"/>
                <a:gd name="connsiteX15" fmla="*/ 95265 w 342930"/>
                <a:gd name="connsiteY15" fmla="*/ 93196 h 196476"/>
                <a:gd name="connsiteX16" fmla="*/ 114315 w 342930"/>
                <a:gd name="connsiteY16" fmla="*/ 67982 h 196476"/>
                <a:gd name="connsiteX17" fmla="*/ 130768 w 342930"/>
                <a:gd name="connsiteY17" fmla="*/ 64471 h 196476"/>
                <a:gd name="connsiteX18" fmla="*/ 134349 w 342930"/>
                <a:gd name="connsiteY18" fmla="*/ 80601 h 196476"/>
                <a:gd name="connsiteX19" fmla="*/ 133365 w 342930"/>
                <a:gd name="connsiteY19" fmla="*/ 81896 h 196476"/>
                <a:gd name="connsiteX20" fmla="*/ 120030 w 342930"/>
                <a:gd name="connsiteY20" fmla="*/ 99546 h 196476"/>
                <a:gd name="connsiteX21" fmla="*/ 132794 w 342930"/>
                <a:gd name="connsiteY21" fmla="*/ 113926 h 196476"/>
                <a:gd name="connsiteX22" fmla="*/ 131757 w 342930"/>
                <a:gd name="connsiteY22" fmla="*/ 130270 h 196476"/>
                <a:gd name="connsiteX23" fmla="*/ 131651 w 342930"/>
                <a:gd name="connsiteY23" fmla="*/ 130362 h 196476"/>
                <a:gd name="connsiteX24" fmla="*/ 192516 w 342930"/>
                <a:gd name="connsiteY24" fmla="*/ 69103 h 196476"/>
                <a:gd name="connsiteX25" fmla="*/ 174037 w 342930"/>
                <a:gd name="connsiteY25" fmla="*/ 134471 h 196476"/>
                <a:gd name="connsiteX26" fmla="*/ 162607 w 342930"/>
                <a:gd name="connsiteY26" fmla="*/ 142968 h 196476"/>
                <a:gd name="connsiteX27" fmla="*/ 159369 w 342930"/>
                <a:gd name="connsiteY27" fmla="*/ 142968 h 196476"/>
                <a:gd name="connsiteX28" fmla="*/ 151082 w 342930"/>
                <a:gd name="connsiteY28" fmla="*/ 128588 h 196476"/>
                <a:gd name="connsiteX29" fmla="*/ 169465 w 342930"/>
                <a:gd name="connsiteY29" fmla="*/ 63220 h 196476"/>
                <a:gd name="connsiteX30" fmla="*/ 184886 w 342930"/>
                <a:gd name="connsiteY30" fmla="*/ 56269 h 196476"/>
                <a:gd name="connsiteX31" fmla="*/ 192516 w 342930"/>
                <a:gd name="connsiteY31" fmla="*/ 69476 h 196476"/>
                <a:gd name="connsiteX32" fmla="*/ 247665 w 342930"/>
                <a:gd name="connsiteY32" fmla="*/ 103281 h 196476"/>
                <a:gd name="connsiteX33" fmla="*/ 228615 w 342930"/>
                <a:gd name="connsiteY33" fmla="*/ 128588 h 196476"/>
                <a:gd name="connsiteX34" fmla="*/ 219090 w 342930"/>
                <a:gd name="connsiteY34" fmla="*/ 133257 h 196476"/>
                <a:gd name="connsiteX35" fmla="*/ 212042 w 342930"/>
                <a:gd name="connsiteY35" fmla="*/ 131015 h 196476"/>
                <a:gd name="connsiteX36" fmla="*/ 209440 w 342930"/>
                <a:gd name="connsiteY36" fmla="*/ 114840 h 196476"/>
                <a:gd name="connsiteX37" fmla="*/ 209565 w 342930"/>
                <a:gd name="connsiteY37" fmla="*/ 114674 h 196476"/>
                <a:gd name="connsiteX38" fmla="*/ 222900 w 342930"/>
                <a:gd name="connsiteY38" fmla="*/ 96931 h 196476"/>
                <a:gd name="connsiteX39" fmla="*/ 210137 w 342930"/>
                <a:gd name="connsiteY39" fmla="*/ 82550 h 196476"/>
                <a:gd name="connsiteX40" fmla="*/ 212364 w 342930"/>
                <a:gd name="connsiteY40" fmla="*/ 66188 h 196476"/>
                <a:gd name="connsiteX41" fmla="*/ 228044 w 342930"/>
                <a:gd name="connsiteY41" fmla="*/ 67235 h 196476"/>
                <a:gd name="connsiteX42" fmla="*/ 247094 w 342930"/>
                <a:gd name="connsiteY42" fmla="*/ 88713 h 196476"/>
                <a:gd name="connsiteX43" fmla="*/ 247665 w 342930"/>
                <a:gd name="connsiteY43" fmla="*/ 103281 h 196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42930" h="196476">
                  <a:moveTo>
                    <a:pt x="338153" y="0"/>
                  </a:moveTo>
                  <a:lnTo>
                    <a:pt x="4778" y="0"/>
                  </a:lnTo>
                  <a:cubicBezTo>
                    <a:pt x="2148" y="-8"/>
                    <a:pt x="8" y="2076"/>
                    <a:pt x="0" y="4654"/>
                  </a:cubicBezTo>
                  <a:cubicBezTo>
                    <a:pt x="0" y="4784"/>
                    <a:pt x="5" y="4914"/>
                    <a:pt x="15" y="5043"/>
                  </a:cubicBezTo>
                  <a:lnTo>
                    <a:pt x="15" y="159124"/>
                  </a:lnTo>
                  <a:cubicBezTo>
                    <a:pt x="15" y="179753"/>
                    <a:pt x="17073" y="196477"/>
                    <a:pt x="38115" y="196477"/>
                  </a:cubicBezTo>
                  <a:lnTo>
                    <a:pt x="304815" y="196477"/>
                  </a:lnTo>
                  <a:cubicBezTo>
                    <a:pt x="325857" y="196477"/>
                    <a:pt x="342915" y="179753"/>
                    <a:pt x="342915" y="159124"/>
                  </a:cubicBezTo>
                  <a:lnTo>
                    <a:pt x="342915" y="5043"/>
                  </a:lnTo>
                  <a:cubicBezTo>
                    <a:pt x="343126" y="2472"/>
                    <a:pt x="341171" y="221"/>
                    <a:pt x="338549" y="15"/>
                  </a:cubicBezTo>
                  <a:cubicBezTo>
                    <a:pt x="338418" y="5"/>
                    <a:pt x="338285" y="0"/>
                    <a:pt x="338153" y="0"/>
                  </a:cubicBezTo>
                  <a:close/>
                  <a:moveTo>
                    <a:pt x="131651" y="130735"/>
                  </a:moveTo>
                  <a:cubicBezTo>
                    <a:pt x="129493" y="132600"/>
                    <a:pt x="126717" y="133630"/>
                    <a:pt x="123840" y="133630"/>
                  </a:cubicBezTo>
                  <a:cubicBezTo>
                    <a:pt x="120393" y="133672"/>
                    <a:pt x="117109" y="132199"/>
                    <a:pt x="114887" y="129615"/>
                  </a:cubicBezTo>
                  <a:lnTo>
                    <a:pt x="95837" y="108230"/>
                  </a:lnTo>
                  <a:cubicBezTo>
                    <a:pt x="91938" y="104023"/>
                    <a:pt x="91697" y="97675"/>
                    <a:pt x="95265" y="93196"/>
                  </a:cubicBezTo>
                  <a:lnTo>
                    <a:pt x="114315" y="67982"/>
                  </a:lnTo>
                  <a:cubicBezTo>
                    <a:pt x="117870" y="62559"/>
                    <a:pt x="125236" y="60987"/>
                    <a:pt x="130768" y="64471"/>
                  </a:cubicBezTo>
                  <a:cubicBezTo>
                    <a:pt x="136300" y="67956"/>
                    <a:pt x="137904" y="75177"/>
                    <a:pt x="134349" y="80601"/>
                  </a:cubicBezTo>
                  <a:cubicBezTo>
                    <a:pt x="134052" y="81055"/>
                    <a:pt x="133723" y="81487"/>
                    <a:pt x="133365" y="81896"/>
                  </a:cubicBezTo>
                  <a:lnTo>
                    <a:pt x="120030" y="99546"/>
                  </a:lnTo>
                  <a:lnTo>
                    <a:pt x="132794" y="113926"/>
                  </a:lnTo>
                  <a:cubicBezTo>
                    <a:pt x="137111" y="118721"/>
                    <a:pt x="136647" y="126038"/>
                    <a:pt x="131757" y="130270"/>
                  </a:cubicBezTo>
                  <a:cubicBezTo>
                    <a:pt x="131722" y="130301"/>
                    <a:pt x="131686" y="130332"/>
                    <a:pt x="131651" y="130362"/>
                  </a:cubicBezTo>
                  <a:close/>
                  <a:moveTo>
                    <a:pt x="192516" y="69103"/>
                  </a:moveTo>
                  <a:lnTo>
                    <a:pt x="174037" y="134471"/>
                  </a:lnTo>
                  <a:cubicBezTo>
                    <a:pt x="172619" y="139507"/>
                    <a:pt x="167936" y="142988"/>
                    <a:pt x="162607" y="142968"/>
                  </a:cubicBezTo>
                  <a:cubicBezTo>
                    <a:pt x="161532" y="143106"/>
                    <a:pt x="160444" y="143106"/>
                    <a:pt x="159369" y="142968"/>
                  </a:cubicBezTo>
                  <a:cubicBezTo>
                    <a:pt x="153062" y="141201"/>
                    <a:pt x="149371" y="134796"/>
                    <a:pt x="151082" y="128588"/>
                  </a:cubicBezTo>
                  <a:lnTo>
                    <a:pt x="169465" y="63220"/>
                  </a:lnTo>
                  <a:cubicBezTo>
                    <a:pt x="171765" y="57126"/>
                    <a:pt x="178670" y="54013"/>
                    <a:pt x="184886" y="56269"/>
                  </a:cubicBezTo>
                  <a:cubicBezTo>
                    <a:pt x="190372" y="58260"/>
                    <a:pt x="193596" y="63839"/>
                    <a:pt x="192516" y="69476"/>
                  </a:cubicBezTo>
                  <a:close/>
                  <a:moveTo>
                    <a:pt x="247665" y="103281"/>
                  </a:moveTo>
                  <a:lnTo>
                    <a:pt x="228615" y="128588"/>
                  </a:lnTo>
                  <a:cubicBezTo>
                    <a:pt x="226387" y="131551"/>
                    <a:pt x="222845" y="133287"/>
                    <a:pt x="219090" y="133257"/>
                  </a:cubicBezTo>
                  <a:cubicBezTo>
                    <a:pt x="216559" y="133258"/>
                    <a:pt x="214092" y="132473"/>
                    <a:pt x="212042" y="131015"/>
                  </a:cubicBezTo>
                  <a:cubicBezTo>
                    <a:pt x="206767" y="127253"/>
                    <a:pt x="205602" y="120011"/>
                    <a:pt x="209440" y="114840"/>
                  </a:cubicBezTo>
                  <a:cubicBezTo>
                    <a:pt x="209481" y="114784"/>
                    <a:pt x="209523" y="114729"/>
                    <a:pt x="209565" y="114674"/>
                  </a:cubicBezTo>
                  <a:lnTo>
                    <a:pt x="222900" y="96931"/>
                  </a:lnTo>
                  <a:lnTo>
                    <a:pt x="210137" y="82550"/>
                  </a:lnTo>
                  <a:cubicBezTo>
                    <a:pt x="206143" y="77429"/>
                    <a:pt x="207139" y="70103"/>
                    <a:pt x="212364" y="66188"/>
                  </a:cubicBezTo>
                  <a:cubicBezTo>
                    <a:pt x="217117" y="62624"/>
                    <a:pt x="223828" y="63073"/>
                    <a:pt x="228044" y="67235"/>
                  </a:cubicBezTo>
                  <a:lnTo>
                    <a:pt x="247094" y="88713"/>
                  </a:lnTo>
                  <a:cubicBezTo>
                    <a:pt x="250769" y="92828"/>
                    <a:pt x="251008" y="98902"/>
                    <a:pt x="247665" y="103281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90" name="Freeform 389">
              <a:extLst>
                <a:ext uri="{FF2B5EF4-FFF2-40B4-BE49-F238E27FC236}">
                  <a16:creationId xmlns:a16="http://schemas.microsoft.com/office/drawing/2014/main" id="{1BDFDF1B-504B-1E40-A02A-3DD94F4DBA7F}"/>
                </a:ext>
              </a:extLst>
            </p:cNvPr>
            <p:cNvSpPr/>
            <p:nvPr/>
          </p:nvSpPr>
          <p:spPr>
            <a:xfrm>
              <a:off x="10080538" y="4618019"/>
              <a:ext cx="342900" cy="93008"/>
            </a:xfrm>
            <a:custGeom>
              <a:avLst/>
              <a:gdLst>
                <a:gd name="connsiteX0" fmla="*/ 304800 w 342900"/>
                <a:gd name="connsiteY0" fmla="*/ 0 h 93008"/>
                <a:gd name="connsiteX1" fmla="*/ 38100 w 342900"/>
                <a:gd name="connsiteY1" fmla="*/ 0 h 93008"/>
                <a:gd name="connsiteX2" fmla="*/ 0 w 342900"/>
                <a:gd name="connsiteY2" fmla="*/ 37353 h 93008"/>
                <a:gd name="connsiteX3" fmla="*/ 0 w 342900"/>
                <a:gd name="connsiteY3" fmla="*/ 88340 h 93008"/>
                <a:gd name="connsiteX4" fmla="*/ 4763 w 342900"/>
                <a:gd name="connsiteY4" fmla="*/ 93009 h 93008"/>
                <a:gd name="connsiteX5" fmla="*/ 338138 w 342900"/>
                <a:gd name="connsiteY5" fmla="*/ 93009 h 93008"/>
                <a:gd name="connsiteX6" fmla="*/ 342900 w 342900"/>
                <a:gd name="connsiteY6" fmla="*/ 88340 h 93008"/>
                <a:gd name="connsiteX7" fmla="*/ 342900 w 342900"/>
                <a:gd name="connsiteY7" fmla="*/ 37353 h 93008"/>
                <a:gd name="connsiteX8" fmla="*/ 304800 w 342900"/>
                <a:gd name="connsiteY8" fmla="*/ 0 h 93008"/>
                <a:gd name="connsiteX9" fmla="*/ 57150 w 342900"/>
                <a:gd name="connsiteY9" fmla="*/ 65368 h 93008"/>
                <a:gd name="connsiteX10" fmla="*/ 38100 w 342900"/>
                <a:gd name="connsiteY10" fmla="*/ 46691 h 93008"/>
                <a:gd name="connsiteX11" fmla="*/ 57150 w 342900"/>
                <a:gd name="connsiteY11" fmla="*/ 28015 h 93008"/>
                <a:gd name="connsiteX12" fmla="*/ 76200 w 342900"/>
                <a:gd name="connsiteY12" fmla="*/ 46691 h 93008"/>
                <a:gd name="connsiteX13" fmla="*/ 57150 w 342900"/>
                <a:gd name="connsiteY13" fmla="*/ 65368 h 93008"/>
                <a:gd name="connsiteX14" fmla="*/ 119063 w 342900"/>
                <a:gd name="connsiteY14" fmla="*/ 65368 h 93008"/>
                <a:gd name="connsiteX15" fmla="*/ 100013 w 342900"/>
                <a:gd name="connsiteY15" fmla="*/ 46691 h 93008"/>
                <a:gd name="connsiteX16" fmla="*/ 119063 w 342900"/>
                <a:gd name="connsiteY16" fmla="*/ 28015 h 93008"/>
                <a:gd name="connsiteX17" fmla="*/ 138113 w 342900"/>
                <a:gd name="connsiteY17" fmla="*/ 46691 h 93008"/>
                <a:gd name="connsiteX18" fmla="*/ 119063 w 342900"/>
                <a:gd name="connsiteY18" fmla="*/ 65368 h 9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2900" h="93008">
                  <a:moveTo>
                    <a:pt x="304800" y="0"/>
                  </a:moveTo>
                  <a:lnTo>
                    <a:pt x="38100" y="0"/>
                  </a:lnTo>
                  <a:cubicBezTo>
                    <a:pt x="17058" y="0"/>
                    <a:pt x="0" y="16723"/>
                    <a:pt x="0" y="37353"/>
                  </a:cubicBezTo>
                  <a:lnTo>
                    <a:pt x="0" y="88340"/>
                  </a:lnTo>
                  <a:cubicBezTo>
                    <a:pt x="0" y="90918"/>
                    <a:pt x="2132" y="93009"/>
                    <a:pt x="4763" y="93009"/>
                  </a:cubicBezTo>
                  <a:lnTo>
                    <a:pt x="338138" y="93009"/>
                  </a:lnTo>
                  <a:cubicBezTo>
                    <a:pt x="340767" y="93009"/>
                    <a:pt x="342900" y="90918"/>
                    <a:pt x="342900" y="88340"/>
                  </a:cubicBezTo>
                  <a:lnTo>
                    <a:pt x="342900" y="37353"/>
                  </a:lnTo>
                  <a:cubicBezTo>
                    <a:pt x="342900" y="16723"/>
                    <a:pt x="325842" y="0"/>
                    <a:pt x="304800" y="0"/>
                  </a:cubicBezTo>
                  <a:close/>
                  <a:moveTo>
                    <a:pt x="57150" y="65368"/>
                  </a:moveTo>
                  <a:cubicBezTo>
                    <a:pt x="46629" y="65368"/>
                    <a:pt x="38100" y="57006"/>
                    <a:pt x="38100" y="46691"/>
                  </a:cubicBezTo>
                  <a:cubicBezTo>
                    <a:pt x="38100" y="36376"/>
                    <a:pt x="46629" y="28015"/>
                    <a:pt x="57150" y="28015"/>
                  </a:cubicBezTo>
                  <a:cubicBezTo>
                    <a:pt x="67671" y="28015"/>
                    <a:pt x="76200" y="36376"/>
                    <a:pt x="76200" y="46691"/>
                  </a:cubicBezTo>
                  <a:cubicBezTo>
                    <a:pt x="76200" y="57006"/>
                    <a:pt x="67671" y="65368"/>
                    <a:pt x="57150" y="65368"/>
                  </a:cubicBezTo>
                  <a:close/>
                  <a:moveTo>
                    <a:pt x="119063" y="65368"/>
                  </a:moveTo>
                  <a:cubicBezTo>
                    <a:pt x="108541" y="65368"/>
                    <a:pt x="100013" y="57006"/>
                    <a:pt x="100013" y="46691"/>
                  </a:cubicBezTo>
                  <a:cubicBezTo>
                    <a:pt x="100013" y="36376"/>
                    <a:pt x="108541" y="28015"/>
                    <a:pt x="119063" y="28015"/>
                  </a:cubicBezTo>
                  <a:cubicBezTo>
                    <a:pt x="129584" y="28015"/>
                    <a:pt x="138113" y="36376"/>
                    <a:pt x="138113" y="46691"/>
                  </a:cubicBezTo>
                  <a:cubicBezTo>
                    <a:pt x="138113" y="57006"/>
                    <a:pt x="129584" y="65368"/>
                    <a:pt x="119063" y="6536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91" name="Graphic 143">
            <a:extLst>
              <a:ext uri="{FF2B5EF4-FFF2-40B4-BE49-F238E27FC236}">
                <a16:creationId xmlns:a16="http://schemas.microsoft.com/office/drawing/2014/main" id="{7BAF5767-8086-BC4E-9864-78BE15FFE7B6}"/>
              </a:ext>
            </a:extLst>
          </p:cNvPr>
          <p:cNvGrpSpPr>
            <a:grpSpLocks noChangeAspect="1"/>
          </p:cNvGrpSpPr>
          <p:nvPr/>
        </p:nvGrpSpPr>
        <p:grpSpPr>
          <a:xfrm>
            <a:off x="11271847" y="5064580"/>
            <a:ext cx="363590" cy="279400"/>
            <a:chOff x="11271847" y="4637068"/>
            <a:chExt cx="363590" cy="279400"/>
          </a:xfrm>
          <a:noFill/>
        </p:grpSpPr>
        <p:sp>
          <p:nvSpPr>
            <p:cNvPr id="392" name="Freeform 391">
              <a:extLst>
                <a:ext uri="{FF2B5EF4-FFF2-40B4-BE49-F238E27FC236}">
                  <a16:creationId xmlns:a16="http://schemas.microsoft.com/office/drawing/2014/main" id="{3E7F0016-554A-2745-AE07-44D39178E0F1}"/>
                </a:ext>
              </a:extLst>
            </p:cNvPr>
            <p:cNvSpPr/>
            <p:nvPr/>
          </p:nvSpPr>
          <p:spPr>
            <a:xfrm>
              <a:off x="11271847" y="4720889"/>
              <a:ext cx="37774" cy="195580"/>
            </a:xfrm>
            <a:custGeom>
              <a:avLst/>
              <a:gdLst>
                <a:gd name="connsiteX0" fmla="*/ 18887 w 37774"/>
                <a:gd name="connsiteY0" fmla="*/ 0 h 195580"/>
                <a:gd name="connsiteX1" fmla="*/ 0 w 37774"/>
                <a:gd name="connsiteY1" fmla="*/ 18627 h 195580"/>
                <a:gd name="connsiteX2" fmla="*/ 0 w 37774"/>
                <a:gd name="connsiteY2" fmla="*/ 176953 h 195580"/>
                <a:gd name="connsiteX3" fmla="*/ 18887 w 37774"/>
                <a:gd name="connsiteY3" fmla="*/ 195580 h 195580"/>
                <a:gd name="connsiteX4" fmla="*/ 37774 w 37774"/>
                <a:gd name="connsiteY4" fmla="*/ 176953 h 195580"/>
                <a:gd name="connsiteX5" fmla="*/ 37774 w 37774"/>
                <a:gd name="connsiteY5" fmla="*/ 18627 h 195580"/>
                <a:gd name="connsiteX6" fmla="*/ 18887 w 37774"/>
                <a:gd name="connsiteY6" fmla="*/ 0 h 195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774" h="195580">
                  <a:moveTo>
                    <a:pt x="18887" y="0"/>
                  </a:moveTo>
                  <a:cubicBezTo>
                    <a:pt x="8456" y="0"/>
                    <a:pt x="0" y="8339"/>
                    <a:pt x="0" y="18627"/>
                  </a:cubicBezTo>
                  <a:lnTo>
                    <a:pt x="0" y="176953"/>
                  </a:lnTo>
                  <a:cubicBezTo>
                    <a:pt x="0" y="187241"/>
                    <a:pt x="8456" y="195580"/>
                    <a:pt x="18887" y="195580"/>
                  </a:cubicBezTo>
                  <a:cubicBezTo>
                    <a:pt x="29318" y="195580"/>
                    <a:pt x="37774" y="187241"/>
                    <a:pt x="37774" y="176953"/>
                  </a:cubicBezTo>
                  <a:lnTo>
                    <a:pt x="37774" y="18627"/>
                  </a:lnTo>
                  <a:cubicBezTo>
                    <a:pt x="37774" y="8339"/>
                    <a:pt x="29318" y="0"/>
                    <a:pt x="18887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93" name="Freeform 392">
              <a:extLst>
                <a:ext uri="{FF2B5EF4-FFF2-40B4-BE49-F238E27FC236}">
                  <a16:creationId xmlns:a16="http://schemas.microsoft.com/office/drawing/2014/main" id="{B54C6EC7-231D-9547-818F-F7A3AF74ABD2}"/>
                </a:ext>
              </a:extLst>
            </p:cNvPr>
            <p:cNvSpPr/>
            <p:nvPr/>
          </p:nvSpPr>
          <p:spPr>
            <a:xfrm>
              <a:off x="11333218" y="4637068"/>
              <a:ext cx="302218" cy="279400"/>
            </a:xfrm>
            <a:custGeom>
              <a:avLst/>
              <a:gdLst>
                <a:gd name="connsiteX0" fmla="*/ 283319 w 302218"/>
                <a:gd name="connsiteY0" fmla="*/ 0 h 279400"/>
                <a:gd name="connsiteX1" fmla="*/ 18899 w 302218"/>
                <a:gd name="connsiteY1" fmla="*/ 0 h 279400"/>
                <a:gd name="connsiteX2" fmla="*/ 0 w 302218"/>
                <a:gd name="connsiteY2" fmla="*/ 18615 h 279400"/>
                <a:gd name="connsiteX3" fmla="*/ 12 w 302218"/>
                <a:gd name="connsiteY3" fmla="*/ 19279 h 279400"/>
                <a:gd name="connsiteX4" fmla="*/ 12 w 302218"/>
                <a:gd name="connsiteY4" fmla="*/ 279400 h 279400"/>
                <a:gd name="connsiteX5" fmla="*/ 264432 w 302218"/>
                <a:gd name="connsiteY5" fmla="*/ 279400 h 279400"/>
                <a:gd name="connsiteX6" fmla="*/ 302206 w 302218"/>
                <a:gd name="connsiteY6" fmla="*/ 240854 h 279400"/>
                <a:gd name="connsiteX7" fmla="*/ 302206 w 302218"/>
                <a:gd name="connsiteY7" fmla="*/ 240843 h 279400"/>
                <a:gd name="connsiteX8" fmla="*/ 302206 w 302218"/>
                <a:gd name="connsiteY8" fmla="*/ 19279 h 279400"/>
                <a:gd name="connsiteX9" fmla="*/ 283992 w 302218"/>
                <a:gd name="connsiteY9" fmla="*/ 11 h 279400"/>
                <a:gd name="connsiteX10" fmla="*/ 283319 w 302218"/>
                <a:gd name="connsiteY10" fmla="*/ 0 h 279400"/>
                <a:gd name="connsiteX11" fmla="*/ 169996 w 302218"/>
                <a:gd name="connsiteY11" fmla="*/ 55880 h 279400"/>
                <a:gd name="connsiteX12" fmla="*/ 179440 w 302218"/>
                <a:gd name="connsiteY12" fmla="*/ 46567 h 279400"/>
                <a:gd name="connsiteX13" fmla="*/ 236101 w 302218"/>
                <a:gd name="connsiteY13" fmla="*/ 46567 h 279400"/>
                <a:gd name="connsiteX14" fmla="*/ 245545 w 302218"/>
                <a:gd name="connsiteY14" fmla="*/ 55880 h 279400"/>
                <a:gd name="connsiteX15" fmla="*/ 245545 w 302218"/>
                <a:gd name="connsiteY15" fmla="*/ 111760 h 279400"/>
                <a:gd name="connsiteX16" fmla="*/ 236101 w 302218"/>
                <a:gd name="connsiteY16" fmla="*/ 121073 h 279400"/>
                <a:gd name="connsiteX17" fmla="*/ 179440 w 302218"/>
                <a:gd name="connsiteY17" fmla="*/ 121073 h 279400"/>
                <a:gd name="connsiteX18" fmla="*/ 169996 w 302218"/>
                <a:gd name="connsiteY18" fmla="*/ 111760 h 279400"/>
                <a:gd name="connsiteX19" fmla="*/ 61395 w 302218"/>
                <a:gd name="connsiteY19" fmla="*/ 58208 h 279400"/>
                <a:gd name="connsiteX20" fmla="*/ 118056 w 302218"/>
                <a:gd name="connsiteY20" fmla="*/ 58208 h 279400"/>
                <a:gd name="connsiteX21" fmla="*/ 129861 w 302218"/>
                <a:gd name="connsiteY21" fmla="*/ 69850 h 279400"/>
                <a:gd name="connsiteX22" fmla="*/ 118056 w 302218"/>
                <a:gd name="connsiteY22" fmla="*/ 81492 h 279400"/>
                <a:gd name="connsiteX23" fmla="*/ 61395 w 302218"/>
                <a:gd name="connsiteY23" fmla="*/ 81492 h 279400"/>
                <a:gd name="connsiteX24" fmla="*/ 49590 w 302218"/>
                <a:gd name="connsiteY24" fmla="*/ 69850 h 279400"/>
                <a:gd name="connsiteX25" fmla="*/ 61395 w 302218"/>
                <a:gd name="connsiteY25" fmla="*/ 58208 h 279400"/>
                <a:gd name="connsiteX26" fmla="*/ 61395 w 302218"/>
                <a:gd name="connsiteY26" fmla="*/ 104775 h 279400"/>
                <a:gd name="connsiteX27" fmla="*/ 118056 w 302218"/>
                <a:gd name="connsiteY27" fmla="*/ 104775 h 279400"/>
                <a:gd name="connsiteX28" fmla="*/ 129861 w 302218"/>
                <a:gd name="connsiteY28" fmla="*/ 116417 h 279400"/>
                <a:gd name="connsiteX29" fmla="*/ 118056 w 302218"/>
                <a:gd name="connsiteY29" fmla="*/ 128058 h 279400"/>
                <a:gd name="connsiteX30" fmla="*/ 61395 w 302218"/>
                <a:gd name="connsiteY30" fmla="*/ 128058 h 279400"/>
                <a:gd name="connsiteX31" fmla="*/ 49590 w 302218"/>
                <a:gd name="connsiteY31" fmla="*/ 116417 h 279400"/>
                <a:gd name="connsiteX32" fmla="*/ 61395 w 302218"/>
                <a:gd name="connsiteY32" fmla="*/ 104775 h 279400"/>
                <a:gd name="connsiteX33" fmla="*/ 240823 w 302218"/>
                <a:gd name="connsiteY33" fmla="*/ 221192 h 279400"/>
                <a:gd name="connsiteX34" fmla="*/ 61395 w 302218"/>
                <a:gd name="connsiteY34" fmla="*/ 221192 h 279400"/>
                <a:gd name="connsiteX35" fmla="*/ 49590 w 302218"/>
                <a:gd name="connsiteY35" fmla="*/ 209550 h 279400"/>
                <a:gd name="connsiteX36" fmla="*/ 61395 w 302218"/>
                <a:gd name="connsiteY36" fmla="*/ 197908 h 279400"/>
                <a:gd name="connsiteX37" fmla="*/ 240823 w 302218"/>
                <a:gd name="connsiteY37" fmla="*/ 197908 h 279400"/>
                <a:gd name="connsiteX38" fmla="*/ 252628 w 302218"/>
                <a:gd name="connsiteY38" fmla="*/ 209550 h 279400"/>
                <a:gd name="connsiteX39" fmla="*/ 240823 w 302218"/>
                <a:gd name="connsiteY39" fmla="*/ 221192 h 279400"/>
                <a:gd name="connsiteX40" fmla="*/ 240823 w 302218"/>
                <a:gd name="connsiteY40" fmla="*/ 174625 h 279400"/>
                <a:gd name="connsiteX41" fmla="*/ 61395 w 302218"/>
                <a:gd name="connsiteY41" fmla="*/ 174625 h 279400"/>
                <a:gd name="connsiteX42" fmla="*/ 49590 w 302218"/>
                <a:gd name="connsiteY42" fmla="*/ 162983 h 279400"/>
                <a:gd name="connsiteX43" fmla="*/ 61395 w 302218"/>
                <a:gd name="connsiteY43" fmla="*/ 151342 h 279400"/>
                <a:gd name="connsiteX44" fmla="*/ 240823 w 302218"/>
                <a:gd name="connsiteY44" fmla="*/ 151342 h 279400"/>
                <a:gd name="connsiteX45" fmla="*/ 252628 w 302218"/>
                <a:gd name="connsiteY45" fmla="*/ 162983 h 279400"/>
                <a:gd name="connsiteX46" fmla="*/ 240823 w 302218"/>
                <a:gd name="connsiteY46" fmla="*/ 174625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02218" h="279400">
                  <a:moveTo>
                    <a:pt x="283319" y="0"/>
                  </a:moveTo>
                  <a:lnTo>
                    <a:pt x="18899" y="0"/>
                  </a:lnTo>
                  <a:cubicBezTo>
                    <a:pt x="8468" y="-6"/>
                    <a:pt x="6" y="8328"/>
                    <a:pt x="0" y="18615"/>
                  </a:cubicBezTo>
                  <a:cubicBezTo>
                    <a:pt x="0" y="18836"/>
                    <a:pt x="4" y="19058"/>
                    <a:pt x="12" y="19279"/>
                  </a:cubicBezTo>
                  <a:lnTo>
                    <a:pt x="12" y="279400"/>
                  </a:lnTo>
                  <a:lnTo>
                    <a:pt x="264432" y="279400"/>
                  </a:lnTo>
                  <a:cubicBezTo>
                    <a:pt x="285657" y="279043"/>
                    <a:pt x="302568" y="261786"/>
                    <a:pt x="302206" y="240854"/>
                  </a:cubicBezTo>
                  <a:cubicBezTo>
                    <a:pt x="302206" y="240850"/>
                    <a:pt x="302206" y="240847"/>
                    <a:pt x="302206" y="240843"/>
                  </a:cubicBezTo>
                  <a:lnTo>
                    <a:pt x="302206" y="19279"/>
                  </a:lnTo>
                  <a:cubicBezTo>
                    <a:pt x="302572" y="8998"/>
                    <a:pt x="294416" y="371"/>
                    <a:pt x="283992" y="11"/>
                  </a:cubicBezTo>
                  <a:cubicBezTo>
                    <a:pt x="283768" y="4"/>
                    <a:pt x="283543" y="0"/>
                    <a:pt x="283319" y="0"/>
                  </a:cubicBezTo>
                  <a:close/>
                  <a:moveTo>
                    <a:pt x="169996" y="55880"/>
                  </a:moveTo>
                  <a:cubicBezTo>
                    <a:pt x="169996" y="50736"/>
                    <a:pt x="174224" y="46567"/>
                    <a:pt x="179440" y="46567"/>
                  </a:cubicBezTo>
                  <a:lnTo>
                    <a:pt x="236101" y="46567"/>
                  </a:lnTo>
                  <a:cubicBezTo>
                    <a:pt x="241317" y="46567"/>
                    <a:pt x="245545" y="50736"/>
                    <a:pt x="245545" y="55880"/>
                  </a:cubicBezTo>
                  <a:lnTo>
                    <a:pt x="245545" y="111760"/>
                  </a:lnTo>
                  <a:cubicBezTo>
                    <a:pt x="245545" y="116904"/>
                    <a:pt x="241317" y="121073"/>
                    <a:pt x="236101" y="121073"/>
                  </a:cubicBezTo>
                  <a:lnTo>
                    <a:pt x="179440" y="121073"/>
                  </a:lnTo>
                  <a:cubicBezTo>
                    <a:pt x="174224" y="121073"/>
                    <a:pt x="169996" y="116904"/>
                    <a:pt x="169996" y="111760"/>
                  </a:cubicBezTo>
                  <a:close/>
                  <a:moveTo>
                    <a:pt x="61395" y="58208"/>
                  </a:moveTo>
                  <a:lnTo>
                    <a:pt x="118056" y="58208"/>
                  </a:lnTo>
                  <a:cubicBezTo>
                    <a:pt x="124576" y="58208"/>
                    <a:pt x="129861" y="63420"/>
                    <a:pt x="129861" y="69850"/>
                  </a:cubicBezTo>
                  <a:cubicBezTo>
                    <a:pt x="129861" y="76280"/>
                    <a:pt x="124576" y="81492"/>
                    <a:pt x="118056" y="81492"/>
                  </a:cubicBezTo>
                  <a:lnTo>
                    <a:pt x="61395" y="81492"/>
                  </a:lnTo>
                  <a:cubicBezTo>
                    <a:pt x="54875" y="81492"/>
                    <a:pt x="49590" y="76280"/>
                    <a:pt x="49590" y="69850"/>
                  </a:cubicBezTo>
                  <a:cubicBezTo>
                    <a:pt x="49590" y="63420"/>
                    <a:pt x="54875" y="58208"/>
                    <a:pt x="61395" y="58208"/>
                  </a:cubicBezTo>
                  <a:close/>
                  <a:moveTo>
                    <a:pt x="61395" y="104775"/>
                  </a:moveTo>
                  <a:lnTo>
                    <a:pt x="118056" y="104775"/>
                  </a:lnTo>
                  <a:cubicBezTo>
                    <a:pt x="124576" y="104775"/>
                    <a:pt x="129861" y="109987"/>
                    <a:pt x="129861" y="116417"/>
                  </a:cubicBezTo>
                  <a:cubicBezTo>
                    <a:pt x="129861" y="122847"/>
                    <a:pt x="124576" y="128058"/>
                    <a:pt x="118056" y="128058"/>
                  </a:cubicBezTo>
                  <a:lnTo>
                    <a:pt x="61395" y="128058"/>
                  </a:lnTo>
                  <a:cubicBezTo>
                    <a:pt x="54875" y="128058"/>
                    <a:pt x="49590" y="122847"/>
                    <a:pt x="49590" y="116417"/>
                  </a:cubicBezTo>
                  <a:cubicBezTo>
                    <a:pt x="49590" y="109987"/>
                    <a:pt x="54875" y="104775"/>
                    <a:pt x="61395" y="104775"/>
                  </a:cubicBezTo>
                  <a:close/>
                  <a:moveTo>
                    <a:pt x="240823" y="221192"/>
                  </a:moveTo>
                  <a:lnTo>
                    <a:pt x="61395" y="221192"/>
                  </a:lnTo>
                  <a:cubicBezTo>
                    <a:pt x="54875" y="221192"/>
                    <a:pt x="49590" y="215980"/>
                    <a:pt x="49590" y="209550"/>
                  </a:cubicBezTo>
                  <a:cubicBezTo>
                    <a:pt x="49590" y="203120"/>
                    <a:pt x="54875" y="197908"/>
                    <a:pt x="61395" y="197908"/>
                  </a:cubicBezTo>
                  <a:lnTo>
                    <a:pt x="240823" y="197908"/>
                  </a:lnTo>
                  <a:cubicBezTo>
                    <a:pt x="247343" y="197908"/>
                    <a:pt x="252628" y="203120"/>
                    <a:pt x="252628" y="209550"/>
                  </a:cubicBezTo>
                  <a:cubicBezTo>
                    <a:pt x="252628" y="215980"/>
                    <a:pt x="247343" y="221192"/>
                    <a:pt x="240823" y="221192"/>
                  </a:cubicBezTo>
                  <a:close/>
                  <a:moveTo>
                    <a:pt x="240823" y="174625"/>
                  </a:moveTo>
                  <a:lnTo>
                    <a:pt x="61395" y="174625"/>
                  </a:lnTo>
                  <a:cubicBezTo>
                    <a:pt x="54875" y="174625"/>
                    <a:pt x="49590" y="169413"/>
                    <a:pt x="49590" y="162983"/>
                  </a:cubicBezTo>
                  <a:cubicBezTo>
                    <a:pt x="49590" y="156553"/>
                    <a:pt x="54875" y="151342"/>
                    <a:pt x="61395" y="151342"/>
                  </a:cubicBezTo>
                  <a:lnTo>
                    <a:pt x="240823" y="151342"/>
                  </a:lnTo>
                  <a:cubicBezTo>
                    <a:pt x="247343" y="151342"/>
                    <a:pt x="252628" y="156553"/>
                    <a:pt x="252628" y="162983"/>
                  </a:cubicBezTo>
                  <a:cubicBezTo>
                    <a:pt x="252628" y="169413"/>
                    <a:pt x="247343" y="174625"/>
                    <a:pt x="240823" y="17462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94" name="Graphic 145">
            <a:extLst>
              <a:ext uri="{FF2B5EF4-FFF2-40B4-BE49-F238E27FC236}">
                <a16:creationId xmlns:a16="http://schemas.microsoft.com/office/drawing/2014/main" id="{D5BE5F50-5811-454D-A4C0-82702652D4A0}"/>
              </a:ext>
            </a:extLst>
          </p:cNvPr>
          <p:cNvGrpSpPr>
            <a:grpSpLocks noChangeAspect="1"/>
          </p:cNvGrpSpPr>
          <p:nvPr/>
        </p:nvGrpSpPr>
        <p:grpSpPr>
          <a:xfrm>
            <a:off x="2999285" y="2994834"/>
            <a:ext cx="325482" cy="277929"/>
            <a:chOff x="1803531" y="5955291"/>
            <a:chExt cx="325482" cy="277929"/>
          </a:xfrm>
          <a:noFill/>
        </p:grpSpPr>
        <p:sp>
          <p:nvSpPr>
            <p:cNvPr id="395" name="Freeform 394">
              <a:extLst>
                <a:ext uri="{FF2B5EF4-FFF2-40B4-BE49-F238E27FC236}">
                  <a16:creationId xmlns:a16="http://schemas.microsoft.com/office/drawing/2014/main" id="{643B58AC-FA27-0B42-B71B-ADAD2C8133AF}"/>
                </a:ext>
              </a:extLst>
            </p:cNvPr>
            <p:cNvSpPr/>
            <p:nvPr/>
          </p:nvSpPr>
          <p:spPr>
            <a:xfrm>
              <a:off x="1902591" y="5955291"/>
              <a:ext cx="226422" cy="277929"/>
            </a:xfrm>
            <a:custGeom>
              <a:avLst/>
              <a:gdLst>
                <a:gd name="connsiteX0" fmla="*/ 207554 w 226422"/>
                <a:gd name="connsiteY0" fmla="*/ 162724 h 277929"/>
                <a:gd name="connsiteX1" fmla="*/ 207554 w 226422"/>
                <a:gd name="connsiteY1" fmla="*/ 163934 h 277929"/>
                <a:gd name="connsiteX2" fmla="*/ 207554 w 226422"/>
                <a:gd name="connsiteY2" fmla="*/ 164866 h 277929"/>
                <a:gd name="connsiteX3" fmla="*/ 199346 w 226422"/>
                <a:gd name="connsiteY3" fmla="*/ 91663 h 277929"/>
                <a:gd name="connsiteX4" fmla="*/ 113211 w 226422"/>
                <a:gd name="connsiteY4" fmla="*/ 91663 h 277929"/>
                <a:gd name="connsiteX5" fmla="*/ 94343 w 226422"/>
                <a:gd name="connsiteY5" fmla="*/ 73036 h 277929"/>
                <a:gd name="connsiteX6" fmla="*/ 94343 w 226422"/>
                <a:gd name="connsiteY6" fmla="*/ 37273 h 277929"/>
                <a:gd name="connsiteX7" fmla="*/ 56626 w 226422"/>
                <a:gd name="connsiteY7" fmla="*/ 0 h 277929"/>
                <a:gd name="connsiteX8" fmla="*/ 55379 w 226422"/>
                <a:gd name="connsiteY8" fmla="*/ 20 h 277929"/>
                <a:gd name="connsiteX9" fmla="*/ 37737 w 226422"/>
                <a:gd name="connsiteY9" fmla="*/ 18646 h 277929"/>
                <a:gd name="connsiteX10" fmla="*/ 37737 w 226422"/>
                <a:gd name="connsiteY10" fmla="*/ 55900 h 277929"/>
                <a:gd name="connsiteX11" fmla="*/ 0 w 226422"/>
                <a:gd name="connsiteY11" fmla="*/ 119603 h 277929"/>
                <a:gd name="connsiteX12" fmla="*/ 0 w 226422"/>
                <a:gd name="connsiteY12" fmla="*/ 238720 h 277929"/>
                <a:gd name="connsiteX13" fmla="*/ 10000 w 226422"/>
                <a:gd name="connsiteY13" fmla="*/ 255112 h 277929"/>
                <a:gd name="connsiteX14" fmla="*/ 21699 w 226422"/>
                <a:gd name="connsiteY14" fmla="*/ 261352 h 277929"/>
                <a:gd name="connsiteX15" fmla="*/ 88588 w 226422"/>
                <a:gd name="connsiteY15" fmla="*/ 277930 h 277929"/>
                <a:gd name="connsiteX16" fmla="*/ 161609 w 226422"/>
                <a:gd name="connsiteY16" fmla="*/ 277930 h 277929"/>
                <a:gd name="connsiteX17" fmla="*/ 188686 w 226422"/>
                <a:gd name="connsiteY17" fmla="*/ 251480 h 277929"/>
                <a:gd name="connsiteX18" fmla="*/ 188686 w 226422"/>
                <a:gd name="connsiteY18" fmla="*/ 248686 h 277929"/>
                <a:gd name="connsiteX19" fmla="*/ 185478 w 226422"/>
                <a:gd name="connsiteY19" fmla="*/ 236392 h 277929"/>
                <a:gd name="connsiteX20" fmla="*/ 198120 w 226422"/>
                <a:gd name="connsiteY20" fmla="*/ 214226 h 277929"/>
                <a:gd name="connsiteX21" fmla="*/ 198120 w 226422"/>
                <a:gd name="connsiteY21" fmla="*/ 206776 h 277929"/>
                <a:gd name="connsiteX22" fmla="*/ 189912 w 226422"/>
                <a:gd name="connsiteY22" fmla="*/ 187683 h 277929"/>
                <a:gd name="connsiteX23" fmla="*/ 207460 w 226422"/>
                <a:gd name="connsiteY23" fmla="*/ 163934 h 277929"/>
                <a:gd name="connsiteX24" fmla="*/ 200762 w 226422"/>
                <a:gd name="connsiteY24" fmla="*/ 147357 h 277929"/>
                <a:gd name="connsiteX25" fmla="*/ 226423 w 226422"/>
                <a:gd name="connsiteY25" fmla="*/ 121093 h 277929"/>
                <a:gd name="connsiteX26" fmla="*/ 226423 w 226422"/>
                <a:gd name="connsiteY26" fmla="*/ 118299 h 277929"/>
                <a:gd name="connsiteX27" fmla="*/ 199441 w 226422"/>
                <a:gd name="connsiteY27" fmla="*/ 91663 h 277929"/>
                <a:gd name="connsiteX28" fmla="*/ 199346 w 226422"/>
                <a:gd name="connsiteY28" fmla="*/ 91663 h 277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26422" h="277929">
                  <a:moveTo>
                    <a:pt x="207554" y="162724"/>
                  </a:moveTo>
                  <a:cubicBezTo>
                    <a:pt x="207554" y="162724"/>
                    <a:pt x="207554" y="163469"/>
                    <a:pt x="207554" y="163934"/>
                  </a:cubicBezTo>
                  <a:cubicBezTo>
                    <a:pt x="207554" y="164400"/>
                    <a:pt x="207554" y="164586"/>
                    <a:pt x="207554" y="164866"/>
                  </a:cubicBezTo>
                  <a:close/>
                  <a:moveTo>
                    <a:pt x="199346" y="91663"/>
                  </a:moveTo>
                  <a:lnTo>
                    <a:pt x="113211" y="91663"/>
                  </a:lnTo>
                  <a:cubicBezTo>
                    <a:pt x="102790" y="91663"/>
                    <a:pt x="94343" y="83323"/>
                    <a:pt x="94343" y="73036"/>
                  </a:cubicBezTo>
                  <a:lnTo>
                    <a:pt x="94343" y="37273"/>
                  </a:lnTo>
                  <a:cubicBezTo>
                    <a:pt x="94354" y="16699"/>
                    <a:pt x="77468" y="11"/>
                    <a:pt x="56626" y="0"/>
                  </a:cubicBezTo>
                  <a:cubicBezTo>
                    <a:pt x="56210" y="0"/>
                    <a:pt x="55794" y="6"/>
                    <a:pt x="55379" y="20"/>
                  </a:cubicBezTo>
                  <a:cubicBezTo>
                    <a:pt x="45440" y="659"/>
                    <a:pt x="37716" y="8814"/>
                    <a:pt x="37737" y="18646"/>
                  </a:cubicBezTo>
                  <a:lnTo>
                    <a:pt x="37737" y="55900"/>
                  </a:lnTo>
                  <a:cubicBezTo>
                    <a:pt x="37737" y="82350"/>
                    <a:pt x="0" y="100976"/>
                    <a:pt x="0" y="119603"/>
                  </a:cubicBezTo>
                  <a:lnTo>
                    <a:pt x="0" y="238720"/>
                  </a:lnTo>
                  <a:cubicBezTo>
                    <a:pt x="19" y="245586"/>
                    <a:pt x="3861" y="251885"/>
                    <a:pt x="10000" y="255112"/>
                  </a:cubicBezTo>
                  <a:lnTo>
                    <a:pt x="21699" y="261352"/>
                  </a:lnTo>
                  <a:cubicBezTo>
                    <a:pt x="42286" y="272195"/>
                    <a:pt x="65254" y="277888"/>
                    <a:pt x="88588" y="277930"/>
                  </a:cubicBezTo>
                  <a:lnTo>
                    <a:pt x="161609" y="277930"/>
                  </a:lnTo>
                  <a:cubicBezTo>
                    <a:pt x="176453" y="277930"/>
                    <a:pt x="188531" y="266132"/>
                    <a:pt x="188686" y="251480"/>
                  </a:cubicBezTo>
                  <a:lnTo>
                    <a:pt x="188686" y="248686"/>
                  </a:lnTo>
                  <a:cubicBezTo>
                    <a:pt x="188639" y="244392"/>
                    <a:pt x="187539" y="240173"/>
                    <a:pt x="185478" y="236392"/>
                  </a:cubicBezTo>
                  <a:cubicBezTo>
                    <a:pt x="193277" y="231645"/>
                    <a:pt x="198054" y="223271"/>
                    <a:pt x="198120" y="214226"/>
                  </a:cubicBezTo>
                  <a:lnTo>
                    <a:pt x="198120" y="206776"/>
                  </a:lnTo>
                  <a:cubicBezTo>
                    <a:pt x="198088" y="199583"/>
                    <a:pt x="195131" y="192703"/>
                    <a:pt x="189912" y="187683"/>
                  </a:cubicBezTo>
                  <a:cubicBezTo>
                    <a:pt x="200058" y="183958"/>
                    <a:pt x="206966" y="174608"/>
                    <a:pt x="207460" y="163934"/>
                  </a:cubicBezTo>
                  <a:cubicBezTo>
                    <a:pt x="207202" y="157817"/>
                    <a:pt x="204839" y="151970"/>
                    <a:pt x="200762" y="147357"/>
                  </a:cubicBezTo>
                  <a:cubicBezTo>
                    <a:pt x="215001" y="146669"/>
                    <a:pt x="226241" y="135165"/>
                    <a:pt x="226423" y="121093"/>
                  </a:cubicBezTo>
                  <a:lnTo>
                    <a:pt x="226423" y="118299"/>
                  </a:lnTo>
                  <a:cubicBezTo>
                    <a:pt x="226423" y="103589"/>
                    <a:pt x="214343" y="91663"/>
                    <a:pt x="199441" y="91663"/>
                  </a:cubicBezTo>
                  <a:cubicBezTo>
                    <a:pt x="199410" y="91663"/>
                    <a:pt x="199378" y="91663"/>
                    <a:pt x="199346" y="91663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96" name="Freeform 395">
              <a:extLst>
                <a:ext uri="{FF2B5EF4-FFF2-40B4-BE49-F238E27FC236}">
                  <a16:creationId xmlns:a16="http://schemas.microsoft.com/office/drawing/2014/main" id="{73DF6941-3A43-324E-82CB-9F19E311D417}"/>
                </a:ext>
              </a:extLst>
            </p:cNvPr>
            <p:cNvSpPr/>
            <p:nvPr/>
          </p:nvSpPr>
          <p:spPr>
            <a:xfrm>
              <a:off x="1803531" y="6056267"/>
              <a:ext cx="75474" cy="158326"/>
            </a:xfrm>
            <a:custGeom>
              <a:avLst/>
              <a:gdLst>
                <a:gd name="connsiteX0" fmla="*/ 70757 w 75474"/>
                <a:gd name="connsiteY0" fmla="*/ 0 h 158326"/>
                <a:gd name="connsiteX1" fmla="*/ 4717 w 75474"/>
                <a:gd name="connsiteY1" fmla="*/ 0 h 158326"/>
                <a:gd name="connsiteX2" fmla="*/ 0 w 75474"/>
                <a:gd name="connsiteY2" fmla="*/ 4657 h 158326"/>
                <a:gd name="connsiteX3" fmla="*/ 0 w 75474"/>
                <a:gd name="connsiteY3" fmla="*/ 153670 h 158326"/>
                <a:gd name="connsiteX4" fmla="*/ 4717 w 75474"/>
                <a:gd name="connsiteY4" fmla="*/ 158327 h 158326"/>
                <a:gd name="connsiteX5" fmla="*/ 70757 w 75474"/>
                <a:gd name="connsiteY5" fmla="*/ 158327 h 158326"/>
                <a:gd name="connsiteX6" fmla="*/ 75474 w 75474"/>
                <a:gd name="connsiteY6" fmla="*/ 153670 h 158326"/>
                <a:gd name="connsiteX7" fmla="*/ 75474 w 75474"/>
                <a:gd name="connsiteY7" fmla="*/ 4657 h 158326"/>
                <a:gd name="connsiteX8" fmla="*/ 70757 w 75474"/>
                <a:gd name="connsiteY8" fmla="*/ 0 h 158326"/>
                <a:gd name="connsiteX9" fmla="*/ 37737 w 75474"/>
                <a:gd name="connsiteY9" fmla="*/ 130387 h 158326"/>
                <a:gd name="connsiteX10" fmla="*/ 23586 w 75474"/>
                <a:gd name="connsiteY10" fmla="*/ 116417 h 158326"/>
                <a:gd name="connsiteX11" fmla="*/ 37737 w 75474"/>
                <a:gd name="connsiteY11" fmla="*/ 102447 h 158326"/>
                <a:gd name="connsiteX12" fmla="*/ 51889 w 75474"/>
                <a:gd name="connsiteY12" fmla="*/ 116417 h 158326"/>
                <a:gd name="connsiteX13" fmla="*/ 37737 w 75474"/>
                <a:gd name="connsiteY13" fmla="*/ 130387 h 15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5474" h="158326">
                  <a:moveTo>
                    <a:pt x="70757" y="0"/>
                  </a:moveTo>
                  <a:lnTo>
                    <a:pt x="4717" y="0"/>
                  </a:lnTo>
                  <a:cubicBezTo>
                    <a:pt x="2112" y="0"/>
                    <a:pt x="0" y="2085"/>
                    <a:pt x="0" y="4657"/>
                  </a:cubicBezTo>
                  <a:lnTo>
                    <a:pt x="0" y="153670"/>
                  </a:lnTo>
                  <a:cubicBezTo>
                    <a:pt x="0" y="156241"/>
                    <a:pt x="2112" y="158327"/>
                    <a:pt x="4717" y="158327"/>
                  </a:cubicBezTo>
                  <a:lnTo>
                    <a:pt x="70757" y="158327"/>
                  </a:lnTo>
                  <a:cubicBezTo>
                    <a:pt x="73362" y="158327"/>
                    <a:pt x="75474" y="156241"/>
                    <a:pt x="75474" y="153670"/>
                  </a:cubicBezTo>
                  <a:lnTo>
                    <a:pt x="75474" y="4657"/>
                  </a:lnTo>
                  <a:cubicBezTo>
                    <a:pt x="75474" y="2085"/>
                    <a:pt x="73362" y="0"/>
                    <a:pt x="70757" y="0"/>
                  </a:cubicBezTo>
                  <a:close/>
                  <a:moveTo>
                    <a:pt x="37737" y="130387"/>
                  </a:moveTo>
                  <a:cubicBezTo>
                    <a:pt x="29921" y="130387"/>
                    <a:pt x="23586" y="124132"/>
                    <a:pt x="23586" y="116417"/>
                  </a:cubicBezTo>
                  <a:cubicBezTo>
                    <a:pt x="23586" y="108702"/>
                    <a:pt x="29921" y="102447"/>
                    <a:pt x="37737" y="102447"/>
                  </a:cubicBezTo>
                  <a:cubicBezTo>
                    <a:pt x="45553" y="102447"/>
                    <a:pt x="51889" y="108702"/>
                    <a:pt x="51889" y="116417"/>
                  </a:cubicBezTo>
                  <a:cubicBezTo>
                    <a:pt x="51889" y="124132"/>
                    <a:pt x="45553" y="130387"/>
                    <a:pt x="37737" y="13038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397" name="Graphic 147">
            <a:extLst>
              <a:ext uri="{FF2B5EF4-FFF2-40B4-BE49-F238E27FC236}">
                <a16:creationId xmlns:a16="http://schemas.microsoft.com/office/drawing/2014/main" id="{4157D644-59E2-B140-AD2D-0FC5A41C85B4}"/>
              </a:ext>
            </a:extLst>
          </p:cNvPr>
          <p:cNvGrpSpPr>
            <a:grpSpLocks noChangeAspect="1"/>
          </p:cNvGrpSpPr>
          <p:nvPr/>
        </p:nvGrpSpPr>
        <p:grpSpPr>
          <a:xfrm>
            <a:off x="1814129" y="3685062"/>
            <a:ext cx="279403" cy="342900"/>
            <a:chOff x="3021606" y="5923561"/>
            <a:chExt cx="279403" cy="342900"/>
          </a:xfrm>
          <a:noFill/>
        </p:grpSpPr>
        <p:sp>
          <p:nvSpPr>
            <p:cNvPr id="398" name="Freeform 397">
              <a:extLst>
                <a:ext uri="{FF2B5EF4-FFF2-40B4-BE49-F238E27FC236}">
                  <a16:creationId xmlns:a16="http://schemas.microsoft.com/office/drawing/2014/main" id="{BAB29168-8D7C-A446-BA94-A2263C78DE6B}"/>
                </a:ext>
              </a:extLst>
            </p:cNvPr>
            <p:cNvSpPr/>
            <p:nvPr/>
          </p:nvSpPr>
          <p:spPr>
            <a:xfrm>
              <a:off x="3021608" y="5923561"/>
              <a:ext cx="279400" cy="27802"/>
            </a:xfrm>
            <a:custGeom>
              <a:avLst/>
              <a:gdLst>
                <a:gd name="connsiteX0" fmla="*/ 93133 w 279400"/>
                <a:gd name="connsiteY0" fmla="*/ 0 h 27802"/>
                <a:gd name="connsiteX1" fmla="*/ 18627 w 279400"/>
                <a:gd name="connsiteY1" fmla="*/ 0 h 27802"/>
                <a:gd name="connsiteX2" fmla="*/ 0 w 279400"/>
                <a:gd name="connsiteY2" fmla="*/ 18535 h 27802"/>
                <a:gd name="connsiteX3" fmla="*/ 0 w 279400"/>
                <a:gd name="connsiteY3" fmla="*/ 23169 h 27802"/>
                <a:gd name="connsiteX4" fmla="*/ 4657 w 279400"/>
                <a:gd name="connsiteY4" fmla="*/ 27803 h 27802"/>
                <a:gd name="connsiteX5" fmla="*/ 107103 w 279400"/>
                <a:gd name="connsiteY5" fmla="*/ 27803 h 27802"/>
                <a:gd name="connsiteX6" fmla="*/ 111760 w 279400"/>
                <a:gd name="connsiteY6" fmla="*/ 23169 h 27802"/>
                <a:gd name="connsiteX7" fmla="*/ 111760 w 279400"/>
                <a:gd name="connsiteY7" fmla="*/ 18535 h 27802"/>
                <a:gd name="connsiteX8" fmla="*/ 93133 w 279400"/>
                <a:gd name="connsiteY8" fmla="*/ 0 h 27802"/>
                <a:gd name="connsiteX9" fmla="*/ 260773 w 279400"/>
                <a:gd name="connsiteY9" fmla="*/ 0 h 27802"/>
                <a:gd name="connsiteX10" fmla="*/ 186267 w 279400"/>
                <a:gd name="connsiteY10" fmla="*/ 0 h 27802"/>
                <a:gd name="connsiteX11" fmla="*/ 167640 w 279400"/>
                <a:gd name="connsiteY11" fmla="*/ 18535 h 27802"/>
                <a:gd name="connsiteX12" fmla="*/ 167640 w 279400"/>
                <a:gd name="connsiteY12" fmla="*/ 23169 h 27802"/>
                <a:gd name="connsiteX13" fmla="*/ 172297 w 279400"/>
                <a:gd name="connsiteY13" fmla="*/ 27803 h 27802"/>
                <a:gd name="connsiteX14" fmla="*/ 274743 w 279400"/>
                <a:gd name="connsiteY14" fmla="*/ 27803 h 27802"/>
                <a:gd name="connsiteX15" fmla="*/ 279400 w 279400"/>
                <a:gd name="connsiteY15" fmla="*/ 23169 h 27802"/>
                <a:gd name="connsiteX16" fmla="*/ 279400 w 279400"/>
                <a:gd name="connsiteY16" fmla="*/ 18535 h 27802"/>
                <a:gd name="connsiteX17" fmla="*/ 260773 w 279400"/>
                <a:gd name="connsiteY17" fmla="*/ 0 h 2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79400" h="27802">
                  <a:moveTo>
                    <a:pt x="93133" y="0"/>
                  </a:moveTo>
                  <a:lnTo>
                    <a:pt x="18627" y="0"/>
                  </a:lnTo>
                  <a:cubicBezTo>
                    <a:pt x="8339" y="0"/>
                    <a:pt x="0" y="8298"/>
                    <a:pt x="0" y="18535"/>
                  </a:cubicBezTo>
                  <a:lnTo>
                    <a:pt x="0" y="23169"/>
                  </a:lnTo>
                  <a:cubicBezTo>
                    <a:pt x="0" y="25728"/>
                    <a:pt x="2085" y="27803"/>
                    <a:pt x="4657" y="27803"/>
                  </a:cubicBezTo>
                  <a:lnTo>
                    <a:pt x="107103" y="27803"/>
                  </a:lnTo>
                  <a:cubicBezTo>
                    <a:pt x="109675" y="27803"/>
                    <a:pt x="111760" y="25728"/>
                    <a:pt x="111760" y="23169"/>
                  </a:cubicBezTo>
                  <a:lnTo>
                    <a:pt x="111760" y="18535"/>
                  </a:lnTo>
                  <a:cubicBezTo>
                    <a:pt x="111760" y="8298"/>
                    <a:pt x="103421" y="0"/>
                    <a:pt x="93133" y="0"/>
                  </a:cubicBezTo>
                  <a:close/>
                  <a:moveTo>
                    <a:pt x="260773" y="0"/>
                  </a:moveTo>
                  <a:lnTo>
                    <a:pt x="186267" y="0"/>
                  </a:lnTo>
                  <a:cubicBezTo>
                    <a:pt x="175979" y="0"/>
                    <a:pt x="167640" y="8298"/>
                    <a:pt x="167640" y="18535"/>
                  </a:cubicBezTo>
                  <a:lnTo>
                    <a:pt x="167640" y="23169"/>
                  </a:lnTo>
                  <a:cubicBezTo>
                    <a:pt x="167640" y="25728"/>
                    <a:pt x="169725" y="27803"/>
                    <a:pt x="172297" y="27803"/>
                  </a:cubicBezTo>
                  <a:lnTo>
                    <a:pt x="274743" y="27803"/>
                  </a:lnTo>
                  <a:cubicBezTo>
                    <a:pt x="277315" y="27803"/>
                    <a:pt x="279400" y="25728"/>
                    <a:pt x="279400" y="23169"/>
                  </a:cubicBezTo>
                  <a:lnTo>
                    <a:pt x="279400" y="18535"/>
                  </a:lnTo>
                  <a:cubicBezTo>
                    <a:pt x="279400" y="8298"/>
                    <a:pt x="271061" y="0"/>
                    <a:pt x="260773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399" name="Freeform 398">
              <a:extLst>
                <a:ext uri="{FF2B5EF4-FFF2-40B4-BE49-F238E27FC236}">
                  <a16:creationId xmlns:a16="http://schemas.microsoft.com/office/drawing/2014/main" id="{7E3E20DF-AC24-9544-9E8C-827DB8DD3E55}"/>
                </a:ext>
              </a:extLst>
            </p:cNvPr>
            <p:cNvSpPr/>
            <p:nvPr/>
          </p:nvSpPr>
          <p:spPr>
            <a:xfrm>
              <a:off x="3021606" y="5974532"/>
              <a:ext cx="279403" cy="291928"/>
            </a:xfrm>
            <a:custGeom>
              <a:avLst/>
              <a:gdLst>
                <a:gd name="connsiteX0" fmla="*/ 107105 w 279403"/>
                <a:gd name="connsiteY0" fmla="*/ 264126 h 291928"/>
                <a:gd name="connsiteX1" fmla="*/ 32599 w 279403"/>
                <a:gd name="connsiteY1" fmla="*/ 264126 h 291928"/>
                <a:gd name="connsiteX2" fmla="*/ 27942 w 279403"/>
                <a:gd name="connsiteY2" fmla="*/ 268759 h 291928"/>
                <a:gd name="connsiteX3" fmla="*/ 27942 w 279403"/>
                <a:gd name="connsiteY3" fmla="*/ 273393 h 291928"/>
                <a:gd name="connsiteX4" fmla="*/ 46569 w 279403"/>
                <a:gd name="connsiteY4" fmla="*/ 291928 h 291928"/>
                <a:gd name="connsiteX5" fmla="*/ 93135 w 279403"/>
                <a:gd name="connsiteY5" fmla="*/ 291928 h 291928"/>
                <a:gd name="connsiteX6" fmla="*/ 111762 w 279403"/>
                <a:gd name="connsiteY6" fmla="*/ 273393 h 291928"/>
                <a:gd name="connsiteX7" fmla="*/ 111762 w 279403"/>
                <a:gd name="connsiteY7" fmla="*/ 268759 h 291928"/>
                <a:gd name="connsiteX8" fmla="*/ 107105 w 279403"/>
                <a:gd name="connsiteY8" fmla="*/ 264126 h 291928"/>
                <a:gd name="connsiteX9" fmla="*/ 274745 w 279403"/>
                <a:gd name="connsiteY9" fmla="*/ 0 h 291928"/>
                <a:gd name="connsiteX10" fmla="*/ 172299 w 279403"/>
                <a:gd name="connsiteY10" fmla="*/ 0 h 291928"/>
                <a:gd name="connsiteX11" fmla="*/ 167642 w 279403"/>
                <a:gd name="connsiteY11" fmla="*/ 4634 h 291928"/>
                <a:gd name="connsiteX12" fmla="*/ 167642 w 279403"/>
                <a:gd name="connsiteY12" fmla="*/ 64873 h 291928"/>
                <a:gd name="connsiteX13" fmla="*/ 158329 w 279403"/>
                <a:gd name="connsiteY13" fmla="*/ 74141 h 291928"/>
                <a:gd name="connsiteX14" fmla="*/ 121075 w 279403"/>
                <a:gd name="connsiteY14" fmla="*/ 74141 h 291928"/>
                <a:gd name="connsiteX15" fmla="*/ 111762 w 279403"/>
                <a:gd name="connsiteY15" fmla="*/ 64873 h 291928"/>
                <a:gd name="connsiteX16" fmla="*/ 111762 w 279403"/>
                <a:gd name="connsiteY16" fmla="*/ 4634 h 291928"/>
                <a:gd name="connsiteX17" fmla="*/ 107105 w 279403"/>
                <a:gd name="connsiteY17" fmla="*/ 0 h 291928"/>
                <a:gd name="connsiteX18" fmla="*/ 4659 w 279403"/>
                <a:gd name="connsiteY18" fmla="*/ 0 h 291928"/>
                <a:gd name="connsiteX19" fmla="*/ 2 w 279403"/>
                <a:gd name="connsiteY19" fmla="*/ 4634 h 291928"/>
                <a:gd name="connsiteX20" fmla="*/ 2 w 279403"/>
                <a:gd name="connsiteY20" fmla="*/ 177289 h 291928"/>
                <a:gd name="connsiteX21" fmla="*/ 7453 w 279403"/>
                <a:gd name="connsiteY21" fmla="*/ 186556 h 291928"/>
                <a:gd name="connsiteX22" fmla="*/ 27942 w 279403"/>
                <a:gd name="connsiteY22" fmla="*/ 213154 h 291928"/>
                <a:gd name="connsiteX23" fmla="*/ 27942 w 279403"/>
                <a:gd name="connsiteY23" fmla="*/ 236323 h 291928"/>
                <a:gd name="connsiteX24" fmla="*/ 32599 w 279403"/>
                <a:gd name="connsiteY24" fmla="*/ 240957 h 291928"/>
                <a:gd name="connsiteX25" fmla="*/ 107105 w 279403"/>
                <a:gd name="connsiteY25" fmla="*/ 240957 h 291928"/>
                <a:gd name="connsiteX26" fmla="*/ 111762 w 279403"/>
                <a:gd name="connsiteY26" fmla="*/ 236323 h 291928"/>
                <a:gd name="connsiteX27" fmla="*/ 111762 w 279403"/>
                <a:gd name="connsiteY27" fmla="*/ 222422 h 291928"/>
                <a:gd name="connsiteX28" fmla="*/ 121075 w 279403"/>
                <a:gd name="connsiteY28" fmla="*/ 213154 h 291928"/>
                <a:gd name="connsiteX29" fmla="*/ 158329 w 279403"/>
                <a:gd name="connsiteY29" fmla="*/ 213154 h 291928"/>
                <a:gd name="connsiteX30" fmla="*/ 167642 w 279403"/>
                <a:gd name="connsiteY30" fmla="*/ 222422 h 291928"/>
                <a:gd name="connsiteX31" fmla="*/ 167642 w 279403"/>
                <a:gd name="connsiteY31" fmla="*/ 236323 h 291928"/>
                <a:gd name="connsiteX32" fmla="*/ 172299 w 279403"/>
                <a:gd name="connsiteY32" fmla="*/ 240957 h 291928"/>
                <a:gd name="connsiteX33" fmla="*/ 246805 w 279403"/>
                <a:gd name="connsiteY33" fmla="*/ 240957 h 291928"/>
                <a:gd name="connsiteX34" fmla="*/ 251462 w 279403"/>
                <a:gd name="connsiteY34" fmla="*/ 236323 h 291928"/>
                <a:gd name="connsiteX35" fmla="*/ 251462 w 279403"/>
                <a:gd name="connsiteY35" fmla="*/ 213154 h 291928"/>
                <a:gd name="connsiteX36" fmla="*/ 271951 w 279403"/>
                <a:gd name="connsiteY36" fmla="*/ 186371 h 291928"/>
                <a:gd name="connsiteX37" fmla="*/ 279402 w 279403"/>
                <a:gd name="connsiteY37" fmla="*/ 177103 h 291928"/>
                <a:gd name="connsiteX38" fmla="*/ 279402 w 279403"/>
                <a:gd name="connsiteY38" fmla="*/ 4634 h 291928"/>
                <a:gd name="connsiteX39" fmla="*/ 274745 w 279403"/>
                <a:gd name="connsiteY39" fmla="*/ 0 h 291928"/>
                <a:gd name="connsiteX40" fmla="*/ 157211 w 279403"/>
                <a:gd name="connsiteY40" fmla="*/ 149393 h 291928"/>
                <a:gd name="connsiteX41" fmla="*/ 139702 w 279403"/>
                <a:gd name="connsiteY41" fmla="*/ 166816 h 291928"/>
                <a:gd name="connsiteX42" fmla="*/ 122193 w 279403"/>
                <a:gd name="connsiteY42" fmla="*/ 149393 h 291928"/>
                <a:gd name="connsiteX43" fmla="*/ 122193 w 279403"/>
                <a:gd name="connsiteY43" fmla="*/ 137901 h 291928"/>
                <a:gd name="connsiteX44" fmla="*/ 139702 w 279403"/>
                <a:gd name="connsiteY44" fmla="*/ 120478 h 291928"/>
                <a:gd name="connsiteX45" fmla="*/ 157211 w 279403"/>
                <a:gd name="connsiteY45" fmla="*/ 137901 h 291928"/>
                <a:gd name="connsiteX46" fmla="*/ 246805 w 279403"/>
                <a:gd name="connsiteY46" fmla="*/ 264126 h 291928"/>
                <a:gd name="connsiteX47" fmla="*/ 172299 w 279403"/>
                <a:gd name="connsiteY47" fmla="*/ 264126 h 291928"/>
                <a:gd name="connsiteX48" fmla="*/ 167642 w 279403"/>
                <a:gd name="connsiteY48" fmla="*/ 268759 h 291928"/>
                <a:gd name="connsiteX49" fmla="*/ 167642 w 279403"/>
                <a:gd name="connsiteY49" fmla="*/ 273393 h 291928"/>
                <a:gd name="connsiteX50" fmla="*/ 186269 w 279403"/>
                <a:gd name="connsiteY50" fmla="*/ 291928 h 291928"/>
                <a:gd name="connsiteX51" fmla="*/ 232835 w 279403"/>
                <a:gd name="connsiteY51" fmla="*/ 291928 h 291928"/>
                <a:gd name="connsiteX52" fmla="*/ 251462 w 279403"/>
                <a:gd name="connsiteY52" fmla="*/ 273393 h 291928"/>
                <a:gd name="connsiteX53" fmla="*/ 251462 w 279403"/>
                <a:gd name="connsiteY53" fmla="*/ 268759 h 291928"/>
                <a:gd name="connsiteX54" fmla="*/ 246805 w 279403"/>
                <a:gd name="connsiteY54" fmla="*/ 264126 h 29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279403" h="291928">
                  <a:moveTo>
                    <a:pt x="107105" y="264126"/>
                  </a:moveTo>
                  <a:lnTo>
                    <a:pt x="32599" y="264126"/>
                  </a:lnTo>
                  <a:cubicBezTo>
                    <a:pt x="30027" y="264126"/>
                    <a:pt x="27942" y="266201"/>
                    <a:pt x="27942" y="268759"/>
                  </a:cubicBezTo>
                  <a:lnTo>
                    <a:pt x="27942" y="273393"/>
                  </a:lnTo>
                  <a:cubicBezTo>
                    <a:pt x="27942" y="283630"/>
                    <a:pt x="36281" y="291928"/>
                    <a:pt x="46569" y="291928"/>
                  </a:cubicBezTo>
                  <a:lnTo>
                    <a:pt x="93135" y="291928"/>
                  </a:lnTo>
                  <a:cubicBezTo>
                    <a:pt x="103423" y="291928"/>
                    <a:pt x="111762" y="283630"/>
                    <a:pt x="111762" y="273393"/>
                  </a:cubicBezTo>
                  <a:lnTo>
                    <a:pt x="111762" y="268759"/>
                  </a:lnTo>
                  <a:cubicBezTo>
                    <a:pt x="111762" y="266201"/>
                    <a:pt x="109677" y="264126"/>
                    <a:pt x="107105" y="264126"/>
                  </a:cubicBezTo>
                  <a:close/>
                  <a:moveTo>
                    <a:pt x="274745" y="0"/>
                  </a:moveTo>
                  <a:lnTo>
                    <a:pt x="172299" y="0"/>
                  </a:lnTo>
                  <a:cubicBezTo>
                    <a:pt x="169727" y="0"/>
                    <a:pt x="167642" y="2075"/>
                    <a:pt x="167642" y="4634"/>
                  </a:cubicBezTo>
                  <a:lnTo>
                    <a:pt x="167642" y="64873"/>
                  </a:lnTo>
                  <a:cubicBezTo>
                    <a:pt x="167642" y="69991"/>
                    <a:pt x="163472" y="74141"/>
                    <a:pt x="158329" y="74141"/>
                  </a:cubicBezTo>
                  <a:lnTo>
                    <a:pt x="121075" y="74141"/>
                  </a:lnTo>
                  <a:cubicBezTo>
                    <a:pt x="115931" y="74141"/>
                    <a:pt x="111762" y="69991"/>
                    <a:pt x="111762" y="64873"/>
                  </a:cubicBezTo>
                  <a:lnTo>
                    <a:pt x="111762" y="4634"/>
                  </a:lnTo>
                  <a:cubicBezTo>
                    <a:pt x="111762" y="2075"/>
                    <a:pt x="109677" y="0"/>
                    <a:pt x="107105" y="0"/>
                  </a:cubicBezTo>
                  <a:lnTo>
                    <a:pt x="4659" y="0"/>
                  </a:lnTo>
                  <a:cubicBezTo>
                    <a:pt x="2087" y="0"/>
                    <a:pt x="2" y="2075"/>
                    <a:pt x="2" y="4634"/>
                  </a:cubicBezTo>
                  <a:lnTo>
                    <a:pt x="2" y="177289"/>
                  </a:lnTo>
                  <a:cubicBezTo>
                    <a:pt x="-89" y="181763"/>
                    <a:pt x="3046" y="185662"/>
                    <a:pt x="7453" y="186556"/>
                  </a:cubicBezTo>
                  <a:cubicBezTo>
                    <a:pt x="19488" y="189869"/>
                    <a:pt x="27853" y="200728"/>
                    <a:pt x="27942" y="213154"/>
                  </a:cubicBezTo>
                  <a:lnTo>
                    <a:pt x="27942" y="236323"/>
                  </a:lnTo>
                  <a:cubicBezTo>
                    <a:pt x="27942" y="238882"/>
                    <a:pt x="30027" y="240957"/>
                    <a:pt x="32599" y="240957"/>
                  </a:cubicBezTo>
                  <a:lnTo>
                    <a:pt x="107105" y="240957"/>
                  </a:lnTo>
                  <a:cubicBezTo>
                    <a:pt x="109677" y="240957"/>
                    <a:pt x="111762" y="238882"/>
                    <a:pt x="111762" y="236323"/>
                  </a:cubicBezTo>
                  <a:lnTo>
                    <a:pt x="111762" y="222422"/>
                  </a:lnTo>
                  <a:cubicBezTo>
                    <a:pt x="111762" y="217303"/>
                    <a:pt x="115931" y="213154"/>
                    <a:pt x="121075" y="213154"/>
                  </a:cubicBezTo>
                  <a:lnTo>
                    <a:pt x="158329" y="213154"/>
                  </a:lnTo>
                  <a:cubicBezTo>
                    <a:pt x="163472" y="213154"/>
                    <a:pt x="167642" y="217303"/>
                    <a:pt x="167642" y="222422"/>
                  </a:cubicBezTo>
                  <a:lnTo>
                    <a:pt x="167642" y="236323"/>
                  </a:lnTo>
                  <a:cubicBezTo>
                    <a:pt x="167642" y="238882"/>
                    <a:pt x="169727" y="240957"/>
                    <a:pt x="172299" y="240957"/>
                  </a:cubicBezTo>
                  <a:lnTo>
                    <a:pt x="246805" y="240957"/>
                  </a:lnTo>
                  <a:cubicBezTo>
                    <a:pt x="249377" y="240957"/>
                    <a:pt x="251462" y="238882"/>
                    <a:pt x="251462" y="236323"/>
                  </a:cubicBezTo>
                  <a:lnTo>
                    <a:pt x="251462" y="213154"/>
                  </a:lnTo>
                  <a:cubicBezTo>
                    <a:pt x="251468" y="200660"/>
                    <a:pt x="259850" y="189702"/>
                    <a:pt x="271951" y="186371"/>
                  </a:cubicBezTo>
                  <a:cubicBezTo>
                    <a:pt x="276357" y="185476"/>
                    <a:pt x="279492" y="181578"/>
                    <a:pt x="279402" y="177103"/>
                  </a:cubicBezTo>
                  <a:lnTo>
                    <a:pt x="279402" y="4634"/>
                  </a:lnTo>
                  <a:cubicBezTo>
                    <a:pt x="279402" y="2075"/>
                    <a:pt x="277317" y="0"/>
                    <a:pt x="274745" y="0"/>
                  </a:cubicBezTo>
                  <a:close/>
                  <a:moveTo>
                    <a:pt x="157211" y="149393"/>
                  </a:moveTo>
                  <a:cubicBezTo>
                    <a:pt x="157211" y="159016"/>
                    <a:pt x="149372" y="166816"/>
                    <a:pt x="139702" y="166816"/>
                  </a:cubicBezTo>
                  <a:cubicBezTo>
                    <a:pt x="130032" y="166816"/>
                    <a:pt x="122193" y="159016"/>
                    <a:pt x="122193" y="149393"/>
                  </a:cubicBezTo>
                  <a:lnTo>
                    <a:pt x="122193" y="137901"/>
                  </a:lnTo>
                  <a:cubicBezTo>
                    <a:pt x="122193" y="128279"/>
                    <a:pt x="130032" y="120478"/>
                    <a:pt x="139702" y="120478"/>
                  </a:cubicBezTo>
                  <a:cubicBezTo>
                    <a:pt x="149372" y="120478"/>
                    <a:pt x="157211" y="128279"/>
                    <a:pt x="157211" y="137901"/>
                  </a:cubicBezTo>
                  <a:close/>
                  <a:moveTo>
                    <a:pt x="246805" y="264126"/>
                  </a:moveTo>
                  <a:lnTo>
                    <a:pt x="172299" y="264126"/>
                  </a:lnTo>
                  <a:cubicBezTo>
                    <a:pt x="169727" y="264126"/>
                    <a:pt x="167642" y="266201"/>
                    <a:pt x="167642" y="268759"/>
                  </a:cubicBezTo>
                  <a:lnTo>
                    <a:pt x="167642" y="273393"/>
                  </a:lnTo>
                  <a:cubicBezTo>
                    <a:pt x="167642" y="283630"/>
                    <a:pt x="175981" y="291928"/>
                    <a:pt x="186269" y="291928"/>
                  </a:cubicBezTo>
                  <a:lnTo>
                    <a:pt x="232835" y="291928"/>
                  </a:lnTo>
                  <a:cubicBezTo>
                    <a:pt x="243123" y="291928"/>
                    <a:pt x="251462" y="283630"/>
                    <a:pt x="251462" y="273393"/>
                  </a:cubicBezTo>
                  <a:lnTo>
                    <a:pt x="251462" y="268759"/>
                  </a:lnTo>
                  <a:cubicBezTo>
                    <a:pt x="251462" y="266201"/>
                    <a:pt x="249377" y="264126"/>
                    <a:pt x="246805" y="26412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03" name="Graphic 151">
            <a:extLst>
              <a:ext uri="{FF2B5EF4-FFF2-40B4-BE49-F238E27FC236}">
                <a16:creationId xmlns:a16="http://schemas.microsoft.com/office/drawing/2014/main" id="{EF0E6FF5-7071-2049-A8B3-812F3663BA28}"/>
              </a:ext>
            </a:extLst>
          </p:cNvPr>
          <p:cNvGrpSpPr>
            <a:grpSpLocks noChangeAspect="1"/>
          </p:cNvGrpSpPr>
          <p:nvPr/>
        </p:nvGrpSpPr>
        <p:grpSpPr>
          <a:xfrm>
            <a:off x="5291729" y="3673401"/>
            <a:ext cx="378725" cy="366222"/>
            <a:chOff x="5288429" y="5910861"/>
            <a:chExt cx="378725" cy="366222"/>
          </a:xfrm>
          <a:noFill/>
        </p:grpSpPr>
        <p:sp>
          <p:nvSpPr>
            <p:cNvPr id="404" name="Freeform 403">
              <a:extLst>
                <a:ext uri="{FF2B5EF4-FFF2-40B4-BE49-F238E27FC236}">
                  <a16:creationId xmlns:a16="http://schemas.microsoft.com/office/drawing/2014/main" id="{3393EB3A-88AA-B349-813E-DECDD5E17E02}"/>
                </a:ext>
              </a:extLst>
            </p:cNvPr>
            <p:cNvSpPr/>
            <p:nvPr/>
          </p:nvSpPr>
          <p:spPr>
            <a:xfrm>
              <a:off x="5288429" y="6038313"/>
              <a:ext cx="378725" cy="184185"/>
            </a:xfrm>
            <a:custGeom>
              <a:avLst/>
              <a:gdLst>
                <a:gd name="connsiteX0" fmla="*/ 108876 w 378725"/>
                <a:gd name="connsiteY0" fmla="*/ 63685 h 184185"/>
                <a:gd name="connsiteX1" fmla="*/ 77625 w 378725"/>
                <a:gd name="connsiteY1" fmla="*/ 63821 h 184185"/>
                <a:gd name="connsiteX2" fmla="*/ 76206 w 378725"/>
                <a:gd name="connsiteY2" fmla="*/ 65385 h 184185"/>
                <a:gd name="connsiteX3" fmla="*/ 78587 w 378725"/>
                <a:gd name="connsiteY3" fmla="*/ 95510 h 184185"/>
                <a:gd name="connsiteX4" fmla="*/ 102780 w 378725"/>
                <a:gd name="connsiteY4" fmla="*/ 119402 h 184185"/>
                <a:gd name="connsiteX5" fmla="*/ 103114 w 378725"/>
                <a:gd name="connsiteY5" fmla="*/ 136637 h 184185"/>
                <a:gd name="connsiteX6" fmla="*/ 85731 w 378725"/>
                <a:gd name="connsiteY6" fmla="*/ 136968 h 184185"/>
                <a:gd name="connsiteX7" fmla="*/ 62013 w 378725"/>
                <a:gd name="connsiteY7" fmla="*/ 113264 h 184185"/>
                <a:gd name="connsiteX8" fmla="*/ 47631 w 378725"/>
                <a:gd name="connsiteY8" fmla="*/ 80306 h 184185"/>
                <a:gd name="connsiteX9" fmla="*/ 47631 w 378725"/>
                <a:gd name="connsiteY9" fmla="*/ 23644 h 184185"/>
                <a:gd name="connsiteX10" fmla="*/ 23852 w 378725"/>
                <a:gd name="connsiteY10" fmla="*/ 1 h 184185"/>
                <a:gd name="connsiteX11" fmla="*/ 21342 w 378725"/>
                <a:gd name="connsiteY11" fmla="*/ 130 h 184185"/>
                <a:gd name="connsiteX12" fmla="*/ 6 w 378725"/>
                <a:gd name="connsiteY12" fmla="*/ 24967 h 184185"/>
                <a:gd name="connsiteX13" fmla="*/ 6 w 378725"/>
                <a:gd name="connsiteY13" fmla="*/ 83139 h 184185"/>
                <a:gd name="connsiteX14" fmla="*/ 13531 w 378725"/>
                <a:gd name="connsiteY14" fmla="*/ 119780 h 184185"/>
                <a:gd name="connsiteX15" fmla="*/ 66681 w 378725"/>
                <a:gd name="connsiteY15" fmla="*/ 182486 h 184185"/>
                <a:gd name="connsiteX16" fmla="*/ 70300 w 378725"/>
                <a:gd name="connsiteY16" fmla="*/ 184186 h 184185"/>
                <a:gd name="connsiteX17" fmla="*/ 168408 w 378725"/>
                <a:gd name="connsiteY17" fmla="*/ 184186 h 184185"/>
                <a:gd name="connsiteX18" fmla="*/ 173170 w 378725"/>
                <a:gd name="connsiteY18" fmla="*/ 179464 h 184185"/>
                <a:gd name="connsiteX19" fmla="*/ 173170 w 378725"/>
                <a:gd name="connsiteY19" fmla="*/ 151133 h 184185"/>
                <a:gd name="connsiteX20" fmla="*/ 156501 w 378725"/>
                <a:gd name="connsiteY20" fmla="*/ 110998 h 184185"/>
                <a:gd name="connsiteX21" fmla="*/ 357384 w 378725"/>
                <a:gd name="connsiteY21" fmla="*/ 130 h 184185"/>
                <a:gd name="connsiteX22" fmla="*/ 331224 w 378725"/>
                <a:gd name="connsiteY22" fmla="*/ 21155 h 184185"/>
                <a:gd name="connsiteX23" fmla="*/ 331095 w 378725"/>
                <a:gd name="connsiteY23" fmla="*/ 23644 h 184185"/>
                <a:gd name="connsiteX24" fmla="*/ 331095 w 378725"/>
                <a:gd name="connsiteY24" fmla="*/ 80306 h 184185"/>
                <a:gd name="connsiteX25" fmla="*/ 316521 w 378725"/>
                <a:gd name="connsiteY25" fmla="*/ 113359 h 184185"/>
                <a:gd name="connsiteX26" fmla="*/ 293185 w 378725"/>
                <a:gd name="connsiteY26" fmla="*/ 136968 h 184185"/>
                <a:gd name="connsiteX27" fmla="*/ 275850 w 378725"/>
                <a:gd name="connsiteY27" fmla="*/ 136590 h 184185"/>
                <a:gd name="connsiteX28" fmla="*/ 276231 w 378725"/>
                <a:gd name="connsiteY28" fmla="*/ 119402 h 184185"/>
                <a:gd name="connsiteX29" fmla="*/ 300424 w 378725"/>
                <a:gd name="connsiteY29" fmla="*/ 95510 h 184185"/>
                <a:gd name="connsiteX30" fmla="*/ 302805 w 378725"/>
                <a:gd name="connsiteY30" fmla="*/ 65385 h 184185"/>
                <a:gd name="connsiteX31" fmla="*/ 271851 w 378725"/>
                <a:gd name="connsiteY31" fmla="*/ 62239 h 184185"/>
                <a:gd name="connsiteX32" fmla="*/ 270230 w 378725"/>
                <a:gd name="connsiteY32" fmla="*/ 63685 h 184185"/>
                <a:gd name="connsiteX33" fmla="*/ 222605 w 378725"/>
                <a:gd name="connsiteY33" fmla="*/ 110903 h 184185"/>
                <a:gd name="connsiteX34" fmla="*/ 205841 w 378725"/>
                <a:gd name="connsiteY34" fmla="*/ 151038 h 184185"/>
                <a:gd name="connsiteX35" fmla="*/ 205841 w 378725"/>
                <a:gd name="connsiteY35" fmla="*/ 179369 h 184185"/>
                <a:gd name="connsiteX36" fmla="*/ 210603 w 378725"/>
                <a:gd name="connsiteY36" fmla="*/ 184091 h 184185"/>
                <a:gd name="connsiteX37" fmla="*/ 308139 w 378725"/>
                <a:gd name="connsiteY37" fmla="*/ 184091 h 184185"/>
                <a:gd name="connsiteX38" fmla="*/ 311759 w 378725"/>
                <a:gd name="connsiteY38" fmla="*/ 182391 h 184185"/>
                <a:gd name="connsiteX39" fmla="*/ 365289 w 378725"/>
                <a:gd name="connsiteY39" fmla="*/ 119686 h 184185"/>
                <a:gd name="connsiteX40" fmla="*/ 378720 w 378725"/>
                <a:gd name="connsiteY40" fmla="*/ 83045 h 184185"/>
                <a:gd name="connsiteX41" fmla="*/ 378720 w 378725"/>
                <a:gd name="connsiteY41" fmla="*/ 24967 h 184185"/>
                <a:gd name="connsiteX42" fmla="*/ 357384 w 378725"/>
                <a:gd name="connsiteY42" fmla="*/ 130 h 184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8725" h="184185">
                  <a:moveTo>
                    <a:pt x="108876" y="63685"/>
                  </a:moveTo>
                  <a:cubicBezTo>
                    <a:pt x="100209" y="55167"/>
                    <a:pt x="86217" y="55228"/>
                    <a:pt x="77625" y="63821"/>
                  </a:cubicBezTo>
                  <a:cubicBezTo>
                    <a:pt x="77127" y="64320"/>
                    <a:pt x="76653" y="64842"/>
                    <a:pt x="76206" y="65385"/>
                  </a:cubicBezTo>
                  <a:cubicBezTo>
                    <a:pt x="69191" y="74576"/>
                    <a:pt x="70214" y="87515"/>
                    <a:pt x="78587" y="95510"/>
                  </a:cubicBezTo>
                  <a:lnTo>
                    <a:pt x="102780" y="119402"/>
                  </a:lnTo>
                  <a:cubicBezTo>
                    <a:pt x="107672" y="124070"/>
                    <a:pt x="107822" y="131787"/>
                    <a:pt x="103114" y="136637"/>
                  </a:cubicBezTo>
                  <a:cubicBezTo>
                    <a:pt x="98406" y="141487"/>
                    <a:pt x="90623" y="141636"/>
                    <a:pt x="85731" y="136968"/>
                  </a:cubicBezTo>
                  <a:lnTo>
                    <a:pt x="62013" y="113264"/>
                  </a:lnTo>
                  <a:cubicBezTo>
                    <a:pt x="53202" y="104467"/>
                    <a:pt x="48065" y="92696"/>
                    <a:pt x="47631" y="80306"/>
                  </a:cubicBezTo>
                  <a:lnTo>
                    <a:pt x="47631" y="23644"/>
                  </a:lnTo>
                  <a:cubicBezTo>
                    <a:pt x="47649" y="10606"/>
                    <a:pt x="37003" y="20"/>
                    <a:pt x="23852" y="1"/>
                  </a:cubicBezTo>
                  <a:cubicBezTo>
                    <a:pt x="23014" y="1"/>
                    <a:pt x="22176" y="43"/>
                    <a:pt x="21342" y="130"/>
                  </a:cubicBezTo>
                  <a:cubicBezTo>
                    <a:pt x="8908" y="1851"/>
                    <a:pt x="-260" y="12523"/>
                    <a:pt x="6" y="24967"/>
                  </a:cubicBezTo>
                  <a:lnTo>
                    <a:pt x="6" y="83139"/>
                  </a:lnTo>
                  <a:cubicBezTo>
                    <a:pt x="-3" y="96556"/>
                    <a:pt x="4790" y="109540"/>
                    <a:pt x="13531" y="119780"/>
                  </a:cubicBezTo>
                  <a:lnTo>
                    <a:pt x="66681" y="182486"/>
                  </a:lnTo>
                  <a:cubicBezTo>
                    <a:pt x="67568" y="183563"/>
                    <a:pt x="68897" y="184187"/>
                    <a:pt x="70300" y="184186"/>
                  </a:cubicBezTo>
                  <a:lnTo>
                    <a:pt x="168408" y="184186"/>
                  </a:lnTo>
                  <a:cubicBezTo>
                    <a:pt x="171037" y="184186"/>
                    <a:pt x="173170" y="182071"/>
                    <a:pt x="173170" y="179464"/>
                  </a:cubicBezTo>
                  <a:lnTo>
                    <a:pt x="173170" y="151133"/>
                  </a:lnTo>
                  <a:cubicBezTo>
                    <a:pt x="173207" y="136091"/>
                    <a:pt x="167210" y="121652"/>
                    <a:pt x="156501" y="110998"/>
                  </a:cubicBezTo>
                  <a:close/>
                  <a:moveTo>
                    <a:pt x="357384" y="130"/>
                  </a:moveTo>
                  <a:cubicBezTo>
                    <a:pt x="344304" y="-1226"/>
                    <a:pt x="332591" y="8187"/>
                    <a:pt x="331224" y="21155"/>
                  </a:cubicBezTo>
                  <a:cubicBezTo>
                    <a:pt x="331137" y="21982"/>
                    <a:pt x="331094" y="22813"/>
                    <a:pt x="331095" y="23644"/>
                  </a:cubicBezTo>
                  <a:lnTo>
                    <a:pt x="331095" y="80306"/>
                  </a:lnTo>
                  <a:cubicBezTo>
                    <a:pt x="330633" y="92755"/>
                    <a:pt x="325424" y="104568"/>
                    <a:pt x="316521" y="113359"/>
                  </a:cubicBezTo>
                  <a:lnTo>
                    <a:pt x="293185" y="136968"/>
                  </a:lnTo>
                  <a:cubicBezTo>
                    <a:pt x="288293" y="141609"/>
                    <a:pt x="280531" y="141440"/>
                    <a:pt x="275850" y="136590"/>
                  </a:cubicBezTo>
                  <a:cubicBezTo>
                    <a:pt x="271168" y="131740"/>
                    <a:pt x="271339" y="124044"/>
                    <a:pt x="276231" y="119402"/>
                  </a:cubicBezTo>
                  <a:lnTo>
                    <a:pt x="300424" y="95510"/>
                  </a:lnTo>
                  <a:cubicBezTo>
                    <a:pt x="308797" y="87515"/>
                    <a:pt x="309820" y="74576"/>
                    <a:pt x="302805" y="65385"/>
                  </a:cubicBezTo>
                  <a:cubicBezTo>
                    <a:pt x="295134" y="56042"/>
                    <a:pt x="281275" y="54633"/>
                    <a:pt x="271851" y="62239"/>
                  </a:cubicBezTo>
                  <a:cubicBezTo>
                    <a:pt x="271287" y="62694"/>
                    <a:pt x="270746" y="63177"/>
                    <a:pt x="270230" y="63685"/>
                  </a:cubicBezTo>
                  <a:lnTo>
                    <a:pt x="222605" y="110903"/>
                  </a:lnTo>
                  <a:cubicBezTo>
                    <a:pt x="211861" y="121542"/>
                    <a:pt x="205828" y="135984"/>
                    <a:pt x="205841" y="151038"/>
                  </a:cubicBezTo>
                  <a:lnTo>
                    <a:pt x="205841" y="179369"/>
                  </a:lnTo>
                  <a:cubicBezTo>
                    <a:pt x="205841" y="181977"/>
                    <a:pt x="207974" y="184091"/>
                    <a:pt x="210603" y="184091"/>
                  </a:cubicBezTo>
                  <a:lnTo>
                    <a:pt x="308139" y="184091"/>
                  </a:lnTo>
                  <a:cubicBezTo>
                    <a:pt x="309545" y="184106"/>
                    <a:pt x="310880" y="183479"/>
                    <a:pt x="311759" y="182391"/>
                  </a:cubicBezTo>
                  <a:lnTo>
                    <a:pt x="365289" y="119686"/>
                  </a:lnTo>
                  <a:cubicBezTo>
                    <a:pt x="373961" y="109411"/>
                    <a:pt x="378714" y="96441"/>
                    <a:pt x="378720" y="83045"/>
                  </a:cubicBezTo>
                  <a:lnTo>
                    <a:pt x="378720" y="24967"/>
                  </a:lnTo>
                  <a:cubicBezTo>
                    <a:pt x="378985" y="12523"/>
                    <a:pt x="369817" y="1851"/>
                    <a:pt x="357384" y="13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05" name="Freeform 404">
              <a:extLst>
                <a:ext uri="{FF2B5EF4-FFF2-40B4-BE49-F238E27FC236}">
                  <a16:creationId xmlns:a16="http://schemas.microsoft.com/office/drawing/2014/main" id="{421B89DF-9B3E-AC4E-9869-6EDFE0C614A8}"/>
                </a:ext>
              </a:extLst>
            </p:cNvPr>
            <p:cNvSpPr/>
            <p:nvPr/>
          </p:nvSpPr>
          <p:spPr>
            <a:xfrm>
              <a:off x="5356824" y="5910861"/>
              <a:ext cx="241935" cy="366222"/>
            </a:xfrm>
            <a:custGeom>
              <a:avLst/>
              <a:gdLst>
                <a:gd name="connsiteX0" fmla="*/ 97822 w 241935"/>
                <a:gd name="connsiteY0" fmla="*/ 78571 h 366222"/>
                <a:gd name="connsiteX1" fmla="*/ 144113 w 241935"/>
                <a:gd name="connsiteY1" fmla="*/ 78571 h 366222"/>
                <a:gd name="connsiteX2" fmla="*/ 148879 w 241935"/>
                <a:gd name="connsiteY2" fmla="*/ 74043 h 366222"/>
                <a:gd name="connsiteX3" fmla="*/ 148876 w 241935"/>
                <a:gd name="connsiteY3" fmla="*/ 73754 h 366222"/>
                <a:gd name="connsiteX4" fmla="*/ 120967 w 241935"/>
                <a:gd name="connsiteY4" fmla="*/ 0 h 366222"/>
                <a:gd name="connsiteX5" fmla="*/ 93536 w 241935"/>
                <a:gd name="connsiteY5" fmla="*/ 73754 h 366222"/>
                <a:gd name="connsiteX6" fmla="*/ 97822 w 241935"/>
                <a:gd name="connsiteY6" fmla="*/ 78571 h 366222"/>
                <a:gd name="connsiteX7" fmla="*/ 31718 w 241935"/>
                <a:gd name="connsiteY7" fmla="*/ 77910 h 366222"/>
                <a:gd name="connsiteX8" fmla="*/ 64961 w 241935"/>
                <a:gd name="connsiteY8" fmla="*/ 77910 h 366222"/>
                <a:gd name="connsiteX9" fmla="*/ 69628 w 241935"/>
                <a:gd name="connsiteY9" fmla="*/ 73471 h 366222"/>
                <a:gd name="connsiteX10" fmla="*/ 80772 w 241935"/>
                <a:gd name="connsiteY10" fmla="*/ 13032 h 366222"/>
                <a:gd name="connsiteX11" fmla="*/ 77774 w 241935"/>
                <a:gd name="connsiteY11" fmla="*/ 7053 h 366222"/>
                <a:gd name="connsiteX12" fmla="*/ 74009 w 241935"/>
                <a:gd name="connsiteY12" fmla="*/ 7366 h 366222"/>
                <a:gd name="connsiteX13" fmla="*/ 26861 w 241935"/>
                <a:gd name="connsiteY13" fmla="*/ 72432 h 366222"/>
                <a:gd name="connsiteX14" fmla="*/ 30796 w 241935"/>
                <a:gd name="connsiteY14" fmla="*/ 77851 h 366222"/>
                <a:gd name="connsiteX15" fmla="*/ 31718 w 241935"/>
                <a:gd name="connsiteY15" fmla="*/ 77910 h 366222"/>
                <a:gd name="connsiteX16" fmla="*/ 172784 w 241935"/>
                <a:gd name="connsiteY16" fmla="*/ 73471 h 366222"/>
                <a:gd name="connsiteX17" fmla="*/ 177451 w 241935"/>
                <a:gd name="connsiteY17" fmla="*/ 77910 h 366222"/>
                <a:gd name="connsiteX18" fmla="*/ 210312 w 241935"/>
                <a:gd name="connsiteY18" fmla="*/ 77910 h 366222"/>
                <a:gd name="connsiteX19" fmla="*/ 215120 w 241935"/>
                <a:gd name="connsiteY19" fmla="*/ 73045 h 366222"/>
                <a:gd name="connsiteX20" fmla="*/ 215075 w 241935"/>
                <a:gd name="connsiteY20" fmla="*/ 72432 h 366222"/>
                <a:gd name="connsiteX21" fmla="*/ 168497 w 241935"/>
                <a:gd name="connsiteY21" fmla="*/ 7366 h 366222"/>
                <a:gd name="connsiteX22" fmla="*/ 162051 w 241935"/>
                <a:gd name="connsiteY22" fmla="*/ 9300 h 366222"/>
                <a:gd name="connsiteX23" fmla="*/ 161735 w 241935"/>
                <a:gd name="connsiteY23" fmla="*/ 13032 h 366222"/>
                <a:gd name="connsiteX24" fmla="*/ 172784 w 241935"/>
                <a:gd name="connsiteY24" fmla="*/ 73471 h 366222"/>
                <a:gd name="connsiteX25" fmla="*/ 168497 w 241935"/>
                <a:gd name="connsiteY25" fmla="*/ 172062 h 366222"/>
                <a:gd name="connsiteX26" fmla="*/ 215075 w 241935"/>
                <a:gd name="connsiteY26" fmla="*/ 106996 h 366222"/>
                <a:gd name="connsiteX27" fmla="*/ 210930 w 241935"/>
                <a:gd name="connsiteY27" fmla="*/ 101564 h 366222"/>
                <a:gd name="connsiteX28" fmla="*/ 210312 w 241935"/>
                <a:gd name="connsiteY28" fmla="*/ 101519 h 366222"/>
                <a:gd name="connsiteX29" fmla="*/ 177451 w 241935"/>
                <a:gd name="connsiteY29" fmla="*/ 101519 h 366222"/>
                <a:gd name="connsiteX30" fmla="*/ 172784 w 241935"/>
                <a:gd name="connsiteY30" fmla="*/ 105957 h 366222"/>
                <a:gd name="connsiteX31" fmla="*/ 161735 w 241935"/>
                <a:gd name="connsiteY31" fmla="*/ 166396 h 366222"/>
                <a:gd name="connsiteX32" fmla="*/ 164733 w 241935"/>
                <a:gd name="connsiteY32" fmla="*/ 172376 h 366222"/>
                <a:gd name="connsiteX33" fmla="*/ 168497 w 241935"/>
                <a:gd name="connsiteY33" fmla="*/ 172062 h 366222"/>
                <a:gd name="connsiteX34" fmla="*/ 144113 w 241935"/>
                <a:gd name="connsiteY34" fmla="*/ 100858 h 366222"/>
                <a:gd name="connsiteX35" fmla="*/ 97822 w 241935"/>
                <a:gd name="connsiteY35" fmla="*/ 100858 h 366222"/>
                <a:gd name="connsiteX36" fmla="*/ 93058 w 241935"/>
                <a:gd name="connsiteY36" fmla="*/ 105578 h 366222"/>
                <a:gd name="connsiteX37" fmla="*/ 93059 w 241935"/>
                <a:gd name="connsiteY37" fmla="*/ 105674 h 366222"/>
                <a:gd name="connsiteX38" fmla="*/ 120967 w 241935"/>
                <a:gd name="connsiteY38" fmla="*/ 179428 h 366222"/>
                <a:gd name="connsiteX39" fmla="*/ 148876 w 241935"/>
                <a:gd name="connsiteY39" fmla="*/ 105674 h 366222"/>
                <a:gd name="connsiteX40" fmla="*/ 144404 w 241935"/>
                <a:gd name="connsiteY40" fmla="*/ 100860 h 366222"/>
                <a:gd name="connsiteX41" fmla="*/ 144113 w 241935"/>
                <a:gd name="connsiteY41" fmla="*/ 100858 h 366222"/>
                <a:gd name="connsiteX42" fmla="*/ 237173 w 241935"/>
                <a:gd name="connsiteY42" fmla="*/ 337892 h 366222"/>
                <a:gd name="connsiteX43" fmla="*/ 139351 w 241935"/>
                <a:gd name="connsiteY43" fmla="*/ 337892 h 366222"/>
                <a:gd name="connsiteX44" fmla="*/ 134588 w 241935"/>
                <a:gd name="connsiteY44" fmla="*/ 342613 h 366222"/>
                <a:gd name="connsiteX45" fmla="*/ 134588 w 241935"/>
                <a:gd name="connsiteY45" fmla="*/ 361501 h 366222"/>
                <a:gd name="connsiteX46" fmla="*/ 139351 w 241935"/>
                <a:gd name="connsiteY46" fmla="*/ 366222 h 366222"/>
                <a:gd name="connsiteX47" fmla="*/ 237173 w 241935"/>
                <a:gd name="connsiteY47" fmla="*/ 366222 h 366222"/>
                <a:gd name="connsiteX48" fmla="*/ 241935 w 241935"/>
                <a:gd name="connsiteY48" fmla="*/ 361501 h 366222"/>
                <a:gd name="connsiteX49" fmla="*/ 241935 w 241935"/>
                <a:gd name="connsiteY49" fmla="*/ 342613 h 366222"/>
                <a:gd name="connsiteX50" fmla="*/ 237173 w 241935"/>
                <a:gd name="connsiteY50" fmla="*/ 337892 h 366222"/>
                <a:gd name="connsiteX51" fmla="*/ 73533 w 241935"/>
                <a:gd name="connsiteY51" fmla="*/ 172062 h 366222"/>
                <a:gd name="connsiteX52" fmla="*/ 79980 w 241935"/>
                <a:gd name="connsiteY52" fmla="*/ 170128 h 366222"/>
                <a:gd name="connsiteX53" fmla="*/ 80296 w 241935"/>
                <a:gd name="connsiteY53" fmla="*/ 166396 h 366222"/>
                <a:gd name="connsiteX54" fmla="*/ 69152 w 241935"/>
                <a:gd name="connsiteY54" fmla="*/ 105957 h 366222"/>
                <a:gd name="connsiteX55" fmla="*/ 64484 w 241935"/>
                <a:gd name="connsiteY55" fmla="*/ 101519 h 366222"/>
                <a:gd name="connsiteX56" fmla="*/ 31718 w 241935"/>
                <a:gd name="connsiteY56" fmla="*/ 101519 h 366222"/>
                <a:gd name="connsiteX57" fmla="*/ 26895 w 241935"/>
                <a:gd name="connsiteY57" fmla="*/ 106179 h 366222"/>
                <a:gd name="connsiteX58" fmla="*/ 26956 w 241935"/>
                <a:gd name="connsiteY58" fmla="*/ 106996 h 366222"/>
                <a:gd name="connsiteX59" fmla="*/ 73533 w 241935"/>
                <a:gd name="connsiteY59" fmla="*/ 172062 h 366222"/>
                <a:gd name="connsiteX60" fmla="*/ 102108 w 241935"/>
                <a:gd name="connsiteY60" fmla="*/ 337892 h 366222"/>
                <a:gd name="connsiteX61" fmla="*/ 4763 w 241935"/>
                <a:gd name="connsiteY61" fmla="*/ 337892 h 366222"/>
                <a:gd name="connsiteX62" fmla="*/ 0 w 241935"/>
                <a:gd name="connsiteY62" fmla="*/ 342613 h 366222"/>
                <a:gd name="connsiteX63" fmla="*/ 0 w 241935"/>
                <a:gd name="connsiteY63" fmla="*/ 361501 h 366222"/>
                <a:gd name="connsiteX64" fmla="*/ 4763 w 241935"/>
                <a:gd name="connsiteY64" fmla="*/ 366222 h 366222"/>
                <a:gd name="connsiteX65" fmla="*/ 103061 w 241935"/>
                <a:gd name="connsiteY65" fmla="*/ 366222 h 366222"/>
                <a:gd name="connsiteX66" fmla="*/ 107823 w 241935"/>
                <a:gd name="connsiteY66" fmla="*/ 361501 h 366222"/>
                <a:gd name="connsiteX67" fmla="*/ 107823 w 241935"/>
                <a:gd name="connsiteY67" fmla="*/ 342613 h 366222"/>
                <a:gd name="connsiteX68" fmla="*/ 103061 w 241935"/>
                <a:gd name="connsiteY68" fmla="*/ 337892 h 36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241935" h="366222">
                  <a:moveTo>
                    <a:pt x="97822" y="78571"/>
                  </a:moveTo>
                  <a:lnTo>
                    <a:pt x="144113" y="78571"/>
                  </a:lnTo>
                  <a:cubicBezTo>
                    <a:pt x="146691" y="78625"/>
                    <a:pt x="148824" y="76598"/>
                    <a:pt x="148879" y="74043"/>
                  </a:cubicBezTo>
                  <a:cubicBezTo>
                    <a:pt x="148881" y="73947"/>
                    <a:pt x="148880" y="73850"/>
                    <a:pt x="148876" y="73754"/>
                  </a:cubicBezTo>
                  <a:cubicBezTo>
                    <a:pt x="145828" y="27670"/>
                    <a:pt x="130016" y="0"/>
                    <a:pt x="120967" y="0"/>
                  </a:cubicBezTo>
                  <a:cubicBezTo>
                    <a:pt x="111919" y="0"/>
                    <a:pt x="96107" y="27670"/>
                    <a:pt x="93536" y="73754"/>
                  </a:cubicBezTo>
                  <a:cubicBezTo>
                    <a:pt x="93474" y="76224"/>
                    <a:pt x="95342" y="78324"/>
                    <a:pt x="97822" y="78571"/>
                  </a:cubicBezTo>
                  <a:close/>
                  <a:moveTo>
                    <a:pt x="31718" y="77910"/>
                  </a:moveTo>
                  <a:lnTo>
                    <a:pt x="64961" y="77910"/>
                  </a:lnTo>
                  <a:cubicBezTo>
                    <a:pt x="67466" y="77912"/>
                    <a:pt x="69526" y="75953"/>
                    <a:pt x="69628" y="73471"/>
                  </a:cubicBezTo>
                  <a:cubicBezTo>
                    <a:pt x="70519" y="52912"/>
                    <a:pt x="74269" y="32574"/>
                    <a:pt x="80772" y="13032"/>
                  </a:cubicBezTo>
                  <a:cubicBezTo>
                    <a:pt x="81609" y="10560"/>
                    <a:pt x="80267" y="7883"/>
                    <a:pt x="77774" y="7053"/>
                  </a:cubicBezTo>
                  <a:cubicBezTo>
                    <a:pt x="76530" y="6638"/>
                    <a:pt x="75167" y="6751"/>
                    <a:pt x="74009" y="7366"/>
                  </a:cubicBezTo>
                  <a:cubicBezTo>
                    <a:pt x="49333" y="21043"/>
                    <a:pt x="32058" y="44881"/>
                    <a:pt x="26861" y="72432"/>
                  </a:cubicBezTo>
                  <a:cubicBezTo>
                    <a:pt x="26438" y="75006"/>
                    <a:pt x="28201" y="77432"/>
                    <a:pt x="30796" y="77851"/>
                  </a:cubicBezTo>
                  <a:cubicBezTo>
                    <a:pt x="31101" y="77900"/>
                    <a:pt x="31410" y="77920"/>
                    <a:pt x="31718" y="77910"/>
                  </a:cubicBezTo>
                  <a:close/>
                  <a:moveTo>
                    <a:pt x="172784" y="73471"/>
                  </a:moveTo>
                  <a:cubicBezTo>
                    <a:pt x="172885" y="75953"/>
                    <a:pt x="174946" y="77912"/>
                    <a:pt x="177451" y="77910"/>
                  </a:cubicBezTo>
                  <a:lnTo>
                    <a:pt x="210312" y="77910"/>
                  </a:lnTo>
                  <a:cubicBezTo>
                    <a:pt x="212995" y="77883"/>
                    <a:pt x="215148" y="75705"/>
                    <a:pt x="215120" y="73045"/>
                  </a:cubicBezTo>
                  <a:cubicBezTo>
                    <a:pt x="215118" y="72840"/>
                    <a:pt x="215103" y="72635"/>
                    <a:pt x="215075" y="72432"/>
                  </a:cubicBezTo>
                  <a:cubicBezTo>
                    <a:pt x="209896" y="45033"/>
                    <a:pt x="192876" y="21256"/>
                    <a:pt x="168497" y="7366"/>
                  </a:cubicBezTo>
                  <a:cubicBezTo>
                    <a:pt x="166179" y="6135"/>
                    <a:pt x="163292" y="7001"/>
                    <a:pt x="162051" y="9300"/>
                  </a:cubicBezTo>
                  <a:cubicBezTo>
                    <a:pt x="161431" y="10447"/>
                    <a:pt x="161316" y="11798"/>
                    <a:pt x="161735" y="13032"/>
                  </a:cubicBezTo>
                  <a:cubicBezTo>
                    <a:pt x="168159" y="32590"/>
                    <a:pt x="171876" y="52922"/>
                    <a:pt x="172784" y="73471"/>
                  </a:cubicBezTo>
                  <a:close/>
                  <a:moveTo>
                    <a:pt x="168497" y="172062"/>
                  </a:moveTo>
                  <a:cubicBezTo>
                    <a:pt x="192876" y="158173"/>
                    <a:pt x="209896" y="134396"/>
                    <a:pt x="215075" y="106996"/>
                  </a:cubicBezTo>
                  <a:cubicBezTo>
                    <a:pt x="215443" y="104361"/>
                    <a:pt x="213588" y="101929"/>
                    <a:pt x="210930" y="101564"/>
                  </a:cubicBezTo>
                  <a:cubicBezTo>
                    <a:pt x="210725" y="101536"/>
                    <a:pt x="210519" y="101520"/>
                    <a:pt x="210312" y="101519"/>
                  </a:cubicBezTo>
                  <a:lnTo>
                    <a:pt x="177451" y="101519"/>
                  </a:lnTo>
                  <a:cubicBezTo>
                    <a:pt x="174946" y="101517"/>
                    <a:pt x="172885" y="103475"/>
                    <a:pt x="172784" y="105957"/>
                  </a:cubicBezTo>
                  <a:cubicBezTo>
                    <a:pt x="171876" y="126506"/>
                    <a:pt x="168159" y="146838"/>
                    <a:pt x="161735" y="166396"/>
                  </a:cubicBezTo>
                  <a:cubicBezTo>
                    <a:pt x="160897" y="168868"/>
                    <a:pt x="162239" y="171546"/>
                    <a:pt x="164733" y="172376"/>
                  </a:cubicBezTo>
                  <a:cubicBezTo>
                    <a:pt x="165977" y="172790"/>
                    <a:pt x="167340" y="172677"/>
                    <a:pt x="168497" y="172062"/>
                  </a:cubicBezTo>
                  <a:close/>
                  <a:moveTo>
                    <a:pt x="144113" y="100858"/>
                  </a:moveTo>
                  <a:lnTo>
                    <a:pt x="97822" y="100858"/>
                  </a:lnTo>
                  <a:cubicBezTo>
                    <a:pt x="95192" y="100857"/>
                    <a:pt x="93059" y="102971"/>
                    <a:pt x="93058" y="105578"/>
                  </a:cubicBezTo>
                  <a:cubicBezTo>
                    <a:pt x="93058" y="105611"/>
                    <a:pt x="93058" y="105642"/>
                    <a:pt x="93059" y="105674"/>
                  </a:cubicBezTo>
                  <a:cubicBezTo>
                    <a:pt x="96107" y="151758"/>
                    <a:pt x="112109" y="179428"/>
                    <a:pt x="120967" y="179428"/>
                  </a:cubicBezTo>
                  <a:cubicBezTo>
                    <a:pt x="129826" y="179428"/>
                    <a:pt x="145828" y="151758"/>
                    <a:pt x="148876" y="105674"/>
                  </a:cubicBezTo>
                  <a:cubicBezTo>
                    <a:pt x="148981" y="103120"/>
                    <a:pt x="146979" y="100965"/>
                    <a:pt x="144404" y="100860"/>
                  </a:cubicBezTo>
                  <a:cubicBezTo>
                    <a:pt x="144308" y="100857"/>
                    <a:pt x="144210" y="100856"/>
                    <a:pt x="144113" y="100858"/>
                  </a:cubicBezTo>
                  <a:close/>
                  <a:moveTo>
                    <a:pt x="237173" y="337892"/>
                  </a:moveTo>
                  <a:lnTo>
                    <a:pt x="139351" y="337892"/>
                  </a:lnTo>
                  <a:cubicBezTo>
                    <a:pt x="136721" y="337892"/>
                    <a:pt x="134588" y="340006"/>
                    <a:pt x="134588" y="342613"/>
                  </a:cubicBezTo>
                  <a:lnTo>
                    <a:pt x="134588" y="361501"/>
                  </a:lnTo>
                  <a:cubicBezTo>
                    <a:pt x="134639" y="364087"/>
                    <a:pt x="136742" y="366172"/>
                    <a:pt x="139351" y="366222"/>
                  </a:cubicBezTo>
                  <a:lnTo>
                    <a:pt x="237173" y="366222"/>
                  </a:lnTo>
                  <a:cubicBezTo>
                    <a:pt x="239802" y="366222"/>
                    <a:pt x="241935" y="364108"/>
                    <a:pt x="241935" y="361501"/>
                  </a:cubicBezTo>
                  <a:lnTo>
                    <a:pt x="241935" y="342613"/>
                  </a:lnTo>
                  <a:cubicBezTo>
                    <a:pt x="241935" y="340006"/>
                    <a:pt x="239802" y="337892"/>
                    <a:pt x="237173" y="337892"/>
                  </a:cubicBezTo>
                  <a:close/>
                  <a:moveTo>
                    <a:pt x="73533" y="172062"/>
                  </a:moveTo>
                  <a:cubicBezTo>
                    <a:pt x="75851" y="173294"/>
                    <a:pt x="78738" y="172428"/>
                    <a:pt x="79980" y="170128"/>
                  </a:cubicBezTo>
                  <a:cubicBezTo>
                    <a:pt x="80600" y="168981"/>
                    <a:pt x="80714" y="167630"/>
                    <a:pt x="80296" y="166396"/>
                  </a:cubicBezTo>
                  <a:cubicBezTo>
                    <a:pt x="73793" y="146854"/>
                    <a:pt x="70043" y="126516"/>
                    <a:pt x="69152" y="105957"/>
                  </a:cubicBezTo>
                  <a:cubicBezTo>
                    <a:pt x="69050" y="103475"/>
                    <a:pt x="66989" y="101517"/>
                    <a:pt x="64484" y="101519"/>
                  </a:cubicBezTo>
                  <a:lnTo>
                    <a:pt x="31718" y="101519"/>
                  </a:lnTo>
                  <a:cubicBezTo>
                    <a:pt x="29088" y="101485"/>
                    <a:pt x="26929" y="103572"/>
                    <a:pt x="26895" y="106179"/>
                  </a:cubicBezTo>
                  <a:cubicBezTo>
                    <a:pt x="26891" y="106453"/>
                    <a:pt x="26912" y="106726"/>
                    <a:pt x="26956" y="106996"/>
                  </a:cubicBezTo>
                  <a:cubicBezTo>
                    <a:pt x="32024" y="134442"/>
                    <a:pt x="49075" y="158260"/>
                    <a:pt x="73533" y="172062"/>
                  </a:cubicBezTo>
                  <a:close/>
                  <a:moveTo>
                    <a:pt x="102108" y="337892"/>
                  </a:moveTo>
                  <a:lnTo>
                    <a:pt x="4763" y="337892"/>
                  </a:lnTo>
                  <a:cubicBezTo>
                    <a:pt x="2132" y="337892"/>
                    <a:pt x="0" y="340006"/>
                    <a:pt x="0" y="342613"/>
                  </a:cubicBezTo>
                  <a:lnTo>
                    <a:pt x="0" y="361501"/>
                  </a:lnTo>
                  <a:cubicBezTo>
                    <a:pt x="51" y="364087"/>
                    <a:pt x="2154" y="366172"/>
                    <a:pt x="4763" y="366222"/>
                  </a:cubicBezTo>
                  <a:lnTo>
                    <a:pt x="103061" y="366222"/>
                  </a:lnTo>
                  <a:cubicBezTo>
                    <a:pt x="105690" y="366222"/>
                    <a:pt x="107823" y="364108"/>
                    <a:pt x="107823" y="361501"/>
                  </a:cubicBezTo>
                  <a:lnTo>
                    <a:pt x="107823" y="342613"/>
                  </a:lnTo>
                  <a:cubicBezTo>
                    <a:pt x="107823" y="340006"/>
                    <a:pt x="105690" y="337892"/>
                    <a:pt x="103061" y="33789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06" name="Graphic 153">
            <a:extLst>
              <a:ext uri="{FF2B5EF4-FFF2-40B4-BE49-F238E27FC236}">
                <a16:creationId xmlns:a16="http://schemas.microsoft.com/office/drawing/2014/main" id="{18E5B9D1-B676-D84E-B624-F1A851FC600D}"/>
              </a:ext>
            </a:extLst>
          </p:cNvPr>
          <p:cNvGrpSpPr>
            <a:grpSpLocks noChangeAspect="1"/>
          </p:cNvGrpSpPr>
          <p:nvPr/>
        </p:nvGrpSpPr>
        <p:grpSpPr>
          <a:xfrm>
            <a:off x="6491864" y="3672456"/>
            <a:ext cx="381000" cy="368111"/>
            <a:chOff x="6491864" y="5910861"/>
            <a:chExt cx="381000" cy="368111"/>
          </a:xfrm>
          <a:noFill/>
        </p:grpSpPr>
        <p:sp>
          <p:nvSpPr>
            <p:cNvPr id="407" name="Freeform 406">
              <a:extLst>
                <a:ext uri="{FF2B5EF4-FFF2-40B4-BE49-F238E27FC236}">
                  <a16:creationId xmlns:a16="http://schemas.microsoft.com/office/drawing/2014/main" id="{45125493-DC7C-F449-869A-5F9D4EE36B39}"/>
                </a:ext>
              </a:extLst>
            </p:cNvPr>
            <p:cNvSpPr/>
            <p:nvPr/>
          </p:nvSpPr>
          <p:spPr>
            <a:xfrm>
              <a:off x="6491864" y="6041654"/>
              <a:ext cx="223024" cy="237317"/>
            </a:xfrm>
            <a:custGeom>
              <a:avLst/>
              <a:gdLst>
                <a:gd name="connsiteX0" fmla="*/ 172101 w 223024"/>
                <a:gd name="connsiteY0" fmla="*/ 152514 h 237317"/>
                <a:gd name="connsiteX1" fmla="*/ 51296 w 223024"/>
                <a:gd name="connsiteY1" fmla="*/ 152514 h 237317"/>
                <a:gd name="connsiteX2" fmla="*/ 1 w 223024"/>
                <a:gd name="connsiteY2" fmla="*/ 203886 h 237317"/>
                <a:gd name="connsiteX3" fmla="*/ 0 w 223024"/>
                <a:gd name="connsiteY3" fmla="*/ 204265 h 237317"/>
                <a:gd name="connsiteX4" fmla="*/ 0 w 223024"/>
                <a:gd name="connsiteY4" fmla="*/ 232596 h 237317"/>
                <a:gd name="connsiteX5" fmla="*/ 4646 w 223024"/>
                <a:gd name="connsiteY5" fmla="*/ 237317 h 237317"/>
                <a:gd name="connsiteX6" fmla="*/ 218378 w 223024"/>
                <a:gd name="connsiteY6" fmla="*/ 237317 h 237317"/>
                <a:gd name="connsiteX7" fmla="*/ 223024 w 223024"/>
                <a:gd name="connsiteY7" fmla="*/ 232596 h 237317"/>
                <a:gd name="connsiteX8" fmla="*/ 223024 w 223024"/>
                <a:gd name="connsiteY8" fmla="*/ 204265 h 237317"/>
                <a:gd name="connsiteX9" fmla="*/ 172101 w 223024"/>
                <a:gd name="connsiteY9" fmla="*/ 152514 h 237317"/>
                <a:gd name="connsiteX10" fmla="*/ 110676 w 223024"/>
                <a:gd name="connsiteY10" fmla="*/ 126922 h 237317"/>
                <a:gd name="connsiteX11" fmla="*/ 173123 w 223024"/>
                <a:gd name="connsiteY11" fmla="*/ 63461 h 237317"/>
                <a:gd name="connsiteX12" fmla="*/ 110676 w 223024"/>
                <a:gd name="connsiteY12" fmla="*/ 0 h 237317"/>
                <a:gd name="connsiteX13" fmla="*/ 48229 w 223024"/>
                <a:gd name="connsiteY13" fmla="*/ 63461 h 237317"/>
                <a:gd name="connsiteX14" fmla="*/ 110676 w 223024"/>
                <a:gd name="connsiteY14" fmla="*/ 126922 h 237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3024" h="237317">
                  <a:moveTo>
                    <a:pt x="172101" y="152514"/>
                  </a:moveTo>
                  <a:lnTo>
                    <a:pt x="51296" y="152514"/>
                  </a:lnTo>
                  <a:cubicBezTo>
                    <a:pt x="23172" y="152305"/>
                    <a:pt x="207" y="175305"/>
                    <a:pt x="1" y="203886"/>
                  </a:cubicBezTo>
                  <a:cubicBezTo>
                    <a:pt x="0" y="204012"/>
                    <a:pt x="0" y="204138"/>
                    <a:pt x="0" y="204265"/>
                  </a:cubicBezTo>
                  <a:lnTo>
                    <a:pt x="0" y="232596"/>
                  </a:lnTo>
                  <a:cubicBezTo>
                    <a:pt x="0" y="235203"/>
                    <a:pt x="2080" y="237317"/>
                    <a:pt x="4646" y="237317"/>
                  </a:cubicBezTo>
                  <a:lnTo>
                    <a:pt x="218378" y="237317"/>
                  </a:lnTo>
                  <a:cubicBezTo>
                    <a:pt x="220944" y="237317"/>
                    <a:pt x="223024" y="235203"/>
                    <a:pt x="223024" y="232596"/>
                  </a:cubicBezTo>
                  <a:lnTo>
                    <a:pt x="223024" y="204265"/>
                  </a:lnTo>
                  <a:cubicBezTo>
                    <a:pt x="223024" y="175684"/>
                    <a:pt x="200225" y="152514"/>
                    <a:pt x="172101" y="152514"/>
                  </a:cubicBezTo>
                  <a:close/>
                  <a:moveTo>
                    <a:pt x="110676" y="126922"/>
                  </a:moveTo>
                  <a:cubicBezTo>
                    <a:pt x="145165" y="126922"/>
                    <a:pt x="173123" y="98510"/>
                    <a:pt x="173123" y="63461"/>
                  </a:cubicBezTo>
                  <a:cubicBezTo>
                    <a:pt x="173123" y="28412"/>
                    <a:pt x="145165" y="0"/>
                    <a:pt x="110676" y="0"/>
                  </a:cubicBezTo>
                  <a:cubicBezTo>
                    <a:pt x="76187" y="0"/>
                    <a:pt x="48229" y="28412"/>
                    <a:pt x="48229" y="63461"/>
                  </a:cubicBezTo>
                  <a:cubicBezTo>
                    <a:pt x="48229" y="98510"/>
                    <a:pt x="76187" y="126922"/>
                    <a:pt x="110676" y="12692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08" name="Freeform 407">
              <a:extLst>
                <a:ext uri="{FF2B5EF4-FFF2-40B4-BE49-F238E27FC236}">
                  <a16:creationId xmlns:a16="http://schemas.microsoft.com/office/drawing/2014/main" id="{11573843-1B8A-F440-AB87-F84D866C4F5B}"/>
                </a:ext>
              </a:extLst>
            </p:cNvPr>
            <p:cNvSpPr/>
            <p:nvPr/>
          </p:nvSpPr>
          <p:spPr>
            <a:xfrm>
              <a:off x="6677718" y="5910861"/>
              <a:ext cx="195146" cy="160541"/>
            </a:xfrm>
            <a:custGeom>
              <a:avLst/>
              <a:gdLst>
                <a:gd name="connsiteX0" fmla="*/ 176561 w 195146"/>
                <a:gd name="connsiteY0" fmla="*/ 0 h 160541"/>
                <a:gd name="connsiteX1" fmla="*/ 18585 w 195146"/>
                <a:gd name="connsiteY1" fmla="*/ 0 h 160541"/>
                <a:gd name="connsiteX2" fmla="*/ 0 w 195146"/>
                <a:gd name="connsiteY2" fmla="*/ 18887 h 160541"/>
                <a:gd name="connsiteX3" fmla="*/ 0 w 195146"/>
                <a:gd name="connsiteY3" fmla="*/ 151097 h 160541"/>
                <a:gd name="connsiteX4" fmla="*/ 9293 w 195146"/>
                <a:gd name="connsiteY4" fmla="*/ 160541 h 160541"/>
                <a:gd name="connsiteX5" fmla="*/ 14868 w 195146"/>
                <a:gd name="connsiteY5" fmla="*/ 158652 h 160541"/>
                <a:gd name="connsiteX6" fmla="*/ 32246 w 195146"/>
                <a:gd name="connsiteY6" fmla="*/ 145431 h 160541"/>
                <a:gd name="connsiteX7" fmla="*/ 43397 w 195146"/>
                <a:gd name="connsiteY7" fmla="*/ 141654 h 160541"/>
                <a:gd name="connsiteX8" fmla="*/ 176561 w 195146"/>
                <a:gd name="connsiteY8" fmla="*/ 141654 h 160541"/>
                <a:gd name="connsiteX9" fmla="*/ 195146 w 195146"/>
                <a:gd name="connsiteY9" fmla="*/ 122767 h 160541"/>
                <a:gd name="connsiteX10" fmla="*/ 195146 w 195146"/>
                <a:gd name="connsiteY10" fmla="*/ 18887 h 160541"/>
                <a:gd name="connsiteX11" fmla="*/ 176561 w 195146"/>
                <a:gd name="connsiteY11" fmla="*/ 0 h 160541"/>
                <a:gd name="connsiteX12" fmla="*/ 58730 w 195146"/>
                <a:gd name="connsiteY12" fmla="*/ 103313 h 160541"/>
                <a:gd name="connsiteX13" fmla="*/ 42466 w 195146"/>
                <a:gd name="connsiteY13" fmla="*/ 102285 h 160541"/>
                <a:gd name="connsiteX14" fmla="*/ 42375 w 195146"/>
                <a:gd name="connsiteY14" fmla="*/ 102180 h 160541"/>
                <a:gd name="connsiteX15" fmla="*/ 23789 w 195146"/>
                <a:gd name="connsiteY15" fmla="*/ 80554 h 160541"/>
                <a:gd name="connsiteX16" fmla="*/ 23232 w 195146"/>
                <a:gd name="connsiteY16" fmla="*/ 66105 h 160541"/>
                <a:gd name="connsiteX17" fmla="*/ 41817 w 195146"/>
                <a:gd name="connsiteY17" fmla="*/ 40607 h 160541"/>
                <a:gd name="connsiteX18" fmla="*/ 57986 w 195146"/>
                <a:gd name="connsiteY18" fmla="*/ 38152 h 160541"/>
                <a:gd name="connsiteX19" fmla="*/ 60402 w 195146"/>
                <a:gd name="connsiteY19" fmla="*/ 54584 h 160541"/>
                <a:gd name="connsiteX20" fmla="*/ 47393 w 195146"/>
                <a:gd name="connsiteY20" fmla="*/ 72527 h 160541"/>
                <a:gd name="connsiteX21" fmla="*/ 59845 w 195146"/>
                <a:gd name="connsiteY21" fmla="*/ 87070 h 160541"/>
                <a:gd name="connsiteX22" fmla="*/ 58730 w 195146"/>
                <a:gd name="connsiteY22" fmla="*/ 103313 h 160541"/>
                <a:gd name="connsiteX23" fmla="*/ 118110 w 195146"/>
                <a:gd name="connsiteY23" fmla="*/ 40891 h 160541"/>
                <a:gd name="connsiteX24" fmla="*/ 100082 w 195146"/>
                <a:gd name="connsiteY24" fmla="*/ 106996 h 160541"/>
                <a:gd name="connsiteX25" fmla="*/ 88931 w 195146"/>
                <a:gd name="connsiteY25" fmla="*/ 115684 h 160541"/>
                <a:gd name="connsiteX26" fmla="*/ 85771 w 195146"/>
                <a:gd name="connsiteY26" fmla="*/ 115684 h 160541"/>
                <a:gd name="connsiteX27" fmla="*/ 77687 w 195146"/>
                <a:gd name="connsiteY27" fmla="*/ 101141 h 160541"/>
                <a:gd name="connsiteX28" fmla="*/ 95715 w 195146"/>
                <a:gd name="connsiteY28" fmla="*/ 35036 h 160541"/>
                <a:gd name="connsiteX29" fmla="*/ 109932 w 195146"/>
                <a:gd name="connsiteY29" fmla="*/ 26725 h 160541"/>
                <a:gd name="connsiteX30" fmla="*/ 118110 w 195146"/>
                <a:gd name="connsiteY30" fmla="*/ 40891 h 160541"/>
                <a:gd name="connsiteX31" fmla="*/ 171915 w 195146"/>
                <a:gd name="connsiteY31" fmla="*/ 75549 h 160541"/>
                <a:gd name="connsiteX32" fmla="*/ 153329 w 195146"/>
                <a:gd name="connsiteY32" fmla="*/ 101046 h 160541"/>
                <a:gd name="connsiteX33" fmla="*/ 144037 w 195146"/>
                <a:gd name="connsiteY33" fmla="*/ 105863 h 160541"/>
                <a:gd name="connsiteX34" fmla="*/ 137160 w 195146"/>
                <a:gd name="connsiteY34" fmla="*/ 103502 h 160541"/>
                <a:gd name="connsiteX35" fmla="*/ 134699 w 195146"/>
                <a:gd name="connsiteY35" fmla="*/ 87131 h 160541"/>
                <a:gd name="connsiteX36" fmla="*/ 134744 w 195146"/>
                <a:gd name="connsiteY36" fmla="*/ 87070 h 160541"/>
                <a:gd name="connsiteX37" fmla="*/ 147754 w 195146"/>
                <a:gd name="connsiteY37" fmla="*/ 69127 h 160541"/>
                <a:gd name="connsiteX38" fmla="*/ 135301 w 195146"/>
                <a:gd name="connsiteY38" fmla="*/ 54962 h 160541"/>
                <a:gd name="connsiteX39" fmla="*/ 137474 w 195146"/>
                <a:gd name="connsiteY39" fmla="*/ 38414 h 160541"/>
                <a:gd name="connsiteX40" fmla="*/ 152772 w 195146"/>
                <a:gd name="connsiteY40" fmla="*/ 39474 h 160541"/>
                <a:gd name="connsiteX41" fmla="*/ 171357 w 195146"/>
                <a:gd name="connsiteY41" fmla="*/ 61100 h 160541"/>
                <a:gd name="connsiteX42" fmla="*/ 171915 w 195146"/>
                <a:gd name="connsiteY42" fmla="*/ 75549 h 160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95146" h="160541">
                  <a:moveTo>
                    <a:pt x="176561" y="0"/>
                  </a:moveTo>
                  <a:lnTo>
                    <a:pt x="18585" y="0"/>
                  </a:lnTo>
                  <a:cubicBezTo>
                    <a:pt x="8321" y="0"/>
                    <a:pt x="0" y="8456"/>
                    <a:pt x="0" y="18887"/>
                  </a:cubicBezTo>
                  <a:lnTo>
                    <a:pt x="0" y="151097"/>
                  </a:lnTo>
                  <a:cubicBezTo>
                    <a:pt x="0" y="156313"/>
                    <a:pt x="4160" y="160541"/>
                    <a:pt x="9293" y="160541"/>
                  </a:cubicBezTo>
                  <a:cubicBezTo>
                    <a:pt x="11304" y="160541"/>
                    <a:pt x="13260" y="159878"/>
                    <a:pt x="14868" y="158652"/>
                  </a:cubicBezTo>
                  <a:lnTo>
                    <a:pt x="32246" y="145431"/>
                  </a:lnTo>
                  <a:cubicBezTo>
                    <a:pt x="35463" y="142980"/>
                    <a:pt x="39376" y="141654"/>
                    <a:pt x="43397" y="141654"/>
                  </a:cubicBezTo>
                  <a:lnTo>
                    <a:pt x="176561" y="141654"/>
                  </a:lnTo>
                  <a:cubicBezTo>
                    <a:pt x="186826" y="141654"/>
                    <a:pt x="195146" y="133198"/>
                    <a:pt x="195146" y="122767"/>
                  </a:cubicBezTo>
                  <a:lnTo>
                    <a:pt x="195146" y="18887"/>
                  </a:lnTo>
                  <a:cubicBezTo>
                    <a:pt x="195146" y="8456"/>
                    <a:pt x="186826" y="0"/>
                    <a:pt x="176561" y="0"/>
                  </a:cubicBezTo>
                  <a:close/>
                  <a:moveTo>
                    <a:pt x="58730" y="103313"/>
                  </a:moveTo>
                  <a:cubicBezTo>
                    <a:pt x="53959" y="107594"/>
                    <a:pt x="46677" y="107133"/>
                    <a:pt x="42466" y="102285"/>
                  </a:cubicBezTo>
                  <a:cubicBezTo>
                    <a:pt x="42435" y="102250"/>
                    <a:pt x="42404" y="102215"/>
                    <a:pt x="42375" y="102180"/>
                  </a:cubicBezTo>
                  <a:lnTo>
                    <a:pt x="23789" y="80554"/>
                  </a:lnTo>
                  <a:cubicBezTo>
                    <a:pt x="20383" y="76430"/>
                    <a:pt x="20154" y="70487"/>
                    <a:pt x="23232" y="66105"/>
                  </a:cubicBezTo>
                  <a:lnTo>
                    <a:pt x="41817" y="40607"/>
                  </a:lnTo>
                  <a:cubicBezTo>
                    <a:pt x="45615" y="35392"/>
                    <a:pt x="52854" y="34293"/>
                    <a:pt x="57986" y="38152"/>
                  </a:cubicBezTo>
                  <a:cubicBezTo>
                    <a:pt x="63119" y="42012"/>
                    <a:pt x="64200" y="49368"/>
                    <a:pt x="60402" y="54584"/>
                  </a:cubicBezTo>
                  <a:lnTo>
                    <a:pt x="47393" y="72527"/>
                  </a:lnTo>
                  <a:lnTo>
                    <a:pt x="59845" y="87070"/>
                  </a:lnTo>
                  <a:cubicBezTo>
                    <a:pt x="63844" y="91904"/>
                    <a:pt x="63351" y="99090"/>
                    <a:pt x="58730" y="103313"/>
                  </a:cubicBezTo>
                  <a:close/>
                  <a:moveTo>
                    <a:pt x="118110" y="40891"/>
                  </a:moveTo>
                  <a:lnTo>
                    <a:pt x="100082" y="106996"/>
                  </a:lnTo>
                  <a:cubicBezTo>
                    <a:pt x="98734" y="112127"/>
                    <a:pt x="94156" y="115692"/>
                    <a:pt x="88931" y="115684"/>
                  </a:cubicBezTo>
                  <a:cubicBezTo>
                    <a:pt x="87882" y="115823"/>
                    <a:pt x="86821" y="115823"/>
                    <a:pt x="85771" y="115684"/>
                  </a:cubicBezTo>
                  <a:cubicBezTo>
                    <a:pt x="79619" y="113896"/>
                    <a:pt x="76018" y="107419"/>
                    <a:pt x="77687" y="101141"/>
                  </a:cubicBezTo>
                  <a:lnTo>
                    <a:pt x="95715" y="35036"/>
                  </a:lnTo>
                  <a:cubicBezTo>
                    <a:pt x="97391" y="28758"/>
                    <a:pt x="103749" y="25041"/>
                    <a:pt x="109932" y="26725"/>
                  </a:cubicBezTo>
                  <a:cubicBezTo>
                    <a:pt x="115942" y="28472"/>
                    <a:pt x="119542" y="34708"/>
                    <a:pt x="118110" y="40891"/>
                  </a:cubicBezTo>
                  <a:close/>
                  <a:moveTo>
                    <a:pt x="171915" y="75549"/>
                  </a:moveTo>
                  <a:lnTo>
                    <a:pt x="153329" y="101046"/>
                  </a:lnTo>
                  <a:cubicBezTo>
                    <a:pt x="151197" y="104103"/>
                    <a:pt x="147724" y="105903"/>
                    <a:pt x="144037" y="105863"/>
                  </a:cubicBezTo>
                  <a:cubicBezTo>
                    <a:pt x="141550" y="105877"/>
                    <a:pt x="139129" y="105046"/>
                    <a:pt x="137160" y="103502"/>
                  </a:cubicBezTo>
                  <a:cubicBezTo>
                    <a:pt x="132032" y="99671"/>
                    <a:pt x="130930" y="92342"/>
                    <a:pt x="134699" y="87131"/>
                  </a:cubicBezTo>
                  <a:cubicBezTo>
                    <a:pt x="134714" y="87111"/>
                    <a:pt x="134729" y="87090"/>
                    <a:pt x="134744" y="87070"/>
                  </a:cubicBezTo>
                  <a:lnTo>
                    <a:pt x="147754" y="69127"/>
                  </a:lnTo>
                  <a:lnTo>
                    <a:pt x="135301" y="54962"/>
                  </a:lnTo>
                  <a:cubicBezTo>
                    <a:pt x="131405" y="49783"/>
                    <a:pt x="132377" y="42374"/>
                    <a:pt x="137474" y="38414"/>
                  </a:cubicBezTo>
                  <a:cubicBezTo>
                    <a:pt x="142111" y="34811"/>
                    <a:pt x="148659" y="35265"/>
                    <a:pt x="152772" y="39474"/>
                  </a:cubicBezTo>
                  <a:lnTo>
                    <a:pt x="171357" y="61100"/>
                  </a:lnTo>
                  <a:cubicBezTo>
                    <a:pt x="174764" y="65223"/>
                    <a:pt x="174992" y="71167"/>
                    <a:pt x="171915" y="7554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09" name="Graphic 155">
            <a:extLst>
              <a:ext uri="{FF2B5EF4-FFF2-40B4-BE49-F238E27FC236}">
                <a16:creationId xmlns:a16="http://schemas.microsoft.com/office/drawing/2014/main" id="{0E6A3BFF-B6F2-224D-ADDA-CF0EF846D98E}"/>
              </a:ext>
            </a:extLst>
          </p:cNvPr>
          <p:cNvGrpSpPr>
            <a:grpSpLocks noChangeAspect="1"/>
          </p:cNvGrpSpPr>
          <p:nvPr/>
        </p:nvGrpSpPr>
        <p:grpSpPr>
          <a:xfrm>
            <a:off x="7705683" y="4377199"/>
            <a:ext cx="342900" cy="304800"/>
            <a:chOff x="7705683" y="5942611"/>
            <a:chExt cx="342900" cy="304800"/>
          </a:xfrm>
          <a:noFill/>
        </p:grpSpPr>
        <p:sp>
          <p:nvSpPr>
            <p:cNvPr id="410" name="Freeform 409">
              <a:extLst>
                <a:ext uri="{FF2B5EF4-FFF2-40B4-BE49-F238E27FC236}">
                  <a16:creationId xmlns:a16="http://schemas.microsoft.com/office/drawing/2014/main" id="{B576B828-2404-434C-B007-D2074062367B}"/>
                </a:ext>
              </a:extLst>
            </p:cNvPr>
            <p:cNvSpPr/>
            <p:nvPr/>
          </p:nvSpPr>
          <p:spPr>
            <a:xfrm>
              <a:off x="7772358" y="6062683"/>
              <a:ext cx="57150" cy="64654"/>
            </a:xfrm>
            <a:custGeom>
              <a:avLst/>
              <a:gdLst>
                <a:gd name="connsiteX0" fmla="*/ 47625 w 57150"/>
                <a:gd name="connsiteY0" fmla="*/ 0 h 64654"/>
                <a:gd name="connsiteX1" fmla="*/ 57150 w 57150"/>
                <a:gd name="connsiteY1" fmla="*/ 9236 h 64654"/>
                <a:gd name="connsiteX2" fmla="*/ 57150 w 57150"/>
                <a:gd name="connsiteY2" fmla="*/ 55418 h 64654"/>
                <a:gd name="connsiteX3" fmla="*/ 47625 w 57150"/>
                <a:gd name="connsiteY3" fmla="*/ 64655 h 64654"/>
                <a:gd name="connsiteX4" fmla="*/ 9525 w 57150"/>
                <a:gd name="connsiteY4" fmla="*/ 64655 h 64654"/>
                <a:gd name="connsiteX5" fmla="*/ 0 w 57150"/>
                <a:gd name="connsiteY5" fmla="*/ 55418 h 64654"/>
                <a:gd name="connsiteX6" fmla="*/ 0 w 57150"/>
                <a:gd name="connsiteY6" fmla="*/ 9236 h 64654"/>
                <a:gd name="connsiteX7" fmla="*/ 9525 w 57150"/>
                <a:gd name="connsiteY7" fmla="*/ 0 h 6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64654">
                  <a:moveTo>
                    <a:pt x="47625" y="0"/>
                  </a:moveTo>
                  <a:cubicBezTo>
                    <a:pt x="52886" y="0"/>
                    <a:pt x="57150" y="4135"/>
                    <a:pt x="57150" y="9236"/>
                  </a:cubicBezTo>
                  <a:lnTo>
                    <a:pt x="57150" y="55418"/>
                  </a:lnTo>
                  <a:cubicBezTo>
                    <a:pt x="57150" y="60519"/>
                    <a:pt x="52886" y="64655"/>
                    <a:pt x="47625" y="64655"/>
                  </a:cubicBezTo>
                  <a:lnTo>
                    <a:pt x="9525" y="64655"/>
                  </a:lnTo>
                  <a:cubicBezTo>
                    <a:pt x="4264" y="64655"/>
                    <a:pt x="0" y="60519"/>
                    <a:pt x="0" y="55418"/>
                  </a:cubicBezTo>
                  <a:lnTo>
                    <a:pt x="0" y="9236"/>
                  </a:lnTo>
                  <a:cubicBezTo>
                    <a:pt x="0" y="4135"/>
                    <a:pt x="4264" y="0"/>
                    <a:pt x="9525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11" name="Freeform 410">
              <a:extLst>
                <a:ext uri="{FF2B5EF4-FFF2-40B4-BE49-F238E27FC236}">
                  <a16:creationId xmlns:a16="http://schemas.microsoft.com/office/drawing/2014/main" id="{4DF55F1B-5B83-7B48-9955-8B9DEB6704C5}"/>
                </a:ext>
              </a:extLst>
            </p:cNvPr>
            <p:cNvSpPr/>
            <p:nvPr/>
          </p:nvSpPr>
          <p:spPr>
            <a:xfrm>
              <a:off x="7705683" y="5942611"/>
              <a:ext cx="342900" cy="304800"/>
            </a:xfrm>
            <a:custGeom>
              <a:avLst/>
              <a:gdLst>
                <a:gd name="connsiteX0" fmla="*/ 304800 w 342900"/>
                <a:gd name="connsiteY0" fmla="*/ 0 h 304800"/>
                <a:gd name="connsiteX1" fmla="*/ 38100 w 342900"/>
                <a:gd name="connsiteY1" fmla="*/ 0 h 304800"/>
                <a:gd name="connsiteX2" fmla="*/ 0 w 342900"/>
                <a:gd name="connsiteY2" fmla="*/ 36945 h 304800"/>
                <a:gd name="connsiteX3" fmla="*/ 0 w 342900"/>
                <a:gd name="connsiteY3" fmla="*/ 267855 h 304800"/>
                <a:gd name="connsiteX4" fmla="*/ 38100 w 342900"/>
                <a:gd name="connsiteY4" fmla="*/ 304800 h 304800"/>
                <a:gd name="connsiteX5" fmla="*/ 304800 w 342900"/>
                <a:gd name="connsiteY5" fmla="*/ 304800 h 304800"/>
                <a:gd name="connsiteX6" fmla="*/ 342900 w 342900"/>
                <a:gd name="connsiteY6" fmla="*/ 267855 h 304800"/>
                <a:gd name="connsiteX7" fmla="*/ 342900 w 342900"/>
                <a:gd name="connsiteY7" fmla="*/ 36945 h 304800"/>
                <a:gd name="connsiteX8" fmla="*/ 304800 w 342900"/>
                <a:gd name="connsiteY8" fmla="*/ 0 h 304800"/>
                <a:gd name="connsiteX9" fmla="*/ 114300 w 342900"/>
                <a:gd name="connsiteY9" fmla="*/ 32327 h 304800"/>
                <a:gd name="connsiteX10" fmla="*/ 152400 w 342900"/>
                <a:gd name="connsiteY10" fmla="*/ 32327 h 304800"/>
                <a:gd name="connsiteX11" fmla="*/ 166688 w 342900"/>
                <a:gd name="connsiteY11" fmla="*/ 46182 h 304800"/>
                <a:gd name="connsiteX12" fmla="*/ 152400 w 342900"/>
                <a:gd name="connsiteY12" fmla="*/ 60036 h 304800"/>
                <a:gd name="connsiteX13" fmla="*/ 114300 w 342900"/>
                <a:gd name="connsiteY13" fmla="*/ 60036 h 304800"/>
                <a:gd name="connsiteX14" fmla="*/ 100013 w 342900"/>
                <a:gd name="connsiteY14" fmla="*/ 46182 h 304800"/>
                <a:gd name="connsiteX15" fmla="*/ 114300 w 342900"/>
                <a:gd name="connsiteY15" fmla="*/ 32327 h 304800"/>
                <a:gd name="connsiteX16" fmla="*/ 57150 w 342900"/>
                <a:gd name="connsiteY16" fmla="*/ 27709 h 304800"/>
                <a:gd name="connsiteX17" fmla="*/ 76200 w 342900"/>
                <a:gd name="connsiteY17" fmla="*/ 46182 h 304800"/>
                <a:gd name="connsiteX18" fmla="*/ 57150 w 342900"/>
                <a:gd name="connsiteY18" fmla="*/ 64655 h 304800"/>
                <a:gd name="connsiteX19" fmla="*/ 38100 w 342900"/>
                <a:gd name="connsiteY19" fmla="*/ 46182 h 304800"/>
                <a:gd name="connsiteX20" fmla="*/ 57150 w 342900"/>
                <a:gd name="connsiteY20" fmla="*/ 27709 h 304800"/>
                <a:gd name="connsiteX21" fmla="*/ 304800 w 342900"/>
                <a:gd name="connsiteY21" fmla="*/ 258618 h 304800"/>
                <a:gd name="connsiteX22" fmla="*/ 295275 w 342900"/>
                <a:gd name="connsiteY22" fmla="*/ 267855 h 304800"/>
                <a:gd name="connsiteX23" fmla="*/ 47625 w 342900"/>
                <a:gd name="connsiteY23" fmla="*/ 267855 h 304800"/>
                <a:gd name="connsiteX24" fmla="*/ 38100 w 342900"/>
                <a:gd name="connsiteY24" fmla="*/ 258618 h 304800"/>
                <a:gd name="connsiteX25" fmla="*/ 38100 w 342900"/>
                <a:gd name="connsiteY25" fmla="*/ 101600 h 304800"/>
                <a:gd name="connsiteX26" fmla="*/ 47625 w 342900"/>
                <a:gd name="connsiteY26" fmla="*/ 92364 h 304800"/>
                <a:gd name="connsiteX27" fmla="*/ 295275 w 342900"/>
                <a:gd name="connsiteY27" fmla="*/ 92364 h 304800"/>
                <a:gd name="connsiteX28" fmla="*/ 304800 w 342900"/>
                <a:gd name="connsiteY28" fmla="*/ 101600 h 304800"/>
                <a:gd name="connsiteX29" fmla="*/ 261938 w 342900"/>
                <a:gd name="connsiteY29" fmla="*/ 122382 h 304800"/>
                <a:gd name="connsiteX30" fmla="*/ 166688 w 342900"/>
                <a:gd name="connsiteY30" fmla="*/ 122382 h 304800"/>
                <a:gd name="connsiteX31" fmla="*/ 154781 w 342900"/>
                <a:gd name="connsiteY31" fmla="*/ 133927 h 304800"/>
                <a:gd name="connsiteX32" fmla="*/ 166688 w 342900"/>
                <a:gd name="connsiteY32" fmla="*/ 145473 h 304800"/>
                <a:gd name="connsiteX33" fmla="*/ 261938 w 342900"/>
                <a:gd name="connsiteY33" fmla="*/ 145473 h 304800"/>
                <a:gd name="connsiteX34" fmla="*/ 273844 w 342900"/>
                <a:gd name="connsiteY34" fmla="*/ 133927 h 304800"/>
                <a:gd name="connsiteX35" fmla="*/ 261938 w 342900"/>
                <a:gd name="connsiteY35" fmla="*/ 122382 h 304800"/>
                <a:gd name="connsiteX36" fmla="*/ 261938 w 342900"/>
                <a:gd name="connsiteY36" fmla="*/ 168564 h 304800"/>
                <a:gd name="connsiteX37" fmla="*/ 166688 w 342900"/>
                <a:gd name="connsiteY37" fmla="*/ 168564 h 304800"/>
                <a:gd name="connsiteX38" fmla="*/ 154781 w 342900"/>
                <a:gd name="connsiteY38" fmla="*/ 180109 h 304800"/>
                <a:gd name="connsiteX39" fmla="*/ 166688 w 342900"/>
                <a:gd name="connsiteY39" fmla="*/ 191655 h 304800"/>
                <a:gd name="connsiteX40" fmla="*/ 261938 w 342900"/>
                <a:gd name="connsiteY40" fmla="*/ 191655 h 304800"/>
                <a:gd name="connsiteX41" fmla="*/ 273844 w 342900"/>
                <a:gd name="connsiteY41" fmla="*/ 180109 h 304800"/>
                <a:gd name="connsiteX42" fmla="*/ 261938 w 342900"/>
                <a:gd name="connsiteY42" fmla="*/ 168564 h 304800"/>
                <a:gd name="connsiteX43" fmla="*/ 261938 w 342900"/>
                <a:gd name="connsiteY43" fmla="*/ 214745 h 304800"/>
                <a:gd name="connsiteX44" fmla="*/ 80963 w 342900"/>
                <a:gd name="connsiteY44" fmla="*/ 214745 h 304800"/>
                <a:gd name="connsiteX45" fmla="*/ 69056 w 342900"/>
                <a:gd name="connsiteY45" fmla="*/ 226291 h 304800"/>
                <a:gd name="connsiteX46" fmla="*/ 80963 w 342900"/>
                <a:gd name="connsiteY46" fmla="*/ 237836 h 304800"/>
                <a:gd name="connsiteX47" fmla="*/ 261938 w 342900"/>
                <a:gd name="connsiteY47" fmla="*/ 237836 h 304800"/>
                <a:gd name="connsiteX48" fmla="*/ 273844 w 342900"/>
                <a:gd name="connsiteY48" fmla="*/ 226291 h 304800"/>
                <a:gd name="connsiteX49" fmla="*/ 261938 w 342900"/>
                <a:gd name="connsiteY49" fmla="*/ 21474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42900" h="304800">
                  <a:moveTo>
                    <a:pt x="304800" y="0"/>
                  </a:moveTo>
                  <a:lnTo>
                    <a:pt x="38100" y="0"/>
                  </a:lnTo>
                  <a:cubicBezTo>
                    <a:pt x="17058" y="0"/>
                    <a:pt x="0" y="16541"/>
                    <a:pt x="0" y="36945"/>
                  </a:cubicBezTo>
                  <a:lnTo>
                    <a:pt x="0" y="267855"/>
                  </a:lnTo>
                  <a:cubicBezTo>
                    <a:pt x="0" y="288259"/>
                    <a:pt x="17058" y="304800"/>
                    <a:pt x="38100" y="304800"/>
                  </a:cubicBezTo>
                  <a:lnTo>
                    <a:pt x="304800" y="304800"/>
                  </a:lnTo>
                  <a:cubicBezTo>
                    <a:pt x="325842" y="304800"/>
                    <a:pt x="342900" y="288259"/>
                    <a:pt x="342900" y="267855"/>
                  </a:cubicBezTo>
                  <a:lnTo>
                    <a:pt x="342900" y="36945"/>
                  </a:lnTo>
                  <a:cubicBezTo>
                    <a:pt x="342900" y="16541"/>
                    <a:pt x="325842" y="0"/>
                    <a:pt x="304800" y="0"/>
                  </a:cubicBezTo>
                  <a:close/>
                  <a:moveTo>
                    <a:pt x="114300" y="32327"/>
                  </a:moveTo>
                  <a:lnTo>
                    <a:pt x="152400" y="32327"/>
                  </a:lnTo>
                  <a:cubicBezTo>
                    <a:pt x="160291" y="32327"/>
                    <a:pt x="166688" y="38530"/>
                    <a:pt x="166688" y="46182"/>
                  </a:cubicBezTo>
                  <a:cubicBezTo>
                    <a:pt x="166688" y="53834"/>
                    <a:pt x="160291" y="60036"/>
                    <a:pt x="152400" y="60036"/>
                  </a:cubicBezTo>
                  <a:lnTo>
                    <a:pt x="114300" y="60036"/>
                  </a:lnTo>
                  <a:cubicBezTo>
                    <a:pt x="106409" y="60036"/>
                    <a:pt x="100013" y="53834"/>
                    <a:pt x="100013" y="46182"/>
                  </a:cubicBezTo>
                  <a:cubicBezTo>
                    <a:pt x="100013" y="38530"/>
                    <a:pt x="106409" y="32327"/>
                    <a:pt x="114300" y="32327"/>
                  </a:cubicBezTo>
                  <a:close/>
                  <a:moveTo>
                    <a:pt x="57150" y="27709"/>
                  </a:moveTo>
                  <a:cubicBezTo>
                    <a:pt x="67671" y="27709"/>
                    <a:pt x="76200" y="35980"/>
                    <a:pt x="76200" y="46182"/>
                  </a:cubicBezTo>
                  <a:cubicBezTo>
                    <a:pt x="76200" y="56384"/>
                    <a:pt x="67671" y="64655"/>
                    <a:pt x="57150" y="64655"/>
                  </a:cubicBezTo>
                  <a:cubicBezTo>
                    <a:pt x="46629" y="64655"/>
                    <a:pt x="38100" y="56384"/>
                    <a:pt x="38100" y="46182"/>
                  </a:cubicBezTo>
                  <a:cubicBezTo>
                    <a:pt x="38100" y="35980"/>
                    <a:pt x="46629" y="27709"/>
                    <a:pt x="57150" y="27709"/>
                  </a:cubicBezTo>
                  <a:close/>
                  <a:moveTo>
                    <a:pt x="304800" y="258618"/>
                  </a:moveTo>
                  <a:cubicBezTo>
                    <a:pt x="304800" y="263719"/>
                    <a:pt x="300536" y="267855"/>
                    <a:pt x="295275" y="267855"/>
                  </a:cubicBezTo>
                  <a:lnTo>
                    <a:pt x="47625" y="267855"/>
                  </a:lnTo>
                  <a:cubicBezTo>
                    <a:pt x="42365" y="267855"/>
                    <a:pt x="38100" y="263719"/>
                    <a:pt x="38100" y="258618"/>
                  </a:cubicBezTo>
                  <a:lnTo>
                    <a:pt x="38100" y="101600"/>
                  </a:lnTo>
                  <a:cubicBezTo>
                    <a:pt x="38100" y="96499"/>
                    <a:pt x="42365" y="92364"/>
                    <a:pt x="47625" y="92364"/>
                  </a:cubicBezTo>
                  <a:lnTo>
                    <a:pt x="295275" y="92364"/>
                  </a:lnTo>
                  <a:cubicBezTo>
                    <a:pt x="300536" y="92364"/>
                    <a:pt x="304800" y="96499"/>
                    <a:pt x="304800" y="101600"/>
                  </a:cubicBezTo>
                  <a:close/>
                  <a:moveTo>
                    <a:pt x="261938" y="122382"/>
                  </a:moveTo>
                  <a:lnTo>
                    <a:pt x="166688" y="122382"/>
                  </a:lnTo>
                  <a:cubicBezTo>
                    <a:pt x="160111" y="122382"/>
                    <a:pt x="154781" y="127550"/>
                    <a:pt x="154781" y="133927"/>
                  </a:cubicBezTo>
                  <a:cubicBezTo>
                    <a:pt x="154781" y="140304"/>
                    <a:pt x="160111" y="145473"/>
                    <a:pt x="166688" y="145473"/>
                  </a:cubicBezTo>
                  <a:lnTo>
                    <a:pt x="261938" y="145473"/>
                  </a:lnTo>
                  <a:cubicBezTo>
                    <a:pt x="268514" y="145473"/>
                    <a:pt x="273844" y="140304"/>
                    <a:pt x="273844" y="133927"/>
                  </a:cubicBezTo>
                  <a:cubicBezTo>
                    <a:pt x="273844" y="127550"/>
                    <a:pt x="268514" y="122382"/>
                    <a:pt x="261938" y="122382"/>
                  </a:cubicBezTo>
                  <a:close/>
                  <a:moveTo>
                    <a:pt x="261938" y="168564"/>
                  </a:moveTo>
                  <a:lnTo>
                    <a:pt x="166688" y="168564"/>
                  </a:lnTo>
                  <a:cubicBezTo>
                    <a:pt x="160111" y="168564"/>
                    <a:pt x="154781" y="173732"/>
                    <a:pt x="154781" y="180109"/>
                  </a:cubicBezTo>
                  <a:cubicBezTo>
                    <a:pt x="154781" y="186486"/>
                    <a:pt x="160111" y="191655"/>
                    <a:pt x="166688" y="191655"/>
                  </a:cubicBezTo>
                  <a:lnTo>
                    <a:pt x="261938" y="191655"/>
                  </a:lnTo>
                  <a:cubicBezTo>
                    <a:pt x="268514" y="191655"/>
                    <a:pt x="273844" y="186486"/>
                    <a:pt x="273844" y="180109"/>
                  </a:cubicBezTo>
                  <a:cubicBezTo>
                    <a:pt x="273844" y="173732"/>
                    <a:pt x="268514" y="168564"/>
                    <a:pt x="261938" y="168564"/>
                  </a:cubicBezTo>
                  <a:close/>
                  <a:moveTo>
                    <a:pt x="261938" y="214745"/>
                  </a:moveTo>
                  <a:lnTo>
                    <a:pt x="80963" y="214745"/>
                  </a:lnTo>
                  <a:cubicBezTo>
                    <a:pt x="74387" y="214745"/>
                    <a:pt x="69056" y="219914"/>
                    <a:pt x="69056" y="226291"/>
                  </a:cubicBezTo>
                  <a:cubicBezTo>
                    <a:pt x="69056" y="232668"/>
                    <a:pt x="74387" y="237836"/>
                    <a:pt x="80963" y="237836"/>
                  </a:cubicBezTo>
                  <a:lnTo>
                    <a:pt x="261938" y="237836"/>
                  </a:lnTo>
                  <a:cubicBezTo>
                    <a:pt x="268514" y="237836"/>
                    <a:pt x="273844" y="232668"/>
                    <a:pt x="273844" y="226291"/>
                  </a:cubicBezTo>
                  <a:cubicBezTo>
                    <a:pt x="273844" y="219914"/>
                    <a:pt x="268514" y="214745"/>
                    <a:pt x="261938" y="21474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12" name="Graphic 157">
            <a:extLst>
              <a:ext uri="{FF2B5EF4-FFF2-40B4-BE49-F238E27FC236}">
                <a16:creationId xmlns:a16="http://schemas.microsoft.com/office/drawing/2014/main" id="{4EAB9F3B-4FCB-6F45-BFAF-477E857B10FC}"/>
              </a:ext>
            </a:extLst>
          </p:cNvPr>
          <p:cNvGrpSpPr>
            <a:grpSpLocks noChangeAspect="1"/>
          </p:cNvGrpSpPr>
          <p:nvPr/>
        </p:nvGrpSpPr>
        <p:grpSpPr>
          <a:xfrm>
            <a:off x="8884234" y="5612519"/>
            <a:ext cx="328679" cy="342900"/>
            <a:chOff x="8884234" y="5923561"/>
            <a:chExt cx="328679" cy="342900"/>
          </a:xfrm>
          <a:noFill/>
        </p:grpSpPr>
        <p:sp>
          <p:nvSpPr>
            <p:cNvPr id="413" name="Freeform 412">
              <a:extLst>
                <a:ext uri="{FF2B5EF4-FFF2-40B4-BE49-F238E27FC236}">
                  <a16:creationId xmlns:a16="http://schemas.microsoft.com/office/drawing/2014/main" id="{16810278-4C70-B342-969B-BA1753BBB7EB}"/>
                </a:ext>
              </a:extLst>
            </p:cNvPr>
            <p:cNvSpPr/>
            <p:nvPr/>
          </p:nvSpPr>
          <p:spPr>
            <a:xfrm>
              <a:off x="8914877" y="6158679"/>
              <a:ext cx="187081" cy="107781"/>
            </a:xfrm>
            <a:custGeom>
              <a:avLst/>
              <a:gdLst>
                <a:gd name="connsiteX0" fmla="*/ 28303 w 187081"/>
                <a:gd name="connsiteY0" fmla="*/ 49118 h 107781"/>
                <a:gd name="connsiteX1" fmla="*/ 28303 w 187081"/>
                <a:gd name="connsiteY1" fmla="*/ 1761 h 107781"/>
                <a:gd name="connsiteX2" fmla="*/ 18869 w 187081"/>
                <a:gd name="connsiteY2" fmla="*/ 2502 h 107781"/>
                <a:gd name="connsiteX3" fmla="*/ 0 w 187081"/>
                <a:gd name="connsiteY3" fmla="*/ 0 h 107781"/>
                <a:gd name="connsiteX4" fmla="*/ 0 w 187081"/>
                <a:gd name="connsiteY4" fmla="*/ 49118 h 107781"/>
                <a:gd name="connsiteX5" fmla="*/ 33020 w 187081"/>
                <a:gd name="connsiteY5" fmla="*/ 81555 h 107781"/>
                <a:gd name="connsiteX6" fmla="*/ 69153 w 187081"/>
                <a:gd name="connsiteY6" fmla="*/ 81555 h 107781"/>
                <a:gd name="connsiteX7" fmla="*/ 69153 w 187081"/>
                <a:gd name="connsiteY7" fmla="*/ 53752 h 107781"/>
                <a:gd name="connsiteX8" fmla="*/ 33020 w 187081"/>
                <a:gd name="connsiteY8" fmla="*/ 53752 h 107781"/>
                <a:gd name="connsiteX9" fmla="*/ 28303 w 187081"/>
                <a:gd name="connsiteY9" fmla="*/ 49118 h 107781"/>
                <a:gd name="connsiteX10" fmla="*/ 168213 w 187081"/>
                <a:gd name="connsiteY10" fmla="*/ 24374 h 107781"/>
                <a:gd name="connsiteX11" fmla="*/ 111608 w 187081"/>
                <a:gd name="connsiteY11" fmla="*/ 24374 h 107781"/>
                <a:gd name="connsiteX12" fmla="*/ 92739 w 187081"/>
                <a:gd name="connsiteY12" fmla="*/ 42909 h 107781"/>
                <a:gd name="connsiteX13" fmla="*/ 92739 w 187081"/>
                <a:gd name="connsiteY13" fmla="*/ 89247 h 107781"/>
                <a:gd name="connsiteX14" fmla="*/ 111608 w 187081"/>
                <a:gd name="connsiteY14" fmla="*/ 107782 h 107781"/>
                <a:gd name="connsiteX15" fmla="*/ 168213 w 187081"/>
                <a:gd name="connsiteY15" fmla="*/ 107782 h 107781"/>
                <a:gd name="connsiteX16" fmla="*/ 187082 w 187081"/>
                <a:gd name="connsiteY16" fmla="*/ 89247 h 107781"/>
                <a:gd name="connsiteX17" fmla="*/ 187082 w 187081"/>
                <a:gd name="connsiteY17" fmla="*/ 42909 h 107781"/>
                <a:gd name="connsiteX18" fmla="*/ 168213 w 187081"/>
                <a:gd name="connsiteY18" fmla="*/ 24374 h 107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7081" h="107781">
                  <a:moveTo>
                    <a:pt x="28303" y="49118"/>
                  </a:moveTo>
                  <a:lnTo>
                    <a:pt x="28303" y="1761"/>
                  </a:lnTo>
                  <a:cubicBezTo>
                    <a:pt x="25180" y="2229"/>
                    <a:pt x="22027" y="2477"/>
                    <a:pt x="18869" y="2502"/>
                  </a:cubicBezTo>
                  <a:cubicBezTo>
                    <a:pt x="12494" y="2499"/>
                    <a:pt x="6148" y="1658"/>
                    <a:pt x="0" y="0"/>
                  </a:cubicBezTo>
                  <a:lnTo>
                    <a:pt x="0" y="49118"/>
                  </a:lnTo>
                  <a:cubicBezTo>
                    <a:pt x="0" y="67032"/>
                    <a:pt x="14784" y="81555"/>
                    <a:pt x="33020" y="81555"/>
                  </a:cubicBezTo>
                  <a:lnTo>
                    <a:pt x="69153" y="81555"/>
                  </a:lnTo>
                  <a:lnTo>
                    <a:pt x="69153" y="53752"/>
                  </a:lnTo>
                  <a:lnTo>
                    <a:pt x="33020" y="53752"/>
                  </a:lnTo>
                  <a:cubicBezTo>
                    <a:pt x="30415" y="53752"/>
                    <a:pt x="28303" y="51677"/>
                    <a:pt x="28303" y="49118"/>
                  </a:cubicBezTo>
                  <a:close/>
                  <a:moveTo>
                    <a:pt x="168213" y="24374"/>
                  </a:moveTo>
                  <a:lnTo>
                    <a:pt x="111608" y="24374"/>
                  </a:lnTo>
                  <a:cubicBezTo>
                    <a:pt x="101186" y="24374"/>
                    <a:pt x="92739" y="32672"/>
                    <a:pt x="92739" y="42909"/>
                  </a:cubicBezTo>
                  <a:lnTo>
                    <a:pt x="92739" y="89247"/>
                  </a:lnTo>
                  <a:cubicBezTo>
                    <a:pt x="92739" y="99484"/>
                    <a:pt x="101186" y="107782"/>
                    <a:pt x="111608" y="107782"/>
                  </a:cubicBezTo>
                  <a:lnTo>
                    <a:pt x="168213" y="107782"/>
                  </a:lnTo>
                  <a:cubicBezTo>
                    <a:pt x="178634" y="107782"/>
                    <a:pt x="187082" y="99484"/>
                    <a:pt x="187082" y="89247"/>
                  </a:cubicBezTo>
                  <a:lnTo>
                    <a:pt x="187082" y="42909"/>
                  </a:lnTo>
                  <a:cubicBezTo>
                    <a:pt x="187082" y="32672"/>
                    <a:pt x="178634" y="24374"/>
                    <a:pt x="168213" y="2437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14" name="Freeform 413">
              <a:extLst>
                <a:ext uri="{FF2B5EF4-FFF2-40B4-BE49-F238E27FC236}">
                  <a16:creationId xmlns:a16="http://schemas.microsoft.com/office/drawing/2014/main" id="{4C7405C8-5A8A-B04C-B147-D90B28491E43}"/>
                </a:ext>
              </a:extLst>
            </p:cNvPr>
            <p:cNvSpPr/>
            <p:nvPr/>
          </p:nvSpPr>
          <p:spPr>
            <a:xfrm>
              <a:off x="8884234" y="5923561"/>
              <a:ext cx="328679" cy="240956"/>
            </a:xfrm>
            <a:custGeom>
              <a:avLst/>
              <a:gdLst>
                <a:gd name="connsiteX0" fmla="*/ 142251 w 328679"/>
                <a:gd name="connsiteY0" fmla="*/ 83408 h 240956"/>
                <a:gd name="connsiteX1" fmla="*/ 198857 w 328679"/>
                <a:gd name="connsiteY1" fmla="*/ 83408 h 240956"/>
                <a:gd name="connsiteX2" fmla="*/ 217725 w 328679"/>
                <a:gd name="connsiteY2" fmla="*/ 64873 h 240956"/>
                <a:gd name="connsiteX3" fmla="*/ 217725 w 328679"/>
                <a:gd name="connsiteY3" fmla="*/ 18535 h 240956"/>
                <a:gd name="connsiteX4" fmla="*/ 198857 w 328679"/>
                <a:gd name="connsiteY4" fmla="*/ 0 h 240956"/>
                <a:gd name="connsiteX5" fmla="*/ 142251 w 328679"/>
                <a:gd name="connsiteY5" fmla="*/ 0 h 240956"/>
                <a:gd name="connsiteX6" fmla="*/ 123382 w 328679"/>
                <a:gd name="connsiteY6" fmla="*/ 18535 h 240956"/>
                <a:gd name="connsiteX7" fmla="*/ 123382 w 328679"/>
                <a:gd name="connsiteY7" fmla="*/ 64873 h 240956"/>
                <a:gd name="connsiteX8" fmla="*/ 142251 w 328679"/>
                <a:gd name="connsiteY8" fmla="*/ 83408 h 240956"/>
                <a:gd name="connsiteX9" fmla="*/ 153289 w 328679"/>
                <a:gd name="connsiteY9" fmla="*/ 115845 h 240956"/>
                <a:gd name="connsiteX10" fmla="*/ 153289 w 328679"/>
                <a:gd name="connsiteY10" fmla="*/ 125112 h 240956"/>
                <a:gd name="connsiteX11" fmla="*/ 167440 w 328679"/>
                <a:gd name="connsiteY11" fmla="*/ 139014 h 240956"/>
                <a:gd name="connsiteX12" fmla="*/ 181592 w 328679"/>
                <a:gd name="connsiteY12" fmla="*/ 125112 h 240956"/>
                <a:gd name="connsiteX13" fmla="*/ 181592 w 328679"/>
                <a:gd name="connsiteY13" fmla="*/ 115845 h 240956"/>
                <a:gd name="connsiteX14" fmla="*/ 167440 w 328679"/>
                <a:gd name="connsiteY14" fmla="*/ 101943 h 240956"/>
                <a:gd name="connsiteX15" fmla="*/ 153289 w 328679"/>
                <a:gd name="connsiteY15" fmla="*/ 115845 h 240956"/>
                <a:gd name="connsiteX16" fmla="*/ 325936 w 328679"/>
                <a:gd name="connsiteY16" fmla="*/ 160236 h 240956"/>
                <a:gd name="connsiteX17" fmla="*/ 283765 w 328679"/>
                <a:gd name="connsiteY17" fmla="*/ 118440 h 240956"/>
                <a:gd name="connsiteX18" fmla="*/ 277067 w 328679"/>
                <a:gd name="connsiteY18" fmla="*/ 115659 h 240956"/>
                <a:gd name="connsiteX19" fmla="*/ 270368 w 328679"/>
                <a:gd name="connsiteY19" fmla="*/ 118440 h 240956"/>
                <a:gd name="connsiteX20" fmla="*/ 235367 w 328679"/>
                <a:gd name="connsiteY20" fmla="*/ 152822 h 240956"/>
                <a:gd name="connsiteX21" fmla="*/ 95079 w 328679"/>
                <a:gd name="connsiteY21" fmla="*/ 152822 h 240956"/>
                <a:gd name="connsiteX22" fmla="*/ 34448 w 328679"/>
                <a:gd name="connsiteY22" fmla="*/ 121065 h 240956"/>
                <a:gd name="connsiteX23" fmla="*/ 2119 w 328679"/>
                <a:gd name="connsiteY23" fmla="*/ 180625 h 240956"/>
                <a:gd name="connsiteX24" fmla="*/ 62751 w 328679"/>
                <a:gd name="connsiteY24" fmla="*/ 212382 h 240956"/>
                <a:gd name="connsiteX25" fmla="*/ 95079 w 328679"/>
                <a:gd name="connsiteY25" fmla="*/ 180625 h 240956"/>
                <a:gd name="connsiteX26" fmla="*/ 234990 w 328679"/>
                <a:gd name="connsiteY26" fmla="*/ 180625 h 240956"/>
                <a:gd name="connsiteX27" fmla="*/ 269991 w 328679"/>
                <a:gd name="connsiteY27" fmla="*/ 215100 h 240956"/>
                <a:gd name="connsiteX28" fmla="*/ 276689 w 328679"/>
                <a:gd name="connsiteY28" fmla="*/ 217788 h 240956"/>
                <a:gd name="connsiteX29" fmla="*/ 283388 w 328679"/>
                <a:gd name="connsiteY29" fmla="*/ 215100 h 240956"/>
                <a:gd name="connsiteX30" fmla="*/ 325936 w 328679"/>
                <a:gd name="connsiteY30" fmla="*/ 173304 h 240956"/>
                <a:gd name="connsiteX31" fmla="*/ 325936 w 328679"/>
                <a:gd name="connsiteY31" fmla="*/ 160236 h 240956"/>
                <a:gd name="connsiteX32" fmla="*/ 165837 w 328679"/>
                <a:gd name="connsiteY32" fmla="*/ 203886 h 240956"/>
                <a:gd name="connsiteX33" fmla="*/ 151685 w 328679"/>
                <a:gd name="connsiteY33" fmla="*/ 217788 h 240956"/>
                <a:gd name="connsiteX34" fmla="*/ 151685 w 328679"/>
                <a:gd name="connsiteY34" fmla="*/ 227055 h 240956"/>
                <a:gd name="connsiteX35" fmla="*/ 165837 w 328679"/>
                <a:gd name="connsiteY35" fmla="*/ 240957 h 240956"/>
                <a:gd name="connsiteX36" fmla="*/ 179988 w 328679"/>
                <a:gd name="connsiteY36" fmla="*/ 227055 h 240956"/>
                <a:gd name="connsiteX37" fmla="*/ 179988 w 328679"/>
                <a:gd name="connsiteY37" fmla="*/ 217788 h 240956"/>
                <a:gd name="connsiteX38" fmla="*/ 165837 w 328679"/>
                <a:gd name="connsiteY38" fmla="*/ 203886 h 240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8679" h="240956">
                  <a:moveTo>
                    <a:pt x="142251" y="83408"/>
                  </a:moveTo>
                  <a:lnTo>
                    <a:pt x="198857" y="83408"/>
                  </a:lnTo>
                  <a:cubicBezTo>
                    <a:pt x="209278" y="83408"/>
                    <a:pt x="217725" y="75110"/>
                    <a:pt x="217725" y="64873"/>
                  </a:cubicBezTo>
                  <a:lnTo>
                    <a:pt x="217725" y="18535"/>
                  </a:lnTo>
                  <a:cubicBezTo>
                    <a:pt x="217725" y="8298"/>
                    <a:pt x="209278" y="0"/>
                    <a:pt x="198857" y="0"/>
                  </a:cubicBezTo>
                  <a:lnTo>
                    <a:pt x="142251" y="0"/>
                  </a:lnTo>
                  <a:cubicBezTo>
                    <a:pt x="131830" y="0"/>
                    <a:pt x="123382" y="8298"/>
                    <a:pt x="123382" y="18535"/>
                  </a:cubicBezTo>
                  <a:lnTo>
                    <a:pt x="123382" y="64873"/>
                  </a:lnTo>
                  <a:cubicBezTo>
                    <a:pt x="123382" y="75110"/>
                    <a:pt x="131830" y="83408"/>
                    <a:pt x="142251" y="83408"/>
                  </a:cubicBezTo>
                  <a:close/>
                  <a:moveTo>
                    <a:pt x="153289" y="115845"/>
                  </a:moveTo>
                  <a:lnTo>
                    <a:pt x="153289" y="125112"/>
                  </a:lnTo>
                  <a:cubicBezTo>
                    <a:pt x="153289" y="132789"/>
                    <a:pt x="159625" y="139014"/>
                    <a:pt x="167440" y="139014"/>
                  </a:cubicBezTo>
                  <a:cubicBezTo>
                    <a:pt x="175256" y="139014"/>
                    <a:pt x="181592" y="132789"/>
                    <a:pt x="181592" y="125112"/>
                  </a:cubicBezTo>
                  <a:lnTo>
                    <a:pt x="181592" y="115845"/>
                  </a:lnTo>
                  <a:cubicBezTo>
                    <a:pt x="181592" y="108167"/>
                    <a:pt x="175256" y="101943"/>
                    <a:pt x="167440" y="101943"/>
                  </a:cubicBezTo>
                  <a:cubicBezTo>
                    <a:pt x="159625" y="101943"/>
                    <a:pt x="153289" y="108167"/>
                    <a:pt x="153289" y="115845"/>
                  </a:cubicBezTo>
                  <a:close/>
                  <a:moveTo>
                    <a:pt x="325936" y="160236"/>
                  </a:moveTo>
                  <a:lnTo>
                    <a:pt x="283765" y="118440"/>
                  </a:lnTo>
                  <a:cubicBezTo>
                    <a:pt x="282000" y="116670"/>
                    <a:pt x="279588" y="115669"/>
                    <a:pt x="277067" y="115659"/>
                  </a:cubicBezTo>
                  <a:cubicBezTo>
                    <a:pt x="274546" y="115669"/>
                    <a:pt x="272134" y="116670"/>
                    <a:pt x="270368" y="118440"/>
                  </a:cubicBezTo>
                  <a:lnTo>
                    <a:pt x="235367" y="152822"/>
                  </a:lnTo>
                  <a:lnTo>
                    <a:pt x="95079" y="152822"/>
                  </a:lnTo>
                  <a:cubicBezTo>
                    <a:pt x="87264" y="127606"/>
                    <a:pt x="60118" y="113388"/>
                    <a:pt x="34448" y="121065"/>
                  </a:cubicBezTo>
                  <a:cubicBezTo>
                    <a:pt x="8778" y="128742"/>
                    <a:pt x="-5696" y="155409"/>
                    <a:pt x="2119" y="180625"/>
                  </a:cubicBezTo>
                  <a:cubicBezTo>
                    <a:pt x="9935" y="205841"/>
                    <a:pt x="37081" y="220059"/>
                    <a:pt x="62751" y="212382"/>
                  </a:cubicBezTo>
                  <a:cubicBezTo>
                    <a:pt x="78241" y="207749"/>
                    <a:pt x="90363" y="195841"/>
                    <a:pt x="95079" y="180625"/>
                  </a:cubicBezTo>
                  <a:lnTo>
                    <a:pt x="234990" y="180625"/>
                  </a:lnTo>
                  <a:lnTo>
                    <a:pt x="269991" y="215100"/>
                  </a:lnTo>
                  <a:cubicBezTo>
                    <a:pt x="271771" y="216835"/>
                    <a:pt x="274182" y="217802"/>
                    <a:pt x="276689" y="217788"/>
                  </a:cubicBezTo>
                  <a:cubicBezTo>
                    <a:pt x="279197" y="217802"/>
                    <a:pt x="281608" y="216835"/>
                    <a:pt x="283388" y="215100"/>
                  </a:cubicBezTo>
                  <a:lnTo>
                    <a:pt x="325936" y="173304"/>
                  </a:lnTo>
                  <a:cubicBezTo>
                    <a:pt x="329594" y="169689"/>
                    <a:pt x="329594" y="163851"/>
                    <a:pt x="325936" y="160236"/>
                  </a:cubicBezTo>
                  <a:close/>
                  <a:moveTo>
                    <a:pt x="165837" y="203886"/>
                  </a:moveTo>
                  <a:cubicBezTo>
                    <a:pt x="158021" y="203886"/>
                    <a:pt x="151685" y="210111"/>
                    <a:pt x="151685" y="217788"/>
                  </a:cubicBezTo>
                  <a:lnTo>
                    <a:pt x="151685" y="227055"/>
                  </a:lnTo>
                  <a:cubicBezTo>
                    <a:pt x="151685" y="234733"/>
                    <a:pt x="158021" y="240957"/>
                    <a:pt x="165837" y="240957"/>
                  </a:cubicBezTo>
                  <a:cubicBezTo>
                    <a:pt x="173652" y="240957"/>
                    <a:pt x="179988" y="234733"/>
                    <a:pt x="179988" y="227055"/>
                  </a:cubicBezTo>
                  <a:lnTo>
                    <a:pt x="179988" y="217788"/>
                  </a:lnTo>
                  <a:cubicBezTo>
                    <a:pt x="179988" y="210111"/>
                    <a:pt x="173652" y="203886"/>
                    <a:pt x="165837" y="20388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15" name="Graphic 159">
            <a:extLst>
              <a:ext uri="{FF2B5EF4-FFF2-40B4-BE49-F238E27FC236}">
                <a16:creationId xmlns:a16="http://schemas.microsoft.com/office/drawing/2014/main" id="{BEF7BCCA-F6A1-CB44-9ED6-F37BF978F286}"/>
              </a:ext>
            </a:extLst>
          </p:cNvPr>
          <p:cNvGrpSpPr>
            <a:grpSpLocks noChangeAspect="1"/>
          </p:cNvGrpSpPr>
          <p:nvPr/>
        </p:nvGrpSpPr>
        <p:grpSpPr>
          <a:xfrm>
            <a:off x="6504565" y="5609650"/>
            <a:ext cx="355600" cy="333690"/>
            <a:chOff x="6504565" y="5182138"/>
            <a:chExt cx="355600" cy="333690"/>
          </a:xfrm>
          <a:noFill/>
        </p:grpSpPr>
        <p:sp>
          <p:nvSpPr>
            <p:cNvPr id="416" name="Freeform 415">
              <a:extLst>
                <a:ext uri="{FF2B5EF4-FFF2-40B4-BE49-F238E27FC236}">
                  <a16:creationId xmlns:a16="http://schemas.microsoft.com/office/drawing/2014/main" id="{8BE8E539-5153-5E46-94EA-14ADC25713A3}"/>
                </a:ext>
              </a:extLst>
            </p:cNvPr>
            <p:cNvSpPr/>
            <p:nvPr/>
          </p:nvSpPr>
          <p:spPr>
            <a:xfrm>
              <a:off x="6594587" y="5182138"/>
              <a:ext cx="175554" cy="55379"/>
            </a:xfrm>
            <a:custGeom>
              <a:avLst/>
              <a:gdLst>
                <a:gd name="connsiteX0" fmla="*/ 143924 w 175554"/>
                <a:gd name="connsiteY0" fmla="*/ 0 h 55379"/>
                <a:gd name="connsiteX1" fmla="*/ 31630 w 175554"/>
                <a:gd name="connsiteY1" fmla="*/ 0 h 55379"/>
                <a:gd name="connsiteX2" fmla="*/ 0 w 175554"/>
                <a:gd name="connsiteY2" fmla="*/ 31888 h 55379"/>
                <a:gd name="connsiteX3" fmla="*/ 0 w 175554"/>
                <a:gd name="connsiteY3" fmla="*/ 55379 h 55379"/>
                <a:gd name="connsiteX4" fmla="*/ 31630 w 175554"/>
                <a:gd name="connsiteY4" fmla="*/ 55379 h 55379"/>
                <a:gd name="connsiteX5" fmla="*/ 31630 w 175554"/>
                <a:gd name="connsiteY5" fmla="*/ 31888 h 55379"/>
                <a:gd name="connsiteX6" fmla="*/ 143924 w 175554"/>
                <a:gd name="connsiteY6" fmla="*/ 31888 h 55379"/>
                <a:gd name="connsiteX7" fmla="*/ 143924 w 175554"/>
                <a:gd name="connsiteY7" fmla="*/ 55379 h 55379"/>
                <a:gd name="connsiteX8" fmla="*/ 175554 w 175554"/>
                <a:gd name="connsiteY8" fmla="*/ 55379 h 55379"/>
                <a:gd name="connsiteX9" fmla="*/ 175554 w 175554"/>
                <a:gd name="connsiteY9" fmla="*/ 31888 h 55379"/>
                <a:gd name="connsiteX10" fmla="*/ 143924 w 175554"/>
                <a:gd name="connsiteY10" fmla="*/ 0 h 55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5554" h="55379">
                  <a:moveTo>
                    <a:pt x="143924" y="0"/>
                  </a:moveTo>
                  <a:lnTo>
                    <a:pt x="31630" y="0"/>
                  </a:lnTo>
                  <a:cubicBezTo>
                    <a:pt x="14161" y="0"/>
                    <a:pt x="0" y="14277"/>
                    <a:pt x="0" y="31888"/>
                  </a:cubicBezTo>
                  <a:lnTo>
                    <a:pt x="0" y="55379"/>
                  </a:lnTo>
                  <a:lnTo>
                    <a:pt x="31630" y="55379"/>
                  </a:lnTo>
                  <a:lnTo>
                    <a:pt x="31630" y="31888"/>
                  </a:lnTo>
                  <a:lnTo>
                    <a:pt x="143924" y="31888"/>
                  </a:lnTo>
                  <a:lnTo>
                    <a:pt x="143924" y="55379"/>
                  </a:lnTo>
                  <a:lnTo>
                    <a:pt x="175554" y="55379"/>
                  </a:lnTo>
                  <a:lnTo>
                    <a:pt x="175554" y="31888"/>
                  </a:lnTo>
                  <a:cubicBezTo>
                    <a:pt x="175554" y="14277"/>
                    <a:pt x="161393" y="0"/>
                    <a:pt x="143924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17" name="Freeform 416">
              <a:extLst>
                <a:ext uri="{FF2B5EF4-FFF2-40B4-BE49-F238E27FC236}">
                  <a16:creationId xmlns:a16="http://schemas.microsoft.com/office/drawing/2014/main" id="{135F0261-7C01-A24E-B812-31275B4CD590}"/>
                </a:ext>
              </a:extLst>
            </p:cNvPr>
            <p:cNvSpPr/>
            <p:nvPr/>
          </p:nvSpPr>
          <p:spPr>
            <a:xfrm>
              <a:off x="6504565" y="5261102"/>
              <a:ext cx="355600" cy="254725"/>
            </a:xfrm>
            <a:custGeom>
              <a:avLst/>
              <a:gdLst>
                <a:gd name="connsiteX0" fmla="*/ 191837 w 355600"/>
                <a:gd name="connsiteY0" fmla="*/ 174534 h 254725"/>
                <a:gd name="connsiteX1" fmla="*/ 191837 w 355600"/>
                <a:gd name="connsiteY1" fmla="*/ 181138 h 254725"/>
                <a:gd name="connsiteX2" fmla="*/ 177800 w 355600"/>
                <a:gd name="connsiteY2" fmla="*/ 195290 h 254725"/>
                <a:gd name="connsiteX3" fmla="*/ 163763 w 355600"/>
                <a:gd name="connsiteY3" fmla="*/ 181138 h 254725"/>
                <a:gd name="connsiteX4" fmla="*/ 163763 w 355600"/>
                <a:gd name="connsiteY4" fmla="*/ 174534 h 254725"/>
                <a:gd name="connsiteX5" fmla="*/ 37432 w 355600"/>
                <a:gd name="connsiteY5" fmla="*/ 174534 h 254725"/>
                <a:gd name="connsiteX6" fmla="*/ 18716 w 355600"/>
                <a:gd name="connsiteY6" fmla="*/ 171515 h 254725"/>
                <a:gd name="connsiteX7" fmla="*/ 18716 w 355600"/>
                <a:gd name="connsiteY7" fmla="*/ 235857 h 254725"/>
                <a:gd name="connsiteX8" fmla="*/ 37432 w 355600"/>
                <a:gd name="connsiteY8" fmla="*/ 254726 h 254725"/>
                <a:gd name="connsiteX9" fmla="*/ 318168 w 355600"/>
                <a:gd name="connsiteY9" fmla="*/ 254726 h 254725"/>
                <a:gd name="connsiteX10" fmla="*/ 336884 w 355600"/>
                <a:gd name="connsiteY10" fmla="*/ 235857 h 254725"/>
                <a:gd name="connsiteX11" fmla="*/ 336884 w 355600"/>
                <a:gd name="connsiteY11" fmla="*/ 171515 h 254725"/>
                <a:gd name="connsiteX12" fmla="*/ 318168 w 355600"/>
                <a:gd name="connsiteY12" fmla="*/ 174534 h 254725"/>
                <a:gd name="connsiteX13" fmla="*/ 336884 w 355600"/>
                <a:gd name="connsiteY13" fmla="*/ 0 h 254725"/>
                <a:gd name="connsiteX14" fmla="*/ 18716 w 355600"/>
                <a:gd name="connsiteY14" fmla="*/ 0 h 254725"/>
                <a:gd name="connsiteX15" fmla="*/ 0 w 355600"/>
                <a:gd name="connsiteY15" fmla="*/ 18869 h 254725"/>
                <a:gd name="connsiteX16" fmla="*/ 0 w 355600"/>
                <a:gd name="connsiteY16" fmla="*/ 113211 h 254725"/>
                <a:gd name="connsiteX17" fmla="*/ 37432 w 355600"/>
                <a:gd name="connsiteY17" fmla="*/ 150949 h 254725"/>
                <a:gd name="connsiteX18" fmla="*/ 163763 w 355600"/>
                <a:gd name="connsiteY18" fmla="*/ 150949 h 254725"/>
                <a:gd name="connsiteX19" fmla="*/ 163763 w 355600"/>
                <a:gd name="connsiteY19" fmla="*/ 139816 h 254725"/>
                <a:gd name="connsiteX20" fmla="*/ 177800 w 355600"/>
                <a:gd name="connsiteY20" fmla="*/ 125665 h 254725"/>
                <a:gd name="connsiteX21" fmla="*/ 191837 w 355600"/>
                <a:gd name="connsiteY21" fmla="*/ 139816 h 254725"/>
                <a:gd name="connsiteX22" fmla="*/ 191837 w 355600"/>
                <a:gd name="connsiteY22" fmla="*/ 150949 h 254725"/>
                <a:gd name="connsiteX23" fmla="*/ 318168 w 355600"/>
                <a:gd name="connsiteY23" fmla="*/ 150949 h 254725"/>
                <a:gd name="connsiteX24" fmla="*/ 355600 w 355600"/>
                <a:gd name="connsiteY24" fmla="*/ 113211 h 254725"/>
                <a:gd name="connsiteX25" fmla="*/ 355600 w 355600"/>
                <a:gd name="connsiteY25" fmla="*/ 18869 h 254725"/>
                <a:gd name="connsiteX26" fmla="*/ 336884 w 355600"/>
                <a:gd name="connsiteY26" fmla="*/ 0 h 254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55600" h="254725">
                  <a:moveTo>
                    <a:pt x="191837" y="174534"/>
                  </a:moveTo>
                  <a:lnTo>
                    <a:pt x="191837" y="181138"/>
                  </a:lnTo>
                  <a:cubicBezTo>
                    <a:pt x="191837" y="188954"/>
                    <a:pt x="185552" y="195290"/>
                    <a:pt x="177800" y="195290"/>
                  </a:cubicBezTo>
                  <a:cubicBezTo>
                    <a:pt x="170048" y="195290"/>
                    <a:pt x="163763" y="188954"/>
                    <a:pt x="163763" y="181138"/>
                  </a:cubicBezTo>
                  <a:lnTo>
                    <a:pt x="163763" y="174534"/>
                  </a:lnTo>
                  <a:lnTo>
                    <a:pt x="37432" y="174534"/>
                  </a:lnTo>
                  <a:cubicBezTo>
                    <a:pt x="31076" y="174506"/>
                    <a:pt x="24763" y="173488"/>
                    <a:pt x="18716" y="171515"/>
                  </a:cubicBezTo>
                  <a:lnTo>
                    <a:pt x="18716" y="235857"/>
                  </a:lnTo>
                  <a:cubicBezTo>
                    <a:pt x="18716" y="246278"/>
                    <a:pt x="27095" y="254726"/>
                    <a:pt x="37432" y="254726"/>
                  </a:cubicBezTo>
                  <a:lnTo>
                    <a:pt x="318168" y="254726"/>
                  </a:lnTo>
                  <a:cubicBezTo>
                    <a:pt x="328505" y="254726"/>
                    <a:pt x="336884" y="246278"/>
                    <a:pt x="336884" y="235857"/>
                  </a:cubicBezTo>
                  <a:lnTo>
                    <a:pt x="336884" y="171515"/>
                  </a:lnTo>
                  <a:cubicBezTo>
                    <a:pt x="330837" y="173488"/>
                    <a:pt x="324524" y="174506"/>
                    <a:pt x="318168" y="174534"/>
                  </a:cubicBezTo>
                  <a:close/>
                  <a:moveTo>
                    <a:pt x="336884" y="0"/>
                  </a:moveTo>
                  <a:lnTo>
                    <a:pt x="18716" y="0"/>
                  </a:lnTo>
                  <a:cubicBezTo>
                    <a:pt x="8379" y="0"/>
                    <a:pt x="0" y="8448"/>
                    <a:pt x="0" y="18869"/>
                  </a:cubicBezTo>
                  <a:lnTo>
                    <a:pt x="0" y="113211"/>
                  </a:lnTo>
                  <a:cubicBezTo>
                    <a:pt x="0" y="134053"/>
                    <a:pt x="16759" y="150949"/>
                    <a:pt x="37432" y="150949"/>
                  </a:cubicBezTo>
                  <a:lnTo>
                    <a:pt x="163763" y="150949"/>
                  </a:lnTo>
                  <a:lnTo>
                    <a:pt x="163763" y="139816"/>
                  </a:lnTo>
                  <a:cubicBezTo>
                    <a:pt x="163763" y="132001"/>
                    <a:pt x="170048" y="125665"/>
                    <a:pt x="177800" y="125665"/>
                  </a:cubicBezTo>
                  <a:cubicBezTo>
                    <a:pt x="185552" y="125665"/>
                    <a:pt x="191837" y="132001"/>
                    <a:pt x="191837" y="139816"/>
                  </a:cubicBezTo>
                  <a:lnTo>
                    <a:pt x="191837" y="150949"/>
                  </a:lnTo>
                  <a:lnTo>
                    <a:pt x="318168" y="150949"/>
                  </a:lnTo>
                  <a:cubicBezTo>
                    <a:pt x="338841" y="150949"/>
                    <a:pt x="355600" y="134053"/>
                    <a:pt x="355600" y="113211"/>
                  </a:cubicBezTo>
                  <a:lnTo>
                    <a:pt x="355600" y="18869"/>
                  </a:lnTo>
                  <a:cubicBezTo>
                    <a:pt x="355600" y="8448"/>
                    <a:pt x="347221" y="0"/>
                    <a:pt x="336884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21" name="Graphic 163">
            <a:extLst>
              <a:ext uri="{FF2B5EF4-FFF2-40B4-BE49-F238E27FC236}">
                <a16:creationId xmlns:a16="http://schemas.microsoft.com/office/drawing/2014/main" id="{9C0815C5-69DB-4F4F-8198-D5EE970EAFEC}"/>
              </a:ext>
            </a:extLst>
          </p:cNvPr>
          <p:cNvGrpSpPr>
            <a:grpSpLocks noChangeAspect="1"/>
          </p:cNvGrpSpPr>
          <p:nvPr/>
        </p:nvGrpSpPr>
        <p:grpSpPr>
          <a:xfrm>
            <a:off x="11309947" y="1121604"/>
            <a:ext cx="304800" cy="363578"/>
            <a:chOff x="11309947" y="5910861"/>
            <a:chExt cx="304800" cy="363578"/>
          </a:xfrm>
          <a:noFill/>
        </p:grpSpPr>
        <p:sp>
          <p:nvSpPr>
            <p:cNvPr id="422" name="Freeform 421">
              <a:extLst>
                <a:ext uri="{FF2B5EF4-FFF2-40B4-BE49-F238E27FC236}">
                  <a16:creationId xmlns:a16="http://schemas.microsoft.com/office/drawing/2014/main" id="{B26692D5-AE12-C942-96AF-50ED4566334E}"/>
                </a:ext>
              </a:extLst>
            </p:cNvPr>
            <p:cNvSpPr/>
            <p:nvPr/>
          </p:nvSpPr>
          <p:spPr>
            <a:xfrm>
              <a:off x="11309947" y="5910861"/>
              <a:ext cx="304800" cy="226646"/>
            </a:xfrm>
            <a:custGeom>
              <a:avLst/>
              <a:gdLst>
                <a:gd name="connsiteX0" fmla="*/ 285750 w 304800"/>
                <a:gd name="connsiteY0" fmla="*/ 0 h 226646"/>
                <a:gd name="connsiteX1" fmla="*/ 19050 w 304800"/>
                <a:gd name="connsiteY1" fmla="*/ 0 h 226646"/>
                <a:gd name="connsiteX2" fmla="*/ 0 w 304800"/>
                <a:gd name="connsiteY2" fmla="*/ 18887 h 226646"/>
                <a:gd name="connsiteX3" fmla="*/ 0 w 304800"/>
                <a:gd name="connsiteY3" fmla="*/ 207759 h 226646"/>
                <a:gd name="connsiteX4" fmla="*/ 19050 w 304800"/>
                <a:gd name="connsiteY4" fmla="*/ 226646 h 226646"/>
                <a:gd name="connsiteX5" fmla="*/ 285750 w 304800"/>
                <a:gd name="connsiteY5" fmla="*/ 226646 h 226646"/>
                <a:gd name="connsiteX6" fmla="*/ 304800 w 304800"/>
                <a:gd name="connsiteY6" fmla="*/ 207759 h 226646"/>
                <a:gd name="connsiteX7" fmla="*/ 304800 w 304800"/>
                <a:gd name="connsiteY7" fmla="*/ 18887 h 226646"/>
                <a:gd name="connsiteX8" fmla="*/ 285750 w 304800"/>
                <a:gd name="connsiteY8" fmla="*/ 0 h 226646"/>
                <a:gd name="connsiteX9" fmla="*/ 61913 w 304800"/>
                <a:gd name="connsiteY9" fmla="*/ 177067 h 226646"/>
                <a:gd name="connsiteX10" fmla="*/ 38100 w 304800"/>
                <a:gd name="connsiteY10" fmla="*/ 153458 h 226646"/>
                <a:gd name="connsiteX11" fmla="*/ 61913 w 304800"/>
                <a:gd name="connsiteY11" fmla="*/ 129849 h 226646"/>
                <a:gd name="connsiteX12" fmla="*/ 85725 w 304800"/>
                <a:gd name="connsiteY12" fmla="*/ 153458 h 226646"/>
                <a:gd name="connsiteX13" fmla="*/ 61913 w 304800"/>
                <a:gd name="connsiteY13" fmla="*/ 177067 h 226646"/>
                <a:gd name="connsiteX14" fmla="*/ 61913 w 304800"/>
                <a:gd name="connsiteY14" fmla="*/ 101519 h 226646"/>
                <a:gd name="connsiteX15" fmla="*/ 38100 w 304800"/>
                <a:gd name="connsiteY15" fmla="*/ 77910 h 226646"/>
                <a:gd name="connsiteX16" fmla="*/ 61913 w 304800"/>
                <a:gd name="connsiteY16" fmla="*/ 54301 h 226646"/>
                <a:gd name="connsiteX17" fmla="*/ 85725 w 304800"/>
                <a:gd name="connsiteY17" fmla="*/ 77910 h 226646"/>
                <a:gd name="connsiteX18" fmla="*/ 61913 w 304800"/>
                <a:gd name="connsiteY18" fmla="*/ 101519 h 226646"/>
                <a:gd name="connsiteX19" fmla="*/ 214313 w 304800"/>
                <a:gd name="connsiteY19" fmla="*/ 174706 h 226646"/>
                <a:gd name="connsiteX20" fmla="*/ 138113 w 304800"/>
                <a:gd name="connsiteY20" fmla="*/ 174706 h 226646"/>
                <a:gd name="connsiteX21" fmla="*/ 126206 w 304800"/>
                <a:gd name="connsiteY21" fmla="*/ 162902 h 226646"/>
                <a:gd name="connsiteX22" fmla="*/ 138113 w 304800"/>
                <a:gd name="connsiteY22" fmla="*/ 151097 h 226646"/>
                <a:gd name="connsiteX23" fmla="*/ 214313 w 304800"/>
                <a:gd name="connsiteY23" fmla="*/ 151097 h 226646"/>
                <a:gd name="connsiteX24" fmla="*/ 226219 w 304800"/>
                <a:gd name="connsiteY24" fmla="*/ 162902 h 226646"/>
                <a:gd name="connsiteX25" fmla="*/ 214313 w 304800"/>
                <a:gd name="connsiteY25" fmla="*/ 174706 h 226646"/>
                <a:gd name="connsiteX26" fmla="*/ 252413 w 304800"/>
                <a:gd name="connsiteY26" fmla="*/ 127488 h 226646"/>
                <a:gd name="connsiteX27" fmla="*/ 138113 w 304800"/>
                <a:gd name="connsiteY27" fmla="*/ 127488 h 226646"/>
                <a:gd name="connsiteX28" fmla="*/ 126206 w 304800"/>
                <a:gd name="connsiteY28" fmla="*/ 115684 h 226646"/>
                <a:gd name="connsiteX29" fmla="*/ 138113 w 304800"/>
                <a:gd name="connsiteY29" fmla="*/ 103879 h 226646"/>
                <a:gd name="connsiteX30" fmla="*/ 252413 w 304800"/>
                <a:gd name="connsiteY30" fmla="*/ 103879 h 226646"/>
                <a:gd name="connsiteX31" fmla="*/ 264319 w 304800"/>
                <a:gd name="connsiteY31" fmla="*/ 115684 h 226646"/>
                <a:gd name="connsiteX32" fmla="*/ 252413 w 304800"/>
                <a:gd name="connsiteY32" fmla="*/ 127488 h 226646"/>
                <a:gd name="connsiteX33" fmla="*/ 252413 w 304800"/>
                <a:gd name="connsiteY33" fmla="*/ 80271 h 226646"/>
                <a:gd name="connsiteX34" fmla="*/ 138113 w 304800"/>
                <a:gd name="connsiteY34" fmla="*/ 80271 h 226646"/>
                <a:gd name="connsiteX35" fmla="*/ 126206 w 304800"/>
                <a:gd name="connsiteY35" fmla="*/ 68466 h 226646"/>
                <a:gd name="connsiteX36" fmla="*/ 138113 w 304800"/>
                <a:gd name="connsiteY36" fmla="*/ 56662 h 226646"/>
                <a:gd name="connsiteX37" fmla="*/ 252413 w 304800"/>
                <a:gd name="connsiteY37" fmla="*/ 56662 h 226646"/>
                <a:gd name="connsiteX38" fmla="*/ 264319 w 304800"/>
                <a:gd name="connsiteY38" fmla="*/ 68466 h 226646"/>
                <a:gd name="connsiteX39" fmla="*/ 252413 w 304800"/>
                <a:gd name="connsiteY39" fmla="*/ 80271 h 22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04800" h="226646">
                  <a:moveTo>
                    <a:pt x="285750" y="0"/>
                  </a:moveTo>
                  <a:lnTo>
                    <a:pt x="19050" y="0"/>
                  </a:lnTo>
                  <a:cubicBezTo>
                    <a:pt x="8529" y="0"/>
                    <a:pt x="0" y="8456"/>
                    <a:pt x="0" y="18887"/>
                  </a:cubicBezTo>
                  <a:lnTo>
                    <a:pt x="0" y="207759"/>
                  </a:lnTo>
                  <a:cubicBezTo>
                    <a:pt x="0" y="218190"/>
                    <a:pt x="8529" y="226646"/>
                    <a:pt x="19050" y="226646"/>
                  </a:cubicBezTo>
                  <a:lnTo>
                    <a:pt x="285750" y="226646"/>
                  </a:lnTo>
                  <a:cubicBezTo>
                    <a:pt x="296271" y="226646"/>
                    <a:pt x="304800" y="218190"/>
                    <a:pt x="304800" y="207759"/>
                  </a:cubicBezTo>
                  <a:lnTo>
                    <a:pt x="304800" y="18887"/>
                  </a:lnTo>
                  <a:cubicBezTo>
                    <a:pt x="304800" y="8456"/>
                    <a:pt x="296271" y="0"/>
                    <a:pt x="285750" y="0"/>
                  </a:cubicBezTo>
                  <a:close/>
                  <a:moveTo>
                    <a:pt x="61913" y="177067"/>
                  </a:moveTo>
                  <a:cubicBezTo>
                    <a:pt x="48761" y="177067"/>
                    <a:pt x="38100" y="166497"/>
                    <a:pt x="38100" y="153458"/>
                  </a:cubicBezTo>
                  <a:cubicBezTo>
                    <a:pt x="38100" y="140420"/>
                    <a:pt x="48761" y="129849"/>
                    <a:pt x="61913" y="129849"/>
                  </a:cubicBezTo>
                  <a:cubicBezTo>
                    <a:pt x="75064" y="129849"/>
                    <a:pt x="85725" y="140420"/>
                    <a:pt x="85725" y="153458"/>
                  </a:cubicBezTo>
                  <a:cubicBezTo>
                    <a:pt x="85725" y="166497"/>
                    <a:pt x="75064" y="177067"/>
                    <a:pt x="61913" y="177067"/>
                  </a:cubicBezTo>
                  <a:close/>
                  <a:moveTo>
                    <a:pt x="61913" y="101519"/>
                  </a:moveTo>
                  <a:cubicBezTo>
                    <a:pt x="48761" y="101519"/>
                    <a:pt x="38100" y="90948"/>
                    <a:pt x="38100" y="77910"/>
                  </a:cubicBezTo>
                  <a:cubicBezTo>
                    <a:pt x="38100" y="64871"/>
                    <a:pt x="48761" y="54301"/>
                    <a:pt x="61913" y="54301"/>
                  </a:cubicBezTo>
                  <a:cubicBezTo>
                    <a:pt x="75064" y="54301"/>
                    <a:pt x="85725" y="64871"/>
                    <a:pt x="85725" y="77910"/>
                  </a:cubicBezTo>
                  <a:cubicBezTo>
                    <a:pt x="85725" y="90948"/>
                    <a:pt x="75064" y="101519"/>
                    <a:pt x="61913" y="101519"/>
                  </a:cubicBezTo>
                  <a:close/>
                  <a:moveTo>
                    <a:pt x="214313" y="174706"/>
                  </a:moveTo>
                  <a:lnTo>
                    <a:pt x="138113" y="174706"/>
                  </a:lnTo>
                  <a:cubicBezTo>
                    <a:pt x="131536" y="174706"/>
                    <a:pt x="126206" y="169422"/>
                    <a:pt x="126206" y="162902"/>
                  </a:cubicBezTo>
                  <a:cubicBezTo>
                    <a:pt x="126206" y="156382"/>
                    <a:pt x="131536" y="151097"/>
                    <a:pt x="138113" y="151097"/>
                  </a:cubicBezTo>
                  <a:lnTo>
                    <a:pt x="214313" y="151097"/>
                  </a:lnTo>
                  <a:cubicBezTo>
                    <a:pt x="220889" y="151097"/>
                    <a:pt x="226219" y="156382"/>
                    <a:pt x="226219" y="162902"/>
                  </a:cubicBezTo>
                  <a:cubicBezTo>
                    <a:pt x="226219" y="169422"/>
                    <a:pt x="220889" y="174706"/>
                    <a:pt x="214313" y="174706"/>
                  </a:cubicBezTo>
                  <a:close/>
                  <a:moveTo>
                    <a:pt x="252413" y="127488"/>
                  </a:moveTo>
                  <a:lnTo>
                    <a:pt x="138113" y="127488"/>
                  </a:lnTo>
                  <a:cubicBezTo>
                    <a:pt x="131536" y="127488"/>
                    <a:pt x="126206" y="122204"/>
                    <a:pt x="126206" y="115684"/>
                  </a:cubicBezTo>
                  <a:cubicBezTo>
                    <a:pt x="126206" y="109164"/>
                    <a:pt x="131536" y="103879"/>
                    <a:pt x="138113" y="103879"/>
                  </a:cubicBezTo>
                  <a:lnTo>
                    <a:pt x="252413" y="103879"/>
                  </a:lnTo>
                  <a:cubicBezTo>
                    <a:pt x="258989" y="103879"/>
                    <a:pt x="264319" y="109164"/>
                    <a:pt x="264319" y="115684"/>
                  </a:cubicBezTo>
                  <a:cubicBezTo>
                    <a:pt x="264319" y="122204"/>
                    <a:pt x="258989" y="127488"/>
                    <a:pt x="252413" y="127488"/>
                  </a:cubicBezTo>
                  <a:close/>
                  <a:moveTo>
                    <a:pt x="252413" y="80271"/>
                  </a:moveTo>
                  <a:lnTo>
                    <a:pt x="138113" y="80271"/>
                  </a:lnTo>
                  <a:cubicBezTo>
                    <a:pt x="131536" y="80271"/>
                    <a:pt x="126206" y="74986"/>
                    <a:pt x="126206" y="68466"/>
                  </a:cubicBezTo>
                  <a:cubicBezTo>
                    <a:pt x="126206" y="61947"/>
                    <a:pt x="131536" y="56662"/>
                    <a:pt x="138113" y="56662"/>
                  </a:cubicBezTo>
                  <a:lnTo>
                    <a:pt x="252413" y="56662"/>
                  </a:lnTo>
                  <a:cubicBezTo>
                    <a:pt x="258989" y="56662"/>
                    <a:pt x="264319" y="61947"/>
                    <a:pt x="264319" y="68466"/>
                  </a:cubicBezTo>
                  <a:cubicBezTo>
                    <a:pt x="264319" y="74986"/>
                    <a:pt x="258989" y="80271"/>
                    <a:pt x="252413" y="80271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23" name="Freeform 422">
              <a:extLst>
                <a:ext uri="{FF2B5EF4-FFF2-40B4-BE49-F238E27FC236}">
                  <a16:creationId xmlns:a16="http://schemas.microsoft.com/office/drawing/2014/main" id="{E237DD83-D692-E544-BF96-E474F05F771B}"/>
                </a:ext>
              </a:extLst>
            </p:cNvPr>
            <p:cNvSpPr/>
            <p:nvPr/>
          </p:nvSpPr>
          <p:spPr>
            <a:xfrm>
              <a:off x="11384159" y="6137507"/>
              <a:ext cx="156375" cy="136932"/>
            </a:xfrm>
            <a:custGeom>
              <a:avLst/>
              <a:gdLst>
                <a:gd name="connsiteX0" fmla="*/ 55994 w 156375"/>
                <a:gd name="connsiteY0" fmla="*/ 0 h 136932"/>
                <a:gd name="connsiteX1" fmla="*/ 55994 w 156375"/>
                <a:gd name="connsiteY1" fmla="*/ 0 h 136932"/>
                <a:gd name="connsiteX2" fmla="*/ 55994 w 156375"/>
                <a:gd name="connsiteY2" fmla="*/ 0 h 136932"/>
                <a:gd name="connsiteX3" fmla="*/ 152197 w 156375"/>
                <a:gd name="connsiteY3" fmla="*/ 108224 h 136932"/>
                <a:gd name="connsiteX4" fmla="*/ 92475 w 156375"/>
                <a:gd name="connsiteY4" fmla="*/ 48729 h 136932"/>
                <a:gd name="connsiteX5" fmla="*/ 92475 w 156375"/>
                <a:gd name="connsiteY5" fmla="*/ 36075 h 136932"/>
                <a:gd name="connsiteX6" fmla="*/ 78188 w 156375"/>
                <a:gd name="connsiteY6" fmla="*/ 21909 h 136932"/>
                <a:gd name="connsiteX7" fmla="*/ 63900 w 156375"/>
                <a:gd name="connsiteY7" fmla="*/ 36075 h 136932"/>
                <a:gd name="connsiteX8" fmla="*/ 63900 w 156375"/>
                <a:gd name="connsiteY8" fmla="*/ 48729 h 136932"/>
                <a:gd name="connsiteX9" fmla="*/ 4178 w 156375"/>
                <a:gd name="connsiteY9" fmla="*/ 108035 h 136932"/>
                <a:gd name="connsiteX10" fmla="*/ 4191 w 156375"/>
                <a:gd name="connsiteY10" fmla="*/ 128067 h 136932"/>
                <a:gd name="connsiteX11" fmla="*/ 14275 w 156375"/>
                <a:gd name="connsiteY11" fmla="*/ 132210 h 136932"/>
                <a:gd name="connsiteX12" fmla="*/ 24371 w 156375"/>
                <a:gd name="connsiteY12" fmla="*/ 128055 h 136932"/>
                <a:gd name="connsiteX13" fmla="*/ 63900 w 156375"/>
                <a:gd name="connsiteY13" fmla="*/ 88864 h 136932"/>
                <a:gd name="connsiteX14" fmla="*/ 63900 w 156375"/>
                <a:gd name="connsiteY14" fmla="*/ 122767 h 136932"/>
                <a:gd name="connsiteX15" fmla="*/ 78188 w 156375"/>
                <a:gd name="connsiteY15" fmla="*/ 136932 h 136932"/>
                <a:gd name="connsiteX16" fmla="*/ 92475 w 156375"/>
                <a:gd name="connsiteY16" fmla="*/ 122767 h 136932"/>
                <a:gd name="connsiteX17" fmla="*/ 92475 w 156375"/>
                <a:gd name="connsiteY17" fmla="*/ 88864 h 136932"/>
                <a:gd name="connsiteX18" fmla="*/ 132004 w 156375"/>
                <a:gd name="connsiteY18" fmla="*/ 128055 h 136932"/>
                <a:gd name="connsiteX19" fmla="*/ 142100 w 156375"/>
                <a:gd name="connsiteY19" fmla="*/ 132210 h 136932"/>
                <a:gd name="connsiteX20" fmla="*/ 156376 w 156375"/>
                <a:gd name="connsiteY20" fmla="*/ 118033 h 136932"/>
                <a:gd name="connsiteX21" fmla="*/ 152197 w 156375"/>
                <a:gd name="connsiteY21" fmla="*/ 108035 h 13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56375" h="136932">
                  <a:moveTo>
                    <a:pt x="55994" y="0"/>
                  </a:moveTo>
                  <a:lnTo>
                    <a:pt x="55994" y="0"/>
                  </a:lnTo>
                  <a:lnTo>
                    <a:pt x="55994" y="0"/>
                  </a:lnTo>
                  <a:close/>
                  <a:moveTo>
                    <a:pt x="152197" y="108224"/>
                  </a:moveTo>
                  <a:lnTo>
                    <a:pt x="92475" y="48729"/>
                  </a:lnTo>
                  <a:lnTo>
                    <a:pt x="92475" y="36075"/>
                  </a:lnTo>
                  <a:cubicBezTo>
                    <a:pt x="92475" y="28251"/>
                    <a:pt x="86078" y="21909"/>
                    <a:pt x="78188" y="21909"/>
                  </a:cubicBezTo>
                  <a:cubicBezTo>
                    <a:pt x="70297" y="21909"/>
                    <a:pt x="63900" y="28251"/>
                    <a:pt x="63900" y="36075"/>
                  </a:cubicBezTo>
                  <a:lnTo>
                    <a:pt x="63900" y="48729"/>
                  </a:lnTo>
                  <a:lnTo>
                    <a:pt x="4178" y="108035"/>
                  </a:lnTo>
                  <a:cubicBezTo>
                    <a:pt x="-1398" y="113570"/>
                    <a:pt x="-1392" y="122539"/>
                    <a:pt x="4191" y="128067"/>
                  </a:cubicBezTo>
                  <a:cubicBezTo>
                    <a:pt x="6867" y="130717"/>
                    <a:pt x="10493" y="132206"/>
                    <a:pt x="14275" y="132210"/>
                  </a:cubicBezTo>
                  <a:cubicBezTo>
                    <a:pt x="18057" y="132176"/>
                    <a:pt x="21677" y="130686"/>
                    <a:pt x="24371" y="128055"/>
                  </a:cubicBezTo>
                  <a:lnTo>
                    <a:pt x="63900" y="88864"/>
                  </a:lnTo>
                  <a:lnTo>
                    <a:pt x="63900" y="122767"/>
                  </a:lnTo>
                  <a:cubicBezTo>
                    <a:pt x="63900" y="130590"/>
                    <a:pt x="70297" y="136932"/>
                    <a:pt x="78188" y="136932"/>
                  </a:cubicBezTo>
                  <a:cubicBezTo>
                    <a:pt x="86078" y="136932"/>
                    <a:pt x="92475" y="130590"/>
                    <a:pt x="92475" y="122767"/>
                  </a:cubicBezTo>
                  <a:lnTo>
                    <a:pt x="92475" y="88864"/>
                  </a:lnTo>
                  <a:lnTo>
                    <a:pt x="132004" y="128055"/>
                  </a:lnTo>
                  <a:cubicBezTo>
                    <a:pt x="134699" y="130687"/>
                    <a:pt x="138319" y="132176"/>
                    <a:pt x="142100" y="132210"/>
                  </a:cubicBezTo>
                  <a:cubicBezTo>
                    <a:pt x="149991" y="132204"/>
                    <a:pt x="156382" y="125856"/>
                    <a:pt x="156376" y="118033"/>
                  </a:cubicBezTo>
                  <a:cubicBezTo>
                    <a:pt x="156372" y="114283"/>
                    <a:pt x="154870" y="110687"/>
                    <a:pt x="152197" y="108035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24" name="Graphic 165">
            <a:extLst>
              <a:ext uri="{FF2B5EF4-FFF2-40B4-BE49-F238E27FC236}">
                <a16:creationId xmlns:a16="http://schemas.microsoft.com/office/drawing/2014/main" id="{327E75DB-6FAD-8A4D-9F13-E44A397A02B5}"/>
              </a:ext>
            </a:extLst>
          </p:cNvPr>
          <p:cNvGrpSpPr>
            <a:grpSpLocks noChangeAspect="1"/>
          </p:cNvGrpSpPr>
          <p:nvPr/>
        </p:nvGrpSpPr>
        <p:grpSpPr>
          <a:xfrm>
            <a:off x="1784481" y="5635050"/>
            <a:ext cx="363578" cy="281169"/>
            <a:chOff x="1784481" y="5207538"/>
            <a:chExt cx="363578" cy="281169"/>
          </a:xfrm>
          <a:noFill/>
        </p:grpSpPr>
        <p:sp>
          <p:nvSpPr>
            <p:cNvPr id="425" name="Freeform 424">
              <a:extLst>
                <a:ext uri="{FF2B5EF4-FFF2-40B4-BE49-F238E27FC236}">
                  <a16:creationId xmlns:a16="http://schemas.microsoft.com/office/drawing/2014/main" id="{BE1BB52F-CFCB-414B-A448-F7F1EC9FAC3E}"/>
                </a:ext>
              </a:extLst>
            </p:cNvPr>
            <p:cNvSpPr/>
            <p:nvPr/>
          </p:nvSpPr>
          <p:spPr>
            <a:xfrm>
              <a:off x="2091397" y="5207538"/>
              <a:ext cx="56661" cy="279400"/>
            </a:xfrm>
            <a:custGeom>
              <a:avLst/>
              <a:gdLst>
                <a:gd name="connsiteX0" fmla="*/ 37774 w 56661"/>
                <a:gd name="connsiteY0" fmla="*/ 0 h 279400"/>
                <a:gd name="connsiteX1" fmla="*/ 56662 w 56661"/>
                <a:gd name="connsiteY1" fmla="*/ 18627 h 279400"/>
                <a:gd name="connsiteX2" fmla="*/ 56662 w 56661"/>
                <a:gd name="connsiteY2" fmla="*/ 260773 h 279400"/>
                <a:gd name="connsiteX3" fmla="*/ 37774 w 56661"/>
                <a:gd name="connsiteY3" fmla="*/ 279400 h 279400"/>
                <a:gd name="connsiteX4" fmla="*/ 18887 w 56661"/>
                <a:gd name="connsiteY4" fmla="*/ 279400 h 279400"/>
                <a:gd name="connsiteX5" fmla="*/ 0 w 56661"/>
                <a:gd name="connsiteY5" fmla="*/ 260773 h 279400"/>
                <a:gd name="connsiteX6" fmla="*/ 0 w 56661"/>
                <a:gd name="connsiteY6" fmla="*/ 18627 h 279400"/>
                <a:gd name="connsiteX7" fmla="*/ 18887 w 56661"/>
                <a:gd name="connsiteY7" fmla="*/ 0 h 27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61" h="279400">
                  <a:moveTo>
                    <a:pt x="37774" y="0"/>
                  </a:moveTo>
                  <a:cubicBezTo>
                    <a:pt x="48205" y="0"/>
                    <a:pt x="56662" y="8339"/>
                    <a:pt x="56662" y="18627"/>
                  </a:cubicBezTo>
                  <a:lnTo>
                    <a:pt x="56662" y="260773"/>
                  </a:lnTo>
                  <a:cubicBezTo>
                    <a:pt x="56662" y="271061"/>
                    <a:pt x="48205" y="279400"/>
                    <a:pt x="37774" y="279400"/>
                  </a:cubicBezTo>
                  <a:lnTo>
                    <a:pt x="18887" y="279400"/>
                  </a:lnTo>
                  <a:cubicBezTo>
                    <a:pt x="8456" y="279400"/>
                    <a:pt x="0" y="271061"/>
                    <a:pt x="0" y="260773"/>
                  </a:cubicBezTo>
                  <a:lnTo>
                    <a:pt x="0" y="18627"/>
                  </a:lnTo>
                  <a:cubicBezTo>
                    <a:pt x="0" y="8339"/>
                    <a:pt x="8456" y="0"/>
                    <a:pt x="18887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26" name="Freeform 425">
              <a:extLst>
                <a:ext uri="{FF2B5EF4-FFF2-40B4-BE49-F238E27FC236}">
                  <a16:creationId xmlns:a16="http://schemas.microsoft.com/office/drawing/2014/main" id="{3DF3C12E-10AD-6D44-B9BF-6DF2C1873DFA}"/>
                </a:ext>
              </a:extLst>
            </p:cNvPr>
            <p:cNvSpPr/>
            <p:nvPr/>
          </p:nvSpPr>
          <p:spPr>
            <a:xfrm>
              <a:off x="1784481" y="5234173"/>
              <a:ext cx="283308" cy="254533"/>
            </a:xfrm>
            <a:custGeom>
              <a:avLst/>
              <a:gdLst>
                <a:gd name="connsiteX0" fmla="*/ 277264 w 283308"/>
                <a:gd name="connsiteY0" fmla="*/ 187 h 254533"/>
                <a:gd name="connsiteX1" fmla="*/ 64783 w 283308"/>
                <a:gd name="connsiteY1" fmla="*/ 59140 h 254533"/>
                <a:gd name="connsiteX2" fmla="*/ 61383 w 283308"/>
                <a:gd name="connsiteY2" fmla="*/ 63610 h 254533"/>
                <a:gd name="connsiteX3" fmla="*/ 61383 w 283308"/>
                <a:gd name="connsiteY3" fmla="*/ 174812 h 254533"/>
                <a:gd name="connsiteX4" fmla="*/ 61383 w 283308"/>
                <a:gd name="connsiteY4" fmla="*/ 174812 h 254533"/>
                <a:gd name="connsiteX5" fmla="*/ 61383 w 283308"/>
                <a:gd name="connsiteY5" fmla="*/ 212065 h 254533"/>
                <a:gd name="connsiteX6" fmla="*/ 87731 w 283308"/>
                <a:gd name="connsiteY6" fmla="*/ 242706 h 254533"/>
                <a:gd name="connsiteX7" fmla="*/ 156952 w 283308"/>
                <a:gd name="connsiteY7" fmla="*/ 254068 h 254533"/>
                <a:gd name="connsiteX8" fmla="*/ 162146 w 283308"/>
                <a:gd name="connsiteY8" fmla="*/ 254534 h 254533"/>
                <a:gd name="connsiteX9" fmla="*/ 193594 w 283308"/>
                <a:gd name="connsiteY9" fmla="*/ 223427 h 254533"/>
                <a:gd name="connsiteX10" fmla="*/ 193594 w 283308"/>
                <a:gd name="connsiteY10" fmla="*/ 210389 h 254533"/>
                <a:gd name="connsiteX11" fmla="*/ 277358 w 283308"/>
                <a:gd name="connsiteY11" fmla="*/ 232834 h 254533"/>
                <a:gd name="connsiteX12" fmla="*/ 283173 w 283308"/>
                <a:gd name="connsiteY12" fmla="*/ 229336 h 254533"/>
                <a:gd name="connsiteX13" fmla="*/ 283308 w 283308"/>
                <a:gd name="connsiteY13" fmla="*/ 228270 h 254533"/>
                <a:gd name="connsiteX14" fmla="*/ 283308 w 283308"/>
                <a:gd name="connsiteY14" fmla="*/ 4750 h 254533"/>
                <a:gd name="connsiteX15" fmla="*/ 278681 w 283308"/>
                <a:gd name="connsiteY15" fmla="*/ 1 h 254533"/>
                <a:gd name="connsiteX16" fmla="*/ 277264 w 283308"/>
                <a:gd name="connsiteY16" fmla="*/ 187 h 254533"/>
                <a:gd name="connsiteX17" fmla="*/ 165263 w 283308"/>
                <a:gd name="connsiteY17" fmla="*/ 223148 h 254533"/>
                <a:gd name="connsiteX18" fmla="*/ 164130 w 283308"/>
                <a:gd name="connsiteY18" fmla="*/ 225569 h 254533"/>
                <a:gd name="connsiteX19" fmla="*/ 161580 w 283308"/>
                <a:gd name="connsiteY19" fmla="*/ 226221 h 254533"/>
                <a:gd name="connsiteX20" fmla="*/ 161580 w 283308"/>
                <a:gd name="connsiteY20" fmla="*/ 226221 h 254533"/>
                <a:gd name="connsiteX21" fmla="*/ 92358 w 283308"/>
                <a:gd name="connsiteY21" fmla="*/ 214859 h 254533"/>
                <a:gd name="connsiteX22" fmla="*/ 89714 w 283308"/>
                <a:gd name="connsiteY22" fmla="*/ 211785 h 254533"/>
                <a:gd name="connsiteX23" fmla="*/ 89714 w 283308"/>
                <a:gd name="connsiteY23" fmla="*/ 182355 h 254533"/>
                <a:gd name="connsiteX24" fmla="*/ 165263 w 283308"/>
                <a:gd name="connsiteY24" fmla="*/ 202565 h 254533"/>
                <a:gd name="connsiteX25" fmla="*/ 33053 w 283308"/>
                <a:gd name="connsiteY25" fmla="*/ 66497 h 254533"/>
                <a:gd name="connsiteX26" fmla="*/ 18887 w 283308"/>
                <a:gd name="connsiteY26" fmla="*/ 66497 h 254533"/>
                <a:gd name="connsiteX27" fmla="*/ 0 w 283308"/>
                <a:gd name="connsiteY27" fmla="*/ 85124 h 254533"/>
                <a:gd name="connsiteX28" fmla="*/ 0 w 283308"/>
                <a:gd name="connsiteY28" fmla="*/ 150317 h 254533"/>
                <a:gd name="connsiteX29" fmla="*/ 18887 w 283308"/>
                <a:gd name="connsiteY29" fmla="*/ 168944 h 254533"/>
                <a:gd name="connsiteX30" fmla="*/ 33053 w 283308"/>
                <a:gd name="connsiteY30" fmla="*/ 168944 h 254533"/>
                <a:gd name="connsiteX31" fmla="*/ 37774 w 283308"/>
                <a:gd name="connsiteY31" fmla="*/ 164287 h 254533"/>
                <a:gd name="connsiteX32" fmla="*/ 37774 w 283308"/>
                <a:gd name="connsiteY32" fmla="*/ 71154 h 254533"/>
                <a:gd name="connsiteX33" fmla="*/ 33053 w 283308"/>
                <a:gd name="connsiteY33" fmla="*/ 66497 h 254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3308" h="254533">
                  <a:moveTo>
                    <a:pt x="277264" y="187"/>
                  </a:moveTo>
                  <a:lnTo>
                    <a:pt x="64783" y="59140"/>
                  </a:lnTo>
                  <a:cubicBezTo>
                    <a:pt x="62768" y="59719"/>
                    <a:pt x="61383" y="61541"/>
                    <a:pt x="61383" y="63610"/>
                  </a:cubicBezTo>
                  <a:lnTo>
                    <a:pt x="61383" y="174812"/>
                  </a:lnTo>
                  <a:lnTo>
                    <a:pt x="61383" y="174812"/>
                  </a:lnTo>
                  <a:lnTo>
                    <a:pt x="61383" y="212065"/>
                  </a:lnTo>
                  <a:cubicBezTo>
                    <a:pt x="61404" y="227252"/>
                    <a:pt x="72541" y="240205"/>
                    <a:pt x="87731" y="242706"/>
                  </a:cubicBezTo>
                  <a:lnTo>
                    <a:pt x="156952" y="254068"/>
                  </a:lnTo>
                  <a:cubicBezTo>
                    <a:pt x="158668" y="254361"/>
                    <a:pt x="160405" y="254517"/>
                    <a:pt x="162146" y="254534"/>
                  </a:cubicBezTo>
                  <a:cubicBezTo>
                    <a:pt x="179529" y="254482"/>
                    <a:pt x="193594" y="240570"/>
                    <a:pt x="193594" y="223427"/>
                  </a:cubicBezTo>
                  <a:lnTo>
                    <a:pt x="193594" y="210389"/>
                  </a:lnTo>
                  <a:lnTo>
                    <a:pt x="277358" y="232834"/>
                  </a:lnTo>
                  <a:cubicBezTo>
                    <a:pt x="279944" y="233451"/>
                    <a:pt x="282547" y="231885"/>
                    <a:pt x="283173" y="229336"/>
                  </a:cubicBezTo>
                  <a:cubicBezTo>
                    <a:pt x="283259" y="228986"/>
                    <a:pt x="283304" y="228629"/>
                    <a:pt x="283308" y="228270"/>
                  </a:cubicBezTo>
                  <a:lnTo>
                    <a:pt x="283308" y="4750"/>
                  </a:lnTo>
                  <a:cubicBezTo>
                    <a:pt x="283360" y="2179"/>
                    <a:pt x="281289" y="53"/>
                    <a:pt x="278681" y="1"/>
                  </a:cubicBezTo>
                  <a:cubicBezTo>
                    <a:pt x="278203" y="-9"/>
                    <a:pt x="277724" y="54"/>
                    <a:pt x="277264" y="187"/>
                  </a:cubicBezTo>
                  <a:close/>
                  <a:moveTo>
                    <a:pt x="165263" y="223148"/>
                  </a:moveTo>
                  <a:cubicBezTo>
                    <a:pt x="165293" y="224086"/>
                    <a:pt x="164873" y="224983"/>
                    <a:pt x="164130" y="225569"/>
                  </a:cubicBezTo>
                  <a:cubicBezTo>
                    <a:pt x="163414" y="226136"/>
                    <a:pt x="162485" y="226374"/>
                    <a:pt x="161580" y="226221"/>
                  </a:cubicBezTo>
                  <a:lnTo>
                    <a:pt x="161580" y="226221"/>
                  </a:lnTo>
                  <a:lnTo>
                    <a:pt x="92358" y="214859"/>
                  </a:lnTo>
                  <a:cubicBezTo>
                    <a:pt x="90824" y="214627"/>
                    <a:pt x="89696" y="213317"/>
                    <a:pt x="89714" y="211785"/>
                  </a:cubicBezTo>
                  <a:lnTo>
                    <a:pt x="89714" y="182355"/>
                  </a:lnTo>
                  <a:lnTo>
                    <a:pt x="165263" y="202565"/>
                  </a:lnTo>
                  <a:close/>
                  <a:moveTo>
                    <a:pt x="33053" y="66497"/>
                  </a:moveTo>
                  <a:lnTo>
                    <a:pt x="18887" y="66497"/>
                  </a:lnTo>
                  <a:cubicBezTo>
                    <a:pt x="8456" y="66497"/>
                    <a:pt x="0" y="74837"/>
                    <a:pt x="0" y="85124"/>
                  </a:cubicBezTo>
                  <a:lnTo>
                    <a:pt x="0" y="150317"/>
                  </a:lnTo>
                  <a:cubicBezTo>
                    <a:pt x="0" y="160605"/>
                    <a:pt x="8456" y="168944"/>
                    <a:pt x="18887" y="168944"/>
                  </a:cubicBezTo>
                  <a:lnTo>
                    <a:pt x="33053" y="168944"/>
                  </a:lnTo>
                  <a:cubicBezTo>
                    <a:pt x="35660" y="168944"/>
                    <a:pt x="37774" y="166859"/>
                    <a:pt x="37774" y="164287"/>
                  </a:cubicBezTo>
                  <a:lnTo>
                    <a:pt x="37774" y="71154"/>
                  </a:lnTo>
                  <a:cubicBezTo>
                    <a:pt x="37774" y="68583"/>
                    <a:pt x="35660" y="66497"/>
                    <a:pt x="33053" y="6649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30" name="Graphic 169">
            <a:extLst>
              <a:ext uri="{FF2B5EF4-FFF2-40B4-BE49-F238E27FC236}">
                <a16:creationId xmlns:a16="http://schemas.microsoft.com/office/drawing/2014/main" id="{1291262D-3A2B-E445-BFC2-06C002CA3F25}"/>
              </a:ext>
            </a:extLst>
          </p:cNvPr>
          <p:cNvGrpSpPr>
            <a:grpSpLocks noChangeAspect="1"/>
          </p:cNvGrpSpPr>
          <p:nvPr/>
        </p:nvGrpSpPr>
        <p:grpSpPr>
          <a:xfrm>
            <a:off x="4225685" y="5590600"/>
            <a:ext cx="215914" cy="368301"/>
            <a:chOff x="4225685" y="5163088"/>
            <a:chExt cx="215914" cy="368301"/>
          </a:xfrm>
          <a:noFill/>
        </p:grpSpPr>
        <p:sp>
          <p:nvSpPr>
            <p:cNvPr id="431" name="Freeform 430">
              <a:extLst>
                <a:ext uri="{FF2B5EF4-FFF2-40B4-BE49-F238E27FC236}">
                  <a16:creationId xmlns:a16="http://schemas.microsoft.com/office/drawing/2014/main" id="{54B6BAAC-9A92-EA48-861D-432E53126B10}"/>
                </a:ext>
              </a:extLst>
            </p:cNvPr>
            <p:cNvSpPr/>
            <p:nvPr/>
          </p:nvSpPr>
          <p:spPr>
            <a:xfrm>
              <a:off x="4225685" y="5163088"/>
              <a:ext cx="215914" cy="368301"/>
            </a:xfrm>
            <a:custGeom>
              <a:avLst/>
              <a:gdLst>
                <a:gd name="connsiteX0" fmla="*/ 28161 w 215914"/>
                <a:gd name="connsiteY0" fmla="*/ 217203 h 368301"/>
                <a:gd name="connsiteX1" fmla="*/ 28161 w 215914"/>
                <a:gd name="connsiteY1" fmla="*/ 56662 h 368301"/>
                <a:gd name="connsiteX2" fmla="*/ 37548 w 215914"/>
                <a:gd name="connsiteY2" fmla="*/ 47218 h 368301"/>
                <a:gd name="connsiteX3" fmla="*/ 150191 w 215914"/>
                <a:gd name="connsiteY3" fmla="*/ 47218 h 368301"/>
                <a:gd name="connsiteX4" fmla="*/ 159578 w 215914"/>
                <a:gd name="connsiteY4" fmla="*/ 56662 h 368301"/>
                <a:gd name="connsiteX5" fmla="*/ 159578 w 215914"/>
                <a:gd name="connsiteY5" fmla="*/ 174706 h 368301"/>
                <a:gd name="connsiteX6" fmla="*/ 166525 w 215914"/>
                <a:gd name="connsiteY6" fmla="*/ 175273 h 368301"/>
                <a:gd name="connsiteX7" fmla="*/ 187645 w 215914"/>
                <a:gd name="connsiteY7" fmla="*/ 184717 h 368301"/>
                <a:gd name="connsiteX8" fmla="*/ 187645 w 215914"/>
                <a:gd name="connsiteY8" fmla="*/ 184717 h 368301"/>
                <a:gd name="connsiteX9" fmla="*/ 187645 w 215914"/>
                <a:gd name="connsiteY9" fmla="*/ 37774 h 368301"/>
                <a:gd name="connsiteX10" fmla="*/ 150097 w 215914"/>
                <a:gd name="connsiteY10" fmla="*/ 0 h 368301"/>
                <a:gd name="connsiteX11" fmla="*/ 37548 w 215914"/>
                <a:gd name="connsiteY11" fmla="*/ 0 h 368301"/>
                <a:gd name="connsiteX12" fmla="*/ 0 w 215914"/>
                <a:gd name="connsiteY12" fmla="*/ 37774 h 368301"/>
                <a:gd name="connsiteX13" fmla="*/ 0 w 215914"/>
                <a:gd name="connsiteY13" fmla="*/ 236940 h 368301"/>
                <a:gd name="connsiteX14" fmla="*/ 29944 w 215914"/>
                <a:gd name="connsiteY14" fmla="*/ 222397 h 368301"/>
                <a:gd name="connsiteX15" fmla="*/ 28161 w 215914"/>
                <a:gd name="connsiteY15" fmla="*/ 217203 h 368301"/>
                <a:gd name="connsiteX16" fmla="*/ 200318 w 215914"/>
                <a:gd name="connsiteY16" fmla="*/ 207759 h 368301"/>
                <a:gd name="connsiteX17" fmla="*/ 179948 w 215914"/>
                <a:gd name="connsiteY17" fmla="*/ 214086 h 368301"/>
                <a:gd name="connsiteX18" fmla="*/ 162770 w 215914"/>
                <a:gd name="connsiteY18" fmla="*/ 198315 h 368301"/>
                <a:gd name="connsiteX19" fmla="*/ 143245 w 215914"/>
                <a:gd name="connsiteY19" fmla="*/ 203982 h 368301"/>
                <a:gd name="connsiteX20" fmla="*/ 125222 w 215914"/>
                <a:gd name="connsiteY20" fmla="*/ 188872 h 368301"/>
                <a:gd name="connsiteX21" fmla="*/ 103257 w 215914"/>
                <a:gd name="connsiteY21" fmla="*/ 197371 h 368301"/>
                <a:gd name="connsiteX22" fmla="*/ 103257 w 215914"/>
                <a:gd name="connsiteY22" fmla="*/ 137688 h 368301"/>
                <a:gd name="connsiteX23" fmla="*/ 90584 w 215914"/>
                <a:gd name="connsiteY23" fmla="*/ 118800 h 368301"/>
                <a:gd name="connsiteX24" fmla="*/ 66727 w 215914"/>
                <a:gd name="connsiteY24" fmla="*/ 130522 h 368301"/>
                <a:gd name="connsiteX25" fmla="*/ 65709 w 215914"/>
                <a:gd name="connsiteY25" fmla="*/ 136932 h 368301"/>
                <a:gd name="connsiteX26" fmla="*/ 65709 w 215914"/>
                <a:gd name="connsiteY26" fmla="*/ 288030 h 368301"/>
                <a:gd name="connsiteX27" fmla="*/ 46935 w 215914"/>
                <a:gd name="connsiteY27" fmla="*/ 269142 h 368301"/>
                <a:gd name="connsiteX28" fmla="*/ 46935 w 215914"/>
                <a:gd name="connsiteY28" fmla="*/ 252049 h 368301"/>
                <a:gd name="connsiteX29" fmla="*/ 40458 w 215914"/>
                <a:gd name="connsiteY29" fmla="*/ 245533 h 368301"/>
                <a:gd name="connsiteX30" fmla="*/ 34732 w 215914"/>
                <a:gd name="connsiteY30" fmla="*/ 245533 h 368301"/>
                <a:gd name="connsiteX31" fmla="*/ 9387 w 215914"/>
                <a:gd name="connsiteY31" fmla="*/ 271031 h 368301"/>
                <a:gd name="connsiteX32" fmla="*/ 9387 w 215914"/>
                <a:gd name="connsiteY32" fmla="*/ 317682 h 368301"/>
                <a:gd name="connsiteX33" fmla="*/ 18774 w 215914"/>
                <a:gd name="connsiteY33" fmla="*/ 339025 h 368301"/>
                <a:gd name="connsiteX34" fmla="*/ 44025 w 215914"/>
                <a:gd name="connsiteY34" fmla="*/ 361312 h 368301"/>
                <a:gd name="connsiteX35" fmla="*/ 62799 w 215914"/>
                <a:gd name="connsiteY35" fmla="*/ 368300 h 368301"/>
                <a:gd name="connsiteX36" fmla="*/ 166712 w 215914"/>
                <a:gd name="connsiteY36" fmla="*/ 368300 h 368301"/>
                <a:gd name="connsiteX37" fmla="*/ 186613 w 215914"/>
                <a:gd name="connsiteY37" fmla="*/ 359990 h 368301"/>
                <a:gd name="connsiteX38" fmla="*/ 207639 w 215914"/>
                <a:gd name="connsiteY38" fmla="*/ 338836 h 368301"/>
                <a:gd name="connsiteX39" fmla="*/ 215900 w 215914"/>
                <a:gd name="connsiteY39" fmla="*/ 318816 h 368301"/>
                <a:gd name="connsiteX40" fmla="*/ 215900 w 215914"/>
                <a:gd name="connsiteY40" fmla="*/ 227685 h 368301"/>
                <a:gd name="connsiteX41" fmla="*/ 200318 w 215914"/>
                <a:gd name="connsiteY41" fmla="*/ 207759 h 368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15914" h="368301">
                  <a:moveTo>
                    <a:pt x="28161" y="217203"/>
                  </a:moveTo>
                  <a:lnTo>
                    <a:pt x="28161" y="56662"/>
                  </a:lnTo>
                  <a:cubicBezTo>
                    <a:pt x="28161" y="51446"/>
                    <a:pt x="32364" y="47218"/>
                    <a:pt x="37548" y="47218"/>
                  </a:cubicBezTo>
                  <a:lnTo>
                    <a:pt x="150191" y="47218"/>
                  </a:lnTo>
                  <a:cubicBezTo>
                    <a:pt x="155376" y="47218"/>
                    <a:pt x="159578" y="51446"/>
                    <a:pt x="159578" y="56662"/>
                  </a:cubicBezTo>
                  <a:lnTo>
                    <a:pt x="159578" y="174706"/>
                  </a:lnTo>
                  <a:cubicBezTo>
                    <a:pt x="161905" y="174704"/>
                    <a:pt x="164229" y="174892"/>
                    <a:pt x="166525" y="175273"/>
                  </a:cubicBezTo>
                  <a:cubicBezTo>
                    <a:pt x="174261" y="176520"/>
                    <a:pt x="181541" y="179775"/>
                    <a:pt x="187645" y="184717"/>
                  </a:cubicBezTo>
                  <a:lnTo>
                    <a:pt x="187645" y="184717"/>
                  </a:lnTo>
                  <a:lnTo>
                    <a:pt x="187645" y="37774"/>
                  </a:lnTo>
                  <a:cubicBezTo>
                    <a:pt x="187645" y="16912"/>
                    <a:pt x="170834" y="0"/>
                    <a:pt x="150097" y="0"/>
                  </a:cubicBezTo>
                  <a:lnTo>
                    <a:pt x="37548" y="0"/>
                  </a:lnTo>
                  <a:cubicBezTo>
                    <a:pt x="16811" y="0"/>
                    <a:pt x="0" y="16912"/>
                    <a:pt x="0" y="37774"/>
                  </a:cubicBezTo>
                  <a:lnTo>
                    <a:pt x="0" y="236940"/>
                  </a:lnTo>
                  <a:cubicBezTo>
                    <a:pt x="8001" y="228742"/>
                    <a:pt x="18587" y="223601"/>
                    <a:pt x="29944" y="222397"/>
                  </a:cubicBezTo>
                  <a:cubicBezTo>
                    <a:pt x="28851" y="220882"/>
                    <a:pt x="28230" y="219073"/>
                    <a:pt x="28161" y="217203"/>
                  </a:cubicBezTo>
                  <a:close/>
                  <a:moveTo>
                    <a:pt x="200318" y="207759"/>
                  </a:moveTo>
                  <a:cubicBezTo>
                    <a:pt x="192945" y="206891"/>
                    <a:pt x="185550" y="209188"/>
                    <a:pt x="179948" y="214086"/>
                  </a:cubicBezTo>
                  <a:cubicBezTo>
                    <a:pt x="177665" y="205973"/>
                    <a:pt x="171009" y="199862"/>
                    <a:pt x="162770" y="198315"/>
                  </a:cubicBezTo>
                  <a:cubicBezTo>
                    <a:pt x="155766" y="197450"/>
                    <a:pt x="148715" y="199497"/>
                    <a:pt x="143245" y="203982"/>
                  </a:cubicBezTo>
                  <a:cubicBezTo>
                    <a:pt x="140271" y="196125"/>
                    <a:pt x="133439" y="190398"/>
                    <a:pt x="125222" y="188872"/>
                  </a:cubicBezTo>
                  <a:cubicBezTo>
                    <a:pt x="116978" y="188064"/>
                    <a:pt x="108838" y="191214"/>
                    <a:pt x="103257" y="197371"/>
                  </a:cubicBezTo>
                  <a:lnTo>
                    <a:pt x="103257" y="137688"/>
                  </a:lnTo>
                  <a:cubicBezTo>
                    <a:pt x="103708" y="129249"/>
                    <a:pt x="98533" y="121535"/>
                    <a:pt x="90584" y="118800"/>
                  </a:cubicBezTo>
                  <a:cubicBezTo>
                    <a:pt x="80779" y="115409"/>
                    <a:pt x="70097" y="120657"/>
                    <a:pt x="66727" y="130522"/>
                  </a:cubicBezTo>
                  <a:cubicBezTo>
                    <a:pt x="66022" y="132583"/>
                    <a:pt x="65678" y="134752"/>
                    <a:pt x="65709" y="136932"/>
                  </a:cubicBezTo>
                  <a:lnTo>
                    <a:pt x="65709" y="288030"/>
                  </a:lnTo>
                  <a:cubicBezTo>
                    <a:pt x="55340" y="288030"/>
                    <a:pt x="46935" y="279574"/>
                    <a:pt x="46935" y="269142"/>
                  </a:cubicBezTo>
                  <a:lnTo>
                    <a:pt x="46935" y="252049"/>
                  </a:lnTo>
                  <a:cubicBezTo>
                    <a:pt x="46935" y="248450"/>
                    <a:pt x="44035" y="245533"/>
                    <a:pt x="40458" y="245533"/>
                  </a:cubicBezTo>
                  <a:lnTo>
                    <a:pt x="34732" y="245533"/>
                  </a:lnTo>
                  <a:cubicBezTo>
                    <a:pt x="20734" y="245533"/>
                    <a:pt x="9387" y="256949"/>
                    <a:pt x="9387" y="271031"/>
                  </a:cubicBezTo>
                  <a:lnTo>
                    <a:pt x="9387" y="317682"/>
                  </a:lnTo>
                  <a:cubicBezTo>
                    <a:pt x="9323" y="325823"/>
                    <a:pt x="12742" y="333598"/>
                    <a:pt x="18774" y="339025"/>
                  </a:cubicBezTo>
                  <a:lnTo>
                    <a:pt x="44025" y="361312"/>
                  </a:lnTo>
                  <a:cubicBezTo>
                    <a:pt x="49221" y="365876"/>
                    <a:pt x="55901" y="368362"/>
                    <a:pt x="62799" y="368300"/>
                  </a:cubicBezTo>
                  <a:lnTo>
                    <a:pt x="166712" y="368300"/>
                  </a:lnTo>
                  <a:cubicBezTo>
                    <a:pt x="174179" y="368293"/>
                    <a:pt x="181336" y="365305"/>
                    <a:pt x="186613" y="359990"/>
                  </a:cubicBezTo>
                  <a:lnTo>
                    <a:pt x="207639" y="338836"/>
                  </a:lnTo>
                  <a:cubicBezTo>
                    <a:pt x="212922" y="333528"/>
                    <a:pt x="215893" y="326327"/>
                    <a:pt x="215900" y="318816"/>
                  </a:cubicBezTo>
                  <a:lnTo>
                    <a:pt x="215900" y="227685"/>
                  </a:lnTo>
                  <a:cubicBezTo>
                    <a:pt x="216272" y="218095"/>
                    <a:pt x="209670" y="209652"/>
                    <a:pt x="200318" y="20775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32" name="Freeform 431">
              <a:extLst>
                <a:ext uri="{FF2B5EF4-FFF2-40B4-BE49-F238E27FC236}">
                  <a16:creationId xmlns:a16="http://schemas.microsoft.com/office/drawing/2014/main" id="{10121561-62B2-264E-874E-2252EB9932D3}"/>
                </a:ext>
              </a:extLst>
            </p:cNvPr>
            <p:cNvSpPr/>
            <p:nvPr/>
          </p:nvSpPr>
          <p:spPr>
            <a:xfrm>
              <a:off x="4271774" y="5229193"/>
              <a:ext cx="75095" cy="28330"/>
            </a:xfrm>
            <a:custGeom>
              <a:avLst/>
              <a:gdLst>
                <a:gd name="connsiteX0" fmla="*/ 23467 w 75095"/>
                <a:gd name="connsiteY0" fmla="*/ 0 h 28330"/>
                <a:gd name="connsiteX1" fmla="*/ 4693 w 75095"/>
                <a:gd name="connsiteY1" fmla="*/ 0 h 28330"/>
                <a:gd name="connsiteX2" fmla="*/ 0 w 75095"/>
                <a:gd name="connsiteY2" fmla="*/ 4722 h 28330"/>
                <a:gd name="connsiteX3" fmla="*/ 0 w 75095"/>
                <a:gd name="connsiteY3" fmla="*/ 23609 h 28330"/>
                <a:gd name="connsiteX4" fmla="*/ 4693 w 75095"/>
                <a:gd name="connsiteY4" fmla="*/ 28331 h 28330"/>
                <a:gd name="connsiteX5" fmla="*/ 23467 w 75095"/>
                <a:gd name="connsiteY5" fmla="*/ 28331 h 28330"/>
                <a:gd name="connsiteX6" fmla="*/ 28161 w 75095"/>
                <a:gd name="connsiteY6" fmla="*/ 23609 h 28330"/>
                <a:gd name="connsiteX7" fmla="*/ 28161 w 75095"/>
                <a:gd name="connsiteY7" fmla="*/ 4722 h 28330"/>
                <a:gd name="connsiteX8" fmla="*/ 23467 w 75095"/>
                <a:gd name="connsiteY8" fmla="*/ 0 h 28330"/>
                <a:gd name="connsiteX9" fmla="*/ 70402 w 75095"/>
                <a:gd name="connsiteY9" fmla="*/ 0 h 28330"/>
                <a:gd name="connsiteX10" fmla="*/ 51628 w 75095"/>
                <a:gd name="connsiteY10" fmla="*/ 0 h 28330"/>
                <a:gd name="connsiteX11" fmla="*/ 46935 w 75095"/>
                <a:gd name="connsiteY11" fmla="*/ 4722 h 28330"/>
                <a:gd name="connsiteX12" fmla="*/ 46935 w 75095"/>
                <a:gd name="connsiteY12" fmla="*/ 23609 h 28330"/>
                <a:gd name="connsiteX13" fmla="*/ 51628 w 75095"/>
                <a:gd name="connsiteY13" fmla="*/ 28331 h 28330"/>
                <a:gd name="connsiteX14" fmla="*/ 70402 w 75095"/>
                <a:gd name="connsiteY14" fmla="*/ 28331 h 28330"/>
                <a:gd name="connsiteX15" fmla="*/ 75096 w 75095"/>
                <a:gd name="connsiteY15" fmla="*/ 23609 h 28330"/>
                <a:gd name="connsiteX16" fmla="*/ 75096 w 75095"/>
                <a:gd name="connsiteY16" fmla="*/ 4722 h 28330"/>
                <a:gd name="connsiteX17" fmla="*/ 70402 w 75095"/>
                <a:gd name="connsiteY17" fmla="*/ 0 h 2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5095" h="28330">
                  <a:moveTo>
                    <a:pt x="23467" y="0"/>
                  </a:moveTo>
                  <a:lnTo>
                    <a:pt x="4693" y="0"/>
                  </a:lnTo>
                  <a:cubicBezTo>
                    <a:pt x="2101" y="0"/>
                    <a:pt x="0" y="2114"/>
                    <a:pt x="0" y="4722"/>
                  </a:cubicBezTo>
                  <a:lnTo>
                    <a:pt x="0" y="23609"/>
                  </a:lnTo>
                  <a:cubicBezTo>
                    <a:pt x="0" y="26217"/>
                    <a:pt x="2101" y="28331"/>
                    <a:pt x="4693" y="28331"/>
                  </a:cubicBezTo>
                  <a:lnTo>
                    <a:pt x="23467" y="28331"/>
                  </a:lnTo>
                  <a:cubicBezTo>
                    <a:pt x="26060" y="28331"/>
                    <a:pt x="28161" y="26217"/>
                    <a:pt x="28161" y="23609"/>
                  </a:cubicBezTo>
                  <a:lnTo>
                    <a:pt x="28161" y="4722"/>
                  </a:lnTo>
                  <a:cubicBezTo>
                    <a:pt x="28161" y="2114"/>
                    <a:pt x="26060" y="0"/>
                    <a:pt x="23467" y="0"/>
                  </a:cubicBezTo>
                  <a:close/>
                  <a:moveTo>
                    <a:pt x="70402" y="0"/>
                  </a:moveTo>
                  <a:lnTo>
                    <a:pt x="51628" y="0"/>
                  </a:lnTo>
                  <a:cubicBezTo>
                    <a:pt x="49037" y="0"/>
                    <a:pt x="46935" y="2114"/>
                    <a:pt x="46935" y="4722"/>
                  </a:cubicBezTo>
                  <a:lnTo>
                    <a:pt x="46935" y="23609"/>
                  </a:lnTo>
                  <a:cubicBezTo>
                    <a:pt x="46935" y="26217"/>
                    <a:pt x="49037" y="28331"/>
                    <a:pt x="51628" y="28331"/>
                  </a:cubicBezTo>
                  <a:lnTo>
                    <a:pt x="70402" y="28331"/>
                  </a:lnTo>
                  <a:cubicBezTo>
                    <a:pt x="72994" y="28331"/>
                    <a:pt x="75096" y="26217"/>
                    <a:pt x="75096" y="23609"/>
                  </a:cubicBezTo>
                  <a:lnTo>
                    <a:pt x="75096" y="4722"/>
                  </a:lnTo>
                  <a:cubicBezTo>
                    <a:pt x="75096" y="2114"/>
                    <a:pt x="72994" y="0"/>
                    <a:pt x="70402" y="0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33" name="Graphic 171">
            <a:extLst>
              <a:ext uri="{FF2B5EF4-FFF2-40B4-BE49-F238E27FC236}">
                <a16:creationId xmlns:a16="http://schemas.microsoft.com/office/drawing/2014/main" id="{423C9E29-A82A-7041-8BC0-C53E63A904A8}"/>
              </a:ext>
            </a:extLst>
          </p:cNvPr>
          <p:cNvGrpSpPr>
            <a:grpSpLocks noChangeAspect="1"/>
          </p:cNvGrpSpPr>
          <p:nvPr/>
        </p:nvGrpSpPr>
        <p:grpSpPr>
          <a:xfrm>
            <a:off x="5313827" y="5615926"/>
            <a:ext cx="327189" cy="317627"/>
            <a:chOff x="5313827" y="5188414"/>
            <a:chExt cx="327189" cy="317627"/>
          </a:xfrm>
          <a:noFill/>
        </p:grpSpPr>
        <p:sp>
          <p:nvSpPr>
            <p:cNvPr id="434" name="Freeform 433">
              <a:extLst>
                <a:ext uri="{FF2B5EF4-FFF2-40B4-BE49-F238E27FC236}">
                  <a16:creationId xmlns:a16="http://schemas.microsoft.com/office/drawing/2014/main" id="{CB35AA70-AFFA-9447-894B-C7B313C99247}"/>
                </a:ext>
              </a:extLst>
            </p:cNvPr>
            <p:cNvSpPr/>
            <p:nvPr/>
          </p:nvSpPr>
          <p:spPr>
            <a:xfrm>
              <a:off x="5474815" y="5244885"/>
              <a:ext cx="100623" cy="39319"/>
            </a:xfrm>
            <a:custGeom>
              <a:avLst/>
              <a:gdLst>
                <a:gd name="connsiteX0" fmla="*/ 97235 w 100623"/>
                <a:gd name="connsiteY0" fmla="*/ 19336 h 39319"/>
                <a:gd name="connsiteX1" fmla="*/ 3842 w 100623"/>
                <a:gd name="connsiteY1" fmla="*/ 18957 h 39319"/>
                <a:gd name="connsiteX2" fmla="*/ 3459 w 100623"/>
                <a:gd name="connsiteY2" fmla="*/ 19336 h 39319"/>
                <a:gd name="connsiteX3" fmla="*/ 3459 w 100623"/>
                <a:gd name="connsiteY3" fmla="*/ 35864 h 39319"/>
                <a:gd name="connsiteX4" fmla="*/ 20157 w 100623"/>
                <a:gd name="connsiteY4" fmla="*/ 35864 h 39319"/>
                <a:gd name="connsiteX5" fmla="*/ 80330 w 100623"/>
                <a:gd name="connsiteY5" fmla="*/ 35660 h 39319"/>
                <a:gd name="connsiteX6" fmla="*/ 80537 w 100623"/>
                <a:gd name="connsiteY6" fmla="*/ 35864 h 39319"/>
                <a:gd name="connsiteX7" fmla="*/ 88839 w 100623"/>
                <a:gd name="connsiteY7" fmla="*/ 39319 h 39319"/>
                <a:gd name="connsiteX8" fmla="*/ 97235 w 100623"/>
                <a:gd name="connsiteY8" fmla="*/ 35864 h 39319"/>
                <a:gd name="connsiteX9" fmla="*/ 97235 w 100623"/>
                <a:gd name="connsiteY9" fmla="*/ 19336 h 3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623" h="39319">
                  <a:moveTo>
                    <a:pt x="97235" y="19336"/>
                  </a:moveTo>
                  <a:cubicBezTo>
                    <a:pt x="71552" y="-6296"/>
                    <a:pt x="29737" y="-6466"/>
                    <a:pt x="3842" y="18957"/>
                  </a:cubicBezTo>
                  <a:cubicBezTo>
                    <a:pt x="3713" y="19082"/>
                    <a:pt x="3586" y="19209"/>
                    <a:pt x="3459" y="19336"/>
                  </a:cubicBezTo>
                  <a:cubicBezTo>
                    <a:pt x="-1153" y="23900"/>
                    <a:pt x="-1153" y="31300"/>
                    <a:pt x="3459" y="35864"/>
                  </a:cubicBezTo>
                  <a:cubicBezTo>
                    <a:pt x="8070" y="40429"/>
                    <a:pt x="15546" y="40429"/>
                    <a:pt x="20157" y="35864"/>
                  </a:cubicBezTo>
                  <a:cubicBezTo>
                    <a:pt x="36716" y="19361"/>
                    <a:pt x="63657" y="19269"/>
                    <a:pt x="80330" y="35660"/>
                  </a:cubicBezTo>
                  <a:cubicBezTo>
                    <a:pt x="80399" y="35728"/>
                    <a:pt x="80468" y="35796"/>
                    <a:pt x="80537" y="35864"/>
                  </a:cubicBezTo>
                  <a:cubicBezTo>
                    <a:pt x="82733" y="38058"/>
                    <a:pt x="85719" y="39300"/>
                    <a:pt x="88839" y="39319"/>
                  </a:cubicBezTo>
                  <a:cubicBezTo>
                    <a:pt x="91983" y="39285"/>
                    <a:pt x="94993" y="38047"/>
                    <a:pt x="97235" y="35864"/>
                  </a:cubicBezTo>
                  <a:cubicBezTo>
                    <a:pt x="101753" y="31262"/>
                    <a:pt x="101753" y="23938"/>
                    <a:pt x="97235" y="1933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35" name="Freeform 434">
              <a:extLst>
                <a:ext uri="{FF2B5EF4-FFF2-40B4-BE49-F238E27FC236}">
                  <a16:creationId xmlns:a16="http://schemas.microsoft.com/office/drawing/2014/main" id="{472592F9-7E1F-9849-95CD-A0EF723E9149}"/>
                </a:ext>
              </a:extLst>
            </p:cNvPr>
            <p:cNvSpPr/>
            <p:nvPr/>
          </p:nvSpPr>
          <p:spPr>
            <a:xfrm>
              <a:off x="5313827" y="5188414"/>
              <a:ext cx="327189" cy="317627"/>
            </a:xfrm>
            <a:custGeom>
              <a:avLst/>
              <a:gdLst>
                <a:gd name="connsiteX0" fmla="*/ 292942 w 327189"/>
                <a:gd name="connsiteY0" fmla="*/ 34252 h 317627"/>
                <a:gd name="connsiteX1" fmla="*/ 126166 w 327189"/>
                <a:gd name="connsiteY1" fmla="*/ 34126 h 317627"/>
                <a:gd name="connsiteX2" fmla="*/ 111143 w 327189"/>
                <a:gd name="connsiteY2" fmla="*/ 181142 h 317627"/>
                <a:gd name="connsiteX3" fmla="*/ 89539 w 327189"/>
                <a:gd name="connsiteY3" fmla="*/ 202620 h 317627"/>
                <a:gd name="connsiteX4" fmla="*/ 86143 w 327189"/>
                <a:gd name="connsiteY4" fmla="*/ 199352 h 317627"/>
                <a:gd name="connsiteX5" fmla="*/ 79472 w 327189"/>
                <a:gd name="connsiteY5" fmla="*/ 199324 h 317627"/>
                <a:gd name="connsiteX6" fmla="*/ 79444 w 327189"/>
                <a:gd name="connsiteY6" fmla="*/ 199352 h 317627"/>
                <a:gd name="connsiteX7" fmla="*/ 2743 w 327189"/>
                <a:gd name="connsiteY7" fmla="*/ 275271 h 317627"/>
                <a:gd name="connsiteX8" fmla="*/ 2743 w 327189"/>
                <a:gd name="connsiteY8" fmla="*/ 288438 h 317627"/>
                <a:gd name="connsiteX9" fmla="*/ 29442 w 327189"/>
                <a:gd name="connsiteY9" fmla="*/ 314866 h 317627"/>
                <a:gd name="connsiteX10" fmla="*/ 42784 w 327189"/>
                <a:gd name="connsiteY10" fmla="*/ 314920 h 317627"/>
                <a:gd name="connsiteX11" fmla="*/ 42839 w 327189"/>
                <a:gd name="connsiteY11" fmla="*/ 314866 h 317627"/>
                <a:gd name="connsiteX12" fmla="*/ 119540 w 327189"/>
                <a:gd name="connsiteY12" fmla="*/ 238946 h 317627"/>
                <a:gd name="connsiteX13" fmla="*/ 119540 w 327189"/>
                <a:gd name="connsiteY13" fmla="*/ 232316 h 317627"/>
                <a:gd name="connsiteX14" fmla="*/ 116144 w 327189"/>
                <a:gd name="connsiteY14" fmla="*/ 229047 h 317627"/>
                <a:gd name="connsiteX15" fmla="*/ 136805 w 327189"/>
                <a:gd name="connsiteY15" fmla="*/ 208596 h 317627"/>
                <a:gd name="connsiteX16" fmla="*/ 302305 w 327189"/>
                <a:gd name="connsiteY16" fmla="*/ 188217 h 317627"/>
                <a:gd name="connsiteX17" fmla="*/ 292942 w 327189"/>
                <a:gd name="connsiteY17" fmla="*/ 34252 h 317627"/>
                <a:gd name="connsiteX18" fmla="*/ 266243 w 327189"/>
                <a:gd name="connsiteY18" fmla="*/ 172924 h 317627"/>
                <a:gd name="connsiteX19" fmla="*/ 153032 w 327189"/>
                <a:gd name="connsiteY19" fmla="*/ 179527 h 317627"/>
                <a:gd name="connsiteX20" fmla="*/ 146361 w 327189"/>
                <a:gd name="connsiteY20" fmla="*/ 67469 h 317627"/>
                <a:gd name="connsiteX21" fmla="*/ 153032 w 327189"/>
                <a:gd name="connsiteY21" fmla="*/ 60866 h 317627"/>
                <a:gd name="connsiteX22" fmla="*/ 266243 w 327189"/>
                <a:gd name="connsiteY22" fmla="*/ 54262 h 317627"/>
                <a:gd name="connsiteX23" fmla="*/ 272914 w 327189"/>
                <a:gd name="connsiteY23" fmla="*/ 166321 h 317627"/>
                <a:gd name="connsiteX24" fmla="*/ 266243 w 327189"/>
                <a:gd name="connsiteY24" fmla="*/ 172924 h 31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27189" h="317627">
                  <a:moveTo>
                    <a:pt x="292942" y="34252"/>
                  </a:moveTo>
                  <a:cubicBezTo>
                    <a:pt x="246923" y="-11368"/>
                    <a:pt x="172255" y="-11424"/>
                    <a:pt x="126166" y="34126"/>
                  </a:cubicBezTo>
                  <a:cubicBezTo>
                    <a:pt x="86470" y="73358"/>
                    <a:pt x="80188" y="134837"/>
                    <a:pt x="111143" y="181142"/>
                  </a:cubicBezTo>
                  <a:lnTo>
                    <a:pt x="89539" y="202620"/>
                  </a:lnTo>
                  <a:lnTo>
                    <a:pt x="86143" y="199352"/>
                  </a:lnTo>
                  <a:cubicBezTo>
                    <a:pt x="84308" y="197520"/>
                    <a:pt x="81321" y="197508"/>
                    <a:pt x="79472" y="199324"/>
                  </a:cubicBezTo>
                  <a:cubicBezTo>
                    <a:pt x="79462" y="199334"/>
                    <a:pt x="79453" y="199342"/>
                    <a:pt x="79444" y="199352"/>
                  </a:cubicBezTo>
                  <a:lnTo>
                    <a:pt x="2743" y="275271"/>
                  </a:lnTo>
                  <a:cubicBezTo>
                    <a:pt x="-914" y="278913"/>
                    <a:pt x="-914" y="284796"/>
                    <a:pt x="2743" y="288438"/>
                  </a:cubicBezTo>
                  <a:lnTo>
                    <a:pt x="29442" y="314866"/>
                  </a:lnTo>
                  <a:cubicBezTo>
                    <a:pt x="33112" y="318527"/>
                    <a:pt x="39085" y="318551"/>
                    <a:pt x="42784" y="314920"/>
                  </a:cubicBezTo>
                  <a:cubicBezTo>
                    <a:pt x="42803" y="314902"/>
                    <a:pt x="42821" y="314883"/>
                    <a:pt x="42839" y="314866"/>
                  </a:cubicBezTo>
                  <a:lnTo>
                    <a:pt x="119540" y="238946"/>
                  </a:lnTo>
                  <a:cubicBezTo>
                    <a:pt x="121349" y="237099"/>
                    <a:pt x="121349" y="234163"/>
                    <a:pt x="119540" y="232316"/>
                  </a:cubicBezTo>
                  <a:lnTo>
                    <a:pt x="116144" y="229047"/>
                  </a:lnTo>
                  <a:lnTo>
                    <a:pt x="136805" y="208596"/>
                  </a:lnTo>
                  <a:cubicBezTo>
                    <a:pt x="188192" y="248205"/>
                    <a:pt x="262289" y="239081"/>
                    <a:pt x="302305" y="188217"/>
                  </a:cubicBezTo>
                  <a:cubicBezTo>
                    <a:pt x="338765" y="141873"/>
                    <a:pt x="334755" y="75932"/>
                    <a:pt x="292942" y="34252"/>
                  </a:cubicBezTo>
                  <a:close/>
                  <a:moveTo>
                    <a:pt x="266243" y="172924"/>
                  </a:moveTo>
                  <a:cubicBezTo>
                    <a:pt x="236823" y="205692"/>
                    <a:pt x="186137" y="208649"/>
                    <a:pt x="153032" y="179527"/>
                  </a:cubicBezTo>
                  <a:cubicBezTo>
                    <a:pt x="119927" y="150407"/>
                    <a:pt x="116940" y="100236"/>
                    <a:pt x="146361" y="67469"/>
                  </a:cubicBezTo>
                  <a:cubicBezTo>
                    <a:pt x="148451" y="65140"/>
                    <a:pt x="150679" y="62935"/>
                    <a:pt x="153032" y="60866"/>
                  </a:cubicBezTo>
                  <a:cubicBezTo>
                    <a:pt x="182451" y="28098"/>
                    <a:pt x="233138" y="25142"/>
                    <a:pt x="266243" y="54262"/>
                  </a:cubicBezTo>
                  <a:cubicBezTo>
                    <a:pt x="299348" y="83383"/>
                    <a:pt x="302335" y="133553"/>
                    <a:pt x="272914" y="166321"/>
                  </a:cubicBezTo>
                  <a:cubicBezTo>
                    <a:pt x="270823" y="168650"/>
                    <a:pt x="268596" y="170855"/>
                    <a:pt x="266243" y="17292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36" name="Graphic 173">
            <a:extLst>
              <a:ext uri="{FF2B5EF4-FFF2-40B4-BE49-F238E27FC236}">
                <a16:creationId xmlns:a16="http://schemas.microsoft.com/office/drawing/2014/main" id="{AE116BC4-4E67-DE43-94D2-4953B7C791C7}"/>
              </a:ext>
            </a:extLst>
          </p:cNvPr>
          <p:cNvGrpSpPr>
            <a:grpSpLocks noChangeAspect="1"/>
          </p:cNvGrpSpPr>
          <p:nvPr/>
        </p:nvGrpSpPr>
        <p:grpSpPr>
          <a:xfrm>
            <a:off x="7725906" y="5591164"/>
            <a:ext cx="302959" cy="368018"/>
            <a:chOff x="7725906" y="5163652"/>
            <a:chExt cx="302959" cy="368018"/>
          </a:xfrm>
          <a:noFill/>
        </p:grpSpPr>
        <p:sp>
          <p:nvSpPr>
            <p:cNvPr id="437" name="Freeform 436">
              <a:extLst>
                <a:ext uri="{FF2B5EF4-FFF2-40B4-BE49-F238E27FC236}">
                  <a16:creationId xmlns:a16="http://schemas.microsoft.com/office/drawing/2014/main" id="{E38EC9F8-0F0E-FA40-8939-E31691C26D36}"/>
                </a:ext>
              </a:extLst>
            </p:cNvPr>
            <p:cNvSpPr/>
            <p:nvPr/>
          </p:nvSpPr>
          <p:spPr>
            <a:xfrm>
              <a:off x="7725906" y="5163652"/>
              <a:ext cx="300606" cy="368018"/>
            </a:xfrm>
            <a:custGeom>
              <a:avLst/>
              <a:gdLst>
                <a:gd name="connsiteX0" fmla="*/ 201103 w 300606"/>
                <a:gd name="connsiteY0" fmla="*/ 153649 h 368018"/>
                <a:gd name="connsiteX1" fmla="*/ 149656 w 300606"/>
                <a:gd name="connsiteY1" fmla="*/ 208044 h 368018"/>
                <a:gd name="connsiteX2" fmla="*/ 98302 w 300606"/>
                <a:gd name="connsiteY2" fmla="*/ 153666 h 368018"/>
                <a:gd name="connsiteX3" fmla="*/ 98302 w 300606"/>
                <a:gd name="connsiteY3" fmla="*/ 153649 h 368018"/>
                <a:gd name="connsiteX4" fmla="*/ 149656 w 300606"/>
                <a:gd name="connsiteY4" fmla="*/ 99349 h 368018"/>
                <a:gd name="connsiteX5" fmla="*/ 156584 w 300606"/>
                <a:gd name="connsiteY5" fmla="*/ 99915 h 368018"/>
                <a:gd name="connsiteX6" fmla="*/ 186048 w 300606"/>
                <a:gd name="connsiteY6" fmla="*/ 69790 h 368018"/>
                <a:gd name="connsiteX7" fmla="*/ 149656 w 300606"/>
                <a:gd name="connsiteY7" fmla="*/ 61574 h 368018"/>
                <a:gd name="connsiteX8" fmla="*/ 61357 w 300606"/>
                <a:gd name="connsiteY8" fmla="*/ 153649 h 368018"/>
                <a:gd name="connsiteX9" fmla="*/ 149656 w 300606"/>
                <a:gd name="connsiteY9" fmla="*/ 245819 h 368018"/>
                <a:gd name="connsiteX10" fmla="*/ 238048 w 300606"/>
                <a:gd name="connsiteY10" fmla="*/ 153649 h 368018"/>
                <a:gd name="connsiteX11" fmla="*/ 230844 w 300606"/>
                <a:gd name="connsiteY11" fmla="*/ 117386 h 368018"/>
                <a:gd name="connsiteX12" fmla="*/ 200826 w 300606"/>
                <a:gd name="connsiteY12" fmla="*/ 148172 h 368018"/>
                <a:gd name="connsiteX13" fmla="*/ 201103 w 300606"/>
                <a:gd name="connsiteY13" fmla="*/ 153649 h 368018"/>
                <a:gd name="connsiteX14" fmla="*/ 242020 w 300606"/>
                <a:gd name="connsiteY14" fmla="*/ 275377 h 368018"/>
                <a:gd name="connsiteX15" fmla="*/ 292912 w 300606"/>
                <a:gd name="connsiteY15" fmla="*/ 105393 h 368018"/>
                <a:gd name="connsiteX16" fmla="*/ 284692 w 300606"/>
                <a:gd name="connsiteY16" fmla="*/ 113797 h 368018"/>
                <a:gd name="connsiteX17" fmla="*/ 262155 w 300606"/>
                <a:gd name="connsiteY17" fmla="*/ 123241 h 368018"/>
                <a:gd name="connsiteX18" fmla="*/ 259477 w 300606"/>
                <a:gd name="connsiteY18" fmla="*/ 123241 h 368018"/>
                <a:gd name="connsiteX19" fmla="*/ 179264 w 300606"/>
                <a:gd name="connsiteY19" fmla="*/ 265882 h 368018"/>
                <a:gd name="connsiteX20" fmla="*/ 39754 w 300606"/>
                <a:gd name="connsiteY20" fmla="*/ 183869 h 368018"/>
                <a:gd name="connsiteX21" fmla="*/ 119966 w 300606"/>
                <a:gd name="connsiteY21" fmla="*/ 41228 h 368018"/>
                <a:gd name="connsiteX22" fmla="*/ 149656 w 300606"/>
                <a:gd name="connsiteY22" fmla="*/ 37210 h 368018"/>
                <a:gd name="connsiteX23" fmla="*/ 184016 w 300606"/>
                <a:gd name="connsiteY23" fmla="*/ 42687 h 368018"/>
                <a:gd name="connsiteX24" fmla="*/ 193252 w 300606"/>
                <a:gd name="connsiteY24" fmla="*/ 20400 h 368018"/>
                <a:gd name="connsiteX25" fmla="*/ 203597 w 300606"/>
                <a:gd name="connsiteY25" fmla="*/ 9824 h 368018"/>
                <a:gd name="connsiteX26" fmla="*/ 9580 w 300606"/>
                <a:gd name="connsiteY26" fmla="*/ 100130 h 368018"/>
                <a:gd name="connsiteX27" fmla="*/ 65051 w 300606"/>
                <a:gd name="connsiteY27" fmla="*/ 280949 h 368018"/>
                <a:gd name="connsiteX28" fmla="*/ 39744 w 300606"/>
                <a:gd name="connsiteY28" fmla="*/ 348848 h 368018"/>
                <a:gd name="connsiteX29" fmla="*/ 47872 w 300606"/>
                <a:gd name="connsiteY29" fmla="*/ 367075 h 368018"/>
                <a:gd name="connsiteX30" fmla="*/ 52675 w 300606"/>
                <a:gd name="connsiteY30" fmla="*/ 368019 h 368018"/>
                <a:gd name="connsiteX31" fmla="*/ 65698 w 300606"/>
                <a:gd name="connsiteY31" fmla="*/ 358575 h 368018"/>
                <a:gd name="connsiteX32" fmla="*/ 89066 w 300606"/>
                <a:gd name="connsiteY32" fmla="*/ 294831 h 368018"/>
                <a:gd name="connsiteX33" fmla="*/ 140420 w 300606"/>
                <a:gd name="connsiteY33" fmla="*/ 307485 h 368018"/>
                <a:gd name="connsiteX34" fmla="*/ 140420 w 300606"/>
                <a:gd name="connsiteY34" fmla="*/ 353570 h 368018"/>
                <a:gd name="connsiteX35" fmla="*/ 154275 w 300606"/>
                <a:gd name="connsiteY35" fmla="*/ 367736 h 368018"/>
                <a:gd name="connsiteX36" fmla="*/ 168129 w 300606"/>
                <a:gd name="connsiteY36" fmla="*/ 353570 h 368018"/>
                <a:gd name="connsiteX37" fmla="*/ 168129 w 300606"/>
                <a:gd name="connsiteY37" fmla="*/ 306352 h 368018"/>
                <a:gd name="connsiteX38" fmla="*/ 218098 w 300606"/>
                <a:gd name="connsiteY38" fmla="*/ 290676 h 368018"/>
                <a:gd name="connsiteX39" fmla="*/ 242944 w 300606"/>
                <a:gd name="connsiteY39" fmla="*/ 358292 h 368018"/>
                <a:gd name="connsiteX40" fmla="*/ 255875 w 300606"/>
                <a:gd name="connsiteY40" fmla="*/ 367736 h 368018"/>
                <a:gd name="connsiteX41" fmla="*/ 260770 w 300606"/>
                <a:gd name="connsiteY41" fmla="*/ 366791 h 368018"/>
                <a:gd name="connsiteX42" fmla="*/ 268898 w 300606"/>
                <a:gd name="connsiteY42" fmla="*/ 348848 h 368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0606" h="368018">
                  <a:moveTo>
                    <a:pt x="201103" y="153649"/>
                  </a:moveTo>
                  <a:cubicBezTo>
                    <a:pt x="201566" y="183187"/>
                    <a:pt x="178545" y="207527"/>
                    <a:pt x="149656" y="208044"/>
                  </a:cubicBezTo>
                  <a:cubicBezTo>
                    <a:pt x="120788" y="207528"/>
                    <a:pt x="97796" y="183181"/>
                    <a:pt x="98302" y="153666"/>
                  </a:cubicBezTo>
                  <a:cubicBezTo>
                    <a:pt x="98302" y="153661"/>
                    <a:pt x="98302" y="153655"/>
                    <a:pt x="98302" y="153649"/>
                  </a:cubicBezTo>
                  <a:cubicBezTo>
                    <a:pt x="97839" y="124165"/>
                    <a:pt x="120819" y="99866"/>
                    <a:pt x="149656" y="99349"/>
                  </a:cubicBezTo>
                  <a:cubicBezTo>
                    <a:pt x="151977" y="99346"/>
                    <a:pt x="154293" y="99536"/>
                    <a:pt x="156584" y="99915"/>
                  </a:cubicBezTo>
                  <a:lnTo>
                    <a:pt x="186048" y="69790"/>
                  </a:lnTo>
                  <a:cubicBezTo>
                    <a:pt x="174636" y="64408"/>
                    <a:pt x="162223" y="61605"/>
                    <a:pt x="149656" y="61574"/>
                  </a:cubicBezTo>
                  <a:cubicBezTo>
                    <a:pt x="100437" y="62145"/>
                    <a:pt x="60946" y="103324"/>
                    <a:pt x="61357" y="153649"/>
                  </a:cubicBezTo>
                  <a:cubicBezTo>
                    <a:pt x="60895" y="204012"/>
                    <a:pt x="100401" y="245248"/>
                    <a:pt x="149656" y="245819"/>
                  </a:cubicBezTo>
                  <a:cubicBezTo>
                    <a:pt x="198927" y="245248"/>
                    <a:pt x="238458" y="204027"/>
                    <a:pt x="238048" y="153649"/>
                  </a:cubicBezTo>
                  <a:cubicBezTo>
                    <a:pt x="238051" y="141190"/>
                    <a:pt x="235602" y="128857"/>
                    <a:pt x="230844" y="117386"/>
                  </a:cubicBezTo>
                  <a:lnTo>
                    <a:pt x="200826" y="148172"/>
                  </a:lnTo>
                  <a:cubicBezTo>
                    <a:pt x="201011" y="149992"/>
                    <a:pt x="201103" y="151820"/>
                    <a:pt x="201103" y="153649"/>
                  </a:cubicBezTo>
                  <a:close/>
                  <a:moveTo>
                    <a:pt x="242020" y="275377"/>
                  </a:moveTo>
                  <a:cubicBezTo>
                    <a:pt x="292672" y="235589"/>
                    <a:pt x="313101" y="167353"/>
                    <a:pt x="292912" y="105393"/>
                  </a:cubicBezTo>
                  <a:lnTo>
                    <a:pt x="284692" y="113797"/>
                  </a:lnTo>
                  <a:cubicBezTo>
                    <a:pt x="278711" y="119890"/>
                    <a:pt x="270598" y="123289"/>
                    <a:pt x="262155" y="123241"/>
                  </a:cubicBezTo>
                  <a:cubicBezTo>
                    <a:pt x="261263" y="123287"/>
                    <a:pt x="260369" y="123287"/>
                    <a:pt x="259477" y="123241"/>
                  </a:cubicBezTo>
                  <a:cubicBezTo>
                    <a:pt x="275851" y="185277"/>
                    <a:pt x="239939" y="249139"/>
                    <a:pt x="179264" y="265882"/>
                  </a:cubicBezTo>
                  <a:cubicBezTo>
                    <a:pt x="118589" y="282623"/>
                    <a:pt x="56128" y="245905"/>
                    <a:pt x="39754" y="183869"/>
                  </a:cubicBezTo>
                  <a:cubicBezTo>
                    <a:pt x="23379" y="121833"/>
                    <a:pt x="59291" y="57970"/>
                    <a:pt x="119966" y="41228"/>
                  </a:cubicBezTo>
                  <a:cubicBezTo>
                    <a:pt x="129647" y="38557"/>
                    <a:pt x="139629" y="37206"/>
                    <a:pt x="149656" y="37210"/>
                  </a:cubicBezTo>
                  <a:cubicBezTo>
                    <a:pt x="161320" y="37176"/>
                    <a:pt x="172915" y="39024"/>
                    <a:pt x="184016" y="42687"/>
                  </a:cubicBezTo>
                  <a:cubicBezTo>
                    <a:pt x="184133" y="34311"/>
                    <a:pt x="187448" y="26313"/>
                    <a:pt x="193252" y="20400"/>
                  </a:cubicBezTo>
                  <a:lnTo>
                    <a:pt x="203597" y="9824"/>
                  </a:lnTo>
                  <a:cubicBezTo>
                    <a:pt x="125631" y="-20017"/>
                    <a:pt x="38766" y="20414"/>
                    <a:pt x="9580" y="100130"/>
                  </a:cubicBezTo>
                  <a:cubicBezTo>
                    <a:pt x="-14638" y="166278"/>
                    <a:pt x="8221" y="240793"/>
                    <a:pt x="65051" y="280949"/>
                  </a:cubicBezTo>
                  <a:lnTo>
                    <a:pt x="39744" y="348848"/>
                  </a:lnTo>
                  <a:cubicBezTo>
                    <a:pt x="37066" y="356177"/>
                    <a:pt x="40705" y="364336"/>
                    <a:pt x="47872" y="367075"/>
                  </a:cubicBezTo>
                  <a:cubicBezTo>
                    <a:pt x="49397" y="367705"/>
                    <a:pt x="51029" y="368026"/>
                    <a:pt x="52675" y="368019"/>
                  </a:cubicBezTo>
                  <a:cubicBezTo>
                    <a:pt x="58523" y="367974"/>
                    <a:pt x="63723" y="364204"/>
                    <a:pt x="65698" y="358575"/>
                  </a:cubicBezTo>
                  <a:lnTo>
                    <a:pt x="89066" y="294831"/>
                  </a:lnTo>
                  <a:cubicBezTo>
                    <a:pt x="105311" y="302141"/>
                    <a:pt x="122702" y="306427"/>
                    <a:pt x="140420" y="307485"/>
                  </a:cubicBezTo>
                  <a:lnTo>
                    <a:pt x="140420" y="353570"/>
                  </a:lnTo>
                  <a:cubicBezTo>
                    <a:pt x="140420" y="361393"/>
                    <a:pt x="146623" y="367736"/>
                    <a:pt x="154275" y="367736"/>
                  </a:cubicBezTo>
                  <a:cubicBezTo>
                    <a:pt x="161926" y="367736"/>
                    <a:pt x="168129" y="361393"/>
                    <a:pt x="168129" y="353570"/>
                  </a:cubicBezTo>
                  <a:lnTo>
                    <a:pt x="168129" y="306352"/>
                  </a:lnTo>
                  <a:cubicBezTo>
                    <a:pt x="185554" y="304157"/>
                    <a:pt x="202467" y="298851"/>
                    <a:pt x="218098" y="290676"/>
                  </a:cubicBezTo>
                  <a:lnTo>
                    <a:pt x="242944" y="358292"/>
                  </a:lnTo>
                  <a:cubicBezTo>
                    <a:pt x="244884" y="363905"/>
                    <a:pt x="250051" y="367679"/>
                    <a:pt x="255875" y="367736"/>
                  </a:cubicBezTo>
                  <a:cubicBezTo>
                    <a:pt x="257551" y="367751"/>
                    <a:pt x="259214" y="367430"/>
                    <a:pt x="260770" y="366791"/>
                  </a:cubicBezTo>
                  <a:cubicBezTo>
                    <a:pt x="267789" y="364053"/>
                    <a:pt x="271395" y="356094"/>
                    <a:pt x="268898" y="348848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38" name="Freeform 437">
              <a:extLst>
                <a:ext uri="{FF2B5EF4-FFF2-40B4-BE49-F238E27FC236}">
                  <a16:creationId xmlns:a16="http://schemas.microsoft.com/office/drawing/2014/main" id="{E21FDC7C-8B28-7742-8D32-7E0650205EAC}"/>
                </a:ext>
              </a:extLst>
            </p:cNvPr>
            <p:cNvSpPr/>
            <p:nvPr/>
          </p:nvSpPr>
          <p:spPr>
            <a:xfrm>
              <a:off x="7845668" y="5165161"/>
              <a:ext cx="183197" cy="183115"/>
            </a:xfrm>
            <a:custGeom>
              <a:avLst/>
              <a:gdLst>
                <a:gd name="connsiteX0" fmla="*/ 177769 w 183197"/>
                <a:gd name="connsiteY0" fmla="*/ 48072 h 183115"/>
                <a:gd name="connsiteX1" fmla="*/ 151445 w 183197"/>
                <a:gd name="connsiteY1" fmla="*/ 37779 h 183115"/>
                <a:gd name="connsiteX2" fmla="*/ 146919 w 183197"/>
                <a:gd name="connsiteY2" fmla="*/ 32585 h 183115"/>
                <a:gd name="connsiteX3" fmla="*/ 136390 w 183197"/>
                <a:gd name="connsiteY3" fmla="*/ 5765 h 183115"/>
                <a:gd name="connsiteX4" fmla="*/ 128447 w 183197"/>
                <a:gd name="connsiteY4" fmla="*/ 5 h 183115"/>
                <a:gd name="connsiteX5" fmla="*/ 121981 w 183197"/>
                <a:gd name="connsiteY5" fmla="*/ 2649 h 183115"/>
                <a:gd name="connsiteX6" fmla="*/ 89839 w 183197"/>
                <a:gd name="connsiteY6" fmla="*/ 35701 h 183115"/>
                <a:gd name="connsiteX7" fmla="*/ 87807 w 183197"/>
                <a:gd name="connsiteY7" fmla="*/ 45145 h 183115"/>
                <a:gd name="connsiteX8" fmla="*/ 96304 w 183197"/>
                <a:gd name="connsiteY8" fmla="*/ 67715 h 183115"/>
                <a:gd name="connsiteX9" fmla="*/ 40886 w 183197"/>
                <a:gd name="connsiteY9" fmla="*/ 124377 h 183115"/>
                <a:gd name="connsiteX10" fmla="*/ 29710 w 183197"/>
                <a:gd name="connsiteY10" fmla="*/ 122110 h 183115"/>
                <a:gd name="connsiteX11" fmla="*/ 0 w 183197"/>
                <a:gd name="connsiteY11" fmla="*/ 152739 h 183115"/>
                <a:gd name="connsiteX12" fmla="*/ 29957 w 183197"/>
                <a:gd name="connsiteY12" fmla="*/ 183115 h 183115"/>
                <a:gd name="connsiteX13" fmla="*/ 59666 w 183197"/>
                <a:gd name="connsiteY13" fmla="*/ 152486 h 183115"/>
                <a:gd name="connsiteX14" fmla="*/ 57419 w 183197"/>
                <a:gd name="connsiteY14" fmla="*/ 140997 h 183115"/>
                <a:gd name="connsiteX15" fmla="*/ 110713 w 183197"/>
                <a:gd name="connsiteY15" fmla="*/ 86602 h 183115"/>
                <a:gd name="connsiteX16" fmla="*/ 139346 w 183197"/>
                <a:gd name="connsiteY16" fmla="*/ 97840 h 183115"/>
                <a:gd name="connsiteX17" fmla="*/ 142486 w 183197"/>
                <a:gd name="connsiteY17" fmla="*/ 98501 h 183115"/>
                <a:gd name="connsiteX18" fmla="*/ 148674 w 183197"/>
                <a:gd name="connsiteY18" fmla="*/ 95857 h 183115"/>
                <a:gd name="connsiteX19" fmla="*/ 180909 w 183197"/>
                <a:gd name="connsiteY19" fmla="*/ 62899 h 183115"/>
                <a:gd name="connsiteX20" fmla="*/ 180047 w 183197"/>
                <a:gd name="connsiteY20" fmla="*/ 49573 h 183115"/>
                <a:gd name="connsiteX21" fmla="*/ 177769 w 183197"/>
                <a:gd name="connsiteY21" fmla="*/ 48072 h 183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83197" h="183115">
                  <a:moveTo>
                    <a:pt x="177769" y="48072"/>
                  </a:moveTo>
                  <a:lnTo>
                    <a:pt x="151445" y="37779"/>
                  </a:lnTo>
                  <a:cubicBezTo>
                    <a:pt x="149345" y="36699"/>
                    <a:pt x="147727" y="34842"/>
                    <a:pt x="146919" y="32585"/>
                  </a:cubicBezTo>
                  <a:lnTo>
                    <a:pt x="136390" y="5765"/>
                  </a:lnTo>
                  <a:cubicBezTo>
                    <a:pt x="135028" y="2458"/>
                    <a:pt x="131950" y="226"/>
                    <a:pt x="128447" y="5"/>
                  </a:cubicBezTo>
                  <a:cubicBezTo>
                    <a:pt x="126025" y="-75"/>
                    <a:pt x="123681" y="884"/>
                    <a:pt x="121981" y="2649"/>
                  </a:cubicBezTo>
                  <a:lnTo>
                    <a:pt x="89839" y="35701"/>
                  </a:lnTo>
                  <a:cubicBezTo>
                    <a:pt x="87517" y="38229"/>
                    <a:pt x="86737" y="41854"/>
                    <a:pt x="87807" y="45145"/>
                  </a:cubicBezTo>
                  <a:lnTo>
                    <a:pt x="96304" y="67715"/>
                  </a:lnTo>
                  <a:lnTo>
                    <a:pt x="40886" y="124377"/>
                  </a:lnTo>
                  <a:cubicBezTo>
                    <a:pt x="37335" y="122901"/>
                    <a:pt x="33542" y="122132"/>
                    <a:pt x="29710" y="122110"/>
                  </a:cubicBezTo>
                  <a:cubicBezTo>
                    <a:pt x="13233" y="122180"/>
                    <a:pt x="-68" y="135893"/>
                    <a:pt x="0" y="152739"/>
                  </a:cubicBezTo>
                  <a:cubicBezTo>
                    <a:pt x="69" y="169585"/>
                    <a:pt x="13480" y="183185"/>
                    <a:pt x="29957" y="183115"/>
                  </a:cubicBezTo>
                  <a:cubicBezTo>
                    <a:pt x="46433" y="183046"/>
                    <a:pt x="59735" y="169333"/>
                    <a:pt x="59666" y="152486"/>
                  </a:cubicBezTo>
                  <a:cubicBezTo>
                    <a:pt x="59651" y="148545"/>
                    <a:pt x="58888" y="144643"/>
                    <a:pt x="57419" y="140997"/>
                  </a:cubicBezTo>
                  <a:lnTo>
                    <a:pt x="110713" y="86602"/>
                  </a:lnTo>
                  <a:lnTo>
                    <a:pt x="139346" y="97840"/>
                  </a:lnTo>
                  <a:cubicBezTo>
                    <a:pt x="140347" y="98246"/>
                    <a:pt x="141410" y="98470"/>
                    <a:pt x="142486" y="98501"/>
                  </a:cubicBezTo>
                  <a:cubicBezTo>
                    <a:pt x="144800" y="98444"/>
                    <a:pt x="147008" y="97500"/>
                    <a:pt x="148674" y="95857"/>
                  </a:cubicBezTo>
                  <a:lnTo>
                    <a:pt x="180909" y="62899"/>
                  </a:lnTo>
                  <a:cubicBezTo>
                    <a:pt x="184270" y="58976"/>
                    <a:pt x="183884" y="53009"/>
                    <a:pt x="180047" y="49573"/>
                  </a:cubicBezTo>
                  <a:cubicBezTo>
                    <a:pt x="179364" y="48961"/>
                    <a:pt x="178596" y="48455"/>
                    <a:pt x="177769" y="48072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39" name="Graphic 175">
            <a:extLst>
              <a:ext uri="{FF2B5EF4-FFF2-40B4-BE49-F238E27FC236}">
                <a16:creationId xmlns:a16="http://schemas.microsoft.com/office/drawing/2014/main" id="{2206CABA-F155-2749-9FC0-4BF498989673}"/>
              </a:ext>
            </a:extLst>
          </p:cNvPr>
          <p:cNvGrpSpPr>
            <a:grpSpLocks noChangeAspect="1"/>
          </p:cNvGrpSpPr>
          <p:nvPr/>
        </p:nvGrpSpPr>
        <p:grpSpPr>
          <a:xfrm>
            <a:off x="587375" y="2935811"/>
            <a:ext cx="308229" cy="355716"/>
            <a:chOff x="10099587" y="5169438"/>
            <a:chExt cx="308229" cy="355716"/>
          </a:xfrm>
          <a:noFill/>
        </p:grpSpPr>
        <p:sp>
          <p:nvSpPr>
            <p:cNvPr id="440" name="Freeform 439">
              <a:extLst>
                <a:ext uri="{FF2B5EF4-FFF2-40B4-BE49-F238E27FC236}">
                  <a16:creationId xmlns:a16="http://schemas.microsoft.com/office/drawing/2014/main" id="{0740E254-36CD-C340-B50B-592FC7F6301C}"/>
                </a:ext>
              </a:extLst>
            </p:cNvPr>
            <p:cNvSpPr/>
            <p:nvPr/>
          </p:nvSpPr>
          <p:spPr>
            <a:xfrm>
              <a:off x="10156642" y="5278363"/>
              <a:ext cx="193928" cy="190526"/>
            </a:xfrm>
            <a:custGeom>
              <a:avLst/>
              <a:gdLst>
                <a:gd name="connsiteX0" fmla="*/ 97250 w 193928"/>
                <a:gd name="connsiteY0" fmla="*/ 82724 h 190526"/>
                <a:gd name="connsiteX1" fmla="*/ 82450 w 193928"/>
                <a:gd name="connsiteY1" fmla="*/ 97380 h 190526"/>
                <a:gd name="connsiteX2" fmla="*/ 86773 w 193928"/>
                <a:gd name="connsiteY2" fmla="*/ 107616 h 190526"/>
                <a:gd name="connsiteX3" fmla="*/ 107787 w 193928"/>
                <a:gd name="connsiteY3" fmla="*/ 107652 h 190526"/>
                <a:gd name="connsiteX4" fmla="*/ 107823 w 193928"/>
                <a:gd name="connsiteY4" fmla="*/ 107616 h 190526"/>
                <a:gd name="connsiteX5" fmla="*/ 107764 w 193928"/>
                <a:gd name="connsiteY5" fmla="*/ 86971 h 190526"/>
                <a:gd name="connsiteX6" fmla="*/ 97250 w 193928"/>
                <a:gd name="connsiteY6" fmla="*/ 82724 h 190526"/>
                <a:gd name="connsiteX7" fmla="*/ 97250 w 193928"/>
                <a:gd name="connsiteY7" fmla="*/ 0 h 190526"/>
                <a:gd name="connsiteX8" fmla="*/ 0 w 193928"/>
                <a:gd name="connsiteY8" fmla="*/ 94983 h 190526"/>
                <a:gd name="connsiteX9" fmla="*/ 96679 w 193928"/>
                <a:gd name="connsiteY9" fmla="*/ 190526 h 190526"/>
                <a:gd name="connsiteX10" fmla="*/ 193929 w 193928"/>
                <a:gd name="connsiteY10" fmla="*/ 95545 h 190526"/>
                <a:gd name="connsiteX11" fmla="*/ 193929 w 193928"/>
                <a:gd name="connsiteY11" fmla="*/ 95264 h 190526"/>
                <a:gd name="connsiteX12" fmla="*/ 97060 w 193928"/>
                <a:gd name="connsiteY12" fmla="*/ 0 h 190526"/>
                <a:gd name="connsiteX13" fmla="*/ 148209 w 193928"/>
                <a:gd name="connsiteY13" fmla="*/ 71214 h 190526"/>
                <a:gd name="connsiteX14" fmla="*/ 129540 w 193928"/>
                <a:gd name="connsiteY14" fmla="*/ 87590 h 190526"/>
                <a:gd name="connsiteX15" fmla="*/ 129540 w 193928"/>
                <a:gd name="connsiteY15" fmla="*/ 87590 h 190526"/>
                <a:gd name="connsiteX16" fmla="*/ 131159 w 193928"/>
                <a:gd name="connsiteY16" fmla="*/ 96948 h 190526"/>
                <a:gd name="connsiteX17" fmla="*/ 97250 w 193928"/>
                <a:gd name="connsiteY17" fmla="*/ 130262 h 190526"/>
                <a:gd name="connsiteX18" fmla="*/ 63341 w 193928"/>
                <a:gd name="connsiteY18" fmla="*/ 96948 h 190526"/>
                <a:gd name="connsiteX19" fmla="*/ 97250 w 193928"/>
                <a:gd name="connsiteY19" fmla="*/ 63634 h 190526"/>
                <a:gd name="connsiteX20" fmla="*/ 110490 w 193928"/>
                <a:gd name="connsiteY20" fmla="*/ 66254 h 190526"/>
                <a:gd name="connsiteX21" fmla="*/ 128873 w 193928"/>
                <a:gd name="connsiteY21" fmla="*/ 50159 h 190526"/>
                <a:gd name="connsiteX22" fmla="*/ 149079 w 193928"/>
                <a:gd name="connsiteY22" fmla="*/ 50148 h 190526"/>
                <a:gd name="connsiteX23" fmla="*/ 149091 w 193928"/>
                <a:gd name="connsiteY23" fmla="*/ 69998 h 190526"/>
                <a:gd name="connsiteX24" fmla="*/ 147923 w 193928"/>
                <a:gd name="connsiteY24" fmla="*/ 71027 h 190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93928" h="190526">
                  <a:moveTo>
                    <a:pt x="97250" y="82724"/>
                  </a:moveTo>
                  <a:cubicBezTo>
                    <a:pt x="89043" y="82756"/>
                    <a:pt x="82418" y="89318"/>
                    <a:pt x="82450" y="97380"/>
                  </a:cubicBezTo>
                  <a:cubicBezTo>
                    <a:pt x="82466" y="101217"/>
                    <a:pt x="84018" y="104895"/>
                    <a:pt x="86773" y="107616"/>
                  </a:cubicBezTo>
                  <a:cubicBezTo>
                    <a:pt x="92566" y="113327"/>
                    <a:pt x="101974" y="113343"/>
                    <a:pt x="107787" y="107652"/>
                  </a:cubicBezTo>
                  <a:cubicBezTo>
                    <a:pt x="107799" y="107641"/>
                    <a:pt x="107811" y="107628"/>
                    <a:pt x="107823" y="107616"/>
                  </a:cubicBezTo>
                  <a:cubicBezTo>
                    <a:pt x="113609" y="101899"/>
                    <a:pt x="113584" y="92657"/>
                    <a:pt x="107764" y="86971"/>
                  </a:cubicBezTo>
                  <a:cubicBezTo>
                    <a:pt x="104971" y="84242"/>
                    <a:pt x="101190" y="82715"/>
                    <a:pt x="97250" y="82724"/>
                  </a:cubicBezTo>
                  <a:close/>
                  <a:moveTo>
                    <a:pt x="97250" y="0"/>
                  </a:moveTo>
                  <a:cubicBezTo>
                    <a:pt x="43699" y="-155"/>
                    <a:pt x="158" y="42370"/>
                    <a:pt x="0" y="94983"/>
                  </a:cubicBezTo>
                  <a:cubicBezTo>
                    <a:pt x="-157" y="147595"/>
                    <a:pt x="43127" y="190371"/>
                    <a:pt x="96679" y="190526"/>
                  </a:cubicBezTo>
                  <a:cubicBezTo>
                    <a:pt x="150230" y="190682"/>
                    <a:pt x="193771" y="148156"/>
                    <a:pt x="193929" y="95545"/>
                  </a:cubicBezTo>
                  <a:cubicBezTo>
                    <a:pt x="193929" y="95451"/>
                    <a:pt x="193929" y="95357"/>
                    <a:pt x="193929" y="95264"/>
                  </a:cubicBezTo>
                  <a:cubicBezTo>
                    <a:pt x="193929" y="42687"/>
                    <a:pt x="150575" y="52"/>
                    <a:pt x="97060" y="0"/>
                  </a:cubicBezTo>
                  <a:close/>
                  <a:moveTo>
                    <a:pt x="148209" y="71214"/>
                  </a:moveTo>
                  <a:lnTo>
                    <a:pt x="129540" y="87590"/>
                  </a:lnTo>
                  <a:lnTo>
                    <a:pt x="129540" y="87590"/>
                  </a:lnTo>
                  <a:cubicBezTo>
                    <a:pt x="130528" y="90619"/>
                    <a:pt x="131073" y="93769"/>
                    <a:pt x="131159" y="96948"/>
                  </a:cubicBezTo>
                  <a:cubicBezTo>
                    <a:pt x="131159" y="115347"/>
                    <a:pt x="115977" y="130262"/>
                    <a:pt x="97250" y="130262"/>
                  </a:cubicBezTo>
                  <a:cubicBezTo>
                    <a:pt x="78523" y="130262"/>
                    <a:pt x="63341" y="115347"/>
                    <a:pt x="63341" y="96948"/>
                  </a:cubicBezTo>
                  <a:cubicBezTo>
                    <a:pt x="63341" y="78550"/>
                    <a:pt x="78523" y="63634"/>
                    <a:pt x="97250" y="63634"/>
                  </a:cubicBezTo>
                  <a:cubicBezTo>
                    <a:pt x="101796" y="63634"/>
                    <a:pt x="106298" y="64525"/>
                    <a:pt x="110490" y="66254"/>
                  </a:cubicBezTo>
                  <a:lnTo>
                    <a:pt x="128873" y="50159"/>
                  </a:lnTo>
                  <a:cubicBezTo>
                    <a:pt x="134449" y="44674"/>
                    <a:pt x="143496" y="44668"/>
                    <a:pt x="149079" y="50148"/>
                  </a:cubicBezTo>
                  <a:cubicBezTo>
                    <a:pt x="154661" y="55626"/>
                    <a:pt x="154667" y="64514"/>
                    <a:pt x="149091" y="69998"/>
                  </a:cubicBezTo>
                  <a:cubicBezTo>
                    <a:pt x="148720" y="70361"/>
                    <a:pt x="148331" y="70705"/>
                    <a:pt x="147923" y="7102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41" name="Freeform 440">
              <a:extLst>
                <a:ext uri="{FF2B5EF4-FFF2-40B4-BE49-F238E27FC236}">
                  <a16:creationId xmlns:a16="http://schemas.microsoft.com/office/drawing/2014/main" id="{B0A54501-FA2E-6543-A598-91041F9E6BA1}"/>
                </a:ext>
              </a:extLst>
            </p:cNvPr>
            <p:cNvSpPr/>
            <p:nvPr/>
          </p:nvSpPr>
          <p:spPr>
            <a:xfrm>
              <a:off x="10099587" y="5169438"/>
              <a:ext cx="308229" cy="355716"/>
            </a:xfrm>
            <a:custGeom>
              <a:avLst/>
              <a:gdLst>
                <a:gd name="connsiteX0" fmla="*/ 180975 w 308229"/>
                <a:gd name="connsiteY0" fmla="*/ 55212 h 355716"/>
                <a:gd name="connsiteX1" fmla="*/ 180975 w 308229"/>
                <a:gd name="connsiteY1" fmla="*/ 46789 h 355716"/>
                <a:gd name="connsiteX2" fmla="*/ 200882 w 308229"/>
                <a:gd name="connsiteY2" fmla="*/ 46789 h 355716"/>
                <a:gd name="connsiteX3" fmla="*/ 205645 w 308229"/>
                <a:gd name="connsiteY3" fmla="*/ 42111 h 355716"/>
                <a:gd name="connsiteX4" fmla="*/ 205645 w 308229"/>
                <a:gd name="connsiteY4" fmla="*/ 9358 h 355716"/>
                <a:gd name="connsiteX5" fmla="*/ 196120 w 308229"/>
                <a:gd name="connsiteY5" fmla="*/ 0 h 355716"/>
                <a:gd name="connsiteX6" fmla="*/ 111728 w 308229"/>
                <a:gd name="connsiteY6" fmla="*/ 0 h 355716"/>
                <a:gd name="connsiteX7" fmla="*/ 102203 w 308229"/>
                <a:gd name="connsiteY7" fmla="*/ 9358 h 355716"/>
                <a:gd name="connsiteX8" fmla="*/ 102203 w 308229"/>
                <a:gd name="connsiteY8" fmla="*/ 41643 h 355716"/>
                <a:gd name="connsiteX9" fmla="*/ 106966 w 308229"/>
                <a:gd name="connsiteY9" fmla="*/ 46322 h 355716"/>
                <a:gd name="connsiteX10" fmla="*/ 126968 w 308229"/>
                <a:gd name="connsiteY10" fmla="*/ 46322 h 355716"/>
                <a:gd name="connsiteX11" fmla="*/ 126968 w 308229"/>
                <a:gd name="connsiteY11" fmla="*/ 55679 h 355716"/>
                <a:gd name="connsiteX12" fmla="*/ 54578 w 308229"/>
                <a:gd name="connsiteY12" fmla="*/ 89181 h 355716"/>
                <a:gd name="connsiteX13" fmla="*/ 42672 w 308229"/>
                <a:gd name="connsiteY13" fmla="*/ 77109 h 355716"/>
                <a:gd name="connsiteX14" fmla="*/ 29242 w 308229"/>
                <a:gd name="connsiteY14" fmla="*/ 77109 h 355716"/>
                <a:gd name="connsiteX15" fmla="*/ 5906 w 308229"/>
                <a:gd name="connsiteY15" fmla="*/ 100036 h 355716"/>
                <a:gd name="connsiteX16" fmla="*/ 5906 w 308229"/>
                <a:gd name="connsiteY16" fmla="*/ 113231 h 355716"/>
                <a:gd name="connsiteX17" fmla="*/ 21050 w 308229"/>
                <a:gd name="connsiteY17" fmla="*/ 128110 h 355716"/>
                <a:gd name="connsiteX18" fmla="*/ 0 w 308229"/>
                <a:gd name="connsiteY18" fmla="*/ 204189 h 355716"/>
                <a:gd name="connsiteX19" fmla="*/ 153996 w 308229"/>
                <a:gd name="connsiteY19" fmla="*/ 355716 h 355716"/>
                <a:gd name="connsiteX20" fmla="*/ 308229 w 308229"/>
                <a:gd name="connsiteY20" fmla="*/ 204420 h 355716"/>
                <a:gd name="connsiteX21" fmla="*/ 180975 w 308229"/>
                <a:gd name="connsiteY21" fmla="*/ 55212 h 355716"/>
                <a:gd name="connsiteX22" fmla="*/ 154115 w 308229"/>
                <a:gd name="connsiteY22" fmla="*/ 322754 h 355716"/>
                <a:gd name="connsiteX23" fmla="*/ 33242 w 308229"/>
                <a:gd name="connsiteY23" fmla="*/ 204189 h 355716"/>
                <a:gd name="connsiteX24" fmla="*/ 153924 w 308229"/>
                <a:gd name="connsiteY24" fmla="*/ 85438 h 355716"/>
                <a:gd name="connsiteX25" fmla="*/ 274796 w 308229"/>
                <a:gd name="connsiteY25" fmla="*/ 204002 h 355716"/>
                <a:gd name="connsiteX26" fmla="*/ 274796 w 308229"/>
                <a:gd name="connsiteY26" fmla="*/ 204189 h 355716"/>
                <a:gd name="connsiteX27" fmla="*/ 154115 w 308229"/>
                <a:gd name="connsiteY27" fmla="*/ 322754 h 35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08229" h="355716">
                  <a:moveTo>
                    <a:pt x="180975" y="55212"/>
                  </a:moveTo>
                  <a:lnTo>
                    <a:pt x="180975" y="46789"/>
                  </a:lnTo>
                  <a:lnTo>
                    <a:pt x="200882" y="46789"/>
                  </a:lnTo>
                  <a:cubicBezTo>
                    <a:pt x="203512" y="46789"/>
                    <a:pt x="205645" y="44695"/>
                    <a:pt x="205645" y="42111"/>
                  </a:cubicBezTo>
                  <a:lnTo>
                    <a:pt x="205645" y="9358"/>
                  </a:lnTo>
                  <a:cubicBezTo>
                    <a:pt x="205645" y="4190"/>
                    <a:pt x="201380" y="0"/>
                    <a:pt x="196120" y="0"/>
                  </a:cubicBezTo>
                  <a:lnTo>
                    <a:pt x="111728" y="0"/>
                  </a:lnTo>
                  <a:cubicBezTo>
                    <a:pt x="106468" y="0"/>
                    <a:pt x="102203" y="4190"/>
                    <a:pt x="102203" y="9358"/>
                  </a:cubicBezTo>
                  <a:lnTo>
                    <a:pt x="102203" y="41643"/>
                  </a:lnTo>
                  <a:cubicBezTo>
                    <a:pt x="102203" y="44227"/>
                    <a:pt x="104336" y="46322"/>
                    <a:pt x="106966" y="46322"/>
                  </a:cubicBezTo>
                  <a:lnTo>
                    <a:pt x="126968" y="46322"/>
                  </a:lnTo>
                  <a:lnTo>
                    <a:pt x="126968" y="55679"/>
                  </a:lnTo>
                  <a:cubicBezTo>
                    <a:pt x="100272" y="60436"/>
                    <a:pt x="75312" y="71988"/>
                    <a:pt x="54578" y="89181"/>
                  </a:cubicBezTo>
                  <a:lnTo>
                    <a:pt x="42672" y="77109"/>
                  </a:lnTo>
                  <a:cubicBezTo>
                    <a:pt x="38957" y="73481"/>
                    <a:pt x="32957" y="73481"/>
                    <a:pt x="29242" y="77109"/>
                  </a:cubicBezTo>
                  <a:lnTo>
                    <a:pt x="5906" y="100036"/>
                  </a:lnTo>
                  <a:cubicBezTo>
                    <a:pt x="2213" y="103685"/>
                    <a:pt x="2213" y="109581"/>
                    <a:pt x="5906" y="113231"/>
                  </a:cubicBezTo>
                  <a:lnTo>
                    <a:pt x="21050" y="128110"/>
                  </a:lnTo>
                  <a:cubicBezTo>
                    <a:pt x="7242" y="151167"/>
                    <a:pt x="-27" y="177437"/>
                    <a:pt x="0" y="204189"/>
                  </a:cubicBezTo>
                  <a:cubicBezTo>
                    <a:pt x="-65" y="287811"/>
                    <a:pt x="68882" y="355651"/>
                    <a:pt x="153996" y="355716"/>
                  </a:cubicBezTo>
                  <a:cubicBezTo>
                    <a:pt x="239112" y="355780"/>
                    <a:pt x="308164" y="288043"/>
                    <a:pt x="308229" y="204420"/>
                  </a:cubicBezTo>
                  <a:cubicBezTo>
                    <a:pt x="308286" y="130936"/>
                    <a:pt x="254627" y="68019"/>
                    <a:pt x="180975" y="55212"/>
                  </a:cubicBezTo>
                  <a:close/>
                  <a:moveTo>
                    <a:pt x="154115" y="322754"/>
                  </a:moveTo>
                  <a:cubicBezTo>
                    <a:pt x="87411" y="322805"/>
                    <a:pt x="33295" y="269723"/>
                    <a:pt x="33242" y="204189"/>
                  </a:cubicBezTo>
                  <a:cubicBezTo>
                    <a:pt x="33190" y="138656"/>
                    <a:pt x="87221" y="85489"/>
                    <a:pt x="153924" y="85438"/>
                  </a:cubicBezTo>
                  <a:cubicBezTo>
                    <a:pt x="220628" y="85386"/>
                    <a:pt x="274744" y="138469"/>
                    <a:pt x="274796" y="204002"/>
                  </a:cubicBezTo>
                  <a:cubicBezTo>
                    <a:pt x="274796" y="204065"/>
                    <a:pt x="274796" y="204127"/>
                    <a:pt x="274796" y="204189"/>
                  </a:cubicBezTo>
                  <a:cubicBezTo>
                    <a:pt x="274692" y="269628"/>
                    <a:pt x="220722" y="322651"/>
                    <a:pt x="154115" y="322754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42" name="Graphic 177">
            <a:extLst>
              <a:ext uri="{FF2B5EF4-FFF2-40B4-BE49-F238E27FC236}">
                <a16:creationId xmlns:a16="http://schemas.microsoft.com/office/drawing/2014/main" id="{1FA25177-6FA2-5C46-9DF9-5E1230DEA23E}"/>
              </a:ext>
            </a:extLst>
          </p:cNvPr>
          <p:cNvGrpSpPr>
            <a:grpSpLocks noChangeAspect="1"/>
          </p:cNvGrpSpPr>
          <p:nvPr/>
        </p:nvGrpSpPr>
        <p:grpSpPr>
          <a:xfrm>
            <a:off x="2985979" y="5590600"/>
            <a:ext cx="368042" cy="368300"/>
            <a:chOff x="11192132" y="5163088"/>
            <a:chExt cx="368042" cy="368300"/>
          </a:xfrm>
          <a:noFill/>
        </p:grpSpPr>
        <p:sp>
          <p:nvSpPr>
            <p:cNvPr id="443" name="Freeform 442">
              <a:extLst>
                <a:ext uri="{FF2B5EF4-FFF2-40B4-BE49-F238E27FC236}">
                  <a16:creationId xmlns:a16="http://schemas.microsoft.com/office/drawing/2014/main" id="{A9DA18C1-0E99-8545-A408-236DCCA0DC71}"/>
                </a:ext>
              </a:extLst>
            </p:cNvPr>
            <p:cNvSpPr/>
            <p:nvPr/>
          </p:nvSpPr>
          <p:spPr>
            <a:xfrm>
              <a:off x="11361859" y="5163088"/>
              <a:ext cx="198315" cy="368300"/>
            </a:xfrm>
            <a:custGeom>
              <a:avLst/>
              <a:gdLst>
                <a:gd name="connsiteX0" fmla="*/ 14071 w 198315"/>
                <a:gd name="connsiteY0" fmla="*/ 0 h 368300"/>
                <a:gd name="connsiteX1" fmla="*/ 0 w 198315"/>
                <a:gd name="connsiteY1" fmla="*/ 0 h 368300"/>
                <a:gd name="connsiteX2" fmla="*/ 0 w 198315"/>
                <a:gd name="connsiteY2" fmla="*/ 368300 h 368300"/>
                <a:gd name="connsiteX3" fmla="*/ 14165 w 198315"/>
                <a:gd name="connsiteY3" fmla="*/ 368300 h 368300"/>
                <a:gd name="connsiteX4" fmla="*/ 198315 w 198315"/>
                <a:gd name="connsiteY4" fmla="*/ 184150 h 368300"/>
                <a:gd name="connsiteX5" fmla="*/ 14165 w 198315"/>
                <a:gd name="connsiteY5" fmla="*/ 0 h 368300"/>
                <a:gd name="connsiteX6" fmla="*/ 152608 w 198315"/>
                <a:gd name="connsiteY6" fmla="*/ 112284 h 368300"/>
                <a:gd name="connsiteX7" fmla="*/ 105390 w 198315"/>
                <a:gd name="connsiteY7" fmla="*/ 112284 h 368300"/>
                <a:gd name="connsiteX8" fmla="*/ 77626 w 198315"/>
                <a:gd name="connsiteY8" fmla="*/ 42118 h 368300"/>
                <a:gd name="connsiteX9" fmla="*/ 152608 w 198315"/>
                <a:gd name="connsiteY9" fmla="*/ 112284 h 368300"/>
                <a:gd name="connsiteX10" fmla="*/ 28331 w 198315"/>
                <a:gd name="connsiteY10" fmla="*/ 31919 h 368300"/>
                <a:gd name="connsiteX11" fmla="*/ 76965 w 198315"/>
                <a:gd name="connsiteY11" fmla="*/ 112284 h 368300"/>
                <a:gd name="connsiteX12" fmla="*/ 28331 w 198315"/>
                <a:gd name="connsiteY12" fmla="*/ 112284 h 368300"/>
                <a:gd name="connsiteX13" fmla="*/ 28331 w 198315"/>
                <a:gd name="connsiteY13" fmla="*/ 140615 h 368300"/>
                <a:gd name="connsiteX14" fmla="*/ 82159 w 198315"/>
                <a:gd name="connsiteY14" fmla="*/ 140615 h 368300"/>
                <a:gd name="connsiteX15" fmla="*/ 84898 w 198315"/>
                <a:gd name="connsiteY15" fmla="*/ 183111 h 368300"/>
                <a:gd name="connsiteX16" fmla="*/ 82065 w 198315"/>
                <a:gd name="connsiteY16" fmla="*/ 225607 h 368300"/>
                <a:gd name="connsiteX17" fmla="*/ 28331 w 198315"/>
                <a:gd name="connsiteY17" fmla="*/ 225607 h 368300"/>
                <a:gd name="connsiteX18" fmla="*/ 28331 w 198315"/>
                <a:gd name="connsiteY18" fmla="*/ 336192 h 368300"/>
                <a:gd name="connsiteX19" fmla="*/ 28331 w 198315"/>
                <a:gd name="connsiteY19" fmla="*/ 253938 h 368300"/>
                <a:gd name="connsiteX20" fmla="*/ 76965 w 198315"/>
                <a:gd name="connsiteY20" fmla="*/ 253938 h 368300"/>
                <a:gd name="connsiteX21" fmla="*/ 28331 w 198315"/>
                <a:gd name="connsiteY21" fmla="*/ 336192 h 368300"/>
                <a:gd name="connsiteX22" fmla="*/ 77910 w 198315"/>
                <a:gd name="connsiteY22" fmla="*/ 326087 h 368300"/>
                <a:gd name="connsiteX23" fmla="*/ 106240 w 198315"/>
                <a:gd name="connsiteY23" fmla="*/ 253938 h 368300"/>
                <a:gd name="connsiteX24" fmla="*/ 153458 w 198315"/>
                <a:gd name="connsiteY24" fmla="*/ 253938 h 368300"/>
                <a:gd name="connsiteX25" fmla="*/ 77815 w 198315"/>
                <a:gd name="connsiteY25" fmla="*/ 326087 h 368300"/>
                <a:gd name="connsiteX26" fmla="*/ 110773 w 198315"/>
                <a:gd name="connsiteY26" fmla="*/ 225607 h 368300"/>
                <a:gd name="connsiteX27" fmla="*/ 113323 w 198315"/>
                <a:gd name="connsiteY27" fmla="*/ 183111 h 368300"/>
                <a:gd name="connsiteX28" fmla="*/ 110679 w 198315"/>
                <a:gd name="connsiteY28" fmla="*/ 140615 h 368300"/>
                <a:gd name="connsiteX29" fmla="*/ 164035 w 198315"/>
                <a:gd name="connsiteY29" fmla="*/ 140615 h 368300"/>
                <a:gd name="connsiteX30" fmla="*/ 169985 w 198315"/>
                <a:gd name="connsiteY30" fmla="*/ 183111 h 368300"/>
                <a:gd name="connsiteX31" fmla="*/ 164130 w 198315"/>
                <a:gd name="connsiteY31" fmla="*/ 225607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98315" h="368300">
                  <a:moveTo>
                    <a:pt x="14071" y="0"/>
                  </a:moveTo>
                  <a:lnTo>
                    <a:pt x="0" y="0"/>
                  </a:lnTo>
                  <a:lnTo>
                    <a:pt x="0" y="368300"/>
                  </a:lnTo>
                  <a:lnTo>
                    <a:pt x="14165" y="368300"/>
                  </a:lnTo>
                  <a:cubicBezTo>
                    <a:pt x="115869" y="368300"/>
                    <a:pt x="198315" y="285854"/>
                    <a:pt x="198315" y="184150"/>
                  </a:cubicBezTo>
                  <a:cubicBezTo>
                    <a:pt x="198315" y="82447"/>
                    <a:pt x="115869" y="0"/>
                    <a:pt x="14165" y="0"/>
                  </a:cubicBezTo>
                  <a:close/>
                  <a:moveTo>
                    <a:pt x="152608" y="112284"/>
                  </a:moveTo>
                  <a:lnTo>
                    <a:pt x="105390" y="112284"/>
                  </a:lnTo>
                  <a:cubicBezTo>
                    <a:pt x="100355" y="87439"/>
                    <a:pt x="90955" y="63682"/>
                    <a:pt x="77626" y="42118"/>
                  </a:cubicBezTo>
                  <a:cubicBezTo>
                    <a:pt x="109802" y="56406"/>
                    <a:pt x="136219" y="81127"/>
                    <a:pt x="152608" y="112284"/>
                  </a:cubicBezTo>
                  <a:close/>
                  <a:moveTo>
                    <a:pt x="28331" y="31919"/>
                  </a:moveTo>
                  <a:cubicBezTo>
                    <a:pt x="48068" y="41363"/>
                    <a:pt x="66766" y="70260"/>
                    <a:pt x="76965" y="112284"/>
                  </a:cubicBezTo>
                  <a:lnTo>
                    <a:pt x="28331" y="112284"/>
                  </a:lnTo>
                  <a:close/>
                  <a:moveTo>
                    <a:pt x="28331" y="140615"/>
                  </a:moveTo>
                  <a:lnTo>
                    <a:pt x="82159" y="140615"/>
                  </a:lnTo>
                  <a:cubicBezTo>
                    <a:pt x="83972" y="154708"/>
                    <a:pt x="84887" y="168902"/>
                    <a:pt x="84898" y="183111"/>
                  </a:cubicBezTo>
                  <a:cubicBezTo>
                    <a:pt x="84902" y="197324"/>
                    <a:pt x="83955" y="211521"/>
                    <a:pt x="82065" y="225607"/>
                  </a:cubicBezTo>
                  <a:lnTo>
                    <a:pt x="28331" y="225607"/>
                  </a:lnTo>
                  <a:close/>
                  <a:moveTo>
                    <a:pt x="28331" y="336192"/>
                  </a:moveTo>
                  <a:lnTo>
                    <a:pt x="28331" y="253938"/>
                  </a:lnTo>
                  <a:lnTo>
                    <a:pt x="76965" y="253938"/>
                  </a:lnTo>
                  <a:cubicBezTo>
                    <a:pt x="66577" y="296434"/>
                    <a:pt x="47785" y="326182"/>
                    <a:pt x="28331" y="336192"/>
                  </a:cubicBezTo>
                  <a:close/>
                  <a:moveTo>
                    <a:pt x="77910" y="326087"/>
                  </a:moveTo>
                  <a:cubicBezTo>
                    <a:pt x="91530" y="303895"/>
                    <a:pt x="101121" y="279469"/>
                    <a:pt x="106240" y="253938"/>
                  </a:cubicBezTo>
                  <a:lnTo>
                    <a:pt x="153458" y="253938"/>
                  </a:lnTo>
                  <a:cubicBezTo>
                    <a:pt x="137235" y="285929"/>
                    <a:pt x="110537" y="311394"/>
                    <a:pt x="77815" y="326087"/>
                  </a:cubicBezTo>
                  <a:close/>
                  <a:moveTo>
                    <a:pt x="110773" y="225607"/>
                  </a:moveTo>
                  <a:cubicBezTo>
                    <a:pt x="112453" y="211504"/>
                    <a:pt x="113305" y="197314"/>
                    <a:pt x="113323" y="183111"/>
                  </a:cubicBezTo>
                  <a:cubicBezTo>
                    <a:pt x="113325" y="168904"/>
                    <a:pt x="112441" y="154712"/>
                    <a:pt x="110679" y="140615"/>
                  </a:cubicBezTo>
                  <a:lnTo>
                    <a:pt x="164035" y="140615"/>
                  </a:lnTo>
                  <a:cubicBezTo>
                    <a:pt x="167991" y="154434"/>
                    <a:pt x="169994" y="168738"/>
                    <a:pt x="169985" y="183111"/>
                  </a:cubicBezTo>
                  <a:cubicBezTo>
                    <a:pt x="169979" y="197477"/>
                    <a:pt x="168009" y="211775"/>
                    <a:pt x="164130" y="22560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44" name="Freeform 443">
              <a:extLst>
                <a:ext uri="{FF2B5EF4-FFF2-40B4-BE49-F238E27FC236}">
                  <a16:creationId xmlns:a16="http://schemas.microsoft.com/office/drawing/2014/main" id="{948FC52D-94AD-214D-99EC-D1058D305C41}"/>
                </a:ext>
              </a:extLst>
            </p:cNvPr>
            <p:cNvSpPr/>
            <p:nvPr/>
          </p:nvSpPr>
          <p:spPr>
            <a:xfrm>
              <a:off x="11192132" y="5173286"/>
              <a:ext cx="139534" cy="353056"/>
            </a:xfrm>
            <a:custGeom>
              <a:avLst/>
              <a:gdLst>
                <a:gd name="connsiteX0" fmla="*/ 16174 w 139534"/>
                <a:gd name="connsiteY0" fmla="*/ 140899 h 353056"/>
                <a:gd name="connsiteX1" fmla="*/ 33607 w 139534"/>
                <a:gd name="connsiteY1" fmla="*/ 131583 h 353056"/>
                <a:gd name="connsiteX2" fmla="*/ 33645 w 139534"/>
                <a:gd name="connsiteY2" fmla="*/ 131455 h 353056"/>
                <a:gd name="connsiteX3" fmla="*/ 39594 w 139534"/>
                <a:gd name="connsiteY3" fmla="*/ 114079 h 353056"/>
                <a:gd name="connsiteX4" fmla="*/ 32575 w 139534"/>
                <a:gd name="connsiteY4" fmla="*/ 95459 h 353056"/>
                <a:gd name="connsiteX5" fmla="*/ 31945 w 139534"/>
                <a:gd name="connsiteY5" fmla="*/ 95192 h 353056"/>
                <a:gd name="connsiteX6" fmla="*/ 13193 w 139534"/>
                <a:gd name="connsiteY6" fmla="*/ 102612 h 353056"/>
                <a:gd name="connsiteX7" fmla="*/ 13058 w 139534"/>
                <a:gd name="connsiteY7" fmla="*/ 102935 h 353056"/>
                <a:gd name="connsiteX8" fmla="*/ 6353 w 139534"/>
                <a:gd name="connsiteY8" fmla="*/ 123711 h 353056"/>
                <a:gd name="connsiteX9" fmla="*/ 16174 w 139534"/>
                <a:gd name="connsiteY9" fmla="*/ 140899 h 353056"/>
                <a:gd name="connsiteX10" fmla="*/ 52343 w 139534"/>
                <a:gd name="connsiteY10" fmla="*/ 79799 h 353056"/>
                <a:gd name="connsiteX11" fmla="*/ 63203 w 139534"/>
                <a:gd name="connsiteY11" fmla="*/ 74794 h 353056"/>
                <a:gd name="connsiteX12" fmla="*/ 75763 w 139534"/>
                <a:gd name="connsiteY12" fmla="*/ 61195 h 353056"/>
                <a:gd name="connsiteX13" fmla="*/ 78317 w 139534"/>
                <a:gd name="connsiteY13" fmla="*/ 41325 h 353056"/>
                <a:gd name="connsiteX14" fmla="*/ 58447 w 139534"/>
                <a:gd name="connsiteY14" fmla="*/ 38772 h 353056"/>
                <a:gd name="connsiteX15" fmla="*/ 56404 w 139534"/>
                <a:gd name="connsiteY15" fmla="*/ 40702 h 353056"/>
                <a:gd name="connsiteX16" fmla="*/ 41389 w 139534"/>
                <a:gd name="connsiteY16" fmla="*/ 56662 h 353056"/>
                <a:gd name="connsiteX17" fmla="*/ 43081 w 139534"/>
                <a:gd name="connsiteY17" fmla="*/ 76489 h 353056"/>
                <a:gd name="connsiteX18" fmla="*/ 52343 w 139534"/>
                <a:gd name="connsiteY18" fmla="*/ 79799 h 353056"/>
                <a:gd name="connsiteX19" fmla="*/ 119770 w 139534"/>
                <a:gd name="connsiteY19" fmla="*/ 223530 h 353056"/>
                <a:gd name="connsiteX20" fmla="*/ 34778 w 139534"/>
                <a:gd name="connsiteY20" fmla="*/ 251294 h 353056"/>
                <a:gd name="connsiteX21" fmla="*/ 28740 w 139534"/>
                <a:gd name="connsiteY21" fmla="*/ 263206 h 353056"/>
                <a:gd name="connsiteX22" fmla="*/ 32889 w 139534"/>
                <a:gd name="connsiteY22" fmla="*/ 268387 h 353056"/>
                <a:gd name="connsiteX23" fmla="*/ 53760 w 139534"/>
                <a:gd name="connsiteY23" fmla="*/ 280758 h 353056"/>
                <a:gd name="connsiteX24" fmla="*/ 4842 w 139534"/>
                <a:gd name="connsiteY24" fmla="*/ 329770 h 353056"/>
                <a:gd name="connsiteX25" fmla="*/ 4842 w 139534"/>
                <a:gd name="connsiteY25" fmla="*/ 343086 h 353056"/>
                <a:gd name="connsiteX26" fmla="*/ 12019 w 139534"/>
                <a:gd name="connsiteY26" fmla="*/ 350263 h 353056"/>
                <a:gd name="connsiteX27" fmla="*/ 25374 w 139534"/>
                <a:gd name="connsiteY27" fmla="*/ 350318 h 353056"/>
                <a:gd name="connsiteX28" fmla="*/ 25429 w 139534"/>
                <a:gd name="connsiteY28" fmla="*/ 350263 h 353056"/>
                <a:gd name="connsiteX29" fmla="*/ 74347 w 139534"/>
                <a:gd name="connsiteY29" fmla="*/ 301440 h 353056"/>
                <a:gd name="connsiteX30" fmla="*/ 86435 w 139534"/>
                <a:gd name="connsiteY30" fmla="*/ 322405 h 353056"/>
                <a:gd name="connsiteX31" fmla="*/ 99362 w 139534"/>
                <a:gd name="connsiteY31" fmla="*/ 325759 h 353056"/>
                <a:gd name="connsiteX32" fmla="*/ 103622 w 139534"/>
                <a:gd name="connsiteY32" fmla="*/ 320327 h 353056"/>
                <a:gd name="connsiteX33" fmla="*/ 131953 w 139534"/>
                <a:gd name="connsiteY33" fmla="*/ 235335 h 353056"/>
                <a:gd name="connsiteX34" fmla="*/ 125892 w 139534"/>
                <a:gd name="connsiteY34" fmla="*/ 223434 h 353056"/>
                <a:gd name="connsiteX35" fmla="*/ 119770 w 139534"/>
                <a:gd name="connsiteY35" fmla="*/ 223530 h 353056"/>
                <a:gd name="connsiteX36" fmla="*/ 14380 w 139534"/>
                <a:gd name="connsiteY36" fmla="*/ 200771 h 353056"/>
                <a:gd name="connsiteX37" fmla="*/ 15513 w 139534"/>
                <a:gd name="connsiteY37" fmla="*/ 200771 h 353056"/>
                <a:gd name="connsiteX38" fmla="*/ 28545 w 139534"/>
                <a:gd name="connsiteY38" fmla="*/ 185472 h 353056"/>
                <a:gd name="connsiteX39" fmla="*/ 28545 w 139534"/>
                <a:gd name="connsiteY39" fmla="*/ 176879 h 353056"/>
                <a:gd name="connsiteX40" fmla="*/ 14049 w 139534"/>
                <a:gd name="connsiteY40" fmla="*/ 163044 h 353056"/>
                <a:gd name="connsiteX41" fmla="*/ 215 w 139534"/>
                <a:gd name="connsiteY41" fmla="*/ 177540 h 353056"/>
                <a:gd name="connsiteX42" fmla="*/ 309 w 139534"/>
                <a:gd name="connsiteY42" fmla="*/ 188117 h 353056"/>
                <a:gd name="connsiteX43" fmla="*/ 14380 w 139534"/>
                <a:gd name="connsiteY43" fmla="*/ 200771 h 353056"/>
                <a:gd name="connsiteX44" fmla="*/ 138658 w 139534"/>
                <a:gd name="connsiteY44" fmla="*/ 9349 h 353056"/>
                <a:gd name="connsiteX45" fmla="*/ 120432 w 139534"/>
                <a:gd name="connsiteY45" fmla="*/ 850 h 353056"/>
                <a:gd name="connsiteX46" fmla="*/ 100506 w 139534"/>
                <a:gd name="connsiteY46" fmla="*/ 9444 h 353056"/>
                <a:gd name="connsiteX47" fmla="*/ 94217 w 139534"/>
                <a:gd name="connsiteY47" fmla="*/ 28464 h 353056"/>
                <a:gd name="connsiteX48" fmla="*/ 106927 w 139534"/>
                <a:gd name="connsiteY48" fmla="*/ 36264 h 353056"/>
                <a:gd name="connsiteX49" fmla="*/ 113066 w 139534"/>
                <a:gd name="connsiteY49" fmla="*/ 34753 h 353056"/>
                <a:gd name="connsiteX50" fmla="*/ 130158 w 139534"/>
                <a:gd name="connsiteY50" fmla="*/ 27576 h 353056"/>
                <a:gd name="connsiteX51" fmla="*/ 138695 w 139534"/>
                <a:gd name="connsiteY51" fmla="*/ 9453 h 353056"/>
                <a:gd name="connsiteX52" fmla="*/ 138658 w 139534"/>
                <a:gd name="connsiteY52" fmla="*/ 9349 h 353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9534" h="353056">
                  <a:moveTo>
                    <a:pt x="16174" y="140899"/>
                  </a:moveTo>
                  <a:cubicBezTo>
                    <a:pt x="23561" y="143140"/>
                    <a:pt x="31366" y="138969"/>
                    <a:pt x="33607" y="131583"/>
                  </a:cubicBezTo>
                  <a:cubicBezTo>
                    <a:pt x="33620" y="131540"/>
                    <a:pt x="33632" y="131498"/>
                    <a:pt x="33645" y="131455"/>
                  </a:cubicBezTo>
                  <a:cubicBezTo>
                    <a:pt x="35345" y="125600"/>
                    <a:pt x="37328" y="119745"/>
                    <a:pt x="39594" y="114079"/>
                  </a:cubicBezTo>
                  <a:cubicBezTo>
                    <a:pt x="42798" y="106999"/>
                    <a:pt x="39655" y="98662"/>
                    <a:pt x="32575" y="95459"/>
                  </a:cubicBezTo>
                  <a:cubicBezTo>
                    <a:pt x="32367" y="95365"/>
                    <a:pt x="32157" y="95276"/>
                    <a:pt x="31945" y="95192"/>
                  </a:cubicBezTo>
                  <a:cubicBezTo>
                    <a:pt x="24718" y="92062"/>
                    <a:pt x="16322" y="95384"/>
                    <a:pt x="13193" y="102612"/>
                  </a:cubicBezTo>
                  <a:cubicBezTo>
                    <a:pt x="13147" y="102719"/>
                    <a:pt x="13102" y="102827"/>
                    <a:pt x="13058" y="102935"/>
                  </a:cubicBezTo>
                  <a:cubicBezTo>
                    <a:pt x="10439" y="109731"/>
                    <a:pt x="8200" y="116666"/>
                    <a:pt x="6353" y="123711"/>
                  </a:cubicBezTo>
                  <a:cubicBezTo>
                    <a:pt x="4416" y="131157"/>
                    <a:pt x="8776" y="138787"/>
                    <a:pt x="16174" y="140899"/>
                  </a:cubicBezTo>
                  <a:close/>
                  <a:moveTo>
                    <a:pt x="52343" y="79799"/>
                  </a:moveTo>
                  <a:cubicBezTo>
                    <a:pt x="56530" y="79841"/>
                    <a:pt x="60516" y="78004"/>
                    <a:pt x="63203" y="74794"/>
                  </a:cubicBezTo>
                  <a:cubicBezTo>
                    <a:pt x="67138" y="70034"/>
                    <a:pt x="71331" y="65494"/>
                    <a:pt x="75763" y="61195"/>
                  </a:cubicBezTo>
                  <a:cubicBezTo>
                    <a:pt x="81955" y="56413"/>
                    <a:pt x="83098" y="47517"/>
                    <a:pt x="78317" y="41325"/>
                  </a:cubicBezTo>
                  <a:cubicBezTo>
                    <a:pt x="73535" y="35133"/>
                    <a:pt x="64639" y="33990"/>
                    <a:pt x="58447" y="38772"/>
                  </a:cubicBezTo>
                  <a:cubicBezTo>
                    <a:pt x="57704" y="39346"/>
                    <a:pt x="57019" y="39993"/>
                    <a:pt x="56404" y="40702"/>
                  </a:cubicBezTo>
                  <a:cubicBezTo>
                    <a:pt x="51085" y="45717"/>
                    <a:pt x="46071" y="51047"/>
                    <a:pt x="41389" y="56662"/>
                  </a:cubicBezTo>
                  <a:cubicBezTo>
                    <a:pt x="36381" y="62604"/>
                    <a:pt x="37139" y="71481"/>
                    <a:pt x="43081" y="76489"/>
                  </a:cubicBezTo>
                  <a:cubicBezTo>
                    <a:pt x="45670" y="78670"/>
                    <a:pt x="48958" y="79845"/>
                    <a:pt x="52343" y="79799"/>
                  </a:cubicBezTo>
                  <a:close/>
                  <a:moveTo>
                    <a:pt x="119770" y="223530"/>
                  </a:moveTo>
                  <a:lnTo>
                    <a:pt x="34778" y="251294"/>
                  </a:lnTo>
                  <a:cubicBezTo>
                    <a:pt x="29821" y="252917"/>
                    <a:pt x="27118" y="258249"/>
                    <a:pt x="28740" y="263206"/>
                  </a:cubicBezTo>
                  <a:cubicBezTo>
                    <a:pt x="29450" y="265378"/>
                    <a:pt x="30925" y="267219"/>
                    <a:pt x="32889" y="268387"/>
                  </a:cubicBezTo>
                  <a:lnTo>
                    <a:pt x="53760" y="280758"/>
                  </a:lnTo>
                  <a:lnTo>
                    <a:pt x="4842" y="329770"/>
                  </a:lnTo>
                  <a:cubicBezTo>
                    <a:pt x="1180" y="333453"/>
                    <a:pt x="1180" y="339403"/>
                    <a:pt x="4842" y="343086"/>
                  </a:cubicBezTo>
                  <a:lnTo>
                    <a:pt x="12019" y="350263"/>
                  </a:lnTo>
                  <a:cubicBezTo>
                    <a:pt x="15692" y="353966"/>
                    <a:pt x="21671" y="353990"/>
                    <a:pt x="25374" y="350318"/>
                  </a:cubicBezTo>
                  <a:cubicBezTo>
                    <a:pt x="25393" y="350300"/>
                    <a:pt x="25411" y="350281"/>
                    <a:pt x="25429" y="350263"/>
                  </a:cubicBezTo>
                  <a:lnTo>
                    <a:pt x="74347" y="301440"/>
                  </a:lnTo>
                  <a:lnTo>
                    <a:pt x="86435" y="322405"/>
                  </a:lnTo>
                  <a:cubicBezTo>
                    <a:pt x="89078" y="326901"/>
                    <a:pt x="94866" y="328402"/>
                    <a:pt x="99362" y="325759"/>
                  </a:cubicBezTo>
                  <a:cubicBezTo>
                    <a:pt x="101417" y="324550"/>
                    <a:pt x="102938" y="322610"/>
                    <a:pt x="103622" y="320327"/>
                  </a:cubicBezTo>
                  <a:lnTo>
                    <a:pt x="131953" y="235335"/>
                  </a:lnTo>
                  <a:cubicBezTo>
                    <a:pt x="133566" y="230375"/>
                    <a:pt x="130852" y="225047"/>
                    <a:pt x="125892" y="223434"/>
                  </a:cubicBezTo>
                  <a:cubicBezTo>
                    <a:pt x="123897" y="222785"/>
                    <a:pt x="121743" y="222819"/>
                    <a:pt x="119770" y="223530"/>
                  </a:cubicBezTo>
                  <a:close/>
                  <a:moveTo>
                    <a:pt x="14380" y="200771"/>
                  </a:moveTo>
                  <a:lnTo>
                    <a:pt x="15513" y="200771"/>
                  </a:lnTo>
                  <a:cubicBezTo>
                    <a:pt x="23323" y="200119"/>
                    <a:pt x="29143" y="193287"/>
                    <a:pt x="28545" y="185472"/>
                  </a:cubicBezTo>
                  <a:cubicBezTo>
                    <a:pt x="28545" y="182639"/>
                    <a:pt x="28545" y="179712"/>
                    <a:pt x="28545" y="176879"/>
                  </a:cubicBezTo>
                  <a:cubicBezTo>
                    <a:pt x="28363" y="169056"/>
                    <a:pt x="21873" y="162862"/>
                    <a:pt x="14049" y="163044"/>
                  </a:cubicBezTo>
                  <a:cubicBezTo>
                    <a:pt x="6226" y="163226"/>
                    <a:pt x="32" y="169717"/>
                    <a:pt x="215" y="177540"/>
                  </a:cubicBezTo>
                  <a:cubicBezTo>
                    <a:pt x="-100" y="180940"/>
                    <a:pt x="-69" y="184465"/>
                    <a:pt x="309" y="188117"/>
                  </a:cubicBezTo>
                  <a:cubicBezTo>
                    <a:pt x="1081" y="195309"/>
                    <a:pt x="7147" y="200764"/>
                    <a:pt x="14380" y="200771"/>
                  </a:cubicBezTo>
                  <a:close/>
                  <a:moveTo>
                    <a:pt x="138658" y="9349"/>
                  </a:moveTo>
                  <a:cubicBezTo>
                    <a:pt x="135954" y="1985"/>
                    <a:pt x="127811" y="-1812"/>
                    <a:pt x="120432" y="850"/>
                  </a:cubicBezTo>
                  <a:cubicBezTo>
                    <a:pt x="113628" y="3325"/>
                    <a:pt x="106975" y="6195"/>
                    <a:pt x="100506" y="9444"/>
                  </a:cubicBezTo>
                  <a:cubicBezTo>
                    <a:pt x="93517" y="12960"/>
                    <a:pt x="90701" y="21475"/>
                    <a:pt x="94217" y="28464"/>
                  </a:cubicBezTo>
                  <a:cubicBezTo>
                    <a:pt x="96631" y="33264"/>
                    <a:pt x="101554" y="36285"/>
                    <a:pt x="106927" y="36264"/>
                  </a:cubicBezTo>
                  <a:cubicBezTo>
                    <a:pt x="109061" y="36229"/>
                    <a:pt x="111160" y="35712"/>
                    <a:pt x="113066" y="34753"/>
                  </a:cubicBezTo>
                  <a:cubicBezTo>
                    <a:pt x="118616" y="32026"/>
                    <a:pt x="124324" y="29629"/>
                    <a:pt x="130158" y="27576"/>
                  </a:cubicBezTo>
                  <a:cubicBezTo>
                    <a:pt x="137521" y="24928"/>
                    <a:pt x="141342" y="16815"/>
                    <a:pt x="138695" y="9453"/>
                  </a:cubicBezTo>
                  <a:cubicBezTo>
                    <a:pt x="138683" y="9418"/>
                    <a:pt x="138670" y="9384"/>
                    <a:pt x="138658" y="9349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  <p:grpSp>
        <p:nvGrpSpPr>
          <p:cNvPr id="448" name="Graphic 181">
            <a:extLst>
              <a:ext uri="{FF2B5EF4-FFF2-40B4-BE49-F238E27FC236}">
                <a16:creationId xmlns:a16="http://schemas.microsoft.com/office/drawing/2014/main" id="{E5D1A661-1551-E240-836E-D71C26BE7FAD}"/>
              </a:ext>
            </a:extLst>
          </p:cNvPr>
          <p:cNvGrpSpPr>
            <a:grpSpLocks noChangeAspect="1"/>
          </p:cNvGrpSpPr>
          <p:nvPr/>
        </p:nvGrpSpPr>
        <p:grpSpPr>
          <a:xfrm>
            <a:off x="619125" y="5072007"/>
            <a:ext cx="327566" cy="328055"/>
            <a:chOff x="619125" y="4644495"/>
            <a:chExt cx="327566" cy="328055"/>
          </a:xfrm>
          <a:noFill/>
        </p:grpSpPr>
        <p:sp>
          <p:nvSpPr>
            <p:cNvPr id="449" name="Freeform 448">
              <a:extLst>
                <a:ext uri="{FF2B5EF4-FFF2-40B4-BE49-F238E27FC236}">
                  <a16:creationId xmlns:a16="http://schemas.microsoft.com/office/drawing/2014/main" id="{77DB98AF-0463-664E-A46F-DCEBD01DF84F}"/>
                </a:ext>
              </a:extLst>
            </p:cNvPr>
            <p:cNvSpPr/>
            <p:nvPr/>
          </p:nvSpPr>
          <p:spPr>
            <a:xfrm>
              <a:off x="638557" y="4644495"/>
              <a:ext cx="308133" cy="309047"/>
            </a:xfrm>
            <a:custGeom>
              <a:avLst/>
              <a:gdLst>
                <a:gd name="connsiteX0" fmla="*/ 292748 w 308133"/>
                <a:gd name="connsiteY0" fmla="*/ 120 h 309047"/>
                <a:gd name="connsiteX1" fmla="*/ 251991 w 308133"/>
                <a:gd name="connsiteY1" fmla="*/ 6724 h 309047"/>
                <a:gd name="connsiteX2" fmla="*/ 149441 w 308133"/>
                <a:gd name="connsiteY2" fmla="*/ 59744 h 309047"/>
                <a:gd name="connsiteX3" fmla="*/ 103685 w 308133"/>
                <a:gd name="connsiteY3" fmla="*/ 109840 h 309047"/>
                <a:gd name="connsiteX4" fmla="*/ 41418 w 308133"/>
                <a:gd name="connsiteY4" fmla="*/ 106161 h 309047"/>
                <a:gd name="connsiteX5" fmla="*/ 33022 w 308133"/>
                <a:gd name="connsiteY5" fmla="*/ 110406 h 309047"/>
                <a:gd name="connsiteX6" fmla="*/ 1606 w 308133"/>
                <a:gd name="connsiteY6" fmla="*/ 157578 h 309047"/>
                <a:gd name="connsiteX7" fmla="*/ 4172 w 308133"/>
                <a:gd name="connsiteY7" fmla="*/ 170671 h 309047"/>
                <a:gd name="connsiteX8" fmla="*/ 5568 w 308133"/>
                <a:gd name="connsiteY8" fmla="*/ 171446 h 309047"/>
                <a:gd name="connsiteX9" fmla="*/ 49815 w 308133"/>
                <a:gd name="connsiteY9" fmla="*/ 191541 h 309047"/>
                <a:gd name="connsiteX10" fmla="*/ 117459 w 308133"/>
                <a:gd name="connsiteY10" fmla="*/ 259185 h 309047"/>
                <a:gd name="connsiteX11" fmla="*/ 137648 w 308133"/>
                <a:gd name="connsiteY11" fmla="*/ 303526 h 309047"/>
                <a:gd name="connsiteX12" fmla="*/ 150146 w 308133"/>
                <a:gd name="connsiteY12" fmla="*/ 308194 h 309047"/>
                <a:gd name="connsiteX13" fmla="*/ 151422 w 308133"/>
                <a:gd name="connsiteY13" fmla="*/ 307489 h 309047"/>
                <a:gd name="connsiteX14" fmla="*/ 198593 w 308133"/>
                <a:gd name="connsiteY14" fmla="*/ 275884 h 309047"/>
                <a:gd name="connsiteX15" fmla="*/ 202745 w 308133"/>
                <a:gd name="connsiteY15" fmla="*/ 267393 h 309047"/>
                <a:gd name="connsiteX16" fmla="*/ 198593 w 308133"/>
                <a:gd name="connsiteY16" fmla="*/ 205127 h 309047"/>
                <a:gd name="connsiteX17" fmla="*/ 248595 w 308133"/>
                <a:gd name="connsiteY17" fmla="*/ 159559 h 309047"/>
                <a:gd name="connsiteX18" fmla="*/ 301333 w 308133"/>
                <a:gd name="connsiteY18" fmla="*/ 56725 h 309047"/>
                <a:gd name="connsiteX19" fmla="*/ 307937 w 308133"/>
                <a:gd name="connsiteY19" fmla="*/ 15875 h 309047"/>
                <a:gd name="connsiteX20" fmla="*/ 296835 w 308133"/>
                <a:gd name="connsiteY20" fmla="*/ 194 h 309047"/>
                <a:gd name="connsiteX21" fmla="*/ 292748 w 308133"/>
                <a:gd name="connsiteY21" fmla="*/ 120 h 309047"/>
                <a:gd name="connsiteX22" fmla="*/ 217273 w 308133"/>
                <a:gd name="connsiteY22" fmla="*/ 130879 h 309047"/>
                <a:gd name="connsiteX23" fmla="*/ 177247 w 308133"/>
                <a:gd name="connsiteY23" fmla="*/ 130903 h 309047"/>
                <a:gd name="connsiteX24" fmla="*/ 177222 w 308133"/>
                <a:gd name="connsiteY24" fmla="*/ 90877 h 309047"/>
                <a:gd name="connsiteX25" fmla="*/ 217249 w 308133"/>
                <a:gd name="connsiteY25" fmla="*/ 90852 h 309047"/>
                <a:gd name="connsiteX26" fmla="*/ 217273 w 308133"/>
                <a:gd name="connsiteY26" fmla="*/ 90877 h 309047"/>
                <a:gd name="connsiteX27" fmla="*/ 217721 w 308133"/>
                <a:gd name="connsiteY27" fmla="*/ 130901 h 309047"/>
                <a:gd name="connsiteX28" fmla="*/ 217556 w 308133"/>
                <a:gd name="connsiteY28" fmla="*/ 131067 h 30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08133" h="309047">
                  <a:moveTo>
                    <a:pt x="292748" y="120"/>
                  </a:moveTo>
                  <a:lnTo>
                    <a:pt x="251991" y="6724"/>
                  </a:lnTo>
                  <a:cubicBezTo>
                    <a:pt x="212609" y="11699"/>
                    <a:pt x="176269" y="30487"/>
                    <a:pt x="149441" y="59744"/>
                  </a:cubicBezTo>
                  <a:lnTo>
                    <a:pt x="103685" y="109840"/>
                  </a:lnTo>
                  <a:lnTo>
                    <a:pt x="41418" y="106161"/>
                  </a:lnTo>
                  <a:cubicBezTo>
                    <a:pt x="38063" y="105980"/>
                    <a:pt x="34865" y="107597"/>
                    <a:pt x="33022" y="110406"/>
                  </a:cubicBezTo>
                  <a:lnTo>
                    <a:pt x="1606" y="157578"/>
                  </a:lnTo>
                  <a:cubicBezTo>
                    <a:pt x="-1301" y="161902"/>
                    <a:pt x="-152" y="167764"/>
                    <a:pt x="4172" y="170671"/>
                  </a:cubicBezTo>
                  <a:cubicBezTo>
                    <a:pt x="4615" y="170968"/>
                    <a:pt x="5082" y="171227"/>
                    <a:pt x="5568" y="171446"/>
                  </a:cubicBezTo>
                  <a:lnTo>
                    <a:pt x="49815" y="191541"/>
                  </a:lnTo>
                  <a:lnTo>
                    <a:pt x="117459" y="259185"/>
                  </a:lnTo>
                  <a:lnTo>
                    <a:pt x="137648" y="303526"/>
                  </a:lnTo>
                  <a:cubicBezTo>
                    <a:pt x="139810" y="308267"/>
                    <a:pt x="145407" y="310357"/>
                    <a:pt x="150146" y="308194"/>
                  </a:cubicBezTo>
                  <a:cubicBezTo>
                    <a:pt x="150590" y="307992"/>
                    <a:pt x="151015" y="307756"/>
                    <a:pt x="151422" y="307489"/>
                  </a:cubicBezTo>
                  <a:lnTo>
                    <a:pt x="198593" y="275884"/>
                  </a:lnTo>
                  <a:cubicBezTo>
                    <a:pt x="201397" y="274001"/>
                    <a:pt x="202980" y="270762"/>
                    <a:pt x="202745" y="267393"/>
                  </a:cubicBezTo>
                  <a:lnTo>
                    <a:pt x="198593" y="205127"/>
                  </a:lnTo>
                  <a:lnTo>
                    <a:pt x="248595" y="159559"/>
                  </a:lnTo>
                  <a:cubicBezTo>
                    <a:pt x="277780" y="132595"/>
                    <a:pt x="296466" y="96161"/>
                    <a:pt x="301333" y="56725"/>
                  </a:cubicBezTo>
                  <a:lnTo>
                    <a:pt x="307937" y="15875"/>
                  </a:lnTo>
                  <a:cubicBezTo>
                    <a:pt x="309201" y="8479"/>
                    <a:pt x="304231" y="1459"/>
                    <a:pt x="296835" y="194"/>
                  </a:cubicBezTo>
                  <a:cubicBezTo>
                    <a:pt x="295485" y="-37"/>
                    <a:pt x="294106" y="-62"/>
                    <a:pt x="292748" y="120"/>
                  </a:cubicBezTo>
                  <a:close/>
                  <a:moveTo>
                    <a:pt x="217273" y="130879"/>
                  </a:moveTo>
                  <a:cubicBezTo>
                    <a:pt x="206228" y="141939"/>
                    <a:pt x="188307" y="141950"/>
                    <a:pt x="177247" y="130903"/>
                  </a:cubicBezTo>
                  <a:cubicBezTo>
                    <a:pt x="166188" y="119858"/>
                    <a:pt x="166176" y="101937"/>
                    <a:pt x="177222" y="90877"/>
                  </a:cubicBezTo>
                  <a:cubicBezTo>
                    <a:pt x="188269" y="79818"/>
                    <a:pt x="206189" y="79806"/>
                    <a:pt x="217249" y="90852"/>
                  </a:cubicBezTo>
                  <a:cubicBezTo>
                    <a:pt x="217256" y="90861"/>
                    <a:pt x="217265" y="90869"/>
                    <a:pt x="217273" y="90877"/>
                  </a:cubicBezTo>
                  <a:cubicBezTo>
                    <a:pt x="228449" y="101806"/>
                    <a:pt x="228649" y="119726"/>
                    <a:pt x="217721" y="130901"/>
                  </a:cubicBezTo>
                  <a:cubicBezTo>
                    <a:pt x="217666" y="130957"/>
                    <a:pt x="217611" y="131012"/>
                    <a:pt x="217556" y="131067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  <p:sp>
          <p:nvSpPr>
            <p:cNvPr id="450" name="Freeform 449">
              <a:extLst>
                <a:ext uri="{FF2B5EF4-FFF2-40B4-BE49-F238E27FC236}">
                  <a16:creationId xmlns:a16="http://schemas.microsoft.com/office/drawing/2014/main" id="{863F77FF-0983-0A47-A52A-6C64B70E9A60}"/>
                </a:ext>
              </a:extLst>
            </p:cNvPr>
            <p:cNvSpPr/>
            <p:nvPr/>
          </p:nvSpPr>
          <p:spPr>
            <a:xfrm>
              <a:off x="619125" y="4858457"/>
              <a:ext cx="114384" cy="114093"/>
            </a:xfrm>
            <a:custGeom>
              <a:avLst/>
              <a:gdLst>
                <a:gd name="connsiteX0" fmla="*/ 113211 w 114384"/>
                <a:gd name="connsiteY0" fmla="*/ 53336 h 114093"/>
                <a:gd name="connsiteX1" fmla="*/ 60757 w 114384"/>
                <a:gd name="connsiteY1" fmla="*/ 1071 h 114093"/>
                <a:gd name="connsiteX2" fmla="*/ 55568 w 114384"/>
                <a:gd name="connsiteY2" fmla="*/ 1071 h 114093"/>
                <a:gd name="connsiteX3" fmla="*/ 47454 w 114384"/>
                <a:gd name="connsiteY3" fmla="*/ 9090 h 114093"/>
                <a:gd name="connsiteX4" fmla="*/ 0 w 114384"/>
                <a:gd name="connsiteY4" fmla="*/ 114093 h 114093"/>
                <a:gd name="connsiteX5" fmla="*/ 105098 w 114384"/>
                <a:gd name="connsiteY5" fmla="*/ 66922 h 114093"/>
                <a:gd name="connsiteX6" fmla="*/ 113117 w 114384"/>
                <a:gd name="connsiteY6" fmla="*/ 58808 h 114093"/>
                <a:gd name="connsiteX7" fmla="*/ 113483 w 114384"/>
                <a:gd name="connsiteY7" fmla="*/ 53618 h 114093"/>
                <a:gd name="connsiteX8" fmla="*/ 113211 w 114384"/>
                <a:gd name="connsiteY8" fmla="*/ 53336 h 114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84" h="114093">
                  <a:moveTo>
                    <a:pt x="113211" y="53336"/>
                  </a:moveTo>
                  <a:lnTo>
                    <a:pt x="60757" y="1071"/>
                  </a:lnTo>
                  <a:cubicBezTo>
                    <a:pt x="59322" y="-357"/>
                    <a:pt x="57003" y="-357"/>
                    <a:pt x="55568" y="1071"/>
                  </a:cubicBezTo>
                  <a:cubicBezTo>
                    <a:pt x="52738" y="3901"/>
                    <a:pt x="48775" y="7675"/>
                    <a:pt x="47454" y="9090"/>
                  </a:cubicBezTo>
                  <a:cubicBezTo>
                    <a:pt x="19740" y="37393"/>
                    <a:pt x="2931" y="74589"/>
                    <a:pt x="0" y="114093"/>
                  </a:cubicBezTo>
                  <a:cubicBezTo>
                    <a:pt x="39501" y="111261"/>
                    <a:pt x="76728" y="94553"/>
                    <a:pt x="105098" y="66922"/>
                  </a:cubicBezTo>
                  <a:cubicBezTo>
                    <a:pt x="106513" y="65601"/>
                    <a:pt x="110381" y="61639"/>
                    <a:pt x="113117" y="58808"/>
                  </a:cubicBezTo>
                  <a:cubicBezTo>
                    <a:pt x="114651" y="57476"/>
                    <a:pt x="114815" y="55153"/>
                    <a:pt x="113483" y="53618"/>
                  </a:cubicBezTo>
                  <a:cubicBezTo>
                    <a:pt x="113397" y="53520"/>
                    <a:pt x="113307" y="53425"/>
                    <a:pt x="113211" y="53336"/>
                  </a:cubicBezTo>
                  <a:close/>
                </a:path>
              </a:pathLst>
            </a:custGeom>
            <a:grpFill/>
            <a:ln w="12700" cap="flat">
              <a:solidFill>
                <a:schemeClr val="tx2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EG"/>
            </a:p>
          </p:txBody>
        </p:sp>
      </p:grpSp>
    </p:spTree>
    <p:extLst>
      <p:ext uri="{BB962C8B-B14F-4D97-AF65-F5344CB8AC3E}">
        <p14:creationId xmlns:p14="http://schemas.microsoft.com/office/powerpoint/2010/main" val="373193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2FB03F3-9085-D743-A1A0-788C58E77D5F}"/>
              </a:ext>
            </a:extLst>
          </p:cNvPr>
          <p:cNvGrpSpPr/>
          <p:nvPr/>
        </p:nvGrpSpPr>
        <p:grpSpPr>
          <a:xfrm>
            <a:off x="2885936" y="2072141"/>
            <a:ext cx="4211089" cy="733630"/>
            <a:chOff x="3093761" y="1959237"/>
            <a:chExt cx="4211089" cy="7336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B192A-18EB-B248-90EE-BB67DFF8B23D}"/>
                </a:ext>
              </a:extLst>
            </p:cNvPr>
            <p:cNvSpPr txBox="1"/>
            <p:nvPr/>
          </p:nvSpPr>
          <p:spPr>
            <a:xfrm>
              <a:off x="3093761" y="1959237"/>
              <a:ext cx="4211089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WELCOME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MESSAGE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DAD6E9-C466-9D44-B864-C278E65A2C5C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B20CAB1-D15A-EF41-94E0-5A5047749920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589C22-F107-044D-8B73-D8C570D43CE6}"/>
              </a:ext>
            </a:extLst>
          </p:cNvPr>
          <p:cNvGrpSpPr/>
          <p:nvPr/>
        </p:nvGrpSpPr>
        <p:grpSpPr>
          <a:xfrm>
            <a:off x="1055688" y="3813799"/>
            <a:ext cx="5891650" cy="1231309"/>
            <a:chOff x="1055688" y="3985111"/>
            <a:chExt cx="5891650" cy="123130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937082-7759-884C-97FD-26A66EEC5BE5}"/>
                </a:ext>
              </a:extLst>
            </p:cNvPr>
            <p:cNvSpPr txBox="1"/>
            <p:nvPr/>
          </p:nvSpPr>
          <p:spPr>
            <a:xfrm>
              <a:off x="1055688" y="3985111"/>
              <a:ext cx="139461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200" b="1" dirty="0">
                  <a:latin typeface="Caudex" panose="02040502050505030304" pitchFamily="18" charset="2"/>
                </a:rPr>
                <a:t>ABOUT COMPANY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497504-CB75-3248-AB33-DCD841C430B0}"/>
                </a:ext>
              </a:extLst>
            </p:cNvPr>
            <p:cNvSpPr txBox="1"/>
            <p:nvPr/>
          </p:nvSpPr>
          <p:spPr>
            <a:xfrm>
              <a:off x="1055690" y="4225379"/>
              <a:ext cx="5891648" cy="9910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aliqua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ipsum nunc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enim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facilisis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gravida neque cras sed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felis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eget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velit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sagittis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id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arcu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at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varius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vel pharetra vel fermentum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urna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nec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tincidunt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suscipit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4D3ACB6-01A7-A641-ADFE-7A06BADFEB72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421501-0E4B-2445-8790-BD0AFA06AC4B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0" name="Graphic 7">
              <a:extLst>
                <a:ext uri="{FF2B5EF4-FFF2-40B4-BE49-F238E27FC236}">
                  <a16:creationId xmlns:a16="http://schemas.microsoft.com/office/drawing/2014/main" id="{514A047E-163B-6242-B3C1-357FCC4312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F9450C-6F30-2A4E-A523-FD3BBDC27A42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C1B27C-3DA5-59EA-98FF-CCA63C85DE7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7B67D3A-3FA1-BE9E-7998-28C5DF6EF3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4241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C4C474A-71D0-4D45-B530-74707B40BD4C}"/>
              </a:ext>
            </a:extLst>
          </p:cNvPr>
          <p:cNvSpPr>
            <a:spLocks/>
          </p:cNvSpPr>
          <p:nvPr/>
        </p:nvSpPr>
        <p:spPr>
          <a:xfrm>
            <a:off x="1524002" y="1107197"/>
            <a:ext cx="9143998" cy="4643608"/>
          </a:xfrm>
          <a:prstGeom prst="roundRect">
            <a:avLst>
              <a:gd name="adj" fmla="val 0"/>
            </a:avLst>
          </a:prstGeom>
          <a:solidFill>
            <a:srgbClr val="29292A">
              <a:alpha val="90000"/>
            </a:srgbClr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1" eaLnBrk="1" latinLnBrk="0" hangingPunct="1"/>
            <a:endParaRPr lang="en-EG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C980A7-1A69-9C49-ACC2-78FA341DDFDE}"/>
              </a:ext>
            </a:extLst>
          </p:cNvPr>
          <p:cNvSpPr txBox="1"/>
          <p:nvPr/>
        </p:nvSpPr>
        <p:spPr>
          <a:xfrm>
            <a:off x="4624444" y="2134916"/>
            <a:ext cx="2943113" cy="492443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  <a:latin typeface="Caudex" panose="02040502050505030304" pitchFamily="18" charset="2"/>
              </a:rPr>
              <a:t>WHO WE ARE?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945635-48ED-414B-A0F3-BAFB855EA8C3}"/>
              </a:ext>
            </a:extLst>
          </p:cNvPr>
          <p:cNvSpPr txBox="1"/>
          <p:nvPr/>
        </p:nvSpPr>
        <p:spPr>
          <a:xfrm>
            <a:off x="5025194" y="2691575"/>
            <a:ext cx="2141612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Caudex" panose="02040502050505030304" pitchFamily="18" charset="2"/>
              </a:rPr>
              <a:t>SOMETHING TAGLINE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FFD4F7-A194-944E-8EEC-FE803A16C73B}"/>
              </a:ext>
            </a:extLst>
          </p:cNvPr>
          <p:cNvSpPr txBox="1"/>
          <p:nvPr/>
        </p:nvSpPr>
        <p:spPr>
          <a:xfrm>
            <a:off x="5398694" y="3756179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  <a:latin typeface="Caudex" panose="02040502050505030304" pitchFamily="18" charset="2"/>
              </a:rPr>
              <a:t>ABOUT COMPANY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2909CD-DF26-AA47-97FD-39242F12DC08}"/>
              </a:ext>
            </a:extLst>
          </p:cNvPr>
          <p:cNvSpPr txBox="1"/>
          <p:nvPr/>
        </p:nvSpPr>
        <p:spPr>
          <a:xfrm>
            <a:off x="2739528" y="3996447"/>
            <a:ext cx="6712944" cy="9910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velit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sagittis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id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arcu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at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varius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vel pharetra vel fermentum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posuere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urna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nec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tincidunt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suscipit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rgbClr val="FFFFFF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rgbClr val="FFFFFF"/>
                </a:solidFill>
                <a:latin typeface="Caudex" panose="02040502050505030304" pitchFamily="18" charset="2"/>
              </a:rPr>
              <a:t>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42465FE-8F9F-0243-B481-75EA2732DB30}"/>
              </a:ext>
            </a:extLst>
          </p:cNvPr>
          <p:cNvCxnSpPr>
            <a:cxnSpLocks/>
          </p:cNvCxnSpPr>
          <p:nvPr/>
        </p:nvCxnSpPr>
        <p:spPr>
          <a:xfrm>
            <a:off x="5770439" y="3114414"/>
            <a:ext cx="651123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6B2356-D80A-FD48-93B3-D0183EC3C0A7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05C71B6-D62C-9049-A2C8-725D4430ED72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20" name="Graphic 7">
              <a:extLst>
                <a:ext uri="{FF2B5EF4-FFF2-40B4-BE49-F238E27FC236}">
                  <a16:creationId xmlns:a16="http://schemas.microsoft.com/office/drawing/2014/main" id="{24C875A3-2E96-7947-BA9D-E133A471BD7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E542454-61B4-EE4D-BC9A-2305B2C1A3C4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269B05-1A75-13DC-F4C5-DB0C2D307E2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6106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6A1A6D60-3324-5644-A08A-B5BB41C73E80}"/>
              </a:ext>
            </a:extLst>
          </p:cNvPr>
          <p:cNvGrpSpPr/>
          <p:nvPr/>
        </p:nvGrpSpPr>
        <p:grpSpPr>
          <a:xfrm>
            <a:off x="4483383" y="1444179"/>
            <a:ext cx="3491340" cy="733630"/>
            <a:chOff x="3093761" y="1959237"/>
            <a:chExt cx="3491340" cy="7336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D441D8B-EDBA-314A-891E-2C1981F077CC}"/>
                </a:ext>
              </a:extLst>
            </p:cNvPr>
            <p:cNvSpPr txBox="1"/>
            <p:nvPr/>
          </p:nvSpPr>
          <p:spPr>
            <a:xfrm>
              <a:off x="3093761" y="1959237"/>
              <a:ext cx="3491340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THE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MINIMALIST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D7DFEAE-0000-DD45-B41A-8E2E8167D95C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B7FE723-6CA1-2241-938C-75838D71B9EF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DD5406F-F2ED-7C4D-93AD-374E305F2B2C}"/>
              </a:ext>
            </a:extLst>
          </p:cNvPr>
          <p:cNvGrpSpPr/>
          <p:nvPr/>
        </p:nvGrpSpPr>
        <p:grpSpPr>
          <a:xfrm>
            <a:off x="4483383" y="2747244"/>
            <a:ext cx="5784338" cy="1231309"/>
            <a:chOff x="1055688" y="3985111"/>
            <a:chExt cx="5784338" cy="123130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C4C138-28F5-D04D-8795-157DD4D69FE4}"/>
                </a:ext>
              </a:extLst>
            </p:cNvPr>
            <p:cNvSpPr txBox="1"/>
            <p:nvPr/>
          </p:nvSpPr>
          <p:spPr>
            <a:xfrm>
              <a:off x="1055688" y="3985111"/>
              <a:ext cx="139461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200" b="1" dirty="0">
                  <a:latin typeface="Caudex" panose="02040502050505030304" pitchFamily="18" charset="2"/>
                </a:rPr>
                <a:t>ABOUT COMPANY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F5A1DB-64FC-0E49-80DB-03D840D9E340}"/>
                </a:ext>
              </a:extLst>
            </p:cNvPr>
            <p:cNvSpPr txBox="1"/>
            <p:nvPr/>
          </p:nvSpPr>
          <p:spPr>
            <a:xfrm>
              <a:off x="1055690" y="4225379"/>
              <a:ext cx="5784336" cy="991041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aliqua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ipsum nunc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enim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facilisis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gravida neque cras sed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felis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eget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velit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aliquet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sagittis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id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arcu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bibendum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at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varius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vel pharetra vel fermentum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posuere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urna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nec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tincidunt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suscipit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1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.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B6384B9-ACA8-6544-9252-7C318E4DA6D5}"/>
              </a:ext>
            </a:extLst>
          </p:cNvPr>
          <p:cNvSpPr/>
          <p:nvPr/>
        </p:nvSpPr>
        <p:spPr>
          <a:xfrm>
            <a:off x="1524000" y="4514851"/>
            <a:ext cx="2243769" cy="175894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229EFF-EE0E-1642-9B68-4AB8DC6AB3D0}"/>
              </a:ext>
            </a:extLst>
          </p:cNvPr>
          <p:cNvSpPr txBox="1"/>
          <p:nvPr/>
        </p:nvSpPr>
        <p:spPr>
          <a:xfrm>
            <a:off x="6632027" y="5214057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SOMETHING TAGLINE HERE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53C998C-4D5A-F74F-B4C7-CDEF625A7516}"/>
              </a:ext>
            </a:extLst>
          </p:cNvPr>
          <p:cNvSpPr txBox="1"/>
          <p:nvPr/>
        </p:nvSpPr>
        <p:spPr>
          <a:xfrm>
            <a:off x="6632027" y="5469655"/>
            <a:ext cx="3591628" cy="6701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gravida neque</a:t>
            </a:r>
            <a:endParaRPr lang="en-US" sz="1000" b="1" dirty="0">
              <a:solidFill>
                <a:srgbClr val="29292A">
                  <a:alpha val="80000"/>
                </a:srgbClr>
              </a:solidFill>
              <a:latin typeface="Caudex" panose="02040502050505030304" pitchFamily="18" charset="2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5D8A3B6-6A9D-EA40-9127-CC2CF0700A04}"/>
              </a:ext>
            </a:extLst>
          </p:cNvPr>
          <p:cNvGrpSpPr/>
          <p:nvPr/>
        </p:nvGrpSpPr>
        <p:grpSpPr>
          <a:xfrm>
            <a:off x="6614727" y="4648878"/>
            <a:ext cx="380584" cy="380584"/>
            <a:chOff x="6408811" y="4602045"/>
            <a:chExt cx="380584" cy="38058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04FF500-B852-F049-84BB-0B86FD4EC5B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D29686-A4B2-AC42-AA90-6DD9A15FC8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EG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DF11546-709A-B94C-9483-D09F0F384C79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D2E1C43-14B5-1945-A0A9-A78ADAFB3B54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44" name="Graphic 7">
              <a:extLst>
                <a:ext uri="{FF2B5EF4-FFF2-40B4-BE49-F238E27FC236}">
                  <a16:creationId xmlns:a16="http://schemas.microsoft.com/office/drawing/2014/main" id="{F3C0F438-96C1-B647-A146-23569AFF77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7927C7B-EC05-F348-8625-E3DA3AA2FAAC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488D7C1-E8F0-C346-914F-6C26C578618C}"/>
              </a:ext>
            </a:extLst>
          </p:cNvPr>
          <p:cNvSpPr txBox="1"/>
          <p:nvPr/>
        </p:nvSpPr>
        <p:spPr>
          <a:xfrm>
            <a:off x="1831559" y="5675225"/>
            <a:ext cx="1628651" cy="21544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sz="1400" b="1" dirty="0">
                <a:solidFill>
                  <a:srgbClr val="29292A"/>
                </a:solidFill>
                <a:latin typeface="Caudex" panose="02040502050505030304" pitchFamily="18" charset="2"/>
              </a:rPr>
              <a:t>ABOUT COMPANY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B0B79066-EEAA-974A-BFA2-19F4895994BD}"/>
              </a:ext>
            </a:extLst>
          </p:cNvPr>
          <p:cNvSpPr>
            <a:spLocks noChangeAspect="1"/>
          </p:cNvSpPr>
          <p:nvPr/>
        </p:nvSpPr>
        <p:spPr>
          <a:xfrm>
            <a:off x="2427748" y="4897982"/>
            <a:ext cx="436273" cy="554129"/>
          </a:xfrm>
          <a:custGeom>
            <a:avLst/>
            <a:gdLst>
              <a:gd name="connsiteX0" fmla="*/ 199392 w 396612"/>
              <a:gd name="connsiteY0" fmla="*/ 366181 h 503754"/>
              <a:gd name="connsiteX1" fmla="*/ 186841 w 396612"/>
              <a:gd name="connsiteY1" fmla="*/ 449855 h 503754"/>
              <a:gd name="connsiteX2" fmla="*/ 199392 w 396612"/>
              <a:gd name="connsiteY2" fmla="*/ 461151 h 503754"/>
              <a:gd name="connsiteX3" fmla="*/ 211804 w 396612"/>
              <a:gd name="connsiteY3" fmla="*/ 449855 h 503754"/>
              <a:gd name="connsiteX4" fmla="*/ 154488 w 396612"/>
              <a:gd name="connsiteY4" fmla="*/ 294780 h 503754"/>
              <a:gd name="connsiteX5" fmla="*/ 108188 w 396612"/>
              <a:gd name="connsiteY5" fmla="*/ 306912 h 503754"/>
              <a:gd name="connsiteX6" fmla="*/ 69420 w 396612"/>
              <a:gd name="connsiteY6" fmla="*/ 346936 h 503754"/>
              <a:gd name="connsiteX7" fmla="*/ 38460 w 396612"/>
              <a:gd name="connsiteY7" fmla="*/ 486810 h 503754"/>
              <a:gd name="connsiteX8" fmla="*/ 103819 w 396612"/>
              <a:gd name="connsiteY8" fmla="*/ 486810 h 503754"/>
              <a:gd name="connsiteX9" fmla="*/ 116556 w 396612"/>
              <a:gd name="connsiteY9" fmla="*/ 410388 h 503754"/>
              <a:gd name="connsiteX10" fmla="*/ 125606 w 396612"/>
              <a:gd name="connsiteY10" fmla="*/ 402461 h 503754"/>
              <a:gd name="connsiteX11" fmla="*/ 133533 w 396612"/>
              <a:gd name="connsiteY11" fmla="*/ 411510 h 503754"/>
              <a:gd name="connsiteX12" fmla="*/ 133291 w 396612"/>
              <a:gd name="connsiteY12" fmla="*/ 413038 h 503754"/>
              <a:gd name="connsiteX13" fmla="*/ 120995 w 396612"/>
              <a:gd name="connsiteY13" fmla="*/ 486810 h 503754"/>
              <a:gd name="connsiteX14" fmla="*/ 277813 w 396612"/>
              <a:gd name="connsiteY14" fmla="*/ 486810 h 503754"/>
              <a:gd name="connsiteX15" fmla="*/ 265494 w 396612"/>
              <a:gd name="connsiteY15" fmla="*/ 412898 h 503754"/>
              <a:gd name="connsiteX16" fmla="*/ 272467 w 396612"/>
              <a:gd name="connsiteY16" fmla="*/ 403136 h 503754"/>
              <a:gd name="connsiteX17" fmla="*/ 282061 w 396612"/>
              <a:gd name="connsiteY17" fmla="*/ 410062 h 503754"/>
              <a:gd name="connsiteX18" fmla="*/ 282089 w 396612"/>
              <a:gd name="connsiteY18" fmla="*/ 410249 h 503754"/>
              <a:gd name="connsiteX19" fmla="*/ 294850 w 396612"/>
              <a:gd name="connsiteY19" fmla="*/ 486810 h 503754"/>
              <a:gd name="connsiteX20" fmla="*/ 360185 w 396612"/>
              <a:gd name="connsiteY20" fmla="*/ 486810 h 503754"/>
              <a:gd name="connsiteX21" fmla="*/ 328947 w 396612"/>
              <a:gd name="connsiteY21" fmla="*/ 347354 h 503754"/>
              <a:gd name="connsiteX22" fmla="*/ 290178 w 396612"/>
              <a:gd name="connsiteY22" fmla="*/ 307331 h 503754"/>
              <a:gd name="connsiteX23" fmla="*/ 243739 w 396612"/>
              <a:gd name="connsiteY23" fmla="*/ 295198 h 503754"/>
              <a:gd name="connsiteX24" fmla="*/ 233635 w 396612"/>
              <a:gd name="connsiteY24" fmla="*/ 305770 h 503754"/>
              <a:gd name="connsiteX25" fmla="*/ 231503 w 396612"/>
              <a:gd name="connsiteY25" fmla="*/ 308987 h 503754"/>
              <a:gd name="connsiteX26" fmla="*/ 230282 w 396612"/>
              <a:gd name="connsiteY26" fmla="*/ 309279 h 503754"/>
              <a:gd name="connsiteX27" fmla="*/ 228678 w 396612"/>
              <a:gd name="connsiteY27" fmla="*/ 310957 h 503754"/>
              <a:gd name="connsiteX28" fmla="*/ 208966 w 396612"/>
              <a:gd name="connsiteY28" fmla="*/ 315087 h 503754"/>
              <a:gd name="connsiteX29" fmla="*/ 229236 w 396612"/>
              <a:gd name="connsiteY29" fmla="*/ 452365 h 503754"/>
              <a:gd name="connsiteX30" fmla="*/ 226586 w 396612"/>
              <a:gd name="connsiteY30" fmla="*/ 459896 h 503754"/>
              <a:gd name="connsiteX31" fmla="*/ 204970 w 396612"/>
              <a:gd name="connsiteY31" fmla="*/ 479280 h 503754"/>
              <a:gd name="connsiteX32" fmla="*/ 199392 w 396612"/>
              <a:gd name="connsiteY32" fmla="*/ 481372 h 503754"/>
              <a:gd name="connsiteX33" fmla="*/ 193674 w 396612"/>
              <a:gd name="connsiteY33" fmla="*/ 479280 h 503754"/>
              <a:gd name="connsiteX34" fmla="*/ 172198 w 396612"/>
              <a:gd name="connsiteY34" fmla="*/ 459896 h 503754"/>
              <a:gd name="connsiteX35" fmla="*/ 169409 w 396612"/>
              <a:gd name="connsiteY35" fmla="*/ 452365 h 503754"/>
              <a:gd name="connsiteX36" fmla="*/ 189819 w 396612"/>
              <a:gd name="connsiteY36" fmla="*/ 315027 h 503754"/>
              <a:gd name="connsiteX37" fmla="*/ 169985 w 396612"/>
              <a:gd name="connsiteY37" fmla="*/ 310748 h 503754"/>
              <a:gd name="connsiteX38" fmla="*/ 168621 w 396612"/>
              <a:gd name="connsiteY38" fmla="*/ 309343 h 503754"/>
              <a:gd name="connsiteX39" fmla="*/ 167126 w 396612"/>
              <a:gd name="connsiteY39" fmla="*/ 308987 h 503754"/>
              <a:gd name="connsiteX40" fmla="*/ 164478 w 396612"/>
              <a:gd name="connsiteY40" fmla="*/ 305074 h 503754"/>
              <a:gd name="connsiteX41" fmla="*/ 227284 w 396612"/>
              <a:gd name="connsiteY41" fmla="*/ 259358 h 503754"/>
              <a:gd name="connsiteX42" fmla="*/ 208714 w 396612"/>
              <a:gd name="connsiteY42" fmla="*/ 262186 h 503754"/>
              <a:gd name="connsiteX43" fmla="*/ 197161 w 396612"/>
              <a:gd name="connsiteY43" fmla="*/ 264518 h 503754"/>
              <a:gd name="connsiteX44" fmla="*/ 193675 w 396612"/>
              <a:gd name="connsiteY44" fmla="*/ 264518 h 503754"/>
              <a:gd name="connsiteX45" fmla="*/ 193570 w 396612"/>
              <a:gd name="connsiteY45" fmla="*/ 264491 h 503754"/>
              <a:gd name="connsiteX46" fmla="*/ 193396 w 396612"/>
              <a:gd name="connsiteY46" fmla="*/ 264518 h 503754"/>
              <a:gd name="connsiteX47" fmla="*/ 171083 w 396612"/>
              <a:gd name="connsiteY47" fmla="*/ 260752 h 503754"/>
              <a:gd name="connsiteX48" fmla="*/ 171502 w 396612"/>
              <a:gd name="connsiteY48" fmla="*/ 260892 h 503754"/>
              <a:gd name="connsiteX49" fmla="*/ 171502 w 396612"/>
              <a:gd name="connsiteY49" fmla="*/ 290038 h 503754"/>
              <a:gd name="connsiteX50" fmla="*/ 178649 w 396612"/>
              <a:gd name="connsiteY50" fmla="*/ 295930 h 503754"/>
              <a:gd name="connsiteX51" fmla="*/ 199260 w 396612"/>
              <a:gd name="connsiteY51" fmla="*/ 299913 h 503754"/>
              <a:gd name="connsiteX52" fmla="*/ 199392 w 396612"/>
              <a:gd name="connsiteY52" fmla="*/ 299801 h 503754"/>
              <a:gd name="connsiteX53" fmla="*/ 199525 w 396612"/>
              <a:gd name="connsiteY53" fmla="*/ 299914 h 503754"/>
              <a:gd name="connsiteX54" fmla="*/ 219928 w 396612"/>
              <a:gd name="connsiteY54" fmla="*/ 295970 h 503754"/>
              <a:gd name="connsiteX55" fmla="*/ 226447 w 396612"/>
              <a:gd name="connsiteY55" fmla="*/ 290596 h 503754"/>
              <a:gd name="connsiteX56" fmla="*/ 226447 w 396612"/>
              <a:gd name="connsiteY56" fmla="*/ 284739 h 503754"/>
              <a:gd name="connsiteX57" fmla="*/ 227284 w 396612"/>
              <a:gd name="connsiteY57" fmla="*/ 283100 h 503754"/>
              <a:gd name="connsiteX58" fmla="*/ 289760 w 396612"/>
              <a:gd name="connsiteY58" fmla="*/ 106375 h 503754"/>
              <a:gd name="connsiteX59" fmla="*/ 289760 w 396612"/>
              <a:gd name="connsiteY59" fmla="*/ 138729 h 503754"/>
              <a:gd name="connsiteX60" fmla="*/ 293944 w 396612"/>
              <a:gd name="connsiteY60" fmla="*/ 122692 h 503754"/>
              <a:gd name="connsiteX61" fmla="*/ 289760 w 396612"/>
              <a:gd name="connsiteY61" fmla="*/ 106375 h 503754"/>
              <a:gd name="connsiteX62" fmla="*/ 104423 w 396612"/>
              <a:gd name="connsiteY62" fmla="*/ 106375 h 503754"/>
              <a:gd name="connsiteX63" fmla="*/ 99821 w 396612"/>
              <a:gd name="connsiteY63" fmla="*/ 122691 h 503754"/>
              <a:gd name="connsiteX64" fmla="*/ 104423 w 396612"/>
              <a:gd name="connsiteY64" fmla="*/ 139007 h 503754"/>
              <a:gd name="connsiteX65" fmla="*/ 137648 w 396612"/>
              <a:gd name="connsiteY65" fmla="*/ 75382 h 503754"/>
              <a:gd name="connsiteX66" fmla="*/ 125250 w 396612"/>
              <a:gd name="connsiteY66" fmla="*/ 76889 h 503754"/>
              <a:gd name="connsiteX67" fmla="*/ 121437 w 396612"/>
              <a:gd name="connsiteY67" fmla="*/ 95646 h 503754"/>
              <a:gd name="connsiteX68" fmla="*/ 121437 w 396612"/>
              <a:gd name="connsiteY68" fmla="*/ 150861 h 503754"/>
              <a:gd name="connsiteX69" fmla="*/ 121297 w 396612"/>
              <a:gd name="connsiteY69" fmla="*/ 151032 h 503754"/>
              <a:gd name="connsiteX70" fmla="*/ 121297 w 396612"/>
              <a:gd name="connsiteY70" fmla="*/ 169828 h 503754"/>
              <a:gd name="connsiteX71" fmla="*/ 165528 w 396612"/>
              <a:gd name="connsiteY71" fmla="*/ 240317 h 503754"/>
              <a:gd name="connsiteX72" fmla="*/ 194239 w 396612"/>
              <a:gd name="connsiteY72" fmla="*/ 247610 h 503754"/>
              <a:gd name="connsiteX73" fmla="*/ 228788 w 396612"/>
              <a:gd name="connsiteY73" fmla="*/ 239834 h 503754"/>
              <a:gd name="connsiteX74" fmla="*/ 248698 w 396612"/>
              <a:gd name="connsiteY74" fmla="*/ 227452 h 503754"/>
              <a:gd name="connsiteX75" fmla="*/ 272834 w 396612"/>
              <a:gd name="connsiteY75" fmla="*/ 174760 h 503754"/>
              <a:gd name="connsiteX76" fmla="*/ 272886 w 396612"/>
              <a:gd name="connsiteY76" fmla="*/ 171920 h 503754"/>
              <a:gd name="connsiteX77" fmla="*/ 272886 w 396612"/>
              <a:gd name="connsiteY77" fmla="*/ 151698 h 503754"/>
              <a:gd name="connsiteX78" fmla="*/ 272886 w 396612"/>
              <a:gd name="connsiteY78" fmla="*/ 96335 h 503754"/>
              <a:gd name="connsiteX79" fmla="*/ 269347 w 396612"/>
              <a:gd name="connsiteY79" fmla="*/ 78783 h 503754"/>
              <a:gd name="connsiteX80" fmla="*/ 252776 w 396612"/>
              <a:gd name="connsiteY80" fmla="*/ 88631 h 503754"/>
              <a:gd name="connsiteX81" fmla="*/ 220450 w 396612"/>
              <a:gd name="connsiteY81" fmla="*/ 95080 h 503754"/>
              <a:gd name="connsiteX82" fmla="*/ 185865 w 396612"/>
              <a:gd name="connsiteY82" fmla="*/ 87270 h 503754"/>
              <a:gd name="connsiteX83" fmla="*/ 137648 w 396612"/>
              <a:gd name="connsiteY83" fmla="*/ 75382 h 503754"/>
              <a:gd name="connsiteX84" fmla="*/ 197161 w 396612"/>
              <a:gd name="connsiteY84" fmla="*/ 20471 h 503754"/>
              <a:gd name="connsiteX85" fmla="*/ 143558 w 396612"/>
              <a:gd name="connsiteY85" fmla="*/ 42732 h 503754"/>
              <a:gd name="connsiteX86" fmla="*/ 132593 w 396612"/>
              <a:gd name="connsiteY86" fmla="*/ 58979 h 503754"/>
              <a:gd name="connsiteX87" fmla="*/ 134458 w 396612"/>
              <a:gd name="connsiteY87" fmla="*/ 58682 h 503754"/>
              <a:gd name="connsiteX88" fmla="*/ 192559 w 396612"/>
              <a:gd name="connsiteY88" fmla="*/ 71791 h 503754"/>
              <a:gd name="connsiteX89" fmla="*/ 263217 w 396612"/>
              <a:gd name="connsiteY89" fmla="*/ 64044 h 503754"/>
              <a:gd name="connsiteX90" fmla="*/ 264446 w 396612"/>
              <a:gd name="connsiteY90" fmla="*/ 63137 h 503754"/>
              <a:gd name="connsiteX91" fmla="*/ 250715 w 396612"/>
              <a:gd name="connsiteY91" fmla="*/ 42740 h 503754"/>
              <a:gd name="connsiteX92" fmla="*/ 197161 w 396612"/>
              <a:gd name="connsiteY92" fmla="*/ 20471 h 503754"/>
              <a:gd name="connsiteX93" fmla="*/ 193496 w 396612"/>
              <a:gd name="connsiteY93" fmla="*/ 71 h 503754"/>
              <a:gd name="connsiteX94" fmla="*/ 281078 w 396612"/>
              <a:gd name="connsiteY94" fmla="*/ 53355 h 503754"/>
              <a:gd name="connsiteX95" fmla="*/ 289666 w 396612"/>
              <a:gd name="connsiteY95" fmla="*/ 88754 h 503754"/>
              <a:gd name="connsiteX96" fmla="*/ 303880 w 396612"/>
              <a:gd name="connsiteY96" fmla="*/ 96579 h 503754"/>
              <a:gd name="connsiteX97" fmla="*/ 312073 w 396612"/>
              <a:gd name="connsiteY97" fmla="*/ 123110 h 503754"/>
              <a:gd name="connsiteX98" fmla="*/ 303671 w 396612"/>
              <a:gd name="connsiteY98" fmla="*/ 149432 h 503754"/>
              <a:gd name="connsiteX99" fmla="*/ 289760 w 396612"/>
              <a:gd name="connsiteY99" fmla="*/ 156863 h 503754"/>
              <a:gd name="connsiteX100" fmla="*/ 289760 w 396612"/>
              <a:gd name="connsiteY100" fmla="*/ 171920 h 503754"/>
              <a:gd name="connsiteX101" fmla="*/ 262638 w 396612"/>
              <a:gd name="connsiteY101" fmla="*/ 237396 h 503754"/>
              <a:gd name="connsiteX102" fmla="*/ 244158 w 396612"/>
              <a:gd name="connsiteY102" fmla="*/ 249856 h 503754"/>
              <a:gd name="connsiteX103" fmla="*/ 244158 w 396612"/>
              <a:gd name="connsiteY103" fmla="*/ 278428 h 503754"/>
              <a:gd name="connsiteX104" fmla="*/ 292828 w 396612"/>
              <a:gd name="connsiteY104" fmla="*/ 290596 h 503754"/>
              <a:gd name="connsiteX105" fmla="*/ 343868 w 396612"/>
              <a:gd name="connsiteY105" fmla="*/ 343310 h 503754"/>
              <a:gd name="connsiteX106" fmla="*/ 377476 w 396612"/>
              <a:gd name="connsiteY106" fmla="*/ 486810 h 503754"/>
              <a:gd name="connsiteX107" fmla="*/ 389192 w 396612"/>
              <a:gd name="connsiteY107" fmla="*/ 486810 h 503754"/>
              <a:gd name="connsiteX108" fmla="*/ 396542 w 396612"/>
              <a:gd name="connsiteY108" fmla="*/ 496334 h 503754"/>
              <a:gd name="connsiteX109" fmla="*/ 389192 w 396612"/>
              <a:gd name="connsiteY109" fmla="*/ 503684 h 503754"/>
              <a:gd name="connsiteX110" fmla="*/ 370783 w 396612"/>
              <a:gd name="connsiteY110" fmla="*/ 503684 h 503754"/>
              <a:gd name="connsiteX111" fmla="*/ 287807 w 396612"/>
              <a:gd name="connsiteY111" fmla="*/ 503684 h 503754"/>
              <a:gd name="connsiteX112" fmla="*/ 110978 w 396612"/>
              <a:gd name="connsiteY112" fmla="*/ 503684 h 503754"/>
              <a:gd name="connsiteX113" fmla="*/ 109583 w 396612"/>
              <a:gd name="connsiteY113" fmla="*/ 503684 h 503754"/>
              <a:gd name="connsiteX114" fmla="*/ 27862 w 396612"/>
              <a:gd name="connsiteY114" fmla="*/ 503684 h 503754"/>
              <a:gd name="connsiteX115" fmla="*/ 9594 w 396612"/>
              <a:gd name="connsiteY115" fmla="*/ 503684 h 503754"/>
              <a:gd name="connsiteX116" fmla="*/ 70 w 396612"/>
              <a:gd name="connsiteY116" fmla="*/ 496334 h 503754"/>
              <a:gd name="connsiteX117" fmla="*/ 7420 w 396612"/>
              <a:gd name="connsiteY117" fmla="*/ 486810 h 503754"/>
              <a:gd name="connsiteX118" fmla="*/ 9594 w 396612"/>
              <a:gd name="connsiteY118" fmla="*/ 486810 h 503754"/>
              <a:gd name="connsiteX119" fmla="*/ 21108 w 396612"/>
              <a:gd name="connsiteY119" fmla="*/ 486810 h 503754"/>
              <a:gd name="connsiteX120" fmla="*/ 53382 w 396612"/>
              <a:gd name="connsiteY120" fmla="*/ 343310 h 503754"/>
              <a:gd name="connsiteX121" fmla="*/ 104283 w 396612"/>
              <a:gd name="connsiteY121" fmla="*/ 290596 h 503754"/>
              <a:gd name="connsiteX122" fmla="*/ 154209 w 396612"/>
              <a:gd name="connsiteY122" fmla="*/ 278114 h 503754"/>
              <a:gd name="connsiteX123" fmla="*/ 154209 w 396612"/>
              <a:gd name="connsiteY123" fmla="*/ 252458 h 503754"/>
              <a:gd name="connsiteX124" fmla="*/ 130169 w 396612"/>
              <a:gd name="connsiteY124" fmla="*/ 234968 h 503754"/>
              <a:gd name="connsiteX125" fmla="*/ 104423 w 396612"/>
              <a:gd name="connsiteY125" fmla="*/ 169828 h 503754"/>
              <a:gd name="connsiteX126" fmla="*/ 104423 w 396612"/>
              <a:gd name="connsiteY126" fmla="*/ 156696 h 503754"/>
              <a:gd name="connsiteX127" fmla="*/ 90809 w 396612"/>
              <a:gd name="connsiteY127" fmla="*/ 149223 h 503754"/>
              <a:gd name="connsiteX128" fmla="*/ 82668 w 396612"/>
              <a:gd name="connsiteY128" fmla="*/ 122691 h 503754"/>
              <a:gd name="connsiteX129" fmla="*/ 90704 w 396612"/>
              <a:gd name="connsiteY129" fmla="*/ 96160 h 503754"/>
              <a:gd name="connsiteX130" fmla="*/ 105784 w 396612"/>
              <a:gd name="connsiteY130" fmla="*/ 87925 h 503754"/>
              <a:gd name="connsiteX131" fmla="*/ 110306 w 396612"/>
              <a:gd name="connsiteY131" fmla="*/ 59982 h 503754"/>
              <a:gd name="connsiteX132" fmla="*/ 193496 w 396612"/>
              <a:gd name="connsiteY132" fmla="*/ 71 h 503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96612" h="503754">
                <a:moveTo>
                  <a:pt x="199392" y="366181"/>
                </a:moveTo>
                <a:lnTo>
                  <a:pt x="186841" y="449855"/>
                </a:lnTo>
                <a:lnTo>
                  <a:pt x="199392" y="461151"/>
                </a:lnTo>
                <a:lnTo>
                  <a:pt x="211804" y="449855"/>
                </a:lnTo>
                <a:close/>
                <a:moveTo>
                  <a:pt x="154488" y="294780"/>
                </a:moveTo>
                <a:lnTo>
                  <a:pt x="108188" y="306912"/>
                </a:lnTo>
                <a:cubicBezTo>
                  <a:pt x="88728" y="311834"/>
                  <a:pt x="73719" y="327329"/>
                  <a:pt x="69420" y="346936"/>
                </a:cubicBezTo>
                <a:lnTo>
                  <a:pt x="38460" y="486810"/>
                </a:lnTo>
                <a:lnTo>
                  <a:pt x="103819" y="486810"/>
                </a:lnTo>
                <a:lnTo>
                  <a:pt x="116556" y="410388"/>
                </a:lnTo>
                <a:cubicBezTo>
                  <a:pt x="116866" y="405700"/>
                  <a:pt x="120918" y="402151"/>
                  <a:pt x="125606" y="402461"/>
                </a:cubicBezTo>
                <a:cubicBezTo>
                  <a:pt x="130293" y="402771"/>
                  <a:pt x="133843" y="406822"/>
                  <a:pt x="133533" y="411510"/>
                </a:cubicBezTo>
                <a:cubicBezTo>
                  <a:pt x="133499" y="412026"/>
                  <a:pt x="133418" y="412537"/>
                  <a:pt x="133291" y="413038"/>
                </a:cubicBezTo>
                <a:lnTo>
                  <a:pt x="120995" y="486810"/>
                </a:lnTo>
                <a:lnTo>
                  <a:pt x="277813" y="486810"/>
                </a:lnTo>
                <a:lnTo>
                  <a:pt x="265494" y="412898"/>
                </a:lnTo>
                <a:cubicBezTo>
                  <a:pt x="264738" y="408280"/>
                  <a:pt x="267853" y="403919"/>
                  <a:pt x="272467" y="403136"/>
                </a:cubicBezTo>
                <a:cubicBezTo>
                  <a:pt x="277029" y="402399"/>
                  <a:pt x="281325" y="405500"/>
                  <a:pt x="282061" y="410062"/>
                </a:cubicBezTo>
                <a:cubicBezTo>
                  <a:pt x="282071" y="410124"/>
                  <a:pt x="282081" y="410186"/>
                  <a:pt x="282089" y="410249"/>
                </a:cubicBezTo>
                <a:lnTo>
                  <a:pt x="294850" y="486810"/>
                </a:lnTo>
                <a:lnTo>
                  <a:pt x="360185" y="486810"/>
                </a:lnTo>
                <a:lnTo>
                  <a:pt x="328947" y="347354"/>
                </a:lnTo>
                <a:cubicBezTo>
                  <a:pt x="324558" y="327795"/>
                  <a:pt x="309587" y="312340"/>
                  <a:pt x="290178" y="307331"/>
                </a:cubicBezTo>
                <a:lnTo>
                  <a:pt x="243739" y="295198"/>
                </a:lnTo>
                <a:lnTo>
                  <a:pt x="233635" y="305770"/>
                </a:lnTo>
                <a:lnTo>
                  <a:pt x="231503" y="308987"/>
                </a:lnTo>
                <a:lnTo>
                  <a:pt x="230282" y="309279"/>
                </a:lnTo>
                <a:lnTo>
                  <a:pt x="228678" y="310957"/>
                </a:lnTo>
                <a:lnTo>
                  <a:pt x="208966" y="315087"/>
                </a:lnTo>
                <a:lnTo>
                  <a:pt x="229236" y="452365"/>
                </a:lnTo>
                <a:cubicBezTo>
                  <a:pt x="229658" y="455159"/>
                  <a:pt x="228665" y="457981"/>
                  <a:pt x="226586" y="459896"/>
                </a:cubicBezTo>
                <a:lnTo>
                  <a:pt x="204970" y="479280"/>
                </a:lnTo>
                <a:cubicBezTo>
                  <a:pt x="203431" y="480638"/>
                  <a:pt x="201445" y="481382"/>
                  <a:pt x="199392" y="481372"/>
                </a:cubicBezTo>
                <a:cubicBezTo>
                  <a:pt x="197298" y="481378"/>
                  <a:pt x="195270" y="480636"/>
                  <a:pt x="193674" y="479280"/>
                </a:cubicBezTo>
                <a:lnTo>
                  <a:pt x="172198" y="459896"/>
                </a:lnTo>
                <a:cubicBezTo>
                  <a:pt x="170088" y="457996"/>
                  <a:pt x="169046" y="455181"/>
                  <a:pt x="169409" y="452365"/>
                </a:cubicBezTo>
                <a:lnTo>
                  <a:pt x="189819" y="315027"/>
                </a:lnTo>
                <a:lnTo>
                  <a:pt x="169985" y="310748"/>
                </a:lnTo>
                <a:lnTo>
                  <a:pt x="168621" y="309343"/>
                </a:lnTo>
                <a:lnTo>
                  <a:pt x="167126" y="308987"/>
                </a:lnTo>
                <a:lnTo>
                  <a:pt x="164478" y="305074"/>
                </a:lnTo>
                <a:close/>
                <a:moveTo>
                  <a:pt x="227284" y="259358"/>
                </a:moveTo>
                <a:lnTo>
                  <a:pt x="208714" y="262186"/>
                </a:lnTo>
                <a:lnTo>
                  <a:pt x="197161" y="264518"/>
                </a:lnTo>
                <a:lnTo>
                  <a:pt x="193675" y="264518"/>
                </a:lnTo>
                <a:lnTo>
                  <a:pt x="193570" y="264491"/>
                </a:lnTo>
                <a:lnTo>
                  <a:pt x="193396" y="264518"/>
                </a:lnTo>
                <a:cubicBezTo>
                  <a:pt x="185829" y="264216"/>
                  <a:pt x="178331" y="262950"/>
                  <a:pt x="171083" y="260752"/>
                </a:cubicBezTo>
                <a:lnTo>
                  <a:pt x="171502" y="260892"/>
                </a:lnTo>
                <a:lnTo>
                  <a:pt x="171502" y="290038"/>
                </a:lnTo>
                <a:cubicBezTo>
                  <a:pt x="171502" y="291293"/>
                  <a:pt x="173942" y="293768"/>
                  <a:pt x="178649" y="295930"/>
                </a:cubicBezTo>
                <a:lnTo>
                  <a:pt x="199260" y="299913"/>
                </a:lnTo>
                <a:lnTo>
                  <a:pt x="199392" y="299801"/>
                </a:lnTo>
                <a:lnTo>
                  <a:pt x="199525" y="299914"/>
                </a:lnTo>
                <a:lnTo>
                  <a:pt x="219928" y="295970"/>
                </a:lnTo>
                <a:lnTo>
                  <a:pt x="226447" y="290596"/>
                </a:lnTo>
                <a:lnTo>
                  <a:pt x="226447" y="284739"/>
                </a:lnTo>
                <a:lnTo>
                  <a:pt x="227284" y="283100"/>
                </a:lnTo>
                <a:close/>
                <a:moveTo>
                  <a:pt x="289760" y="106375"/>
                </a:moveTo>
                <a:lnTo>
                  <a:pt x="289760" y="138729"/>
                </a:lnTo>
                <a:cubicBezTo>
                  <a:pt x="292798" y="133953"/>
                  <a:pt x="294261" y="128344"/>
                  <a:pt x="293944" y="122692"/>
                </a:cubicBezTo>
                <a:cubicBezTo>
                  <a:pt x="294264" y="116952"/>
                  <a:pt x="292803" y="111253"/>
                  <a:pt x="289760" y="106375"/>
                </a:cubicBezTo>
                <a:close/>
                <a:moveTo>
                  <a:pt x="104423" y="106375"/>
                </a:moveTo>
                <a:cubicBezTo>
                  <a:pt x="101233" y="111204"/>
                  <a:pt x="99625" y="116907"/>
                  <a:pt x="99821" y="122691"/>
                </a:cubicBezTo>
                <a:cubicBezTo>
                  <a:pt x="99696" y="128467"/>
                  <a:pt x="101299" y="134148"/>
                  <a:pt x="104423" y="139007"/>
                </a:cubicBezTo>
                <a:close/>
                <a:moveTo>
                  <a:pt x="137648" y="75382"/>
                </a:moveTo>
                <a:lnTo>
                  <a:pt x="125250" y="76889"/>
                </a:lnTo>
                <a:lnTo>
                  <a:pt x="121437" y="95646"/>
                </a:lnTo>
                <a:lnTo>
                  <a:pt x="121437" y="150861"/>
                </a:lnTo>
                <a:lnTo>
                  <a:pt x="121297" y="151032"/>
                </a:lnTo>
                <a:lnTo>
                  <a:pt x="121297" y="169828"/>
                </a:lnTo>
                <a:cubicBezTo>
                  <a:pt x="121082" y="200783"/>
                  <a:pt x="139113" y="227781"/>
                  <a:pt x="165528" y="240317"/>
                </a:cubicBezTo>
                <a:lnTo>
                  <a:pt x="194239" y="247610"/>
                </a:lnTo>
                <a:lnTo>
                  <a:pt x="228788" y="239834"/>
                </a:lnTo>
                <a:lnTo>
                  <a:pt x="248698" y="227452"/>
                </a:lnTo>
                <a:cubicBezTo>
                  <a:pt x="262897" y="214263"/>
                  <a:pt x="272064" y="195656"/>
                  <a:pt x="272834" y="174760"/>
                </a:cubicBezTo>
                <a:cubicBezTo>
                  <a:pt x="272869" y="173814"/>
                  <a:pt x="272886" y="172867"/>
                  <a:pt x="272886" y="171920"/>
                </a:cubicBezTo>
                <a:lnTo>
                  <a:pt x="272886" y="151698"/>
                </a:lnTo>
                <a:lnTo>
                  <a:pt x="272886" y="96335"/>
                </a:lnTo>
                <a:lnTo>
                  <a:pt x="269347" y="78783"/>
                </a:lnTo>
                <a:lnTo>
                  <a:pt x="252776" y="88631"/>
                </a:lnTo>
                <a:cubicBezTo>
                  <a:pt x="242517" y="92569"/>
                  <a:pt x="231594" y="94776"/>
                  <a:pt x="220450" y="95080"/>
                </a:cubicBezTo>
                <a:cubicBezTo>
                  <a:pt x="208485" y="95076"/>
                  <a:pt x="196671" y="92408"/>
                  <a:pt x="185865" y="87270"/>
                </a:cubicBezTo>
                <a:cubicBezTo>
                  <a:pt x="164946" y="77438"/>
                  <a:pt x="148700" y="75172"/>
                  <a:pt x="137648" y="75382"/>
                </a:cubicBezTo>
                <a:close/>
                <a:moveTo>
                  <a:pt x="197161" y="20471"/>
                </a:moveTo>
                <a:cubicBezTo>
                  <a:pt x="176228" y="20509"/>
                  <a:pt x="157281" y="29009"/>
                  <a:pt x="143558" y="42732"/>
                </a:cubicBezTo>
                <a:lnTo>
                  <a:pt x="132593" y="58979"/>
                </a:lnTo>
                <a:lnTo>
                  <a:pt x="134458" y="58682"/>
                </a:lnTo>
                <a:cubicBezTo>
                  <a:pt x="148073" y="57915"/>
                  <a:pt x="167736" y="60076"/>
                  <a:pt x="192559" y="71791"/>
                </a:cubicBezTo>
                <a:cubicBezTo>
                  <a:pt x="223623" y="86329"/>
                  <a:pt x="251235" y="72078"/>
                  <a:pt x="263217" y="64044"/>
                </a:cubicBezTo>
                <a:lnTo>
                  <a:pt x="264446" y="63137"/>
                </a:lnTo>
                <a:lnTo>
                  <a:pt x="250715" y="42740"/>
                </a:lnTo>
                <a:cubicBezTo>
                  <a:pt x="237014" y="29014"/>
                  <a:pt x="218083" y="20509"/>
                  <a:pt x="197161" y="20471"/>
                </a:cubicBezTo>
                <a:close/>
                <a:moveTo>
                  <a:pt x="193496" y="71"/>
                </a:moveTo>
                <a:cubicBezTo>
                  <a:pt x="231880" y="-1419"/>
                  <a:pt x="265720" y="20641"/>
                  <a:pt x="281078" y="53355"/>
                </a:cubicBezTo>
                <a:lnTo>
                  <a:pt x="289666" y="88754"/>
                </a:lnTo>
                <a:lnTo>
                  <a:pt x="303880" y="96579"/>
                </a:lnTo>
                <a:cubicBezTo>
                  <a:pt x="308935" y="103307"/>
                  <a:pt x="312073" y="112651"/>
                  <a:pt x="312073" y="123110"/>
                </a:cubicBezTo>
                <a:cubicBezTo>
                  <a:pt x="312073" y="133569"/>
                  <a:pt x="308831" y="142808"/>
                  <a:pt x="303671" y="149432"/>
                </a:cubicBezTo>
                <a:lnTo>
                  <a:pt x="289760" y="156863"/>
                </a:lnTo>
                <a:lnTo>
                  <a:pt x="289760" y="171920"/>
                </a:lnTo>
                <a:cubicBezTo>
                  <a:pt x="289760" y="197490"/>
                  <a:pt x="279396" y="220639"/>
                  <a:pt x="262638" y="237396"/>
                </a:cubicBezTo>
                <a:lnTo>
                  <a:pt x="244158" y="249856"/>
                </a:lnTo>
                <a:lnTo>
                  <a:pt x="244158" y="278428"/>
                </a:lnTo>
                <a:lnTo>
                  <a:pt x="292828" y="290596"/>
                </a:lnTo>
                <a:cubicBezTo>
                  <a:pt x="318458" y="297071"/>
                  <a:pt x="338223" y="317484"/>
                  <a:pt x="343868" y="343310"/>
                </a:cubicBezTo>
                <a:lnTo>
                  <a:pt x="377476" y="486810"/>
                </a:lnTo>
                <a:lnTo>
                  <a:pt x="389192" y="486810"/>
                </a:lnTo>
                <a:cubicBezTo>
                  <a:pt x="393852" y="487410"/>
                  <a:pt x="397143" y="491674"/>
                  <a:pt x="396542" y="496334"/>
                </a:cubicBezTo>
                <a:cubicBezTo>
                  <a:pt x="396048" y="500170"/>
                  <a:pt x="393028" y="503190"/>
                  <a:pt x="389192" y="503684"/>
                </a:cubicBezTo>
                <a:lnTo>
                  <a:pt x="370783" y="503684"/>
                </a:lnTo>
                <a:lnTo>
                  <a:pt x="287807" y="503684"/>
                </a:lnTo>
                <a:lnTo>
                  <a:pt x="110978" y="503684"/>
                </a:lnTo>
                <a:lnTo>
                  <a:pt x="109583" y="503684"/>
                </a:lnTo>
                <a:lnTo>
                  <a:pt x="27862" y="503684"/>
                </a:lnTo>
                <a:lnTo>
                  <a:pt x="9594" y="503684"/>
                </a:lnTo>
                <a:cubicBezTo>
                  <a:pt x="4934" y="504284"/>
                  <a:pt x="670" y="500993"/>
                  <a:pt x="70" y="496334"/>
                </a:cubicBezTo>
                <a:cubicBezTo>
                  <a:pt x="-531" y="491674"/>
                  <a:pt x="2760" y="487410"/>
                  <a:pt x="7420" y="486810"/>
                </a:cubicBezTo>
                <a:cubicBezTo>
                  <a:pt x="8141" y="486717"/>
                  <a:pt x="8872" y="486717"/>
                  <a:pt x="9594" y="486810"/>
                </a:cubicBezTo>
                <a:lnTo>
                  <a:pt x="21108" y="486810"/>
                </a:lnTo>
                <a:lnTo>
                  <a:pt x="53382" y="343310"/>
                </a:lnTo>
                <a:cubicBezTo>
                  <a:pt x="59004" y="317521"/>
                  <a:pt x="78707" y="297117"/>
                  <a:pt x="104283" y="290596"/>
                </a:cubicBezTo>
                <a:lnTo>
                  <a:pt x="154209" y="278114"/>
                </a:lnTo>
                <a:lnTo>
                  <a:pt x="154209" y="252458"/>
                </a:lnTo>
                <a:lnTo>
                  <a:pt x="130169" y="234968"/>
                </a:lnTo>
                <a:cubicBezTo>
                  <a:pt x="114111" y="217932"/>
                  <a:pt x="104346" y="194963"/>
                  <a:pt x="104423" y="169828"/>
                </a:cubicBezTo>
                <a:lnTo>
                  <a:pt x="104423" y="156696"/>
                </a:lnTo>
                <a:lnTo>
                  <a:pt x="90809" y="149223"/>
                </a:lnTo>
                <a:cubicBezTo>
                  <a:pt x="85771" y="142494"/>
                  <a:pt x="82668" y="133150"/>
                  <a:pt x="82668" y="122691"/>
                </a:cubicBezTo>
                <a:cubicBezTo>
                  <a:pt x="82668" y="112232"/>
                  <a:pt x="85701" y="102888"/>
                  <a:pt x="90704" y="96160"/>
                </a:cubicBezTo>
                <a:lnTo>
                  <a:pt x="105784" y="87925"/>
                </a:lnTo>
                <a:lnTo>
                  <a:pt x="110306" y="59982"/>
                </a:lnTo>
                <a:cubicBezTo>
                  <a:pt x="123083" y="26176"/>
                  <a:pt x="155112" y="1560"/>
                  <a:pt x="193496" y="71"/>
                </a:cubicBezTo>
                <a:close/>
              </a:path>
            </a:pathLst>
          </a:custGeom>
          <a:solidFill>
            <a:srgbClr val="29292A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AE91E8-71F6-2008-4F03-356588D6DF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2B2BA96-9061-EE70-B3FB-283DFF6BD6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41072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65F58F6-DFA8-1042-B35F-FE66679C836B}"/>
              </a:ext>
            </a:extLst>
          </p:cNvPr>
          <p:cNvGrpSpPr/>
          <p:nvPr/>
        </p:nvGrpSpPr>
        <p:grpSpPr>
          <a:xfrm>
            <a:off x="1524000" y="1929618"/>
            <a:ext cx="3635611" cy="733630"/>
            <a:chOff x="3093761" y="1959237"/>
            <a:chExt cx="3635611" cy="73363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8B8311E-C8C6-5541-8AE2-7F720396C9C8}"/>
                </a:ext>
              </a:extLst>
            </p:cNvPr>
            <p:cNvSpPr txBox="1"/>
            <p:nvPr/>
          </p:nvSpPr>
          <p:spPr>
            <a:xfrm>
              <a:off x="3093761" y="1959237"/>
              <a:ext cx="3635611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WE ARE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THE BEST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EB1663-0F94-7B4A-83B4-A71D6C7AD46C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7EC9729-29E6-C843-B4A0-F6EF528043B6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941C13AA-50C5-9648-8812-C794E5E9B2A2}"/>
              </a:ext>
            </a:extLst>
          </p:cNvPr>
          <p:cNvSpPr txBox="1"/>
          <p:nvPr/>
        </p:nvSpPr>
        <p:spPr>
          <a:xfrm>
            <a:off x="1524000" y="3712743"/>
            <a:ext cx="1394613" cy="184666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1200" b="1" dirty="0">
                <a:latin typeface="Caudex" panose="02040502050505030304" pitchFamily="18" charset="2"/>
              </a:rPr>
              <a:t>ABOUT COMPANY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5204FA5-883D-E844-8D33-AE03795ECF73}"/>
              </a:ext>
            </a:extLst>
          </p:cNvPr>
          <p:cNvSpPr txBox="1"/>
          <p:nvPr/>
        </p:nvSpPr>
        <p:spPr>
          <a:xfrm>
            <a:off x="1524002" y="3953011"/>
            <a:ext cx="3747245" cy="149887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gravida neque cras sed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felis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eget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sagittis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id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arcu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at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varius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vel pharetra vel fermentum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posuere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urna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nec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tincidunt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suscipit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8AE61B6-D8EC-F24F-842D-C16DCA141C62}"/>
              </a:ext>
            </a:extLst>
          </p:cNvPr>
          <p:cNvGrpSpPr>
            <a:grpSpLocks noChangeAspect="1"/>
          </p:cNvGrpSpPr>
          <p:nvPr/>
        </p:nvGrpSpPr>
        <p:grpSpPr>
          <a:xfrm>
            <a:off x="5919841" y="3175722"/>
            <a:ext cx="506557" cy="506557"/>
            <a:chOff x="6408811" y="4602045"/>
            <a:chExt cx="380584" cy="380584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56502ED-6070-AE42-8DCF-A98991B1B62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solidFill>
              <a:schemeClr val="bg2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172CC6E7-1FC2-924A-B1D2-3C2D954DC6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EG" sz="14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296A5EF-0B6A-5A44-BB1B-7FFDA2430586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5F327C-EBB1-EE4A-AABF-EE52A8B85139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35" name="Graphic 7">
              <a:extLst>
                <a:ext uri="{FF2B5EF4-FFF2-40B4-BE49-F238E27FC236}">
                  <a16:creationId xmlns:a16="http://schemas.microsoft.com/office/drawing/2014/main" id="{23016674-461A-374D-B03F-2923166F4C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4E9FF3-8BFA-3B4A-8AD6-39E1A5A8C463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31" name="Freeform 30">
            <a:extLst>
              <a:ext uri="{FF2B5EF4-FFF2-40B4-BE49-F238E27FC236}">
                <a16:creationId xmlns:a16="http://schemas.microsoft.com/office/drawing/2014/main" id="{08E14A95-CF88-0B4B-B549-608C8822D9DA}"/>
              </a:ext>
            </a:extLst>
          </p:cNvPr>
          <p:cNvSpPr>
            <a:spLocks noChangeAspect="1"/>
          </p:cNvSpPr>
          <p:nvPr/>
        </p:nvSpPr>
        <p:spPr>
          <a:xfrm>
            <a:off x="1524000" y="3157092"/>
            <a:ext cx="452576" cy="351918"/>
          </a:xfrm>
          <a:custGeom>
            <a:avLst/>
            <a:gdLst>
              <a:gd name="connsiteX0" fmla="*/ 96067 w 497834"/>
              <a:gd name="connsiteY0" fmla="*/ 276700 h 387110"/>
              <a:gd name="connsiteX1" fmla="*/ 105294 w 497834"/>
              <a:gd name="connsiteY1" fmla="*/ 277912 h 387110"/>
              <a:gd name="connsiteX2" fmla="*/ 111190 w 497834"/>
              <a:gd name="connsiteY2" fmla="*/ 287503 h 387110"/>
              <a:gd name="connsiteX3" fmla="*/ 111128 w 497834"/>
              <a:gd name="connsiteY3" fmla="*/ 287741 h 387110"/>
              <a:gd name="connsiteX4" fmla="*/ 101294 w 497834"/>
              <a:gd name="connsiteY4" fmla="*/ 293683 h 387110"/>
              <a:gd name="connsiteX5" fmla="*/ 101223 w 497834"/>
              <a:gd name="connsiteY5" fmla="*/ 293666 h 387110"/>
              <a:gd name="connsiteX6" fmla="*/ 96067 w 497834"/>
              <a:gd name="connsiteY6" fmla="*/ 293666 h 387110"/>
              <a:gd name="connsiteX7" fmla="*/ 81413 w 497834"/>
              <a:gd name="connsiteY7" fmla="*/ 298378 h 387110"/>
              <a:gd name="connsiteX8" fmla="*/ 81351 w 497834"/>
              <a:gd name="connsiteY8" fmla="*/ 327132 h 387110"/>
              <a:gd name="connsiteX9" fmla="*/ 81413 w 497834"/>
              <a:gd name="connsiteY9" fmla="*/ 327193 h 387110"/>
              <a:gd name="connsiteX10" fmla="*/ 95795 w 497834"/>
              <a:gd name="connsiteY10" fmla="*/ 333117 h 387110"/>
              <a:gd name="connsiteX11" fmla="*/ 110450 w 497834"/>
              <a:gd name="connsiteY11" fmla="*/ 327058 h 387110"/>
              <a:gd name="connsiteX12" fmla="*/ 113028 w 497834"/>
              <a:gd name="connsiteY12" fmla="*/ 301610 h 387110"/>
              <a:gd name="connsiteX13" fmla="*/ 114711 w 497834"/>
              <a:gd name="connsiteY13" fmla="*/ 290308 h 387110"/>
              <a:gd name="connsiteX14" fmla="*/ 126101 w 497834"/>
              <a:gd name="connsiteY14" fmla="*/ 291978 h 387110"/>
              <a:gd name="connsiteX15" fmla="*/ 126596 w 497834"/>
              <a:gd name="connsiteY15" fmla="*/ 292723 h 387110"/>
              <a:gd name="connsiteX16" fmla="*/ 130185 w 497834"/>
              <a:gd name="connsiteY16" fmla="*/ 304437 h 387110"/>
              <a:gd name="connsiteX17" fmla="*/ 181820 w 497834"/>
              <a:gd name="connsiteY17" fmla="*/ 304437 h 387110"/>
              <a:gd name="connsiteX18" fmla="*/ 190097 w 497834"/>
              <a:gd name="connsiteY18" fmla="*/ 312650 h 387110"/>
              <a:gd name="connsiteX19" fmla="*/ 181820 w 497834"/>
              <a:gd name="connsiteY19" fmla="*/ 320864 h 387110"/>
              <a:gd name="connsiteX20" fmla="*/ 129424 w 497834"/>
              <a:gd name="connsiteY20" fmla="*/ 320864 h 387110"/>
              <a:gd name="connsiteX21" fmla="*/ 122246 w 497834"/>
              <a:gd name="connsiteY21" fmla="*/ 338851 h 387110"/>
              <a:gd name="connsiteX22" fmla="*/ 96203 w 497834"/>
              <a:gd name="connsiteY22" fmla="*/ 350083 h 387110"/>
              <a:gd name="connsiteX23" fmla="*/ 96067 w 497834"/>
              <a:gd name="connsiteY23" fmla="*/ 350083 h 387110"/>
              <a:gd name="connsiteX24" fmla="*/ 59160 w 497834"/>
              <a:gd name="connsiteY24" fmla="*/ 313459 h 387110"/>
              <a:gd name="connsiteX25" fmla="*/ 69879 w 497834"/>
              <a:gd name="connsiteY25" fmla="*/ 287607 h 387110"/>
              <a:gd name="connsiteX26" fmla="*/ 96067 w 497834"/>
              <a:gd name="connsiteY26" fmla="*/ 276700 h 387110"/>
              <a:gd name="connsiteX27" fmla="*/ 402040 w 497834"/>
              <a:gd name="connsiteY27" fmla="*/ 275353 h 387110"/>
              <a:gd name="connsiteX28" fmla="*/ 439082 w 497834"/>
              <a:gd name="connsiteY28" fmla="*/ 311842 h 387110"/>
              <a:gd name="connsiteX29" fmla="*/ 402175 w 497834"/>
              <a:gd name="connsiteY29" fmla="*/ 348601 h 387110"/>
              <a:gd name="connsiteX30" fmla="*/ 376087 w 497834"/>
              <a:gd name="connsiteY30" fmla="*/ 337854 h 387110"/>
              <a:gd name="connsiteX31" fmla="*/ 368786 w 497834"/>
              <a:gd name="connsiteY31" fmla="*/ 320326 h 387110"/>
              <a:gd name="connsiteX32" fmla="*/ 316557 w 497834"/>
              <a:gd name="connsiteY32" fmla="*/ 320326 h 387110"/>
              <a:gd name="connsiteX33" fmla="*/ 307291 w 497834"/>
              <a:gd name="connsiteY33" fmla="*/ 313229 h 387110"/>
              <a:gd name="connsiteX34" fmla="*/ 314442 w 497834"/>
              <a:gd name="connsiteY34" fmla="*/ 304033 h 387110"/>
              <a:gd name="connsiteX35" fmla="*/ 316557 w 497834"/>
              <a:gd name="connsiteY35" fmla="*/ 304033 h 387110"/>
              <a:gd name="connsiteX36" fmla="*/ 367661 w 497834"/>
              <a:gd name="connsiteY36" fmla="*/ 304033 h 387110"/>
              <a:gd name="connsiteX37" fmla="*/ 371239 w 497834"/>
              <a:gd name="connsiteY37" fmla="*/ 292049 h 387110"/>
              <a:gd name="connsiteX38" fmla="*/ 382373 w 497834"/>
              <a:gd name="connsiteY38" fmla="*/ 289142 h 387110"/>
              <a:gd name="connsiteX39" fmla="*/ 385303 w 497834"/>
              <a:gd name="connsiteY39" fmla="*/ 300191 h 387110"/>
              <a:gd name="connsiteX40" fmla="*/ 384807 w 497834"/>
              <a:gd name="connsiteY40" fmla="*/ 300936 h 387110"/>
              <a:gd name="connsiteX41" fmla="*/ 381551 w 497834"/>
              <a:gd name="connsiteY41" fmla="*/ 311977 h 387110"/>
              <a:gd name="connsiteX42" fmla="*/ 402039 w 497834"/>
              <a:gd name="connsiteY42" fmla="*/ 332309 h 387110"/>
              <a:gd name="connsiteX43" fmla="*/ 416558 w 497834"/>
              <a:gd name="connsiteY43" fmla="*/ 326250 h 387110"/>
              <a:gd name="connsiteX44" fmla="*/ 422528 w 497834"/>
              <a:gd name="connsiteY44" fmla="*/ 311842 h 387110"/>
              <a:gd name="connsiteX45" fmla="*/ 416558 w 497834"/>
              <a:gd name="connsiteY45" fmla="*/ 297570 h 387110"/>
              <a:gd name="connsiteX46" fmla="*/ 402175 w 497834"/>
              <a:gd name="connsiteY46" fmla="*/ 291645 h 387110"/>
              <a:gd name="connsiteX47" fmla="*/ 396883 w 497834"/>
              <a:gd name="connsiteY47" fmla="*/ 292319 h 387110"/>
              <a:gd name="connsiteX48" fmla="*/ 386463 w 497834"/>
              <a:gd name="connsiteY48" fmla="*/ 287028 h 387110"/>
              <a:gd name="connsiteX49" fmla="*/ 391794 w 497834"/>
              <a:gd name="connsiteY49" fmla="*/ 276687 h 387110"/>
              <a:gd name="connsiteX50" fmla="*/ 392813 w 497834"/>
              <a:gd name="connsiteY50" fmla="*/ 276430 h 387110"/>
              <a:gd name="connsiteX51" fmla="*/ 402040 w 497834"/>
              <a:gd name="connsiteY51" fmla="*/ 275353 h 387110"/>
              <a:gd name="connsiteX52" fmla="*/ 193218 w 497834"/>
              <a:gd name="connsiteY52" fmla="*/ 223783 h 387110"/>
              <a:gd name="connsiteX53" fmla="*/ 176393 w 497834"/>
              <a:gd name="connsiteY53" fmla="*/ 223784 h 387110"/>
              <a:gd name="connsiteX54" fmla="*/ 176393 w 497834"/>
              <a:gd name="connsiteY54" fmla="*/ 230516 h 387110"/>
              <a:gd name="connsiteX55" fmla="*/ 193218 w 497834"/>
              <a:gd name="connsiteY55" fmla="*/ 230426 h 387110"/>
              <a:gd name="connsiteX56" fmla="*/ 300682 w 497834"/>
              <a:gd name="connsiteY56" fmla="*/ 223515 h 387110"/>
              <a:gd name="connsiteX57" fmla="*/ 300682 w 497834"/>
              <a:gd name="connsiteY57" fmla="*/ 230246 h 387110"/>
              <a:gd name="connsiteX58" fmla="*/ 317914 w 497834"/>
              <a:gd name="connsiteY58" fmla="*/ 230246 h 387110"/>
              <a:gd name="connsiteX59" fmla="*/ 317914 w 497834"/>
              <a:gd name="connsiteY59" fmla="*/ 223515 h 387110"/>
              <a:gd name="connsiteX60" fmla="*/ 44505 w 497834"/>
              <a:gd name="connsiteY60" fmla="*/ 171810 h 387110"/>
              <a:gd name="connsiteX61" fmla="*/ 75984 w 497834"/>
              <a:gd name="connsiteY61" fmla="*/ 185275 h 387110"/>
              <a:gd name="connsiteX62" fmla="*/ 85576 w 497834"/>
              <a:gd name="connsiteY62" fmla="*/ 207357 h 387110"/>
              <a:gd name="connsiteX63" fmla="*/ 124561 w 497834"/>
              <a:gd name="connsiteY63" fmla="*/ 207357 h 387110"/>
              <a:gd name="connsiteX64" fmla="*/ 130396 w 497834"/>
              <a:gd name="connsiteY64" fmla="*/ 209646 h 387110"/>
              <a:gd name="connsiteX65" fmla="*/ 132838 w 497834"/>
              <a:gd name="connsiteY65" fmla="*/ 215436 h 387110"/>
              <a:gd name="connsiteX66" fmla="*/ 132838 w 497834"/>
              <a:gd name="connsiteY66" fmla="*/ 229843 h 387110"/>
              <a:gd name="connsiteX67" fmla="*/ 147221 w 497834"/>
              <a:gd name="connsiteY67" fmla="*/ 229843 h 387110"/>
              <a:gd name="connsiteX68" fmla="*/ 154372 w 497834"/>
              <a:gd name="connsiteY68" fmla="*/ 239039 h 387110"/>
              <a:gd name="connsiteX69" fmla="*/ 147221 w 497834"/>
              <a:gd name="connsiteY69" fmla="*/ 246135 h 387110"/>
              <a:gd name="connsiteX70" fmla="*/ 124697 w 497834"/>
              <a:gd name="connsiteY70" fmla="*/ 246539 h 387110"/>
              <a:gd name="connsiteX71" fmla="*/ 118862 w 497834"/>
              <a:gd name="connsiteY71" fmla="*/ 244116 h 387110"/>
              <a:gd name="connsiteX72" fmla="*/ 116420 w 497834"/>
              <a:gd name="connsiteY72" fmla="*/ 238326 h 387110"/>
              <a:gd name="connsiteX73" fmla="*/ 116420 w 497834"/>
              <a:gd name="connsiteY73" fmla="*/ 223919 h 387110"/>
              <a:gd name="connsiteX74" fmla="*/ 88213 w 497834"/>
              <a:gd name="connsiteY74" fmla="*/ 223919 h 387110"/>
              <a:gd name="connsiteX75" fmla="*/ 86704 w 497834"/>
              <a:gd name="connsiteY75" fmla="*/ 232266 h 387110"/>
              <a:gd name="connsiteX76" fmla="*/ 75805 w 497834"/>
              <a:gd name="connsiteY76" fmla="*/ 236505 h 387110"/>
              <a:gd name="connsiteX77" fmla="*/ 71235 w 497834"/>
              <a:gd name="connsiteY77" fmla="*/ 226477 h 387110"/>
              <a:gd name="connsiteX78" fmla="*/ 72592 w 497834"/>
              <a:gd name="connsiteY78" fmla="*/ 215436 h 387110"/>
              <a:gd name="connsiteX79" fmla="*/ 64315 w 497834"/>
              <a:gd name="connsiteY79" fmla="*/ 195777 h 387110"/>
              <a:gd name="connsiteX80" fmla="*/ 44505 w 497834"/>
              <a:gd name="connsiteY80" fmla="*/ 188506 h 387110"/>
              <a:gd name="connsiteX81" fmla="*/ 16383 w 497834"/>
              <a:gd name="connsiteY81" fmla="*/ 216343 h 387110"/>
              <a:gd name="connsiteX82" fmla="*/ 24695 w 497834"/>
              <a:gd name="connsiteY82" fmla="*/ 236171 h 387110"/>
              <a:gd name="connsiteX83" fmla="*/ 44505 w 497834"/>
              <a:gd name="connsiteY83" fmla="*/ 244250 h 387110"/>
              <a:gd name="connsiteX84" fmla="*/ 55496 w 497834"/>
              <a:gd name="connsiteY84" fmla="*/ 242365 h 387110"/>
              <a:gd name="connsiteX85" fmla="*/ 66283 w 497834"/>
              <a:gd name="connsiteY85" fmla="*/ 246606 h 387110"/>
              <a:gd name="connsiteX86" fmla="*/ 62009 w 497834"/>
              <a:gd name="connsiteY86" fmla="*/ 257311 h 387110"/>
              <a:gd name="connsiteX87" fmla="*/ 44641 w 497834"/>
              <a:gd name="connsiteY87" fmla="*/ 260812 h 387110"/>
              <a:gd name="connsiteX88" fmla="*/ 44505 w 497834"/>
              <a:gd name="connsiteY88" fmla="*/ 260138 h 387110"/>
              <a:gd name="connsiteX89" fmla="*/ 0 w 497834"/>
              <a:gd name="connsiteY89" fmla="*/ 215974 h 387110"/>
              <a:gd name="connsiteX90" fmla="*/ 44505 w 497834"/>
              <a:gd name="connsiteY90" fmla="*/ 171810 h 387110"/>
              <a:gd name="connsiteX91" fmla="*/ 453194 w 497834"/>
              <a:gd name="connsiteY91" fmla="*/ 171137 h 387110"/>
              <a:gd name="connsiteX92" fmla="*/ 497834 w 497834"/>
              <a:gd name="connsiteY92" fmla="*/ 215167 h 387110"/>
              <a:gd name="connsiteX93" fmla="*/ 453465 w 497834"/>
              <a:gd name="connsiteY93" fmla="*/ 259465 h 387110"/>
              <a:gd name="connsiteX94" fmla="*/ 453329 w 497834"/>
              <a:gd name="connsiteY94" fmla="*/ 259061 h 387110"/>
              <a:gd name="connsiteX95" fmla="*/ 436097 w 497834"/>
              <a:gd name="connsiteY95" fmla="*/ 255830 h 387110"/>
              <a:gd name="connsiteX96" fmla="*/ 431564 w 497834"/>
              <a:gd name="connsiteY96" fmla="*/ 245328 h 387110"/>
              <a:gd name="connsiteX97" fmla="*/ 431620 w 497834"/>
              <a:gd name="connsiteY97" fmla="*/ 245193 h 387110"/>
              <a:gd name="connsiteX98" fmla="*/ 442426 w 497834"/>
              <a:gd name="connsiteY98" fmla="*/ 240729 h 387110"/>
              <a:gd name="connsiteX99" fmla="*/ 442474 w 497834"/>
              <a:gd name="connsiteY99" fmla="*/ 240749 h 387110"/>
              <a:gd name="connsiteX100" fmla="*/ 453329 w 497834"/>
              <a:gd name="connsiteY100" fmla="*/ 242904 h 387110"/>
              <a:gd name="connsiteX101" fmla="*/ 481452 w 497834"/>
              <a:gd name="connsiteY101" fmla="*/ 215067 h 387110"/>
              <a:gd name="connsiteX102" fmla="*/ 473140 w 497834"/>
              <a:gd name="connsiteY102" fmla="*/ 195239 h 387110"/>
              <a:gd name="connsiteX103" fmla="*/ 453194 w 497834"/>
              <a:gd name="connsiteY103" fmla="*/ 187160 h 387110"/>
              <a:gd name="connsiteX104" fmla="*/ 433428 w 497834"/>
              <a:gd name="connsiteY104" fmla="*/ 195280 h 387110"/>
              <a:gd name="connsiteX105" fmla="*/ 425692 w 497834"/>
              <a:gd name="connsiteY105" fmla="*/ 213802 h 387110"/>
              <a:gd name="connsiteX106" fmla="*/ 426367 w 497834"/>
              <a:gd name="connsiteY106" fmla="*/ 214319 h 387110"/>
              <a:gd name="connsiteX107" fmla="*/ 425290 w 497834"/>
              <a:gd name="connsiteY107" fmla="*/ 215704 h 387110"/>
              <a:gd name="connsiteX108" fmla="*/ 427006 w 497834"/>
              <a:gd name="connsiteY108" fmla="*/ 225265 h 387110"/>
              <a:gd name="connsiteX109" fmla="*/ 421150 w 497834"/>
              <a:gd name="connsiteY109" fmla="*/ 235322 h 387110"/>
              <a:gd name="connsiteX110" fmla="*/ 411674 w 497834"/>
              <a:gd name="connsiteY110" fmla="*/ 231189 h 387110"/>
              <a:gd name="connsiteX111" fmla="*/ 410286 w 497834"/>
              <a:gd name="connsiteY111" fmla="*/ 223515 h 387110"/>
              <a:gd name="connsiteX112" fmla="*/ 381551 w 497834"/>
              <a:gd name="connsiteY112" fmla="*/ 223515 h 387110"/>
              <a:gd name="connsiteX113" fmla="*/ 381551 w 497834"/>
              <a:gd name="connsiteY113" fmla="*/ 237922 h 387110"/>
              <a:gd name="connsiteX114" fmla="*/ 379108 w 497834"/>
              <a:gd name="connsiteY114" fmla="*/ 243712 h 387110"/>
              <a:gd name="connsiteX115" fmla="*/ 373410 w 497834"/>
              <a:gd name="connsiteY115" fmla="*/ 246135 h 387110"/>
              <a:gd name="connsiteX116" fmla="*/ 350750 w 497834"/>
              <a:gd name="connsiteY116" fmla="*/ 246001 h 387110"/>
              <a:gd name="connsiteX117" fmla="*/ 342473 w 497834"/>
              <a:gd name="connsiteY117" fmla="*/ 237787 h 387110"/>
              <a:gd name="connsiteX118" fmla="*/ 350750 w 497834"/>
              <a:gd name="connsiteY118" fmla="*/ 229574 h 387110"/>
              <a:gd name="connsiteX119" fmla="*/ 365133 w 497834"/>
              <a:gd name="connsiteY119" fmla="*/ 229574 h 387110"/>
              <a:gd name="connsiteX120" fmla="*/ 365133 w 497834"/>
              <a:gd name="connsiteY120" fmla="*/ 215436 h 387110"/>
              <a:gd name="connsiteX121" fmla="*/ 373410 w 497834"/>
              <a:gd name="connsiteY121" fmla="*/ 207222 h 387110"/>
              <a:gd name="connsiteX122" fmla="*/ 412223 w 497834"/>
              <a:gd name="connsiteY122" fmla="*/ 207222 h 387110"/>
              <a:gd name="connsiteX123" fmla="*/ 421764 w 497834"/>
              <a:gd name="connsiteY123" fmla="*/ 184168 h 387110"/>
              <a:gd name="connsiteX124" fmla="*/ 453194 w 497834"/>
              <a:gd name="connsiteY124" fmla="*/ 171137 h 387110"/>
              <a:gd name="connsiteX125" fmla="*/ 210586 w 497834"/>
              <a:gd name="connsiteY125" fmla="*/ 105429 h 387110"/>
              <a:gd name="connsiteX126" fmla="*/ 176392 w 497834"/>
              <a:gd name="connsiteY126" fmla="*/ 139628 h 387110"/>
              <a:gd name="connsiteX127" fmla="*/ 176393 w 497834"/>
              <a:gd name="connsiteY127" fmla="*/ 139764 h 387110"/>
              <a:gd name="connsiteX128" fmla="*/ 176393 w 497834"/>
              <a:gd name="connsiteY128" fmla="*/ 207491 h 387110"/>
              <a:gd name="connsiteX129" fmla="*/ 193218 w 497834"/>
              <a:gd name="connsiteY129" fmla="*/ 207491 h 387110"/>
              <a:gd name="connsiteX130" fmla="*/ 193218 w 497834"/>
              <a:gd name="connsiteY130" fmla="*/ 150401 h 387110"/>
              <a:gd name="connsiteX131" fmla="*/ 200369 w 497834"/>
              <a:gd name="connsiteY131" fmla="*/ 141205 h 387110"/>
              <a:gd name="connsiteX132" fmla="*/ 209636 w 497834"/>
              <a:gd name="connsiteY132" fmla="*/ 148302 h 387110"/>
              <a:gd name="connsiteX133" fmla="*/ 209636 w 497834"/>
              <a:gd name="connsiteY133" fmla="*/ 150401 h 387110"/>
              <a:gd name="connsiteX134" fmla="*/ 209636 w 497834"/>
              <a:gd name="connsiteY134" fmla="*/ 213726 h 387110"/>
              <a:gd name="connsiteX135" fmla="*/ 210761 w 497834"/>
              <a:gd name="connsiteY135" fmla="*/ 214588 h 387110"/>
              <a:gd name="connsiteX136" fmla="*/ 209636 w 497834"/>
              <a:gd name="connsiteY136" fmla="*/ 216035 h 387110"/>
              <a:gd name="connsiteX137" fmla="*/ 209636 w 497834"/>
              <a:gd name="connsiteY137" fmla="*/ 237914 h 387110"/>
              <a:gd name="connsiteX138" fmla="*/ 209907 w 497834"/>
              <a:gd name="connsiteY138" fmla="*/ 238594 h 387110"/>
              <a:gd name="connsiteX139" fmla="*/ 209907 w 497834"/>
              <a:gd name="connsiteY139" fmla="*/ 370683 h 387110"/>
              <a:gd name="connsiteX140" fmla="*/ 239080 w 497834"/>
              <a:gd name="connsiteY140" fmla="*/ 370683 h 387110"/>
              <a:gd name="connsiteX141" fmla="*/ 239080 w 497834"/>
              <a:gd name="connsiteY141" fmla="*/ 260677 h 387110"/>
              <a:gd name="connsiteX142" fmla="*/ 246231 w 497834"/>
              <a:gd name="connsiteY142" fmla="*/ 251481 h 387110"/>
              <a:gd name="connsiteX143" fmla="*/ 255498 w 497834"/>
              <a:gd name="connsiteY143" fmla="*/ 258578 h 387110"/>
              <a:gd name="connsiteX144" fmla="*/ 255498 w 497834"/>
              <a:gd name="connsiteY144" fmla="*/ 260677 h 387110"/>
              <a:gd name="connsiteX145" fmla="*/ 255498 w 497834"/>
              <a:gd name="connsiteY145" fmla="*/ 370683 h 387110"/>
              <a:gd name="connsiteX146" fmla="*/ 284942 w 497834"/>
              <a:gd name="connsiteY146" fmla="*/ 370683 h 387110"/>
              <a:gd name="connsiteX147" fmla="*/ 284942 w 497834"/>
              <a:gd name="connsiteY147" fmla="*/ 239135 h 387110"/>
              <a:gd name="connsiteX148" fmla="*/ 284263 w 497834"/>
              <a:gd name="connsiteY148" fmla="*/ 238461 h 387110"/>
              <a:gd name="connsiteX149" fmla="*/ 284264 w 497834"/>
              <a:gd name="connsiteY149" fmla="*/ 238326 h 387110"/>
              <a:gd name="connsiteX150" fmla="*/ 284264 w 497834"/>
              <a:gd name="connsiteY150" fmla="*/ 217280 h 387110"/>
              <a:gd name="connsiteX151" fmla="*/ 283139 w 497834"/>
              <a:gd name="connsiteY151" fmla="*/ 216418 h 387110"/>
              <a:gd name="connsiteX152" fmla="*/ 284264 w 497834"/>
              <a:gd name="connsiteY152" fmla="*/ 214971 h 387110"/>
              <a:gd name="connsiteX153" fmla="*/ 284264 w 497834"/>
              <a:gd name="connsiteY153" fmla="*/ 150132 h 387110"/>
              <a:gd name="connsiteX154" fmla="*/ 293531 w 497834"/>
              <a:gd name="connsiteY154" fmla="*/ 143035 h 387110"/>
              <a:gd name="connsiteX155" fmla="*/ 300682 w 497834"/>
              <a:gd name="connsiteY155" fmla="*/ 150132 h 387110"/>
              <a:gd name="connsiteX156" fmla="*/ 300682 w 497834"/>
              <a:gd name="connsiteY156" fmla="*/ 207222 h 387110"/>
              <a:gd name="connsiteX157" fmla="*/ 317914 w 497834"/>
              <a:gd name="connsiteY157" fmla="*/ 207222 h 387110"/>
              <a:gd name="connsiteX158" fmla="*/ 317914 w 497834"/>
              <a:gd name="connsiteY158" fmla="*/ 139360 h 387110"/>
              <a:gd name="connsiteX159" fmla="*/ 307737 w 497834"/>
              <a:gd name="connsiteY159" fmla="*/ 115258 h 387110"/>
              <a:gd name="connsiteX160" fmla="*/ 283449 w 497834"/>
              <a:gd name="connsiteY160" fmla="*/ 105429 h 387110"/>
              <a:gd name="connsiteX161" fmla="*/ 210721 w 497834"/>
              <a:gd name="connsiteY161" fmla="*/ 89271 h 387110"/>
              <a:gd name="connsiteX162" fmla="*/ 282635 w 497834"/>
              <a:gd name="connsiteY162" fmla="*/ 89271 h 387110"/>
              <a:gd name="connsiteX163" fmla="*/ 318615 w 497834"/>
              <a:gd name="connsiteY163" fmla="*/ 104004 h 387110"/>
              <a:gd name="connsiteX164" fmla="*/ 325867 w 497834"/>
              <a:gd name="connsiteY164" fmla="*/ 121183 h 387110"/>
              <a:gd name="connsiteX165" fmla="*/ 349952 w 497834"/>
              <a:gd name="connsiteY165" fmla="*/ 121183 h 387110"/>
              <a:gd name="connsiteX166" fmla="*/ 356042 w 497834"/>
              <a:gd name="connsiteY166" fmla="*/ 106506 h 387110"/>
              <a:gd name="connsiteX167" fmla="*/ 379108 w 497834"/>
              <a:gd name="connsiteY167" fmla="*/ 96946 h 387110"/>
              <a:gd name="connsiteX168" fmla="*/ 402175 w 497834"/>
              <a:gd name="connsiteY168" fmla="*/ 106371 h 387110"/>
              <a:gd name="connsiteX169" fmla="*/ 409502 w 497834"/>
              <a:gd name="connsiteY169" fmla="*/ 140841 h 387110"/>
              <a:gd name="connsiteX170" fmla="*/ 398715 w 497834"/>
              <a:gd name="connsiteY170" fmla="*/ 145351 h 387110"/>
              <a:gd name="connsiteX171" fmla="*/ 394170 w 497834"/>
              <a:gd name="connsiteY171" fmla="*/ 134647 h 387110"/>
              <a:gd name="connsiteX172" fmla="*/ 395255 w 497834"/>
              <a:gd name="connsiteY172" fmla="*/ 128857 h 387110"/>
              <a:gd name="connsiteX173" fmla="*/ 379108 w 497834"/>
              <a:gd name="connsiteY173" fmla="*/ 112834 h 387110"/>
              <a:gd name="connsiteX174" fmla="*/ 363393 w 497834"/>
              <a:gd name="connsiteY174" fmla="*/ 129274 h 387110"/>
              <a:gd name="connsiteX175" fmla="*/ 367711 w 497834"/>
              <a:gd name="connsiteY175" fmla="*/ 139764 h 387110"/>
              <a:gd name="connsiteX176" fmla="*/ 379108 w 497834"/>
              <a:gd name="connsiteY176" fmla="*/ 144476 h 387110"/>
              <a:gd name="connsiteX177" fmla="*/ 385350 w 497834"/>
              <a:gd name="connsiteY177" fmla="*/ 143264 h 387110"/>
              <a:gd name="connsiteX178" fmla="*/ 396205 w 497834"/>
              <a:gd name="connsiteY178" fmla="*/ 147573 h 387110"/>
              <a:gd name="connsiteX179" fmla="*/ 391931 w 497834"/>
              <a:gd name="connsiteY179" fmla="*/ 158182 h 387110"/>
              <a:gd name="connsiteX180" fmla="*/ 391863 w 497834"/>
              <a:gd name="connsiteY180" fmla="*/ 158210 h 387110"/>
              <a:gd name="connsiteX181" fmla="*/ 379922 w 497834"/>
              <a:gd name="connsiteY181" fmla="*/ 161576 h 387110"/>
              <a:gd name="connsiteX182" fmla="*/ 379108 w 497834"/>
              <a:gd name="connsiteY182" fmla="*/ 161576 h 387110"/>
              <a:gd name="connsiteX183" fmla="*/ 356177 w 497834"/>
              <a:gd name="connsiteY183" fmla="*/ 152151 h 387110"/>
              <a:gd name="connsiteX184" fmla="*/ 349954 w 497834"/>
              <a:gd name="connsiteY184" fmla="*/ 137451 h 387110"/>
              <a:gd name="connsiteX185" fmla="*/ 332701 w 497834"/>
              <a:gd name="connsiteY185" fmla="*/ 137373 h 387110"/>
              <a:gd name="connsiteX186" fmla="*/ 333653 w 497834"/>
              <a:gd name="connsiteY186" fmla="*/ 139629 h 387110"/>
              <a:gd name="connsiteX187" fmla="*/ 333653 w 497834"/>
              <a:gd name="connsiteY187" fmla="*/ 213352 h 387110"/>
              <a:gd name="connsiteX188" fmla="*/ 334915 w 497834"/>
              <a:gd name="connsiteY188" fmla="*/ 214319 h 387110"/>
              <a:gd name="connsiteX189" fmla="*/ 333653 w 497834"/>
              <a:gd name="connsiteY189" fmla="*/ 215942 h 387110"/>
              <a:gd name="connsiteX190" fmla="*/ 333653 w 497834"/>
              <a:gd name="connsiteY190" fmla="*/ 238460 h 387110"/>
              <a:gd name="connsiteX191" fmla="*/ 331211 w 497834"/>
              <a:gd name="connsiteY191" fmla="*/ 244250 h 387110"/>
              <a:gd name="connsiteX192" fmla="*/ 325376 w 497834"/>
              <a:gd name="connsiteY192" fmla="*/ 246673 h 387110"/>
              <a:gd name="connsiteX193" fmla="*/ 300681 w 497834"/>
              <a:gd name="connsiteY193" fmla="*/ 246673 h 387110"/>
              <a:gd name="connsiteX194" fmla="*/ 300681 w 497834"/>
              <a:gd name="connsiteY194" fmla="*/ 370818 h 387110"/>
              <a:gd name="connsiteX195" fmla="*/ 342609 w 497834"/>
              <a:gd name="connsiteY195" fmla="*/ 370818 h 387110"/>
              <a:gd name="connsiteX196" fmla="*/ 350886 w 497834"/>
              <a:gd name="connsiteY196" fmla="*/ 378897 h 387110"/>
              <a:gd name="connsiteX197" fmla="*/ 342609 w 497834"/>
              <a:gd name="connsiteY197" fmla="*/ 387110 h 387110"/>
              <a:gd name="connsiteX198" fmla="*/ 247357 w 497834"/>
              <a:gd name="connsiteY198" fmla="*/ 387110 h 387110"/>
              <a:gd name="connsiteX199" fmla="*/ 201766 w 497834"/>
              <a:gd name="connsiteY199" fmla="*/ 387110 h 387110"/>
              <a:gd name="connsiteX200" fmla="*/ 156176 w 497834"/>
              <a:gd name="connsiteY200" fmla="*/ 387110 h 387110"/>
              <a:gd name="connsiteX201" fmla="*/ 156040 w 497834"/>
              <a:gd name="connsiteY201" fmla="*/ 387110 h 387110"/>
              <a:gd name="connsiteX202" fmla="*/ 147899 w 497834"/>
              <a:gd name="connsiteY202" fmla="*/ 379031 h 387110"/>
              <a:gd name="connsiteX203" fmla="*/ 156040 w 497834"/>
              <a:gd name="connsiteY203" fmla="*/ 370818 h 387110"/>
              <a:gd name="connsiteX204" fmla="*/ 193625 w 497834"/>
              <a:gd name="connsiteY204" fmla="*/ 370818 h 387110"/>
              <a:gd name="connsiteX205" fmla="*/ 193625 w 497834"/>
              <a:gd name="connsiteY205" fmla="*/ 246808 h 387110"/>
              <a:gd name="connsiteX206" fmla="*/ 168387 w 497834"/>
              <a:gd name="connsiteY206" fmla="*/ 246808 h 387110"/>
              <a:gd name="connsiteX207" fmla="*/ 162553 w 497834"/>
              <a:gd name="connsiteY207" fmla="*/ 244384 h 387110"/>
              <a:gd name="connsiteX208" fmla="*/ 160110 w 497834"/>
              <a:gd name="connsiteY208" fmla="*/ 238729 h 387110"/>
              <a:gd name="connsiteX209" fmla="*/ 160110 w 497834"/>
              <a:gd name="connsiteY209" fmla="*/ 139764 h 387110"/>
              <a:gd name="connsiteX210" fmla="*/ 160515 w 497834"/>
              <a:gd name="connsiteY210" fmla="*/ 137744 h 387110"/>
              <a:gd name="connsiteX211" fmla="*/ 147308 w 497834"/>
              <a:gd name="connsiteY211" fmla="*/ 137744 h 387110"/>
              <a:gd name="connsiteX212" fmla="*/ 141386 w 497834"/>
              <a:gd name="connsiteY212" fmla="*/ 152017 h 387110"/>
              <a:gd name="connsiteX213" fmla="*/ 118319 w 497834"/>
              <a:gd name="connsiteY213" fmla="*/ 161577 h 387110"/>
              <a:gd name="connsiteX214" fmla="*/ 105700 w 497834"/>
              <a:gd name="connsiteY214" fmla="*/ 159153 h 387110"/>
              <a:gd name="connsiteX215" fmla="*/ 101358 w 497834"/>
              <a:gd name="connsiteY215" fmla="*/ 148381 h 387110"/>
              <a:gd name="connsiteX216" fmla="*/ 112010 w 497834"/>
              <a:gd name="connsiteY216" fmla="*/ 144044 h 387110"/>
              <a:gd name="connsiteX217" fmla="*/ 112077 w 497834"/>
              <a:gd name="connsiteY217" fmla="*/ 144073 h 387110"/>
              <a:gd name="connsiteX218" fmla="*/ 129717 w 497834"/>
              <a:gd name="connsiteY218" fmla="*/ 140572 h 387110"/>
              <a:gd name="connsiteX219" fmla="*/ 134466 w 497834"/>
              <a:gd name="connsiteY219" fmla="*/ 129261 h 387110"/>
              <a:gd name="connsiteX220" fmla="*/ 118319 w 497834"/>
              <a:gd name="connsiteY220" fmla="*/ 113238 h 387110"/>
              <a:gd name="connsiteX221" fmla="*/ 102172 w 497834"/>
              <a:gd name="connsiteY221" fmla="*/ 129261 h 387110"/>
              <a:gd name="connsiteX222" fmla="*/ 103258 w 497834"/>
              <a:gd name="connsiteY222" fmla="*/ 135051 h 387110"/>
              <a:gd name="connsiteX223" fmla="*/ 98534 w 497834"/>
              <a:gd name="connsiteY223" fmla="*/ 145679 h 387110"/>
              <a:gd name="connsiteX224" fmla="*/ 98509 w 497834"/>
              <a:gd name="connsiteY224" fmla="*/ 145688 h 387110"/>
              <a:gd name="connsiteX225" fmla="*/ 87925 w 497834"/>
              <a:gd name="connsiteY225" fmla="*/ 140976 h 387110"/>
              <a:gd name="connsiteX226" fmla="*/ 85754 w 497834"/>
              <a:gd name="connsiteY226" fmla="*/ 129396 h 387110"/>
              <a:gd name="connsiteX227" fmla="*/ 118239 w 497834"/>
              <a:gd name="connsiteY227" fmla="*/ 97001 h 387110"/>
              <a:gd name="connsiteX228" fmla="*/ 141250 w 497834"/>
              <a:gd name="connsiteY228" fmla="*/ 106371 h 387110"/>
              <a:gd name="connsiteX229" fmla="*/ 147635 w 497834"/>
              <a:gd name="connsiteY229" fmla="*/ 121452 h 387110"/>
              <a:gd name="connsiteX230" fmla="*/ 163784 w 497834"/>
              <a:gd name="connsiteY230" fmla="*/ 121452 h 387110"/>
              <a:gd name="connsiteX231" fmla="*/ 164045 w 497834"/>
              <a:gd name="connsiteY231" fmla="*/ 120152 h 387110"/>
              <a:gd name="connsiteX232" fmla="*/ 210721 w 497834"/>
              <a:gd name="connsiteY232" fmla="*/ 89271 h 387110"/>
              <a:gd name="connsiteX233" fmla="*/ 248578 w 497834"/>
              <a:gd name="connsiteY233" fmla="*/ 16292 h 387110"/>
              <a:gd name="connsiteX234" fmla="*/ 225782 w 497834"/>
              <a:gd name="connsiteY234" fmla="*/ 24506 h 387110"/>
              <a:gd name="connsiteX235" fmla="*/ 225782 w 497834"/>
              <a:gd name="connsiteY235" fmla="*/ 31103 h 387110"/>
              <a:gd name="connsiteX236" fmla="*/ 231346 w 497834"/>
              <a:gd name="connsiteY236" fmla="*/ 54936 h 387110"/>
              <a:gd name="connsiteX237" fmla="*/ 248171 w 497834"/>
              <a:gd name="connsiteY237" fmla="*/ 68401 h 387110"/>
              <a:gd name="connsiteX238" fmla="*/ 265403 w 497834"/>
              <a:gd name="connsiteY238" fmla="*/ 54936 h 387110"/>
              <a:gd name="connsiteX239" fmla="*/ 271373 w 497834"/>
              <a:gd name="connsiteY239" fmla="*/ 30969 h 387110"/>
              <a:gd name="connsiteX240" fmla="*/ 271373 w 497834"/>
              <a:gd name="connsiteY240" fmla="*/ 24102 h 387110"/>
              <a:gd name="connsiteX241" fmla="*/ 248578 w 497834"/>
              <a:gd name="connsiteY241" fmla="*/ 16292 h 387110"/>
              <a:gd name="connsiteX242" fmla="*/ 428147 w 497834"/>
              <a:gd name="connsiteY242" fmla="*/ 7002 h 387110"/>
              <a:gd name="connsiteX243" fmla="*/ 430262 w 497834"/>
              <a:gd name="connsiteY243" fmla="*/ 7002 h 387110"/>
              <a:gd name="connsiteX244" fmla="*/ 455772 w 497834"/>
              <a:gd name="connsiteY244" fmla="*/ 17370 h 387110"/>
              <a:gd name="connsiteX245" fmla="*/ 456132 w 497834"/>
              <a:gd name="connsiteY245" fmla="*/ 67640 h 387110"/>
              <a:gd name="connsiteX246" fmla="*/ 455772 w 497834"/>
              <a:gd name="connsiteY246" fmla="*/ 67997 h 387110"/>
              <a:gd name="connsiteX247" fmla="*/ 430398 w 497834"/>
              <a:gd name="connsiteY247" fmla="*/ 78500 h 387110"/>
              <a:gd name="connsiteX248" fmla="*/ 430262 w 497834"/>
              <a:gd name="connsiteY248" fmla="*/ 77423 h 387110"/>
              <a:gd name="connsiteX249" fmla="*/ 404723 w 497834"/>
              <a:gd name="connsiteY249" fmla="*/ 66976 h 387110"/>
              <a:gd name="connsiteX250" fmla="*/ 397640 w 497834"/>
              <a:gd name="connsiteY250" fmla="*/ 50089 h 387110"/>
              <a:gd name="connsiteX251" fmla="*/ 368932 w 497834"/>
              <a:gd name="connsiteY251" fmla="*/ 50089 h 387110"/>
              <a:gd name="connsiteX252" fmla="*/ 368932 w 497834"/>
              <a:gd name="connsiteY252" fmla="*/ 69478 h 387110"/>
              <a:gd name="connsiteX253" fmla="*/ 366490 w 497834"/>
              <a:gd name="connsiteY253" fmla="*/ 75268 h 387110"/>
              <a:gd name="connsiteX254" fmla="*/ 360791 w 497834"/>
              <a:gd name="connsiteY254" fmla="*/ 77692 h 387110"/>
              <a:gd name="connsiteX255" fmla="*/ 325648 w 497834"/>
              <a:gd name="connsiteY255" fmla="*/ 77692 h 387110"/>
              <a:gd name="connsiteX256" fmla="*/ 316382 w 497834"/>
              <a:gd name="connsiteY256" fmla="*/ 70595 h 387110"/>
              <a:gd name="connsiteX257" fmla="*/ 323533 w 497834"/>
              <a:gd name="connsiteY257" fmla="*/ 61399 h 387110"/>
              <a:gd name="connsiteX258" fmla="*/ 325648 w 497834"/>
              <a:gd name="connsiteY258" fmla="*/ 61399 h 387110"/>
              <a:gd name="connsiteX259" fmla="*/ 352786 w 497834"/>
              <a:gd name="connsiteY259" fmla="*/ 61399 h 387110"/>
              <a:gd name="connsiteX260" fmla="*/ 352786 w 497834"/>
              <a:gd name="connsiteY260" fmla="*/ 41875 h 387110"/>
              <a:gd name="connsiteX261" fmla="*/ 361063 w 497834"/>
              <a:gd name="connsiteY261" fmla="*/ 33662 h 387110"/>
              <a:gd name="connsiteX262" fmla="*/ 398016 w 497834"/>
              <a:gd name="connsiteY262" fmla="*/ 33662 h 387110"/>
              <a:gd name="connsiteX263" fmla="*/ 407874 w 497834"/>
              <a:gd name="connsiteY263" fmla="*/ 13465 h 387110"/>
              <a:gd name="connsiteX264" fmla="*/ 419747 w 497834"/>
              <a:gd name="connsiteY264" fmla="*/ 15148 h 387110"/>
              <a:gd name="connsiteX265" fmla="*/ 418051 w 497834"/>
              <a:gd name="connsiteY265" fmla="*/ 26930 h 387110"/>
              <a:gd name="connsiteX266" fmla="*/ 410853 w 497834"/>
              <a:gd name="connsiteY266" fmla="*/ 41734 h 387110"/>
              <a:gd name="connsiteX267" fmla="*/ 410995 w 497834"/>
              <a:gd name="connsiteY267" fmla="*/ 41875 h 387110"/>
              <a:gd name="connsiteX268" fmla="*/ 410590 w 497834"/>
              <a:gd name="connsiteY268" fmla="*/ 42284 h 387110"/>
              <a:gd name="connsiteX269" fmla="*/ 416398 w 497834"/>
              <a:gd name="connsiteY269" fmla="*/ 55998 h 387110"/>
              <a:gd name="connsiteX270" fmla="*/ 430262 w 497834"/>
              <a:gd name="connsiteY270" fmla="*/ 61669 h 387110"/>
              <a:gd name="connsiteX271" fmla="*/ 443831 w 497834"/>
              <a:gd name="connsiteY271" fmla="*/ 55879 h 387110"/>
              <a:gd name="connsiteX272" fmla="*/ 449530 w 497834"/>
              <a:gd name="connsiteY272" fmla="*/ 42414 h 387110"/>
              <a:gd name="connsiteX273" fmla="*/ 443831 w 497834"/>
              <a:gd name="connsiteY273" fmla="*/ 28950 h 387110"/>
              <a:gd name="connsiteX274" fmla="*/ 430262 w 497834"/>
              <a:gd name="connsiteY274" fmla="*/ 23295 h 387110"/>
              <a:gd name="connsiteX275" fmla="*/ 420996 w 497834"/>
              <a:gd name="connsiteY275" fmla="*/ 16198 h 387110"/>
              <a:gd name="connsiteX276" fmla="*/ 428147 w 497834"/>
              <a:gd name="connsiteY276" fmla="*/ 7002 h 387110"/>
              <a:gd name="connsiteX277" fmla="*/ 66622 w 497834"/>
              <a:gd name="connsiteY277" fmla="*/ 6867 h 387110"/>
              <a:gd name="connsiteX278" fmla="*/ 74898 w 497834"/>
              <a:gd name="connsiteY278" fmla="*/ 14810 h 387110"/>
              <a:gd name="connsiteX279" fmla="*/ 74899 w 497834"/>
              <a:gd name="connsiteY279" fmla="*/ 14946 h 387110"/>
              <a:gd name="connsiteX280" fmla="*/ 66622 w 497834"/>
              <a:gd name="connsiteY280" fmla="*/ 23159 h 387110"/>
              <a:gd name="connsiteX281" fmla="*/ 48648 w 497834"/>
              <a:gd name="connsiteY281" fmla="*/ 44236 h 387110"/>
              <a:gd name="connsiteX282" fmla="*/ 66622 w 497834"/>
              <a:gd name="connsiteY282" fmla="*/ 62072 h 387110"/>
              <a:gd name="connsiteX283" fmla="*/ 80652 w 497834"/>
              <a:gd name="connsiteY283" fmla="*/ 56645 h 387110"/>
              <a:gd name="connsiteX284" fmla="*/ 86267 w 497834"/>
              <a:gd name="connsiteY284" fmla="*/ 43954 h 387110"/>
              <a:gd name="connsiteX285" fmla="*/ 85715 w 497834"/>
              <a:gd name="connsiteY285" fmla="*/ 43531 h 387110"/>
              <a:gd name="connsiteX286" fmla="*/ 86493 w 497834"/>
              <a:gd name="connsiteY286" fmla="*/ 42531 h 387110"/>
              <a:gd name="connsiteX287" fmla="*/ 78834 w 497834"/>
              <a:gd name="connsiteY287" fmla="*/ 26929 h 387110"/>
              <a:gd name="connsiteX288" fmla="*/ 77219 w 497834"/>
              <a:gd name="connsiteY288" fmla="*/ 15810 h 387110"/>
              <a:gd name="connsiteX289" fmla="*/ 77477 w 497834"/>
              <a:gd name="connsiteY289" fmla="*/ 15484 h 387110"/>
              <a:gd name="connsiteX290" fmla="*/ 88900 w 497834"/>
              <a:gd name="connsiteY290" fmla="*/ 14051 h 387110"/>
              <a:gd name="connsiteX291" fmla="*/ 89011 w 497834"/>
              <a:gd name="connsiteY291" fmla="*/ 14138 h 387110"/>
              <a:gd name="connsiteX292" fmla="*/ 98749 w 497834"/>
              <a:gd name="connsiteY292" fmla="*/ 34335 h 387110"/>
              <a:gd name="connsiteX293" fmla="*/ 136773 w 497834"/>
              <a:gd name="connsiteY293" fmla="*/ 34335 h 387110"/>
              <a:gd name="connsiteX294" fmla="*/ 144915 w 497834"/>
              <a:gd name="connsiteY294" fmla="*/ 42413 h 387110"/>
              <a:gd name="connsiteX295" fmla="*/ 144914 w 497834"/>
              <a:gd name="connsiteY295" fmla="*/ 42549 h 387110"/>
              <a:gd name="connsiteX296" fmla="*/ 144914 w 497834"/>
              <a:gd name="connsiteY296" fmla="*/ 61803 h 387110"/>
              <a:gd name="connsiteX297" fmla="*/ 172051 w 497834"/>
              <a:gd name="connsiteY297" fmla="*/ 61803 h 387110"/>
              <a:gd name="connsiteX298" fmla="*/ 179203 w 497834"/>
              <a:gd name="connsiteY298" fmla="*/ 70999 h 387110"/>
              <a:gd name="connsiteX299" fmla="*/ 172051 w 497834"/>
              <a:gd name="connsiteY299" fmla="*/ 78096 h 387110"/>
              <a:gd name="connsiteX300" fmla="*/ 136366 w 497834"/>
              <a:gd name="connsiteY300" fmla="*/ 78230 h 387110"/>
              <a:gd name="connsiteX301" fmla="*/ 128223 w 497834"/>
              <a:gd name="connsiteY301" fmla="*/ 70153 h 387110"/>
              <a:gd name="connsiteX302" fmla="*/ 128225 w 497834"/>
              <a:gd name="connsiteY302" fmla="*/ 70017 h 387110"/>
              <a:gd name="connsiteX303" fmla="*/ 128225 w 497834"/>
              <a:gd name="connsiteY303" fmla="*/ 50628 h 387110"/>
              <a:gd name="connsiteX304" fmla="*/ 99150 w 497834"/>
              <a:gd name="connsiteY304" fmla="*/ 50628 h 387110"/>
              <a:gd name="connsiteX305" fmla="*/ 92160 w 497834"/>
              <a:gd name="connsiteY305" fmla="*/ 67645 h 387110"/>
              <a:gd name="connsiteX306" fmla="*/ 66758 w 497834"/>
              <a:gd name="connsiteY306" fmla="*/ 78365 h 387110"/>
              <a:gd name="connsiteX307" fmla="*/ 30282 w 497834"/>
              <a:gd name="connsiteY307" fmla="*/ 42933 h 387110"/>
              <a:gd name="connsiteX308" fmla="*/ 40706 w 497834"/>
              <a:gd name="connsiteY308" fmla="*/ 17370 h 387110"/>
              <a:gd name="connsiteX309" fmla="*/ 66622 w 497834"/>
              <a:gd name="connsiteY309" fmla="*/ 6867 h 387110"/>
              <a:gd name="connsiteX310" fmla="*/ 248171 w 497834"/>
              <a:gd name="connsiteY310" fmla="*/ 0 h 387110"/>
              <a:gd name="connsiteX311" fmla="*/ 274087 w 497834"/>
              <a:gd name="connsiteY311" fmla="*/ 6598 h 387110"/>
              <a:gd name="connsiteX312" fmla="*/ 287655 w 497834"/>
              <a:gd name="connsiteY312" fmla="*/ 22082 h 387110"/>
              <a:gd name="connsiteX313" fmla="*/ 287655 w 497834"/>
              <a:gd name="connsiteY313" fmla="*/ 30969 h 387110"/>
              <a:gd name="connsiteX314" fmla="*/ 280193 w 497834"/>
              <a:gd name="connsiteY314" fmla="*/ 62342 h 387110"/>
              <a:gd name="connsiteX315" fmla="*/ 248306 w 497834"/>
              <a:gd name="connsiteY315" fmla="*/ 84289 h 387110"/>
              <a:gd name="connsiteX316" fmla="*/ 247492 w 497834"/>
              <a:gd name="connsiteY316" fmla="*/ 84289 h 387110"/>
              <a:gd name="connsiteX317" fmla="*/ 217098 w 497834"/>
              <a:gd name="connsiteY317" fmla="*/ 62611 h 387110"/>
              <a:gd name="connsiteX318" fmla="*/ 209500 w 497834"/>
              <a:gd name="connsiteY318" fmla="*/ 31103 h 387110"/>
              <a:gd name="connsiteX319" fmla="*/ 209500 w 497834"/>
              <a:gd name="connsiteY319" fmla="*/ 21409 h 387110"/>
              <a:gd name="connsiteX320" fmla="*/ 210721 w 497834"/>
              <a:gd name="connsiteY320" fmla="*/ 17100 h 387110"/>
              <a:gd name="connsiteX321" fmla="*/ 248171 w 497834"/>
              <a:gd name="connsiteY321" fmla="*/ 0 h 387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</a:cxnLst>
            <a:rect l="l" t="t" r="r" b="b"/>
            <a:pathLst>
              <a:path w="497834" h="387110">
                <a:moveTo>
                  <a:pt x="96067" y="276700"/>
                </a:moveTo>
                <a:cubicBezTo>
                  <a:pt x="99185" y="276656"/>
                  <a:pt x="102294" y="277064"/>
                  <a:pt x="105294" y="277912"/>
                </a:cubicBezTo>
                <a:cubicBezTo>
                  <a:pt x="109591" y="278945"/>
                  <a:pt x="112231" y="283238"/>
                  <a:pt x="111190" y="287503"/>
                </a:cubicBezTo>
                <a:cubicBezTo>
                  <a:pt x="111171" y="287583"/>
                  <a:pt x="111150" y="287662"/>
                  <a:pt x="111128" y="287741"/>
                </a:cubicBezTo>
                <a:cubicBezTo>
                  <a:pt x="110066" y="292077"/>
                  <a:pt x="105663" y="294737"/>
                  <a:pt x="101294" y="293683"/>
                </a:cubicBezTo>
                <a:cubicBezTo>
                  <a:pt x="101270" y="293678"/>
                  <a:pt x="101247" y="293672"/>
                  <a:pt x="101223" y="293666"/>
                </a:cubicBezTo>
                <a:cubicBezTo>
                  <a:pt x="99523" y="293306"/>
                  <a:pt x="97766" y="293306"/>
                  <a:pt x="96067" y="293666"/>
                </a:cubicBezTo>
                <a:cubicBezTo>
                  <a:pt x="90749" y="293271"/>
                  <a:pt x="85487" y="294963"/>
                  <a:pt x="81413" y="298378"/>
                </a:cubicBezTo>
                <a:cubicBezTo>
                  <a:pt x="73394" y="306302"/>
                  <a:pt x="73367" y="319175"/>
                  <a:pt x="81351" y="327132"/>
                </a:cubicBezTo>
                <a:cubicBezTo>
                  <a:pt x="81372" y="327152"/>
                  <a:pt x="81392" y="327173"/>
                  <a:pt x="81413" y="327193"/>
                </a:cubicBezTo>
                <a:cubicBezTo>
                  <a:pt x="85226" y="330982"/>
                  <a:pt x="90399" y="333113"/>
                  <a:pt x="95795" y="333117"/>
                </a:cubicBezTo>
                <a:cubicBezTo>
                  <a:pt x="101287" y="333061"/>
                  <a:pt x="106542" y="330888"/>
                  <a:pt x="110450" y="327058"/>
                </a:cubicBezTo>
                <a:cubicBezTo>
                  <a:pt x="117106" y="320174"/>
                  <a:pt x="118170" y="309671"/>
                  <a:pt x="113028" y="301610"/>
                </a:cubicBezTo>
                <a:cubicBezTo>
                  <a:pt x="110347" y="298028"/>
                  <a:pt x="111101" y="292967"/>
                  <a:pt x="114711" y="290308"/>
                </a:cubicBezTo>
                <a:cubicBezTo>
                  <a:pt x="118321" y="287648"/>
                  <a:pt x="123420" y="288396"/>
                  <a:pt x="126101" y="291978"/>
                </a:cubicBezTo>
                <a:cubicBezTo>
                  <a:pt x="126280" y="292217"/>
                  <a:pt x="126445" y="292466"/>
                  <a:pt x="126596" y="292723"/>
                </a:cubicBezTo>
                <a:lnTo>
                  <a:pt x="130185" y="304437"/>
                </a:lnTo>
                <a:lnTo>
                  <a:pt x="181820" y="304437"/>
                </a:lnTo>
                <a:cubicBezTo>
                  <a:pt x="186391" y="304437"/>
                  <a:pt x="190097" y="308114"/>
                  <a:pt x="190097" y="312650"/>
                </a:cubicBezTo>
                <a:cubicBezTo>
                  <a:pt x="190024" y="317156"/>
                  <a:pt x="186361" y="320792"/>
                  <a:pt x="181820" y="320864"/>
                </a:cubicBezTo>
                <a:lnTo>
                  <a:pt x="129424" y="320864"/>
                </a:lnTo>
                <a:lnTo>
                  <a:pt x="122246" y="338851"/>
                </a:lnTo>
                <a:cubicBezTo>
                  <a:pt x="115643" y="345622"/>
                  <a:pt x="106443" y="349899"/>
                  <a:pt x="96203" y="350083"/>
                </a:cubicBezTo>
                <a:lnTo>
                  <a:pt x="96067" y="350083"/>
                </a:lnTo>
                <a:cubicBezTo>
                  <a:pt x="75745" y="349936"/>
                  <a:pt x="59308" y="333625"/>
                  <a:pt x="59160" y="313459"/>
                </a:cubicBezTo>
                <a:cubicBezTo>
                  <a:pt x="59133" y="303771"/>
                  <a:pt x="62990" y="294470"/>
                  <a:pt x="69879" y="287607"/>
                </a:cubicBezTo>
                <a:cubicBezTo>
                  <a:pt x="76819" y="280688"/>
                  <a:pt x="86230" y="276768"/>
                  <a:pt x="96067" y="276700"/>
                </a:cubicBezTo>
                <a:close/>
                <a:moveTo>
                  <a:pt x="402040" y="275353"/>
                </a:moveTo>
                <a:cubicBezTo>
                  <a:pt x="422392" y="275352"/>
                  <a:pt x="438933" y="291646"/>
                  <a:pt x="439082" y="311842"/>
                </a:cubicBezTo>
                <a:cubicBezTo>
                  <a:pt x="439082" y="332091"/>
                  <a:pt x="422580" y="348527"/>
                  <a:pt x="402175" y="348601"/>
                </a:cubicBezTo>
                <a:cubicBezTo>
                  <a:pt x="391984" y="348593"/>
                  <a:pt x="382760" y="344487"/>
                  <a:pt x="376087" y="337854"/>
                </a:cubicBezTo>
                <a:lnTo>
                  <a:pt x="368786" y="320326"/>
                </a:lnTo>
                <a:lnTo>
                  <a:pt x="316557" y="320326"/>
                </a:lnTo>
                <a:cubicBezTo>
                  <a:pt x="312024" y="320905"/>
                  <a:pt x="307875" y="317728"/>
                  <a:pt x="307291" y="313229"/>
                </a:cubicBezTo>
                <a:cubicBezTo>
                  <a:pt x="306707" y="308730"/>
                  <a:pt x="309908" y="304613"/>
                  <a:pt x="314442" y="304033"/>
                </a:cubicBezTo>
                <a:cubicBezTo>
                  <a:pt x="315144" y="303944"/>
                  <a:pt x="315855" y="303944"/>
                  <a:pt x="316557" y="304033"/>
                </a:cubicBezTo>
                <a:lnTo>
                  <a:pt x="367661" y="304033"/>
                </a:lnTo>
                <a:lnTo>
                  <a:pt x="371239" y="292049"/>
                </a:lnTo>
                <a:cubicBezTo>
                  <a:pt x="373504" y="288195"/>
                  <a:pt x="378489" y="286893"/>
                  <a:pt x="382373" y="289142"/>
                </a:cubicBezTo>
                <a:cubicBezTo>
                  <a:pt x="386257" y="291390"/>
                  <a:pt x="387569" y="296336"/>
                  <a:pt x="385303" y="300191"/>
                </a:cubicBezTo>
                <a:cubicBezTo>
                  <a:pt x="385152" y="300448"/>
                  <a:pt x="384986" y="300697"/>
                  <a:pt x="384807" y="300936"/>
                </a:cubicBezTo>
                <a:cubicBezTo>
                  <a:pt x="382714" y="304247"/>
                  <a:pt x="381587" y="308069"/>
                  <a:pt x="381551" y="311977"/>
                </a:cubicBezTo>
                <a:cubicBezTo>
                  <a:pt x="381625" y="323175"/>
                  <a:pt x="390755" y="332235"/>
                  <a:pt x="402039" y="332309"/>
                </a:cubicBezTo>
                <a:cubicBezTo>
                  <a:pt x="407512" y="332351"/>
                  <a:pt x="412761" y="330160"/>
                  <a:pt x="416558" y="326250"/>
                </a:cubicBezTo>
                <a:cubicBezTo>
                  <a:pt x="420504" y="322496"/>
                  <a:pt x="422672" y="317265"/>
                  <a:pt x="422528" y="311842"/>
                </a:cubicBezTo>
                <a:cubicBezTo>
                  <a:pt x="422523" y="306488"/>
                  <a:pt x="420376" y="301354"/>
                  <a:pt x="416558" y="297570"/>
                </a:cubicBezTo>
                <a:cubicBezTo>
                  <a:pt x="412771" y="293743"/>
                  <a:pt x="407580" y="291605"/>
                  <a:pt x="402175" y="291645"/>
                </a:cubicBezTo>
                <a:cubicBezTo>
                  <a:pt x="400387" y="291604"/>
                  <a:pt x="398603" y="291831"/>
                  <a:pt x="396883" y="292319"/>
                </a:cubicBezTo>
                <a:cubicBezTo>
                  <a:pt x="392534" y="293713"/>
                  <a:pt x="387868" y="291344"/>
                  <a:pt x="386463" y="287028"/>
                </a:cubicBezTo>
                <a:cubicBezTo>
                  <a:pt x="385057" y="282711"/>
                  <a:pt x="387444" y="278082"/>
                  <a:pt x="391794" y="276687"/>
                </a:cubicBezTo>
                <a:cubicBezTo>
                  <a:pt x="392128" y="276580"/>
                  <a:pt x="392468" y="276494"/>
                  <a:pt x="392813" y="276430"/>
                </a:cubicBezTo>
                <a:cubicBezTo>
                  <a:pt x="395838" y="275732"/>
                  <a:pt x="398933" y="275371"/>
                  <a:pt x="402040" y="275353"/>
                </a:cubicBezTo>
                <a:close/>
                <a:moveTo>
                  <a:pt x="193218" y="223783"/>
                </a:moveTo>
                <a:lnTo>
                  <a:pt x="176393" y="223784"/>
                </a:lnTo>
                <a:lnTo>
                  <a:pt x="176393" y="230516"/>
                </a:lnTo>
                <a:lnTo>
                  <a:pt x="193218" y="230426"/>
                </a:lnTo>
                <a:close/>
                <a:moveTo>
                  <a:pt x="300682" y="223515"/>
                </a:moveTo>
                <a:lnTo>
                  <a:pt x="300682" y="230246"/>
                </a:lnTo>
                <a:lnTo>
                  <a:pt x="317914" y="230246"/>
                </a:lnTo>
                <a:lnTo>
                  <a:pt x="317914" y="223515"/>
                </a:lnTo>
                <a:close/>
                <a:moveTo>
                  <a:pt x="44505" y="171810"/>
                </a:moveTo>
                <a:cubicBezTo>
                  <a:pt x="56402" y="171887"/>
                  <a:pt x="67760" y="176745"/>
                  <a:pt x="75984" y="185275"/>
                </a:cubicBezTo>
                <a:lnTo>
                  <a:pt x="85576" y="207357"/>
                </a:lnTo>
                <a:lnTo>
                  <a:pt x="124561" y="207357"/>
                </a:lnTo>
                <a:cubicBezTo>
                  <a:pt x="126707" y="207463"/>
                  <a:pt x="128757" y="208267"/>
                  <a:pt x="130396" y="209646"/>
                </a:cubicBezTo>
                <a:cubicBezTo>
                  <a:pt x="131914" y="211203"/>
                  <a:pt x="132786" y="213270"/>
                  <a:pt x="132838" y="215436"/>
                </a:cubicBezTo>
                <a:lnTo>
                  <a:pt x="132838" y="229843"/>
                </a:lnTo>
                <a:lnTo>
                  <a:pt x="147221" y="229843"/>
                </a:lnTo>
                <a:cubicBezTo>
                  <a:pt x="151755" y="230423"/>
                  <a:pt x="154956" y="234540"/>
                  <a:pt x="154372" y="239039"/>
                </a:cubicBezTo>
                <a:cubicBezTo>
                  <a:pt x="153891" y="242743"/>
                  <a:pt x="150953" y="245658"/>
                  <a:pt x="147221" y="246135"/>
                </a:cubicBezTo>
                <a:lnTo>
                  <a:pt x="124697" y="246539"/>
                </a:lnTo>
                <a:cubicBezTo>
                  <a:pt x="122508" y="246515"/>
                  <a:pt x="120415" y="245646"/>
                  <a:pt x="118862" y="244116"/>
                </a:cubicBezTo>
                <a:cubicBezTo>
                  <a:pt x="117268" y="242610"/>
                  <a:pt x="116382" y="240510"/>
                  <a:pt x="116420" y="238326"/>
                </a:cubicBezTo>
                <a:lnTo>
                  <a:pt x="116420" y="223919"/>
                </a:lnTo>
                <a:lnTo>
                  <a:pt x="88213" y="223919"/>
                </a:lnTo>
                <a:lnTo>
                  <a:pt x="86704" y="232266"/>
                </a:lnTo>
                <a:cubicBezTo>
                  <a:pt x="84874" y="236423"/>
                  <a:pt x="79994" y="238321"/>
                  <a:pt x="75805" y="236505"/>
                </a:cubicBezTo>
                <a:cubicBezTo>
                  <a:pt x="71917" y="234819"/>
                  <a:pt x="69943" y="230488"/>
                  <a:pt x="71235" y="226477"/>
                </a:cubicBezTo>
                <a:cubicBezTo>
                  <a:pt x="72516" y="222944"/>
                  <a:pt x="72980" y="219170"/>
                  <a:pt x="72592" y="215436"/>
                </a:cubicBezTo>
                <a:cubicBezTo>
                  <a:pt x="72674" y="208032"/>
                  <a:pt x="69680" y="200922"/>
                  <a:pt x="64315" y="195777"/>
                </a:cubicBezTo>
                <a:cubicBezTo>
                  <a:pt x="58972" y="190798"/>
                  <a:pt x="51827" y="188176"/>
                  <a:pt x="44505" y="188506"/>
                </a:cubicBezTo>
                <a:cubicBezTo>
                  <a:pt x="28993" y="188487"/>
                  <a:pt x="16402" y="200950"/>
                  <a:pt x="16383" y="216343"/>
                </a:cubicBezTo>
                <a:cubicBezTo>
                  <a:pt x="16373" y="223789"/>
                  <a:pt x="19366" y="230929"/>
                  <a:pt x="24695" y="236171"/>
                </a:cubicBezTo>
                <a:cubicBezTo>
                  <a:pt x="29903" y="241446"/>
                  <a:pt x="37065" y="244366"/>
                  <a:pt x="44505" y="244250"/>
                </a:cubicBezTo>
                <a:cubicBezTo>
                  <a:pt x="48255" y="244309"/>
                  <a:pt x="51983" y="243670"/>
                  <a:pt x="55496" y="242365"/>
                </a:cubicBezTo>
                <a:cubicBezTo>
                  <a:pt x="59655" y="240580"/>
                  <a:pt x="64484" y="242479"/>
                  <a:pt x="66283" y="246606"/>
                </a:cubicBezTo>
                <a:cubicBezTo>
                  <a:pt x="68081" y="250734"/>
                  <a:pt x="66168" y="255526"/>
                  <a:pt x="62009" y="257311"/>
                </a:cubicBezTo>
                <a:cubicBezTo>
                  <a:pt x="56513" y="259618"/>
                  <a:pt x="50608" y="260808"/>
                  <a:pt x="44641" y="260812"/>
                </a:cubicBezTo>
                <a:lnTo>
                  <a:pt x="44505" y="260138"/>
                </a:lnTo>
                <a:cubicBezTo>
                  <a:pt x="19926" y="260138"/>
                  <a:pt x="0" y="240365"/>
                  <a:pt x="0" y="215974"/>
                </a:cubicBezTo>
                <a:cubicBezTo>
                  <a:pt x="0" y="191583"/>
                  <a:pt x="19926" y="171810"/>
                  <a:pt x="44505" y="171810"/>
                </a:cubicBezTo>
                <a:close/>
                <a:moveTo>
                  <a:pt x="453194" y="171137"/>
                </a:moveTo>
                <a:cubicBezTo>
                  <a:pt x="477773" y="171063"/>
                  <a:pt x="497759" y="190776"/>
                  <a:pt x="497834" y="215167"/>
                </a:cubicBezTo>
                <a:cubicBezTo>
                  <a:pt x="497909" y="239558"/>
                  <a:pt x="478044" y="259391"/>
                  <a:pt x="453465" y="259465"/>
                </a:cubicBezTo>
                <a:lnTo>
                  <a:pt x="453329" y="259061"/>
                </a:lnTo>
                <a:cubicBezTo>
                  <a:pt x="447425" y="259147"/>
                  <a:pt x="441563" y="258048"/>
                  <a:pt x="436097" y="255830"/>
                </a:cubicBezTo>
                <a:cubicBezTo>
                  <a:pt x="431923" y="254172"/>
                  <a:pt x="429893" y="249470"/>
                  <a:pt x="431564" y="245328"/>
                </a:cubicBezTo>
                <a:cubicBezTo>
                  <a:pt x="431582" y="245282"/>
                  <a:pt x="431601" y="245237"/>
                  <a:pt x="431620" y="245193"/>
                </a:cubicBezTo>
                <a:cubicBezTo>
                  <a:pt x="433362" y="240999"/>
                  <a:pt x="438200" y="239001"/>
                  <a:pt x="442426" y="240729"/>
                </a:cubicBezTo>
                <a:cubicBezTo>
                  <a:pt x="442442" y="240736"/>
                  <a:pt x="442458" y="240743"/>
                  <a:pt x="442474" y="240749"/>
                </a:cubicBezTo>
                <a:cubicBezTo>
                  <a:pt x="445905" y="242200"/>
                  <a:pt x="449600" y="242933"/>
                  <a:pt x="453329" y="242904"/>
                </a:cubicBezTo>
                <a:cubicBezTo>
                  <a:pt x="468841" y="242923"/>
                  <a:pt x="481432" y="230460"/>
                  <a:pt x="481452" y="215067"/>
                </a:cubicBezTo>
                <a:cubicBezTo>
                  <a:pt x="481461" y="207621"/>
                  <a:pt x="478468" y="200481"/>
                  <a:pt x="473140" y="195239"/>
                </a:cubicBezTo>
                <a:cubicBezTo>
                  <a:pt x="467899" y="189930"/>
                  <a:pt x="460681" y="187006"/>
                  <a:pt x="453194" y="187160"/>
                </a:cubicBezTo>
                <a:cubicBezTo>
                  <a:pt x="445476" y="187158"/>
                  <a:pt x="438487" y="190262"/>
                  <a:pt x="433428" y="195280"/>
                </a:cubicBezTo>
                <a:lnTo>
                  <a:pt x="425692" y="213802"/>
                </a:lnTo>
                <a:lnTo>
                  <a:pt x="426367" y="214319"/>
                </a:lnTo>
                <a:lnTo>
                  <a:pt x="425290" y="215704"/>
                </a:lnTo>
                <a:lnTo>
                  <a:pt x="427006" y="225265"/>
                </a:lnTo>
                <a:cubicBezTo>
                  <a:pt x="428188" y="229647"/>
                  <a:pt x="425566" y="234150"/>
                  <a:pt x="421150" y="235322"/>
                </a:cubicBezTo>
                <a:cubicBezTo>
                  <a:pt x="417406" y="236316"/>
                  <a:pt x="413468" y="234599"/>
                  <a:pt x="411674" y="231189"/>
                </a:cubicBezTo>
                <a:lnTo>
                  <a:pt x="410286" y="223515"/>
                </a:lnTo>
                <a:lnTo>
                  <a:pt x="381551" y="223515"/>
                </a:lnTo>
                <a:lnTo>
                  <a:pt x="381551" y="237922"/>
                </a:lnTo>
                <a:cubicBezTo>
                  <a:pt x="381588" y="240106"/>
                  <a:pt x="380703" y="242205"/>
                  <a:pt x="379108" y="243712"/>
                </a:cubicBezTo>
                <a:cubicBezTo>
                  <a:pt x="377642" y="245287"/>
                  <a:pt x="375570" y="246168"/>
                  <a:pt x="373410" y="246135"/>
                </a:cubicBezTo>
                <a:lnTo>
                  <a:pt x="350750" y="246001"/>
                </a:lnTo>
                <a:cubicBezTo>
                  <a:pt x="346179" y="246001"/>
                  <a:pt x="342473" y="242323"/>
                  <a:pt x="342473" y="237787"/>
                </a:cubicBezTo>
                <a:cubicBezTo>
                  <a:pt x="342473" y="233251"/>
                  <a:pt x="346179" y="229574"/>
                  <a:pt x="350750" y="229574"/>
                </a:cubicBezTo>
                <a:lnTo>
                  <a:pt x="365133" y="229574"/>
                </a:lnTo>
                <a:lnTo>
                  <a:pt x="365133" y="215436"/>
                </a:lnTo>
                <a:cubicBezTo>
                  <a:pt x="365133" y="210900"/>
                  <a:pt x="368838" y="207222"/>
                  <a:pt x="373410" y="207222"/>
                </a:cubicBezTo>
                <a:lnTo>
                  <a:pt x="412223" y="207222"/>
                </a:lnTo>
                <a:lnTo>
                  <a:pt x="421764" y="184168"/>
                </a:lnTo>
                <a:cubicBezTo>
                  <a:pt x="429793" y="176151"/>
                  <a:pt x="440904" y="171174"/>
                  <a:pt x="453194" y="171137"/>
                </a:cubicBezTo>
                <a:close/>
                <a:moveTo>
                  <a:pt x="210586" y="105429"/>
                </a:moveTo>
                <a:cubicBezTo>
                  <a:pt x="191627" y="105502"/>
                  <a:pt x="176317" y="120814"/>
                  <a:pt x="176392" y="139628"/>
                </a:cubicBezTo>
                <a:cubicBezTo>
                  <a:pt x="176392" y="139673"/>
                  <a:pt x="176392" y="139718"/>
                  <a:pt x="176393" y="139764"/>
                </a:cubicBezTo>
                <a:lnTo>
                  <a:pt x="176393" y="207491"/>
                </a:lnTo>
                <a:lnTo>
                  <a:pt x="193218" y="207491"/>
                </a:lnTo>
                <a:lnTo>
                  <a:pt x="193218" y="150401"/>
                </a:lnTo>
                <a:cubicBezTo>
                  <a:pt x="192634" y="145902"/>
                  <a:pt x="195835" y="141785"/>
                  <a:pt x="200369" y="141205"/>
                </a:cubicBezTo>
                <a:cubicBezTo>
                  <a:pt x="204903" y="140626"/>
                  <a:pt x="209052" y="143803"/>
                  <a:pt x="209636" y="148302"/>
                </a:cubicBezTo>
                <a:cubicBezTo>
                  <a:pt x="209726" y="148999"/>
                  <a:pt x="209726" y="149704"/>
                  <a:pt x="209636" y="150401"/>
                </a:cubicBezTo>
                <a:lnTo>
                  <a:pt x="209636" y="213726"/>
                </a:lnTo>
                <a:lnTo>
                  <a:pt x="210761" y="214588"/>
                </a:lnTo>
                <a:lnTo>
                  <a:pt x="209636" y="216035"/>
                </a:lnTo>
                <a:lnTo>
                  <a:pt x="209636" y="237914"/>
                </a:lnTo>
                <a:lnTo>
                  <a:pt x="209907" y="238594"/>
                </a:lnTo>
                <a:lnTo>
                  <a:pt x="209907" y="370683"/>
                </a:lnTo>
                <a:lnTo>
                  <a:pt x="239080" y="370683"/>
                </a:lnTo>
                <a:lnTo>
                  <a:pt x="239080" y="260677"/>
                </a:lnTo>
                <a:cubicBezTo>
                  <a:pt x="238496" y="256178"/>
                  <a:pt x="241697" y="252061"/>
                  <a:pt x="246231" y="251481"/>
                </a:cubicBezTo>
                <a:cubicBezTo>
                  <a:pt x="250765" y="250902"/>
                  <a:pt x="254914" y="254079"/>
                  <a:pt x="255498" y="258578"/>
                </a:cubicBezTo>
                <a:cubicBezTo>
                  <a:pt x="255588" y="259275"/>
                  <a:pt x="255588" y="259980"/>
                  <a:pt x="255498" y="260677"/>
                </a:cubicBezTo>
                <a:lnTo>
                  <a:pt x="255498" y="370683"/>
                </a:lnTo>
                <a:lnTo>
                  <a:pt x="284942" y="370683"/>
                </a:lnTo>
                <a:lnTo>
                  <a:pt x="284942" y="239135"/>
                </a:lnTo>
                <a:lnTo>
                  <a:pt x="284263" y="238461"/>
                </a:lnTo>
                <a:cubicBezTo>
                  <a:pt x="284263" y="238416"/>
                  <a:pt x="284263" y="238371"/>
                  <a:pt x="284264" y="238326"/>
                </a:cubicBezTo>
                <a:lnTo>
                  <a:pt x="284264" y="217280"/>
                </a:lnTo>
                <a:lnTo>
                  <a:pt x="283139" y="216418"/>
                </a:lnTo>
                <a:lnTo>
                  <a:pt x="284264" y="214971"/>
                </a:lnTo>
                <a:lnTo>
                  <a:pt x="284264" y="150132"/>
                </a:lnTo>
                <a:cubicBezTo>
                  <a:pt x="284848" y="145633"/>
                  <a:pt x="288997" y="142456"/>
                  <a:pt x="293531" y="143035"/>
                </a:cubicBezTo>
                <a:cubicBezTo>
                  <a:pt x="297263" y="143512"/>
                  <a:pt x="300201" y="146428"/>
                  <a:pt x="300682" y="150132"/>
                </a:cubicBezTo>
                <a:lnTo>
                  <a:pt x="300682" y="207222"/>
                </a:lnTo>
                <a:lnTo>
                  <a:pt x="317914" y="207222"/>
                </a:lnTo>
                <a:lnTo>
                  <a:pt x="317914" y="139360"/>
                </a:lnTo>
                <a:cubicBezTo>
                  <a:pt x="317826" y="130315"/>
                  <a:pt x="314173" y="121663"/>
                  <a:pt x="307737" y="115258"/>
                </a:cubicBezTo>
                <a:cubicBezTo>
                  <a:pt x="301271" y="108920"/>
                  <a:pt x="292537" y="105386"/>
                  <a:pt x="283449" y="105429"/>
                </a:cubicBezTo>
                <a:close/>
                <a:moveTo>
                  <a:pt x="210721" y="89271"/>
                </a:moveTo>
                <a:lnTo>
                  <a:pt x="282635" y="89271"/>
                </a:lnTo>
                <a:cubicBezTo>
                  <a:pt x="296670" y="89271"/>
                  <a:pt x="309388" y="94897"/>
                  <a:pt x="318615" y="104004"/>
                </a:cubicBezTo>
                <a:lnTo>
                  <a:pt x="325867" y="121183"/>
                </a:lnTo>
                <a:lnTo>
                  <a:pt x="349952" y="121183"/>
                </a:lnTo>
                <a:lnTo>
                  <a:pt x="356042" y="106506"/>
                </a:lnTo>
                <a:cubicBezTo>
                  <a:pt x="362099" y="100336"/>
                  <a:pt x="370429" y="96884"/>
                  <a:pt x="379108" y="96946"/>
                </a:cubicBezTo>
                <a:cubicBezTo>
                  <a:pt x="387747" y="96954"/>
                  <a:pt x="396035" y="100341"/>
                  <a:pt x="402175" y="106371"/>
                </a:cubicBezTo>
                <a:cubicBezTo>
                  <a:pt x="411237" y="115431"/>
                  <a:pt x="414104" y="128921"/>
                  <a:pt x="409502" y="140841"/>
                </a:cubicBezTo>
                <a:cubicBezTo>
                  <a:pt x="407779" y="145042"/>
                  <a:pt x="402949" y="147062"/>
                  <a:pt x="398715" y="145351"/>
                </a:cubicBezTo>
                <a:cubicBezTo>
                  <a:pt x="394481" y="143641"/>
                  <a:pt x="392446" y="138848"/>
                  <a:pt x="394170" y="134647"/>
                </a:cubicBezTo>
                <a:cubicBezTo>
                  <a:pt x="394933" y="132813"/>
                  <a:pt x="395303" y="130841"/>
                  <a:pt x="395255" y="128857"/>
                </a:cubicBezTo>
                <a:cubicBezTo>
                  <a:pt x="395181" y="120038"/>
                  <a:pt x="387995" y="112907"/>
                  <a:pt x="379108" y="112834"/>
                </a:cubicBezTo>
                <a:cubicBezTo>
                  <a:pt x="370194" y="113068"/>
                  <a:pt x="363158" y="120428"/>
                  <a:pt x="363393" y="129274"/>
                </a:cubicBezTo>
                <a:cubicBezTo>
                  <a:pt x="363497" y="133176"/>
                  <a:pt x="365032" y="136906"/>
                  <a:pt x="367711" y="139764"/>
                </a:cubicBezTo>
                <a:cubicBezTo>
                  <a:pt x="370704" y="142809"/>
                  <a:pt x="374821" y="144511"/>
                  <a:pt x="379108" y="144476"/>
                </a:cubicBezTo>
                <a:cubicBezTo>
                  <a:pt x="381251" y="144506"/>
                  <a:pt x="383376" y="144093"/>
                  <a:pt x="385350" y="143264"/>
                </a:cubicBezTo>
                <a:cubicBezTo>
                  <a:pt x="389547" y="141486"/>
                  <a:pt x="394402" y="143413"/>
                  <a:pt x="396205" y="147573"/>
                </a:cubicBezTo>
                <a:cubicBezTo>
                  <a:pt x="397977" y="151674"/>
                  <a:pt x="396063" y="156423"/>
                  <a:pt x="391931" y="158182"/>
                </a:cubicBezTo>
                <a:cubicBezTo>
                  <a:pt x="391908" y="158191"/>
                  <a:pt x="391885" y="158201"/>
                  <a:pt x="391863" y="158210"/>
                </a:cubicBezTo>
                <a:cubicBezTo>
                  <a:pt x="388149" y="160111"/>
                  <a:pt x="384089" y="161255"/>
                  <a:pt x="379922" y="161576"/>
                </a:cubicBezTo>
                <a:lnTo>
                  <a:pt x="379108" y="161576"/>
                </a:lnTo>
                <a:cubicBezTo>
                  <a:pt x="370505" y="161591"/>
                  <a:pt x="362251" y="158199"/>
                  <a:pt x="356177" y="152151"/>
                </a:cubicBezTo>
                <a:lnTo>
                  <a:pt x="349954" y="137451"/>
                </a:lnTo>
                <a:lnTo>
                  <a:pt x="332701" y="137373"/>
                </a:lnTo>
                <a:lnTo>
                  <a:pt x="333653" y="139629"/>
                </a:lnTo>
                <a:lnTo>
                  <a:pt x="333653" y="213352"/>
                </a:lnTo>
                <a:lnTo>
                  <a:pt x="334915" y="214319"/>
                </a:lnTo>
                <a:lnTo>
                  <a:pt x="333653" y="215942"/>
                </a:lnTo>
                <a:lnTo>
                  <a:pt x="333653" y="238460"/>
                </a:lnTo>
                <a:cubicBezTo>
                  <a:pt x="333629" y="240631"/>
                  <a:pt x="332753" y="242708"/>
                  <a:pt x="331211" y="244250"/>
                </a:cubicBezTo>
                <a:cubicBezTo>
                  <a:pt x="329693" y="245832"/>
                  <a:pt x="327577" y="246711"/>
                  <a:pt x="325376" y="246673"/>
                </a:cubicBezTo>
                <a:lnTo>
                  <a:pt x="300681" y="246673"/>
                </a:lnTo>
                <a:lnTo>
                  <a:pt x="300681" y="370818"/>
                </a:lnTo>
                <a:lnTo>
                  <a:pt x="342609" y="370818"/>
                </a:lnTo>
                <a:cubicBezTo>
                  <a:pt x="347099" y="370888"/>
                  <a:pt x="350742" y="374444"/>
                  <a:pt x="350886" y="378897"/>
                </a:cubicBezTo>
                <a:cubicBezTo>
                  <a:pt x="350886" y="383433"/>
                  <a:pt x="347180" y="387110"/>
                  <a:pt x="342609" y="387110"/>
                </a:cubicBezTo>
                <a:lnTo>
                  <a:pt x="247357" y="387110"/>
                </a:lnTo>
                <a:lnTo>
                  <a:pt x="201766" y="387110"/>
                </a:lnTo>
                <a:lnTo>
                  <a:pt x="156176" y="387110"/>
                </a:lnTo>
                <a:lnTo>
                  <a:pt x="156040" y="387110"/>
                </a:lnTo>
                <a:cubicBezTo>
                  <a:pt x="151544" y="387110"/>
                  <a:pt x="147899" y="383493"/>
                  <a:pt x="147899" y="379031"/>
                </a:cubicBezTo>
                <a:cubicBezTo>
                  <a:pt x="147898" y="374547"/>
                  <a:pt x="151522" y="370892"/>
                  <a:pt x="156040" y="370818"/>
                </a:cubicBezTo>
                <a:lnTo>
                  <a:pt x="193625" y="370818"/>
                </a:lnTo>
                <a:lnTo>
                  <a:pt x="193625" y="246808"/>
                </a:lnTo>
                <a:lnTo>
                  <a:pt x="168387" y="246808"/>
                </a:lnTo>
                <a:cubicBezTo>
                  <a:pt x="166169" y="246938"/>
                  <a:pt x="164016" y="246043"/>
                  <a:pt x="162553" y="244384"/>
                </a:cubicBezTo>
                <a:cubicBezTo>
                  <a:pt x="161019" y="242893"/>
                  <a:pt x="160141" y="240860"/>
                  <a:pt x="160110" y="238729"/>
                </a:cubicBezTo>
                <a:lnTo>
                  <a:pt x="160110" y="139764"/>
                </a:lnTo>
                <a:lnTo>
                  <a:pt x="160515" y="137744"/>
                </a:lnTo>
                <a:lnTo>
                  <a:pt x="147308" y="137744"/>
                </a:lnTo>
                <a:lnTo>
                  <a:pt x="141386" y="152017"/>
                </a:lnTo>
                <a:cubicBezTo>
                  <a:pt x="135311" y="158160"/>
                  <a:pt x="126992" y="161607"/>
                  <a:pt x="118319" y="161577"/>
                </a:cubicBezTo>
                <a:cubicBezTo>
                  <a:pt x="113995" y="161581"/>
                  <a:pt x="109710" y="160758"/>
                  <a:pt x="105700" y="159153"/>
                </a:cubicBezTo>
                <a:cubicBezTo>
                  <a:pt x="101508" y="157364"/>
                  <a:pt x="99566" y="152546"/>
                  <a:pt x="101358" y="148381"/>
                </a:cubicBezTo>
                <a:cubicBezTo>
                  <a:pt x="103093" y="144265"/>
                  <a:pt x="107861" y="142323"/>
                  <a:pt x="112010" y="144044"/>
                </a:cubicBezTo>
                <a:cubicBezTo>
                  <a:pt x="112032" y="144053"/>
                  <a:pt x="112055" y="144063"/>
                  <a:pt x="112077" y="144073"/>
                </a:cubicBezTo>
                <a:cubicBezTo>
                  <a:pt x="118132" y="146527"/>
                  <a:pt x="125079" y="145148"/>
                  <a:pt x="129717" y="140572"/>
                </a:cubicBezTo>
                <a:cubicBezTo>
                  <a:pt x="132710" y="137550"/>
                  <a:pt x="134412" y="133498"/>
                  <a:pt x="134466" y="129261"/>
                </a:cubicBezTo>
                <a:cubicBezTo>
                  <a:pt x="134466" y="120412"/>
                  <a:pt x="127237" y="113238"/>
                  <a:pt x="118319" y="113238"/>
                </a:cubicBezTo>
                <a:cubicBezTo>
                  <a:pt x="109401" y="113238"/>
                  <a:pt x="102172" y="120412"/>
                  <a:pt x="102172" y="129261"/>
                </a:cubicBezTo>
                <a:cubicBezTo>
                  <a:pt x="102191" y="131239"/>
                  <a:pt x="102559" y="133199"/>
                  <a:pt x="103258" y="135051"/>
                </a:cubicBezTo>
                <a:cubicBezTo>
                  <a:pt x="104911" y="139280"/>
                  <a:pt x="102796" y="144039"/>
                  <a:pt x="98534" y="145679"/>
                </a:cubicBezTo>
                <a:cubicBezTo>
                  <a:pt x="98525" y="145682"/>
                  <a:pt x="98517" y="145685"/>
                  <a:pt x="98509" y="145688"/>
                </a:cubicBezTo>
                <a:cubicBezTo>
                  <a:pt x="94276" y="147244"/>
                  <a:pt x="89568" y="145147"/>
                  <a:pt x="87925" y="140976"/>
                </a:cubicBezTo>
                <a:cubicBezTo>
                  <a:pt x="86475" y="137286"/>
                  <a:pt x="85738" y="133357"/>
                  <a:pt x="85754" y="129396"/>
                </a:cubicBezTo>
                <a:cubicBezTo>
                  <a:pt x="85710" y="111549"/>
                  <a:pt x="100254" y="97045"/>
                  <a:pt x="118239" y="97001"/>
                </a:cubicBezTo>
                <a:cubicBezTo>
                  <a:pt x="126856" y="96980"/>
                  <a:pt x="135131" y="100350"/>
                  <a:pt x="141250" y="106371"/>
                </a:cubicBezTo>
                <a:lnTo>
                  <a:pt x="147635" y="121452"/>
                </a:lnTo>
                <a:lnTo>
                  <a:pt x="163784" y="121452"/>
                </a:lnTo>
                <a:lnTo>
                  <a:pt x="164045" y="120152"/>
                </a:lnTo>
                <a:cubicBezTo>
                  <a:pt x="171700" y="102057"/>
                  <a:pt x="189701" y="89326"/>
                  <a:pt x="210721" y="89271"/>
                </a:cubicBezTo>
                <a:close/>
                <a:moveTo>
                  <a:pt x="248578" y="16292"/>
                </a:moveTo>
                <a:cubicBezTo>
                  <a:pt x="240281" y="16495"/>
                  <a:pt x="232278" y="19379"/>
                  <a:pt x="225782" y="24506"/>
                </a:cubicBezTo>
                <a:lnTo>
                  <a:pt x="225782" y="31103"/>
                </a:lnTo>
                <a:cubicBezTo>
                  <a:pt x="225662" y="39378"/>
                  <a:pt x="227571" y="47557"/>
                  <a:pt x="231346" y="54936"/>
                </a:cubicBezTo>
                <a:cubicBezTo>
                  <a:pt x="236095" y="63688"/>
                  <a:pt x="241658" y="68401"/>
                  <a:pt x="248171" y="68401"/>
                </a:cubicBezTo>
                <a:cubicBezTo>
                  <a:pt x="254684" y="68401"/>
                  <a:pt x="260654" y="64227"/>
                  <a:pt x="265403" y="54936"/>
                </a:cubicBezTo>
                <a:cubicBezTo>
                  <a:pt x="269340" y="47552"/>
                  <a:pt x="271390" y="39322"/>
                  <a:pt x="271373" y="30969"/>
                </a:cubicBezTo>
                <a:lnTo>
                  <a:pt x="271373" y="24102"/>
                </a:lnTo>
                <a:cubicBezTo>
                  <a:pt x="264875" y="19030"/>
                  <a:pt x="256845" y="16279"/>
                  <a:pt x="248578" y="16292"/>
                </a:cubicBezTo>
                <a:close/>
                <a:moveTo>
                  <a:pt x="428147" y="7002"/>
                </a:moveTo>
                <a:cubicBezTo>
                  <a:pt x="428849" y="6913"/>
                  <a:pt x="429560" y="6913"/>
                  <a:pt x="430262" y="7002"/>
                </a:cubicBezTo>
                <a:cubicBezTo>
                  <a:pt x="439825" y="6913"/>
                  <a:pt x="449020" y="10650"/>
                  <a:pt x="455772" y="17370"/>
                </a:cubicBezTo>
                <a:cubicBezTo>
                  <a:pt x="469860" y="31153"/>
                  <a:pt x="470021" y="53659"/>
                  <a:pt x="456132" y="67640"/>
                </a:cubicBezTo>
                <a:cubicBezTo>
                  <a:pt x="456013" y="67760"/>
                  <a:pt x="455893" y="67879"/>
                  <a:pt x="455772" y="67997"/>
                </a:cubicBezTo>
                <a:cubicBezTo>
                  <a:pt x="449067" y="74720"/>
                  <a:pt x="439930" y="78502"/>
                  <a:pt x="430398" y="78500"/>
                </a:cubicBezTo>
                <a:lnTo>
                  <a:pt x="430262" y="77423"/>
                </a:lnTo>
                <a:cubicBezTo>
                  <a:pt x="420296" y="77440"/>
                  <a:pt x="411266" y="73446"/>
                  <a:pt x="404723" y="66976"/>
                </a:cubicBezTo>
                <a:lnTo>
                  <a:pt x="397640" y="50089"/>
                </a:lnTo>
                <a:lnTo>
                  <a:pt x="368932" y="50089"/>
                </a:lnTo>
                <a:lnTo>
                  <a:pt x="368932" y="69478"/>
                </a:lnTo>
                <a:cubicBezTo>
                  <a:pt x="368938" y="71656"/>
                  <a:pt x="368057" y="73743"/>
                  <a:pt x="366490" y="75268"/>
                </a:cubicBezTo>
                <a:cubicBezTo>
                  <a:pt x="364956" y="76744"/>
                  <a:pt x="362927" y="77607"/>
                  <a:pt x="360791" y="77692"/>
                </a:cubicBezTo>
                <a:lnTo>
                  <a:pt x="325648" y="77692"/>
                </a:lnTo>
                <a:cubicBezTo>
                  <a:pt x="321115" y="78271"/>
                  <a:pt x="316966" y="75094"/>
                  <a:pt x="316382" y="70595"/>
                </a:cubicBezTo>
                <a:cubicBezTo>
                  <a:pt x="315798" y="66096"/>
                  <a:pt x="318999" y="61979"/>
                  <a:pt x="323533" y="61399"/>
                </a:cubicBezTo>
                <a:cubicBezTo>
                  <a:pt x="324235" y="61309"/>
                  <a:pt x="324946" y="61309"/>
                  <a:pt x="325648" y="61399"/>
                </a:cubicBezTo>
                <a:lnTo>
                  <a:pt x="352786" y="61399"/>
                </a:lnTo>
                <a:lnTo>
                  <a:pt x="352786" y="41875"/>
                </a:lnTo>
                <a:cubicBezTo>
                  <a:pt x="352786" y="37339"/>
                  <a:pt x="356491" y="33662"/>
                  <a:pt x="361063" y="33662"/>
                </a:cubicBezTo>
                <a:lnTo>
                  <a:pt x="398016" y="33662"/>
                </a:lnTo>
                <a:lnTo>
                  <a:pt x="407874" y="13465"/>
                </a:lnTo>
                <a:cubicBezTo>
                  <a:pt x="411621" y="10677"/>
                  <a:pt x="416937" y="11430"/>
                  <a:pt x="419747" y="15148"/>
                </a:cubicBezTo>
                <a:cubicBezTo>
                  <a:pt x="422557" y="18867"/>
                  <a:pt x="421798" y="24141"/>
                  <a:pt x="418051" y="26930"/>
                </a:cubicBezTo>
                <a:lnTo>
                  <a:pt x="410853" y="41734"/>
                </a:lnTo>
                <a:lnTo>
                  <a:pt x="410995" y="41875"/>
                </a:lnTo>
                <a:lnTo>
                  <a:pt x="410590" y="42284"/>
                </a:lnTo>
                <a:lnTo>
                  <a:pt x="416398" y="55998"/>
                </a:lnTo>
                <a:cubicBezTo>
                  <a:pt x="419956" y="59504"/>
                  <a:pt x="424856" y="61669"/>
                  <a:pt x="430262" y="61669"/>
                </a:cubicBezTo>
                <a:cubicBezTo>
                  <a:pt x="435387" y="61634"/>
                  <a:pt x="440280" y="59546"/>
                  <a:pt x="443831" y="55879"/>
                </a:cubicBezTo>
                <a:cubicBezTo>
                  <a:pt x="447544" y="52379"/>
                  <a:pt x="449611" y="47496"/>
                  <a:pt x="449530" y="42414"/>
                </a:cubicBezTo>
                <a:cubicBezTo>
                  <a:pt x="449486" y="37358"/>
                  <a:pt x="447439" y="32521"/>
                  <a:pt x="443831" y="28950"/>
                </a:cubicBezTo>
                <a:cubicBezTo>
                  <a:pt x="440216" y="25394"/>
                  <a:pt x="435352" y="23367"/>
                  <a:pt x="430262" y="23295"/>
                </a:cubicBezTo>
                <a:cubicBezTo>
                  <a:pt x="425729" y="23874"/>
                  <a:pt x="421580" y="20697"/>
                  <a:pt x="420996" y="16198"/>
                </a:cubicBezTo>
                <a:cubicBezTo>
                  <a:pt x="420412" y="11699"/>
                  <a:pt x="423614" y="7582"/>
                  <a:pt x="428147" y="7002"/>
                </a:cubicBezTo>
                <a:close/>
                <a:moveTo>
                  <a:pt x="66622" y="6867"/>
                </a:moveTo>
                <a:cubicBezTo>
                  <a:pt x="71118" y="6793"/>
                  <a:pt x="74823" y="10349"/>
                  <a:pt x="74898" y="14810"/>
                </a:cubicBezTo>
                <a:cubicBezTo>
                  <a:pt x="74899" y="14855"/>
                  <a:pt x="74899" y="14901"/>
                  <a:pt x="74899" y="14946"/>
                </a:cubicBezTo>
                <a:cubicBezTo>
                  <a:pt x="74899" y="19482"/>
                  <a:pt x="71194" y="23159"/>
                  <a:pt x="66622" y="23159"/>
                </a:cubicBezTo>
                <a:cubicBezTo>
                  <a:pt x="55794" y="24054"/>
                  <a:pt x="47747" y="33490"/>
                  <a:pt x="48648" y="44236"/>
                </a:cubicBezTo>
                <a:cubicBezTo>
                  <a:pt x="49446" y="53740"/>
                  <a:pt x="57045" y="61281"/>
                  <a:pt x="66622" y="62072"/>
                </a:cubicBezTo>
                <a:cubicBezTo>
                  <a:pt x="72054" y="62185"/>
                  <a:pt x="77018" y="60103"/>
                  <a:pt x="80652" y="56645"/>
                </a:cubicBezTo>
                <a:lnTo>
                  <a:pt x="86267" y="43954"/>
                </a:lnTo>
                <a:lnTo>
                  <a:pt x="85715" y="43531"/>
                </a:lnTo>
                <a:lnTo>
                  <a:pt x="86493" y="42531"/>
                </a:lnTo>
                <a:lnTo>
                  <a:pt x="78834" y="26929"/>
                </a:lnTo>
                <a:cubicBezTo>
                  <a:pt x="75294" y="24302"/>
                  <a:pt x="74570" y="19323"/>
                  <a:pt x="77219" y="15810"/>
                </a:cubicBezTo>
                <a:cubicBezTo>
                  <a:pt x="77302" y="15699"/>
                  <a:pt x="77388" y="15591"/>
                  <a:pt x="77477" y="15484"/>
                </a:cubicBezTo>
                <a:cubicBezTo>
                  <a:pt x="80233" y="11959"/>
                  <a:pt x="85347" y="11317"/>
                  <a:pt x="88900" y="14051"/>
                </a:cubicBezTo>
                <a:cubicBezTo>
                  <a:pt x="88937" y="14080"/>
                  <a:pt x="88974" y="14109"/>
                  <a:pt x="89011" y="14138"/>
                </a:cubicBezTo>
                <a:lnTo>
                  <a:pt x="98749" y="34335"/>
                </a:lnTo>
                <a:lnTo>
                  <a:pt x="136773" y="34335"/>
                </a:lnTo>
                <a:cubicBezTo>
                  <a:pt x="141269" y="34335"/>
                  <a:pt x="144914" y="37951"/>
                  <a:pt x="144915" y="42413"/>
                </a:cubicBezTo>
                <a:cubicBezTo>
                  <a:pt x="144915" y="42458"/>
                  <a:pt x="144915" y="42504"/>
                  <a:pt x="144914" y="42549"/>
                </a:cubicBezTo>
                <a:lnTo>
                  <a:pt x="144914" y="61803"/>
                </a:lnTo>
                <a:lnTo>
                  <a:pt x="172051" y="61803"/>
                </a:lnTo>
                <a:cubicBezTo>
                  <a:pt x="176585" y="62383"/>
                  <a:pt x="179787" y="66500"/>
                  <a:pt x="179203" y="70999"/>
                </a:cubicBezTo>
                <a:cubicBezTo>
                  <a:pt x="178722" y="74703"/>
                  <a:pt x="175784" y="77618"/>
                  <a:pt x="172051" y="78096"/>
                </a:cubicBezTo>
                <a:lnTo>
                  <a:pt x="136366" y="78230"/>
                </a:lnTo>
                <a:cubicBezTo>
                  <a:pt x="131869" y="78231"/>
                  <a:pt x="128224" y="74614"/>
                  <a:pt x="128223" y="70153"/>
                </a:cubicBezTo>
                <a:cubicBezTo>
                  <a:pt x="128223" y="70107"/>
                  <a:pt x="128224" y="70062"/>
                  <a:pt x="128225" y="70017"/>
                </a:cubicBezTo>
                <a:lnTo>
                  <a:pt x="128225" y="50628"/>
                </a:lnTo>
                <a:lnTo>
                  <a:pt x="99150" y="50628"/>
                </a:lnTo>
                <a:lnTo>
                  <a:pt x="92160" y="67645"/>
                </a:lnTo>
                <a:cubicBezTo>
                  <a:pt x="85683" y="74170"/>
                  <a:pt x="76709" y="78254"/>
                  <a:pt x="66758" y="78365"/>
                </a:cubicBezTo>
                <a:cubicBezTo>
                  <a:pt x="46826" y="78576"/>
                  <a:pt x="30495" y="62713"/>
                  <a:pt x="30282" y="42933"/>
                </a:cubicBezTo>
                <a:cubicBezTo>
                  <a:pt x="30179" y="33373"/>
                  <a:pt x="33932" y="24169"/>
                  <a:pt x="40706" y="17370"/>
                </a:cubicBezTo>
                <a:cubicBezTo>
                  <a:pt x="47525" y="10485"/>
                  <a:pt x="56897" y="6687"/>
                  <a:pt x="66622" y="6867"/>
                </a:cubicBezTo>
                <a:close/>
                <a:moveTo>
                  <a:pt x="248171" y="0"/>
                </a:moveTo>
                <a:cubicBezTo>
                  <a:pt x="257220" y="85"/>
                  <a:pt x="266114" y="2349"/>
                  <a:pt x="274087" y="6598"/>
                </a:cubicBezTo>
                <a:cubicBezTo>
                  <a:pt x="280193" y="9829"/>
                  <a:pt x="287655" y="15215"/>
                  <a:pt x="287655" y="22082"/>
                </a:cubicBezTo>
                <a:lnTo>
                  <a:pt x="287655" y="30969"/>
                </a:lnTo>
                <a:cubicBezTo>
                  <a:pt x="287765" y="41872"/>
                  <a:pt x="285204" y="52638"/>
                  <a:pt x="280193" y="62342"/>
                </a:cubicBezTo>
                <a:cubicBezTo>
                  <a:pt x="275214" y="75539"/>
                  <a:pt x="262507" y="84285"/>
                  <a:pt x="248306" y="84289"/>
                </a:cubicBezTo>
                <a:lnTo>
                  <a:pt x="247492" y="84289"/>
                </a:lnTo>
                <a:cubicBezTo>
                  <a:pt x="233980" y="83528"/>
                  <a:pt x="222132" y="75077"/>
                  <a:pt x="217098" y="62611"/>
                </a:cubicBezTo>
                <a:cubicBezTo>
                  <a:pt x="212109" y="52846"/>
                  <a:pt x="209506" y="42052"/>
                  <a:pt x="209500" y="31103"/>
                </a:cubicBezTo>
                <a:lnTo>
                  <a:pt x="209500" y="21409"/>
                </a:lnTo>
                <a:cubicBezTo>
                  <a:pt x="209504" y="19889"/>
                  <a:pt x="209926" y="18399"/>
                  <a:pt x="210721" y="17100"/>
                </a:cubicBezTo>
                <a:cubicBezTo>
                  <a:pt x="220118" y="6285"/>
                  <a:pt x="233780" y="47"/>
                  <a:pt x="248171" y="0"/>
                </a:cubicBezTo>
                <a:close/>
              </a:path>
            </a:pathLst>
          </a:custGeom>
          <a:solidFill>
            <a:schemeClr val="tx1"/>
          </a:solidFill>
          <a:ln w="13386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182B5D-9FB2-0672-BFD8-CDEF4B02F8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20F0EB7-DC8F-6A28-9439-1ACBC92861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7379F3-62BB-B8B6-8BFD-C64030898B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63093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11096F2-7C0D-A544-AE22-598A7BC8AEEB}"/>
              </a:ext>
            </a:extLst>
          </p:cNvPr>
          <p:cNvGrpSpPr/>
          <p:nvPr/>
        </p:nvGrpSpPr>
        <p:grpSpPr>
          <a:xfrm>
            <a:off x="1540990" y="1334071"/>
            <a:ext cx="2826095" cy="733630"/>
            <a:chOff x="3093761" y="1959237"/>
            <a:chExt cx="2826095" cy="73363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DD758C-A4D9-EC40-B3D2-252626730D81}"/>
                </a:ext>
              </a:extLst>
            </p:cNvPr>
            <p:cNvSpPr txBox="1"/>
            <p:nvPr/>
          </p:nvSpPr>
          <p:spPr>
            <a:xfrm>
              <a:off x="3093761" y="1959237"/>
              <a:ext cx="2826095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HISTORY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1DD01E-1498-EF45-8E47-9E176F7260B0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0C3BDD2-9BB9-1747-BA10-ADE1945BA507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10C9CBA-9BDF-1D4C-8B9A-73773DC1C74A}"/>
              </a:ext>
            </a:extLst>
          </p:cNvPr>
          <p:cNvSpPr txBox="1"/>
          <p:nvPr/>
        </p:nvSpPr>
        <p:spPr>
          <a:xfrm>
            <a:off x="2025765" y="2928616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ABOUT HISTORY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51F26D-3F2F-D74F-8A70-0189A01AD2AF}"/>
              </a:ext>
            </a:extLst>
          </p:cNvPr>
          <p:cNvSpPr txBox="1"/>
          <p:nvPr/>
        </p:nvSpPr>
        <p:spPr>
          <a:xfrm>
            <a:off x="1540990" y="3308575"/>
            <a:ext cx="4185440" cy="6701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gravida neque</a:t>
            </a:r>
            <a:endParaRPr lang="en-US" sz="1000" b="1" dirty="0">
              <a:solidFill>
                <a:srgbClr val="29292A">
                  <a:alpha val="80000"/>
                </a:srgbClr>
              </a:solidFill>
              <a:latin typeface="Caudex" panose="02040502050505030304" pitchFamily="18" charset="2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96DE842-8E5C-6446-9759-801DB1EA80E3}"/>
              </a:ext>
            </a:extLst>
          </p:cNvPr>
          <p:cNvGrpSpPr>
            <a:grpSpLocks noChangeAspect="1"/>
          </p:cNvGrpSpPr>
          <p:nvPr/>
        </p:nvGrpSpPr>
        <p:grpSpPr>
          <a:xfrm>
            <a:off x="1540990" y="2830657"/>
            <a:ext cx="380584" cy="380584"/>
            <a:chOff x="6408811" y="4602045"/>
            <a:chExt cx="380584" cy="380584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0127126-2206-4F47-9841-9D153AD122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A9160B6-C6A1-8E4E-B19D-8305BCE0EF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EG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01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BA1AD69-0A04-2145-A201-9FD5C4B57196}"/>
              </a:ext>
            </a:extLst>
          </p:cNvPr>
          <p:cNvSpPr txBox="1"/>
          <p:nvPr/>
        </p:nvSpPr>
        <p:spPr>
          <a:xfrm>
            <a:off x="2025765" y="4473851"/>
            <a:ext cx="2181468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Caudex" panose="02040502050505030304" pitchFamily="18" charset="2"/>
              </a:rPr>
              <a:t>ABOUT HISTORY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7BC162-CE11-404F-994A-8C8F41216CCB}"/>
              </a:ext>
            </a:extLst>
          </p:cNvPr>
          <p:cNvSpPr txBox="1"/>
          <p:nvPr/>
        </p:nvSpPr>
        <p:spPr>
          <a:xfrm>
            <a:off x="1540990" y="4853810"/>
            <a:ext cx="4185440" cy="67012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0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000" dirty="0">
                <a:solidFill>
                  <a:schemeClr val="tx2"/>
                </a:solidFill>
                <a:latin typeface="Caudex" panose="02040502050505030304" pitchFamily="18" charset="2"/>
              </a:rPr>
              <a:t> gravida neque</a:t>
            </a:r>
            <a:endParaRPr lang="en-US" sz="1000" b="1" dirty="0">
              <a:solidFill>
                <a:srgbClr val="29292A">
                  <a:alpha val="80000"/>
                </a:srgbClr>
              </a:solidFill>
              <a:latin typeface="Caudex" panose="02040502050505030304" pitchFamily="18" charset="2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D31C57-3E58-A545-8A4F-04AAA52ECFA3}"/>
              </a:ext>
            </a:extLst>
          </p:cNvPr>
          <p:cNvGrpSpPr>
            <a:grpSpLocks noChangeAspect="1"/>
          </p:cNvGrpSpPr>
          <p:nvPr/>
        </p:nvGrpSpPr>
        <p:grpSpPr>
          <a:xfrm>
            <a:off x="1540990" y="4375892"/>
            <a:ext cx="380584" cy="380584"/>
            <a:chOff x="6408811" y="4602045"/>
            <a:chExt cx="380584" cy="38058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23F2E2B-D150-7044-AFB5-EEA311AF47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08811" y="4602045"/>
              <a:ext cx="380584" cy="380584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EG" sz="2000" b="1" dirty="0">
                <a:solidFill>
                  <a:schemeClr val="tx2"/>
                </a:solidFill>
                <a:latin typeface="Caudex" panose="02040502050505030304" pitchFamily="18" charset="2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EDBD202-56BD-324F-94D2-B461FDC5E4D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9131" y="4662365"/>
              <a:ext cx="259944" cy="25994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EG" sz="1200" b="1" dirty="0">
                  <a:solidFill>
                    <a:srgbClr val="FFFFFF"/>
                  </a:solidFill>
                  <a:latin typeface="Caudex" panose="02040502050505030304" pitchFamily="18" charset="2"/>
                </a:rPr>
                <a:t>02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84195C6-BD1B-F945-AE10-1FF04F369317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C5C73D9-49D8-FB47-AECE-CF6E131799A7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28" name="Graphic 7">
              <a:extLst>
                <a:ext uri="{FF2B5EF4-FFF2-40B4-BE49-F238E27FC236}">
                  <a16:creationId xmlns:a16="http://schemas.microsoft.com/office/drawing/2014/main" id="{4CA4C800-9CFA-B143-A9F3-381B29CC958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215AB9D-B35F-B442-B37E-5DDD16CBA353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83C26-B44F-FEF2-85AE-FD955C20B5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6499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235158-12E6-CE0E-43C5-A972A43CE9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4DDF51-3945-E249-A78B-2714C62DE29E}"/>
              </a:ext>
            </a:extLst>
          </p:cNvPr>
          <p:cNvGrpSpPr/>
          <p:nvPr/>
        </p:nvGrpSpPr>
        <p:grpSpPr>
          <a:xfrm>
            <a:off x="7044692" y="1105471"/>
            <a:ext cx="2718179" cy="733630"/>
            <a:chOff x="3093761" y="1959237"/>
            <a:chExt cx="2718179" cy="73363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4F14FE8-2771-EA44-9574-12C49941DA95}"/>
                </a:ext>
              </a:extLst>
            </p:cNvPr>
            <p:cNvSpPr txBox="1"/>
            <p:nvPr/>
          </p:nvSpPr>
          <p:spPr>
            <a:xfrm>
              <a:off x="3093761" y="1959237"/>
              <a:ext cx="2462213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3200" b="1" dirty="0">
                  <a:latin typeface="Caudex" panose="02040502050505030304" pitchFamily="18" charset="2"/>
                </a:rPr>
                <a:t>OUR </a:t>
              </a:r>
              <a:r>
                <a:rPr lang="en-US" sz="3200" b="1" dirty="0">
                  <a:solidFill>
                    <a:schemeClr val="accent1"/>
                  </a:solidFill>
                  <a:latin typeface="Caudex" panose="02040502050505030304" pitchFamily="18" charset="2"/>
                </a:rPr>
                <a:t>VISION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3DBA0C-9424-3749-8A76-8A95045B7797}"/>
                </a:ext>
              </a:extLst>
            </p:cNvPr>
            <p:cNvSpPr txBox="1"/>
            <p:nvPr/>
          </p:nvSpPr>
          <p:spPr>
            <a:xfrm>
              <a:off x="3846658" y="2523590"/>
              <a:ext cx="196528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100" dirty="0">
                  <a:solidFill>
                    <a:schemeClr val="tx2"/>
                  </a:solidFill>
                  <a:latin typeface="Caudex" panose="02040502050505030304" pitchFamily="18" charset="2"/>
                </a:rPr>
                <a:t>SOMETHING TAGLINE HERE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FCBEA62-EE5E-3547-9742-5DFE8190C690}"/>
                </a:ext>
              </a:extLst>
            </p:cNvPr>
            <p:cNvCxnSpPr>
              <a:cxnSpLocks/>
            </p:cNvCxnSpPr>
            <p:nvPr/>
          </p:nvCxnSpPr>
          <p:spPr>
            <a:xfrm>
              <a:off x="3093761" y="2608229"/>
              <a:ext cx="651123" cy="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47CE34C-7980-C349-A589-35C80369F5D5}"/>
              </a:ext>
            </a:extLst>
          </p:cNvPr>
          <p:cNvSpPr txBox="1"/>
          <p:nvPr/>
        </p:nvSpPr>
        <p:spPr>
          <a:xfrm>
            <a:off x="7044692" y="2143494"/>
            <a:ext cx="3623308" cy="73712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lorem ipsum dolor sit amet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consectetur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adipiscing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elit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sed do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eiusmod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tempor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incididunt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ut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labore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et dolore magna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aliqua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ipsum nunc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aliquet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bibendum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enim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 </a:t>
            </a:r>
            <a:r>
              <a:rPr lang="en-US" sz="1100" dirty="0" err="1">
                <a:solidFill>
                  <a:schemeClr val="tx2"/>
                </a:solidFill>
                <a:latin typeface="Caudex" panose="02040502050505030304" pitchFamily="18" charset="2"/>
              </a:rPr>
              <a:t>facilisis</a:t>
            </a:r>
            <a:r>
              <a:rPr lang="en-US" sz="1100" dirty="0">
                <a:solidFill>
                  <a:schemeClr val="tx2"/>
                </a:solidFill>
                <a:latin typeface="Caudex" panose="02040502050505030304" pitchFamily="18" charset="2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528F61-73F2-7341-8D23-1B2B981C6B31}"/>
              </a:ext>
            </a:extLst>
          </p:cNvPr>
          <p:cNvSpPr/>
          <p:nvPr/>
        </p:nvSpPr>
        <p:spPr>
          <a:xfrm>
            <a:off x="6113813" y="3817248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21CBDC-2741-BD47-9A90-B5CF22E5FB6B}"/>
              </a:ext>
            </a:extLst>
          </p:cNvPr>
          <p:cNvGrpSpPr/>
          <p:nvPr/>
        </p:nvGrpSpPr>
        <p:grpSpPr>
          <a:xfrm>
            <a:off x="7044692" y="3805494"/>
            <a:ext cx="3362480" cy="675019"/>
            <a:chOff x="7164550" y="3794017"/>
            <a:chExt cx="3362480" cy="67501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B9D5E6F-2290-CC42-BC16-EB163E5F3400}"/>
                </a:ext>
              </a:extLst>
            </p:cNvPr>
            <p:cNvSpPr txBox="1"/>
            <p:nvPr/>
          </p:nvSpPr>
          <p:spPr>
            <a:xfrm>
              <a:off x="7164550" y="3794017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VISION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11CC45-2583-AD42-85F6-B3E9723166E7}"/>
                </a:ext>
              </a:extLst>
            </p:cNvPr>
            <p:cNvSpPr txBox="1"/>
            <p:nvPr/>
          </p:nvSpPr>
          <p:spPr>
            <a:xfrm>
              <a:off x="7164550" y="4029813"/>
              <a:ext cx="3362480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B69EC59-66AB-9346-BA24-5F16E22B61F9}"/>
              </a:ext>
            </a:extLst>
          </p:cNvPr>
          <p:cNvSpPr/>
          <p:nvPr/>
        </p:nvSpPr>
        <p:spPr>
          <a:xfrm>
            <a:off x="6113813" y="4983108"/>
            <a:ext cx="651510" cy="6515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  <a:effectLst>
            <a:outerShdw blurRad="254488" dist="165100" dir="2700000" sx="86000" sy="86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225ABE-52DE-2F47-B68E-3FF22BDC8C90}"/>
              </a:ext>
            </a:extLst>
          </p:cNvPr>
          <p:cNvGrpSpPr/>
          <p:nvPr/>
        </p:nvGrpSpPr>
        <p:grpSpPr>
          <a:xfrm>
            <a:off x="7044692" y="4971354"/>
            <a:ext cx="3362480" cy="675019"/>
            <a:chOff x="7164550" y="3794017"/>
            <a:chExt cx="3362480" cy="67501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C742F9-B439-1243-AB19-415B6787D441}"/>
                </a:ext>
              </a:extLst>
            </p:cNvPr>
            <p:cNvSpPr txBox="1"/>
            <p:nvPr/>
          </p:nvSpPr>
          <p:spPr>
            <a:xfrm>
              <a:off x="7164550" y="3794017"/>
              <a:ext cx="2181468" cy="18466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  <a:latin typeface="Caudex" panose="02040502050505030304" pitchFamily="18" charset="2"/>
                </a:rPr>
                <a:t>ABOUT VISION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C2E6CA-2B41-384E-8CC2-5BD03A87DFC0}"/>
                </a:ext>
              </a:extLst>
            </p:cNvPr>
            <p:cNvSpPr txBox="1"/>
            <p:nvPr/>
          </p:nvSpPr>
          <p:spPr>
            <a:xfrm>
              <a:off x="7164550" y="4029813"/>
              <a:ext cx="3362480" cy="43922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lorem ipsum dolor sit amet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consectetur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adipiscing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elit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sed do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eiusmod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tempor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incididunt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ut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</a:t>
              </a:r>
              <a:r>
                <a:rPr lang="en-US" sz="1000" dirty="0" err="1">
                  <a:solidFill>
                    <a:schemeClr val="tx2"/>
                  </a:solidFill>
                  <a:latin typeface="Caudex" panose="02040502050505030304" pitchFamily="18" charset="2"/>
                </a:rPr>
                <a:t>labore</a:t>
              </a:r>
              <a:r>
                <a:rPr lang="en-US" sz="1000" dirty="0">
                  <a:solidFill>
                    <a:schemeClr val="tx2"/>
                  </a:solidFill>
                  <a:latin typeface="Caudex" panose="02040502050505030304" pitchFamily="18" charset="2"/>
                </a:rPr>
                <a:t> et dolore magna</a:t>
              </a:r>
            </a:p>
          </p:txBody>
        </p:sp>
      </p:grpSp>
      <p:sp>
        <p:nvSpPr>
          <p:cNvPr id="20" name="Freeform 19">
            <a:extLst>
              <a:ext uri="{FF2B5EF4-FFF2-40B4-BE49-F238E27FC236}">
                <a16:creationId xmlns:a16="http://schemas.microsoft.com/office/drawing/2014/main" id="{FCB04A03-6369-CE40-AA60-EBA06CBD4D91}"/>
              </a:ext>
            </a:extLst>
          </p:cNvPr>
          <p:cNvSpPr>
            <a:spLocks noChangeAspect="1"/>
          </p:cNvSpPr>
          <p:nvPr/>
        </p:nvSpPr>
        <p:spPr>
          <a:xfrm>
            <a:off x="6272766" y="3953046"/>
            <a:ext cx="333605" cy="379914"/>
          </a:xfrm>
          <a:custGeom>
            <a:avLst/>
            <a:gdLst>
              <a:gd name="connsiteX0" fmla="*/ 52354 w 444027"/>
              <a:gd name="connsiteY0" fmla="*/ 402609 h 505666"/>
              <a:gd name="connsiteX1" fmla="*/ 54528 w 444027"/>
              <a:gd name="connsiteY1" fmla="*/ 402609 h 505666"/>
              <a:gd name="connsiteX2" fmla="*/ 166092 w 444027"/>
              <a:gd name="connsiteY2" fmla="*/ 402609 h 505666"/>
              <a:gd name="connsiteX3" fmla="*/ 175616 w 444027"/>
              <a:gd name="connsiteY3" fmla="*/ 409959 h 505666"/>
              <a:gd name="connsiteX4" fmla="*/ 168266 w 444027"/>
              <a:gd name="connsiteY4" fmla="*/ 419483 h 505666"/>
              <a:gd name="connsiteX5" fmla="*/ 166092 w 444027"/>
              <a:gd name="connsiteY5" fmla="*/ 419483 h 505666"/>
              <a:gd name="connsiteX6" fmla="*/ 54528 w 444027"/>
              <a:gd name="connsiteY6" fmla="*/ 419483 h 505666"/>
              <a:gd name="connsiteX7" fmla="*/ 45004 w 444027"/>
              <a:gd name="connsiteY7" fmla="*/ 412133 h 505666"/>
              <a:gd name="connsiteX8" fmla="*/ 52354 w 444027"/>
              <a:gd name="connsiteY8" fmla="*/ 402609 h 505666"/>
              <a:gd name="connsiteX9" fmla="*/ 52354 w 444027"/>
              <a:gd name="connsiteY9" fmla="*/ 352126 h 505666"/>
              <a:gd name="connsiteX10" fmla="*/ 54528 w 444027"/>
              <a:gd name="connsiteY10" fmla="*/ 352126 h 505666"/>
              <a:gd name="connsiteX11" fmla="*/ 166092 w 444027"/>
              <a:gd name="connsiteY11" fmla="*/ 352126 h 505666"/>
              <a:gd name="connsiteX12" fmla="*/ 175616 w 444027"/>
              <a:gd name="connsiteY12" fmla="*/ 359476 h 505666"/>
              <a:gd name="connsiteX13" fmla="*/ 168266 w 444027"/>
              <a:gd name="connsiteY13" fmla="*/ 369000 h 505666"/>
              <a:gd name="connsiteX14" fmla="*/ 166092 w 444027"/>
              <a:gd name="connsiteY14" fmla="*/ 369000 h 505666"/>
              <a:gd name="connsiteX15" fmla="*/ 54528 w 444027"/>
              <a:gd name="connsiteY15" fmla="*/ 369000 h 505666"/>
              <a:gd name="connsiteX16" fmla="*/ 45004 w 444027"/>
              <a:gd name="connsiteY16" fmla="*/ 361650 h 505666"/>
              <a:gd name="connsiteX17" fmla="*/ 52354 w 444027"/>
              <a:gd name="connsiteY17" fmla="*/ 352126 h 505666"/>
              <a:gd name="connsiteX18" fmla="*/ 317820 w 444027"/>
              <a:gd name="connsiteY18" fmla="*/ 326326 h 505666"/>
              <a:gd name="connsiteX19" fmla="*/ 267061 w 444027"/>
              <a:gd name="connsiteY19" fmla="*/ 377091 h 505666"/>
              <a:gd name="connsiteX20" fmla="*/ 317826 w 444027"/>
              <a:gd name="connsiteY20" fmla="*/ 427850 h 505666"/>
              <a:gd name="connsiteX21" fmla="*/ 368585 w 444027"/>
              <a:gd name="connsiteY21" fmla="*/ 377085 h 505666"/>
              <a:gd name="connsiteX22" fmla="*/ 368582 w 444027"/>
              <a:gd name="connsiteY22" fmla="*/ 376530 h 505666"/>
              <a:gd name="connsiteX23" fmla="*/ 317820 w 444027"/>
              <a:gd name="connsiteY23" fmla="*/ 326326 h 505666"/>
              <a:gd name="connsiteX24" fmla="*/ 318104 w 444027"/>
              <a:gd name="connsiteY24" fmla="*/ 309452 h 505666"/>
              <a:gd name="connsiteX25" fmla="*/ 385596 w 444027"/>
              <a:gd name="connsiteY25" fmla="*/ 376530 h 505666"/>
              <a:gd name="connsiteX26" fmla="*/ 318520 w 444027"/>
              <a:gd name="connsiteY26" fmla="*/ 444722 h 505666"/>
              <a:gd name="connsiteX27" fmla="*/ 317820 w 444027"/>
              <a:gd name="connsiteY27" fmla="*/ 444724 h 505666"/>
              <a:gd name="connsiteX28" fmla="*/ 250326 w 444027"/>
              <a:gd name="connsiteY28" fmla="*/ 376946 h 505666"/>
              <a:gd name="connsiteX29" fmla="*/ 318104 w 444027"/>
              <a:gd name="connsiteY29" fmla="*/ 309452 h 505666"/>
              <a:gd name="connsiteX30" fmla="*/ 52354 w 444027"/>
              <a:gd name="connsiteY30" fmla="*/ 301504 h 505666"/>
              <a:gd name="connsiteX31" fmla="*/ 54528 w 444027"/>
              <a:gd name="connsiteY31" fmla="*/ 301504 h 505666"/>
              <a:gd name="connsiteX32" fmla="*/ 182687 w 444027"/>
              <a:gd name="connsiteY32" fmla="*/ 301504 h 505666"/>
              <a:gd name="connsiteX33" fmla="*/ 192211 w 444027"/>
              <a:gd name="connsiteY33" fmla="*/ 308854 h 505666"/>
              <a:gd name="connsiteX34" fmla="*/ 184861 w 444027"/>
              <a:gd name="connsiteY34" fmla="*/ 318378 h 505666"/>
              <a:gd name="connsiteX35" fmla="*/ 182687 w 444027"/>
              <a:gd name="connsiteY35" fmla="*/ 318378 h 505666"/>
              <a:gd name="connsiteX36" fmla="*/ 54528 w 444027"/>
              <a:gd name="connsiteY36" fmla="*/ 318378 h 505666"/>
              <a:gd name="connsiteX37" fmla="*/ 45004 w 444027"/>
              <a:gd name="connsiteY37" fmla="*/ 311028 h 505666"/>
              <a:gd name="connsiteX38" fmla="*/ 52354 w 444027"/>
              <a:gd name="connsiteY38" fmla="*/ 301504 h 505666"/>
              <a:gd name="connsiteX39" fmla="*/ 299551 w 444027"/>
              <a:gd name="connsiteY39" fmla="*/ 267894 h 505666"/>
              <a:gd name="connsiteX40" fmla="*/ 299551 w 444027"/>
              <a:gd name="connsiteY40" fmla="*/ 290765 h 505666"/>
              <a:gd name="connsiteX41" fmla="*/ 293555 w 444027"/>
              <a:gd name="connsiteY41" fmla="*/ 298853 h 505666"/>
              <a:gd name="connsiteX42" fmla="*/ 279609 w 444027"/>
              <a:gd name="connsiteY42" fmla="*/ 304571 h 505666"/>
              <a:gd name="connsiteX43" fmla="*/ 269708 w 444027"/>
              <a:gd name="connsiteY43" fmla="*/ 303037 h 505666"/>
              <a:gd name="connsiteX44" fmla="*/ 253531 w 444027"/>
              <a:gd name="connsiteY44" fmla="*/ 286860 h 505666"/>
              <a:gd name="connsiteX45" fmla="*/ 227453 w 444027"/>
              <a:gd name="connsiteY45" fmla="*/ 312938 h 505666"/>
              <a:gd name="connsiteX46" fmla="*/ 243629 w 444027"/>
              <a:gd name="connsiteY46" fmla="*/ 329115 h 505666"/>
              <a:gd name="connsiteX47" fmla="*/ 245164 w 444027"/>
              <a:gd name="connsiteY47" fmla="*/ 339016 h 505666"/>
              <a:gd name="connsiteX48" fmla="*/ 239446 w 444027"/>
              <a:gd name="connsiteY48" fmla="*/ 352962 h 505666"/>
              <a:gd name="connsiteX49" fmla="*/ 231357 w 444027"/>
              <a:gd name="connsiteY49" fmla="*/ 358819 h 505666"/>
              <a:gd name="connsiteX50" fmla="*/ 209184 w 444027"/>
              <a:gd name="connsiteY50" fmla="*/ 358819 h 505666"/>
              <a:gd name="connsiteX51" fmla="*/ 209184 w 444027"/>
              <a:gd name="connsiteY51" fmla="*/ 395635 h 505666"/>
              <a:gd name="connsiteX52" fmla="*/ 231497 w 444027"/>
              <a:gd name="connsiteY52" fmla="*/ 395635 h 505666"/>
              <a:gd name="connsiteX53" fmla="*/ 239585 w 444027"/>
              <a:gd name="connsiteY53" fmla="*/ 401632 h 505666"/>
              <a:gd name="connsiteX54" fmla="*/ 245303 w 444027"/>
              <a:gd name="connsiteY54" fmla="*/ 415578 h 505666"/>
              <a:gd name="connsiteX55" fmla="*/ 243769 w 444027"/>
              <a:gd name="connsiteY55" fmla="*/ 425479 h 505666"/>
              <a:gd name="connsiteX56" fmla="*/ 227592 w 444027"/>
              <a:gd name="connsiteY56" fmla="*/ 441656 h 505666"/>
              <a:gd name="connsiteX57" fmla="*/ 253670 w 444027"/>
              <a:gd name="connsiteY57" fmla="*/ 467594 h 505666"/>
              <a:gd name="connsiteX58" fmla="*/ 269847 w 444027"/>
              <a:gd name="connsiteY58" fmla="*/ 451418 h 505666"/>
              <a:gd name="connsiteX59" fmla="*/ 279748 w 444027"/>
              <a:gd name="connsiteY59" fmla="*/ 449884 h 505666"/>
              <a:gd name="connsiteX60" fmla="*/ 293694 w 444027"/>
              <a:gd name="connsiteY60" fmla="*/ 455741 h 505666"/>
              <a:gd name="connsiteX61" fmla="*/ 299691 w 444027"/>
              <a:gd name="connsiteY61" fmla="*/ 463829 h 505666"/>
              <a:gd name="connsiteX62" fmla="*/ 299551 w 444027"/>
              <a:gd name="connsiteY62" fmla="*/ 486282 h 505666"/>
              <a:gd name="connsiteX63" fmla="*/ 336228 w 444027"/>
              <a:gd name="connsiteY63" fmla="*/ 486282 h 505666"/>
              <a:gd name="connsiteX64" fmla="*/ 336228 w 444027"/>
              <a:gd name="connsiteY64" fmla="*/ 463550 h 505666"/>
              <a:gd name="connsiteX65" fmla="*/ 342225 w 444027"/>
              <a:gd name="connsiteY65" fmla="*/ 455462 h 505666"/>
              <a:gd name="connsiteX66" fmla="*/ 356170 w 444027"/>
              <a:gd name="connsiteY66" fmla="*/ 449605 h 505666"/>
              <a:gd name="connsiteX67" fmla="*/ 366072 w 444027"/>
              <a:gd name="connsiteY67" fmla="*/ 451139 h 505666"/>
              <a:gd name="connsiteX68" fmla="*/ 382248 w 444027"/>
              <a:gd name="connsiteY68" fmla="*/ 467316 h 505666"/>
              <a:gd name="connsiteX69" fmla="*/ 408187 w 444027"/>
              <a:gd name="connsiteY69" fmla="*/ 441377 h 505666"/>
              <a:gd name="connsiteX70" fmla="*/ 391871 w 444027"/>
              <a:gd name="connsiteY70" fmla="*/ 425200 h 505666"/>
              <a:gd name="connsiteX71" fmla="*/ 390476 w 444027"/>
              <a:gd name="connsiteY71" fmla="*/ 415299 h 505666"/>
              <a:gd name="connsiteX72" fmla="*/ 396194 w 444027"/>
              <a:gd name="connsiteY72" fmla="*/ 401353 h 505666"/>
              <a:gd name="connsiteX73" fmla="*/ 404282 w 444027"/>
              <a:gd name="connsiteY73" fmla="*/ 395357 h 505666"/>
              <a:gd name="connsiteX74" fmla="*/ 427153 w 444027"/>
              <a:gd name="connsiteY74" fmla="*/ 395357 h 505666"/>
              <a:gd name="connsiteX75" fmla="*/ 427153 w 444027"/>
              <a:gd name="connsiteY75" fmla="*/ 358680 h 505666"/>
              <a:gd name="connsiteX76" fmla="*/ 404422 w 444027"/>
              <a:gd name="connsiteY76" fmla="*/ 358680 h 505666"/>
              <a:gd name="connsiteX77" fmla="*/ 396333 w 444027"/>
              <a:gd name="connsiteY77" fmla="*/ 352823 h 505666"/>
              <a:gd name="connsiteX78" fmla="*/ 390616 w 444027"/>
              <a:gd name="connsiteY78" fmla="*/ 338877 h 505666"/>
              <a:gd name="connsiteX79" fmla="*/ 392010 w 444027"/>
              <a:gd name="connsiteY79" fmla="*/ 328976 h 505666"/>
              <a:gd name="connsiteX80" fmla="*/ 408187 w 444027"/>
              <a:gd name="connsiteY80" fmla="*/ 312799 h 505666"/>
              <a:gd name="connsiteX81" fmla="*/ 382109 w 444027"/>
              <a:gd name="connsiteY81" fmla="*/ 286860 h 505666"/>
              <a:gd name="connsiteX82" fmla="*/ 365932 w 444027"/>
              <a:gd name="connsiteY82" fmla="*/ 303037 h 505666"/>
              <a:gd name="connsiteX83" fmla="*/ 356031 w 444027"/>
              <a:gd name="connsiteY83" fmla="*/ 304571 h 505666"/>
              <a:gd name="connsiteX84" fmla="*/ 342085 w 444027"/>
              <a:gd name="connsiteY84" fmla="*/ 298853 h 505666"/>
              <a:gd name="connsiteX85" fmla="*/ 336089 w 444027"/>
              <a:gd name="connsiteY85" fmla="*/ 290765 h 505666"/>
              <a:gd name="connsiteX86" fmla="*/ 336089 w 444027"/>
              <a:gd name="connsiteY86" fmla="*/ 267894 h 505666"/>
              <a:gd name="connsiteX87" fmla="*/ 52354 w 444027"/>
              <a:gd name="connsiteY87" fmla="*/ 251021 h 505666"/>
              <a:gd name="connsiteX88" fmla="*/ 54528 w 444027"/>
              <a:gd name="connsiteY88" fmla="*/ 251021 h 505666"/>
              <a:gd name="connsiteX89" fmla="*/ 229405 w 444027"/>
              <a:gd name="connsiteY89" fmla="*/ 251021 h 505666"/>
              <a:gd name="connsiteX90" fmla="*/ 238929 w 444027"/>
              <a:gd name="connsiteY90" fmla="*/ 258371 h 505666"/>
              <a:gd name="connsiteX91" fmla="*/ 231579 w 444027"/>
              <a:gd name="connsiteY91" fmla="*/ 267895 h 505666"/>
              <a:gd name="connsiteX92" fmla="*/ 229405 w 444027"/>
              <a:gd name="connsiteY92" fmla="*/ 267895 h 505666"/>
              <a:gd name="connsiteX93" fmla="*/ 54528 w 444027"/>
              <a:gd name="connsiteY93" fmla="*/ 267895 h 505666"/>
              <a:gd name="connsiteX94" fmla="*/ 45004 w 444027"/>
              <a:gd name="connsiteY94" fmla="*/ 260545 h 505666"/>
              <a:gd name="connsiteX95" fmla="*/ 52354 w 444027"/>
              <a:gd name="connsiteY95" fmla="*/ 251021 h 505666"/>
              <a:gd name="connsiteX96" fmla="*/ 290487 w 444027"/>
              <a:gd name="connsiteY96" fmla="*/ 251020 h 505666"/>
              <a:gd name="connsiteX97" fmla="*/ 344177 w 444027"/>
              <a:gd name="connsiteY97" fmla="*/ 251020 h 505666"/>
              <a:gd name="connsiteX98" fmla="*/ 352544 w 444027"/>
              <a:gd name="connsiteY98" fmla="*/ 259387 h 505666"/>
              <a:gd name="connsiteX99" fmla="*/ 352544 w 444027"/>
              <a:gd name="connsiteY99" fmla="*/ 284768 h 505666"/>
              <a:gd name="connsiteX100" fmla="*/ 357704 w 444027"/>
              <a:gd name="connsiteY100" fmla="*/ 286860 h 505666"/>
              <a:gd name="connsiteX101" fmla="*/ 376531 w 444027"/>
              <a:gd name="connsiteY101" fmla="*/ 269010 h 505666"/>
              <a:gd name="connsiteX102" fmla="*/ 388363 w 444027"/>
              <a:gd name="connsiteY102" fmla="*/ 268849 h 505666"/>
              <a:gd name="connsiteX103" fmla="*/ 388524 w 444027"/>
              <a:gd name="connsiteY103" fmla="*/ 269010 h 505666"/>
              <a:gd name="connsiteX104" fmla="*/ 426037 w 444027"/>
              <a:gd name="connsiteY104" fmla="*/ 306802 h 505666"/>
              <a:gd name="connsiteX105" fmla="*/ 426257 w 444027"/>
              <a:gd name="connsiteY105" fmla="*/ 318436 h 505666"/>
              <a:gd name="connsiteX106" fmla="*/ 426037 w 444027"/>
              <a:gd name="connsiteY106" fmla="*/ 318656 h 505666"/>
              <a:gd name="connsiteX107" fmla="*/ 408187 w 444027"/>
              <a:gd name="connsiteY107" fmla="*/ 336646 h 505666"/>
              <a:gd name="connsiteX108" fmla="*/ 410279 w 444027"/>
              <a:gd name="connsiteY108" fmla="*/ 341666 h 505666"/>
              <a:gd name="connsiteX109" fmla="*/ 435520 w 444027"/>
              <a:gd name="connsiteY109" fmla="*/ 341666 h 505666"/>
              <a:gd name="connsiteX110" fmla="*/ 444027 w 444027"/>
              <a:gd name="connsiteY110" fmla="*/ 350173 h 505666"/>
              <a:gd name="connsiteX111" fmla="*/ 444027 w 444027"/>
              <a:gd name="connsiteY111" fmla="*/ 404421 h 505666"/>
              <a:gd name="connsiteX112" fmla="*/ 435661 w 444027"/>
              <a:gd name="connsiteY112" fmla="*/ 412790 h 505666"/>
              <a:gd name="connsiteX113" fmla="*/ 435520 w 444027"/>
              <a:gd name="connsiteY113" fmla="*/ 412788 h 505666"/>
              <a:gd name="connsiteX114" fmla="*/ 410279 w 444027"/>
              <a:gd name="connsiteY114" fmla="*/ 412788 h 505666"/>
              <a:gd name="connsiteX115" fmla="*/ 408187 w 444027"/>
              <a:gd name="connsiteY115" fmla="*/ 417948 h 505666"/>
              <a:gd name="connsiteX116" fmla="*/ 426037 w 444027"/>
              <a:gd name="connsiteY116" fmla="*/ 435799 h 505666"/>
              <a:gd name="connsiteX117" fmla="*/ 426199 w 444027"/>
              <a:gd name="connsiteY117" fmla="*/ 447631 h 505666"/>
              <a:gd name="connsiteX118" fmla="*/ 426037 w 444027"/>
              <a:gd name="connsiteY118" fmla="*/ 447792 h 505666"/>
              <a:gd name="connsiteX119" fmla="*/ 388106 w 444027"/>
              <a:gd name="connsiteY119" fmla="*/ 485305 h 505666"/>
              <a:gd name="connsiteX120" fmla="*/ 376112 w 444027"/>
              <a:gd name="connsiteY120" fmla="*/ 485305 h 505666"/>
              <a:gd name="connsiteX121" fmla="*/ 358262 w 444027"/>
              <a:gd name="connsiteY121" fmla="*/ 467316 h 505666"/>
              <a:gd name="connsiteX122" fmla="*/ 353102 w 444027"/>
              <a:gd name="connsiteY122" fmla="*/ 469547 h 505666"/>
              <a:gd name="connsiteX123" fmla="*/ 353102 w 444027"/>
              <a:gd name="connsiteY123" fmla="*/ 494788 h 505666"/>
              <a:gd name="connsiteX124" fmla="*/ 344735 w 444027"/>
              <a:gd name="connsiteY124" fmla="*/ 503295 h 505666"/>
              <a:gd name="connsiteX125" fmla="*/ 291044 w 444027"/>
              <a:gd name="connsiteY125" fmla="*/ 503295 h 505666"/>
              <a:gd name="connsiteX126" fmla="*/ 282538 w 444027"/>
              <a:gd name="connsiteY126" fmla="*/ 494788 h 505666"/>
              <a:gd name="connsiteX127" fmla="*/ 282538 w 444027"/>
              <a:gd name="connsiteY127" fmla="*/ 469547 h 505666"/>
              <a:gd name="connsiteX128" fmla="*/ 277517 w 444027"/>
              <a:gd name="connsiteY128" fmla="*/ 467316 h 505666"/>
              <a:gd name="connsiteX129" fmla="*/ 259667 w 444027"/>
              <a:gd name="connsiteY129" fmla="*/ 485305 h 505666"/>
              <a:gd name="connsiteX130" fmla="*/ 247674 w 444027"/>
              <a:gd name="connsiteY130" fmla="*/ 485305 h 505666"/>
              <a:gd name="connsiteX131" fmla="*/ 209184 w 444027"/>
              <a:gd name="connsiteY131" fmla="*/ 447373 h 505666"/>
              <a:gd name="connsiteX132" fmla="*/ 206674 w 444027"/>
              <a:gd name="connsiteY132" fmla="*/ 441377 h 505666"/>
              <a:gd name="connsiteX133" fmla="*/ 209184 w 444027"/>
              <a:gd name="connsiteY133" fmla="*/ 435380 h 505666"/>
              <a:gd name="connsiteX134" fmla="*/ 227034 w 444027"/>
              <a:gd name="connsiteY134" fmla="*/ 417530 h 505666"/>
              <a:gd name="connsiteX135" fmla="*/ 224942 w 444027"/>
              <a:gd name="connsiteY135" fmla="*/ 412370 h 505666"/>
              <a:gd name="connsiteX136" fmla="*/ 200259 w 444027"/>
              <a:gd name="connsiteY136" fmla="*/ 412370 h 505666"/>
              <a:gd name="connsiteX137" fmla="*/ 191753 w 444027"/>
              <a:gd name="connsiteY137" fmla="*/ 404143 h 505666"/>
              <a:gd name="connsiteX138" fmla="*/ 191752 w 444027"/>
              <a:gd name="connsiteY138" fmla="*/ 404003 h 505666"/>
              <a:gd name="connsiteX139" fmla="*/ 191752 w 444027"/>
              <a:gd name="connsiteY139" fmla="*/ 350312 h 505666"/>
              <a:gd name="connsiteX140" fmla="*/ 200259 w 444027"/>
              <a:gd name="connsiteY140" fmla="*/ 341806 h 505666"/>
              <a:gd name="connsiteX141" fmla="*/ 225500 w 444027"/>
              <a:gd name="connsiteY141" fmla="*/ 341806 h 505666"/>
              <a:gd name="connsiteX142" fmla="*/ 227592 w 444027"/>
              <a:gd name="connsiteY142" fmla="*/ 336785 h 505666"/>
              <a:gd name="connsiteX143" fmla="*/ 209184 w 444027"/>
              <a:gd name="connsiteY143" fmla="*/ 318795 h 505666"/>
              <a:gd name="connsiteX144" fmla="*/ 208821 w 444027"/>
              <a:gd name="connsiteY144" fmla="*/ 307165 h 505666"/>
              <a:gd name="connsiteX145" fmla="*/ 209184 w 444027"/>
              <a:gd name="connsiteY145" fmla="*/ 306802 h 505666"/>
              <a:gd name="connsiteX146" fmla="*/ 247116 w 444027"/>
              <a:gd name="connsiteY146" fmla="*/ 268870 h 505666"/>
              <a:gd name="connsiteX147" fmla="*/ 253112 w 444027"/>
              <a:gd name="connsiteY147" fmla="*/ 266360 h 505666"/>
              <a:gd name="connsiteX148" fmla="*/ 259109 w 444027"/>
              <a:gd name="connsiteY148" fmla="*/ 268870 h 505666"/>
              <a:gd name="connsiteX149" fmla="*/ 276959 w 444027"/>
              <a:gd name="connsiteY149" fmla="*/ 286721 h 505666"/>
              <a:gd name="connsiteX150" fmla="*/ 281980 w 444027"/>
              <a:gd name="connsiteY150" fmla="*/ 284629 h 505666"/>
              <a:gd name="connsiteX151" fmla="*/ 281980 w 444027"/>
              <a:gd name="connsiteY151" fmla="*/ 259387 h 505666"/>
              <a:gd name="connsiteX152" fmla="*/ 290487 w 444027"/>
              <a:gd name="connsiteY152" fmla="*/ 251020 h 505666"/>
              <a:gd name="connsiteX153" fmla="*/ 187150 w 444027"/>
              <a:gd name="connsiteY153" fmla="*/ 197470 h 505666"/>
              <a:gd name="connsiteX154" fmla="*/ 265663 w 444027"/>
              <a:gd name="connsiteY154" fmla="*/ 197470 h 505666"/>
              <a:gd name="connsiteX155" fmla="*/ 275187 w 444027"/>
              <a:gd name="connsiteY155" fmla="*/ 204820 h 505666"/>
              <a:gd name="connsiteX156" fmla="*/ 267837 w 444027"/>
              <a:gd name="connsiteY156" fmla="*/ 214344 h 505666"/>
              <a:gd name="connsiteX157" fmla="*/ 265663 w 444027"/>
              <a:gd name="connsiteY157" fmla="*/ 214344 h 505666"/>
              <a:gd name="connsiteX158" fmla="*/ 187150 w 444027"/>
              <a:gd name="connsiteY158" fmla="*/ 214344 h 505666"/>
              <a:gd name="connsiteX159" fmla="*/ 179800 w 444027"/>
              <a:gd name="connsiteY159" fmla="*/ 204820 h 505666"/>
              <a:gd name="connsiteX160" fmla="*/ 187150 w 444027"/>
              <a:gd name="connsiteY160" fmla="*/ 197470 h 505666"/>
              <a:gd name="connsiteX161" fmla="*/ 187150 w 444027"/>
              <a:gd name="connsiteY161" fmla="*/ 156749 h 505666"/>
              <a:gd name="connsiteX162" fmla="*/ 265663 w 444027"/>
              <a:gd name="connsiteY162" fmla="*/ 156749 h 505666"/>
              <a:gd name="connsiteX163" fmla="*/ 275187 w 444027"/>
              <a:gd name="connsiteY163" fmla="*/ 164099 h 505666"/>
              <a:gd name="connsiteX164" fmla="*/ 267837 w 444027"/>
              <a:gd name="connsiteY164" fmla="*/ 173623 h 505666"/>
              <a:gd name="connsiteX165" fmla="*/ 265663 w 444027"/>
              <a:gd name="connsiteY165" fmla="*/ 173623 h 505666"/>
              <a:gd name="connsiteX166" fmla="*/ 187150 w 444027"/>
              <a:gd name="connsiteY166" fmla="*/ 173623 h 505666"/>
              <a:gd name="connsiteX167" fmla="*/ 179800 w 444027"/>
              <a:gd name="connsiteY167" fmla="*/ 164099 h 505666"/>
              <a:gd name="connsiteX168" fmla="*/ 187150 w 444027"/>
              <a:gd name="connsiteY168" fmla="*/ 156749 h 505666"/>
              <a:gd name="connsiteX169" fmla="*/ 95249 w 444027"/>
              <a:gd name="connsiteY169" fmla="*/ 125511 h 505666"/>
              <a:gd name="connsiteX170" fmla="*/ 58991 w 444027"/>
              <a:gd name="connsiteY170" fmla="*/ 161490 h 505666"/>
              <a:gd name="connsiteX171" fmla="*/ 94970 w 444027"/>
              <a:gd name="connsiteY171" fmla="*/ 197748 h 505666"/>
              <a:gd name="connsiteX172" fmla="*/ 131228 w 444027"/>
              <a:gd name="connsiteY172" fmla="*/ 161769 h 505666"/>
              <a:gd name="connsiteX173" fmla="*/ 131228 w 444027"/>
              <a:gd name="connsiteY173" fmla="*/ 161490 h 505666"/>
              <a:gd name="connsiteX174" fmla="*/ 95249 w 444027"/>
              <a:gd name="connsiteY174" fmla="*/ 125511 h 505666"/>
              <a:gd name="connsiteX175" fmla="*/ 187150 w 444027"/>
              <a:gd name="connsiteY175" fmla="*/ 116028 h 505666"/>
              <a:gd name="connsiteX176" fmla="*/ 265663 w 444027"/>
              <a:gd name="connsiteY176" fmla="*/ 116028 h 505666"/>
              <a:gd name="connsiteX177" fmla="*/ 275187 w 444027"/>
              <a:gd name="connsiteY177" fmla="*/ 123378 h 505666"/>
              <a:gd name="connsiteX178" fmla="*/ 267837 w 444027"/>
              <a:gd name="connsiteY178" fmla="*/ 132902 h 505666"/>
              <a:gd name="connsiteX179" fmla="*/ 265663 w 444027"/>
              <a:gd name="connsiteY179" fmla="*/ 132902 h 505666"/>
              <a:gd name="connsiteX180" fmla="*/ 187150 w 444027"/>
              <a:gd name="connsiteY180" fmla="*/ 132902 h 505666"/>
              <a:gd name="connsiteX181" fmla="*/ 179800 w 444027"/>
              <a:gd name="connsiteY181" fmla="*/ 123378 h 505666"/>
              <a:gd name="connsiteX182" fmla="*/ 187150 w 444027"/>
              <a:gd name="connsiteY182" fmla="*/ 116028 h 505666"/>
              <a:gd name="connsiteX183" fmla="*/ 94970 w 444027"/>
              <a:gd name="connsiteY183" fmla="*/ 108358 h 505666"/>
              <a:gd name="connsiteX184" fmla="*/ 148102 w 444027"/>
              <a:gd name="connsiteY184" fmla="*/ 161212 h 505666"/>
              <a:gd name="connsiteX185" fmla="*/ 148102 w 444027"/>
              <a:gd name="connsiteY185" fmla="*/ 161351 h 505666"/>
              <a:gd name="connsiteX186" fmla="*/ 95249 w 444027"/>
              <a:gd name="connsiteY186" fmla="*/ 214344 h 505666"/>
              <a:gd name="connsiteX187" fmla="*/ 42116 w 444027"/>
              <a:gd name="connsiteY187" fmla="*/ 161491 h 505666"/>
              <a:gd name="connsiteX188" fmla="*/ 94970 w 444027"/>
              <a:gd name="connsiteY188" fmla="*/ 108358 h 505666"/>
              <a:gd name="connsiteX189" fmla="*/ 74052 w 444027"/>
              <a:gd name="connsiteY189" fmla="*/ 0 h 505666"/>
              <a:gd name="connsiteX190" fmla="*/ 377368 w 444027"/>
              <a:gd name="connsiteY190" fmla="*/ 0 h 505666"/>
              <a:gd name="connsiteX191" fmla="*/ 385736 w 444027"/>
              <a:gd name="connsiteY191" fmla="*/ 8366 h 505666"/>
              <a:gd name="connsiteX192" fmla="*/ 385735 w 444027"/>
              <a:gd name="connsiteY192" fmla="*/ 8507 h 505666"/>
              <a:gd name="connsiteX193" fmla="*/ 385735 w 444027"/>
              <a:gd name="connsiteY193" fmla="*/ 238330 h 505666"/>
              <a:gd name="connsiteX194" fmla="*/ 377368 w 444027"/>
              <a:gd name="connsiteY194" fmla="*/ 246697 h 505666"/>
              <a:gd name="connsiteX195" fmla="*/ 368862 w 444027"/>
              <a:gd name="connsiteY195" fmla="*/ 238470 h 505666"/>
              <a:gd name="connsiteX196" fmla="*/ 368861 w 444027"/>
              <a:gd name="connsiteY196" fmla="*/ 238330 h 505666"/>
              <a:gd name="connsiteX197" fmla="*/ 368861 w 444027"/>
              <a:gd name="connsiteY197" fmla="*/ 16874 h 505666"/>
              <a:gd name="connsiteX198" fmla="*/ 82558 w 444027"/>
              <a:gd name="connsiteY198" fmla="*/ 16874 h 505666"/>
              <a:gd name="connsiteX199" fmla="*/ 82558 w 444027"/>
              <a:gd name="connsiteY199" fmla="*/ 32772 h 505666"/>
              <a:gd name="connsiteX200" fmla="*/ 344456 w 444027"/>
              <a:gd name="connsiteY200" fmla="*/ 32772 h 505666"/>
              <a:gd name="connsiteX201" fmla="*/ 352963 w 444027"/>
              <a:gd name="connsiteY201" fmla="*/ 41279 h 505666"/>
              <a:gd name="connsiteX202" fmla="*/ 352963 w 444027"/>
              <a:gd name="connsiteY202" fmla="*/ 41280 h 505666"/>
              <a:gd name="connsiteX203" fmla="*/ 352963 w 444027"/>
              <a:gd name="connsiteY203" fmla="*/ 217970 h 505666"/>
              <a:gd name="connsiteX204" fmla="*/ 352963 w 444027"/>
              <a:gd name="connsiteY204" fmla="*/ 223129 h 505666"/>
              <a:gd name="connsiteX205" fmla="*/ 343439 w 444027"/>
              <a:gd name="connsiteY205" fmla="*/ 230479 h 505666"/>
              <a:gd name="connsiteX206" fmla="*/ 336089 w 444027"/>
              <a:gd name="connsiteY206" fmla="*/ 223129 h 505666"/>
              <a:gd name="connsiteX207" fmla="*/ 336089 w 444027"/>
              <a:gd name="connsiteY207" fmla="*/ 217970 h 505666"/>
              <a:gd name="connsiteX208" fmla="*/ 336089 w 444027"/>
              <a:gd name="connsiteY208" fmla="*/ 49647 h 505666"/>
              <a:gd name="connsiteX209" fmla="*/ 49647 w 444027"/>
              <a:gd name="connsiteY209" fmla="*/ 49647 h 505666"/>
              <a:gd name="connsiteX210" fmla="*/ 49647 w 444027"/>
              <a:gd name="connsiteY210" fmla="*/ 65684 h 505666"/>
              <a:gd name="connsiteX211" fmla="*/ 311683 w 444027"/>
              <a:gd name="connsiteY211" fmla="*/ 65684 h 505666"/>
              <a:gd name="connsiteX212" fmla="*/ 320190 w 444027"/>
              <a:gd name="connsiteY212" fmla="*/ 74051 h 505666"/>
              <a:gd name="connsiteX213" fmla="*/ 320190 w 444027"/>
              <a:gd name="connsiteY213" fmla="*/ 74051 h 505666"/>
              <a:gd name="connsiteX214" fmla="*/ 320191 w 444027"/>
              <a:gd name="connsiteY214" fmla="*/ 74052 h 505666"/>
              <a:gd name="connsiteX215" fmla="*/ 320191 w 444027"/>
              <a:gd name="connsiteY215" fmla="*/ 223130 h 505666"/>
              <a:gd name="connsiteX216" fmla="*/ 311684 w 444027"/>
              <a:gd name="connsiteY216" fmla="*/ 231637 h 505666"/>
              <a:gd name="connsiteX217" fmla="*/ 303178 w 444027"/>
              <a:gd name="connsiteY217" fmla="*/ 223410 h 505666"/>
              <a:gd name="connsiteX218" fmla="*/ 303177 w 444027"/>
              <a:gd name="connsiteY218" fmla="*/ 223269 h 505666"/>
              <a:gd name="connsiteX219" fmla="*/ 303177 w 444027"/>
              <a:gd name="connsiteY219" fmla="*/ 223129 h 505666"/>
              <a:gd name="connsiteX220" fmla="*/ 303177 w 444027"/>
              <a:gd name="connsiteY220" fmla="*/ 82559 h 505666"/>
              <a:gd name="connsiteX221" fmla="*/ 41837 w 444027"/>
              <a:gd name="connsiteY221" fmla="*/ 82559 h 505666"/>
              <a:gd name="connsiteX222" fmla="*/ 41836 w 444027"/>
              <a:gd name="connsiteY222" fmla="*/ 82558 h 505666"/>
              <a:gd name="connsiteX223" fmla="*/ 16874 w 444027"/>
              <a:gd name="connsiteY223" fmla="*/ 82558 h 505666"/>
              <a:gd name="connsiteX224" fmla="*/ 16874 w 444027"/>
              <a:gd name="connsiteY224" fmla="*/ 488792 h 505666"/>
              <a:gd name="connsiteX225" fmla="*/ 235541 w 444027"/>
              <a:gd name="connsiteY225" fmla="*/ 488792 h 505666"/>
              <a:gd name="connsiteX226" fmla="*/ 242891 w 444027"/>
              <a:gd name="connsiteY226" fmla="*/ 498316 h 505666"/>
              <a:gd name="connsiteX227" fmla="*/ 235541 w 444027"/>
              <a:gd name="connsiteY227" fmla="*/ 505666 h 505666"/>
              <a:gd name="connsiteX228" fmla="*/ 8507 w 444027"/>
              <a:gd name="connsiteY228" fmla="*/ 505666 h 505666"/>
              <a:gd name="connsiteX229" fmla="*/ 0 w 444027"/>
              <a:gd name="connsiteY229" fmla="*/ 497160 h 505666"/>
              <a:gd name="connsiteX230" fmla="*/ 0 w 444027"/>
              <a:gd name="connsiteY230" fmla="*/ 74051 h 505666"/>
              <a:gd name="connsiteX231" fmla="*/ 8366 w 444027"/>
              <a:gd name="connsiteY231" fmla="*/ 65683 h 505666"/>
              <a:gd name="connsiteX232" fmla="*/ 8507 w 444027"/>
              <a:gd name="connsiteY232" fmla="*/ 65684 h 505666"/>
              <a:gd name="connsiteX233" fmla="*/ 33331 w 444027"/>
              <a:gd name="connsiteY233" fmla="*/ 65684 h 505666"/>
              <a:gd name="connsiteX234" fmla="*/ 33331 w 444027"/>
              <a:gd name="connsiteY234" fmla="*/ 41838 h 505666"/>
              <a:gd name="connsiteX235" fmla="*/ 41261 w 444027"/>
              <a:gd name="connsiteY235" fmla="*/ 32791 h 505666"/>
              <a:gd name="connsiteX236" fmla="*/ 41837 w 444027"/>
              <a:gd name="connsiteY236" fmla="*/ 32773 h 505666"/>
              <a:gd name="connsiteX237" fmla="*/ 65684 w 444027"/>
              <a:gd name="connsiteY237" fmla="*/ 32773 h 505666"/>
              <a:gd name="connsiteX238" fmla="*/ 65684 w 444027"/>
              <a:gd name="connsiteY238" fmla="*/ 8507 h 505666"/>
              <a:gd name="connsiteX239" fmla="*/ 73911 w 444027"/>
              <a:gd name="connsiteY239" fmla="*/ 1 h 505666"/>
              <a:gd name="connsiteX240" fmla="*/ 74052 w 444027"/>
              <a:gd name="connsiteY240" fmla="*/ 0 h 50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444027" h="505666">
                <a:moveTo>
                  <a:pt x="52354" y="402609"/>
                </a:moveTo>
                <a:cubicBezTo>
                  <a:pt x="53075" y="402516"/>
                  <a:pt x="53806" y="402516"/>
                  <a:pt x="54528" y="402609"/>
                </a:cubicBezTo>
                <a:lnTo>
                  <a:pt x="166092" y="402609"/>
                </a:lnTo>
                <a:cubicBezTo>
                  <a:pt x="170752" y="402008"/>
                  <a:pt x="175016" y="405299"/>
                  <a:pt x="175616" y="409959"/>
                </a:cubicBezTo>
                <a:cubicBezTo>
                  <a:pt x="176217" y="414618"/>
                  <a:pt x="172926" y="418882"/>
                  <a:pt x="168266" y="419483"/>
                </a:cubicBezTo>
                <a:cubicBezTo>
                  <a:pt x="167544" y="419576"/>
                  <a:pt x="166814" y="419576"/>
                  <a:pt x="166092" y="419483"/>
                </a:cubicBezTo>
                <a:lnTo>
                  <a:pt x="54528" y="419483"/>
                </a:lnTo>
                <a:cubicBezTo>
                  <a:pt x="49868" y="420083"/>
                  <a:pt x="45604" y="416792"/>
                  <a:pt x="45004" y="412133"/>
                </a:cubicBezTo>
                <a:cubicBezTo>
                  <a:pt x="44403" y="407473"/>
                  <a:pt x="47694" y="403209"/>
                  <a:pt x="52354" y="402609"/>
                </a:cubicBezTo>
                <a:close/>
                <a:moveTo>
                  <a:pt x="52354" y="352126"/>
                </a:moveTo>
                <a:cubicBezTo>
                  <a:pt x="53075" y="352033"/>
                  <a:pt x="53806" y="352033"/>
                  <a:pt x="54528" y="352126"/>
                </a:cubicBezTo>
                <a:lnTo>
                  <a:pt x="166092" y="352126"/>
                </a:lnTo>
                <a:cubicBezTo>
                  <a:pt x="170752" y="351525"/>
                  <a:pt x="175016" y="354816"/>
                  <a:pt x="175616" y="359476"/>
                </a:cubicBezTo>
                <a:cubicBezTo>
                  <a:pt x="176217" y="364135"/>
                  <a:pt x="172926" y="368399"/>
                  <a:pt x="168266" y="369000"/>
                </a:cubicBezTo>
                <a:cubicBezTo>
                  <a:pt x="167544" y="369093"/>
                  <a:pt x="166814" y="369093"/>
                  <a:pt x="166092" y="369000"/>
                </a:cubicBezTo>
                <a:lnTo>
                  <a:pt x="54528" y="369000"/>
                </a:lnTo>
                <a:cubicBezTo>
                  <a:pt x="49868" y="369600"/>
                  <a:pt x="45604" y="366309"/>
                  <a:pt x="45004" y="361650"/>
                </a:cubicBezTo>
                <a:cubicBezTo>
                  <a:pt x="44403" y="356990"/>
                  <a:pt x="47694" y="352726"/>
                  <a:pt x="52354" y="352126"/>
                </a:cubicBezTo>
                <a:close/>
                <a:moveTo>
                  <a:pt x="317820" y="326326"/>
                </a:moveTo>
                <a:cubicBezTo>
                  <a:pt x="289785" y="326328"/>
                  <a:pt x="267060" y="349056"/>
                  <a:pt x="267061" y="377091"/>
                </a:cubicBezTo>
                <a:cubicBezTo>
                  <a:pt x="267063" y="405126"/>
                  <a:pt x="289791" y="427851"/>
                  <a:pt x="317826" y="427850"/>
                </a:cubicBezTo>
                <a:cubicBezTo>
                  <a:pt x="345861" y="427848"/>
                  <a:pt x="368587" y="405120"/>
                  <a:pt x="368585" y="377085"/>
                </a:cubicBezTo>
                <a:cubicBezTo>
                  <a:pt x="368585" y="376900"/>
                  <a:pt x="368584" y="376715"/>
                  <a:pt x="368582" y="376530"/>
                </a:cubicBezTo>
                <a:cubicBezTo>
                  <a:pt x="368202" y="348745"/>
                  <a:pt x="345608" y="326400"/>
                  <a:pt x="317820" y="326326"/>
                </a:cubicBezTo>
                <a:close/>
                <a:moveTo>
                  <a:pt x="318104" y="309452"/>
                </a:moveTo>
                <a:cubicBezTo>
                  <a:pt x="355185" y="309530"/>
                  <a:pt x="385290" y="339450"/>
                  <a:pt x="385596" y="376530"/>
                </a:cubicBezTo>
                <a:cubicBezTo>
                  <a:pt x="385904" y="413883"/>
                  <a:pt x="355873" y="444413"/>
                  <a:pt x="318520" y="444722"/>
                </a:cubicBezTo>
                <a:cubicBezTo>
                  <a:pt x="318287" y="444724"/>
                  <a:pt x="318053" y="444724"/>
                  <a:pt x="317820" y="444724"/>
                </a:cubicBezTo>
                <a:cubicBezTo>
                  <a:pt x="280466" y="444645"/>
                  <a:pt x="250248" y="414300"/>
                  <a:pt x="250326" y="376946"/>
                </a:cubicBezTo>
                <a:cubicBezTo>
                  <a:pt x="250404" y="339592"/>
                  <a:pt x="280750" y="309374"/>
                  <a:pt x="318104" y="309452"/>
                </a:cubicBezTo>
                <a:close/>
                <a:moveTo>
                  <a:pt x="52354" y="301504"/>
                </a:moveTo>
                <a:cubicBezTo>
                  <a:pt x="53075" y="301411"/>
                  <a:pt x="53806" y="301411"/>
                  <a:pt x="54528" y="301504"/>
                </a:cubicBezTo>
                <a:lnTo>
                  <a:pt x="182687" y="301504"/>
                </a:lnTo>
                <a:cubicBezTo>
                  <a:pt x="187347" y="300903"/>
                  <a:pt x="191611" y="304194"/>
                  <a:pt x="192211" y="308854"/>
                </a:cubicBezTo>
                <a:cubicBezTo>
                  <a:pt x="192812" y="313513"/>
                  <a:pt x="189521" y="317777"/>
                  <a:pt x="184861" y="318378"/>
                </a:cubicBezTo>
                <a:cubicBezTo>
                  <a:pt x="184140" y="318471"/>
                  <a:pt x="183409" y="318471"/>
                  <a:pt x="182687" y="318378"/>
                </a:cubicBezTo>
                <a:lnTo>
                  <a:pt x="54528" y="318378"/>
                </a:lnTo>
                <a:cubicBezTo>
                  <a:pt x="49868" y="318978"/>
                  <a:pt x="45604" y="315687"/>
                  <a:pt x="45004" y="311028"/>
                </a:cubicBezTo>
                <a:cubicBezTo>
                  <a:pt x="44403" y="306368"/>
                  <a:pt x="47694" y="302104"/>
                  <a:pt x="52354" y="301504"/>
                </a:cubicBezTo>
                <a:close/>
                <a:moveTo>
                  <a:pt x="299551" y="267894"/>
                </a:moveTo>
                <a:lnTo>
                  <a:pt x="299551" y="290765"/>
                </a:lnTo>
                <a:cubicBezTo>
                  <a:pt x="299490" y="294467"/>
                  <a:pt x="297079" y="297719"/>
                  <a:pt x="293555" y="298853"/>
                </a:cubicBezTo>
                <a:cubicBezTo>
                  <a:pt x="288742" y="300331"/>
                  <a:pt x="284074" y="302245"/>
                  <a:pt x="279609" y="304571"/>
                </a:cubicBezTo>
                <a:cubicBezTo>
                  <a:pt x="276326" y="306264"/>
                  <a:pt x="272325" y="305644"/>
                  <a:pt x="269708" y="303037"/>
                </a:cubicBezTo>
                <a:lnTo>
                  <a:pt x="253531" y="286860"/>
                </a:lnTo>
                <a:lnTo>
                  <a:pt x="227453" y="312938"/>
                </a:lnTo>
                <a:lnTo>
                  <a:pt x="243629" y="329115"/>
                </a:lnTo>
                <a:cubicBezTo>
                  <a:pt x="246323" y="331688"/>
                  <a:pt x="246952" y="335749"/>
                  <a:pt x="245164" y="339016"/>
                </a:cubicBezTo>
                <a:cubicBezTo>
                  <a:pt x="242812" y="343470"/>
                  <a:pt x="240898" y="348140"/>
                  <a:pt x="239446" y="352962"/>
                </a:cubicBezTo>
                <a:cubicBezTo>
                  <a:pt x="238300" y="356458"/>
                  <a:pt x="235036" y="358821"/>
                  <a:pt x="231357" y="358819"/>
                </a:cubicBezTo>
                <a:lnTo>
                  <a:pt x="209184" y="358819"/>
                </a:lnTo>
                <a:lnTo>
                  <a:pt x="209184" y="395635"/>
                </a:lnTo>
                <a:lnTo>
                  <a:pt x="231497" y="395635"/>
                </a:lnTo>
                <a:cubicBezTo>
                  <a:pt x="235213" y="395653"/>
                  <a:pt x="238489" y="398081"/>
                  <a:pt x="239585" y="401632"/>
                </a:cubicBezTo>
                <a:cubicBezTo>
                  <a:pt x="241063" y="406445"/>
                  <a:pt x="242977" y="411113"/>
                  <a:pt x="245303" y="415578"/>
                </a:cubicBezTo>
                <a:cubicBezTo>
                  <a:pt x="247092" y="418845"/>
                  <a:pt x="246463" y="422906"/>
                  <a:pt x="243769" y="425479"/>
                </a:cubicBezTo>
                <a:lnTo>
                  <a:pt x="227592" y="441656"/>
                </a:lnTo>
                <a:lnTo>
                  <a:pt x="253670" y="467594"/>
                </a:lnTo>
                <a:lnTo>
                  <a:pt x="269847" y="451418"/>
                </a:lnTo>
                <a:cubicBezTo>
                  <a:pt x="272464" y="448811"/>
                  <a:pt x="276465" y="448191"/>
                  <a:pt x="279748" y="449884"/>
                </a:cubicBezTo>
                <a:cubicBezTo>
                  <a:pt x="284182" y="452312"/>
                  <a:pt x="288856" y="454275"/>
                  <a:pt x="293694" y="455741"/>
                </a:cubicBezTo>
                <a:cubicBezTo>
                  <a:pt x="297245" y="456837"/>
                  <a:pt x="299673" y="460113"/>
                  <a:pt x="299691" y="463829"/>
                </a:cubicBezTo>
                <a:lnTo>
                  <a:pt x="299551" y="486282"/>
                </a:lnTo>
                <a:lnTo>
                  <a:pt x="336228" y="486282"/>
                </a:lnTo>
                <a:lnTo>
                  <a:pt x="336228" y="463550"/>
                </a:lnTo>
                <a:cubicBezTo>
                  <a:pt x="336200" y="459819"/>
                  <a:pt x="338646" y="456519"/>
                  <a:pt x="342225" y="455462"/>
                </a:cubicBezTo>
                <a:cubicBezTo>
                  <a:pt x="347063" y="453996"/>
                  <a:pt x="351736" y="452033"/>
                  <a:pt x="356170" y="449605"/>
                </a:cubicBezTo>
                <a:cubicBezTo>
                  <a:pt x="359454" y="447912"/>
                  <a:pt x="363454" y="448532"/>
                  <a:pt x="366072" y="451139"/>
                </a:cubicBezTo>
                <a:lnTo>
                  <a:pt x="382248" y="467316"/>
                </a:lnTo>
                <a:lnTo>
                  <a:pt x="408187" y="441377"/>
                </a:lnTo>
                <a:lnTo>
                  <a:pt x="391871" y="425200"/>
                </a:lnTo>
                <a:cubicBezTo>
                  <a:pt x="389311" y="422550"/>
                  <a:pt x="388748" y="418553"/>
                  <a:pt x="390476" y="415299"/>
                </a:cubicBezTo>
                <a:cubicBezTo>
                  <a:pt x="392803" y="410834"/>
                  <a:pt x="394717" y="406166"/>
                  <a:pt x="396194" y="401353"/>
                </a:cubicBezTo>
                <a:cubicBezTo>
                  <a:pt x="397251" y="397774"/>
                  <a:pt x="400551" y="395328"/>
                  <a:pt x="404282" y="395357"/>
                </a:cubicBezTo>
                <a:lnTo>
                  <a:pt x="427153" y="395357"/>
                </a:lnTo>
                <a:lnTo>
                  <a:pt x="427153" y="358680"/>
                </a:lnTo>
                <a:lnTo>
                  <a:pt x="404422" y="358680"/>
                </a:lnTo>
                <a:cubicBezTo>
                  <a:pt x="400728" y="358727"/>
                  <a:pt x="397441" y="356346"/>
                  <a:pt x="396333" y="352823"/>
                </a:cubicBezTo>
                <a:cubicBezTo>
                  <a:pt x="394882" y="348001"/>
                  <a:pt x="392967" y="343330"/>
                  <a:pt x="390616" y="338877"/>
                </a:cubicBezTo>
                <a:cubicBezTo>
                  <a:pt x="388841" y="335631"/>
                  <a:pt x="389408" y="331605"/>
                  <a:pt x="392010" y="328976"/>
                </a:cubicBezTo>
                <a:lnTo>
                  <a:pt x="408187" y="312799"/>
                </a:lnTo>
                <a:lnTo>
                  <a:pt x="382109" y="286860"/>
                </a:lnTo>
                <a:lnTo>
                  <a:pt x="365932" y="303037"/>
                </a:lnTo>
                <a:cubicBezTo>
                  <a:pt x="363315" y="305644"/>
                  <a:pt x="359314" y="306264"/>
                  <a:pt x="356031" y="304571"/>
                </a:cubicBezTo>
                <a:cubicBezTo>
                  <a:pt x="351566" y="302245"/>
                  <a:pt x="346898" y="300331"/>
                  <a:pt x="342085" y="298853"/>
                </a:cubicBezTo>
                <a:cubicBezTo>
                  <a:pt x="338534" y="297757"/>
                  <a:pt x="336106" y="294481"/>
                  <a:pt x="336089" y="290765"/>
                </a:cubicBezTo>
                <a:lnTo>
                  <a:pt x="336089" y="267894"/>
                </a:lnTo>
                <a:close/>
                <a:moveTo>
                  <a:pt x="52354" y="251021"/>
                </a:moveTo>
                <a:cubicBezTo>
                  <a:pt x="53075" y="250928"/>
                  <a:pt x="53806" y="250928"/>
                  <a:pt x="54528" y="251021"/>
                </a:cubicBezTo>
                <a:lnTo>
                  <a:pt x="229405" y="251021"/>
                </a:lnTo>
                <a:cubicBezTo>
                  <a:pt x="234065" y="250420"/>
                  <a:pt x="238329" y="253711"/>
                  <a:pt x="238929" y="258371"/>
                </a:cubicBezTo>
                <a:cubicBezTo>
                  <a:pt x="239529" y="263030"/>
                  <a:pt x="236239" y="267294"/>
                  <a:pt x="231579" y="267895"/>
                </a:cubicBezTo>
                <a:cubicBezTo>
                  <a:pt x="230857" y="267988"/>
                  <a:pt x="230127" y="267988"/>
                  <a:pt x="229405" y="267895"/>
                </a:cubicBezTo>
                <a:lnTo>
                  <a:pt x="54528" y="267895"/>
                </a:lnTo>
                <a:cubicBezTo>
                  <a:pt x="49868" y="268495"/>
                  <a:pt x="45604" y="265204"/>
                  <a:pt x="45004" y="260545"/>
                </a:cubicBezTo>
                <a:cubicBezTo>
                  <a:pt x="44403" y="255885"/>
                  <a:pt x="47694" y="251621"/>
                  <a:pt x="52354" y="251021"/>
                </a:cubicBezTo>
                <a:close/>
                <a:moveTo>
                  <a:pt x="290487" y="251020"/>
                </a:moveTo>
                <a:lnTo>
                  <a:pt x="344177" y="251020"/>
                </a:lnTo>
                <a:cubicBezTo>
                  <a:pt x="348798" y="251020"/>
                  <a:pt x="352544" y="254766"/>
                  <a:pt x="352544" y="259387"/>
                </a:cubicBezTo>
                <a:lnTo>
                  <a:pt x="352544" y="284768"/>
                </a:lnTo>
                <a:cubicBezTo>
                  <a:pt x="354320" y="285320"/>
                  <a:pt x="356046" y="286020"/>
                  <a:pt x="357704" y="286860"/>
                </a:cubicBezTo>
                <a:lnTo>
                  <a:pt x="376531" y="269010"/>
                </a:lnTo>
                <a:cubicBezTo>
                  <a:pt x="379754" y="265698"/>
                  <a:pt x="385051" y="265626"/>
                  <a:pt x="388363" y="268849"/>
                </a:cubicBezTo>
                <a:cubicBezTo>
                  <a:pt x="388417" y="268902"/>
                  <a:pt x="388471" y="268955"/>
                  <a:pt x="388524" y="269010"/>
                </a:cubicBezTo>
                <a:lnTo>
                  <a:pt x="426037" y="306802"/>
                </a:lnTo>
                <a:cubicBezTo>
                  <a:pt x="429311" y="309954"/>
                  <a:pt x="429409" y="315163"/>
                  <a:pt x="426257" y="318436"/>
                </a:cubicBezTo>
                <a:cubicBezTo>
                  <a:pt x="426185" y="318511"/>
                  <a:pt x="426112" y="318584"/>
                  <a:pt x="426037" y="318656"/>
                </a:cubicBezTo>
                <a:lnTo>
                  <a:pt x="408187" y="336646"/>
                </a:lnTo>
                <a:lnTo>
                  <a:pt x="410279" y="341666"/>
                </a:lnTo>
                <a:lnTo>
                  <a:pt x="435520" y="341666"/>
                </a:lnTo>
                <a:cubicBezTo>
                  <a:pt x="440219" y="341666"/>
                  <a:pt x="444027" y="345475"/>
                  <a:pt x="444027" y="350173"/>
                </a:cubicBezTo>
                <a:lnTo>
                  <a:pt x="444027" y="404421"/>
                </a:lnTo>
                <a:cubicBezTo>
                  <a:pt x="444028" y="409042"/>
                  <a:pt x="440282" y="412789"/>
                  <a:pt x="435661" y="412790"/>
                </a:cubicBezTo>
                <a:cubicBezTo>
                  <a:pt x="435614" y="412790"/>
                  <a:pt x="435567" y="412789"/>
                  <a:pt x="435520" y="412788"/>
                </a:cubicBezTo>
                <a:lnTo>
                  <a:pt x="410279" y="412788"/>
                </a:lnTo>
                <a:lnTo>
                  <a:pt x="408187" y="417948"/>
                </a:lnTo>
                <a:lnTo>
                  <a:pt x="426037" y="435799"/>
                </a:lnTo>
                <a:cubicBezTo>
                  <a:pt x="429349" y="439021"/>
                  <a:pt x="429421" y="444319"/>
                  <a:pt x="426199" y="447631"/>
                </a:cubicBezTo>
                <a:cubicBezTo>
                  <a:pt x="426146" y="447685"/>
                  <a:pt x="426092" y="447739"/>
                  <a:pt x="426037" y="447792"/>
                </a:cubicBezTo>
                <a:lnTo>
                  <a:pt x="388106" y="485305"/>
                </a:lnTo>
                <a:cubicBezTo>
                  <a:pt x="384757" y="488529"/>
                  <a:pt x="379460" y="488529"/>
                  <a:pt x="376112" y="485305"/>
                </a:cubicBezTo>
                <a:lnTo>
                  <a:pt x="358262" y="467316"/>
                </a:lnTo>
                <a:lnTo>
                  <a:pt x="353102" y="469547"/>
                </a:lnTo>
                <a:lnTo>
                  <a:pt x="353102" y="494788"/>
                </a:lnTo>
                <a:cubicBezTo>
                  <a:pt x="353103" y="499433"/>
                  <a:pt x="349378" y="503219"/>
                  <a:pt x="344735" y="503295"/>
                </a:cubicBezTo>
                <a:lnTo>
                  <a:pt x="291044" y="503295"/>
                </a:lnTo>
                <a:cubicBezTo>
                  <a:pt x="286378" y="503220"/>
                  <a:pt x="282612" y="499455"/>
                  <a:pt x="282538" y="494788"/>
                </a:cubicBezTo>
                <a:lnTo>
                  <a:pt x="282538" y="469547"/>
                </a:lnTo>
                <a:lnTo>
                  <a:pt x="277517" y="467316"/>
                </a:lnTo>
                <a:lnTo>
                  <a:pt x="259667" y="485305"/>
                </a:lnTo>
                <a:cubicBezTo>
                  <a:pt x="256319" y="488529"/>
                  <a:pt x="251022" y="488529"/>
                  <a:pt x="247674" y="485305"/>
                </a:cubicBezTo>
                <a:lnTo>
                  <a:pt x="209184" y="447373"/>
                </a:lnTo>
                <a:cubicBezTo>
                  <a:pt x="207623" y="445761"/>
                  <a:pt x="206727" y="443620"/>
                  <a:pt x="206674" y="441377"/>
                </a:cubicBezTo>
                <a:cubicBezTo>
                  <a:pt x="206699" y="439128"/>
                  <a:pt x="207599" y="436977"/>
                  <a:pt x="209184" y="435380"/>
                </a:cubicBezTo>
                <a:lnTo>
                  <a:pt x="227034" y="417530"/>
                </a:lnTo>
                <a:lnTo>
                  <a:pt x="224942" y="412370"/>
                </a:lnTo>
                <a:lnTo>
                  <a:pt x="200259" y="412370"/>
                </a:lnTo>
                <a:cubicBezTo>
                  <a:pt x="195638" y="412447"/>
                  <a:pt x="191830" y="408764"/>
                  <a:pt x="191753" y="404143"/>
                </a:cubicBezTo>
                <a:cubicBezTo>
                  <a:pt x="191752" y="404097"/>
                  <a:pt x="191752" y="404050"/>
                  <a:pt x="191752" y="404003"/>
                </a:cubicBezTo>
                <a:lnTo>
                  <a:pt x="191752" y="350312"/>
                </a:lnTo>
                <a:cubicBezTo>
                  <a:pt x="191752" y="345614"/>
                  <a:pt x="195561" y="341806"/>
                  <a:pt x="200259" y="341806"/>
                </a:cubicBezTo>
                <a:lnTo>
                  <a:pt x="225500" y="341806"/>
                </a:lnTo>
                <a:lnTo>
                  <a:pt x="227592" y="336785"/>
                </a:lnTo>
                <a:lnTo>
                  <a:pt x="209184" y="318795"/>
                </a:lnTo>
                <a:cubicBezTo>
                  <a:pt x="205872" y="315684"/>
                  <a:pt x="205710" y="310477"/>
                  <a:pt x="208821" y="307165"/>
                </a:cubicBezTo>
                <a:cubicBezTo>
                  <a:pt x="208938" y="307040"/>
                  <a:pt x="209059" y="306919"/>
                  <a:pt x="209184" y="306802"/>
                </a:cubicBezTo>
                <a:lnTo>
                  <a:pt x="247116" y="268870"/>
                </a:lnTo>
                <a:cubicBezTo>
                  <a:pt x="248676" y="267232"/>
                  <a:pt x="250851" y="266321"/>
                  <a:pt x="253112" y="266360"/>
                </a:cubicBezTo>
                <a:cubicBezTo>
                  <a:pt x="255368" y="266354"/>
                  <a:pt x="257530" y="267260"/>
                  <a:pt x="259109" y="268870"/>
                </a:cubicBezTo>
                <a:lnTo>
                  <a:pt x="276959" y="286721"/>
                </a:lnTo>
                <a:cubicBezTo>
                  <a:pt x="278581" y="285905"/>
                  <a:pt x="280259" y="285206"/>
                  <a:pt x="281980" y="284629"/>
                </a:cubicBezTo>
                <a:lnTo>
                  <a:pt x="281980" y="259387"/>
                </a:lnTo>
                <a:cubicBezTo>
                  <a:pt x="282056" y="254744"/>
                  <a:pt x="285842" y="251019"/>
                  <a:pt x="290487" y="251020"/>
                </a:cubicBezTo>
                <a:close/>
                <a:moveTo>
                  <a:pt x="187150" y="197470"/>
                </a:moveTo>
                <a:lnTo>
                  <a:pt x="265663" y="197470"/>
                </a:lnTo>
                <a:cubicBezTo>
                  <a:pt x="270323" y="196869"/>
                  <a:pt x="274587" y="200160"/>
                  <a:pt x="275187" y="204820"/>
                </a:cubicBezTo>
                <a:cubicBezTo>
                  <a:pt x="275788" y="209479"/>
                  <a:pt x="272497" y="213743"/>
                  <a:pt x="267837" y="214344"/>
                </a:cubicBezTo>
                <a:cubicBezTo>
                  <a:pt x="267116" y="214437"/>
                  <a:pt x="266385" y="214437"/>
                  <a:pt x="265663" y="214344"/>
                </a:cubicBezTo>
                <a:lnTo>
                  <a:pt x="187150" y="214344"/>
                </a:lnTo>
                <a:cubicBezTo>
                  <a:pt x="182490" y="213743"/>
                  <a:pt x="179199" y="209479"/>
                  <a:pt x="179800" y="204820"/>
                </a:cubicBezTo>
                <a:cubicBezTo>
                  <a:pt x="180294" y="200984"/>
                  <a:pt x="183314" y="197964"/>
                  <a:pt x="187150" y="197470"/>
                </a:cubicBezTo>
                <a:close/>
                <a:moveTo>
                  <a:pt x="187150" y="156749"/>
                </a:moveTo>
                <a:lnTo>
                  <a:pt x="265663" y="156749"/>
                </a:lnTo>
                <a:cubicBezTo>
                  <a:pt x="270323" y="156148"/>
                  <a:pt x="274587" y="159439"/>
                  <a:pt x="275187" y="164099"/>
                </a:cubicBezTo>
                <a:cubicBezTo>
                  <a:pt x="275788" y="168758"/>
                  <a:pt x="272497" y="173022"/>
                  <a:pt x="267837" y="173623"/>
                </a:cubicBezTo>
                <a:cubicBezTo>
                  <a:pt x="267116" y="173716"/>
                  <a:pt x="266385" y="173716"/>
                  <a:pt x="265663" y="173623"/>
                </a:cubicBezTo>
                <a:lnTo>
                  <a:pt x="187150" y="173623"/>
                </a:lnTo>
                <a:cubicBezTo>
                  <a:pt x="182490" y="173022"/>
                  <a:pt x="179199" y="168758"/>
                  <a:pt x="179800" y="164099"/>
                </a:cubicBezTo>
                <a:cubicBezTo>
                  <a:pt x="180294" y="160263"/>
                  <a:pt x="183314" y="157243"/>
                  <a:pt x="187150" y="156749"/>
                </a:cubicBezTo>
                <a:close/>
                <a:moveTo>
                  <a:pt x="95249" y="125511"/>
                </a:moveTo>
                <a:cubicBezTo>
                  <a:pt x="75301" y="125434"/>
                  <a:pt x="59068" y="141543"/>
                  <a:pt x="58991" y="161490"/>
                </a:cubicBezTo>
                <a:cubicBezTo>
                  <a:pt x="58914" y="181438"/>
                  <a:pt x="75022" y="197671"/>
                  <a:pt x="94970" y="197748"/>
                </a:cubicBezTo>
                <a:cubicBezTo>
                  <a:pt x="114918" y="197825"/>
                  <a:pt x="131151" y="181717"/>
                  <a:pt x="131228" y="161769"/>
                </a:cubicBezTo>
                <a:cubicBezTo>
                  <a:pt x="131229" y="161676"/>
                  <a:pt x="131229" y="161583"/>
                  <a:pt x="131228" y="161490"/>
                </a:cubicBezTo>
                <a:cubicBezTo>
                  <a:pt x="131152" y="141651"/>
                  <a:pt x="115088" y="125587"/>
                  <a:pt x="95249" y="125511"/>
                </a:cubicBezTo>
                <a:close/>
                <a:moveTo>
                  <a:pt x="187150" y="116028"/>
                </a:moveTo>
                <a:lnTo>
                  <a:pt x="265663" y="116028"/>
                </a:lnTo>
                <a:cubicBezTo>
                  <a:pt x="270323" y="115427"/>
                  <a:pt x="274587" y="118718"/>
                  <a:pt x="275187" y="123378"/>
                </a:cubicBezTo>
                <a:cubicBezTo>
                  <a:pt x="275788" y="128037"/>
                  <a:pt x="272497" y="132301"/>
                  <a:pt x="267837" y="132902"/>
                </a:cubicBezTo>
                <a:cubicBezTo>
                  <a:pt x="267116" y="132995"/>
                  <a:pt x="266385" y="132995"/>
                  <a:pt x="265663" y="132902"/>
                </a:cubicBezTo>
                <a:lnTo>
                  <a:pt x="187150" y="132902"/>
                </a:lnTo>
                <a:cubicBezTo>
                  <a:pt x="182490" y="132301"/>
                  <a:pt x="179199" y="128037"/>
                  <a:pt x="179800" y="123378"/>
                </a:cubicBezTo>
                <a:cubicBezTo>
                  <a:pt x="180294" y="119542"/>
                  <a:pt x="183314" y="116522"/>
                  <a:pt x="187150" y="116028"/>
                </a:cubicBezTo>
                <a:close/>
                <a:moveTo>
                  <a:pt x="94970" y="108358"/>
                </a:moveTo>
                <a:cubicBezTo>
                  <a:pt x="124237" y="108281"/>
                  <a:pt x="148025" y="131944"/>
                  <a:pt x="148102" y="161212"/>
                </a:cubicBezTo>
                <a:cubicBezTo>
                  <a:pt x="148102" y="161258"/>
                  <a:pt x="148102" y="161305"/>
                  <a:pt x="148102" y="161351"/>
                </a:cubicBezTo>
                <a:cubicBezTo>
                  <a:pt x="148102" y="190564"/>
                  <a:pt x="124461" y="214267"/>
                  <a:pt x="95249" y="214344"/>
                </a:cubicBezTo>
                <a:cubicBezTo>
                  <a:pt x="65981" y="214421"/>
                  <a:pt x="42193" y="190758"/>
                  <a:pt x="42116" y="161491"/>
                </a:cubicBezTo>
                <a:cubicBezTo>
                  <a:pt x="42039" y="132223"/>
                  <a:pt x="65702" y="108435"/>
                  <a:pt x="94970" y="108358"/>
                </a:cubicBezTo>
                <a:close/>
                <a:moveTo>
                  <a:pt x="74052" y="0"/>
                </a:moveTo>
                <a:lnTo>
                  <a:pt x="377368" y="0"/>
                </a:lnTo>
                <a:cubicBezTo>
                  <a:pt x="381989" y="-1"/>
                  <a:pt x="385735" y="3745"/>
                  <a:pt x="385736" y="8366"/>
                </a:cubicBezTo>
                <a:cubicBezTo>
                  <a:pt x="385736" y="8413"/>
                  <a:pt x="385736" y="8460"/>
                  <a:pt x="385735" y="8507"/>
                </a:cubicBezTo>
                <a:lnTo>
                  <a:pt x="385735" y="238330"/>
                </a:lnTo>
                <a:cubicBezTo>
                  <a:pt x="385735" y="242951"/>
                  <a:pt x="381989" y="246697"/>
                  <a:pt x="377368" y="246697"/>
                </a:cubicBezTo>
                <a:cubicBezTo>
                  <a:pt x="372747" y="246774"/>
                  <a:pt x="368939" y="243091"/>
                  <a:pt x="368862" y="238470"/>
                </a:cubicBezTo>
                <a:cubicBezTo>
                  <a:pt x="368861" y="238423"/>
                  <a:pt x="368861" y="238376"/>
                  <a:pt x="368861" y="238330"/>
                </a:cubicBezTo>
                <a:lnTo>
                  <a:pt x="368861" y="16874"/>
                </a:lnTo>
                <a:lnTo>
                  <a:pt x="82558" y="16874"/>
                </a:lnTo>
                <a:lnTo>
                  <a:pt x="82558" y="32772"/>
                </a:lnTo>
                <a:lnTo>
                  <a:pt x="344456" y="32772"/>
                </a:lnTo>
                <a:cubicBezTo>
                  <a:pt x="349154" y="32772"/>
                  <a:pt x="352963" y="36581"/>
                  <a:pt x="352963" y="41279"/>
                </a:cubicBezTo>
                <a:lnTo>
                  <a:pt x="352963" y="41280"/>
                </a:lnTo>
                <a:lnTo>
                  <a:pt x="352963" y="217970"/>
                </a:lnTo>
                <a:lnTo>
                  <a:pt x="352963" y="223129"/>
                </a:lnTo>
                <a:cubicBezTo>
                  <a:pt x="352362" y="227789"/>
                  <a:pt x="348098" y="231079"/>
                  <a:pt x="343439" y="230479"/>
                </a:cubicBezTo>
                <a:cubicBezTo>
                  <a:pt x="339603" y="229985"/>
                  <a:pt x="336583" y="226965"/>
                  <a:pt x="336089" y="223129"/>
                </a:cubicBezTo>
                <a:lnTo>
                  <a:pt x="336089" y="217970"/>
                </a:lnTo>
                <a:lnTo>
                  <a:pt x="336089" y="49647"/>
                </a:lnTo>
                <a:lnTo>
                  <a:pt x="49647" y="49647"/>
                </a:lnTo>
                <a:lnTo>
                  <a:pt x="49647" y="65684"/>
                </a:lnTo>
                <a:lnTo>
                  <a:pt x="311683" y="65684"/>
                </a:lnTo>
                <a:cubicBezTo>
                  <a:pt x="316328" y="65684"/>
                  <a:pt x="320114" y="69408"/>
                  <a:pt x="320190" y="74051"/>
                </a:cubicBezTo>
                <a:lnTo>
                  <a:pt x="320190" y="74051"/>
                </a:lnTo>
                <a:lnTo>
                  <a:pt x="320191" y="74052"/>
                </a:lnTo>
                <a:lnTo>
                  <a:pt x="320191" y="223130"/>
                </a:lnTo>
                <a:cubicBezTo>
                  <a:pt x="320191" y="227828"/>
                  <a:pt x="316382" y="231637"/>
                  <a:pt x="311684" y="231637"/>
                </a:cubicBezTo>
                <a:cubicBezTo>
                  <a:pt x="307064" y="231714"/>
                  <a:pt x="303255" y="228030"/>
                  <a:pt x="303178" y="223410"/>
                </a:cubicBezTo>
                <a:cubicBezTo>
                  <a:pt x="303178" y="223363"/>
                  <a:pt x="303177" y="223316"/>
                  <a:pt x="303177" y="223269"/>
                </a:cubicBezTo>
                <a:lnTo>
                  <a:pt x="303177" y="223129"/>
                </a:lnTo>
                <a:lnTo>
                  <a:pt x="303177" y="82559"/>
                </a:lnTo>
                <a:lnTo>
                  <a:pt x="41837" y="82559"/>
                </a:lnTo>
                <a:lnTo>
                  <a:pt x="41836" y="82558"/>
                </a:lnTo>
                <a:lnTo>
                  <a:pt x="16874" y="82558"/>
                </a:lnTo>
                <a:lnTo>
                  <a:pt x="16874" y="488792"/>
                </a:lnTo>
                <a:lnTo>
                  <a:pt x="235541" y="488792"/>
                </a:lnTo>
                <a:cubicBezTo>
                  <a:pt x="240200" y="489393"/>
                  <a:pt x="243491" y="493657"/>
                  <a:pt x="242891" y="498316"/>
                </a:cubicBezTo>
                <a:cubicBezTo>
                  <a:pt x="242396" y="502152"/>
                  <a:pt x="239377" y="505172"/>
                  <a:pt x="235541" y="505666"/>
                </a:cubicBezTo>
                <a:lnTo>
                  <a:pt x="8507" y="505666"/>
                </a:lnTo>
                <a:cubicBezTo>
                  <a:pt x="3809" y="505666"/>
                  <a:pt x="0" y="501858"/>
                  <a:pt x="0" y="497160"/>
                </a:cubicBezTo>
                <a:lnTo>
                  <a:pt x="0" y="74051"/>
                </a:lnTo>
                <a:cubicBezTo>
                  <a:pt x="-1" y="69430"/>
                  <a:pt x="3745" y="65684"/>
                  <a:pt x="8366" y="65683"/>
                </a:cubicBezTo>
                <a:cubicBezTo>
                  <a:pt x="8413" y="65683"/>
                  <a:pt x="8460" y="65683"/>
                  <a:pt x="8507" y="65684"/>
                </a:cubicBezTo>
                <a:lnTo>
                  <a:pt x="33331" y="65684"/>
                </a:lnTo>
                <a:lnTo>
                  <a:pt x="33331" y="41838"/>
                </a:lnTo>
                <a:cubicBezTo>
                  <a:pt x="33023" y="37150"/>
                  <a:pt x="36573" y="33099"/>
                  <a:pt x="41261" y="32791"/>
                </a:cubicBezTo>
                <a:cubicBezTo>
                  <a:pt x="41453" y="32779"/>
                  <a:pt x="41645" y="32773"/>
                  <a:pt x="41837" y="32773"/>
                </a:cubicBezTo>
                <a:lnTo>
                  <a:pt x="65684" y="32773"/>
                </a:lnTo>
                <a:lnTo>
                  <a:pt x="65684" y="8507"/>
                </a:lnTo>
                <a:cubicBezTo>
                  <a:pt x="65607" y="3886"/>
                  <a:pt x="69290" y="78"/>
                  <a:pt x="73911" y="1"/>
                </a:cubicBezTo>
                <a:cubicBezTo>
                  <a:pt x="73958" y="0"/>
                  <a:pt x="74005" y="0"/>
                  <a:pt x="74052" y="0"/>
                </a:cubicBezTo>
                <a:close/>
              </a:path>
            </a:pathLst>
          </a:custGeom>
          <a:solidFill>
            <a:schemeClr val="accent1"/>
          </a:solidFill>
          <a:ln w="13692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0CCA325E-D686-524D-9CDD-56FD40C6430D}"/>
              </a:ext>
            </a:extLst>
          </p:cNvPr>
          <p:cNvSpPr>
            <a:spLocks noChangeAspect="1"/>
          </p:cNvSpPr>
          <p:nvPr/>
        </p:nvSpPr>
        <p:spPr>
          <a:xfrm>
            <a:off x="6290840" y="5119002"/>
            <a:ext cx="297457" cy="379723"/>
          </a:xfrm>
          <a:custGeom>
            <a:avLst/>
            <a:gdLst>
              <a:gd name="connsiteX0" fmla="*/ 328015 w 395915"/>
              <a:gd name="connsiteY0" fmla="*/ 378789 h 505412"/>
              <a:gd name="connsiteX1" fmla="*/ 321864 w 395915"/>
              <a:gd name="connsiteY1" fmla="*/ 385760 h 505412"/>
              <a:gd name="connsiteX2" fmla="*/ 314501 w 395915"/>
              <a:gd name="connsiteY2" fmla="*/ 392441 h 505412"/>
              <a:gd name="connsiteX3" fmla="*/ 327721 w 395915"/>
              <a:gd name="connsiteY3" fmla="*/ 405841 h 505412"/>
              <a:gd name="connsiteX4" fmla="*/ 327721 w 395915"/>
              <a:gd name="connsiteY4" fmla="*/ 405842 h 505412"/>
              <a:gd name="connsiteX5" fmla="*/ 362724 w 395915"/>
              <a:gd name="connsiteY5" fmla="*/ 440844 h 505412"/>
              <a:gd name="connsiteX6" fmla="*/ 362725 w 395915"/>
              <a:gd name="connsiteY6" fmla="*/ 440845 h 505412"/>
              <a:gd name="connsiteX7" fmla="*/ 376530 w 395915"/>
              <a:gd name="connsiteY7" fmla="*/ 440845 h 505412"/>
              <a:gd name="connsiteX8" fmla="*/ 376530 w 395915"/>
              <a:gd name="connsiteY8" fmla="*/ 426899 h 505412"/>
              <a:gd name="connsiteX9" fmla="*/ 342561 w 395915"/>
              <a:gd name="connsiteY9" fmla="*/ 393029 h 505412"/>
              <a:gd name="connsiteX10" fmla="*/ 268206 w 395915"/>
              <a:gd name="connsiteY10" fmla="*/ 291910 h 505412"/>
              <a:gd name="connsiteX11" fmla="*/ 250108 w 395915"/>
              <a:gd name="connsiteY11" fmla="*/ 299359 h 505412"/>
              <a:gd name="connsiteX12" fmla="*/ 232446 w 395915"/>
              <a:gd name="connsiteY12" fmla="*/ 314222 h 505412"/>
              <a:gd name="connsiteX13" fmla="*/ 229971 w 395915"/>
              <a:gd name="connsiteY13" fmla="*/ 317919 h 505412"/>
              <a:gd name="connsiteX14" fmla="*/ 226844 w 395915"/>
              <a:gd name="connsiteY14" fmla="*/ 328820 h 505412"/>
              <a:gd name="connsiteX15" fmla="*/ 225315 w 395915"/>
              <a:gd name="connsiteY15" fmla="*/ 336582 h 505412"/>
              <a:gd name="connsiteX16" fmla="*/ 226705 w 395915"/>
              <a:gd name="connsiteY16" fmla="*/ 348657 h 505412"/>
              <a:gd name="connsiteX17" fmla="*/ 227889 w 395915"/>
              <a:gd name="connsiteY17" fmla="*/ 354556 h 505412"/>
              <a:gd name="connsiteX18" fmla="*/ 247406 w 395915"/>
              <a:gd name="connsiteY18" fmla="*/ 377749 h 505412"/>
              <a:gd name="connsiteX19" fmla="*/ 272809 w 395915"/>
              <a:gd name="connsiteY19" fmla="*/ 388303 h 505412"/>
              <a:gd name="connsiteX20" fmla="*/ 274422 w 395915"/>
              <a:gd name="connsiteY20" fmla="*/ 388705 h 505412"/>
              <a:gd name="connsiteX21" fmla="*/ 297041 w 395915"/>
              <a:gd name="connsiteY21" fmla="*/ 383528 h 505412"/>
              <a:gd name="connsiteX22" fmla="*/ 297075 w 395915"/>
              <a:gd name="connsiteY22" fmla="*/ 383534 h 505412"/>
              <a:gd name="connsiteX23" fmla="*/ 297180 w 395915"/>
              <a:gd name="connsiteY23" fmla="*/ 383389 h 505412"/>
              <a:gd name="connsiteX24" fmla="*/ 318935 w 395915"/>
              <a:gd name="connsiteY24" fmla="*/ 361634 h 505412"/>
              <a:gd name="connsiteX25" fmla="*/ 319338 w 395915"/>
              <a:gd name="connsiteY25" fmla="*/ 361341 h 505412"/>
              <a:gd name="connsiteX26" fmla="*/ 324681 w 395915"/>
              <a:gd name="connsiteY26" fmla="*/ 342716 h 505412"/>
              <a:gd name="connsiteX27" fmla="*/ 318740 w 395915"/>
              <a:gd name="connsiteY27" fmla="*/ 314889 h 505412"/>
              <a:gd name="connsiteX28" fmla="*/ 305777 w 395915"/>
              <a:gd name="connsiteY28" fmla="*/ 302193 h 505412"/>
              <a:gd name="connsiteX29" fmla="*/ 284470 w 395915"/>
              <a:gd name="connsiteY29" fmla="*/ 293310 h 505412"/>
              <a:gd name="connsiteX30" fmla="*/ 101105 w 395915"/>
              <a:gd name="connsiteY30" fmla="*/ 241423 h 505412"/>
              <a:gd name="connsiteX31" fmla="*/ 266778 w 395915"/>
              <a:gd name="connsiteY31" fmla="*/ 241423 h 505412"/>
              <a:gd name="connsiteX32" fmla="*/ 275285 w 395915"/>
              <a:gd name="connsiteY32" fmla="*/ 249930 h 505412"/>
              <a:gd name="connsiteX33" fmla="*/ 266778 w 395915"/>
              <a:gd name="connsiteY33" fmla="*/ 258437 h 505412"/>
              <a:gd name="connsiteX34" fmla="*/ 101105 w 395915"/>
              <a:gd name="connsiteY34" fmla="*/ 258437 h 505412"/>
              <a:gd name="connsiteX35" fmla="*/ 92598 w 395915"/>
              <a:gd name="connsiteY35" fmla="*/ 249930 h 505412"/>
              <a:gd name="connsiteX36" fmla="*/ 101105 w 395915"/>
              <a:gd name="connsiteY36" fmla="*/ 241423 h 505412"/>
              <a:gd name="connsiteX37" fmla="*/ 98931 w 395915"/>
              <a:gd name="connsiteY37" fmla="*/ 198332 h 505412"/>
              <a:gd name="connsiteX38" fmla="*/ 101105 w 395915"/>
              <a:gd name="connsiteY38" fmla="*/ 198332 h 505412"/>
              <a:gd name="connsiteX39" fmla="*/ 266778 w 395915"/>
              <a:gd name="connsiteY39" fmla="*/ 198332 h 505412"/>
              <a:gd name="connsiteX40" fmla="*/ 276302 w 395915"/>
              <a:gd name="connsiteY40" fmla="*/ 205682 h 505412"/>
              <a:gd name="connsiteX41" fmla="*/ 268952 w 395915"/>
              <a:gd name="connsiteY41" fmla="*/ 215206 h 505412"/>
              <a:gd name="connsiteX42" fmla="*/ 266778 w 395915"/>
              <a:gd name="connsiteY42" fmla="*/ 215206 h 505412"/>
              <a:gd name="connsiteX43" fmla="*/ 101105 w 395915"/>
              <a:gd name="connsiteY43" fmla="*/ 215206 h 505412"/>
              <a:gd name="connsiteX44" fmla="*/ 91581 w 395915"/>
              <a:gd name="connsiteY44" fmla="*/ 207856 h 505412"/>
              <a:gd name="connsiteX45" fmla="*/ 98931 w 395915"/>
              <a:gd name="connsiteY45" fmla="*/ 198332 h 505412"/>
              <a:gd name="connsiteX46" fmla="*/ 360534 w 395915"/>
              <a:gd name="connsiteY46" fmla="*/ 193771 h 505412"/>
              <a:gd name="connsiteX47" fmla="*/ 367884 w 395915"/>
              <a:gd name="connsiteY47" fmla="*/ 201121 h 505412"/>
              <a:gd name="connsiteX48" fmla="*/ 367884 w 395915"/>
              <a:gd name="connsiteY48" fmla="*/ 231243 h 505412"/>
              <a:gd name="connsiteX49" fmla="*/ 359518 w 395915"/>
              <a:gd name="connsiteY49" fmla="*/ 239612 h 505412"/>
              <a:gd name="connsiteX50" fmla="*/ 359377 w 395915"/>
              <a:gd name="connsiteY50" fmla="*/ 239610 h 505412"/>
              <a:gd name="connsiteX51" fmla="*/ 359377 w 395915"/>
              <a:gd name="connsiteY51" fmla="*/ 239611 h 505412"/>
              <a:gd name="connsiteX52" fmla="*/ 351010 w 395915"/>
              <a:gd name="connsiteY52" fmla="*/ 231243 h 505412"/>
              <a:gd name="connsiteX53" fmla="*/ 351010 w 395915"/>
              <a:gd name="connsiteY53" fmla="*/ 201121 h 505412"/>
              <a:gd name="connsiteX54" fmla="*/ 360534 w 395915"/>
              <a:gd name="connsiteY54" fmla="*/ 193771 h 505412"/>
              <a:gd name="connsiteX55" fmla="*/ 54527 w 395915"/>
              <a:gd name="connsiteY55" fmla="*/ 121630 h 505412"/>
              <a:gd name="connsiteX56" fmla="*/ 54527 w 395915"/>
              <a:gd name="connsiteY56" fmla="*/ 451582 h 505412"/>
              <a:gd name="connsiteX57" fmla="*/ 313217 w 395915"/>
              <a:gd name="connsiteY57" fmla="*/ 451582 h 505412"/>
              <a:gd name="connsiteX58" fmla="*/ 313217 w 395915"/>
              <a:gd name="connsiteY58" fmla="*/ 415324 h 505412"/>
              <a:gd name="connsiteX59" fmla="*/ 299272 w 395915"/>
              <a:gd name="connsiteY59" fmla="*/ 401378 h 505412"/>
              <a:gd name="connsiteX60" fmla="*/ 261061 w 395915"/>
              <a:gd name="connsiteY60" fmla="*/ 404849 h 505412"/>
              <a:gd name="connsiteX61" fmla="*/ 229892 w 395915"/>
              <a:gd name="connsiteY61" fmla="*/ 387991 h 505412"/>
              <a:gd name="connsiteX62" fmla="*/ 101105 w 395915"/>
              <a:gd name="connsiteY62" fmla="*/ 387991 h 505412"/>
              <a:gd name="connsiteX63" fmla="*/ 91581 w 395915"/>
              <a:gd name="connsiteY63" fmla="*/ 380641 h 505412"/>
              <a:gd name="connsiteX64" fmla="*/ 98931 w 395915"/>
              <a:gd name="connsiteY64" fmla="*/ 371117 h 505412"/>
              <a:gd name="connsiteX65" fmla="*/ 101105 w 395915"/>
              <a:gd name="connsiteY65" fmla="*/ 371117 h 505412"/>
              <a:gd name="connsiteX66" fmla="*/ 217034 w 395915"/>
              <a:gd name="connsiteY66" fmla="*/ 371117 h 505412"/>
              <a:gd name="connsiteX67" fmla="*/ 212669 w 395915"/>
              <a:gd name="connsiteY67" fmla="*/ 364544 h 505412"/>
              <a:gd name="connsiteX68" fmla="*/ 208819 w 395915"/>
              <a:gd name="connsiteY68" fmla="*/ 344760 h 505412"/>
              <a:gd name="connsiteX69" fmla="*/ 101105 w 395915"/>
              <a:gd name="connsiteY69" fmla="*/ 344760 h 505412"/>
              <a:gd name="connsiteX70" fmla="*/ 91581 w 395915"/>
              <a:gd name="connsiteY70" fmla="*/ 337410 h 505412"/>
              <a:gd name="connsiteX71" fmla="*/ 98931 w 395915"/>
              <a:gd name="connsiteY71" fmla="*/ 327886 h 505412"/>
              <a:gd name="connsiteX72" fmla="*/ 101105 w 395915"/>
              <a:gd name="connsiteY72" fmla="*/ 327886 h 505412"/>
              <a:gd name="connsiteX73" fmla="*/ 209565 w 395915"/>
              <a:gd name="connsiteY73" fmla="*/ 327886 h 505412"/>
              <a:gd name="connsiteX74" fmla="*/ 209426 w 395915"/>
              <a:gd name="connsiteY74" fmla="*/ 326450 h 505412"/>
              <a:gd name="connsiteX75" fmla="*/ 210835 w 395915"/>
              <a:gd name="connsiteY75" fmla="*/ 323803 h 505412"/>
              <a:gd name="connsiteX76" fmla="*/ 212669 w 395915"/>
              <a:gd name="connsiteY76" fmla="*/ 314376 h 505412"/>
              <a:gd name="connsiteX77" fmla="*/ 221200 w 395915"/>
              <a:gd name="connsiteY77" fmla="*/ 301529 h 505412"/>
              <a:gd name="connsiteX78" fmla="*/ 101105 w 395915"/>
              <a:gd name="connsiteY78" fmla="*/ 301529 h 505412"/>
              <a:gd name="connsiteX79" fmla="*/ 91581 w 395915"/>
              <a:gd name="connsiteY79" fmla="*/ 294179 h 505412"/>
              <a:gd name="connsiteX80" fmla="*/ 98931 w 395915"/>
              <a:gd name="connsiteY80" fmla="*/ 284655 h 505412"/>
              <a:gd name="connsiteX81" fmla="*/ 101105 w 395915"/>
              <a:gd name="connsiteY81" fmla="*/ 284655 h 505412"/>
              <a:gd name="connsiteX82" fmla="*/ 237074 w 395915"/>
              <a:gd name="connsiteY82" fmla="*/ 284655 h 505412"/>
              <a:gd name="connsiteX83" fmla="*/ 238863 w 395915"/>
              <a:gd name="connsiteY83" fmla="*/ 286973 h 505412"/>
              <a:gd name="connsiteX84" fmla="*/ 269031 w 395915"/>
              <a:gd name="connsiteY84" fmla="*/ 272999 h 505412"/>
              <a:gd name="connsiteX85" fmla="*/ 271479 w 395915"/>
              <a:gd name="connsiteY85" fmla="*/ 273673 h 505412"/>
              <a:gd name="connsiteX86" fmla="*/ 274771 w 395915"/>
              <a:gd name="connsiteY86" fmla="*/ 272291 h 505412"/>
              <a:gd name="connsiteX87" fmla="*/ 299878 w 395915"/>
              <a:gd name="connsiteY87" fmla="*/ 277049 h 505412"/>
              <a:gd name="connsiteX88" fmla="*/ 311539 w 395915"/>
              <a:gd name="connsiteY88" fmla="*/ 284711 h 505412"/>
              <a:gd name="connsiteX89" fmla="*/ 313357 w 395915"/>
              <a:gd name="connsiteY89" fmla="*/ 285212 h 505412"/>
              <a:gd name="connsiteX90" fmla="*/ 313357 w 395915"/>
              <a:gd name="connsiteY90" fmla="*/ 121630 h 505412"/>
              <a:gd name="connsiteX91" fmla="*/ 288534 w 395915"/>
              <a:gd name="connsiteY91" fmla="*/ 121630 h 505412"/>
              <a:gd name="connsiteX92" fmla="*/ 288534 w 395915"/>
              <a:gd name="connsiteY92" fmla="*/ 129719 h 505412"/>
              <a:gd name="connsiteX93" fmla="*/ 280307 w 395915"/>
              <a:gd name="connsiteY93" fmla="*/ 138224 h 505412"/>
              <a:gd name="connsiteX94" fmla="*/ 280306 w 395915"/>
              <a:gd name="connsiteY94" fmla="*/ 138225 h 505412"/>
              <a:gd name="connsiteX95" fmla="*/ 280166 w 395915"/>
              <a:gd name="connsiteY95" fmla="*/ 138226 h 505412"/>
              <a:gd name="connsiteX96" fmla="*/ 87718 w 395915"/>
              <a:gd name="connsiteY96" fmla="*/ 138226 h 505412"/>
              <a:gd name="connsiteX97" fmla="*/ 87717 w 395915"/>
              <a:gd name="connsiteY97" fmla="*/ 138226 h 505412"/>
              <a:gd name="connsiteX98" fmla="*/ 79210 w 395915"/>
              <a:gd name="connsiteY98" fmla="*/ 129719 h 505412"/>
              <a:gd name="connsiteX99" fmla="*/ 79210 w 395915"/>
              <a:gd name="connsiteY99" fmla="*/ 121630 h 505412"/>
              <a:gd name="connsiteX100" fmla="*/ 96224 w 395915"/>
              <a:gd name="connsiteY100" fmla="*/ 100573 h 505412"/>
              <a:gd name="connsiteX101" fmla="*/ 96224 w 395915"/>
              <a:gd name="connsiteY101" fmla="*/ 112714 h 505412"/>
              <a:gd name="connsiteX102" fmla="*/ 96502 w 395915"/>
              <a:gd name="connsiteY102" fmla="*/ 112983 h 505412"/>
              <a:gd name="connsiteX103" fmla="*/ 96503 w 395915"/>
              <a:gd name="connsiteY103" fmla="*/ 113124 h 505412"/>
              <a:gd name="connsiteX104" fmla="*/ 96503 w 395915"/>
              <a:gd name="connsiteY104" fmla="*/ 121351 h 505412"/>
              <a:gd name="connsiteX105" fmla="*/ 271659 w 395915"/>
              <a:gd name="connsiteY105" fmla="*/ 121351 h 505412"/>
              <a:gd name="connsiteX106" fmla="*/ 271659 w 395915"/>
              <a:gd name="connsiteY106" fmla="*/ 100573 h 505412"/>
              <a:gd name="connsiteX107" fmla="*/ 16874 w 395915"/>
              <a:gd name="connsiteY107" fmla="*/ 78538 h 505412"/>
              <a:gd name="connsiteX108" fmla="*/ 16874 w 395915"/>
              <a:gd name="connsiteY108" fmla="*/ 488119 h 505412"/>
              <a:gd name="connsiteX109" fmla="*/ 351568 w 395915"/>
              <a:gd name="connsiteY109" fmla="*/ 488119 h 505412"/>
              <a:gd name="connsiteX110" fmla="*/ 351568 w 395915"/>
              <a:gd name="connsiteY110" fmla="*/ 452977 h 505412"/>
              <a:gd name="connsiteX111" fmla="*/ 351345 w 395915"/>
              <a:gd name="connsiteY111" fmla="*/ 452754 h 505412"/>
              <a:gd name="connsiteX112" fmla="*/ 350870 w 395915"/>
              <a:gd name="connsiteY112" fmla="*/ 452559 h 505412"/>
              <a:gd name="connsiteX113" fmla="*/ 330231 w 395915"/>
              <a:gd name="connsiteY113" fmla="*/ 431920 h 505412"/>
              <a:gd name="connsiteX114" fmla="*/ 330231 w 395915"/>
              <a:gd name="connsiteY114" fmla="*/ 460228 h 505412"/>
              <a:gd name="connsiteX115" fmla="*/ 321724 w 395915"/>
              <a:gd name="connsiteY115" fmla="*/ 468456 h 505412"/>
              <a:gd name="connsiteX116" fmla="*/ 46160 w 395915"/>
              <a:gd name="connsiteY116" fmla="*/ 468456 h 505412"/>
              <a:gd name="connsiteX117" fmla="*/ 37653 w 395915"/>
              <a:gd name="connsiteY117" fmla="*/ 460228 h 505412"/>
              <a:gd name="connsiteX118" fmla="*/ 37653 w 395915"/>
              <a:gd name="connsiteY118" fmla="*/ 113124 h 505412"/>
              <a:gd name="connsiteX119" fmla="*/ 46019 w 395915"/>
              <a:gd name="connsiteY119" fmla="*/ 104755 h 505412"/>
              <a:gd name="connsiteX120" fmla="*/ 46160 w 395915"/>
              <a:gd name="connsiteY120" fmla="*/ 104756 h 505412"/>
              <a:gd name="connsiteX121" fmla="*/ 79210 w 395915"/>
              <a:gd name="connsiteY121" fmla="*/ 104756 h 505412"/>
              <a:gd name="connsiteX122" fmla="*/ 79210 w 395915"/>
              <a:gd name="connsiteY122" fmla="*/ 94008 h 505412"/>
              <a:gd name="connsiteX123" fmla="*/ 78193 w 395915"/>
              <a:gd name="connsiteY123" fmla="*/ 93223 h 505412"/>
              <a:gd name="connsiteX124" fmla="*/ 79210 w 395915"/>
              <a:gd name="connsiteY124" fmla="*/ 91905 h 505412"/>
              <a:gd name="connsiteX125" fmla="*/ 79210 w 395915"/>
              <a:gd name="connsiteY125" fmla="*/ 78538 h 505412"/>
              <a:gd name="connsiteX126" fmla="*/ 176197 w 395915"/>
              <a:gd name="connsiteY126" fmla="*/ 17532 h 505412"/>
              <a:gd name="connsiteX127" fmla="*/ 148519 w 395915"/>
              <a:gd name="connsiteY127" fmla="*/ 45209 h 505412"/>
              <a:gd name="connsiteX128" fmla="*/ 140292 w 395915"/>
              <a:gd name="connsiteY128" fmla="*/ 51763 h 505412"/>
              <a:gd name="connsiteX129" fmla="*/ 101383 w 395915"/>
              <a:gd name="connsiteY129" fmla="*/ 51763 h 505412"/>
              <a:gd name="connsiteX130" fmla="*/ 96224 w 395915"/>
              <a:gd name="connsiteY130" fmla="*/ 56923 h 505412"/>
              <a:gd name="connsiteX131" fmla="*/ 96224 w 395915"/>
              <a:gd name="connsiteY131" fmla="*/ 69753 h 505412"/>
              <a:gd name="connsiteX132" fmla="*/ 96224 w 395915"/>
              <a:gd name="connsiteY132" fmla="*/ 83699 h 505412"/>
              <a:gd name="connsiteX133" fmla="*/ 271659 w 395915"/>
              <a:gd name="connsiteY133" fmla="*/ 83699 h 505412"/>
              <a:gd name="connsiteX134" fmla="*/ 271659 w 395915"/>
              <a:gd name="connsiteY134" fmla="*/ 56923 h 505412"/>
              <a:gd name="connsiteX135" fmla="*/ 266499 w 395915"/>
              <a:gd name="connsiteY135" fmla="*/ 51763 h 505412"/>
              <a:gd name="connsiteX136" fmla="*/ 227591 w 395915"/>
              <a:gd name="connsiteY136" fmla="*/ 51763 h 505412"/>
              <a:gd name="connsiteX137" fmla="*/ 219363 w 395915"/>
              <a:gd name="connsiteY137" fmla="*/ 45209 h 505412"/>
              <a:gd name="connsiteX138" fmla="*/ 176197 w 395915"/>
              <a:gd name="connsiteY138" fmla="*/ 17532 h 505412"/>
              <a:gd name="connsiteX139" fmla="*/ 202268 w 395915"/>
              <a:gd name="connsiteY139" fmla="*/ 3291 h 505412"/>
              <a:gd name="connsiteX140" fmla="*/ 233866 w 395915"/>
              <a:gd name="connsiteY140" fmla="*/ 34889 h 505412"/>
              <a:gd name="connsiteX141" fmla="*/ 266499 w 395915"/>
              <a:gd name="connsiteY141" fmla="*/ 34889 h 505412"/>
              <a:gd name="connsiteX142" fmla="*/ 288533 w 395915"/>
              <a:gd name="connsiteY142" fmla="*/ 56923 h 505412"/>
              <a:gd name="connsiteX143" fmla="*/ 288533 w 395915"/>
              <a:gd name="connsiteY143" fmla="*/ 61246 h 505412"/>
              <a:gd name="connsiteX144" fmla="*/ 359377 w 395915"/>
              <a:gd name="connsiteY144" fmla="*/ 61246 h 505412"/>
              <a:gd name="connsiteX145" fmla="*/ 367884 w 395915"/>
              <a:gd name="connsiteY145" fmla="*/ 69753 h 505412"/>
              <a:gd name="connsiteX146" fmla="*/ 367884 w 395915"/>
              <a:gd name="connsiteY146" fmla="*/ 145338 h 505412"/>
              <a:gd name="connsiteX147" fmla="*/ 367701 w 395915"/>
              <a:gd name="connsiteY147" fmla="*/ 145575 h 505412"/>
              <a:gd name="connsiteX148" fmla="*/ 367883 w 395915"/>
              <a:gd name="connsiteY148" fmla="*/ 145757 h 505412"/>
              <a:gd name="connsiteX149" fmla="*/ 367883 w 395915"/>
              <a:gd name="connsiteY149" fmla="*/ 171138 h 505412"/>
              <a:gd name="connsiteX150" fmla="*/ 359376 w 395915"/>
              <a:gd name="connsiteY150" fmla="*/ 179644 h 505412"/>
              <a:gd name="connsiteX151" fmla="*/ 351008 w 395915"/>
              <a:gd name="connsiteY151" fmla="*/ 171278 h 505412"/>
              <a:gd name="connsiteX152" fmla="*/ 351009 w 395915"/>
              <a:gd name="connsiteY152" fmla="*/ 171138 h 505412"/>
              <a:gd name="connsiteX153" fmla="*/ 351009 w 395915"/>
              <a:gd name="connsiteY153" fmla="*/ 145757 h 505412"/>
              <a:gd name="connsiteX154" fmla="*/ 351010 w 395915"/>
              <a:gd name="connsiteY154" fmla="*/ 145756 h 505412"/>
              <a:gd name="connsiteX155" fmla="*/ 351010 w 395915"/>
              <a:gd name="connsiteY155" fmla="*/ 145338 h 505412"/>
              <a:gd name="connsiteX156" fmla="*/ 351010 w 395915"/>
              <a:gd name="connsiteY156" fmla="*/ 78538 h 505412"/>
              <a:gd name="connsiteX157" fmla="*/ 288534 w 395915"/>
              <a:gd name="connsiteY157" fmla="*/ 78538 h 505412"/>
              <a:gd name="connsiteX158" fmla="*/ 288534 w 395915"/>
              <a:gd name="connsiteY158" fmla="*/ 104756 h 505412"/>
              <a:gd name="connsiteX159" fmla="*/ 322003 w 395915"/>
              <a:gd name="connsiteY159" fmla="*/ 104756 h 505412"/>
              <a:gd name="connsiteX160" fmla="*/ 330510 w 395915"/>
              <a:gd name="connsiteY160" fmla="*/ 113124 h 505412"/>
              <a:gd name="connsiteX161" fmla="*/ 330510 w 395915"/>
              <a:gd name="connsiteY161" fmla="*/ 305154 h 505412"/>
              <a:gd name="connsiteX162" fmla="*/ 329853 w 395915"/>
              <a:gd name="connsiteY162" fmla="*/ 306062 h 505412"/>
              <a:gd name="connsiteX163" fmla="*/ 340379 w 395915"/>
              <a:gd name="connsiteY163" fmla="*/ 325471 h 505412"/>
              <a:gd name="connsiteX164" fmla="*/ 336925 w 395915"/>
              <a:gd name="connsiteY164" fmla="*/ 363865 h 505412"/>
              <a:gd name="connsiteX165" fmla="*/ 351568 w 395915"/>
              <a:gd name="connsiteY165" fmla="*/ 377810 h 505412"/>
              <a:gd name="connsiteX166" fmla="*/ 351568 w 395915"/>
              <a:gd name="connsiteY166" fmla="*/ 287165 h 505412"/>
              <a:gd name="connsiteX167" fmla="*/ 351010 w 395915"/>
              <a:gd name="connsiteY167" fmla="*/ 286607 h 505412"/>
              <a:gd name="connsiteX168" fmla="*/ 351010 w 395915"/>
              <a:gd name="connsiteY168" fmla="*/ 261226 h 505412"/>
              <a:gd name="connsiteX169" fmla="*/ 358360 w 395915"/>
              <a:gd name="connsiteY169" fmla="*/ 251702 h 505412"/>
              <a:gd name="connsiteX170" fmla="*/ 367884 w 395915"/>
              <a:gd name="connsiteY170" fmla="*/ 259052 h 505412"/>
              <a:gd name="connsiteX171" fmla="*/ 367884 w 395915"/>
              <a:gd name="connsiteY171" fmla="*/ 261226 h 505412"/>
              <a:gd name="connsiteX172" fmla="*/ 367884 w 395915"/>
              <a:gd name="connsiteY172" fmla="*/ 284001 h 505412"/>
              <a:gd name="connsiteX173" fmla="*/ 368442 w 395915"/>
              <a:gd name="connsiteY173" fmla="*/ 284432 h 505412"/>
              <a:gd name="connsiteX174" fmla="*/ 368442 w 395915"/>
              <a:gd name="connsiteY174" fmla="*/ 286606 h 505412"/>
              <a:gd name="connsiteX175" fmla="*/ 368442 w 395915"/>
              <a:gd name="connsiteY175" fmla="*/ 395661 h 505412"/>
              <a:gd name="connsiteX176" fmla="*/ 388105 w 395915"/>
              <a:gd name="connsiteY176" fmla="*/ 415324 h 505412"/>
              <a:gd name="connsiteX177" fmla="*/ 395915 w 395915"/>
              <a:gd name="connsiteY177" fmla="*/ 433872 h 505412"/>
              <a:gd name="connsiteX178" fmla="*/ 388105 w 395915"/>
              <a:gd name="connsiteY178" fmla="*/ 452559 h 505412"/>
              <a:gd name="connsiteX179" fmla="*/ 369557 w 395915"/>
              <a:gd name="connsiteY179" fmla="*/ 460229 h 505412"/>
              <a:gd name="connsiteX180" fmla="*/ 367745 w 395915"/>
              <a:gd name="connsiteY180" fmla="*/ 459486 h 505412"/>
              <a:gd name="connsiteX181" fmla="*/ 367745 w 395915"/>
              <a:gd name="connsiteY181" fmla="*/ 496905 h 505412"/>
              <a:gd name="connsiteX182" fmla="*/ 359377 w 395915"/>
              <a:gd name="connsiteY182" fmla="*/ 505412 h 505412"/>
              <a:gd name="connsiteX183" fmla="*/ 8507 w 395915"/>
              <a:gd name="connsiteY183" fmla="*/ 505412 h 505412"/>
              <a:gd name="connsiteX184" fmla="*/ 0 w 395915"/>
              <a:gd name="connsiteY184" fmla="*/ 496905 h 505412"/>
              <a:gd name="connsiteX185" fmla="*/ 0 w 395915"/>
              <a:gd name="connsiteY185" fmla="*/ 69753 h 505412"/>
              <a:gd name="connsiteX186" fmla="*/ 8507 w 395915"/>
              <a:gd name="connsiteY186" fmla="*/ 61246 h 505412"/>
              <a:gd name="connsiteX187" fmla="*/ 79210 w 395915"/>
              <a:gd name="connsiteY187" fmla="*/ 61246 h 505412"/>
              <a:gd name="connsiteX188" fmla="*/ 79210 w 395915"/>
              <a:gd name="connsiteY188" fmla="*/ 56923 h 505412"/>
              <a:gd name="connsiteX189" fmla="*/ 101383 w 395915"/>
              <a:gd name="connsiteY189" fmla="*/ 34889 h 505412"/>
              <a:gd name="connsiteX190" fmla="*/ 133877 w 395915"/>
              <a:gd name="connsiteY190" fmla="*/ 34889 h 505412"/>
              <a:gd name="connsiteX191" fmla="*/ 202268 w 395915"/>
              <a:gd name="connsiteY191" fmla="*/ 3291 h 50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395915" h="505412">
                <a:moveTo>
                  <a:pt x="328015" y="378789"/>
                </a:moveTo>
                <a:lnTo>
                  <a:pt x="321864" y="385760"/>
                </a:lnTo>
                <a:lnTo>
                  <a:pt x="314501" y="392441"/>
                </a:lnTo>
                <a:lnTo>
                  <a:pt x="327721" y="405841"/>
                </a:lnTo>
                <a:lnTo>
                  <a:pt x="327721" y="405842"/>
                </a:lnTo>
                <a:lnTo>
                  <a:pt x="362724" y="440844"/>
                </a:lnTo>
                <a:lnTo>
                  <a:pt x="362725" y="440845"/>
                </a:lnTo>
                <a:lnTo>
                  <a:pt x="376530" y="440845"/>
                </a:lnTo>
                <a:cubicBezTo>
                  <a:pt x="380381" y="436994"/>
                  <a:pt x="380381" y="430750"/>
                  <a:pt x="376530" y="426899"/>
                </a:cubicBezTo>
                <a:lnTo>
                  <a:pt x="342561" y="393029"/>
                </a:lnTo>
                <a:close/>
                <a:moveTo>
                  <a:pt x="268206" y="291910"/>
                </a:moveTo>
                <a:lnTo>
                  <a:pt x="250108" y="299359"/>
                </a:lnTo>
                <a:lnTo>
                  <a:pt x="232446" y="314222"/>
                </a:lnTo>
                <a:lnTo>
                  <a:pt x="229971" y="317919"/>
                </a:lnTo>
                <a:lnTo>
                  <a:pt x="226844" y="328820"/>
                </a:lnTo>
                <a:lnTo>
                  <a:pt x="225315" y="336582"/>
                </a:lnTo>
                <a:lnTo>
                  <a:pt x="226705" y="348657"/>
                </a:lnTo>
                <a:lnTo>
                  <a:pt x="227889" y="354556"/>
                </a:lnTo>
                <a:lnTo>
                  <a:pt x="247406" y="377749"/>
                </a:lnTo>
                <a:lnTo>
                  <a:pt x="272809" y="388303"/>
                </a:lnTo>
                <a:lnTo>
                  <a:pt x="274422" y="388705"/>
                </a:lnTo>
                <a:cubicBezTo>
                  <a:pt x="282159" y="388779"/>
                  <a:pt x="289913" y="387055"/>
                  <a:pt x="297041" y="383528"/>
                </a:cubicBezTo>
                <a:lnTo>
                  <a:pt x="297075" y="383534"/>
                </a:lnTo>
                <a:lnTo>
                  <a:pt x="297180" y="383389"/>
                </a:lnTo>
                <a:cubicBezTo>
                  <a:pt x="306491" y="378540"/>
                  <a:pt x="314086" y="370945"/>
                  <a:pt x="318935" y="361634"/>
                </a:cubicBezTo>
                <a:lnTo>
                  <a:pt x="319338" y="361341"/>
                </a:lnTo>
                <a:lnTo>
                  <a:pt x="324681" y="342716"/>
                </a:lnTo>
                <a:cubicBezTo>
                  <a:pt x="325443" y="333018"/>
                  <a:pt x="323334" y="323336"/>
                  <a:pt x="318740" y="314889"/>
                </a:cubicBezTo>
                <a:lnTo>
                  <a:pt x="305777" y="302193"/>
                </a:lnTo>
                <a:lnTo>
                  <a:pt x="284470" y="293310"/>
                </a:lnTo>
                <a:close/>
                <a:moveTo>
                  <a:pt x="101105" y="241423"/>
                </a:moveTo>
                <a:lnTo>
                  <a:pt x="266778" y="241423"/>
                </a:lnTo>
                <a:cubicBezTo>
                  <a:pt x="271445" y="241498"/>
                  <a:pt x="275210" y="245263"/>
                  <a:pt x="275285" y="249930"/>
                </a:cubicBezTo>
                <a:cubicBezTo>
                  <a:pt x="275285" y="254628"/>
                  <a:pt x="271476" y="258437"/>
                  <a:pt x="266778" y="258437"/>
                </a:cubicBezTo>
                <a:lnTo>
                  <a:pt x="101105" y="258437"/>
                </a:lnTo>
                <a:cubicBezTo>
                  <a:pt x="96407" y="258437"/>
                  <a:pt x="92598" y="254628"/>
                  <a:pt x="92598" y="249930"/>
                </a:cubicBezTo>
                <a:cubicBezTo>
                  <a:pt x="92598" y="245232"/>
                  <a:pt x="96407" y="241423"/>
                  <a:pt x="101105" y="241423"/>
                </a:cubicBezTo>
                <a:close/>
                <a:moveTo>
                  <a:pt x="98931" y="198332"/>
                </a:moveTo>
                <a:cubicBezTo>
                  <a:pt x="99652" y="198239"/>
                  <a:pt x="100383" y="198239"/>
                  <a:pt x="101105" y="198332"/>
                </a:cubicBezTo>
                <a:lnTo>
                  <a:pt x="266778" y="198332"/>
                </a:lnTo>
                <a:cubicBezTo>
                  <a:pt x="271438" y="197731"/>
                  <a:pt x="275702" y="201022"/>
                  <a:pt x="276302" y="205682"/>
                </a:cubicBezTo>
                <a:cubicBezTo>
                  <a:pt x="276902" y="210341"/>
                  <a:pt x="273612" y="214605"/>
                  <a:pt x="268952" y="215206"/>
                </a:cubicBezTo>
                <a:cubicBezTo>
                  <a:pt x="268230" y="215299"/>
                  <a:pt x="267500" y="215299"/>
                  <a:pt x="266778" y="215206"/>
                </a:cubicBezTo>
                <a:lnTo>
                  <a:pt x="101105" y="215206"/>
                </a:lnTo>
                <a:cubicBezTo>
                  <a:pt x="96445" y="215806"/>
                  <a:pt x="92181" y="212515"/>
                  <a:pt x="91581" y="207856"/>
                </a:cubicBezTo>
                <a:cubicBezTo>
                  <a:pt x="90980" y="203196"/>
                  <a:pt x="94271" y="198932"/>
                  <a:pt x="98931" y="198332"/>
                </a:cubicBezTo>
                <a:close/>
                <a:moveTo>
                  <a:pt x="360534" y="193771"/>
                </a:moveTo>
                <a:cubicBezTo>
                  <a:pt x="364370" y="194265"/>
                  <a:pt x="367390" y="197285"/>
                  <a:pt x="367884" y="201121"/>
                </a:cubicBezTo>
                <a:lnTo>
                  <a:pt x="367884" y="231243"/>
                </a:lnTo>
                <a:cubicBezTo>
                  <a:pt x="367885" y="235864"/>
                  <a:pt x="364139" y="239611"/>
                  <a:pt x="359518" y="239612"/>
                </a:cubicBezTo>
                <a:cubicBezTo>
                  <a:pt x="359471" y="239612"/>
                  <a:pt x="359424" y="239611"/>
                  <a:pt x="359377" y="239610"/>
                </a:cubicBezTo>
                <a:lnTo>
                  <a:pt x="359377" y="239611"/>
                </a:lnTo>
                <a:cubicBezTo>
                  <a:pt x="354756" y="239611"/>
                  <a:pt x="351010" y="235864"/>
                  <a:pt x="351010" y="231243"/>
                </a:cubicBezTo>
                <a:lnTo>
                  <a:pt x="351010" y="201121"/>
                </a:lnTo>
                <a:cubicBezTo>
                  <a:pt x="351610" y="196461"/>
                  <a:pt x="355874" y="193170"/>
                  <a:pt x="360534" y="193771"/>
                </a:cubicBezTo>
                <a:close/>
                <a:moveTo>
                  <a:pt x="54527" y="121630"/>
                </a:moveTo>
                <a:lnTo>
                  <a:pt x="54527" y="451582"/>
                </a:lnTo>
                <a:lnTo>
                  <a:pt x="313217" y="451582"/>
                </a:lnTo>
                <a:lnTo>
                  <a:pt x="313217" y="415324"/>
                </a:lnTo>
                <a:lnTo>
                  <a:pt x="299272" y="401378"/>
                </a:lnTo>
                <a:cubicBezTo>
                  <a:pt x="286884" y="406380"/>
                  <a:pt x="273600" y="407425"/>
                  <a:pt x="261061" y="404849"/>
                </a:cubicBezTo>
                <a:lnTo>
                  <a:pt x="229892" y="387991"/>
                </a:lnTo>
                <a:lnTo>
                  <a:pt x="101105" y="387991"/>
                </a:lnTo>
                <a:cubicBezTo>
                  <a:pt x="96445" y="388591"/>
                  <a:pt x="92181" y="385300"/>
                  <a:pt x="91581" y="380641"/>
                </a:cubicBezTo>
                <a:cubicBezTo>
                  <a:pt x="90980" y="375981"/>
                  <a:pt x="94271" y="371717"/>
                  <a:pt x="98931" y="371117"/>
                </a:cubicBezTo>
                <a:cubicBezTo>
                  <a:pt x="99652" y="371024"/>
                  <a:pt x="100383" y="371024"/>
                  <a:pt x="101105" y="371117"/>
                </a:cubicBezTo>
                <a:lnTo>
                  <a:pt x="217034" y="371117"/>
                </a:lnTo>
                <a:lnTo>
                  <a:pt x="212669" y="364544"/>
                </a:lnTo>
                <a:lnTo>
                  <a:pt x="208819" y="344760"/>
                </a:lnTo>
                <a:lnTo>
                  <a:pt x="101105" y="344760"/>
                </a:lnTo>
                <a:cubicBezTo>
                  <a:pt x="96445" y="345360"/>
                  <a:pt x="92181" y="342069"/>
                  <a:pt x="91581" y="337410"/>
                </a:cubicBezTo>
                <a:cubicBezTo>
                  <a:pt x="90980" y="332750"/>
                  <a:pt x="94271" y="328486"/>
                  <a:pt x="98931" y="327886"/>
                </a:cubicBezTo>
                <a:cubicBezTo>
                  <a:pt x="99652" y="327793"/>
                  <a:pt x="100383" y="327793"/>
                  <a:pt x="101105" y="327886"/>
                </a:cubicBezTo>
                <a:lnTo>
                  <a:pt x="209565" y="327886"/>
                </a:lnTo>
                <a:lnTo>
                  <a:pt x="209426" y="326450"/>
                </a:lnTo>
                <a:lnTo>
                  <a:pt x="210835" y="323803"/>
                </a:lnTo>
                <a:lnTo>
                  <a:pt x="212669" y="314376"/>
                </a:lnTo>
                <a:lnTo>
                  <a:pt x="221200" y="301529"/>
                </a:lnTo>
                <a:lnTo>
                  <a:pt x="101105" y="301529"/>
                </a:lnTo>
                <a:cubicBezTo>
                  <a:pt x="96445" y="302129"/>
                  <a:pt x="92181" y="298838"/>
                  <a:pt x="91581" y="294179"/>
                </a:cubicBezTo>
                <a:cubicBezTo>
                  <a:pt x="90980" y="289519"/>
                  <a:pt x="94271" y="285255"/>
                  <a:pt x="98931" y="284655"/>
                </a:cubicBezTo>
                <a:cubicBezTo>
                  <a:pt x="99652" y="284562"/>
                  <a:pt x="100383" y="284562"/>
                  <a:pt x="101105" y="284655"/>
                </a:cubicBezTo>
                <a:lnTo>
                  <a:pt x="237074" y="284655"/>
                </a:lnTo>
                <a:lnTo>
                  <a:pt x="238863" y="286973"/>
                </a:lnTo>
                <a:lnTo>
                  <a:pt x="269031" y="272999"/>
                </a:lnTo>
                <a:lnTo>
                  <a:pt x="271479" y="273673"/>
                </a:lnTo>
                <a:lnTo>
                  <a:pt x="274771" y="272291"/>
                </a:lnTo>
                <a:cubicBezTo>
                  <a:pt x="283300" y="272249"/>
                  <a:pt x="291838" y="273835"/>
                  <a:pt x="299878" y="277049"/>
                </a:cubicBezTo>
                <a:lnTo>
                  <a:pt x="311539" y="284711"/>
                </a:lnTo>
                <a:lnTo>
                  <a:pt x="313357" y="285212"/>
                </a:lnTo>
                <a:lnTo>
                  <a:pt x="313357" y="121630"/>
                </a:lnTo>
                <a:lnTo>
                  <a:pt x="288534" y="121630"/>
                </a:lnTo>
                <a:lnTo>
                  <a:pt x="288534" y="129719"/>
                </a:lnTo>
                <a:cubicBezTo>
                  <a:pt x="288611" y="134339"/>
                  <a:pt x="284928" y="138147"/>
                  <a:pt x="280307" y="138224"/>
                </a:cubicBezTo>
                <a:lnTo>
                  <a:pt x="280306" y="138225"/>
                </a:lnTo>
                <a:cubicBezTo>
                  <a:pt x="280259" y="138225"/>
                  <a:pt x="280213" y="138226"/>
                  <a:pt x="280166" y="138226"/>
                </a:cubicBezTo>
                <a:lnTo>
                  <a:pt x="87718" y="138226"/>
                </a:lnTo>
                <a:lnTo>
                  <a:pt x="87717" y="138226"/>
                </a:lnTo>
                <a:cubicBezTo>
                  <a:pt x="83019" y="138226"/>
                  <a:pt x="79210" y="134417"/>
                  <a:pt x="79210" y="129719"/>
                </a:cubicBezTo>
                <a:lnTo>
                  <a:pt x="79210" y="121630"/>
                </a:lnTo>
                <a:close/>
                <a:moveTo>
                  <a:pt x="96224" y="100573"/>
                </a:moveTo>
                <a:lnTo>
                  <a:pt x="96224" y="112714"/>
                </a:lnTo>
                <a:lnTo>
                  <a:pt x="96502" y="112983"/>
                </a:lnTo>
                <a:cubicBezTo>
                  <a:pt x="96503" y="113030"/>
                  <a:pt x="96503" y="113077"/>
                  <a:pt x="96503" y="113124"/>
                </a:cubicBezTo>
                <a:lnTo>
                  <a:pt x="96503" y="121351"/>
                </a:lnTo>
                <a:lnTo>
                  <a:pt x="271659" y="121351"/>
                </a:lnTo>
                <a:lnTo>
                  <a:pt x="271659" y="100573"/>
                </a:lnTo>
                <a:close/>
                <a:moveTo>
                  <a:pt x="16874" y="78538"/>
                </a:moveTo>
                <a:lnTo>
                  <a:pt x="16874" y="488119"/>
                </a:lnTo>
                <a:lnTo>
                  <a:pt x="351568" y="488119"/>
                </a:lnTo>
                <a:lnTo>
                  <a:pt x="351568" y="452977"/>
                </a:lnTo>
                <a:lnTo>
                  <a:pt x="351345" y="452754"/>
                </a:lnTo>
                <a:lnTo>
                  <a:pt x="350870" y="452559"/>
                </a:lnTo>
                <a:lnTo>
                  <a:pt x="330231" y="431920"/>
                </a:lnTo>
                <a:lnTo>
                  <a:pt x="330231" y="460228"/>
                </a:lnTo>
                <a:cubicBezTo>
                  <a:pt x="330081" y="464817"/>
                  <a:pt x="326316" y="468459"/>
                  <a:pt x="321724" y="468456"/>
                </a:cubicBezTo>
                <a:lnTo>
                  <a:pt x="46160" y="468456"/>
                </a:lnTo>
                <a:cubicBezTo>
                  <a:pt x="41568" y="468459"/>
                  <a:pt x="37804" y="464817"/>
                  <a:pt x="37653" y="460228"/>
                </a:cubicBezTo>
                <a:lnTo>
                  <a:pt x="37653" y="113124"/>
                </a:lnTo>
                <a:cubicBezTo>
                  <a:pt x="37652" y="108502"/>
                  <a:pt x="41398" y="104756"/>
                  <a:pt x="46019" y="104755"/>
                </a:cubicBezTo>
                <a:cubicBezTo>
                  <a:pt x="46066" y="104755"/>
                  <a:pt x="46113" y="104755"/>
                  <a:pt x="46160" y="104756"/>
                </a:cubicBezTo>
                <a:lnTo>
                  <a:pt x="79210" y="104756"/>
                </a:lnTo>
                <a:lnTo>
                  <a:pt x="79210" y="94008"/>
                </a:lnTo>
                <a:lnTo>
                  <a:pt x="78193" y="93223"/>
                </a:lnTo>
                <a:lnTo>
                  <a:pt x="79210" y="91905"/>
                </a:lnTo>
                <a:lnTo>
                  <a:pt x="79210" y="78538"/>
                </a:lnTo>
                <a:close/>
                <a:moveTo>
                  <a:pt x="176197" y="17532"/>
                </a:moveTo>
                <a:cubicBezTo>
                  <a:pt x="162356" y="20558"/>
                  <a:pt x="151546" y="31368"/>
                  <a:pt x="148519" y="45209"/>
                </a:cubicBezTo>
                <a:cubicBezTo>
                  <a:pt x="147618" y="49031"/>
                  <a:pt x="144218" y="51739"/>
                  <a:pt x="140292" y="51763"/>
                </a:cubicBezTo>
                <a:lnTo>
                  <a:pt x="101383" y="51763"/>
                </a:lnTo>
                <a:cubicBezTo>
                  <a:pt x="98534" y="51763"/>
                  <a:pt x="96224" y="54073"/>
                  <a:pt x="96224" y="56923"/>
                </a:cubicBezTo>
                <a:lnTo>
                  <a:pt x="96224" y="69753"/>
                </a:lnTo>
                <a:lnTo>
                  <a:pt x="96224" y="83699"/>
                </a:lnTo>
                <a:lnTo>
                  <a:pt x="271659" y="83699"/>
                </a:lnTo>
                <a:lnTo>
                  <a:pt x="271659" y="56923"/>
                </a:lnTo>
                <a:cubicBezTo>
                  <a:pt x="271659" y="54073"/>
                  <a:pt x="269349" y="51763"/>
                  <a:pt x="266499" y="51763"/>
                </a:cubicBezTo>
                <a:lnTo>
                  <a:pt x="227591" y="51763"/>
                </a:lnTo>
                <a:cubicBezTo>
                  <a:pt x="223664" y="51739"/>
                  <a:pt x="220264" y="49031"/>
                  <a:pt x="219363" y="45209"/>
                </a:cubicBezTo>
                <a:cubicBezTo>
                  <a:pt x="215086" y="25646"/>
                  <a:pt x="195760" y="13254"/>
                  <a:pt x="176197" y="17532"/>
                </a:cubicBezTo>
                <a:close/>
                <a:moveTo>
                  <a:pt x="202268" y="3291"/>
                </a:moveTo>
                <a:cubicBezTo>
                  <a:pt x="216923" y="8683"/>
                  <a:pt x="228474" y="20234"/>
                  <a:pt x="233866" y="34889"/>
                </a:cubicBezTo>
                <a:lnTo>
                  <a:pt x="266499" y="34889"/>
                </a:lnTo>
                <a:cubicBezTo>
                  <a:pt x="278668" y="34889"/>
                  <a:pt x="288533" y="44754"/>
                  <a:pt x="288533" y="56923"/>
                </a:cubicBezTo>
                <a:lnTo>
                  <a:pt x="288533" y="61246"/>
                </a:lnTo>
                <a:lnTo>
                  <a:pt x="359377" y="61246"/>
                </a:lnTo>
                <a:cubicBezTo>
                  <a:pt x="364076" y="61246"/>
                  <a:pt x="367884" y="65055"/>
                  <a:pt x="367884" y="69753"/>
                </a:cubicBezTo>
                <a:lnTo>
                  <a:pt x="367884" y="145338"/>
                </a:lnTo>
                <a:lnTo>
                  <a:pt x="367701" y="145575"/>
                </a:lnTo>
                <a:lnTo>
                  <a:pt x="367883" y="145757"/>
                </a:lnTo>
                <a:lnTo>
                  <a:pt x="367883" y="171138"/>
                </a:lnTo>
                <a:cubicBezTo>
                  <a:pt x="367883" y="175836"/>
                  <a:pt x="364075" y="179644"/>
                  <a:pt x="359376" y="179644"/>
                </a:cubicBezTo>
                <a:cubicBezTo>
                  <a:pt x="354755" y="179645"/>
                  <a:pt x="351009" y="175899"/>
                  <a:pt x="351008" y="171278"/>
                </a:cubicBezTo>
                <a:cubicBezTo>
                  <a:pt x="351008" y="171231"/>
                  <a:pt x="351008" y="171185"/>
                  <a:pt x="351009" y="171138"/>
                </a:cubicBezTo>
                <a:lnTo>
                  <a:pt x="351009" y="145757"/>
                </a:lnTo>
                <a:lnTo>
                  <a:pt x="351010" y="145756"/>
                </a:lnTo>
                <a:lnTo>
                  <a:pt x="351010" y="145338"/>
                </a:lnTo>
                <a:lnTo>
                  <a:pt x="351010" y="78538"/>
                </a:lnTo>
                <a:lnTo>
                  <a:pt x="288534" y="78538"/>
                </a:lnTo>
                <a:lnTo>
                  <a:pt x="288534" y="104756"/>
                </a:lnTo>
                <a:lnTo>
                  <a:pt x="322003" y="104756"/>
                </a:lnTo>
                <a:cubicBezTo>
                  <a:pt x="326647" y="104756"/>
                  <a:pt x="330434" y="108480"/>
                  <a:pt x="330510" y="113124"/>
                </a:cubicBezTo>
                <a:lnTo>
                  <a:pt x="330510" y="305154"/>
                </a:lnTo>
                <a:lnTo>
                  <a:pt x="329853" y="306062"/>
                </a:lnTo>
                <a:lnTo>
                  <a:pt x="340379" y="325471"/>
                </a:lnTo>
                <a:cubicBezTo>
                  <a:pt x="342980" y="338067"/>
                  <a:pt x="341942" y="351414"/>
                  <a:pt x="336925" y="363865"/>
                </a:cubicBezTo>
                <a:lnTo>
                  <a:pt x="351568" y="377810"/>
                </a:lnTo>
                <a:lnTo>
                  <a:pt x="351568" y="287165"/>
                </a:lnTo>
                <a:lnTo>
                  <a:pt x="351010" y="286607"/>
                </a:lnTo>
                <a:lnTo>
                  <a:pt x="351010" y="261226"/>
                </a:lnTo>
                <a:cubicBezTo>
                  <a:pt x="350409" y="256566"/>
                  <a:pt x="353700" y="252302"/>
                  <a:pt x="358360" y="251702"/>
                </a:cubicBezTo>
                <a:cubicBezTo>
                  <a:pt x="363019" y="251101"/>
                  <a:pt x="367284" y="254392"/>
                  <a:pt x="367884" y="259052"/>
                </a:cubicBezTo>
                <a:cubicBezTo>
                  <a:pt x="367977" y="259773"/>
                  <a:pt x="367977" y="260504"/>
                  <a:pt x="367884" y="261226"/>
                </a:cubicBezTo>
                <a:lnTo>
                  <a:pt x="367884" y="284001"/>
                </a:lnTo>
                <a:lnTo>
                  <a:pt x="368442" y="284432"/>
                </a:lnTo>
                <a:cubicBezTo>
                  <a:pt x="368535" y="285154"/>
                  <a:pt x="368535" y="285885"/>
                  <a:pt x="368442" y="286606"/>
                </a:cubicBezTo>
                <a:lnTo>
                  <a:pt x="368442" y="395661"/>
                </a:lnTo>
                <a:lnTo>
                  <a:pt x="388105" y="415324"/>
                </a:lnTo>
                <a:cubicBezTo>
                  <a:pt x="393112" y="420195"/>
                  <a:pt x="395930" y="426887"/>
                  <a:pt x="395915" y="433872"/>
                </a:cubicBezTo>
                <a:cubicBezTo>
                  <a:pt x="395920" y="440896"/>
                  <a:pt x="393106" y="447628"/>
                  <a:pt x="388105" y="452559"/>
                </a:cubicBezTo>
                <a:cubicBezTo>
                  <a:pt x="383211" y="457514"/>
                  <a:pt x="376522" y="460281"/>
                  <a:pt x="369557" y="460229"/>
                </a:cubicBezTo>
                <a:lnTo>
                  <a:pt x="367745" y="459486"/>
                </a:lnTo>
                <a:lnTo>
                  <a:pt x="367745" y="496905"/>
                </a:lnTo>
                <a:cubicBezTo>
                  <a:pt x="367745" y="501549"/>
                  <a:pt x="364021" y="505336"/>
                  <a:pt x="359377" y="505412"/>
                </a:cubicBezTo>
                <a:lnTo>
                  <a:pt x="8507" y="505412"/>
                </a:lnTo>
                <a:cubicBezTo>
                  <a:pt x="3809" y="505412"/>
                  <a:pt x="0" y="501603"/>
                  <a:pt x="0" y="496905"/>
                </a:cubicBezTo>
                <a:lnTo>
                  <a:pt x="0" y="69753"/>
                </a:lnTo>
                <a:cubicBezTo>
                  <a:pt x="0" y="65055"/>
                  <a:pt x="3809" y="61246"/>
                  <a:pt x="8507" y="61246"/>
                </a:cubicBezTo>
                <a:lnTo>
                  <a:pt x="79210" y="61246"/>
                </a:lnTo>
                <a:lnTo>
                  <a:pt x="79210" y="56923"/>
                </a:lnTo>
                <a:cubicBezTo>
                  <a:pt x="79287" y="44732"/>
                  <a:pt x="89192" y="34889"/>
                  <a:pt x="101383" y="34889"/>
                </a:cubicBezTo>
                <a:lnTo>
                  <a:pt x="133877" y="34889"/>
                </a:lnTo>
                <a:cubicBezTo>
                  <a:pt x="144037" y="7278"/>
                  <a:pt x="174657" y="-6869"/>
                  <a:pt x="202268" y="3291"/>
                </a:cubicBezTo>
                <a:close/>
              </a:path>
            </a:pathLst>
          </a:custGeom>
          <a:solidFill>
            <a:schemeClr val="accent1"/>
          </a:solidFill>
          <a:ln w="13607" cap="flat">
            <a:noFill/>
            <a:prstDash val="solid"/>
            <a:miter/>
          </a:ln>
        </p:spPr>
        <p:txBody>
          <a:bodyPr rtlCol="0" anchor="ctr"/>
          <a:lstStyle/>
          <a:p>
            <a:endParaRPr lang="en-EG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4C58965-62EF-4143-8DBD-9B6658995204}"/>
              </a:ext>
            </a:extLst>
          </p:cNvPr>
          <p:cNvGrpSpPr/>
          <p:nvPr/>
        </p:nvGrpSpPr>
        <p:grpSpPr>
          <a:xfrm>
            <a:off x="442386" y="451275"/>
            <a:ext cx="289977" cy="5822524"/>
            <a:chOff x="442387" y="451275"/>
            <a:chExt cx="289977" cy="582252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2A469B8-A73F-6D4D-AF63-8C79C954D9EF}"/>
                </a:ext>
              </a:extLst>
            </p:cNvPr>
            <p:cNvSpPr txBox="1"/>
            <p:nvPr/>
          </p:nvSpPr>
          <p:spPr>
            <a:xfrm>
              <a:off x="510431" y="2625865"/>
              <a:ext cx="153888" cy="1606270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pPr algn="ctr"/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WWW.MINIMAST.COM</a:t>
              </a:r>
              <a:endParaRPr lang="en-US" sz="1000" spc="80" dirty="0">
                <a:latin typeface="Caudex" panose="02040502050505030304" pitchFamily="18" charset="2"/>
              </a:endParaRPr>
            </a:p>
          </p:txBody>
        </p:sp>
        <p:sp>
          <p:nvSpPr>
            <p:cNvPr id="24" name="Graphic 7">
              <a:extLst>
                <a:ext uri="{FF2B5EF4-FFF2-40B4-BE49-F238E27FC236}">
                  <a16:creationId xmlns:a16="http://schemas.microsoft.com/office/drawing/2014/main" id="{7F21067B-F1BF-794D-A8A7-5B620CD65E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2387" y="451275"/>
              <a:ext cx="289977" cy="289968"/>
            </a:xfrm>
            <a:custGeom>
              <a:avLst/>
              <a:gdLst>
                <a:gd name="connsiteX0" fmla="*/ 763342 w 1211406"/>
                <a:gd name="connsiteY0" fmla="*/ 535326 h 1211369"/>
                <a:gd name="connsiteX1" fmla="*/ 763342 w 1211406"/>
                <a:gd name="connsiteY1" fmla="*/ 549076 h 1211369"/>
                <a:gd name="connsiteX2" fmla="*/ 763342 w 1211406"/>
                <a:gd name="connsiteY2" fmla="*/ 611099 h 1211369"/>
                <a:gd name="connsiteX3" fmla="*/ 763342 w 1211406"/>
                <a:gd name="connsiteY3" fmla="*/ 613265 h 1211369"/>
                <a:gd name="connsiteX4" fmla="*/ 763455 w 1211406"/>
                <a:gd name="connsiteY4" fmla="*/ 613265 h 1211369"/>
                <a:gd name="connsiteX5" fmla="*/ 923552 w 1211406"/>
                <a:gd name="connsiteY5" fmla="*/ 797301 h 1211369"/>
                <a:gd name="connsiteX6" fmla="*/ 923345 w 1211406"/>
                <a:gd name="connsiteY6" fmla="*/ 549076 h 1211369"/>
                <a:gd name="connsiteX7" fmla="*/ 923345 w 1211406"/>
                <a:gd name="connsiteY7" fmla="*/ 517659 h 1211369"/>
                <a:gd name="connsiteX8" fmla="*/ 923082 w 1211406"/>
                <a:gd name="connsiteY8" fmla="*/ 517659 h 1211369"/>
                <a:gd name="connsiteX9" fmla="*/ 909426 w 1211406"/>
                <a:gd name="connsiteY9" fmla="*/ 414877 h 1211369"/>
                <a:gd name="connsiteX10" fmla="*/ 871267 w 1211406"/>
                <a:gd name="connsiteY10" fmla="*/ 337183 h 1211369"/>
                <a:gd name="connsiteX11" fmla="*/ 814046 w 1211406"/>
                <a:gd name="connsiteY11" fmla="*/ 296236 h 1211369"/>
                <a:gd name="connsiteX12" fmla="*/ 741927 w 1211406"/>
                <a:gd name="connsiteY12" fmla="*/ 284144 h 1211369"/>
                <a:gd name="connsiteX13" fmla="*/ 599328 w 1211406"/>
                <a:gd name="connsiteY13" fmla="*/ 393612 h 1211369"/>
                <a:gd name="connsiteX14" fmla="*/ 384949 w 1211406"/>
                <a:gd name="connsiteY14" fmla="*/ 314374 h 1211369"/>
                <a:gd name="connsiteX15" fmla="*/ 330968 w 1211406"/>
                <a:gd name="connsiteY15" fmla="*/ 363703 h 1211369"/>
                <a:gd name="connsiteX16" fmla="*/ 298421 w 1211406"/>
                <a:gd name="connsiteY16" fmla="*/ 440926 h 1211369"/>
                <a:gd name="connsiteX17" fmla="*/ 287704 w 1211406"/>
                <a:gd name="connsiteY17" fmla="*/ 541937 h 1211369"/>
                <a:gd name="connsiteX18" fmla="*/ 287704 w 1211406"/>
                <a:gd name="connsiteY18" fmla="*/ 917977 h 1211369"/>
                <a:gd name="connsiteX19" fmla="*/ 284314 w 1211406"/>
                <a:gd name="connsiteY19" fmla="*/ 914492 h 1211369"/>
                <a:gd name="connsiteX20" fmla="*/ 284314 w 1211406"/>
                <a:gd name="connsiteY20" fmla="*/ 914492 h 1211369"/>
                <a:gd name="connsiteX21" fmla="*/ 284050 w 1211406"/>
                <a:gd name="connsiteY21" fmla="*/ 914210 h 1211369"/>
                <a:gd name="connsiteX22" fmla="*/ 283466 w 1211406"/>
                <a:gd name="connsiteY22" fmla="*/ 913607 h 1211369"/>
                <a:gd name="connsiteX23" fmla="*/ 280942 w 1211406"/>
                <a:gd name="connsiteY23" fmla="*/ 910933 h 1211369"/>
                <a:gd name="connsiteX24" fmla="*/ 280415 w 1211406"/>
                <a:gd name="connsiteY24" fmla="*/ 910368 h 1211369"/>
                <a:gd name="connsiteX25" fmla="*/ 280095 w 1211406"/>
                <a:gd name="connsiteY25" fmla="*/ 910047 h 1211369"/>
                <a:gd name="connsiteX26" fmla="*/ 277590 w 1211406"/>
                <a:gd name="connsiteY26" fmla="*/ 907354 h 1211369"/>
                <a:gd name="connsiteX27" fmla="*/ 276817 w 1211406"/>
                <a:gd name="connsiteY27" fmla="*/ 906488 h 1211369"/>
                <a:gd name="connsiteX28" fmla="*/ 276817 w 1211406"/>
                <a:gd name="connsiteY28" fmla="*/ 906488 h 1211369"/>
                <a:gd name="connsiteX29" fmla="*/ 275989 w 1211406"/>
                <a:gd name="connsiteY29" fmla="*/ 905583 h 1211369"/>
                <a:gd name="connsiteX30" fmla="*/ 273540 w 1211406"/>
                <a:gd name="connsiteY30" fmla="*/ 902852 h 1211369"/>
                <a:gd name="connsiteX31" fmla="*/ 273333 w 1211406"/>
                <a:gd name="connsiteY31" fmla="*/ 902626 h 1211369"/>
                <a:gd name="connsiteX32" fmla="*/ 272730 w 1211406"/>
                <a:gd name="connsiteY32" fmla="*/ 901929 h 1211369"/>
                <a:gd name="connsiteX33" fmla="*/ 269848 w 1211406"/>
                <a:gd name="connsiteY33" fmla="*/ 898690 h 1211369"/>
                <a:gd name="connsiteX34" fmla="*/ 269848 w 1211406"/>
                <a:gd name="connsiteY34" fmla="*/ 898690 h 1211369"/>
                <a:gd name="connsiteX35" fmla="*/ 269509 w 1211406"/>
                <a:gd name="connsiteY35" fmla="*/ 898313 h 1211369"/>
                <a:gd name="connsiteX36" fmla="*/ 266345 w 1211406"/>
                <a:gd name="connsiteY36" fmla="*/ 894659 h 1211369"/>
                <a:gd name="connsiteX37" fmla="*/ 266345 w 1211406"/>
                <a:gd name="connsiteY37" fmla="*/ 894659 h 1211369"/>
                <a:gd name="connsiteX38" fmla="*/ 263181 w 1211406"/>
                <a:gd name="connsiteY38" fmla="*/ 890892 h 1211369"/>
                <a:gd name="connsiteX39" fmla="*/ 263011 w 1211406"/>
                <a:gd name="connsiteY39" fmla="*/ 890685 h 1211369"/>
                <a:gd name="connsiteX40" fmla="*/ 259659 w 1211406"/>
                <a:gd name="connsiteY40" fmla="*/ 886598 h 1211369"/>
                <a:gd name="connsiteX41" fmla="*/ 259301 w 1211406"/>
                <a:gd name="connsiteY41" fmla="*/ 886165 h 1211369"/>
                <a:gd name="connsiteX42" fmla="*/ 253217 w 1211406"/>
                <a:gd name="connsiteY42" fmla="*/ 878480 h 1211369"/>
                <a:gd name="connsiteX43" fmla="*/ 253085 w 1211406"/>
                <a:gd name="connsiteY43" fmla="*/ 878311 h 1211369"/>
                <a:gd name="connsiteX44" fmla="*/ 250241 w 1211406"/>
                <a:gd name="connsiteY44" fmla="*/ 874544 h 1211369"/>
                <a:gd name="connsiteX45" fmla="*/ 249883 w 1211406"/>
                <a:gd name="connsiteY45" fmla="*/ 874073 h 1211369"/>
                <a:gd name="connsiteX46" fmla="*/ 249883 w 1211406"/>
                <a:gd name="connsiteY46" fmla="*/ 874073 h 1211369"/>
                <a:gd name="connsiteX47" fmla="*/ 246738 w 1211406"/>
                <a:gd name="connsiteY47" fmla="*/ 869703 h 1211369"/>
                <a:gd name="connsiteX48" fmla="*/ 246587 w 1211406"/>
                <a:gd name="connsiteY48" fmla="*/ 869533 h 1211369"/>
                <a:gd name="connsiteX49" fmla="*/ 240937 w 1211406"/>
                <a:gd name="connsiteY49" fmla="*/ 861547 h 1211369"/>
                <a:gd name="connsiteX50" fmla="*/ 240617 w 1211406"/>
                <a:gd name="connsiteY50" fmla="*/ 861114 h 1211369"/>
                <a:gd name="connsiteX51" fmla="*/ 240221 w 1211406"/>
                <a:gd name="connsiteY51" fmla="*/ 860549 h 1211369"/>
                <a:gd name="connsiteX52" fmla="*/ 160097 w 1211406"/>
                <a:gd name="connsiteY52" fmla="*/ 605694 h 1211369"/>
                <a:gd name="connsiteX53" fmla="*/ 605694 w 1211406"/>
                <a:gd name="connsiteY53" fmla="*/ 160097 h 1211369"/>
                <a:gd name="connsiteX54" fmla="*/ 1051347 w 1211406"/>
                <a:gd name="connsiteY54" fmla="*/ 605694 h 1211369"/>
                <a:gd name="connsiteX55" fmla="*/ 605694 w 1211406"/>
                <a:gd name="connsiteY55" fmla="*/ 1051328 h 1211369"/>
                <a:gd name="connsiteX56" fmla="*/ 464432 w 1211406"/>
                <a:gd name="connsiteY56" fmla="*/ 1028444 h 1211369"/>
                <a:gd name="connsiteX57" fmla="*/ 343776 w 1211406"/>
                <a:gd name="connsiteY57" fmla="*/ 1134164 h 1211369"/>
                <a:gd name="connsiteX58" fmla="*/ 320401 w 1211406"/>
                <a:gd name="connsiteY58" fmla="*/ 1140060 h 1211369"/>
                <a:gd name="connsiteX59" fmla="*/ 605732 w 1211406"/>
                <a:gd name="connsiteY59" fmla="*/ 1211369 h 1211369"/>
                <a:gd name="connsiteX60" fmla="*/ 1211407 w 1211406"/>
                <a:gd name="connsiteY60" fmla="*/ 605694 h 1211369"/>
                <a:gd name="connsiteX61" fmla="*/ 605694 w 1211406"/>
                <a:gd name="connsiteY61" fmla="*/ 0 h 1211369"/>
                <a:gd name="connsiteX62" fmla="*/ 0 w 1211406"/>
                <a:gd name="connsiteY62" fmla="*/ 605694 h 1211369"/>
                <a:gd name="connsiteX63" fmla="*/ 182228 w 1211406"/>
                <a:gd name="connsiteY63" fmla="*/ 1038709 h 1211369"/>
                <a:gd name="connsiteX64" fmla="*/ 184319 w 1211406"/>
                <a:gd name="connsiteY64" fmla="*/ 1040724 h 1211369"/>
                <a:gd name="connsiteX65" fmla="*/ 208371 w 1211406"/>
                <a:gd name="connsiteY65" fmla="*/ 1060764 h 1211369"/>
                <a:gd name="connsiteX66" fmla="*/ 208371 w 1211406"/>
                <a:gd name="connsiteY66" fmla="*/ 1060764 h 1211369"/>
                <a:gd name="connsiteX67" fmla="*/ 250863 w 1211406"/>
                <a:gd name="connsiteY67" fmla="*/ 1082500 h 1211369"/>
                <a:gd name="connsiteX68" fmla="*/ 251164 w 1211406"/>
                <a:gd name="connsiteY68" fmla="*/ 1082500 h 1211369"/>
                <a:gd name="connsiteX69" fmla="*/ 252162 w 1211406"/>
                <a:gd name="connsiteY69" fmla="*/ 1082820 h 1211369"/>
                <a:gd name="connsiteX70" fmla="*/ 253293 w 1211406"/>
                <a:gd name="connsiteY70" fmla="*/ 1083178 h 1211369"/>
                <a:gd name="connsiteX71" fmla="*/ 254178 w 1211406"/>
                <a:gd name="connsiteY71" fmla="*/ 1083442 h 1211369"/>
                <a:gd name="connsiteX72" fmla="*/ 254423 w 1211406"/>
                <a:gd name="connsiteY72" fmla="*/ 1083442 h 1211369"/>
                <a:gd name="connsiteX73" fmla="*/ 255477 w 1211406"/>
                <a:gd name="connsiteY73" fmla="*/ 1083743 h 1211369"/>
                <a:gd name="connsiteX74" fmla="*/ 255477 w 1211406"/>
                <a:gd name="connsiteY74" fmla="*/ 1083743 h 1211369"/>
                <a:gd name="connsiteX75" fmla="*/ 256325 w 1211406"/>
                <a:gd name="connsiteY75" fmla="*/ 1083988 h 1211369"/>
                <a:gd name="connsiteX76" fmla="*/ 256438 w 1211406"/>
                <a:gd name="connsiteY76" fmla="*/ 1083988 h 1211369"/>
                <a:gd name="connsiteX77" fmla="*/ 256664 w 1211406"/>
                <a:gd name="connsiteY77" fmla="*/ 1083988 h 1211369"/>
                <a:gd name="connsiteX78" fmla="*/ 257154 w 1211406"/>
                <a:gd name="connsiteY78" fmla="*/ 1084120 h 1211369"/>
                <a:gd name="connsiteX79" fmla="*/ 257304 w 1211406"/>
                <a:gd name="connsiteY79" fmla="*/ 1084120 h 1211369"/>
                <a:gd name="connsiteX80" fmla="*/ 259188 w 1211406"/>
                <a:gd name="connsiteY80" fmla="*/ 1084609 h 1211369"/>
                <a:gd name="connsiteX81" fmla="*/ 259188 w 1211406"/>
                <a:gd name="connsiteY81" fmla="*/ 1084609 h 1211369"/>
                <a:gd name="connsiteX82" fmla="*/ 260186 w 1211406"/>
                <a:gd name="connsiteY82" fmla="*/ 1084873 h 1211369"/>
                <a:gd name="connsiteX83" fmla="*/ 260751 w 1211406"/>
                <a:gd name="connsiteY83" fmla="*/ 1085005 h 1211369"/>
                <a:gd name="connsiteX84" fmla="*/ 260958 w 1211406"/>
                <a:gd name="connsiteY84" fmla="*/ 1085005 h 1211369"/>
                <a:gd name="connsiteX85" fmla="*/ 261373 w 1211406"/>
                <a:gd name="connsiteY85" fmla="*/ 1085118 h 1211369"/>
                <a:gd name="connsiteX86" fmla="*/ 262578 w 1211406"/>
                <a:gd name="connsiteY86" fmla="*/ 1085382 h 1211369"/>
                <a:gd name="connsiteX87" fmla="*/ 262861 w 1211406"/>
                <a:gd name="connsiteY87" fmla="*/ 1085382 h 1211369"/>
                <a:gd name="connsiteX88" fmla="*/ 263030 w 1211406"/>
                <a:gd name="connsiteY88" fmla="*/ 1085382 h 1211369"/>
                <a:gd name="connsiteX89" fmla="*/ 263802 w 1211406"/>
                <a:gd name="connsiteY89" fmla="*/ 1085551 h 1211369"/>
                <a:gd name="connsiteX90" fmla="*/ 264518 w 1211406"/>
                <a:gd name="connsiteY90" fmla="*/ 1085683 h 1211369"/>
                <a:gd name="connsiteX91" fmla="*/ 265629 w 1211406"/>
                <a:gd name="connsiteY91" fmla="*/ 1085928 h 1211369"/>
                <a:gd name="connsiteX92" fmla="*/ 266194 w 1211406"/>
                <a:gd name="connsiteY92" fmla="*/ 1086041 h 1211369"/>
                <a:gd name="connsiteX93" fmla="*/ 267400 w 1211406"/>
                <a:gd name="connsiteY93" fmla="*/ 1086267 h 1211369"/>
                <a:gd name="connsiteX94" fmla="*/ 267551 w 1211406"/>
                <a:gd name="connsiteY94" fmla="*/ 1086267 h 1211369"/>
                <a:gd name="connsiteX95" fmla="*/ 268587 w 1211406"/>
                <a:gd name="connsiteY95" fmla="*/ 1086455 h 1211369"/>
                <a:gd name="connsiteX96" fmla="*/ 269811 w 1211406"/>
                <a:gd name="connsiteY96" fmla="*/ 1086681 h 1211369"/>
                <a:gd name="connsiteX97" fmla="*/ 269811 w 1211406"/>
                <a:gd name="connsiteY97" fmla="*/ 1086681 h 1211369"/>
                <a:gd name="connsiteX98" fmla="*/ 270979 w 1211406"/>
                <a:gd name="connsiteY98" fmla="*/ 1086870 h 1211369"/>
                <a:gd name="connsiteX99" fmla="*/ 272071 w 1211406"/>
                <a:gd name="connsiteY99" fmla="*/ 1087020 h 1211369"/>
                <a:gd name="connsiteX100" fmla="*/ 272259 w 1211406"/>
                <a:gd name="connsiteY100" fmla="*/ 1087020 h 1211369"/>
                <a:gd name="connsiteX101" fmla="*/ 273389 w 1211406"/>
                <a:gd name="connsiteY101" fmla="*/ 1087190 h 1211369"/>
                <a:gd name="connsiteX102" fmla="*/ 274331 w 1211406"/>
                <a:gd name="connsiteY102" fmla="*/ 1087303 h 1211369"/>
                <a:gd name="connsiteX103" fmla="*/ 274576 w 1211406"/>
                <a:gd name="connsiteY103" fmla="*/ 1087303 h 1211369"/>
                <a:gd name="connsiteX104" fmla="*/ 275781 w 1211406"/>
                <a:gd name="connsiteY104" fmla="*/ 1087454 h 1211369"/>
                <a:gd name="connsiteX105" fmla="*/ 276591 w 1211406"/>
                <a:gd name="connsiteY105" fmla="*/ 1087454 h 1211369"/>
                <a:gd name="connsiteX106" fmla="*/ 276968 w 1211406"/>
                <a:gd name="connsiteY106" fmla="*/ 1087454 h 1211369"/>
                <a:gd name="connsiteX107" fmla="*/ 277872 w 1211406"/>
                <a:gd name="connsiteY107" fmla="*/ 1087454 h 1211369"/>
                <a:gd name="connsiteX108" fmla="*/ 278852 w 1211406"/>
                <a:gd name="connsiteY108" fmla="*/ 1087548 h 1211369"/>
                <a:gd name="connsiteX109" fmla="*/ 279360 w 1211406"/>
                <a:gd name="connsiteY109" fmla="*/ 1087548 h 1211369"/>
                <a:gd name="connsiteX110" fmla="*/ 280547 w 1211406"/>
                <a:gd name="connsiteY110" fmla="*/ 1087548 h 1211369"/>
                <a:gd name="connsiteX111" fmla="*/ 281074 w 1211406"/>
                <a:gd name="connsiteY111" fmla="*/ 1087548 h 1211369"/>
                <a:gd name="connsiteX112" fmla="*/ 281601 w 1211406"/>
                <a:gd name="connsiteY112" fmla="*/ 1087548 h 1211369"/>
                <a:gd name="connsiteX113" fmla="*/ 281752 w 1211406"/>
                <a:gd name="connsiteY113" fmla="*/ 1087548 h 1211369"/>
                <a:gd name="connsiteX114" fmla="*/ 282939 w 1211406"/>
                <a:gd name="connsiteY114" fmla="*/ 1087548 h 1211369"/>
                <a:gd name="connsiteX115" fmla="*/ 283315 w 1211406"/>
                <a:gd name="connsiteY115" fmla="*/ 1087548 h 1211369"/>
                <a:gd name="connsiteX116" fmla="*/ 284125 w 1211406"/>
                <a:gd name="connsiteY116" fmla="*/ 1087548 h 1211369"/>
                <a:gd name="connsiteX117" fmla="*/ 285312 w 1211406"/>
                <a:gd name="connsiteY117" fmla="*/ 1087548 h 1211369"/>
                <a:gd name="connsiteX118" fmla="*/ 285538 w 1211406"/>
                <a:gd name="connsiteY118" fmla="*/ 1087548 h 1211369"/>
                <a:gd name="connsiteX119" fmla="*/ 286480 w 1211406"/>
                <a:gd name="connsiteY119" fmla="*/ 1087548 h 1211369"/>
                <a:gd name="connsiteX120" fmla="*/ 287779 w 1211406"/>
                <a:gd name="connsiteY120" fmla="*/ 1087548 h 1211369"/>
                <a:gd name="connsiteX121" fmla="*/ 288853 w 1211406"/>
                <a:gd name="connsiteY121" fmla="*/ 1087548 h 1211369"/>
                <a:gd name="connsiteX122" fmla="*/ 292375 w 1211406"/>
                <a:gd name="connsiteY122" fmla="*/ 1087548 h 1211369"/>
                <a:gd name="connsiteX123" fmla="*/ 293562 w 1211406"/>
                <a:gd name="connsiteY123" fmla="*/ 1087548 h 1211369"/>
                <a:gd name="connsiteX124" fmla="*/ 294259 w 1211406"/>
                <a:gd name="connsiteY124" fmla="*/ 1087548 h 1211369"/>
                <a:gd name="connsiteX125" fmla="*/ 294748 w 1211406"/>
                <a:gd name="connsiteY125" fmla="*/ 1087548 h 1211369"/>
                <a:gd name="connsiteX126" fmla="*/ 295671 w 1211406"/>
                <a:gd name="connsiteY126" fmla="*/ 1087548 h 1211369"/>
                <a:gd name="connsiteX127" fmla="*/ 295916 w 1211406"/>
                <a:gd name="connsiteY127" fmla="*/ 1087548 h 1211369"/>
                <a:gd name="connsiteX128" fmla="*/ 296669 w 1211406"/>
                <a:gd name="connsiteY128" fmla="*/ 1087548 h 1211369"/>
                <a:gd name="connsiteX129" fmla="*/ 297592 w 1211406"/>
                <a:gd name="connsiteY129" fmla="*/ 1087548 h 1211369"/>
                <a:gd name="connsiteX130" fmla="*/ 299043 w 1211406"/>
                <a:gd name="connsiteY130" fmla="*/ 1087454 h 1211369"/>
                <a:gd name="connsiteX131" fmla="*/ 299043 w 1211406"/>
                <a:gd name="connsiteY131" fmla="*/ 1087454 h 1211369"/>
                <a:gd name="connsiteX132" fmla="*/ 299608 w 1211406"/>
                <a:gd name="connsiteY132" fmla="*/ 1087454 h 1211369"/>
                <a:gd name="connsiteX133" fmla="*/ 300775 w 1211406"/>
                <a:gd name="connsiteY133" fmla="*/ 1087454 h 1211369"/>
                <a:gd name="connsiteX134" fmla="*/ 301227 w 1211406"/>
                <a:gd name="connsiteY134" fmla="*/ 1087454 h 1211369"/>
                <a:gd name="connsiteX135" fmla="*/ 301943 w 1211406"/>
                <a:gd name="connsiteY135" fmla="*/ 1087454 h 1211369"/>
                <a:gd name="connsiteX136" fmla="*/ 302056 w 1211406"/>
                <a:gd name="connsiteY136" fmla="*/ 1087454 h 1211369"/>
                <a:gd name="connsiteX137" fmla="*/ 303111 w 1211406"/>
                <a:gd name="connsiteY137" fmla="*/ 1087341 h 1211369"/>
                <a:gd name="connsiteX138" fmla="*/ 303450 w 1211406"/>
                <a:gd name="connsiteY138" fmla="*/ 1087341 h 1211369"/>
                <a:gd name="connsiteX139" fmla="*/ 304279 w 1211406"/>
                <a:gd name="connsiteY139" fmla="*/ 1087246 h 1211369"/>
                <a:gd name="connsiteX140" fmla="*/ 305446 w 1211406"/>
                <a:gd name="connsiteY140" fmla="*/ 1087077 h 1211369"/>
                <a:gd name="connsiteX141" fmla="*/ 305691 w 1211406"/>
                <a:gd name="connsiteY141" fmla="*/ 1087077 h 1211369"/>
                <a:gd name="connsiteX142" fmla="*/ 306577 w 1211406"/>
                <a:gd name="connsiteY142" fmla="*/ 1086964 h 1211369"/>
                <a:gd name="connsiteX143" fmla="*/ 307763 w 1211406"/>
                <a:gd name="connsiteY143" fmla="*/ 1086794 h 1211369"/>
                <a:gd name="connsiteX144" fmla="*/ 307763 w 1211406"/>
                <a:gd name="connsiteY144" fmla="*/ 1086794 h 1211369"/>
                <a:gd name="connsiteX145" fmla="*/ 308743 w 1211406"/>
                <a:gd name="connsiteY145" fmla="*/ 1086606 h 1211369"/>
                <a:gd name="connsiteX146" fmla="*/ 308893 w 1211406"/>
                <a:gd name="connsiteY146" fmla="*/ 1086606 h 1211369"/>
                <a:gd name="connsiteX147" fmla="*/ 309308 w 1211406"/>
                <a:gd name="connsiteY147" fmla="*/ 1086606 h 1211369"/>
                <a:gd name="connsiteX148" fmla="*/ 309308 w 1211406"/>
                <a:gd name="connsiteY148" fmla="*/ 1086606 h 1211369"/>
                <a:gd name="connsiteX149" fmla="*/ 309929 w 1211406"/>
                <a:gd name="connsiteY149" fmla="*/ 1086606 h 1211369"/>
                <a:gd name="connsiteX150" fmla="*/ 309929 w 1211406"/>
                <a:gd name="connsiteY150" fmla="*/ 1086606 h 1211369"/>
                <a:gd name="connsiteX151" fmla="*/ 310249 w 1211406"/>
                <a:gd name="connsiteY151" fmla="*/ 1086606 h 1211369"/>
                <a:gd name="connsiteX152" fmla="*/ 311078 w 1211406"/>
                <a:gd name="connsiteY152" fmla="*/ 1086474 h 1211369"/>
                <a:gd name="connsiteX153" fmla="*/ 312039 w 1211406"/>
                <a:gd name="connsiteY153" fmla="*/ 1086305 h 1211369"/>
                <a:gd name="connsiteX154" fmla="*/ 312246 w 1211406"/>
                <a:gd name="connsiteY154" fmla="*/ 1086305 h 1211369"/>
                <a:gd name="connsiteX155" fmla="*/ 313395 w 1211406"/>
                <a:gd name="connsiteY155" fmla="*/ 1086079 h 1211369"/>
                <a:gd name="connsiteX156" fmla="*/ 313866 w 1211406"/>
                <a:gd name="connsiteY156" fmla="*/ 1085966 h 1211369"/>
                <a:gd name="connsiteX157" fmla="*/ 314393 w 1211406"/>
                <a:gd name="connsiteY157" fmla="*/ 1085853 h 1211369"/>
                <a:gd name="connsiteX158" fmla="*/ 314581 w 1211406"/>
                <a:gd name="connsiteY158" fmla="*/ 1085853 h 1211369"/>
                <a:gd name="connsiteX159" fmla="*/ 315674 w 1211406"/>
                <a:gd name="connsiteY159" fmla="*/ 1085627 h 1211369"/>
                <a:gd name="connsiteX160" fmla="*/ 316352 w 1211406"/>
                <a:gd name="connsiteY160" fmla="*/ 1085476 h 1211369"/>
                <a:gd name="connsiteX161" fmla="*/ 316352 w 1211406"/>
                <a:gd name="connsiteY161" fmla="*/ 1085476 h 1211369"/>
                <a:gd name="connsiteX162" fmla="*/ 316804 w 1211406"/>
                <a:gd name="connsiteY162" fmla="*/ 1085363 h 1211369"/>
                <a:gd name="connsiteX163" fmla="*/ 317162 w 1211406"/>
                <a:gd name="connsiteY163" fmla="*/ 1085363 h 1211369"/>
                <a:gd name="connsiteX164" fmla="*/ 318612 w 1211406"/>
                <a:gd name="connsiteY164" fmla="*/ 1085005 h 1211369"/>
                <a:gd name="connsiteX165" fmla="*/ 319064 w 1211406"/>
                <a:gd name="connsiteY165" fmla="*/ 1084892 h 1211369"/>
                <a:gd name="connsiteX166" fmla="*/ 319403 w 1211406"/>
                <a:gd name="connsiteY166" fmla="*/ 1084892 h 1211369"/>
                <a:gd name="connsiteX167" fmla="*/ 320288 w 1211406"/>
                <a:gd name="connsiteY167" fmla="*/ 1084666 h 1211369"/>
                <a:gd name="connsiteX168" fmla="*/ 320590 w 1211406"/>
                <a:gd name="connsiteY168" fmla="*/ 1084666 h 1211369"/>
                <a:gd name="connsiteX169" fmla="*/ 321324 w 1211406"/>
                <a:gd name="connsiteY169" fmla="*/ 1084440 h 1211369"/>
                <a:gd name="connsiteX170" fmla="*/ 321663 w 1211406"/>
                <a:gd name="connsiteY170" fmla="*/ 1084346 h 1211369"/>
                <a:gd name="connsiteX171" fmla="*/ 322454 w 1211406"/>
                <a:gd name="connsiteY171" fmla="*/ 1084139 h 1211369"/>
                <a:gd name="connsiteX172" fmla="*/ 322718 w 1211406"/>
                <a:gd name="connsiteY172" fmla="*/ 1084139 h 1211369"/>
                <a:gd name="connsiteX173" fmla="*/ 323434 w 1211406"/>
                <a:gd name="connsiteY173" fmla="*/ 1083931 h 1211369"/>
                <a:gd name="connsiteX174" fmla="*/ 323585 w 1211406"/>
                <a:gd name="connsiteY174" fmla="*/ 1083931 h 1211369"/>
                <a:gd name="connsiteX175" fmla="*/ 324696 w 1211406"/>
                <a:gd name="connsiteY175" fmla="*/ 1083611 h 1211369"/>
                <a:gd name="connsiteX176" fmla="*/ 324828 w 1211406"/>
                <a:gd name="connsiteY176" fmla="*/ 1083611 h 1211369"/>
                <a:gd name="connsiteX177" fmla="*/ 325185 w 1211406"/>
                <a:gd name="connsiteY177" fmla="*/ 1083517 h 1211369"/>
                <a:gd name="connsiteX178" fmla="*/ 325299 w 1211406"/>
                <a:gd name="connsiteY178" fmla="*/ 1083517 h 1211369"/>
                <a:gd name="connsiteX179" fmla="*/ 325807 w 1211406"/>
                <a:gd name="connsiteY179" fmla="*/ 1083348 h 1211369"/>
                <a:gd name="connsiteX180" fmla="*/ 326937 w 1211406"/>
                <a:gd name="connsiteY180" fmla="*/ 1082990 h 1211369"/>
                <a:gd name="connsiteX181" fmla="*/ 331797 w 1211406"/>
                <a:gd name="connsiteY181" fmla="*/ 1081313 h 1211369"/>
                <a:gd name="connsiteX182" fmla="*/ 331797 w 1211406"/>
                <a:gd name="connsiteY182" fmla="*/ 1081313 h 1211369"/>
                <a:gd name="connsiteX183" fmla="*/ 332399 w 1211406"/>
                <a:gd name="connsiteY183" fmla="*/ 1081106 h 1211369"/>
                <a:gd name="connsiteX184" fmla="*/ 332814 w 1211406"/>
                <a:gd name="connsiteY184" fmla="*/ 1080955 h 1211369"/>
                <a:gd name="connsiteX185" fmla="*/ 333774 w 1211406"/>
                <a:gd name="connsiteY185" fmla="*/ 1080579 h 1211369"/>
                <a:gd name="connsiteX186" fmla="*/ 337108 w 1211406"/>
                <a:gd name="connsiteY186" fmla="*/ 1079279 h 1211369"/>
                <a:gd name="connsiteX187" fmla="*/ 337654 w 1211406"/>
                <a:gd name="connsiteY187" fmla="*/ 1079072 h 1211369"/>
                <a:gd name="connsiteX188" fmla="*/ 337843 w 1211406"/>
                <a:gd name="connsiteY188" fmla="*/ 1079072 h 1211369"/>
                <a:gd name="connsiteX189" fmla="*/ 338897 w 1211406"/>
                <a:gd name="connsiteY189" fmla="*/ 1078620 h 1211369"/>
                <a:gd name="connsiteX190" fmla="*/ 340479 w 1211406"/>
                <a:gd name="connsiteY190" fmla="*/ 1077942 h 1211369"/>
                <a:gd name="connsiteX191" fmla="*/ 341233 w 1211406"/>
                <a:gd name="connsiteY191" fmla="*/ 1077641 h 1211369"/>
                <a:gd name="connsiteX192" fmla="*/ 342928 w 1211406"/>
                <a:gd name="connsiteY192" fmla="*/ 1076887 h 1211369"/>
                <a:gd name="connsiteX193" fmla="*/ 343550 w 1211406"/>
                <a:gd name="connsiteY193" fmla="*/ 1076623 h 1211369"/>
                <a:gd name="connsiteX194" fmla="*/ 343832 w 1211406"/>
                <a:gd name="connsiteY194" fmla="*/ 1076473 h 1211369"/>
                <a:gd name="connsiteX195" fmla="*/ 343832 w 1211406"/>
                <a:gd name="connsiteY195" fmla="*/ 1076473 h 1211369"/>
                <a:gd name="connsiteX196" fmla="*/ 347919 w 1211406"/>
                <a:gd name="connsiteY196" fmla="*/ 1074589 h 1211369"/>
                <a:gd name="connsiteX197" fmla="*/ 347919 w 1211406"/>
                <a:gd name="connsiteY197" fmla="*/ 1074589 h 1211369"/>
                <a:gd name="connsiteX198" fmla="*/ 349803 w 1211406"/>
                <a:gd name="connsiteY198" fmla="*/ 1073629 h 1211369"/>
                <a:gd name="connsiteX199" fmla="*/ 351686 w 1211406"/>
                <a:gd name="connsiteY199" fmla="*/ 1072593 h 1211369"/>
                <a:gd name="connsiteX200" fmla="*/ 352214 w 1211406"/>
                <a:gd name="connsiteY200" fmla="*/ 1072329 h 1211369"/>
                <a:gd name="connsiteX201" fmla="*/ 352666 w 1211406"/>
                <a:gd name="connsiteY201" fmla="*/ 1072084 h 1211369"/>
                <a:gd name="connsiteX202" fmla="*/ 352797 w 1211406"/>
                <a:gd name="connsiteY202" fmla="*/ 1072084 h 1211369"/>
                <a:gd name="connsiteX203" fmla="*/ 354982 w 1211406"/>
                <a:gd name="connsiteY203" fmla="*/ 1070841 h 1211369"/>
                <a:gd name="connsiteX204" fmla="*/ 355510 w 1211406"/>
                <a:gd name="connsiteY204" fmla="*/ 1070559 h 1211369"/>
                <a:gd name="connsiteX205" fmla="*/ 356414 w 1211406"/>
                <a:gd name="connsiteY205" fmla="*/ 1070050 h 1211369"/>
                <a:gd name="connsiteX206" fmla="*/ 357393 w 1211406"/>
                <a:gd name="connsiteY206" fmla="*/ 1069466 h 1211369"/>
                <a:gd name="connsiteX207" fmla="*/ 358467 w 1211406"/>
                <a:gd name="connsiteY207" fmla="*/ 1068807 h 1211369"/>
                <a:gd name="connsiteX208" fmla="*/ 358881 w 1211406"/>
                <a:gd name="connsiteY208" fmla="*/ 1068562 h 1211369"/>
                <a:gd name="connsiteX209" fmla="*/ 359823 w 1211406"/>
                <a:gd name="connsiteY209" fmla="*/ 1067959 h 1211369"/>
                <a:gd name="connsiteX210" fmla="*/ 361932 w 1211406"/>
                <a:gd name="connsiteY210" fmla="*/ 1066641 h 1211369"/>
                <a:gd name="connsiteX211" fmla="*/ 362497 w 1211406"/>
                <a:gd name="connsiteY211" fmla="*/ 1066283 h 1211369"/>
                <a:gd name="connsiteX212" fmla="*/ 363948 w 1211406"/>
                <a:gd name="connsiteY212" fmla="*/ 1065304 h 1211369"/>
                <a:gd name="connsiteX213" fmla="*/ 366264 w 1211406"/>
                <a:gd name="connsiteY213" fmla="*/ 1063740 h 1211369"/>
                <a:gd name="connsiteX214" fmla="*/ 366264 w 1211406"/>
                <a:gd name="connsiteY214" fmla="*/ 1063740 h 1211369"/>
                <a:gd name="connsiteX215" fmla="*/ 366264 w 1211406"/>
                <a:gd name="connsiteY215" fmla="*/ 1063740 h 1211369"/>
                <a:gd name="connsiteX216" fmla="*/ 366264 w 1211406"/>
                <a:gd name="connsiteY216" fmla="*/ 1063740 h 1211369"/>
                <a:gd name="connsiteX217" fmla="*/ 368920 w 1211406"/>
                <a:gd name="connsiteY217" fmla="*/ 1061857 h 1211369"/>
                <a:gd name="connsiteX218" fmla="*/ 369090 w 1211406"/>
                <a:gd name="connsiteY218" fmla="*/ 1061744 h 1211369"/>
                <a:gd name="connsiteX219" fmla="*/ 369259 w 1211406"/>
                <a:gd name="connsiteY219" fmla="*/ 1061612 h 1211369"/>
                <a:gd name="connsiteX220" fmla="*/ 369259 w 1211406"/>
                <a:gd name="connsiteY220" fmla="*/ 1061612 h 1211369"/>
                <a:gd name="connsiteX221" fmla="*/ 369429 w 1211406"/>
                <a:gd name="connsiteY221" fmla="*/ 1061480 h 1211369"/>
                <a:gd name="connsiteX222" fmla="*/ 369429 w 1211406"/>
                <a:gd name="connsiteY222" fmla="*/ 1061480 h 1211369"/>
                <a:gd name="connsiteX223" fmla="*/ 372179 w 1211406"/>
                <a:gd name="connsiteY223" fmla="*/ 1059371 h 1211369"/>
                <a:gd name="connsiteX224" fmla="*/ 372367 w 1211406"/>
                <a:gd name="connsiteY224" fmla="*/ 1059239 h 1211369"/>
                <a:gd name="connsiteX225" fmla="*/ 372518 w 1211406"/>
                <a:gd name="connsiteY225" fmla="*/ 1059107 h 1211369"/>
                <a:gd name="connsiteX226" fmla="*/ 372518 w 1211406"/>
                <a:gd name="connsiteY226" fmla="*/ 1059107 h 1211369"/>
                <a:gd name="connsiteX227" fmla="*/ 372668 w 1211406"/>
                <a:gd name="connsiteY227" fmla="*/ 1058975 h 1211369"/>
                <a:gd name="connsiteX228" fmla="*/ 372838 w 1211406"/>
                <a:gd name="connsiteY228" fmla="*/ 1058843 h 1211369"/>
                <a:gd name="connsiteX229" fmla="*/ 375173 w 1211406"/>
                <a:gd name="connsiteY229" fmla="*/ 1056960 h 1211369"/>
                <a:gd name="connsiteX230" fmla="*/ 375362 w 1211406"/>
                <a:gd name="connsiteY230" fmla="*/ 1056828 h 1211369"/>
                <a:gd name="connsiteX231" fmla="*/ 375531 w 1211406"/>
                <a:gd name="connsiteY231" fmla="*/ 1056696 h 1211369"/>
                <a:gd name="connsiteX232" fmla="*/ 375682 w 1211406"/>
                <a:gd name="connsiteY232" fmla="*/ 1056545 h 1211369"/>
                <a:gd name="connsiteX233" fmla="*/ 375682 w 1211406"/>
                <a:gd name="connsiteY233" fmla="*/ 1056545 h 1211369"/>
                <a:gd name="connsiteX234" fmla="*/ 375795 w 1211406"/>
                <a:gd name="connsiteY234" fmla="*/ 1056432 h 1211369"/>
                <a:gd name="connsiteX235" fmla="*/ 375795 w 1211406"/>
                <a:gd name="connsiteY235" fmla="*/ 1056432 h 1211369"/>
                <a:gd name="connsiteX236" fmla="*/ 377095 w 1211406"/>
                <a:gd name="connsiteY236" fmla="*/ 1055321 h 1211369"/>
                <a:gd name="connsiteX237" fmla="*/ 378300 w 1211406"/>
                <a:gd name="connsiteY237" fmla="*/ 1054285 h 1211369"/>
                <a:gd name="connsiteX238" fmla="*/ 378827 w 1211406"/>
                <a:gd name="connsiteY238" fmla="*/ 1053814 h 1211369"/>
                <a:gd name="connsiteX239" fmla="*/ 380523 w 1211406"/>
                <a:gd name="connsiteY239" fmla="*/ 1052289 h 1211369"/>
                <a:gd name="connsiteX240" fmla="*/ 381464 w 1211406"/>
                <a:gd name="connsiteY240" fmla="*/ 1051403 h 1211369"/>
                <a:gd name="connsiteX241" fmla="*/ 382048 w 1211406"/>
                <a:gd name="connsiteY241" fmla="*/ 1050857 h 1211369"/>
                <a:gd name="connsiteX242" fmla="*/ 382048 w 1211406"/>
                <a:gd name="connsiteY242" fmla="*/ 1050857 h 1211369"/>
                <a:gd name="connsiteX243" fmla="*/ 382048 w 1211406"/>
                <a:gd name="connsiteY243" fmla="*/ 1050857 h 1211369"/>
                <a:gd name="connsiteX244" fmla="*/ 384271 w 1211406"/>
                <a:gd name="connsiteY244" fmla="*/ 1048691 h 1211369"/>
                <a:gd name="connsiteX245" fmla="*/ 384647 w 1211406"/>
                <a:gd name="connsiteY245" fmla="*/ 1048315 h 1211369"/>
                <a:gd name="connsiteX246" fmla="*/ 385344 w 1211406"/>
                <a:gd name="connsiteY246" fmla="*/ 1047655 h 1211369"/>
                <a:gd name="connsiteX247" fmla="*/ 385608 w 1211406"/>
                <a:gd name="connsiteY247" fmla="*/ 1047354 h 1211369"/>
                <a:gd name="connsiteX248" fmla="*/ 386945 w 1211406"/>
                <a:gd name="connsiteY248" fmla="*/ 1045979 h 1211369"/>
                <a:gd name="connsiteX249" fmla="*/ 386945 w 1211406"/>
                <a:gd name="connsiteY249" fmla="*/ 1045979 h 1211369"/>
                <a:gd name="connsiteX250" fmla="*/ 387039 w 1211406"/>
                <a:gd name="connsiteY250" fmla="*/ 1045885 h 1211369"/>
                <a:gd name="connsiteX251" fmla="*/ 387039 w 1211406"/>
                <a:gd name="connsiteY251" fmla="*/ 1045885 h 1211369"/>
                <a:gd name="connsiteX252" fmla="*/ 387134 w 1211406"/>
                <a:gd name="connsiteY252" fmla="*/ 1045772 h 1211369"/>
                <a:gd name="connsiteX253" fmla="*/ 387228 w 1211406"/>
                <a:gd name="connsiteY253" fmla="*/ 1045772 h 1211369"/>
                <a:gd name="connsiteX254" fmla="*/ 387228 w 1211406"/>
                <a:gd name="connsiteY254" fmla="*/ 1045772 h 1211369"/>
                <a:gd name="connsiteX255" fmla="*/ 387228 w 1211406"/>
                <a:gd name="connsiteY255" fmla="*/ 1045772 h 1211369"/>
                <a:gd name="connsiteX256" fmla="*/ 387322 w 1211406"/>
                <a:gd name="connsiteY256" fmla="*/ 1045659 h 1211369"/>
                <a:gd name="connsiteX257" fmla="*/ 387322 w 1211406"/>
                <a:gd name="connsiteY257" fmla="*/ 1045659 h 1211369"/>
                <a:gd name="connsiteX258" fmla="*/ 387416 w 1211406"/>
                <a:gd name="connsiteY258" fmla="*/ 1045565 h 1211369"/>
                <a:gd name="connsiteX259" fmla="*/ 387510 w 1211406"/>
                <a:gd name="connsiteY259" fmla="*/ 1045452 h 1211369"/>
                <a:gd name="connsiteX260" fmla="*/ 389733 w 1211406"/>
                <a:gd name="connsiteY260" fmla="*/ 1043041 h 1211369"/>
                <a:gd name="connsiteX261" fmla="*/ 389733 w 1211406"/>
                <a:gd name="connsiteY261" fmla="*/ 1043041 h 1211369"/>
                <a:gd name="connsiteX262" fmla="*/ 389733 w 1211406"/>
                <a:gd name="connsiteY262" fmla="*/ 1043041 h 1211369"/>
                <a:gd name="connsiteX263" fmla="*/ 389733 w 1211406"/>
                <a:gd name="connsiteY263" fmla="*/ 1043041 h 1211369"/>
                <a:gd name="connsiteX264" fmla="*/ 389827 w 1211406"/>
                <a:gd name="connsiteY264" fmla="*/ 1042947 h 1211369"/>
                <a:gd name="connsiteX265" fmla="*/ 389827 w 1211406"/>
                <a:gd name="connsiteY265" fmla="*/ 1042834 h 1211369"/>
                <a:gd name="connsiteX266" fmla="*/ 390901 w 1211406"/>
                <a:gd name="connsiteY266" fmla="*/ 1041609 h 1211369"/>
                <a:gd name="connsiteX267" fmla="*/ 391918 w 1211406"/>
                <a:gd name="connsiteY267" fmla="*/ 1040479 h 1211369"/>
                <a:gd name="connsiteX268" fmla="*/ 392125 w 1211406"/>
                <a:gd name="connsiteY268" fmla="*/ 1040216 h 1211369"/>
                <a:gd name="connsiteX269" fmla="*/ 392238 w 1211406"/>
                <a:gd name="connsiteY269" fmla="*/ 1040084 h 1211369"/>
                <a:gd name="connsiteX270" fmla="*/ 392407 w 1211406"/>
                <a:gd name="connsiteY270" fmla="*/ 1039895 h 1211369"/>
                <a:gd name="connsiteX271" fmla="*/ 392502 w 1211406"/>
                <a:gd name="connsiteY271" fmla="*/ 1039782 h 1211369"/>
                <a:gd name="connsiteX272" fmla="*/ 392502 w 1211406"/>
                <a:gd name="connsiteY272" fmla="*/ 1039688 h 1211369"/>
                <a:gd name="connsiteX273" fmla="*/ 394479 w 1211406"/>
                <a:gd name="connsiteY273" fmla="*/ 1037259 h 1211369"/>
                <a:gd name="connsiteX274" fmla="*/ 394573 w 1211406"/>
                <a:gd name="connsiteY274" fmla="*/ 1037259 h 1211369"/>
                <a:gd name="connsiteX275" fmla="*/ 394573 w 1211406"/>
                <a:gd name="connsiteY275" fmla="*/ 1037145 h 1211369"/>
                <a:gd name="connsiteX276" fmla="*/ 394573 w 1211406"/>
                <a:gd name="connsiteY276" fmla="*/ 1037145 h 1211369"/>
                <a:gd name="connsiteX277" fmla="*/ 394573 w 1211406"/>
                <a:gd name="connsiteY277" fmla="*/ 1037145 h 1211369"/>
                <a:gd name="connsiteX278" fmla="*/ 394573 w 1211406"/>
                <a:gd name="connsiteY278" fmla="*/ 1037032 h 1211369"/>
                <a:gd name="connsiteX279" fmla="*/ 394573 w 1211406"/>
                <a:gd name="connsiteY279" fmla="*/ 1036919 h 1211369"/>
                <a:gd name="connsiteX280" fmla="*/ 394573 w 1211406"/>
                <a:gd name="connsiteY280" fmla="*/ 1036806 h 1211369"/>
                <a:gd name="connsiteX281" fmla="*/ 394668 w 1211406"/>
                <a:gd name="connsiteY281" fmla="*/ 1036693 h 1211369"/>
                <a:gd name="connsiteX282" fmla="*/ 396419 w 1211406"/>
                <a:gd name="connsiteY282" fmla="*/ 1034452 h 1211369"/>
                <a:gd name="connsiteX283" fmla="*/ 396419 w 1211406"/>
                <a:gd name="connsiteY283" fmla="*/ 1034339 h 1211369"/>
                <a:gd name="connsiteX284" fmla="*/ 396513 w 1211406"/>
                <a:gd name="connsiteY284" fmla="*/ 1034245 h 1211369"/>
                <a:gd name="connsiteX285" fmla="*/ 396513 w 1211406"/>
                <a:gd name="connsiteY285" fmla="*/ 1034132 h 1211369"/>
                <a:gd name="connsiteX286" fmla="*/ 396513 w 1211406"/>
                <a:gd name="connsiteY286" fmla="*/ 1034000 h 1211369"/>
                <a:gd name="connsiteX287" fmla="*/ 396513 w 1211406"/>
                <a:gd name="connsiteY287" fmla="*/ 1034000 h 1211369"/>
                <a:gd name="connsiteX288" fmla="*/ 396513 w 1211406"/>
                <a:gd name="connsiteY288" fmla="*/ 1034000 h 1211369"/>
                <a:gd name="connsiteX289" fmla="*/ 396608 w 1211406"/>
                <a:gd name="connsiteY289" fmla="*/ 1033887 h 1211369"/>
                <a:gd name="connsiteX290" fmla="*/ 397210 w 1211406"/>
                <a:gd name="connsiteY290" fmla="*/ 1033096 h 1211369"/>
                <a:gd name="connsiteX291" fmla="*/ 397417 w 1211406"/>
                <a:gd name="connsiteY291" fmla="*/ 1032813 h 1211369"/>
                <a:gd name="connsiteX292" fmla="*/ 398566 w 1211406"/>
                <a:gd name="connsiteY292" fmla="*/ 1031269 h 1211369"/>
                <a:gd name="connsiteX293" fmla="*/ 399904 w 1211406"/>
                <a:gd name="connsiteY293" fmla="*/ 1029386 h 1211369"/>
                <a:gd name="connsiteX294" fmla="*/ 400450 w 1211406"/>
                <a:gd name="connsiteY294" fmla="*/ 1028632 h 1211369"/>
                <a:gd name="connsiteX295" fmla="*/ 401203 w 1211406"/>
                <a:gd name="connsiteY295" fmla="*/ 1027521 h 1211369"/>
                <a:gd name="connsiteX296" fmla="*/ 402522 w 1211406"/>
                <a:gd name="connsiteY296" fmla="*/ 1025637 h 1211369"/>
                <a:gd name="connsiteX297" fmla="*/ 403332 w 1211406"/>
                <a:gd name="connsiteY297" fmla="*/ 1024375 h 1211369"/>
                <a:gd name="connsiteX298" fmla="*/ 403539 w 1211406"/>
                <a:gd name="connsiteY298" fmla="*/ 1024074 h 1211369"/>
                <a:gd name="connsiteX299" fmla="*/ 405931 w 1211406"/>
                <a:gd name="connsiteY299" fmla="*/ 1020307 h 1211369"/>
                <a:gd name="connsiteX300" fmla="*/ 405931 w 1211406"/>
                <a:gd name="connsiteY300" fmla="*/ 1020307 h 1211369"/>
                <a:gd name="connsiteX301" fmla="*/ 406082 w 1211406"/>
                <a:gd name="connsiteY301" fmla="*/ 1020081 h 1211369"/>
                <a:gd name="connsiteX302" fmla="*/ 406213 w 1211406"/>
                <a:gd name="connsiteY302" fmla="*/ 1019855 h 1211369"/>
                <a:gd name="connsiteX303" fmla="*/ 407023 w 1211406"/>
                <a:gd name="connsiteY303" fmla="*/ 1018499 h 1211369"/>
                <a:gd name="connsiteX304" fmla="*/ 408022 w 1211406"/>
                <a:gd name="connsiteY304" fmla="*/ 1016841 h 1211369"/>
                <a:gd name="connsiteX305" fmla="*/ 408587 w 1211406"/>
                <a:gd name="connsiteY305" fmla="*/ 1015918 h 1211369"/>
                <a:gd name="connsiteX306" fmla="*/ 408737 w 1211406"/>
                <a:gd name="connsiteY306" fmla="*/ 1015636 h 1211369"/>
                <a:gd name="connsiteX307" fmla="*/ 409378 w 1211406"/>
                <a:gd name="connsiteY307" fmla="*/ 1014506 h 1211369"/>
                <a:gd name="connsiteX308" fmla="*/ 412485 w 1211406"/>
                <a:gd name="connsiteY308" fmla="*/ 1011436 h 1211369"/>
                <a:gd name="connsiteX309" fmla="*/ 413145 w 1211406"/>
                <a:gd name="connsiteY309" fmla="*/ 1010268 h 1211369"/>
                <a:gd name="connsiteX310" fmla="*/ 413578 w 1211406"/>
                <a:gd name="connsiteY310" fmla="*/ 1009477 h 1211369"/>
                <a:gd name="connsiteX311" fmla="*/ 414011 w 1211406"/>
                <a:gd name="connsiteY311" fmla="*/ 1008648 h 1211369"/>
                <a:gd name="connsiteX312" fmla="*/ 414651 w 1211406"/>
                <a:gd name="connsiteY312" fmla="*/ 1007462 h 1211369"/>
                <a:gd name="connsiteX313" fmla="*/ 415311 w 1211406"/>
                <a:gd name="connsiteY313" fmla="*/ 1006200 h 1211369"/>
                <a:gd name="connsiteX314" fmla="*/ 415989 w 1211406"/>
                <a:gd name="connsiteY314" fmla="*/ 1004900 h 1211369"/>
                <a:gd name="connsiteX315" fmla="*/ 416384 w 1211406"/>
                <a:gd name="connsiteY315" fmla="*/ 1004128 h 1211369"/>
                <a:gd name="connsiteX316" fmla="*/ 417420 w 1211406"/>
                <a:gd name="connsiteY316" fmla="*/ 1002056 h 1211369"/>
                <a:gd name="connsiteX317" fmla="*/ 418305 w 1211406"/>
                <a:gd name="connsiteY317" fmla="*/ 1000173 h 1211369"/>
                <a:gd name="connsiteX318" fmla="*/ 418437 w 1211406"/>
                <a:gd name="connsiteY318" fmla="*/ 999909 h 1211369"/>
                <a:gd name="connsiteX319" fmla="*/ 419285 w 1211406"/>
                <a:gd name="connsiteY319" fmla="*/ 998025 h 1211369"/>
                <a:gd name="connsiteX320" fmla="*/ 419417 w 1211406"/>
                <a:gd name="connsiteY320" fmla="*/ 997780 h 1211369"/>
                <a:gd name="connsiteX321" fmla="*/ 420001 w 1211406"/>
                <a:gd name="connsiteY321" fmla="*/ 996519 h 1211369"/>
                <a:gd name="connsiteX322" fmla="*/ 420377 w 1211406"/>
                <a:gd name="connsiteY322" fmla="*/ 995671 h 1211369"/>
                <a:gd name="connsiteX323" fmla="*/ 420509 w 1211406"/>
                <a:gd name="connsiteY323" fmla="*/ 995426 h 1211369"/>
                <a:gd name="connsiteX324" fmla="*/ 421338 w 1211406"/>
                <a:gd name="connsiteY324" fmla="*/ 993543 h 1211369"/>
                <a:gd name="connsiteX325" fmla="*/ 421338 w 1211406"/>
                <a:gd name="connsiteY325" fmla="*/ 993373 h 1211369"/>
                <a:gd name="connsiteX326" fmla="*/ 422167 w 1211406"/>
                <a:gd name="connsiteY326" fmla="*/ 991395 h 1211369"/>
                <a:gd name="connsiteX327" fmla="*/ 422524 w 1211406"/>
                <a:gd name="connsiteY327" fmla="*/ 990585 h 1211369"/>
                <a:gd name="connsiteX328" fmla="*/ 422524 w 1211406"/>
                <a:gd name="connsiteY328" fmla="*/ 990585 h 1211369"/>
                <a:gd name="connsiteX329" fmla="*/ 423071 w 1211406"/>
                <a:gd name="connsiteY329" fmla="*/ 989305 h 1211369"/>
                <a:gd name="connsiteX330" fmla="*/ 423466 w 1211406"/>
                <a:gd name="connsiteY330" fmla="*/ 988325 h 1211369"/>
                <a:gd name="connsiteX331" fmla="*/ 423956 w 1211406"/>
                <a:gd name="connsiteY331" fmla="*/ 987120 h 1211369"/>
                <a:gd name="connsiteX332" fmla="*/ 424314 w 1211406"/>
                <a:gd name="connsiteY332" fmla="*/ 986253 h 1211369"/>
                <a:gd name="connsiteX333" fmla="*/ 424672 w 1211406"/>
                <a:gd name="connsiteY333" fmla="*/ 985312 h 1211369"/>
                <a:gd name="connsiteX334" fmla="*/ 424841 w 1211406"/>
                <a:gd name="connsiteY334" fmla="*/ 984916 h 1211369"/>
                <a:gd name="connsiteX335" fmla="*/ 425670 w 1211406"/>
                <a:gd name="connsiteY335" fmla="*/ 982713 h 1211369"/>
                <a:gd name="connsiteX336" fmla="*/ 426404 w 1211406"/>
                <a:gd name="connsiteY336" fmla="*/ 980829 h 1211369"/>
                <a:gd name="connsiteX337" fmla="*/ 426499 w 1211406"/>
                <a:gd name="connsiteY337" fmla="*/ 980490 h 1211369"/>
                <a:gd name="connsiteX338" fmla="*/ 427308 w 1211406"/>
                <a:gd name="connsiteY338" fmla="*/ 978249 h 1211369"/>
                <a:gd name="connsiteX339" fmla="*/ 427308 w 1211406"/>
                <a:gd name="connsiteY339" fmla="*/ 978249 h 1211369"/>
                <a:gd name="connsiteX340" fmla="*/ 427930 w 1211406"/>
                <a:gd name="connsiteY340" fmla="*/ 976365 h 1211369"/>
                <a:gd name="connsiteX341" fmla="*/ 428457 w 1211406"/>
                <a:gd name="connsiteY341" fmla="*/ 974858 h 1211369"/>
                <a:gd name="connsiteX342" fmla="*/ 429135 w 1211406"/>
                <a:gd name="connsiteY342" fmla="*/ 972824 h 1211369"/>
                <a:gd name="connsiteX343" fmla="*/ 429418 w 1211406"/>
                <a:gd name="connsiteY343" fmla="*/ 971995 h 1211369"/>
                <a:gd name="connsiteX344" fmla="*/ 448272 w 1211406"/>
                <a:gd name="connsiteY344" fmla="*/ 857536 h 1211369"/>
                <a:gd name="connsiteX345" fmla="*/ 448272 w 1211406"/>
                <a:gd name="connsiteY345" fmla="*/ 857536 h 1211369"/>
                <a:gd name="connsiteX346" fmla="*/ 449666 w 1211406"/>
                <a:gd name="connsiteY346" fmla="*/ 788826 h 1211369"/>
                <a:gd name="connsiteX347" fmla="*/ 449666 w 1211406"/>
                <a:gd name="connsiteY347" fmla="*/ 533537 h 1211369"/>
                <a:gd name="connsiteX348" fmla="*/ 458028 w 1211406"/>
                <a:gd name="connsiteY348" fmla="*/ 496319 h 1211369"/>
                <a:gd name="connsiteX349" fmla="*/ 489652 w 1211406"/>
                <a:gd name="connsiteY349" fmla="*/ 479556 h 1211369"/>
                <a:gd name="connsiteX350" fmla="*/ 522726 w 1211406"/>
                <a:gd name="connsiteY350" fmla="*/ 495848 h 1211369"/>
                <a:gd name="connsiteX351" fmla="*/ 531560 w 1211406"/>
                <a:gd name="connsiteY351" fmla="*/ 533518 h 1211369"/>
                <a:gd name="connsiteX352" fmla="*/ 531560 w 1211406"/>
                <a:gd name="connsiteY352" fmla="*/ 932442 h 1211369"/>
                <a:gd name="connsiteX353" fmla="*/ 677700 w 1211406"/>
                <a:gd name="connsiteY353" fmla="*/ 808376 h 1211369"/>
                <a:gd name="connsiteX354" fmla="*/ 677700 w 1211406"/>
                <a:gd name="connsiteY354" fmla="*/ 536344 h 1211369"/>
                <a:gd name="connsiteX355" fmla="*/ 688455 w 1211406"/>
                <a:gd name="connsiteY355" fmla="*/ 490744 h 1211369"/>
                <a:gd name="connsiteX356" fmla="*/ 719608 w 1211406"/>
                <a:gd name="connsiteY356" fmla="*/ 476787 h 1211369"/>
                <a:gd name="connsiteX357" fmla="*/ 752155 w 1211406"/>
                <a:gd name="connsiteY357" fmla="*/ 490744 h 1211369"/>
                <a:gd name="connsiteX358" fmla="*/ 763324 w 1211406"/>
                <a:gd name="connsiteY358" fmla="*/ 535345 h 1211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</a:cxnLst>
              <a:rect l="l" t="t" r="r" b="b"/>
              <a:pathLst>
                <a:path w="1211406" h="1211369">
                  <a:moveTo>
                    <a:pt x="763342" y="535326"/>
                  </a:moveTo>
                  <a:lnTo>
                    <a:pt x="763342" y="549076"/>
                  </a:lnTo>
                  <a:cubicBezTo>
                    <a:pt x="763342" y="565669"/>
                    <a:pt x="762420" y="587405"/>
                    <a:pt x="763342" y="611099"/>
                  </a:cubicBezTo>
                  <a:lnTo>
                    <a:pt x="763342" y="613265"/>
                  </a:lnTo>
                  <a:lnTo>
                    <a:pt x="763455" y="613265"/>
                  </a:lnTo>
                  <a:cubicBezTo>
                    <a:pt x="766789" y="689019"/>
                    <a:pt x="789975" y="783834"/>
                    <a:pt x="923552" y="797301"/>
                  </a:cubicBezTo>
                  <a:lnTo>
                    <a:pt x="923345" y="549076"/>
                  </a:lnTo>
                  <a:lnTo>
                    <a:pt x="923345" y="517659"/>
                  </a:lnTo>
                  <a:lnTo>
                    <a:pt x="923082" y="517659"/>
                  </a:lnTo>
                  <a:cubicBezTo>
                    <a:pt x="922002" y="477277"/>
                    <a:pt x="917450" y="443016"/>
                    <a:pt x="909426" y="414877"/>
                  </a:cubicBezTo>
                  <a:cubicBezTo>
                    <a:pt x="900109" y="382305"/>
                    <a:pt x="887389" y="356407"/>
                    <a:pt x="871267" y="337183"/>
                  </a:cubicBezTo>
                  <a:cubicBezTo>
                    <a:pt x="856183" y="318678"/>
                    <a:pt x="836428" y="304541"/>
                    <a:pt x="814046" y="296236"/>
                  </a:cubicBezTo>
                  <a:cubicBezTo>
                    <a:pt x="790907" y="287988"/>
                    <a:pt x="766491" y="283894"/>
                    <a:pt x="741927" y="284144"/>
                  </a:cubicBezTo>
                  <a:cubicBezTo>
                    <a:pt x="678265" y="284144"/>
                    <a:pt x="617522" y="331984"/>
                    <a:pt x="599328" y="393612"/>
                  </a:cubicBezTo>
                  <a:cubicBezTo>
                    <a:pt x="569644" y="309816"/>
                    <a:pt x="462059" y="273069"/>
                    <a:pt x="384949" y="314374"/>
                  </a:cubicBezTo>
                  <a:cubicBezTo>
                    <a:pt x="363197" y="326162"/>
                    <a:pt x="344663" y="343098"/>
                    <a:pt x="330968" y="363703"/>
                  </a:cubicBezTo>
                  <a:cubicBezTo>
                    <a:pt x="316390" y="385049"/>
                    <a:pt x="305541" y="410790"/>
                    <a:pt x="298421" y="440926"/>
                  </a:cubicBezTo>
                  <a:cubicBezTo>
                    <a:pt x="291301" y="471062"/>
                    <a:pt x="287729" y="504732"/>
                    <a:pt x="287704" y="541937"/>
                  </a:cubicBezTo>
                  <a:lnTo>
                    <a:pt x="287704" y="917977"/>
                  </a:lnTo>
                  <a:lnTo>
                    <a:pt x="284314" y="914492"/>
                  </a:lnTo>
                  <a:lnTo>
                    <a:pt x="284314" y="914492"/>
                  </a:lnTo>
                  <a:lnTo>
                    <a:pt x="284050" y="914210"/>
                  </a:lnTo>
                  <a:lnTo>
                    <a:pt x="283466" y="913607"/>
                  </a:lnTo>
                  <a:lnTo>
                    <a:pt x="280942" y="910933"/>
                  </a:lnTo>
                  <a:lnTo>
                    <a:pt x="280415" y="910368"/>
                  </a:lnTo>
                  <a:lnTo>
                    <a:pt x="280095" y="910047"/>
                  </a:lnTo>
                  <a:lnTo>
                    <a:pt x="277590" y="907354"/>
                  </a:lnTo>
                  <a:lnTo>
                    <a:pt x="276817" y="906488"/>
                  </a:lnTo>
                  <a:lnTo>
                    <a:pt x="276817" y="906488"/>
                  </a:lnTo>
                  <a:lnTo>
                    <a:pt x="275989" y="905583"/>
                  </a:lnTo>
                  <a:lnTo>
                    <a:pt x="273540" y="902852"/>
                  </a:lnTo>
                  <a:lnTo>
                    <a:pt x="273333" y="902626"/>
                  </a:lnTo>
                  <a:lnTo>
                    <a:pt x="272730" y="901929"/>
                  </a:lnTo>
                  <a:lnTo>
                    <a:pt x="269848" y="898690"/>
                  </a:lnTo>
                  <a:lnTo>
                    <a:pt x="269848" y="898690"/>
                  </a:lnTo>
                  <a:lnTo>
                    <a:pt x="269509" y="898313"/>
                  </a:lnTo>
                  <a:lnTo>
                    <a:pt x="266345" y="894659"/>
                  </a:lnTo>
                  <a:lnTo>
                    <a:pt x="266345" y="894659"/>
                  </a:lnTo>
                  <a:lnTo>
                    <a:pt x="263181" y="890892"/>
                  </a:lnTo>
                  <a:lnTo>
                    <a:pt x="263011" y="890685"/>
                  </a:lnTo>
                  <a:lnTo>
                    <a:pt x="259659" y="886598"/>
                  </a:lnTo>
                  <a:lnTo>
                    <a:pt x="259301" y="886165"/>
                  </a:lnTo>
                  <a:cubicBezTo>
                    <a:pt x="257248" y="883641"/>
                    <a:pt x="255214" y="881060"/>
                    <a:pt x="253217" y="878480"/>
                  </a:cubicBezTo>
                  <a:lnTo>
                    <a:pt x="253085" y="878311"/>
                  </a:lnTo>
                  <a:lnTo>
                    <a:pt x="250241" y="874544"/>
                  </a:lnTo>
                  <a:lnTo>
                    <a:pt x="249883" y="874073"/>
                  </a:lnTo>
                  <a:lnTo>
                    <a:pt x="249883" y="874073"/>
                  </a:lnTo>
                  <a:lnTo>
                    <a:pt x="246738" y="869703"/>
                  </a:lnTo>
                  <a:lnTo>
                    <a:pt x="246587" y="869533"/>
                  </a:lnTo>
                  <a:cubicBezTo>
                    <a:pt x="244704" y="866897"/>
                    <a:pt x="242820" y="864222"/>
                    <a:pt x="240937" y="861547"/>
                  </a:cubicBezTo>
                  <a:lnTo>
                    <a:pt x="240617" y="861114"/>
                  </a:lnTo>
                  <a:lnTo>
                    <a:pt x="240221" y="860549"/>
                  </a:lnTo>
                  <a:cubicBezTo>
                    <a:pt x="187969" y="785844"/>
                    <a:pt x="159993" y="696859"/>
                    <a:pt x="160097" y="605694"/>
                  </a:cubicBezTo>
                  <a:cubicBezTo>
                    <a:pt x="160097" y="359559"/>
                    <a:pt x="359559" y="160097"/>
                    <a:pt x="605694" y="160097"/>
                  </a:cubicBezTo>
                  <a:cubicBezTo>
                    <a:pt x="851829" y="160097"/>
                    <a:pt x="1051347" y="359559"/>
                    <a:pt x="1051347" y="605694"/>
                  </a:cubicBezTo>
                  <a:cubicBezTo>
                    <a:pt x="1051347" y="851829"/>
                    <a:pt x="851810" y="1051328"/>
                    <a:pt x="605694" y="1051328"/>
                  </a:cubicBezTo>
                  <a:cubicBezTo>
                    <a:pt x="557681" y="1051366"/>
                    <a:pt x="509978" y="1043638"/>
                    <a:pt x="464432" y="1028444"/>
                  </a:cubicBezTo>
                  <a:cubicBezTo>
                    <a:pt x="440606" y="1076228"/>
                    <a:pt x="402880" y="1114915"/>
                    <a:pt x="343776" y="1134164"/>
                  </a:cubicBezTo>
                  <a:cubicBezTo>
                    <a:pt x="336130" y="1136667"/>
                    <a:pt x="328320" y="1138637"/>
                    <a:pt x="320401" y="1140060"/>
                  </a:cubicBezTo>
                  <a:cubicBezTo>
                    <a:pt x="408167" y="1187019"/>
                    <a:pt x="506193" y="1211518"/>
                    <a:pt x="605732" y="1211369"/>
                  </a:cubicBezTo>
                  <a:cubicBezTo>
                    <a:pt x="940240" y="1211369"/>
                    <a:pt x="1211407" y="940146"/>
                    <a:pt x="1211407" y="605694"/>
                  </a:cubicBezTo>
                  <a:cubicBezTo>
                    <a:pt x="1211407" y="271242"/>
                    <a:pt x="940202" y="0"/>
                    <a:pt x="605694" y="0"/>
                  </a:cubicBezTo>
                  <a:cubicBezTo>
                    <a:pt x="271186" y="0"/>
                    <a:pt x="0" y="271223"/>
                    <a:pt x="0" y="605694"/>
                  </a:cubicBezTo>
                  <a:cubicBezTo>
                    <a:pt x="-188" y="768711"/>
                    <a:pt x="65533" y="924881"/>
                    <a:pt x="182228" y="1038709"/>
                  </a:cubicBezTo>
                  <a:lnTo>
                    <a:pt x="184319" y="1040724"/>
                  </a:lnTo>
                  <a:cubicBezTo>
                    <a:pt x="191824" y="1047996"/>
                    <a:pt x="199864" y="1054695"/>
                    <a:pt x="208371" y="1060764"/>
                  </a:cubicBezTo>
                  <a:lnTo>
                    <a:pt x="208371" y="1060764"/>
                  </a:lnTo>
                  <a:cubicBezTo>
                    <a:pt x="221358" y="1070110"/>
                    <a:pt x="235684" y="1077438"/>
                    <a:pt x="250863" y="1082500"/>
                  </a:cubicBezTo>
                  <a:lnTo>
                    <a:pt x="251164" y="1082500"/>
                  </a:lnTo>
                  <a:lnTo>
                    <a:pt x="252162" y="1082820"/>
                  </a:lnTo>
                  <a:lnTo>
                    <a:pt x="253293" y="1083178"/>
                  </a:lnTo>
                  <a:lnTo>
                    <a:pt x="254178" y="1083442"/>
                  </a:lnTo>
                  <a:lnTo>
                    <a:pt x="254423" y="1083442"/>
                  </a:lnTo>
                  <a:lnTo>
                    <a:pt x="255477" y="1083743"/>
                  </a:lnTo>
                  <a:lnTo>
                    <a:pt x="255477" y="1083743"/>
                  </a:lnTo>
                  <a:lnTo>
                    <a:pt x="256325" y="1083988"/>
                  </a:lnTo>
                  <a:lnTo>
                    <a:pt x="256438" y="1083988"/>
                  </a:lnTo>
                  <a:lnTo>
                    <a:pt x="256664" y="1083988"/>
                  </a:lnTo>
                  <a:lnTo>
                    <a:pt x="257154" y="1084120"/>
                  </a:lnTo>
                  <a:lnTo>
                    <a:pt x="257304" y="1084120"/>
                  </a:lnTo>
                  <a:lnTo>
                    <a:pt x="259188" y="1084609"/>
                  </a:lnTo>
                  <a:lnTo>
                    <a:pt x="259188" y="1084609"/>
                  </a:lnTo>
                  <a:lnTo>
                    <a:pt x="260186" y="1084873"/>
                  </a:lnTo>
                  <a:lnTo>
                    <a:pt x="260751" y="1085005"/>
                  </a:lnTo>
                  <a:lnTo>
                    <a:pt x="260958" y="1085005"/>
                  </a:lnTo>
                  <a:lnTo>
                    <a:pt x="261373" y="1085118"/>
                  </a:lnTo>
                  <a:lnTo>
                    <a:pt x="262578" y="1085382"/>
                  </a:lnTo>
                  <a:lnTo>
                    <a:pt x="262861" y="1085382"/>
                  </a:lnTo>
                  <a:lnTo>
                    <a:pt x="263030" y="1085382"/>
                  </a:lnTo>
                  <a:lnTo>
                    <a:pt x="263802" y="1085551"/>
                  </a:lnTo>
                  <a:lnTo>
                    <a:pt x="264518" y="1085683"/>
                  </a:lnTo>
                  <a:lnTo>
                    <a:pt x="265629" y="1085928"/>
                  </a:lnTo>
                  <a:lnTo>
                    <a:pt x="266194" y="1086041"/>
                  </a:lnTo>
                  <a:lnTo>
                    <a:pt x="267400" y="1086267"/>
                  </a:lnTo>
                  <a:lnTo>
                    <a:pt x="267551" y="1086267"/>
                  </a:lnTo>
                  <a:lnTo>
                    <a:pt x="268587" y="1086455"/>
                  </a:lnTo>
                  <a:lnTo>
                    <a:pt x="269811" y="1086681"/>
                  </a:lnTo>
                  <a:lnTo>
                    <a:pt x="269811" y="1086681"/>
                  </a:lnTo>
                  <a:lnTo>
                    <a:pt x="270979" y="1086870"/>
                  </a:lnTo>
                  <a:lnTo>
                    <a:pt x="272071" y="1087020"/>
                  </a:lnTo>
                  <a:lnTo>
                    <a:pt x="272259" y="1087020"/>
                  </a:lnTo>
                  <a:lnTo>
                    <a:pt x="273389" y="1087190"/>
                  </a:lnTo>
                  <a:lnTo>
                    <a:pt x="274331" y="1087303"/>
                  </a:lnTo>
                  <a:lnTo>
                    <a:pt x="274576" y="1087303"/>
                  </a:lnTo>
                  <a:lnTo>
                    <a:pt x="275781" y="1087454"/>
                  </a:lnTo>
                  <a:lnTo>
                    <a:pt x="276591" y="1087454"/>
                  </a:lnTo>
                  <a:lnTo>
                    <a:pt x="276968" y="1087454"/>
                  </a:lnTo>
                  <a:lnTo>
                    <a:pt x="277872" y="1087454"/>
                  </a:lnTo>
                  <a:lnTo>
                    <a:pt x="278852" y="1087548"/>
                  </a:lnTo>
                  <a:lnTo>
                    <a:pt x="279360" y="1087548"/>
                  </a:lnTo>
                  <a:lnTo>
                    <a:pt x="280547" y="1087548"/>
                  </a:lnTo>
                  <a:lnTo>
                    <a:pt x="281074" y="1087548"/>
                  </a:lnTo>
                  <a:lnTo>
                    <a:pt x="281601" y="1087548"/>
                  </a:lnTo>
                  <a:lnTo>
                    <a:pt x="281752" y="1087548"/>
                  </a:lnTo>
                  <a:lnTo>
                    <a:pt x="282939" y="1087548"/>
                  </a:lnTo>
                  <a:lnTo>
                    <a:pt x="283315" y="1087548"/>
                  </a:lnTo>
                  <a:lnTo>
                    <a:pt x="284125" y="1087548"/>
                  </a:lnTo>
                  <a:lnTo>
                    <a:pt x="285312" y="1087548"/>
                  </a:lnTo>
                  <a:lnTo>
                    <a:pt x="285538" y="1087548"/>
                  </a:lnTo>
                  <a:lnTo>
                    <a:pt x="286480" y="1087548"/>
                  </a:lnTo>
                  <a:lnTo>
                    <a:pt x="287779" y="1087548"/>
                  </a:lnTo>
                  <a:lnTo>
                    <a:pt x="288853" y="1087548"/>
                  </a:lnTo>
                  <a:lnTo>
                    <a:pt x="292375" y="1087548"/>
                  </a:lnTo>
                  <a:lnTo>
                    <a:pt x="293562" y="1087548"/>
                  </a:lnTo>
                  <a:lnTo>
                    <a:pt x="294259" y="1087548"/>
                  </a:lnTo>
                  <a:lnTo>
                    <a:pt x="294748" y="1087548"/>
                  </a:lnTo>
                  <a:lnTo>
                    <a:pt x="295671" y="1087548"/>
                  </a:lnTo>
                  <a:lnTo>
                    <a:pt x="295916" y="1087548"/>
                  </a:lnTo>
                  <a:lnTo>
                    <a:pt x="296669" y="1087548"/>
                  </a:lnTo>
                  <a:lnTo>
                    <a:pt x="297592" y="1087548"/>
                  </a:lnTo>
                  <a:lnTo>
                    <a:pt x="299043" y="1087454"/>
                  </a:lnTo>
                  <a:lnTo>
                    <a:pt x="299043" y="1087454"/>
                  </a:lnTo>
                  <a:lnTo>
                    <a:pt x="299608" y="1087454"/>
                  </a:lnTo>
                  <a:lnTo>
                    <a:pt x="300775" y="1087454"/>
                  </a:lnTo>
                  <a:lnTo>
                    <a:pt x="301227" y="1087454"/>
                  </a:lnTo>
                  <a:lnTo>
                    <a:pt x="301943" y="1087454"/>
                  </a:lnTo>
                  <a:lnTo>
                    <a:pt x="302056" y="1087454"/>
                  </a:lnTo>
                  <a:lnTo>
                    <a:pt x="303111" y="1087341"/>
                  </a:lnTo>
                  <a:lnTo>
                    <a:pt x="303450" y="1087341"/>
                  </a:lnTo>
                  <a:lnTo>
                    <a:pt x="304279" y="1087246"/>
                  </a:lnTo>
                  <a:lnTo>
                    <a:pt x="305446" y="1087077"/>
                  </a:lnTo>
                  <a:lnTo>
                    <a:pt x="305691" y="1087077"/>
                  </a:lnTo>
                  <a:lnTo>
                    <a:pt x="306577" y="1086964"/>
                  </a:lnTo>
                  <a:lnTo>
                    <a:pt x="307763" y="1086794"/>
                  </a:lnTo>
                  <a:lnTo>
                    <a:pt x="307763" y="1086794"/>
                  </a:lnTo>
                  <a:lnTo>
                    <a:pt x="308743" y="1086606"/>
                  </a:lnTo>
                  <a:lnTo>
                    <a:pt x="308893" y="1086606"/>
                  </a:lnTo>
                  <a:lnTo>
                    <a:pt x="309308" y="1086606"/>
                  </a:lnTo>
                  <a:lnTo>
                    <a:pt x="309308" y="1086606"/>
                  </a:lnTo>
                  <a:lnTo>
                    <a:pt x="309929" y="1086606"/>
                  </a:lnTo>
                  <a:lnTo>
                    <a:pt x="309929" y="1086606"/>
                  </a:lnTo>
                  <a:lnTo>
                    <a:pt x="310249" y="1086606"/>
                  </a:lnTo>
                  <a:lnTo>
                    <a:pt x="311078" y="1086474"/>
                  </a:lnTo>
                  <a:lnTo>
                    <a:pt x="312039" y="1086305"/>
                  </a:lnTo>
                  <a:lnTo>
                    <a:pt x="312246" y="1086305"/>
                  </a:lnTo>
                  <a:lnTo>
                    <a:pt x="313395" y="1086079"/>
                  </a:lnTo>
                  <a:lnTo>
                    <a:pt x="313866" y="1085966"/>
                  </a:lnTo>
                  <a:lnTo>
                    <a:pt x="314393" y="1085853"/>
                  </a:lnTo>
                  <a:lnTo>
                    <a:pt x="314581" y="1085853"/>
                  </a:lnTo>
                  <a:lnTo>
                    <a:pt x="315674" y="1085627"/>
                  </a:lnTo>
                  <a:lnTo>
                    <a:pt x="316352" y="1085476"/>
                  </a:lnTo>
                  <a:lnTo>
                    <a:pt x="316352" y="1085476"/>
                  </a:lnTo>
                  <a:lnTo>
                    <a:pt x="316804" y="1085363"/>
                  </a:lnTo>
                  <a:lnTo>
                    <a:pt x="317162" y="1085363"/>
                  </a:lnTo>
                  <a:lnTo>
                    <a:pt x="318612" y="1085005"/>
                  </a:lnTo>
                  <a:lnTo>
                    <a:pt x="319064" y="1084892"/>
                  </a:lnTo>
                  <a:lnTo>
                    <a:pt x="319403" y="1084892"/>
                  </a:lnTo>
                  <a:lnTo>
                    <a:pt x="320288" y="1084666"/>
                  </a:lnTo>
                  <a:lnTo>
                    <a:pt x="320590" y="1084666"/>
                  </a:lnTo>
                  <a:lnTo>
                    <a:pt x="321324" y="1084440"/>
                  </a:lnTo>
                  <a:lnTo>
                    <a:pt x="321663" y="1084346"/>
                  </a:lnTo>
                  <a:lnTo>
                    <a:pt x="322454" y="1084139"/>
                  </a:lnTo>
                  <a:lnTo>
                    <a:pt x="322718" y="1084139"/>
                  </a:lnTo>
                  <a:lnTo>
                    <a:pt x="323434" y="1083931"/>
                  </a:lnTo>
                  <a:lnTo>
                    <a:pt x="323585" y="1083931"/>
                  </a:lnTo>
                  <a:lnTo>
                    <a:pt x="324696" y="1083611"/>
                  </a:lnTo>
                  <a:lnTo>
                    <a:pt x="324828" y="1083611"/>
                  </a:lnTo>
                  <a:lnTo>
                    <a:pt x="325185" y="1083517"/>
                  </a:lnTo>
                  <a:lnTo>
                    <a:pt x="325299" y="1083517"/>
                  </a:lnTo>
                  <a:lnTo>
                    <a:pt x="325807" y="1083348"/>
                  </a:lnTo>
                  <a:lnTo>
                    <a:pt x="326937" y="1082990"/>
                  </a:lnTo>
                  <a:cubicBezTo>
                    <a:pt x="328576" y="1082462"/>
                    <a:pt x="330196" y="1081897"/>
                    <a:pt x="331797" y="1081313"/>
                  </a:cubicBezTo>
                  <a:lnTo>
                    <a:pt x="331797" y="1081313"/>
                  </a:lnTo>
                  <a:lnTo>
                    <a:pt x="332399" y="1081106"/>
                  </a:lnTo>
                  <a:lnTo>
                    <a:pt x="332814" y="1080955"/>
                  </a:lnTo>
                  <a:lnTo>
                    <a:pt x="333774" y="1080579"/>
                  </a:lnTo>
                  <a:lnTo>
                    <a:pt x="337108" y="1079279"/>
                  </a:lnTo>
                  <a:lnTo>
                    <a:pt x="337654" y="1079072"/>
                  </a:lnTo>
                  <a:lnTo>
                    <a:pt x="337843" y="1079072"/>
                  </a:lnTo>
                  <a:lnTo>
                    <a:pt x="338897" y="1078620"/>
                  </a:lnTo>
                  <a:lnTo>
                    <a:pt x="340479" y="1077942"/>
                  </a:lnTo>
                  <a:lnTo>
                    <a:pt x="341233" y="1077641"/>
                  </a:lnTo>
                  <a:lnTo>
                    <a:pt x="342928" y="1076887"/>
                  </a:lnTo>
                  <a:lnTo>
                    <a:pt x="343550" y="1076623"/>
                  </a:lnTo>
                  <a:lnTo>
                    <a:pt x="343832" y="1076473"/>
                  </a:lnTo>
                  <a:lnTo>
                    <a:pt x="343832" y="1076473"/>
                  </a:lnTo>
                  <a:lnTo>
                    <a:pt x="347919" y="1074589"/>
                  </a:lnTo>
                  <a:lnTo>
                    <a:pt x="347919" y="1074589"/>
                  </a:lnTo>
                  <a:lnTo>
                    <a:pt x="349803" y="1073629"/>
                  </a:lnTo>
                  <a:lnTo>
                    <a:pt x="351686" y="1072593"/>
                  </a:lnTo>
                  <a:lnTo>
                    <a:pt x="352214" y="1072329"/>
                  </a:lnTo>
                  <a:lnTo>
                    <a:pt x="352666" y="1072084"/>
                  </a:lnTo>
                  <a:lnTo>
                    <a:pt x="352797" y="1072084"/>
                  </a:lnTo>
                  <a:lnTo>
                    <a:pt x="354982" y="1070841"/>
                  </a:lnTo>
                  <a:lnTo>
                    <a:pt x="355510" y="1070559"/>
                  </a:lnTo>
                  <a:lnTo>
                    <a:pt x="356414" y="1070050"/>
                  </a:lnTo>
                  <a:lnTo>
                    <a:pt x="357393" y="1069466"/>
                  </a:lnTo>
                  <a:lnTo>
                    <a:pt x="358467" y="1068807"/>
                  </a:lnTo>
                  <a:lnTo>
                    <a:pt x="358881" y="1068562"/>
                  </a:lnTo>
                  <a:lnTo>
                    <a:pt x="359823" y="1067959"/>
                  </a:lnTo>
                  <a:lnTo>
                    <a:pt x="361932" y="1066641"/>
                  </a:lnTo>
                  <a:lnTo>
                    <a:pt x="362497" y="1066283"/>
                  </a:lnTo>
                  <a:lnTo>
                    <a:pt x="363948" y="1065304"/>
                  </a:lnTo>
                  <a:cubicBezTo>
                    <a:pt x="364720" y="1064776"/>
                    <a:pt x="365511" y="1064268"/>
                    <a:pt x="366264" y="1063740"/>
                  </a:cubicBezTo>
                  <a:lnTo>
                    <a:pt x="366264" y="1063740"/>
                  </a:lnTo>
                  <a:lnTo>
                    <a:pt x="366264" y="1063740"/>
                  </a:lnTo>
                  <a:lnTo>
                    <a:pt x="366264" y="1063740"/>
                  </a:lnTo>
                  <a:cubicBezTo>
                    <a:pt x="367169" y="1063125"/>
                    <a:pt x="368054" y="1062497"/>
                    <a:pt x="368920" y="1061857"/>
                  </a:cubicBezTo>
                  <a:lnTo>
                    <a:pt x="369090" y="1061744"/>
                  </a:lnTo>
                  <a:lnTo>
                    <a:pt x="369259" y="1061612"/>
                  </a:lnTo>
                  <a:lnTo>
                    <a:pt x="369259" y="1061612"/>
                  </a:lnTo>
                  <a:lnTo>
                    <a:pt x="369429" y="1061480"/>
                  </a:lnTo>
                  <a:lnTo>
                    <a:pt x="369429" y="1061480"/>
                  </a:lnTo>
                  <a:cubicBezTo>
                    <a:pt x="370352" y="1060783"/>
                    <a:pt x="371312" y="1060086"/>
                    <a:pt x="372179" y="1059371"/>
                  </a:cubicBezTo>
                  <a:lnTo>
                    <a:pt x="372367" y="1059239"/>
                  </a:lnTo>
                  <a:lnTo>
                    <a:pt x="372518" y="1059107"/>
                  </a:lnTo>
                  <a:lnTo>
                    <a:pt x="372518" y="1059107"/>
                  </a:lnTo>
                  <a:lnTo>
                    <a:pt x="372668" y="1058975"/>
                  </a:lnTo>
                  <a:lnTo>
                    <a:pt x="372838" y="1058843"/>
                  </a:lnTo>
                  <a:lnTo>
                    <a:pt x="375173" y="1056960"/>
                  </a:lnTo>
                  <a:lnTo>
                    <a:pt x="375362" y="1056828"/>
                  </a:lnTo>
                  <a:lnTo>
                    <a:pt x="375531" y="1056696"/>
                  </a:lnTo>
                  <a:lnTo>
                    <a:pt x="375682" y="1056545"/>
                  </a:lnTo>
                  <a:lnTo>
                    <a:pt x="375682" y="1056545"/>
                  </a:lnTo>
                  <a:lnTo>
                    <a:pt x="375795" y="1056432"/>
                  </a:lnTo>
                  <a:lnTo>
                    <a:pt x="375795" y="1056432"/>
                  </a:lnTo>
                  <a:lnTo>
                    <a:pt x="377095" y="1055321"/>
                  </a:lnTo>
                  <a:lnTo>
                    <a:pt x="378300" y="1054285"/>
                  </a:lnTo>
                  <a:lnTo>
                    <a:pt x="378827" y="1053814"/>
                  </a:lnTo>
                  <a:lnTo>
                    <a:pt x="380523" y="1052289"/>
                  </a:lnTo>
                  <a:lnTo>
                    <a:pt x="381464" y="1051403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2048" y="1050857"/>
                  </a:lnTo>
                  <a:lnTo>
                    <a:pt x="384271" y="1048691"/>
                  </a:lnTo>
                  <a:lnTo>
                    <a:pt x="384647" y="1048315"/>
                  </a:lnTo>
                  <a:lnTo>
                    <a:pt x="385344" y="1047655"/>
                  </a:lnTo>
                  <a:lnTo>
                    <a:pt x="385608" y="1047354"/>
                  </a:lnTo>
                  <a:lnTo>
                    <a:pt x="386945" y="1045979"/>
                  </a:lnTo>
                  <a:lnTo>
                    <a:pt x="386945" y="1045979"/>
                  </a:lnTo>
                  <a:lnTo>
                    <a:pt x="387039" y="1045885"/>
                  </a:lnTo>
                  <a:lnTo>
                    <a:pt x="387039" y="1045885"/>
                  </a:lnTo>
                  <a:lnTo>
                    <a:pt x="387134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228" y="1045772"/>
                  </a:lnTo>
                  <a:lnTo>
                    <a:pt x="387322" y="1045659"/>
                  </a:lnTo>
                  <a:lnTo>
                    <a:pt x="387322" y="1045659"/>
                  </a:lnTo>
                  <a:lnTo>
                    <a:pt x="387416" y="1045565"/>
                  </a:lnTo>
                  <a:lnTo>
                    <a:pt x="387510" y="1045452"/>
                  </a:lnTo>
                  <a:cubicBezTo>
                    <a:pt x="388264" y="1044661"/>
                    <a:pt x="388998" y="1043869"/>
                    <a:pt x="389733" y="1043041"/>
                  </a:cubicBezTo>
                  <a:lnTo>
                    <a:pt x="389733" y="1043041"/>
                  </a:lnTo>
                  <a:lnTo>
                    <a:pt x="389733" y="1043041"/>
                  </a:lnTo>
                  <a:lnTo>
                    <a:pt x="389733" y="1043041"/>
                  </a:lnTo>
                  <a:lnTo>
                    <a:pt x="389827" y="1042947"/>
                  </a:lnTo>
                  <a:lnTo>
                    <a:pt x="389827" y="1042834"/>
                  </a:lnTo>
                  <a:lnTo>
                    <a:pt x="390901" y="1041609"/>
                  </a:lnTo>
                  <a:lnTo>
                    <a:pt x="391918" y="1040479"/>
                  </a:lnTo>
                  <a:lnTo>
                    <a:pt x="392125" y="1040216"/>
                  </a:lnTo>
                  <a:lnTo>
                    <a:pt x="392238" y="1040084"/>
                  </a:lnTo>
                  <a:lnTo>
                    <a:pt x="392407" y="1039895"/>
                  </a:lnTo>
                  <a:lnTo>
                    <a:pt x="392502" y="1039782"/>
                  </a:lnTo>
                  <a:lnTo>
                    <a:pt x="392502" y="1039688"/>
                  </a:lnTo>
                  <a:cubicBezTo>
                    <a:pt x="393161" y="1038878"/>
                    <a:pt x="393839" y="1038087"/>
                    <a:pt x="394479" y="1037259"/>
                  </a:cubicBezTo>
                  <a:lnTo>
                    <a:pt x="394573" y="1037259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145"/>
                  </a:lnTo>
                  <a:lnTo>
                    <a:pt x="394573" y="1037032"/>
                  </a:lnTo>
                  <a:lnTo>
                    <a:pt x="394573" y="1036919"/>
                  </a:lnTo>
                  <a:lnTo>
                    <a:pt x="394573" y="1036806"/>
                  </a:lnTo>
                  <a:lnTo>
                    <a:pt x="394668" y="1036693"/>
                  </a:lnTo>
                  <a:lnTo>
                    <a:pt x="396419" y="1034452"/>
                  </a:lnTo>
                  <a:lnTo>
                    <a:pt x="396419" y="1034339"/>
                  </a:lnTo>
                  <a:lnTo>
                    <a:pt x="396513" y="1034245"/>
                  </a:lnTo>
                  <a:lnTo>
                    <a:pt x="396513" y="1034132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513" y="1034000"/>
                  </a:lnTo>
                  <a:lnTo>
                    <a:pt x="396608" y="1033887"/>
                  </a:lnTo>
                  <a:lnTo>
                    <a:pt x="397210" y="1033096"/>
                  </a:lnTo>
                  <a:lnTo>
                    <a:pt x="397417" y="1032813"/>
                  </a:lnTo>
                  <a:lnTo>
                    <a:pt x="398566" y="1031269"/>
                  </a:lnTo>
                  <a:lnTo>
                    <a:pt x="399904" y="1029386"/>
                  </a:lnTo>
                  <a:lnTo>
                    <a:pt x="400450" y="1028632"/>
                  </a:lnTo>
                  <a:lnTo>
                    <a:pt x="401203" y="1027521"/>
                  </a:lnTo>
                  <a:lnTo>
                    <a:pt x="402522" y="1025637"/>
                  </a:lnTo>
                  <a:lnTo>
                    <a:pt x="403332" y="1024375"/>
                  </a:lnTo>
                  <a:lnTo>
                    <a:pt x="403539" y="1024074"/>
                  </a:lnTo>
                  <a:cubicBezTo>
                    <a:pt x="404349" y="1022831"/>
                    <a:pt x="405140" y="1021569"/>
                    <a:pt x="405931" y="1020307"/>
                  </a:cubicBezTo>
                  <a:lnTo>
                    <a:pt x="405931" y="1020307"/>
                  </a:lnTo>
                  <a:lnTo>
                    <a:pt x="406082" y="1020081"/>
                  </a:lnTo>
                  <a:lnTo>
                    <a:pt x="406213" y="1019855"/>
                  </a:lnTo>
                  <a:lnTo>
                    <a:pt x="407023" y="1018499"/>
                  </a:lnTo>
                  <a:lnTo>
                    <a:pt x="408022" y="1016841"/>
                  </a:lnTo>
                  <a:lnTo>
                    <a:pt x="408587" y="1015918"/>
                  </a:lnTo>
                  <a:lnTo>
                    <a:pt x="408737" y="1015636"/>
                  </a:lnTo>
                  <a:lnTo>
                    <a:pt x="409378" y="1014506"/>
                  </a:lnTo>
                  <a:lnTo>
                    <a:pt x="412485" y="1011436"/>
                  </a:lnTo>
                  <a:lnTo>
                    <a:pt x="413145" y="1010268"/>
                  </a:lnTo>
                  <a:lnTo>
                    <a:pt x="413578" y="1009477"/>
                  </a:lnTo>
                  <a:lnTo>
                    <a:pt x="414011" y="1008648"/>
                  </a:lnTo>
                  <a:lnTo>
                    <a:pt x="414651" y="1007462"/>
                  </a:lnTo>
                  <a:lnTo>
                    <a:pt x="415311" y="1006200"/>
                  </a:lnTo>
                  <a:lnTo>
                    <a:pt x="415989" y="1004900"/>
                  </a:lnTo>
                  <a:lnTo>
                    <a:pt x="416384" y="1004128"/>
                  </a:lnTo>
                  <a:lnTo>
                    <a:pt x="417420" y="1002056"/>
                  </a:lnTo>
                  <a:lnTo>
                    <a:pt x="418305" y="1000173"/>
                  </a:lnTo>
                  <a:lnTo>
                    <a:pt x="418437" y="999909"/>
                  </a:lnTo>
                  <a:lnTo>
                    <a:pt x="419285" y="998025"/>
                  </a:lnTo>
                  <a:lnTo>
                    <a:pt x="419417" y="997780"/>
                  </a:lnTo>
                  <a:lnTo>
                    <a:pt x="420001" y="996519"/>
                  </a:lnTo>
                  <a:lnTo>
                    <a:pt x="420377" y="995671"/>
                  </a:lnTo>
                  <a:lnTo>
                    <a:pt x="420509" y="995426"/>
                  </a:lnTo>
                  <a:lnTo>
                    <a:pt x="421338" y="993543"/>
                  </a:lnTo>
                  <a:lnTo>
                    <a:pt x="421338" y="993373"/>
                  </a:lnTo>
                  <a:lnTo>
                    <a:pt x="422167" y="991395"/>
                  </a:lnTo>
                  <a:lnTo>
                    <a:pt x="422524" y="990585"/>
                  </a:lnTo>
                  <a:lnTo>
                    <a:pt x="422524" y="990585"/>
                  </a:lnTo>
                  <a:lnTo>
                    <a:pt x="423071" y="989305"/>
                  </a:lnTo>
                  <a:lnTo>
                    <a:pt x="423466" y="988325"/>
                  </a:lnTo>
                  <a:lnTo>
                    <a:pt x="423956" y="987120"/>
                  </a:lnTo>
                  <a:lnTo>
                    <a:pt x="424314" y="986253"/>
                  </a:lnTo>
                  <a:lnTo>
                    <a:pt x="424672" y="985312"/>
                  </a:lnTo>
                  <a:lnTo>
                    <a:pt x="424841" y="984916"/>
                  </a:lnTo>
                  <a:lnTo>
                    <a:pt x="425670" y="982713"/>
                  </a:lnTo>
                  <a:lnTo>
                    <a:pt x="426404" y="980829"/>
                  </a:lnTo>
                  <a:lnTo>
                    <a:pt x="426499" y="980490"/>
                  </a:lnTo>
                  <a:lnTo>
                    <a:pt x="427308" y="978249"/>
                  </a:lnTo>
                  <a:lnTo>
                    <a:pt x="427308" y="978249"/>
                  </a:lnTo>
                  <a:lnTo>
                    <a:pt x="427930" y="976365"/>
                  </a:lnTo>
                  <a:lnTo>
                    <a:pt x="428457" y="974858"/>
                  </a:lnTo>
                  <a:lnTo>
                    <a:pt x="429135" y="972824"/>
                  </a:lnTo>
                  <a:lnTo>
                    <a:pt x="429418" y="971995"/>
                  </a:lnTo>
                  <a:cubicBezTo>
                    <a:pt x="441416" y="936096"/>
                    <a:pt x="446388" y="896053"/>
                    <a:pt x="448272" y="857536"/>
                  </a:cubicBezTo>
                  <a:lnTo>
                    <a:pt x="448272" y="857536"/>
                  </a:lnTo>
                  <a:cubicBezTo>
                    <a:pt x="449515" y="833559"/>
                    <a:pt x="449666" y="810203"/>
                    <a:pt x="449666" y="788826"/>
                  </a:cubicBezTo>
                  <a:lnTo>
                    <a:pt x="449666" y="533537"/>
                  </a:lnTo>
                  <a:cubicBezTo>
                    <a:pt x="449509" y="520648"/>
                    <a:pt x="452373" y="507902"/>
                    <a:pt x="458028" y="496319"/>
                  </a:cubicBezTo>
                  <a:cubicBezTo>
                    <a:pt x="463578" y="485144"/>
                    <a:pt x="474120" y="479556"/>
                    <a:pt x="489652" y="479556"/>
                  </a:cubicBezTo>
                  <a:cubicBezTo>
                    <a:pt x="505812" y="479556"/>
                    <a:pt x="516869" y="485037"/>
                    <a:pt x="522726" y="495848"/>
                  </a:cubicBezTo>
                  <a:cubicBezTo>
                    <a:pt x="528785" y="507465"/>
                    <a:pt x="531823" y="520419"/>
                    <a:pt x="531560" y="533518"/>
                  </a:cubicBezTo>
                  <a:lnTo>
                    <a:pt x="531560" y="932442"/>
                  </a:lnTo>
                  <a:cubicBezTo>
                    <a:pt x="606655" y="925511"/>
                    <a:pt x="673594" y="883339"/>
                    <a:pt x="677700" y="808376"/>
                  </a:cubicBezTo>
                  <a:lnTo>
                    <a:pt x="677700" y="536344"/>
                  </a:lnTo>
                  <a:cubicBezTo>
                    <a:pt x="677700" y="515273"/>
                    <a:pt x="681285" y="500074"/>
                    <a:pt x="688455" y="490744"/>
                  </a:cubicBezTo>
                  <a:cubicBezTo>
                    <a:pt x="695625" y="481415"/>
                    <a:pt x="706009" y="476762"/>
                    <a:pt x="719608" y="476787"/>
                  </a:cubicBezTo>
                  <a:cubicBezTo>
                    <a:pt x="733860" y="476787"/>
                    <a:pt x="744708" y="481440"/>
                    <a:pt x="752155" y="490744"/>
                  </a:cubicBezTo>
                  <a:cubicBezTo>
                    <a:pt x="759500" y="499917"/>
                    <a:pt x="763192" y="514796"/>
                    <a:pt x="763324" y="535345"/>
                  </a:cubicBezTo>
                  <a:close/>
                </a:path>
              </a:pathLst>
            </a:custGeom>
            <a:solidFill>
              <a:schemeClr val="accent1"/>
            </a:solidFill>
            <a:ln w="18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algn="l" defTabSz="914400" rtl="0" eaLnBrk="1" latinLnBrk="0" hangingPunct="1"/>
              <a:endParaRPr lang="en-EG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40C86D5-2143-1A46-8374-D0A9259DD607}"/>
                </a:ext>
              </a:extLst>
            </p:cNvPr>
            <p:cNvSpPr txBox="1"/>
            <p:nvPr/>
          </p:nvSpPr>
          <p:spPr>
            <a:xfrm>
              <a:off x="510431" y="5341776"/>
              <a:ext cx="153888" cy="93202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>
              <a:spAutoFit/>
            </a:bodyPr>
            <a:lstStyle/>
            <a:p>
              <a:r>
                <a:rPr lang="en-US" sz="1000" spc="80" dirty="0">
                  <a:solidFill>
                    <a:schemeClr val="tx2"/>
                  </a:solidFill>
                  <a:latin typeface="Caudex" panose="02040502050505030304" pitchFamily="18" charset="2"/>
                </a:rPr>
                <a:t>Multipurpose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DE0E4A-1822-597C-BEA7-1FE15FFCDD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1636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Minimast 02">
      <a:dk1>
        <a:srgbClr val="000000"/>
      </a:dk1>
      <a:lt1>
        <a:srgbClr val="FFFFFF"/>
      </a:lt1>
      <a:dk2>
        <a:srgbClr val="3B4550"/>
      </a:dk2>
      <a:lt2>
        <a:srgbClr val="FFFFFF"/>
      </a:lt2>
      <a:accent1>
        <a:srgbClr val="A885BC"/>
      </a:accent1>
      <a:accent2>
        <a:srgbClr val="FFCF8B"/>
      </a:accent2>
      <a:accent3>
        <a:srgbClr val="B6B6FF"/>
      </a:accent3>
      <a:accent4>
        <a:srgbClr val="B6B6FF"/>
      </a:accent4>
      <a:accent5>
        <a:srgbClr val="B6B6FF"/>
      </a:accent5>
      <a:accent6>
        <a:srgbClr val="B6B6FF"/>
      </a:accent6>
      <a:hlink>
        <a:srgbClr val="AB8ED3"/>
      </a:hlink>
      <a:folHlink>
        <a:srgbClr val="005AC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97F0CF7-DA30-B84E-8138-CF3918E639DE}">
  <we:reference id="wa200001396" version="2.1.6.0" store="en-US" storeType="OMEX"/>
  <we:alternateReferences>
    <we:reference id="WA200001396" version="2.1.6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147960</TotalTime>
  <Words>1976</Words>
  <Application>Microsoft Macintosh PowerPoint</Application>
  <PresentationFormat>Widescreen</PresentationFormat>
  <Paragraphs>287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Caudex</vt:lpstr>
      <vt:lpstr>Montserrat ExtraBold</vt:lpstr>
      <vt:lpstr>Raleway Medium</vt:lpstr>
      <vt:lpstr>Calibri</vt:lpstr>
      <vt:lpstr>Nunito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plan</dc:title>
  <dc:subject/>
  <dc:creator>momen elshamy</dc:creator>
  <cp:keywords/>
  <dc:description/>
  <cp:lastModifiedBy>pozza magdy</cp:lastModifiedBy>
  <cp:revision>2584</cp:revision>
  <cp:lastPrinted>2020-06-21T20:57:56Z</cp:lastPrinted>
  <dcterms:created xsi:type="dcterms:W3CDTF">2019-01-30T07:02:36Z</dcterms:created>
  <dcterms:modified xsi:type="dcterms:W3CDTF">2022-04-19T11:08:38Z</dcterms:modified>
  <cp:category/>
</cp:coreProperties>
</file>