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sldIdLst>
    <p:sldId id="257" r:id="rId2"/>
    <p:sldId id="281" r:id="rId3"/>
    <p:sldId id="282" r:id="rId4"/>
    <p:sldId id="283" r:id="rId5"/>
    <p:sldId id="285" r:id="rId6"/>
    <p:sldId id="286" r:id="rId7"/>
    <p:sldId id="313" r:id="rId8"/>
    <p:sldId id="284" r:id="rId9"/>
    <p:sldId id="288" r:id="rId10"/>
    <p:sldId id="289" r:id="rId11"/>
    <p:sldId id="258" r:id="rId12"/>
    <p:sldId id="310" r:id="rId13"/>
    <p:sldId id="290" r:id="rId14"/>
    <p:sldId id="300" r:id="rId15"/>
    <p:sldId id="296" r:id="rId16"/>
    <p:sldId id="301" r:id="rId17"/>
    <p:sldId id="302" r:id="rId18"/>
    <p:sldId id="303" r:id="rId19"/>
    <p:sldId id="304" r:id="rId20"/>
    <p:sldId id="305" r:id="rId21"/>
    <p:sldId id="291" r:id="rId22"/>
    <p:sldId id="306" r:id="rId23"/>
    <p:sldId id="307" r:id="rId24"/>
    <p:sldId id="308" r:id="rId25"/>
    <p:sldId id="309" r:id="rId26"/>
    <p:sldId id="311" r:id="rId27"/>
    <p:sldId id="293" r:id="rId28"/>
    <p:sldId id="294" r:id="rId29"/>
    <p:sldId id="295" r:id="rId30"/>
    <p:sldId id="292" r:id="rId31"/>
    <p:sldId id="297" r:id="rId32"/>
    <p:sldId id="312" r:id="rId33"/>
    <p:sldId id="298" r:id="rId34"/>
    <p:sldId id="287" r:id="rId35"/>
    <p:sldId id="299" r:id="rId36"/>
  </p:sldIdLst>
  <p:sldSz cx="24387175" cy="13716000"/>
  <p:notesSz cx="6858000" cy="9144000"/>
  <p:defaultTextStyle>
    <a:defPPr>
      <a:defRPr lang="en-US"/>
    </a:defPPr>
    <a:lvl1pPr marL="0" algn="l" defTabSz="1828891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446" algn="l" defTabSz="1828891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891" algn="l" defTabSz="1828891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3337" algn="l" defTabSz="1828891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7783" algn="l" defTabSz="1828891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2229" algn="l" defTabSz="1828891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6674" algn="l" defTabSz="1828891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01120" algn="l" defTabSz="1828891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5566" algn="l" defTabSz="1828891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7681" userDrawn="1">
          <p15:clr>
            <a:srgbClr val="A4A3A4"/>
          </p15:clr>
        </p15:guide>
        <p15:guide id="4" orient="horz" pos="42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DACC"/>
    <a:srgbClr val="283C2B"/>
    <a:srgbClr val="E2B7A1"/>
    <a:srgbClr val="EBE5DF"/>
    <a:srgbClr val="8D9079"/>
    <a:srgbClr val="2F5324"/>
    <a:srgbClr val="D3D0C6"/>
    <a:srgbClr val="E3C8BD"/>
    <a:srgbClr val="FAE4D9"/>
    <a:srgbClr val="CBB8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32" autoAdjust="0"/>
    <p:restoredTop sz="94660"/>
  </p:normalViewPr>
  <p:slideViewPr>
    <p:cSldViewPr snapToGrid="0" showGuides="1">
      <p:cViewPr varScale="1">
        <p:scale>
          <a:sx n="42" d="100"/>
          <a:sy n="42" d="100"/>
        </p:scale>
        <p:origin x="78" y="456"/>
      </p:cViewPr>
      <p:guideLst>
        <p:guide pos="7681"/>
        <p:guide orient="horz" pos="42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5BAFEB-90A8-4B9C-97E9-F6D32F1F63FC}" type="datetimeFigureOut">
              <a:rPr lang="en-US" smtClean="0"/>
              <a:t>3/21/2020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C16C07-E7D3-4713-AF0D-F6B0226E87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651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82889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914446" algn="l" defTabSz="182889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828891" algn="l" defTabSz="182889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2743337" algn="l" defTabSz="182889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3657783" algn="l" defTabSz="182889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4572229" algn="l" defTabSz="182889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6674" algn="l" defTabSz="182889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401120" algn="l" defTabSz="182889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5566" algn="l" defTabSz="182889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16C07-E7D3-4713-AF0D-F6B0226E877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228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16C07-E7D3-4713-AF0D-F6B0226E877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9531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16C07-E7D3-4713-AF0D-F6B0226E877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2615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16C07-E7D3-4713-AF0D-F6B0226E877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0561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16C07-E7D3-4713-AF0D-F6B0226E877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7122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16C07-E7D3-4713-AF0D-F6B0226E877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0815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16C07-E7D3-4713-AF0D-F6B0226E877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9595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16C07-E7D3-4713-AF0D-F6B0226E877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8688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16C07-E7D3-4713-AF0D-F6B0226E877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0175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16C07-E7D3-4713-AF0D-F6B0226E877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2377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16C07-E7D3-4713-AF0D-F6B0226E877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6919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16C07-E7D3-4713-AF0D-F6B0226E877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03502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16C07-E7D3-4713-AF0D-F6B0226E877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1262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16C07-E7D3-4713-AF0D-F6B0226E877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0175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16C07-E7D3-4713-AF0D-F6B0226E8777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41716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16C07-E7D3-4713-AF0D-F6B0226E8777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40411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16C07-E7D3-4713-AF0D-F6B0226E8777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55090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16C07-E7D3-4713-AF0D-F6B0226E8777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3746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16C07-E7D3-4713-AF0D-F6B0226E8777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01823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16C07-E7D3-4713-AF0D-F6B0226E8777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63154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16C07-E7D3-4713-AF0D-F6B0226E8777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86171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16C07-E7D3-4713-AF0D-F6B0226E8777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1694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16C07-E7D3-4713-AF0D-F6B0226E877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7427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16C07-E7D3-4713-AF0D-F6B0226E8777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21914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16C07-E7D3-4713-AF0D-F6B0226E8777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79071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16C07-E7D3-4713-AF0D-F6B0226E8777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26357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16C07-E7D3-4713-AF0D-F6B0226E8777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39990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16C07-E7D3-4713-AF0D-F6B0226E8777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0147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16C07-E7D3-4713-AF0D-F6B0226E877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3862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16C07-E7D3-4713-AF0D-F6B0226E877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2907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16C07-E7D3-4713-AF0D-F6B0226E877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686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16C07-E7D3-4713-AF0D-F6B0226E877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7329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16C07-E7D3-4713-AF0D-F6B0226E877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4335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16C07-E7D3-4713-AF0D-F6B0226E877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263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21940852" y="12334573"/>
            <a:ext cx="1298448" cy="5029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sz="2000">
                <a:solidFill>
                  <a:srgbClr val="283C2B"/>
                </a:solidFill>
              </a:defRPr>
            </a:lvl1pPr>
          </a:lstStyle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96400" y="12334573"/>
            <a:ext cx="685800" cy="502920"/>
          </a:xfrm>
        </p:spPr>
        <p:txBody>
          <a:bodyPr/>
          <a:lstStyle>
            <a:lvl1pPr algn="ctr">
              <a:lnSpc>
                <a:spcPct val="150000"/>
              </a:lnSpc>
              <a:defRPr sz="2000">
                <a:solidFill>
                  <a:srgbClr val="EBE5DF"/>
                </a:solidFill>
              </a:defRPr>
            </a:lvl1pPr>
          </a:lstStyle>
          <a:p>
            <a:fld id="{1C3E0A06-B2D4-43AE-B209-43AB3562C2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622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303726" y="4401624"/>
            <a:ext cx="13834872" cy="4096512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2600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21940852" y="12334573"/>
            <a:ext cx="1298448" cy="5029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sz="2000">
                <a:solidFill>
                  <a:srgbClr val="283C2B"/>
                </a:solidFill>
              </a:defRPr>
            </a:lvl1pPr>
          </a:lstStyle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96400" y="12334573"/>
            <a:ext cx="685800" cy="502920"/>
          </a:xfrm>
        </p:spPr>
        <p:txBody>
          <a:bodyPr/>
          <a:lstStyle>
            <a:lvl1pPr algn="ctr">
              <a:lnSpc>
                <a:spcPct val="150000"/>
              </a:lnSpc>
              <a:defRPr sz="2000">
                <a:solidFill>
                  <a:srgbClr val="EBE5DF"/>
                </a:solidFill>
              </a:defRPr>
            </a:lvl1pPr>
          </a:lstStyle>
          <a:p>
            <a:fld id="{1C3E0A06-B2D4-43AE-B209-43AB3562C2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7487324" y="4203707"/>
            <a:ext cx="9409176" cy="91440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50000"/>
              </a:lnSpc>
              <a:buNone/>
              <a:defRPr sz="2400" spc="600">
                <a:solidFill>
                  <a:srgbClr val="EBE5DF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7490547" y="8371065"/>
            <a:ext cx="9409176" cy="1280160"/>
          </a:xfrm>
        </p:spPr>
        <p:txBody>
          <a:bodyPr anchor="t">
            <a:normAutofit/>
          </a:bodyPr>
          <a:lstStyle>
            <a:lvl1pPr marL="0" indent="0" algn="ctr">
              <a:lnSpc>
                <a:spcPct val="150000"/>
              </a:lnSpc>
              <a:buNone/>
              <a:defRPr sz="2400" spc="600" baseline="0">
                <a:solidFill>
                  <a:srgbClr val="EBE5DF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03167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4387048" cy="137160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 algn="ctr">
              <a:defRPr sz="2000"/>
            </a:lvl1pPr>
          </a:lstStyle>
          <a:p>
            <a:endParaRPr lang="en-US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21940852" y="12334573"/>
            <a:ext cx="1298448" cy="5029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sz="2000">
                <a:solidFill>
                  <a:srgbClr val="283C2B"/>
                </a:solidFill>
              </a:defRPr>
            </a:lvl1pPr>
          </a:lstStyle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96400" y="12334573"/>
            <a:ext cx="685800" cy="502920"/>
          </a:xfrm>
        </p:spPr>
        <p:txBody>
          <a:bodyPr/>
          <a:lstStyle>
            <a:lvl1pPr algn="ctr">
              <a:lnSpc>
                <a:spcPct val="150000"/>
              </a:lnSpc>
              <a:defRPr sz="2000">
                <a:solidFill>
                  <a:srgbClr val="EBE5DF"/>
                </a:solidFill>
              </a:defRPr>
            </a:lvl1pPr>
          </a:lstStyle>
          <a:p>
            <a:fld id="{1C3E0A06-B2D4-43AE-B209-43AB3562C2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5572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2193586" y="0"/>
            <a:ext cx="12193462" cy="13716000"/>
          </a:xfrm>
          <a:custGeom>
            <a:avLst/>
            <a:gdLst>
              <a:gd name="connsiteX0" fmla="*/ 0 w 12193462"/>
              <a:gd name="connsiteY0" fmla="*/ 0 h 13716000"/>
              <a:gd name="connsiteX1" fmla="*/ 12193462 w 12193462"/>
              <a:gd name="connsiteY1" fmla="*/ 0 h 13716000"/>
              <a:gd name="connsiteX2" fmla="*/ 12193462 w 12193462"/>
              <a:gd name="connsiteY2" fmla="*/ 13716000 h 13716000"/>
              <a:gd name="connsiteX3" fmla="*/ 0 w 12193462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462" h="13716000">
                <a:moveTo>
                  <a:pt x="0" y="0"/>
                </a:moveTo>
                <a:lnTo>
                  <a:pt x="12193462" y="0"/>
                </a:lnTo>
                <a:lnTo>
                  <a:pt x="12193462" y="13716000"/>
                </a:lnTo>
                <a:lnTo>
                  <a:pt x="0" y="1371600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algn="ctr">
              <a:defRPr sz="2000"/>
            </a:lvl1pPr>
          </a:lstStyle>
          <a:p>
            <a:endParaRPr lang="en-US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21940852" y="12334573"/>
            <a:ext cx="1298448" cy="5029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sz="2000">
                <a:solidFill>
                  <a:srgbClr val="283C2B"/>
                </a:solidFill>
              </a:defRPr>
            </a:lvl1pPr>
          </a:lstStyle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96400" y="12334573"/>
            <a:ext cx="685800" cy="502920"/>
          </a:xfrm>
        </p:spPr>
        <p:txBody>
          <a:bodyPr/>
          <a:lstStyle>
            <a:lvl1pPr algn="ctr">
              <a:lnSpc>
                <a:spcPct val="150000"/>
              </a:lnSpc>
              <a:defRPr sz="2000">
                <a:solidFill>
                  <a:srgbClr val="EBE5DF"/>
                </a:solidFill>
              </a:defRPr>
            </a:lvl1pPr>
          </a:lstStyle>
          <a:p>
            <a:fld id="{1C3E0A06-B2D4-43AE-B209-43AB3562C2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5" hasCustomPrompt="1"/>
          </p:nvPr>
        </p:nvSpPr>
        <p:spPr>
          <a:xfrm rot="16200000">
            <a:off x="-992130" y="6606540"/>
            <a:ext cx="7360920" cy="50292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50000"/>
              </a:lnSpc>
              <a:buNone/>
              <a:defRPr sz="2000" spc="180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7447789" y="5300925"/>
            <a:ext cx="9491472" cy="1764792"/>
          </a:xfrm>
        </p:spPr>
        <p:txBody>
          <a:bodyPr anchor="t">
            <a:noAutofit/>
          </a:bodyPr>
          <a:lstStyle>
            <a:lvl1pPr marL="0" indent="0" algn="ctr">
              <a:lnSpc>
                <a:spcPct val="150000"/>
              </a:lnSpc>
              <a:buNone/>
              <a:defRPr sz="8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7927970" y="7244630"/>
            <a:ext cx="8531352" cy="960120"/>
          </a:xfrm>
        </p:spPr>
        <p:txBody>
          <a:bodyPr anchor="t">
            <a:normAutofit/>
          </a:bodyPr>
          <a:lstStyle>
            <a:lvl1pPr marL="0" indent="0" algn="ctr">
              <a:lnSpc>
                <a:spcPct val="150000"/>
              </a:lnSpc>
              <a:buNone/>
              <a:defRPr sz="20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16555711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8709660" cy="13716000"/>
          </a:xfrm>
          <a:custGeom>
            <a:avLst/>
            <a:gdLst>
              <a:gd name="connsiteX0" fmla="*/ 0 w 8709660"/>
              <a:gd name="connsiteY0" fmla="*/ 0 h 13716000"/>
              <a:gd name="connsiteX1" fmla="*/ 8709660 w 8709660"/>
              <a:gd name="connsiteY1" fmla="*/ 0 h 13716000"/>
              <a:gd name="connsiteX2" fmla="*/ 8709660 w 8709660"/>
              <a:gd name="connsiteY2" fmla="*/ 13716000 h 13716000"/>
              <a:gd name="connsiteX3" fmla="*/ 0 w 8709660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09660" h="13716000">
                <a:moveTo>
                  <a:pt x="0" y="0"/>
                </a:moveTo>
                <a:lnTo>
                  <a:pt x="8709660" y="0"/>
                </a:lnTo>
                <a:lnTo>
                  <a:pt x="870966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algn="ctr">
              <a:defRPr sz="2000"/>
            </a:lvl1pPr>
          </a:lstStyle>
          <a:p>
            <a:endParaRPr lang="en-US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21940852" y="12334573"/>
            <a:ext cx="1298448" cy="5029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sz="2000">
                <a:solidFill>
                  <a:srgbClr val="283C2B"/>
                </a:solidFill>
              </a:defRPr>
            </a:lvl1pPr>
          </a:lstStyle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96400" y="12334573"/>
            <a:ext cx="685800" cy="502920"/>
          </a:xfrm>
        </p:spPr>
        <p:txBody>
          <a:bodyPr/>
          <a:lstStyle>
            <a:lvl1pPr algn="ctr">
              <a:lnSpc>
                <a:spcPct val="150000"/>
              </a:lnSpc>
              <a:defRPr sz="2000">
                <a:solidFill>
                  <a:srgbClr val="EBE5DF"/>
                </a:solidFill>
              </a:defRPr>
            </a:lvl1pPr>
          </a:lstStyle>
          <a:p>
            <a:fld id="{1C3E0A06-B2D4-43AE-B209-43AB3562C2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15108759" y="3442747"/>
            <a:ext cx="2743200" cy="5029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15108759" y="1213459"/>
            <a:ext cx="6547104" cy="923544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4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15131696" y="2169441"/>
            <a:ext cx="6995160" cy="9601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15108759" y="7697393"/>
            <a:ext cx="2743200" cy="5029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15108759" y="5468105"/>
            <a:ext cx="6547104" cy="923544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4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15131696" y="6424087"/>
            <a:ext cx="6995160" cy="9601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15108759" y="11657478"/>
            <a:ext cx="2743200" cy="5029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15108759" y="9428190"/>
            <a:ext cx="6547104" cy="923544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4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15131696" y="10384172"/>
            <a:ext cx="6995160" cy="9601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4415181" y="11231264"/>
            <a:ext cx="6766560" cy="1481328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41294957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9365816" y="0"/>
            <a:ext cx="5021232" cy="13716000"/>
          </a:xfrm>
          <a:custGeom>
            <a:avLst/>
            <a:gdLst>
              <a:gd name="connsiteX0" fmla="*/ 0 w 5021232"/>
              <a:gd name="connsiteY0" fmla="*/ 0 h 13716000"/>
              <a:gd name="connsiteX1" fmla="*/ 5021232 w 5021232"/>
              <a:gd name="connsiteY1" fmla="*/ 0 h 13716000"/>
              <a:gd name="connsiteX2" fmla="*/ 5021232 w 5021232"/>
              <a:gd name="connsiteY2" fmla="*/ 13716000 h 13716000"/>
              <a:gd name="connsiteX3" fmla="*/ 0 w 5021232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1232" h="13716000">
                <a:moveTo>
                  <a:pt x="0" y="0"/>
                </a:moveTo>
                <a:lnTo>
                  <a:pt x="5021232" y="0"/>
                </a:lnTo>
                <a:lnTo>
                  <a:pt x="5021232" y="13716000"/>
                </a:lnTo>
                <a:lnTo>
                  <a:pt x="0" y="1371600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algn="ctr">
              <a:defRPr sz="2000"/>
            </a:lvl1pPr>
          </a:lstStyle>
          <a:p>
            <a:endParaRPr lang="en-US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21940852" y="12334573"/>
            <a:ext cx="1298448" cy="5029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sz="2000">
                <a:solidFill>
                  <a:srgbClr val="283C2B"/>
                </a:solidFill>
              </a:defRPr>
            </a:lvl1pPr>
          </a:lstStyle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96400" y="12334573"/>
            <a:ext cx="685800" cy="502920"/>
          </a:xfrm>
        </p:spPr>
        <p:txBody>
          <a:bodyPr/>
          <a:lstStyle>
            <a:lvl1pPr algn="ctr">
              <a:lnSpc>
                <a:spcPct val="150000"/>
              </a:lnSpc>
              <a:defRPr sz="2000">
                <a:solidFill>
                  <a:srgbClr val="EBE5DF"/>
                </a:solidFill>
              </a:defRPr>
            </a:lvl1pPr>
          </a:lstStyle>
          <a:p>
            <a:fld id="{1C3E0A06-B2D4-43AE-B209-43AB3562C2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421575" y="3442747"/>
            <a:ext cx="2743200" cy="5029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2421575" y="1213459"/>
            <a:ext cx="6547104" cy="923544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4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2444512" y="2169441"/>
            <a:ext cx="6995160" cy="9601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2421575" y="7697393"/>
            <a:ext cx="2743200" cy="5029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2421575" y="5468105"/>
            <a:ext cx="6547104" cy="923544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4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2444512" y="6424087"/>
            <a:ext cx="6995160" cy="9601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2421575" y="11657478"/>
            <a:ext cx="2743200" cy="5029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2421575" y="9428190"/>
            <a:ext cx="6547104" cy="923544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4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2444512" y="10384172"/>
            <a:ext cx="6995160" cy="9601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5954690" y="5697910"/>
            <a:ext cx="7891272" cy="1764792"/>
          </a:xfrm>
        </p:spPr>
        <p:txBody>
          <a:bodyPr anchor="t">
            <a:noAutofit/>
          </a:bodyPr>
          <a:lstStyle>
            <a:lvl1pPr marL="0" indent="0" algn="ctr">
              <a:lnSpc>
                <a:spcPct val="150000"/>
              </a:lnSpc>
              <a:buNone/>
              <a:defRPr sz="8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22461979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4387048" cy="137160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 algn="ctr">
              <a:defRPr sz="2000"/>
            </a:lvl1pPr>
          </a:lstStyle>
          <a:p>
            <a:endParaRPr lang="en-US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21940852" y="12334573"/>
            <a:ext cx="1298448" cy="5029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sz="2000">
                <a:solidFill>
                  <a:srgbClr val="283C2B"/>
                </a:solidFill>
              </a:defRPr>
            </a:lvl1pPr>
          </a:lstStyle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96400" y="12334573"/>
            <a:ext cx="685800" cy="502920"/>
          </a:xfrm>
        </p:spPr>
        <p:txBody>
          <a:bodyPr/>
          <a:lstStyle>
            <a:lvl1pPr algn="ctr">
              <a:lnSpc>
                <a:spcPct val="150000"/>
              </a:lnSpc>
              <a:defRPr sz="2000">
                <a:solidFill>
                  <a:srgbClr val="EBE5DF"/>
                </a:solidFill>
              </a:defRPr>
            </a:lvl1pPr>
          </a:lstStyle>
          <a:p>
            <a:fld id="{1C3E0A06-B2D4-43AE-B209-43AB3562C2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145004" y="3414692"/>
            <a:ext cx="5568696" cy="9601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1661611" y="2372535"/>
            <a:ext cx="960120" cy="923544"/>
          </a:xfrm>
        </p:spPr>
        <p:txBody>
          <a:bodyPr anchor="t">
            <a:noAutofit/>
          </a:bodyPr>
          <a:lstStyle>
            <a:lvl1pPr marL="0" indent="0" algn="ctr">
              <a:lnSpc>
                <a:spcPct val="150000"/>
              </a:lnSpc>
              <a:buNone/>
              <a:defRPr sz="4000" spc="0" baseline="0">
                <a:solidFill>
                  <a:srgbClr val="E2DACC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0.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13365161" y="3414692"/>
            <a:ext cx="5568696" cy="9601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13365163" y="2372535"/>
            <a:ext cx="5138928" cy="923544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4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3145006" y="2372535"/>
            <a:ext cx="5138928" cy="923544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4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11881768" y="2372535"/>
            <a:ext cx="960120" cy="923544"/>
          </a:xfrm>
        </p:spPr>
        <p:txBody>
          <a:bodyPr anchor="t">
            <a:noAutofit/>
          </a:bodyPr>
          <a:lstStyle>
            <a:lvl1pPr marL="0" indent="0" algn="ctr">
              <a:lnSpc>
                <a:spcPct val="150000"/>
              </a:lnSpc>
              <a:buNone/>
              <a:defRPr sz="4000" spc="0" baseline="0">
                <a:solidFill>
                  <a:srgbClr val="E2DACC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0.</a:t>
            </a:r>
          </a:p>
        </p:txBody>
      </p:sp>
    </p:spTree>
    <p:extLst>
      <p:ext uri="{BB962C8B-B14F-4D97-AF65-F5344CB8AC3E}">
        <p14:creationId xmlns:p14="http://schemas.microsoft.com/office/powerpoint/2010/main" val="5514824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5200650"/>
            <a:ext cx="18716624" cy="8515350"/>
          </a:xfrm>
          <a:custGeom>
            <a:avLst/>
            <a:gdLst>
              <a:gd name="connsiteX0" fmla="*/ 0 w 18716624"/>
              <a:gd name="connsiteY0" fmla="*/ 0 h 8515350"/>
              <a:gd name="connsiteX1" fmla="*/ 18716624 w 18716624"/>
              <a:gd name="connsiteY1" fmla="*/ 0 h 8515350"/>
              <a:gd name="connsiteX2" fmla="*/ 18716624 w 18716624"/>
              <a:gd name="connsiteY2" fmla="*/ 8515350 h 8515350"/>
              <a:gd name="connsiteX3" fmla="*/ 0 w 18716624"/>
              <a:gd name="connsiteY3" fmla="*/ 8515350 h 851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16624" h="8515350">
                <a:moveTo>
                  <a:pt x="0" y="0"/>
                </a:moveTo>
                <a:lnTo>
                  <a:pt x="18716624" y="0"/>
                </a:lnTo>
                <a:lnTo>
                  <a:pt x="18716624" y="8515350"/>
                </a:lnTo>
                <a:lnTo>
                  <a:pt x="0" y="851535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algn="ctr">
              <a:defRPr sz="2000"/>
            </a:lvl1pPr>
          </a:lstStyle>
          <a:p>
            <a:endParaRPr lang="en-US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21940852" y="12334573"/>
            <a:ext cx="1298448" cy="5029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sz="2000">
                <a:solidFill>
                  <a:srgbClr val="283C2B"/>
                </a:solidFill>
              </a:defRPr>
            </a:lvl1pPr>
          </a:lstStyle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96400" y="12334573"/>
            <a:ext cx="685800" cy="502920"/>
          </a:xfrm>
        </p:spPr>
        <p:txBody>
          <a:bodyPr/>
          <a:lstStyle>
            <a:lvl1pPr algn="ctr">
              <a:lnSpc>
                <a:spcPct val="150000"/>
              </a:lnSpc>
              <a:defRPr sz="2000">
                <a:solidFill>
                  <a:srgbClr val="EBE5DF"/>
                </a:solidFill>
              </a:defRPr>
            </a:lvl1pPr>
          </a:lstStyle>
          <a:p>
            <a:fld id="{1C3E0A06-B2D4-43AE-B209-43AB3562C2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2295827" y="1412748"/>
            <a:ext cx="7891272" cy="1764792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8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12018708" y="2020156"/>
            <a:ext cx="6812280" cy="9601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5" hasCustomPrompt="1"/>
          </p:nvPr>
        </p:nvSpPr>
        <p:spPr>
          <a:xfrm rot="16200000">
            <a:off x="19359644" y="6606540"/>
            <a:ext cx="7360920" cy="50292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50000"/>
              </a:lnSpc>
              <a:buNone/>
              <a:defRPr sz="2000" spc="180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8547188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2193588" y="2423160"/>
            <a:ext cx="9139396" cy="11292840"/>
          </a:xfrm>
          <a:custGeom>
            <a:avLst/>
            <a:gdLst>
              <a:gd name="connsiteX0" fmla="*/ 0 w 9139396"/>
              <a:gd name="connsiteY0" fmla="*/ 0 h 11292840"/>
              <a:gd name="connsiteX1" fmla="*/ 9139396 w 9139396"/>
              <a:gd name="connsiteY1" fmla="*/ 0 h 11292840"/>
              <a:gd name="connsiteX2" fmla="*/ 9139396 w 9139396"/>
              <a:gd name="connsiteY2" fmla="*/ 11292840 h 11292840"/>
              <a:gd name="connsiteX3" fmla="*/ 0 w 9139396"/>
              <a:gd name="connsiteY3" fmla="*/ 11292840 h 11292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39396" h="11292840">
                <a:moveTo>
                  <a:pt x="0" y="0"/>
                </a:moveTo>
                <a:lnTo>
                  <a:pt x="9139396" y="0"/>
                </a:lnTo>
                <a:lnTo>
                  <a:pt x="9139396" y="11292840"/>
                </a:lnTo>
                <a:lnTo>
                  <a:pt x="0" y="1129284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algn="ctr">
              <a:defRPr sz="2000"/>
            </a:lvl1pPr>
          </a:lstStyle>
          <a:p>
            <a:endParaRPr lang="en-US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21940852" y="12334573"/>
            <a:ext cx="1298448" cy="5029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sz="2000">
                <a:solidFill>
                  <a:srgbClr val="283C2B"/>
                </a:solidFill>
              </a:defRPr>
            </a:lvl1pPr>
          </a:lstStyle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96400" y="12334573"/>
            <a:ext cx="685800" cy="502920"/>
          </a:xfrm>
        </p:spPr>
        <p:txBody>
          <a:bodyPr/>
          <a:lstStyle>
            <a:lvl1pPr algn="ctr">
              <a:lnSpc>
                <a:spcPct val="150000"/>
              </a:lnSpc>
              <a:defRPr sz="2000">
                <a:solidFill>
                  <a:srgbClr val="EBE5DF"/>
                </a:solidFill>
              </a:defRPr>
            </a:lvl1pPr>
          </a:lstStyle>
          <a:p>
            <a:fld id="{1C3E0A06-B2D4-43AE-B209-43AB3562C2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987547" y="10446738"/>
            <a:ext cx="9729216" cy="1481328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3964609" y="8168868"/>
            <a:ext cx="7205472" cy="1847088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4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5" hasCustomPrompt="1"/>
          </p:nvPr>
        </p:nvSpPr>
        <p:spPr>
          <a:xfrm rot="16200000">
            <a:off x="19359644" y="6606540"/>
            <a:ext cx="7360920" cy="50292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50000"/>
              </a:lnSpc>
              <a:buNone/>
              <a:defRPr sz="2000" spc="180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27913743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610646" y="2057400"/>
            <a:ext cx="6972299" cy="9601200"/>
          </a:xfrm>
          <a:custGeom>
            <a:avLst/>
            <a:gdLst>
              <a:gd name="connsiteX0" fmla="*/ 0 w 6972299"/>
              <a:gd name="connsiteY0" fmla="*/ 0 h 9601200"/>
              <a:gd name="connsiteX1" fmla="*/ 6972299 w 6972299"/>
              <a:gd name="connsiteY1" fmla="*/ 0 h 9601200"/>
              <a:gd name="connsiteX2" fmla="*/ 6972299 w 6972299"/>
              <a:gd name="connsiteY2" fmla="*/ 9601200 h 9601200"/>
              <a:gd name="connsiteX3" fmla="*/ 0 w 6972299"/>
              <a:gd name="connsiteY3" fmla="*/ 9601200 h 960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72299" h="9601200">
                <a:moveTo>
                  <a:pt x="0" y="0"/>
                </a:moveTo>
                <a:lnTo>
                  <a:pt x="6972299" y="0"/>
                </a:lnTo>
                <a:lnTo>
                  <a:pt x="6972299" y="9601200"/>
                </a:lnTo>
                <a:lnTo>
                  <a:pt x="0" y="960120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algn="ctr">
              <a:defRPr sz="2000"/>
            </a:lvl1pPr>
          </a:lstStyle>
          <a:p>
            <a:endParaRPr lang="en-US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21940852" y="12334573"/>
            <a:ext cx="1298448" cy="5029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sz="2000">
                <a:solidFill>
                  <a:srgbClr val="283C2B"/>
                </a:solidFill>
              </a:defRPr>
            </a:lvl1pPr>
          </a:lstStyle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96400" y="12334573"/>
            <a:ext cx="685800" cy="502920"/>
          </a:xfrm>
        </p:spPr>
        <p:txBody>
          <a:bodyPr/>
          <a:lstStyle>
            <a:lvl1pPr algn="ctr">
              <a:lnSpc>
                <a:spcPct val="150000"/>
              </a:lnSpc>
              <a:defRPr sz="2000">
                <a:solidFill>
                  <a:srgbClr val="EBE5DF"/>
                </a:solidFill>
              </a:defRPr>
            </a:lvl1pPr>
          </a:lstStyle>
          <a:p>
            <a:fld id="{1C3E0A06-B2D4-43AE-B209-43AB3562C2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4780249" y="4256994"/>
            <a:ext cx="7891272" cy="3611880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8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 Text Style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14945985" y="8060407"/>
            <a:ext cx="6995160" cy="9601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14945984" y="3790028"/>
            <a:ext cx="5788152" cy="502920"/>
          </a:xfrm>
        </p:spPr>
        <p:txBody>
          <a:bodyPr anchor="ctr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28129480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2751559" y="4986548"/>
            <a:ext cx="8705088" cy="255117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16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2193588" y="3337560"/>
            <a:ext cx="9009062" cy="10378440"/>
          </a:xfrm>
          <a:custGeom>
            <a:avLst/>
            <a:gdLst>
              <a:gd name="connsiteX0" fmla="*/ 0 w 9009062"/>
              <a:gd name="connsiteY0" fmla="*/ 0 h 10378440"/>
              <a:gd name="connsiteX1" fmla="*/ 9009062 w 9009062"/>
              <a:gd name="connsiteY1" fmla="*/ 0 h 10378440"/>
              <a:gd name="connsiteX2" fmla="*/ 9009062 w 9009062"/>
              <a:gd name="connsiteY2" fmla="*/ 10378440 h 10378440"/>
              <a:gd name="connsiteX3" fmla="*/ 0 w 9009062"/>
              <a:gd name="connsiteY3" fmla="*/ 10378440 h 10378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09062" h="10378440">
                <a:moveTo>
                  <a:pt x="0" y="0"/>
                </a:moveTo>
                <a:lnTo>
                  <a:pt x="9009062" y="0"/>
                </a:lnTo>
                <a:lnTo>
                  <a:pt x="9009062" y="10378440"/>
                </a:lnTo>
                <a:lnTo>
                  <a:pt x="0" y="1037844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algn="ctr">
              <a:defRPr sz="2000"/>
            </a:lvl1pPr>
          </a:lstStyle>
          <a:p>
            <a:endParaRPr lang="en-US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21940852" y="12334573"/>
            <a:ext cx="1298448" cy="5029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sz="2000">
                <a:solidFill>
                  <a:srgbClr val="283C2B"/>
                </a:solidFill>
              </a:defRPr>
            </a:lvl1pPr>
          </a:lstStyle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96400" y="12334573"/>
            <a:ext cx="685800" cy="502920"/>
          </a:xfrm>
        </p:spPr>
        <p:txBody>
          <a:bodyPr/>
          <a:lstStyle>
            <a:lvl1pPr algn="ctr">
              <a:lnSpc>
                <a:spcPct val="150000"/>
              </a:lnSpc>
              <a:defRPr sz="2000">
                <a:solidFill>
                  <a:srgbClr val="EBE5DF"/>
                </a:solidFill>
              </a:defRPr>
            </a:lvl1pPr>
          </a:lstStyle>
          <a:p>
            <a:fld id="{1C3E0A06-B2D4-43AE-B209-43AB3562C2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857734" y="7541586"/>
            <a:ext cx="7973568" cy="9601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2320028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21940852" y="12334573"/>
            <a:ext cx="1298448" cy="5029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sz="2000">
                <a:solidFill>
                  <a:srgbClr val="283C2B"/>
                </a:solidFill>
              </a:defRPr>
            </a:lvl1pPr>
          </a:lstStyle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96400" y="12334573"/>
            <a:ext cx="685800" cy="502920"/>
          </a:xfrm>
        </p:spPr>
        <p:txBody>
          <a:bodyPr/>
          <a:lstStyle>
            <a:lvl1pPr algn="ctr">
              <a:lnSpc>
                <a:spcPct val="150000"/>
              </a:lnSpc>
              <a:defRPr sz="2000">
                <a:solidFill>
                  <a:srgbClr val="EBE5DF"/>
                </a:solidFill>
              </a:defRPr>
            </a:lvl1pPr>
          </a:lstStyle>
          <a:p>
            <a:fld id="{1C3E0A06-B2D4-43AE-B209-43AB3562C2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7138097" y="11638462"/>
            <a:ext cx="3026664" cy="457200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2000" spc="0" baseline="0">
                <a:solidFill>
                  <a:srgbClr val="E2DACC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8250238" y="4562353"/>
            <a:ext cx="7891272" cy="1764792"/>
          </a:xfrm>
        </p:spPr>
        <p:txBody>
          <a:bodyPr anchor="t">
            <a:noAutofit/>
          </a:bodyPr>
          <a:lstStyle>
            <a:lvl1pPr marL="0" indent="0" algn="ctr">
              <a:lnSpc>
                <a:spcPct val="150000"/>
              </a:lnSpc>
              <a:buNone/>
              <a:defRPr sz="8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11684951" y="11638462"/>
            <a:ext cx="3026664" cy="457200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2000" spc="0" baseline="0">
                <a:solidFill>
                  <a:srgbClr val="E2DACC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16109080" y="11638462"/>
            <a:ext cx="3026664" cy="457200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2000" spc="0" baseline="0">
                <a:solidFill>
                  <a:srgbClr val="E2DACC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34970951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961516" y="2537460"/>
            <a:ext cx="13126085" cy="8641080"/>
          </a:xfrm>
          <a:custGeom>
            <a:avLst/>
            <a:gdLst>
              <a:gd name="connsiteX0" fmla="*/ 0 w 13126085"/>
              <a:gd name="connsiteY0" fmla="*/ 0 h 8641080"/>
              <a:gd name="connsiteX1" fmla="*/ 13126085 w 13126085"/>
              <a:gd name="connsiteY1" fmla="*/ 0 h 8641080"/>
              <a:gd name="connsiteX2" fmla="*/ 13126085 w 13126085"/>
              <a:gd name="connsiteY2" fmla="*/ 8641080 h 8641080"/>
              <a:gd name="connsiteX3" fmla="*/ 0 w 13126085"/>
              <a:gd name="connsiteY3" fmla="*/ 8641080 h 8641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6085" h="8641080">
                <a:moveTo>
                  <a:pt x="0" y="0"/>
                </a:moveTo>
                <a:lnTo>
                  <a:pt x="13126085" y="0"/>
                </a:lnTo>
                <a:lnTo>
                  <a:pt x="13126085" y="8641080"/>
                </a:lnTo>
                <a:lnTo>
                  <a:pt x="0" y="864108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algn="ctr">
              <a:defRPr sz="2000"/>
            </a:lvl1pPr>
          </a:lstStyle>
          <a:p>
            <a:endParaRPr lang="en-US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21940852" y="12334573"/>
            <a:ext cx="1298448" cy="5029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sz="2000">
                <a:solidFill>
                  <a:srgbClr val="283C2B"/>
                </a:solidFill>
              </a:defRPr>
            </a:lvl1pPr>
          </a:lstStyle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96400" y="12334573"/>
            <a:ext cx="685800" cy="502920"/>
          </a:xfrm>
        </p:spPr>
        <p:txBody>
          <a:bodyPr/>
          <a:lstStyle>
            <a:lvl1pPr algn="ctr">
              <a:lnSpc>
                <a:spcPct val="150000"/>
              </a:lnSpc>
              <a:defRPr sz="2000">
                <a:solidFill>
                  <a:srgbClr val="EBE5DF"/>
                </a:solidFill>
              </a:defRPr>
            </a:lvl1pPr>
          </a:lstStyle>
          <a:p>
            <a:fld id="{1C3E0A06-B2D4-43AE-B209-43AB3562C2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6500476" y="4001469"/>
            <a:ext cx="7891272" cy="3611880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8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 Text Style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16666212" y="7804882"/>
            <a:ext cx="6995160" cy="9601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1938655" y="628485"/>
            <a:ext cx="7205472" cy="923544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4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696009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455404" y="0"/>
            <a:ext cx="8508315" cy="11153890"/>
          </a:xfrm>
          <a:custGeom>
            <a:avLst/>
            <a:gdLst>
              <a:gd name="connsiteX0" fmla="*/ 0 w 8508315"/>
              <a:gd name="connsiteY0" fmla="*/ 0 h 11153890"/>
              <a:gd name="connsiteX1" fmla="*/ 8508315 w 8508315"/>
              <a:gd name="connsiteY1" fmla="*/ 0 h 11153890"/>
              <a:gd name="connsiteX2" fmla="*/ 8508315 w 8508315"/>
              <a:gd name="connsiteY2" fmla="*/ 11153890 h 11153890"/>
              <a:gd name="connsiteX3" fmla="*/ 0 w 8508315"/>
              <a:gd name="connsiteY3" fmla="*/ 11153890 h 11153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08315" h="11153890">
                <a:moveTo>
                  <a:pt x="0" y="0"/>
                </a:moveTo>
                <a:lnTo>
                  <a:pt x="8508315" y="0"/>
                </a:lnTo>
                <a:lnTo>
                  <a:pt x="8508315" y="11153890"/>
                </a:lnTo>
                <a:lnTo>
                  <a:pt x="0" y="1115389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algn="ctr">
              <a:defRPr sz="2000"/>
            </a:lvl1pPr>
          </a:lstStyle>
          <a:p>
            <a:endParaRPr lang="en-US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21940852" y="12334573"/>
            <a:ext cx="1298448" cy="5029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sz="2000">
                <a:solidFill>
                  <a:srgbClr val="283C2B"/>
                </a:solidFill>
              </a:defRPr>
            </a:lvl1pPr>
          </a:lstStyle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96400" y="12334573"/>
            <a:ext cx="685800" cy="502920"/>
          </a:xfrm>
        </p:spPr>
        <p:txBody>
          <a:bodyPr/>
          <a:lstStyle>
            <a:lvl1pPr algn="ctr">
              <a:lnSpc>
                <a:spcPct val="150000"/>
              </a:lnSpc>
              <a:defRPr sz="2000">
                <a:solidFill>
                  <a:srgbClr val="EBE5DF"/>
                </a:solidFill>
              </a:defRPr>
            </a:lvl1pPr>
          </a:lstStyle>
          <a:p>
            <a:fld id="{1C3E0A06-B2D4-43AE-B209-43AB3562C2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5074071" y="5540991"/>
            <a:ext cx="7891272" cy="3611880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8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 Text Style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5239807" y="9344404"/>
            <a:ext cx="6995160" cy="9601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5239806" y="5074025"/>
            <a:ext cx="5788152" cy="502920"/>
          </a:xfrm>
        </p:spPr>
        <p:txBody>
          <a:bodyPr anchor="ctr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3992740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13529817" y="6573803"/>
            <a:ext cx="8705088" cy="255117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16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" y="4012664"/>
            <a:ext cx="9121139" cy="9703337"/>
          </a:xfrm>
          <a:custGeom>
            <a:avLst/>
            <a:gdLst>
              <a:gd name="connsiteX0" fmla="*/ 0 w 7520941"/>
              <a:gd name="connsiteY0" fmla="*/ 0 h 8000999"/>
              <a:gd name="connsiteX1" fmla="*/ 7520941 w 7520941"/>
              <a:gd name="connsiteY1" fmla="*/ 0 h 8000999"/>
              <a:gd name="connsiteX2" fmla="*/ 7520941 w 7520941"/>
              <a:gd name="connsiteY2" fmla="*/ 8000999 h 8000999"/>
              <a:gd name="connsiteX3" fmla="*/ 0 w 7520941"/>
              <a:gd name="connsiteY3" fmla="*/ 8000999 h 8000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20941" h="8000999">
                <a:moveTo>
                  <a:pt x="0" y="0"/>
                </a:moveTo>
                <a:lnTo>
                  <a:pt x="7520941" y="0"/>
                </a:lnTo>
                <a:lnTo>
                  <a:pt x="7520941" y="8000999"/>
                </a:lnTo>
                <a:lnTo>
                  <a:pt x="0" y="8000999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algn="ctr">
              <a:defRPr sz="2000"/>
            </a:lvl1pPr>
          </a:lstStyle>
          <a:p>
            <a:endParaRPr lang="en-US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21940852" y="12334573"/>
            <a:ext cx="1298448" cy="5029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sz="2000">
                <a:solidFill>
                  <a:srgbClr val="283C2B"/>
                </a:solidFill>
              </a:defRPr>
            </a:lvl1pPr>
          </a:lstStyle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96400" y="12334573"/>
            <a:ext cx="685800" cy="502920"/>
          </a:xfrm>
        </p:spPr>
        <p:txBody>
          <a:bodyPr/>
          <a:lstStyle>
            <a:lvl1pPr algn="ctr">
              <a:lnSpc>
                <a:spcPct val="150000"/>
              </a:lnSpc>
              <a:defRPr sz="2000">
                <a:solidFill>
                  <a:srgbClr val="EBE5DF"/>
                </a:solidFill>
              </a:defRPr>
            </a:lvl1pPr>
          </a:lstStyle>
          <a:p>
            <a:fld id="{1C3E0A06-B2D4-43AE-B209-43AB3562C2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13635991" y="9128841"/>
            <a:ext cx="8595360" cy="9601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36856824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9916796" y="5715002"/>
            <a:ext cx="14470253" cy="8000999"/>
          </a:xfrm>
          <a:custGeom>
            <a:avLst/>
            <a:gdLst>
              <a:gd name="connsiteX0" fmla="*/ 0 w 14470253"/>
              <a:gd name="connsiteY0" fmla="*/ 0 h 8000999"/>
              <a:gd name="connsiteX1" fmla="*/ 14470253 w 14470253"/>
              <a:gd name="connsiteY1" fmla="*/ 0 h 8000999"/>
              <a:gd name="connsiteX2" fmla="*/ 14470253 w 14470253"/>
              <a:gd name="connsiteY2" fmla="*/ 8000999 h 8000999"/>
              <a:gd name="connsiteX3" fmla="*/ 0 w 14470253"/>
              <a:gd name="connsiteY3" fmla="*/ 8000999 h 8000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70253" h="8000999">
                <a:moveTo>
                  <a:pt x="0" y="0"/>
                </a:moveTo>
                <a:lnTo>
                  <a:pt x="14470253" y="0"/>
                </a:lnTo>
                <a:lnTo>
                  <a:pt x="14470253" y="8000999"/>
                </a:lnTo>
                <a:lnTo>
                  <a:pt x="0" y="8000999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algn="ctr">
              <a:defRPr sz="2000"/>
            </a:lvl1pPr>
          </a:lstStyle>
          <a:p>
            <a:endParaRPr lang="en-US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21940852" y="12334573"/>
            <a:ext cx="1298448" cy="5029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sz="2000">
                <a:solidFill>
                  <a:srgbClr val="283C2B"/>
                </a:solidFill>
              </a:defRPr>
            </a:lvl1pPr>
          </a:lstStyle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96400" y="12334573"/>
            <a:ext cx="685800" cy="502920"/>
          </a:xfrm>
        </p:spPr>
        <p:txBody>
          <a:bodyPr/>
          <a:lstStyle>
            <a:lvl1pPr algn="ctr">
              <a:lnSpc>
                <a:spcPct val="150000"/>
              </a:lnSpc>
              <a:defRPr sz="2000">
                <a:solidFill>
                  <a:srgbClr val="EBE5DF"/>
                </a:solidFill>
              </a:defRPr>
            </a:lvl1pPr>
          </a:lstStyle>
          <a:p>
            <a:fld id="{1C3E0A06-B2D4-43AE-B209-43AB3562C2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16221280" y="1485900"/>
            <a:ext cx="7360920" cy="502920"/>
          </a:xfrm>
        </p:spPr>
        <p:txBody>
          <a:bodyPr anchor="ctr">
            <a:normAutofit/>
          </a:bodyPr>
          <a:lstStyle>
            <a:lvl1pPr marL="0" indent="0" algn="r">
              <a:lnSpc>
                <a:spcPct val="150000"/>
              </a:lnSpc>
              <a:buNone/>
              <a:defRPr sz="2000" spc="180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2217372" y="4731627"/>
            <a:ext cx="8641080" cy="5632704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8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217372" y="10893704"/>
            <a:ext cx="6995160" cy="9601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28771303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331720" y="2125180"/>
            <a:ext cx="9861868" cy="11590820"/>
          </a:xfrm>
          <a:custGeom>
            <a:avLst/>
            <a:gdLst>
              <a:gd name="connsiteX0" fmla="*/ 0 w 9861868"/>
              <a:gd name="connsiteY0" fmla="*/ 0 h 11590820"/>
              <a:gd name="connsiteX1" fmla="*/ 9861868 w 9861868"/>
              <a:gd name="connsiteY1" fmla="*/ 0 h 11590820"/>
              <a:gd name="connsiteX2" fmla="*/ 9861868 w 9861868"/>
              <a:gd name="connsiteY2" fmla="*/ 11590820 h 11590820"/>
              <a:gd name="connsiteX3" fmla="*/ 0 w 9861868"/>
              <a:gd name="connsiteY3" fmla="*/ 11590820 h 11590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61868" h="11590820">
                <a:moveTo>
                  <a:pt x="0" y="0"/>
                </a:moveTo>
                <a:lnTo>
                  <a:pt x="9861868" y="0"/>
                </a:lnTo>
                <a:lnTo>
                  <a:pt x="9861868" y="11590820"/>
                </a:lnTo>
                <a:lnTo>
                  <a:pt x="0" y="1159082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algn="ctr">
              <a:defRPr sz="2000"/>
            </a:lvl1pPr>
          </a:lstStyle>
          <a:p>
            <a:endParaRPr lang="en-US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21940852" y="12334573"/>
            <a:ext cx="1298448" cy="5029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sz="2000">
                <a:solidFill>
                  <a:srgbClr val="283C2B"/>
                </a:solidFill>
              </a:defRPr>
            </a:lvl1pPr>
          </a:lstStyle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96400" y="12334573"/>
            <a:ext cx="685800" cy="502920"/>
          </a:xfrm>
        </p:spPr>
        <p:txBody>
          <a:bodyPr/>
          <a:lstStyle>
            <a:lvl1pPr algn="ctr">
              <a:lnSpc>
                <a:spcPct val="150000"/>
              </a:lnSpc>
              <a:defRPr sz="2000">
                <a:solidFill>
                  <a:srgbClr val="EBE5DF"/>
                </a:solidFill>
              </a:defRPr>
            </a:lvl1pPr>
          </a:lstStyle>
          <a:p>
            <a:fld id="{1C3E0A06-B2D4-43AE-B209-43AB3562C2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5" hasCustomPrompt="1"/>
          </p:nvPr>
        </p:nvSpPr>
        <p:spPr>
          <a:xfrm rot="16200000">
            <a:off x="-2560321" y="7129432"/>
            <a:ext cx="7360920" cy="50292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50000"/>
              </a:lnSpc>
              <a:buNone/>
              <a:defRPr sz="2000" spc="180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4784822" y="6249651"/>
            <a:ext cx="7891272" cy="3611880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8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 Text Style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14950558" y="10053064"/>
            <a:ext cx="6995160" cy="9601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14950557" y="5782685"/>
            <a:ext cx="5788152" cy="502920"/>
          </a:xfrm>
        </p:spPr>
        <p:txBody>
          <a:bodyPr anchor="ctr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15310549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2193590" y="0"/>
            <a:ext cx="8901451" cy="13716000"/>
          </a:xfrm>
          <a:custGeom>
            <a:avLst/>
            <a:gdLst>
              <a:gd name="connsiteX0" fmla="*/ 0 w 8901451"/>
              <a:gd name="connsiteY0" fmla="*/ 0 h 13716000"/>
              <a:gd name="connsiteX1" fmla="*/ 8901451 w 8901451"/>
              <a:gd name="connsiteY1" fmla="*/ 0 h 13716000"/>
              <a:gd name="connsiteX2" fmla="*/ 8901451 w 8901451"/>
              <a:gd name="connsiteY2" fmla="*/ 13716000 h 13716000"/>
              <a:gd name="connsiteX3" fmla="*/ 0 w 8901451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01451" h="13716000">
                <a:moveTo>
                  <a:pt x="0" y="0"/>
                </a:moveTo>
                <a:lnTo>
                  <a:pt x="8901451" y="0"/>
                </a:lnTo>
                <a:lnTo>
                  <a:pt x="8901451" y="13716000"/>
                </a:lnTo>
                <a:lnTo>
                  <a:pt x="0" y="1371600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algn="ctr">
              <a:defRPr sz="2000"/>
            </a:lvl1pPr>
          </a:lstStyle>
          <a:p>
            <a:endParaRPr lang="en-US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21940852" y="12334573"/>
            <a:ext cx="1298448" cy="5029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sz="2000">
                <a:solidFill>
                  <a:srgbClr val="283C2B"/>
                </a:solidFill>
              </a:defRPr>
            </a:lvl1pPr>
          </a:lstStyle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96400" y="12334573"/>
            <a:ext cx="685800" cy="502920"/>
          </a:xfrm>
        </p:spPr>
        <p:txBody>
          <a:bodyPr/>
          <a:lstStyle>
            <a:lvl1pPr algn="ctr">
              <a:lnSpc>
                <a:spcPct val="150000"/>
              </a:lnSpc>
              <a:defRPr sz="2000">
                <a:solidFill>
                  <a:srgbClr val="EBE5DF"/>
                </a:solidFill>
              </a:defRPr>
            </a:lvl1pPr>
          </a:lstStyle>
          <a:p>
            <a:fld id="{1C3E0A06-B2D4-43AE-B209-43AB3562C2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5" hasCustomPrompt="1"/>
          </p:nvPr>
        </p:nvSpPr>
        <p:spPr>
          <a:xfrm rot="16200000">
            <a:off x="19568063" y="6606540"/>
            <a:ext cx="7360920" cy="50292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50000"/>
              </a:lnSpc>
              <a:buNone/>
              <a:defRPr sz="2000" spc="180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945644" y="4626591"/>
            <a:ext cx="7891272" cy="3611880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8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 Text Style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4111380" y="8430004"/>
            <a:ext cx="6995160" cy="9601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4111379" y="4159625"/>
            <a:ext cx="5788152" cy="502920"/>
          </a:xfrm>
        </p:spPr>
        <p:txBody>
          <a:bodyPr anchor="ctr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35815225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3040382" y="0"/>
            <a:ext cx="9153207" cy="10897400"/>
          </a:xfrm>
          <a:custGeom>
            <a:avLst/>
            <a:gdLst>
              <a:gd name="connsiteX0" fmla="*/ 0 w 9153207"/>
              <a:gd name="connsiteY0" fmla="*/ 0 h 10897400"/>
              <a:gd name="connsiteX1" fmla="*/ 9153207 w 9153207"/>
              <a:gd name="connsiteY1" fmla="*/ 0 h 10897400"/>
              <a:gd name="connsiteX2" fmla="*/ 9153207 w 9153207"/>
              <a:gd name="connsiteY2" fmla="*/ 10897400 h 10897400"/>
              <a:gd name="connsiteX3" fmla="*/ 0 w 9153207"/>
              <a:gd name="connsiteY3" fmla="*/ 10897400 h 1089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53207" h="10897400">
                <a:moveTo>
                  <a:pt x="0" y="0"/>
                </a:moveTo>
                <a:lnTo>
                  <a:pt x="9153207" y="0"/>
                </a:lnTo>
                <a:lnTo>
                  <a:pt x="9153207" y="10897400"/>
                </a:lnTo>
                <a:lnTo>
                  <a:pt x="0" y="1089740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algn="ctr">
              <a:defRPr sz="2000"/>
            </a:lvl1pPr>
          </a:lstStyle>
          <a:p>
            <a:endParaRPr lang="en-US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21940852" y="12334573"/>
            <a:ext cx="1298448" cy="5029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sz="2000">
                <a:solidFill>
                  <a:srgbClr val="283C2B"/>
                </a:solidFill>
              </a:defRPr>
            </a:lvl1pPr>
          </a:lstStyle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96400" y="12334573"/>
            <a:ext cx="685800" cy="502920"/>
          </a:xfrm>
        </p:spPr>
        <p:txBody>
          <a:bodyPr/>
          <a:lstStyle>
            <a:lvl1pPr algn="ctr">
              <a:lnSpc>
                <a:spcPct val="150000"/>
              </a:lnSpc>
              <a:defRPr sz="2000">
                <a:solidFill>
                  <a:srgbClr val="EBE5DF"/>
                </a:solidFill>
              </a:defRPr>
            </a:lvl1pPr>
          </a:lstStyle>
          <a:p>
            <a:fld id="{1C3E0A06-B2D4-43AE-B209-43AB3562C2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5" hasCustomPrompt="1"/>
          </p:nvPr>
        </p:nvSpPr>
        <p:spPr>
          <a:xfrm rot="16200000">
            <a:off x="-2048138" y="5531225"/>
            <a:ext cx="7360920" cy="50292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50000"/>
              </a:lnSpc>
              <a:buNone/>
              <a:defRPr sz="2000" spc="180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5009701" y="6249651"/>
            <a:ext cx="7891272" cy="3611880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8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 Text Style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15175437" y="10053064"/>
            <a:ext cx="6995160" cy="9601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15175436" y="5782685"/>
            <a:ext cx="5788152" cy="502920"/>
          </a:xfrm>
        </p:spPr>
        <p:txBody>
          <a:bodyPr anchor="ctr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138983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0287000" y="2125180"/>
            <a:ext cx="10629900" cy="9465640"/>
          </a:xfrm>
          <a:custGeom>
            <a:avLst/>
            <a:gdLst>
              <a:gd name="connsiteX0" fmla="*/ 0 w 10629900"/>
              <a:gd name="connsiteY0" fmla="*/ 0 h 9465640"/>
              <a:gd name="connsiteX1" fmla="*/ 10629900 w 10629900"/>
              <a:gd name="connsiteY1" fmla="*/ 0 h 9465640"/>
              <a:gd name="connsiteX2" fmla="*/ 10629900 w 10629900"/>
              <a:gd name="connsiteY2" fmla="*/ 9465640 h 9465640"/>
              <a:gd name="connsiteX3" fmla="*/ 0 w 10629900"/>
              <a:gd name="connsiteY3" fmla="*/ 9465640 h 9465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29900" h="9465640">
                <a:moveTo>
                  <a:pt x="0" y="0"/>
                </a:moveTo>
                <a:lnTo>
                  <a:pt x="10629900" y="0"/>
                </a:lnTo>
                <a:lnTo>
                  <a:pt x="10629900" y="9465640"/>
                </a:lnTo>
                <a:lnTo>
                  <a:pt x="0" y="946564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algn="ctr">
              <a:defRPr sz="2000"/>
            </a:lvl1pPr>
          </a:lstStyle>
          <a:p>
            <a:endParaRPr lang="en-US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21940852" y="12334573"/>
            <a:ext cx="1298448" cy="5029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sz="2000">
                <a:solidFill>
                  <a:srgbClr val="283C2B"/>
                </a:solidFill>
              </a:defRPr>
            </a:lvl1pPr>
          </a:lstStyle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96400" y="12334573"/>
            <a:ext cx="685800" cy="502920"/>
          </a:xfrm>
        </p:spPr>
        <p:txBody>
          <a:bodyPr/>
          <a:lstStyle>
            <a:lvl1pPr algn="ctr">
              <a:lnSpc>
                <a:spcPct val="150000"/>
              </a:lnSpc>
              <a:defRPr sz="2000">
                <a:solidFill>
                  <a:srgbClr val="EBE5DF"/>
                </a:solidFill>
              </a:defRPr>
            </a:lvl1pPr>
          </a:lstStyle>
          <a:p>
            <a:fld id="{1C3E0A06-B2D4-43AE-B209-43AB3562C2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5" hasCustomPrompt="1"/>
          </p:nvPr>
        </p:nvSpPr>
        <p:spPr>
          <a:xfrm rot="16200000">
            <a:off x="19568062" y="6606540"/>
            <a:ext cx="7360920" cy="50292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50000"/>
              </a:lnSpc>
              <a:buNone/>
              <a:defRPr sz="2000" spc="180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916222" y="6889906"/>
            <a:ext cx="7891272" cy="3611880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8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 Text Style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081958" y="10693319"/>
            <a:ext cx="6995160" cy="9601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7993845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4914900" y="2289810"/>
            <a:ext cx="7520940" cy="9441180"/>
          </a:xfrm>
          <a:custGeom>
            <a:avLst/>
            <a:gdLst>
              <a:gd name="connsiteX0" fmla="*/ 0 w 7520940"/>
              <a:gd name="connsiteY0" fmla="*/ 0 h 9441180"/>
              <a:gd name="connsiteX1" fmla="*/ 7520940 w 7520940"/>
              <a:gd name="connsiteY1" fmla="*/ 0 h 9441180"/>
              <a:gd name="connsiteX2" fmla="*/ 7520940 w 7520940"/>
              <a:gd name="connsiteY2" fmla="*/ 9441180 h 9441180"/>
              <a:gd name="connsiteX3" fmla="*/ 0 w 7520940"/>
              <a:gd name="connsiteY3" fmla="*/ 9441180 h 9441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20940" h="9441180">
                <a:moveTo>
                  <a:pt x="0" y="0"/>
                </a:moveTo>
                <a:lnTo>
                  <a:pt x="7520940" y="0"/>
                </a:lnTo>
                <a:lnTo>
                  <a:pt x="7520940" y="9441180"/>
                </a:lnTo>
                <a:lnTo>
                  <a:pt x="0" y="944118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algn="ctr">
              <a:defRPr sz="2000"/>
            </a:lvl1pPr>
          </a:lstStyle>
          <a:p>
            <a:endParaRPr lang="en-US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21940852" y="12334573"/>
            <a:ext cx="1298448" cy="5029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sz="2000">
                <a:solidFill>
                  <a:srgbClr val="283C2B"/>
                </a:solidFill>
              </a:defRPr>
            </a:lvl1pPr>
          </a:lstStyle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96400" y="12334573"/>
            <a:ext cx="685800" cy="502920"/>
          </a:xfrm>
        </p:spPr>
        <p:txBody>
          <a:bodyPr/>
          <a:lstStyle>
            <a:lvl1pPr algn="ctr">
              <a:lnSpc>
                <a:spcPct val="150000"/>
              </a:lnSpc>
              <a:defRPr sz="2000">
                <a:solidFill>
                  <a:srgbClr val="EBE5DF"/>
                </a:solidFill>
              </a:defRPr>
            </a:lvl1pPr>
          </a:lstStyle>
          <a:p>
            <a:fld id="{1C3E0A06-B2D4-43AE-B209-43AB3562C2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10727173" y="5652676"/>
            <a:ext cx="8705088" cy="255117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16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13521707" y="9224757"/>
            <a:ext cx="6089904" cy="1481328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5" hasCustomPrompt="1"/>
          </p:nvPr>
        </p:nvSpPr>
        <p:spPr>
          <a:xfrm rot="16200000">
            <a:off x="418642" y="6606540"/>
            <a:ext cx="7360920" cy="50292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50000"/>
              </a:lnSpc>
              <a:buNone/>
              <a:defRPr sz="2000" spc="180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41970628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760712" y="2618498"/>
            <a:ext cx="11412488" cy="6681366"/>
          </a:xfrm>
          <a:custGeom>
            <a:avLst/>
            <a:gdLst>
              <a:gd name="connsiteX0" fmla="*/ 0 w 11412488"/>
              <a:gd name="connsiteY0" fmla="*/ 0 h 6681366"/>
              <a:gd name="connsiteX1" fmla="*/ 11412488 w 11412488"/>
              <a:gd name="connsiteY1" fmla="*/ 0 h 6681366"/>
              <a:gd name="connsiteX2" fmla="*/ 11412488 w 11412488"/>
              <a:gd name="connsiteY2" fmla="*/ 6681366 h 6681366"/>
              <a:gd name="connsiteX3" fmla="*/ 0 w 11412488"/>
              <a:gd name="connsiteY3" fmla="*/ 6681366 h 6681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12488" h="6681366">
                <a:moveTo>
                  <a:pt x="0" y="0"/>
                </a:moveTo>
                <a:lnTo>
                  <a:pt x="11412488" y="0"/>
                </a:lnTo>
                <a:lnTo>
                  <a:pt x="11412488" y="6681366"/>
                </a:lnTo>
                <a:lnTo>
                  <a:pt x="0" y="6681366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algn="ctr">
              <a:defRPr sz="2000"/>
            </a:lvl1pPr>
          </a:lstStyle>
          <a:p>
            <a:endParaRPr lang="en-US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21940852" y="12334573"/>
            <a:ext cx="1298448" cy="5029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sz="2000">
                <a:solidFill>
                  <a:srgbClr val="283C2B"/>
                </a:solidFill>
              </a:defRPr>
            </a:lvl1pPr>
          </a:lstStyle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96400" y="12334573"/>
            <a:ext cx="685800" cy="502920"/>
          </a:xfrm>
        </p:spPr>
        <p:txBody>
          <a:bodyPr/>
          <a:lstStyle>
            <a:lvl1pPr algn="ctr">
              <a:lnSpc>
                <a:spcPct val="150000"/>
              </a:lnSpc>
              <a:defRPr sz="2000">
                <a:solidFill>
                  <a:srgbClr val="EBE5DF"/>
                </a:solidFill>
              </a:defRPr>
            </a:lvl1pPr>
          </a:lstStyle>
          <a:p>
            <a:fld id="{1C3E0A06-B2D4-43AE-B209-43AB3562C2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2621081" y="10072321"/>
            <a:ext cx="9573768" cy="255117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16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16837723" y="3354171"/>
            <a:ext cx="6062472" cy="9601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16837725" y="2312014"/>
            <a:ext cx="5138928" cy="923544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4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2857756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21940852" y="12334573"/>
            <a:ext cx="1298448" cy="5029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sz="2000">
                <a:solidFill>
                  <a:srgbClr val="283C2B"/>
                </a:solidFill>
              </a:defRPr>
            </a:lvl1pPr>
          </a:lstStyle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96400" y="12334573"/>
            <a:ext cx="685800" cy="502920"/>
          </a:xfrm>
        </p:spPr>
        <p:txBody>
          <a:bodyPr/>
          <a:lstStyle>
            <a:lvl1pPr algn="ctr">
              <a:lnSpc>
                <a:spcPct val="150000"/>
              </a:lnSpc>
              <a:defRPr sz="2000">
                <a:solidFill>
                  <a:srgbClr val="EBE5DF"/>
                </a:solidFill>
              </a:defRPr>
            </a:lvl1pPr>
          </a:lstStyle>
          <a:p>
            <a:fld id="{1C3E0A06-B2D4-43AE-B209-43AB3562C2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8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321429" y="4714970"/>
            <a:ext cx="2240280" cy="2551176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buNone/>
              <a:defRPr sz="16000" spc="0" baseline="0">
                <a:solidFill>
                  <a:srgbClr val="E2DACC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S</a:t>
            </a:r>
          </a:p>
        </p:txBody>
      </p:sp>
      <p:sp>
        <p:nvSpPr>
          <p:cNvPr id="79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070554" y="9669846"/>
            <a:ext cx="4745736" cy="960120"/>
          </a:xfrm>
        </p:spPr>
        <p:txBody>
          <a:bodyPr anchor="t">
            <a:normAutofit/>
          </a:bodyPr>
          <a:lstStyle>
            <a:lvl1pPr marL="0" indent="0" algn="ctr">
              <a:lnSpc>
                <a:spcPct val="150000"/>
              </a:lnSpc>
              <a:buNone/>
              <a:defRPr sz="2000" spc="0" baseline="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  <p:sp>
        <p:nvSpPr>
          <p:cNvPr id="80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8428417" y="4714970"/>
            <a:ext cx="2240280" cy="2551176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buNone/>
              <a:defRPr sz="16000" spc="0" baseline="0">
                <a:solidFill>
                  <a:srgbClr val="E2DACC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W</a:t>
            </a:r>
          </a:p>
        </p:txBody>
      </p:sp>
      <p:sp>
        <p:nvSpPr>
          <p:cNvPr id="81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13489685" y="4714970"/>
            <a:ext cx="2240280" cy="2551176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buNone/>
              <a:defRPr sz="16000" spc="0" baseline="0">
                <a:solidFill>
                  <a:srgbClr val="E2DACC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O</a:t>
            </a:r>
          </a:p>
        </p:txBody>
      </p:sp>
      <p:sp>
        <p:nvSpPr>
          <p:cNvPr id="82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18550953" y="4714970"/>
            <a:ext cx="2240280" cy="2551176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buNone/>
              <a:defRPr sz="16000" spc="0" baseline="0">
                <a:solidFill>
                  <a:srgbClr val="E2DACC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T</a:t>
            </a:r>
          </a:p>
        </p:txBody>
      </p:sp>
      <p:sp>
        <p:nvSpPr>
          <p:cNvPr id="83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2286000" y="8631882"/>
            <a:ext cx="4306824" cy="923544"/>
          </a:xfrm>
        </p:spPr>
        <p:txBody>
          <a:bodyPr anchor="t">
            <a:noAutofit/>
          </a:bodyPr>
          <a:lstStyle>
            <a:lvl1pPr marL="0" indent="0" algn="ctr">
              <a:lnSpc>
                <a:spcPct val="150000"/>
              </a:lnSpc>
              <a:buNone/>
              <a:defRPr sz="4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84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7383780" y="8631882"/>
            <a:ext cx="4306824" cy="923544"/>
          </a:xfrm>
        </p:spPr>
        <p:txBody>
          <a:bodyPr anchor="t">
            <a:noAutofit/>
          </a:bodyPr>
          <a:lstStyle>
            <a:lvl1pPr marL="0" indent="0" algn="ctr">
              <a:lnSpc>
                <a:spcPct val="150000"/>
              </a:lnSpc>
              <a:buNone/>
              <a:defRPr sz="4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85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12481560" y="8631882"/>
            <a:ext cx="4306824" cy="923544"/>
          </a:xfrm>
        </p:spPr>
        <p:txBody>
          <a:bodyPr anchor="t">
            <a:noAutofit/>
          </a:bodyPr>
          <a:lstStyle>
            <a:lvl1pPr marL="0" indent="0" algn="ctr">
              <a:lnSpc>
                <a:spcPct val="150000"/>
              </a:lnSpc>
              <a:buNone/>
              <a:defRPr sz="4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86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17579340" y="8631882"/>
            <a:ext cx="4306824" cy="923544"/>
          </a:xfrm>
        </p:spPr>
        <p:txBody>
          <a:bodyPr anchor="t">
            <a:noAutofit/>
          </a:bodyPr>
          <a:lstStyle>
            <a:lvl1pPr marL="0" indent="0" algn="ctr">
              <a:lnSpc>
                <a:spcPct val="150000"/>
              </a:lnSpc>
              <a:buNone/>
              <a:defRPr sz="4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87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7168334" y="9669846"/>
            <a:ext cx="4745736" cy="960120"/>
          </a:xfrm>
        </p:spPr>
        <p:txBody>
          <a:bodyPr anchor="t">
            <a:normAutofit/>
          </a:bodyPr>
          <a:lstStyle>
            <a:lvl1pPr marL="0" indent="0" algn="ctr">
              <a:lnSpc>
                <a:spcPct val="150000"/>
              </a:lnSpc>
              <a:buNone/>
              <a:defRPr sz="2000" spc="0" baseline="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  <p:sp>
        <p:nvSpPr>
          <p:cNvPr id="88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12266114" y="9669846"/>
            <a:ext cx="4745736" cy="960120"/>
          </a:xfrm>
        </p:spPr>
        <p:txBody>
          <a:bodyPr anchor="t">
            <a:normAutofit/>
          </a:bodyPr>
          <a:lstStyle>
            <a:lvl1pPr marL="0" indent="0" algn="ctr">
              <a:lnSpc>
                <a:spcPct val="150000"/>
              </a:lnSpc>
              <a:buNone/>
              <a:defRPr sz="2000" spc="0" baseline="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  <p:sp>
        <p:nvSpPr>
          <p:cNvPr id="91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17363894" y="9669846"/>
            <a:ext cx="4745736" cy="960120"/>
          </a:xfrm>
        </p:spPr>
        <p:txBody>
          <a:bodyPr anchor="t">
            <a:normAutofit/>
          </a:bodyPr>
          <a:lstStyle>
            <a:lvl1pPr marL="0" indent="0" algn="ctr">
              <a:lnSpc>
                <a:spcPct val="150000"/>
              </a:lnSpc>
              <a:buNone/>
              <a:defRPr sz="2000" spc="0" baseline="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124793254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1645434" y="3657600"/>
            <a:ext cx="8728542" cy="10058400"/>
          </a:xfrm>
          <a:custGeom>
            <a:avLst/>
            <a:gdLst>
              <a:gd name="connsiteX0" fmla="*/ 0 w 8728542"/>
              <a:gd name="connsiteY0" fmla="*/ 0 h 10058400"/>
              <a:gd name="connsiteX1" fmla="*/ 8728542 w 8728542"/>
              <a:gd name="connsiteY1" fmla="*/ 0 h 10058400"/>
              <a:gd name="connsiteX2" fmla="*/ 8728542 w 8728542"/>
              <a:gd name="connsiteY2" fmla="*/ 10058400 h 10058400"/>
              <a:gd name="connsiteX3" fmla="*/ 0 w 8728542"/>
              <a:gd name="connsiteY3" fmla="*/ 10058400 h 1005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28542" h="10058400">
                <a:moveTo>
                  <a:pt x="0" y="0"/>
                </a:moveTo>
                <a:lnTo>
                  <a:pt x="8728542" y="0"/>
                </a:lnTo>
                <a:lnTo>
                  <a:pt x="8728542" y="10058400"/>
                </a:lnTo>
                <a:lnTo>
                  <a:pt x="0" y="1005840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algn="ctr">
              <a:defRPr sz="2000"/>
            </a:lvl1pPr>
          </a:lstStyle>
          <a:p>
            <a:endParaRPr lang="en-US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21940852" y="12334573"/>
            <a:ext cx="1298448" cy="5029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sz="2000">
                <a:solidFill>
                  <a:srgbClr val="283C2B"/>
                </a:solidFill>
              </a:defRPr>
            </a:lvl1pPr>
          </a:lstStyle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96400" y="12334573"/>
            <a:ext cx="685800" cy="502920"/>
          </a:xfrm>
        </p:spPr>
        <p:txBody>
          <a:bodyPr/>
          <a:lstStyle>
            <a:lvl1pPr algn="ctr">
              <a:lnSpc>
                <a:spcPct val="150000"/>
              </a:lnSpc>
              <a:defRPr sz="2000">
                <a:solidFill>
                  <a:srgbClr val="EBE5DF"/>
                </a:solidFill>
              </a:defRPr>
            </a:lvl1pPr>
          </a:lstStyle>
          <a:p>
            <a:fld id="{1C3E0A06-B2D4-43AE-B209-43AB3562C2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2467277" y="5918181"/>
            <a:ext cx="7891272" cy="3611880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8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 Text Style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633013" y="9721594"/>
            <a:ext cx="6995160" cy="9601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424425588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3719848" y="1383030"/>
            <a:ext cx="8395952" cy="10951543"/>
          </a:xfrm>
          <a:custGeom>
            <a:avLst/>
            <a:gdLst>
              <a:gd name="connsiteX0" fmla="*/ 0 w 7360920"/>
              <a:gd name="connsiteY0" fmla="*/ 0 h 10951543"/>
              <a:gd name="connsiteX1" fmla="*/ 7360920 w 7360920"/>
              <a:gd name="connsiteY1" fmla="*/ 0 h 10951543"/>
              <a:gd name="connsiteX2" fmla="*/ 7360920 w 7360920"/>
              <a:gd name="connsiteY2" fmla="*/ 10951543 h 10951543"/>
              <a:gd name="connsiteX3" fmla="*/ 0 w 7360920"/>
              <a:gd name="connsiteY3" fmla="*/ 10951543 h 10951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60920" h="10951543">
                <a:moveTo>
                  <a:pt x="0" y="0"/>
                </a:moveTo>
                <a:lnTo>
                  <a:pt x="7360920" y="0"/>
                </a:lnTo>
                <a:lnTo>
                  <a:pt x="7360920" y="10951543"/>
                </a:lnTo>
                <a:lnTo>
                  <a:pt x="0" y="10951543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algn="ctr">
              <a:defRPr sz="2000"/>
            </a:lvl1pPr>
          </a:lstStyle>
          <a:p>
            <a:endParaRPr lang="en-US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21940852" y="12334573"/>
            <a:ext cx="1298448" cy="5029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sz="2000">
                <a:solidFill>
                  <a:srgbClr val="283C2B"/>
                </a:solidFill>
              </a:defRPr>
            </a:lvl1pPr>
          </a:lstStyle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96400" y="12334573"/>
            <a:ext cx="685800" cy="502920"/>
          </a:xfrm>
        </p:spPr>
        <p:txBody>
          <a:bodyPr/>
          <a:lstStyle>
            <a:lvl1pPr algn="ctr">
              <a:lnSpc>
                <a:spcPct val="150000"/>
              </a:lnSpc>
              <a:defRPr sz="2000">
                <a:solidFill>
                  <a:srgbClr val="EBE5DF"/>
                </a:solidFill>
              </a:defRPr>
            </a:lvl1pPr>
          </a:lstStyle>
          <a:p>
            <a:fld id="{1C3E0A06-B2D4-43AE-B209-43AB3562C2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3641045" y="2986153"/>
            <a:ext cx="7406640" cy="3785616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8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 Text Style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13641044" y="6891671"/>
            <a:ext cx="8485632" cy="3328416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-467736" y="6388947"/>
            <a:ext cx="5907024" cy="1014984"/>
          </a:xfrm>
        </p:spPr>
        <p:txBody>
          <a:bodyPr anchor="t">
            <a:noAutofit/>
          </a:bodyPr>
          <a:lstStyle>
            <a:lvl1pPr marL="0" indent="0" algn="ctr">
              <a:lnSpc>
                <a:spcPct val="150000"/>
              </a:lnSpc>
              <a:buNone/>
              <a:defRPr sz="4000" b="1" spc="60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13115272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21940852" y="12334573"/>
            <a:ext cx="1298448" cy="5029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sz="2000">
                <a:solidFill>
                  <a:srgbClr val="283C2B"/>
                </a:solidFill>
              </a:defRPr>
            </a:lvl1pPr>
          </a:lstStyle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96400" y="12334573"/>
            <a:ext cx="685800" cy="502920"/>
          </a:xfrm>
        </p:spPr>
        <p:txBody>
          <a:bodyPr/>
          <a:lstStyle>
            <a:lvl1pPr algn="ctr">
              <a:lnSpc>
                <a:spcPct val="150000"/>
              </a:lnSpc>
              <a:defRPr sz="2000">
                <a:solidFill>
                  <a:srgbClr val="EBE5DF"/>
                </a:solidFill>
              </a:defRPr>
            </a:lvl1pPr>
          </a:lstStyle>
          <a:p>
            <a:fld id="{1C3E0A06-B2D4-43AE-B209-43AB3562C2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3"/>
          </p:nvPr>
        </p:nvSpPr>
        <p:spPr>
          <a:xfrm>
            <a:off x="1" y="2862264"/>
            <a:ext cx="4331971" cy="4033837"/>
          </a:xfrm>
          <a:custGeom>
            <a:avLst/>
            <a:gdLst>
              <a:gd name="connsiteX0" fmla="*/ 0 w 4331971"/>
              <a:gd name="connsiteY0" fmla="*/ 0 h 4033837"/>
              <a:gd name="connsiteX1" fmla="*/ 4331971 w 4331971"/>
              <a:gd name="connsiteY1" fmla="*/ 0 h 4033837"/>
              <a:gd name="connsiteX2" fmla="*/ 4331971 w 4331971"/>
              <a:gd name="connsiteY2" fmla="*/ 4033837 h 4033837"/>
              <a:gd name="connsiteX3" fmla="*/ 0 w 4331971"/>
              <a:gd name="connsiteY3" fmla="*/ 4033837 h 4033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31971" h="4033837">
                <a:moveTo>
                  <a:pt x="0" y="0"/>
                </a:moveTo>
                <a:lnTo>
                  <a:pt x="4331971" y="0"/>
                </a:lnTo>
                <a:lnTo>
                  <a:pt x="4331971" y="4033837"/>
                </a:lnTo>
                <a:lnTo>
                  <a:pt x="0" y="4033837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algn="ctr">
              <a:defRPr sz="2000"/>
            </a:lvl1pPr>
          </a:lstStyle>
          <a:p>
            <a:endParaRPr lang="en-US"/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14"/>
          </p:nvPr>
        </p:nvSpPr>
        <p:spPr>
          <a:xfrm>
            <a:off x="1" y="6896100"/>
            <a:ext cx="4331971" cy="4033837"/>
          </a:xfrm>
          <a:custGeom>
            <a:avLst/>
            <a:gdLst>
              <a:gd name="connsiteX0" fmla="*/ 0 w 4331971"/>
              <a:gd name="connsiteY0" fmla="*/ 0 h 4033837"/>
              <a:gd name="connsiteX1" fmla="*/ 4331971 w 4331971"/>
              <a:gd name="connsiteY1" fmla="*/ 0 h 4033837"/>
              <a:gd name="connsiteX2" fmla="*/ 4331971 w 4331971"/>
              <a:gd name="connsiteY2" fmla="*/ 4033837 h 4033837"/>
              <a:gd name="connsiteX3" fmla="*/ 0 w 4331971"/>
              <a:gd name="connsiteY3" fmla="*/ 4033837 h 4033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31971" h="4033837">
                <a:moveTo>
                  <a:pt x="0" y="0"/>
                </a:moveTo>
                <a:lnTo>
                  <a:pt x="4331971" y="0"/>
                </a:lnTo>
                <a:lnTo>
                  <a:pt x="4331971" y="4033837"/>
                </a:lnTo>
                <a:lnTo>
                  <a:pt x="0" y="4033837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noAutofit/>
          </a:bodyPr>
          <a:lstStyle>
            <a:lvl1pPr algn="ctr">
              <a:defRPr sz="2000"/>
            </a:lvl1pPr>
          </a:lstStyle>
          <a:p>
            <a:endParaRPr lang="en-US"/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15"/>
          </p:nvPr>
        </p:nvSpPr>
        <p:spPr>
          <a:xfrm>
            <a:off x="8663938" y="2862264"/>
            <a:ext cx="4331971" cy="4033837"/>
          </a:xfrm>
          <a:custGeom>
            <a:avLst/>
            <a:gdLst>
              <a:gd name="connsiteX0" fmla="*/ 0 w 4331971"/>
              <a:gd name="connsiteY0" fmla="*/ 0 h 4033837"/>
              <a:gd name="connsiteX1" fmla="*/ 4331971 w 4331971"/>
              <a:gd name="connsiteY1" fmla="*/ 0 h 4033837"/>
              <a:gd name="connsiteX2" fmla="*/ 4331971 w 4331971"/>
              <a:gd name="connsiteY2" fmla="*/ 4033837 h 4033837"/>
              <a:gd name="connsiteX3" fmla="*/ 0 w 4331971"/>
              <a:gd name="connsiteY3" fmla="*/ 4033837 h 4033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31971" h="4033837">
                <a:moveTo>
                  <a:pt x="0" y="0"/>
                </a:moveTo>
                <a:lnTo>
                  <a:pt x="4331971" y="0"/>
                </a:lnTo>
                <a:lnTo>
                  <a:pt x="4331971" y="4033837"/>
                </a:lnTo>
                <a:lnTo>
                  <a:pt x="0" y="4033837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algn="ctr">
              <a:defRPr sz="2000"/>
            </a:lvl1pPr>
          </a:lstStyle>
          <a:p>
            <a:endParaRPr lang="en-US"/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6"/>
          </p:nvPr>
        </p:nvSpPr>
        <p:spPr>
          <a:xfrm>
            <a:off x="8663938" y="6896100"/>
            <a:ext cx="4331971" cy="4033837"/>
          </a:xfrm>
          <a:custGeom>
            <a:avLst/>
            <a:gdLst>
              <a:gd name="connsiteX0" fmla="*/ 0 w 4331971"/>
              <a:gd name="connsiteY0" fmla="*/ 0 h 4033837"/>
              <a:gd name="connsiteX1" fmla="*/ 4331971 w 4331971"/>
              <a:gd name="connsiteY1" fmla="*/ 0 h 4033837"/>
              <a:gd name="connsiteX2" fmla="*/ 4331971 w 4331971"/>
              <a:gd name="connsiteY2" fmla="*/ 4033837 h 4033837"/>
              <a:gd name="connsiteX3" fmla="*/ 0 w 4331971"/>
              <a:gd name="connsiteY3" fmla="*/ 4033837 h 4033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31971" h="4033837">
                <a:moveTo>
                  <a:pt x="0" y="0"/>
                </a:moveTo>
                <a:lnTo>
                  <a:pt x="4331971" y="0"/>
                </a:lnTo>
                <a:lnTo>
                  <a:pt x="4331971" y="4033837"/>
                </a:lnTo>
                <a:lnTo>
                  <a:pt x="0" y="4033837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noAutofit/>
          </a:bodyPr>
          <a:lstStyle>
            <a:lvl1pPr algn="ctr">
              <a:defRPr sz="2000"/>
            </a:lvl1pPr>
          </a:lstStyle>
          <a:p>
            <a:endParaRPr lang="en-US"/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7"/>
          </p:nvPr>
        </p:nvSpPr>
        <p:spPr>
          <a:xfrm>
            <a:off x="4331970" y="6896100"/>
            <a:ext cx="4331971" cy="4033837"/>
          </a:xfrm>
          <a:custGeom>
            <a:avLst/>
            <a:gdLst>
              <a:gd name="connsiteX0" fmla="*/ 0 w 4331971"/>
              <a:gd name="connsiteY0" fmla="*/ 0 h 4033837"/>
              <a:gd name="connsiteX1" fmla="*/ 4331971 w 4331971"/>
              <a:gd name="connsiteY1" fmla="*/ 0 h 4033837"/>
              <a:gd name="connsiteX2" fmla="*/ 4331971 w 4331971"/>
              <a:gd name="connsiteY2" fmla="*/ 4033837 h 4033837"/>
              <a:gd name="connsiteX3" fmla="*/ 0 w 4331971"/>
              <a:gd name="connsiteY3" fmla="*/ 4033837 h 4033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31971" h="4033837">
                <a:moveTo>
                  <a:pt x="0" y="0"/>
                </a:moveTo>
                <a:lnTo>
                  <a:pt x="4331971" y="0"/>
                </a:lnTo>
                <a:lnTo>
                  <a:pt x="4331971" y="4033837"/>
                </a:lnTo>
                <a:lnTo>
                  <a:pt x="0" y="4033837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algn="ctr">
              <a:defRPr sz="2000"/>
            </a:lvl1pPr>
          </a:lstStyle>
          <a:p>
            <a:endParaRPr lang="en-US"/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18"/>
          </p:nvPr>
        </p:nvSpPr>
        <p:spPr>
          <a:xfrm>
            <a:off x="4331970" y="2862263"/>
            <a:ext cx="4331971" cy="4033837"/>
          </a:xfrm>
          <a:custGeom>
            <a:avLst/>
            <a:gdLst>
              <a:gd name="connsiteX0" fmla="*/ 0 w 4331971"/>
              <a:gd name="connsiteY0" fmla="*/ 0 h 4033837"/>
              <a:gd name="connsiteX1" fmla="*/ 4331971 w 4331971"/>
              <a:gd name="connsiteY1" fmla="*/ 0 h 4033837"/>
              <a:gd name="connsiteX2" fmla="*/ 4331971 w 4331971"/>
              <a:gd name="connsiteY2" fmla="*/ 4033837 h 4033837"/>
              <a:gd name="connsiteX3" fmla="*/ 0 w 4331971"/>
              <a:gd name="connsiteY3" fmla="*/ 4033837 h 4033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31971" h="4033837">
                <a:moveTo>
                  <a:pt x="0" y="0"/>
                </a:moveTo>
                <a:lnTo>
                  <a:pt x="4331971" y="0"/>
                </a:lnTo>
                <a:lnTo>
                  <a:pt x="4331971" y="4033837"/>
                </a:lnTo>
                <a:lnTo>
                  <a:pt x="0" y="4033837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noAutofit/>
          </a:bodyPr>
          <a:lstStyle>
            <a:lvl1pPr algn="ctr">
              <a:defRPr sz="2000"/>
            </a:lvl1pPr>
          </a:lstStyle>
          <a:p>
            <a:endParaRPr lang="en-US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15272697" y="5055952"/>
            <a:ext cx="5065776" cy="502920"/>
          </a:xfrm>
        </p:spPr>
        <p:txBody>
          <a:bodyPr anchor="ctr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60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15180162" y="5399111"/>
            <a:ext cx="7754112" cy="1764792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8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15272698" y="7372671"/>
            <a:ext cx="7269480" cy="9601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341948228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21940852" y="12334573"/>
            <a:ext cx="1298448" cy="5029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sz="2000">
                <a:solidFill>
                  <a:srgbClr val="283C2B"/>
                </a:solidFill>
              </a:defRPr>
            </a:lvl1pPr>
          </a:lstStyle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96400" y="12334573"/>
            <a:ext cx="685800" cy="502920"/>
          </a:xfrm>
        </p:spPr>
        <p:txBody>
          <a:bodyPr/>
          <a:lstStyle>
            <a:lvl1pPr algn="ctr">
              <a:lnSpc>
                <a:spcPct val="150000"/>
              </a:lnSpc>
              <a:defRPr sz="2000">
                <a:solidFill>
                  <a:srgbClr val="EBE5DF"/>
                </a:solidFill>
              </a:defRPr>
            </a:lvl1pPr>
          </a:lstStyle>
          <a:p>
            <a:fld id="{1C3E0A06-B2D4-43AE-B209-43AB3562C2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1461531" y="8557231"/>
            <a:ext cx="3659108" cy="3748767"/>
          </a:xfrm>
          <a:custGeom>
            <a:avLst/>
            <a:gdLst>
              <a:gd name="connsiteX0" fmla="*/ 0 w 3659108"/>
              <a:gd name="connsiteY0" fmla="*/ 0 h 3748767"/>
              <a:gd name="connsiteX1" fmla="*/ 3659108 w 3659108"/>
              <a:gd name="connsiteY1" fmla="*/ 0 h 3748767"/>
              <a:gd name="connsiteX2" fmla="*/ 3659108 w 3659108"/>
              <a:gd name="connsiteY2" fmla="*/ 3748767 h 3748767"/>
              <a:gd name="connsiteX3" fmla="*/ 0 w 3659108"/>
              <a:gd name="connsiteY3" fmla="*/ 3748767 h 3748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9108" h="3748767">
                <a:moveTo>
                  <a:pt x="0" y="0"/>
                </a:moveTo>
                <a:lnTo>
                  <a:pt x="3659108" y="0"/>
                </a:lnTo>
                <a:lnTo>
                  <a:pt x="3659108" y="3748767"/>
                </a:lnTo>
                <a:lnTo>
                  <a:pt x="0" y="3748767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algn="ctr">
              <a:defRPr sz="2000"/>
            </a:lvl1pPr>
          </a:lstStyle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6432682" y="8557231"/>
            <a:ext cx="3659108" cy="3748767"/>
          </a:xfrm>
          <a:custGeom>
            <a:avLst/>
            <a:gdLst>
              <a:gd name="connsiteX0" fmla="*/ 0 w 3659108"/>
              <a:gd name="connsiteY0" fmla="*/ 0 h 3748767"/>
              <a:gd name="connsiteX1" fmla="*/ 3659108 w 3659108"/>
              <a:gd name="connsiteY1" fmla="*/ 0 h 3748767"/>
              <a:gd name="connsiteX2" fmla="*/ 3659108 w 3659108"/>
              <a:gd name="connsiteY2" fmla="*/ 3748767 h 3748767"/>
              <a:gd name="connsiteX3" fmla="*/ 0 w 3659108"/>
              <a:gd name="connsiteY3" fmla="*/ 3748767 h 3748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9108" h="3748767">
                <a:moveTo>
                  <a:pt x="0" y="0"/>
                </a:moveTo>
                <a:lnTo>
                  <a:pt x="3659108" y="0"/>
                </a:lnTo>
                <a:lnTo>
                  <a:pt x="3659108" y="3748767"/>
                </a:lnTo>
                <a:lnTo>
                  <a:pt x="0" y="3748767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algn="ctr">
              <a:defRPr sz="2000"/>
            </a:lvl1pPr>
          </a:lstStyle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5"/>
          </p:nvPr>
        </p:nvSpPr>
        <p:spPr>
          <a:xfrm>
            <a:off x="11483805" y="8557231"/>
            <a:ext cx="3659108" cy="3748767"/>
          </a:xfrm>
          <a:custGeom>
            <a:avLst/>
            <a:gdLst>
              <a:gd name="connsiteX0" fmla="*/ 0 w 3659108"/>
              <a:gd name="connsiteY0" fmla="*/ 0 h 3748767"/>
              <a:gd name="connsiteX1" fmla="*/ 3659108 w 3659108"/>
              <a:gd name="connsiteY1" fmla="*/ 0 h 3748767"/>
              <a:gd name="connsiteX2" fmla="*/ 3659108 w 3659108"/>
              <a:gd name="connsiteY2" fmla="*/ 3748767 h 3748767"/>
              <a:gd name="connsiteX3" fmla="*/ 0 w 3659108"/>
              <a:gd name="connsiteY3" fmla="*/ 3748767 h 3748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9108" h="3748767">
                <a:moveTo>
                  <a:pt x="0" y="0"/>
                </a:moveTo>
                <a:lnTo>
                  <a:pt x="3659108" y="0"/>
                </a:lnTo>
                <a:lnTo>
                  <a:pt x="3659108" y="3748767"/>
                </a:lnTo>
                <a:lnTo>
                  <a:pt x="0" y="3748767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algn="ctr">
              <a:defRPr sz="2000"/>
            </a:lvl1pPr>
          </a:lstStyle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6"/>
          </p:nvPr>
        </p:nvSpPr>
        <p:spPr>
          <a:xfrm>
            <a:off x="16613314" y="8557231"/>
            <a:ext cx="3659108" cy="3748767"/>
          </a:xfrm>
          <a:custGeom>
            <a:avLst/>
            <a:gdLst>
              <a:gd name="connsiteX0" fmla="*/ 0 w 3659108"/>
              <a:gd name="connsiteY0" fmla="*/ 0 h 3748767"/>
              <a:gd name="connsiteX1" fmla="*/ 3659108 w 3659108"/>
              <a:gd name="connsiteY1" fmla="*/ 0 h 3748767"/>
              <a:gd name="connsiteX2" fmla="*/ 3659108 w 3659108"/>
              <a:gd name="connsiteY2" fmla="*/ 3748767 h 3748767"/>
              <a:gd name="connsiteX3" fmla="*/ 0 w 3659108"/>
              <a:gd name="connsiteY3" fmla="*/ 3748767 h 3748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9108" h="3748767">
                <a:moveTo>
                  <a:pt x="0" y="0"/>
                </a:moveTo>
                <a:lnTo>
                  <a:pt x="3659108" y="0"/>
                </a:lnTo>
                <a:lnTo>
                  <a:pt x="3659108" y="3748767"/>
                </a:lnTo>
                <a:lnTo>
                  <a:pt x="0" y="3748767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algn="ctr">
              <a:defRPr sz="2000"/>
            </a:lvl1pPr>
          </a:lstStyle>
          <a:p>
            <a:endParaRPr lang="en-US"/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1461533" y="6999062"/>
            <a:ext cx="3977640" cy="9601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1461534" y="5950917"/>
            <a:ext cx="5138928" cy="914400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4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0000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1461531" y="1709862"/>
            <a:ext cx="10561320" cy="255117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16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6432686" y="5950917"/>
            <a:ext cx="5138928" cy="914400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4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0000</a:t>
            </a:r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11483809" y="5950917"/>
            <a:ext cx="5138928" cy="914400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4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0000</a:t>
            </a:r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16613318" y="5950917"/>
            <a:ext cx="5138928" cy="914400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4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0000</a:t>
            </a:r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6432685" y="6999062"/>
            <a:ext cx="3977640" cy="9601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11483808" y="6999062"/>
            <a:ext cx="3977640" cy="9601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  <p:sp>
        <p:nvSpPr>
          <p:cNvPr id="30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16613317" y="6999062"/>
            <a:ext cx="3977640" cy="9601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238039867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3069852" y="2125180"/>
            <a:ext cx="7360920" cy="9465640"/>
          </a:xfrm>
          <a:custGeom>
            <a:avLst/>
            <a:gdLst>
              <a:gd name="connsiteX0" fmla="*/ 0 w 7360920"/>
              <a:gd name="connsiteY0" fmla="*/ 0 h 9465640"/>
              <a:gd name="connsiteX1" fmla="*/ 7360920 w 7360920"/>
              <a:gd name="connsiteY1" fmla="*/ 0 h 9465640"/>
              <a:gd name="connsiteX2" fmla="*/ 7360920 w 7360920"/>
              <a:gd name="connsiteY2" fmla="*/ 9465640 h 9465640"/>
              <a:gd name="connsiteX3" fmla="*/ 0 w 7360920"/>
              <a:gd name="connsiteY3" fmla="*/ 9465640 h 9465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60920" h="9465640">
                <a:moveTo>
                  <a:pt x="0" y="0"/>
                </a:moveTo>
                <a:lnTo>
                  <a:pt x="7360920" y="0"/>
                </a:lnTo>
                <a:lnTo>
                  <a:pt x="7360920" y="9465640"/>
                </a:lnTo>
                <a:lnTo>
                  <a:pt x="0" y="946564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algn="ctr">
              <a:defRPr sz="2000"/>
            </a:lvl1pPr>
          </a:lstStyle>
          <a:p>
            <a:endParaRPr lang="en-US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21940852" y="12334573"/>
            <a:ext cx="1298448" cy="5029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sz="2000">
                <a:solidFill>
                  <a:srgbClr val="283C2B"/>
                </a:solidFill>
              </a:defRPr>
            </a:lvl1pPr>
          </a:lstStyle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96400" y="12334573"/>
            <a:ext cx="685800" cy="502920"/>
          </a:xfrm>
        </p:spPr>
        <p:txBody>
          <a:bodyPr/>
          <a:lstStyle>
            <a:lvl1pPr algn="ctr">
              <a:lnSpc>
                <a:spcPct val="150000"/>
              </a:lnSpc>
              <a:defRPr sz="2000">
                <a:solidFill>
                  <a:srgbClr val="EBE5DF"/>
                </a:solidFill>
              </a:defRPr>
            </a:lvl1pPr>
          </a:lstStyle>
          <a:p>
            <a:fld id="{1C3E0A06-B2D4-43AE-B209-43AB3562C2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6" hasCustomPrompt="1"/>
          </p:nvPr>
        </p:nvSpPr>
        <p:spPr>
          <a:xfrm rot="16200000">
            <a:off x="-3124889" y="5974210"/>
            <a:ext cx="8842248" cy="1764792"/>
          </a:xfrm>
        </p:spPr>
        <p:txBody>
          <a:bodyPr anchor="t">
            <a:noAutofit/>
          </a:bodyPr>
          <a:lstStyle>
            <a:lvl1pPr marL="0" indent="0" algn="ctr">
              <a:lnSpc>
                <a:spcPct val="150000"/>
              </a:lnSpc>
              <a:buNone/>
              <a:defRPr sz="8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13327379" y="5580332"/>
            <a:ext cx="8046720" cy="3328416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13304442" y="2982851"/>
            <a:ext cx="7205472" cy="1847088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4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13304442" y="9573372"/>
            <a:ext cx="5907024" cy="914400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4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411433071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5430502" y="0"/>
            <a:ext cx="8956547" cy="11155680"/>
          </a:xfrm>
          <a:custGeom>
            <a:avLst/>
            <a:gdLst>
              <a:gd name="connsiteX0" fmla="*/ 0 w 8956547"/>
              <a:gd name="connsiteY0" fmla="*/ 0 h 11155680"/>
              <a:gd name="connsiteX1" fmla="*/ 8956547 w 8956547"/>
              <a:gd name="connsiteY1" fmla="*/ 0 h 11155680"/>
              <a:gd name="connsiteX2" fmla="*/ 8956547 w 8956547"/>
              <a:gd name="connsiteY2" fmla="*/ 11155680 h 11155680"/>
              <a:gd name="connsiteX3" fmla="*/ 0 w 8956547"/>
              <a:gd name="connsiteY3" fmla="*/ 11155680 h 11155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56547" h="11155680">
                <a:moveTo>
                  <a:pt x="0" y="0"/>
                </a:moveTo>
                <a:lnTo>
                  <a:pt x="8956547" y="0"/>
                </a:lnTo>
                <a:lnTo>
                  <a:pt x="8956547" y="11155680"/>
                </a:lnTo>
                <a:lnTo>
                  <a:pt x="0" y="1115568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algn="ctr">
              <a:defRPr sz="2000"/>
            </a:lvl1pPr>
          </a:lstStyle>
          <a:p>
            <a:endParaRPr lang="en-US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21940852" y="12334573"/>
            <a:ext cx="1298448" cy="5029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sz="2000">
                <a:solidFill>
                  <a:srgbClr val="283C2B"/>
                </a:solidFill>
              </a:defRPr>
            </a:lvl1pPr>
          </a:lstStyle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96400" y="12334573"/>
            <a:ext cx="685800" cy="502920"/>
          </a:xfrm>
        </p:spPr>
        <p:txBody>
          <a:bodyPr/>
          <a:lstStyle>
            <a:lvl1pPr algn="ctr">
              <a:lnSpc>
                <a:spcPct val="150000"/>
              </a:lnSpc>
              <a:defRPr sz="2000">
                <a:solidFill>
                  <a:srgbClr val="EBE5DF"/>
                </a:solidFill>
              </a:defRPr>
            </a:lvl1pPr>
          </a:lstStyle>
          <a:p>
            <a:fld id="{1C3E0A06-B2D4-43AE-B209-43AB3562C2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5691502" y="2799885"/>
            <a:ext cx="7360920" cy="502920"/>
          </a:xfrm>
        </p:spPr>
        <p:txBody>
          <a:bodyPr anchor="ctr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180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5691502" y="3300246"/>
            <a:ext cx="9226296" cy="3611880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8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 Text Style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5691502" y="7092319"/>
            <a:ext cx="7470648" cy="9601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272632279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2193588" y="2125180"/>
            <a:ext cx="8946197" cy="9465640"/>
          </a:xfrm>
          <a:custGeom>
            <a:avLst/>
            <a:gdLst>
              <a:gd name="connsiteX0" fmla="*/ 0 w 8946197"/>
              <a:gd name="connsiteY0" fmla="*/ 0 h 9465640"/>
              <a:gd name="connsiteX1" fmla="*/ 8946197 w 8946197"/>
              <a:gd name="connsiteY1" fmla="*/ 0 h 9465640"/>
              <a:gd name="connsiteX2" fmla="*/ 8946197 w 8946197"/>
              <a:gd name="connsiteY2" fmla="*/ 9465640 h 9465640"/>
              <a:gd name="connsiteX3" fmla="*/ 0 w 8946197"/>
              <a:gd name="connsiteY3" fmla="*/ 9465640 h 9465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46197" h="9465640">
                <a:moveTo>
                  <a:pt x="0" y="0"/>
                </a:moveTo>
                <a:lnTo>
                  <a:pt x="8946197" y="0"/>
                </a:lnTo>
                <a:lnTo>
                  <a:pt x="8946197" y="9465640"/>
                </a:lnTo>
                <a:lnTo>
                  <a:pt x="0" y="946564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algn="ctr">
              <a:defRPr sz="2000"/>
            </a:lvl1pPr>
          </a:lstStyle>
          <a:p>
            <a:endParaRPr lang="en-US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21940852" y="12334573"/>
            <a:ext cx="1298448" cy="5029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sz="2000">
                <a:solidFill>
                  <a:srgbClr val="283C2B"/>
                </a:solidFill>
              </a:defRPr>
            </a:lvl1pPr>
          </a:lstStyle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96400" y="12334573"/>
            <a:ext cx="685800" cy="502920"/>
          </a:xfrm>
        </p:spPr>
        <p:txBody>
          <a:bodyPr/>
          <a:lstStyle>
            <a:lvl1pPr algn="ctr">
              <a:lnSpc>
                <a:spcPct val="150000"/>
              </a:lnSpc>
              <a:defRPr sz="2000">
                <a:solidFill>
                  <a:srgbClr val="EBE5DF"/>
                </a:solidFill>
              </a:defRPr>
            </a:lvl1pPr>
          </a:lstStyle>
          <a:p>
            <a:fld id="{1C3E0A06-B2D4-43AE-B209-43AB3562C2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5" hasCustomPrompt="1"/>
          </p:nvPr>
        </p:nvSpPr>
        <p:spPr>
          <a:xfrm rot="16200000">
            <a:off x="-2812626" y="6606540"/>
            <a:ext cx="7360920" cy="50292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50000"/>
              </a:lnSpc>
              <a:buNone/>
              <a:defRPr sz="2000" spc="180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7991523" y="5670423"/>
            <a:ext cx="6099048" cy="1764792"/>
          </a:xfrm>
        </p:spPr>
        <p:txBody>
          <a:bodyPr anchor="t">
            <a:noAutofit/>
          </a:bodyPr>
          <a:lstStyle>
            <a:lvl1pPr marL="0" indent="0" algn="ctr">
              <a:lnSpc>
                <a:spcPct val="150000"/>
              </a:lnSpc>
              <a:buNone/>
              <a:defRPr sz="8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851778" y="3171291"/>
            <a:ext cx="6025896" cy="9601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4851778" y="6818511"/>
            <a:ext cx="6025896" cy="9601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4851778" y="10691875"/>
            <a:ext cx="6025896" cy="9601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4851780" y="2129134"/>
            <a:ext cx="5138928" cy="923544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4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4851780" y="5776354"/>
            <a:ext cx="5138928" cy="923544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4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4851780" y="9649718"/>
            <a:ext cx="5138928" cy="923544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4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65410879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4157166" y="10538461"/>
            <a:ext cx="20229883" cy="3177539"/>
          </a:xfrm>
          <a:custGeom>
            <a:avLst/>
            <a:gdLst>
              <a:gd name="connsiteX0" fmla="*/ 0 w 20229883"/>
              <a:gd name="connsiteY0" fmla="*/ 0 h 3177539"/>
              <a:gd name="connsiteX1" fmla="*/ 20229883 w 20229883"/>
              <a:gd name="connsiteY1" fmla="*/ 0 h 3177539"/>
              <a:gd name="connsiteX2" fmla="*/ 20229883 w 20229883"/>
              <a:gd name="connsiteY2" fmla="*/ 3177539 h 3177539"/>
              <a:gd name="connsiteX3" fmla="*/ 0 w 20229883"/>
              <a:gd name="connsiteY3" fmla="*/ 3177539 h 3177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29883" h="3177539">
                <a:moveTo>
                  <a:pt x="0" y="0"/>
                </a:moveTo>
                <a:lnTo>
                  <a:pt x="20229883" y="0"/>
                </a:lnTo>
                <a:lnTo>
                  <a:pt x="20229883" y="3177539"/>
                </a:lnTo>
                <a:lnTo>
                  <a:pt x="0" y="3177539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 algn="ctr">
              <a:defRPr sz="2000"/>
            </a:lvl1pPr>
          </a:lstStyle>
          <a:p>
            <a:endParaRPr lang="en-US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21940852" y="12334573"/>
            <a:ext cx="1298448" cy="5029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sz="2000">
                <a:solidFill>
                  <a:srgbClr val="283C2B"/>
                </a:solidFill>
              </a:defRPr>
            </a:lvl1pPr>
          </a:lstStyle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96400" y="12334573"/>
            <a:ext cx="685800" cy="502920"/>
          </a:xfrm>
        </p:spPr>
        <p:txBody>
          <a:bodyPr/>
          <a:lstStyle>
            <a:lvl1pPr algn="ctr">
              <a:lnSpc>
                <a:spcPct val="150000"/>
              </a:lnSpc>
              <a:defRPr sz="2000">
                <a:solidFill>
                  <a:srgbClr val="EBE5DF"/>
                </a:solidFill>
              </a:defRPr>
            </a:lvl1pPr>
          </a:lstStyle>
          <a:p>
            <a:fld id="{1C3E0A06-B2D4-43AE-B209-43AB3562C2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6537767" y="3533410"/>
            <a:ext cx="5065776" cy="5029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60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445233" y="3876140"/>
            <a:ext cx="6986016" cy="3611880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8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12659691" y="3534049"/>
            <a:ext cx="9820656" cy="3785616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3464349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21940852" y="12334573"/>
            <a:ext cx="1298448" cy="5029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sz="2000">
                <a:solidFill>
                  <a:srgbClr val="283C2B"/>
                </a:solidFill>
              </a:defRPr>
            </a:lvl1pPr>
          </a:lstStyle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96400" y="12334573"/>
            <a:ext cx="685800" cy="502920"/>
          </a:xfrm>
        </p:spPr>
        <p:txBody>
          <a:bodyPr/>
          <a:lstStyle>
            <a:lvl1pPr algn="ctr">
              <a:lnSpc>
                <a:spcPct val="150000"/>
              </a:lnSpc>
              <a:defRPr sz="2000">
                <a:solidFill>
                  <a:srgbClr val="EBE5DF"/>
                </a:solidFill>
              </a:defRPr>
            </a:lvl1pPr>
          </a:lstStyle>
          <a:p>
            <a:fld id="{1C3E0A06-B2D4-43AE-B209-43AB3562C2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2127715" y="9917985"/>
            <a:ext cx="7964424" cy="255117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8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 Text Style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10680147" y="10367469"/>
            <a:ext cx="8275320" cy="1938528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3101417" y="2511510"/>
            <a:ext cx="1216152" cy="38404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11595570" y="7430878"/>
            <a:ext cx="1197864" cy="41148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21"/>
          </p:nvPr>
        </p:nvSpPr>
        <p:spPr>
          <a:xfrm>
            <a:off x="5219541" y="1392608"/>
            <a:ext cx="1216152" cy="38404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7359322" y="3406011"/>
            <a:ext cx="1216152" cy="38404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9464118" y="1878344"/>
            <a:ext cx="1216152" cy="38404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11595570" y="4009468"/>
            <a:ext cx="1216152" cy="38404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</a:t>
            </a:r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9464118" y="7430878"/>
            <a:ext cx="1197864" cy="41148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</a:t>
            </a:r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7359322" y="7430878"/>
            <a:ext cx="1197864" cy="41148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</a:t>
            </a:r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5219541" y="7430878"/>
            <a:ext cx="1197864" cy="41148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</a:t>
            </a:r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28"/>
          </p:nvPr>
        </p:nvSpPr>
        <p:spPr>
          <a:xfrm>
            <a:off x="3101417" y="7430878"/>
            <a:ext cx="1197864" cy="41148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</a:t>
            </a:r>
          </a:p>
        </p:txBody>
      </p:sp>
    </p:spTree>
    <p:extLst>
      <p:ext uri="{BB962C8B-B14F-4D97-AF65-F5344CB8AC3E}">
        <p14:creationId xmlns:p14="http://schemas.microsoft.com/office/powerpoint/2010/main" val="2944474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21940852" y="12334573"/>
            <a:ext cx="1298448" cy="5029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sz="2000">
                <a:solidFill>
                  <a:srgbClr val="283C2B"/>
                </a:solidFill>
              </a:defRPr>
            </a:lvl1pPr>
          </a:lstStyle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96400" y="12334573"/>
            <a:ext cx="685800" cy="502920"/>
          </a:xfrm>
        </p:spPr>
        <p:txBody>
          <a:bodyPr/>
          <a:lstStyle>
            <a:lvl1pPr algn="ctr">
              <a:lnSpc>
                <a:spcPct val="150000"/>
              </a:lnSpc>
              <a:defRPr sz="2000">
                <a:solidFill>
                  <a:srgbClr val="EBE5DF"/>
                </a:solidFill>
              </a:defRPr>
            </a:lvl1pPr>
          </a:lstStyle>
          <a:p>
            <a:fld id="{1C3E0A06-B2D4-43AE-B209-43AB3562C2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1766857" y="2141867"/>
            <a:ext cx="5138928" cy="40233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000" spc="0" baseline="0">
                <a:solidFill>
                  <a:srgbClr val="E2DACC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14625653" y="7347637"/>
            <a:ext cx="7964424" cy="960120"/>
          </a:xfrm>
        </p:spPr>
        <p:txBody>
          <a:bodyPr anchor="t">
            <a:normAutofit/>
          </a:bodyPr>
          <a:lstStyle>
            <a:lvl1pPr marL="0" indent="0" algn="ctr">
              <a:lnSpc>
                <a:spcPct val="150000"/>
              </a:lnSpc>
              <a:buNone/>
              <a:defRPr sz="20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4628351" y="6017895"/>
            <a:ext cx="7964424" cy="1325880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buNone/>
              <a:defRPr sz="8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4599432" y="4747907"/>
            <a:ext cx="5138928" cy="402336"/>
          </a:xfrm>
        </p:spPr>
        <p:txBody>
          <a:bodyPr anchor="t">
            <a:noAutofit/>
          </a:bodyPr>
          <a:lstStyle>
            <a:lvl1pPr marL="0" indent="0" algn="r">
              <a:lnSpc>
                <a:spcPct val="100000"/>
              </a:lnSpc>
              <a:buNone/>
              <a:defRPr sz="2000" spc="0" baseline="0">
                <a:solidFill>
                  <a:srgbClr val="E2DACC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1766857" y="7353947"/>
            <a:ext cx="5138928" cy="40233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000" spc="0" baseline="0">
                <a:solidFill>
                  <a:srgbClr val="E2DACC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4599432" y="9959987"/>
            <a:ext cx="5138928" cy="402336"/>
          </a:xfrm>
        </p:spPr>
        <p:txBody>
          <a:bodyPr anchor="t">
            <a:noAutofit/>
          </a:bodyPr>
          <a:lstStyle>
            <a:lvl1pPr marL="0" indent="0" algn="r">
              <a:lnSpc>
                <a:spcPct val="100000"/>
              </a:lnSpc>
              <a:buNone/>
              <a:defRPr sz="2000" spc="0" baseline="0">
                <a:solidFill>
                  <a:srgbClr val="E2DACC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1766857" y="3066699"/>
            <a:ext cx="7964424" cy="402336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 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1766857" y="5672739"/>
            <a:ext cx="7964424" cy="402336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 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1766857" y="8278779"/>
            <a:ext cx="7964424" cy="402336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 </a:t>
            </a:r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1766857" y="10884819"/>
            <a:ext cx="7964424" cy="402336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 </a:t>
            </a:r>
          </a:p>
        </p:txBody>
      </p:sp>
    </p:spTree>
    <p:extLst>
      <p:ext uri="{BB962C8B-B14F-4D97-AF65-F5344CB8AC3E}">
        <p14:creationId xmlns:p14="http://schemas.microsoft.com/office/powerpoint/2010/main" val="765505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21940852" y="12334573"/>
            <a:ext cx="1298448" cy="5029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sz="2000">
                <a:solidFill>
                  <a:srgbClr val="283C2B"/>
                </a:solidFill>
              </a:defRPr>
            </a:lvl1pPr>
          </a:lstStyle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96400" y="12334573"/>
            <a:ext cx="685800" cy="502920"/>
          </a:xfrm>
        </p:spPr>
        <p:txBody>
          <a:bodyPr/>
          <a:lstStyle>
            <a:lvl1pPr algn="ctr">
              <a:lnSpc>
                <a:spcPct val="150000"/>
              </a:lnSpc>
              <a:defRPr sz="2000">
                <a:solidFill>
                  <a:srgbClr val="EBE5DF"/>
                </a:solidFill>
              </a:defRPr>
            </a:lvl1pPr>
          </a:lstStyle>
          <a:p>
            <a:fld id="{1C3E0A06-B2D4-43AE-B209-43AB3562C2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0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368378" y="837313"/>
            <a:ext cx="7964424" cy="502005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16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 To Edit</a:t>
            </a:r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145004" y="10287205"/>
            <a:ext cx="5568696" cy="9601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  <p:sp>
        <p:nvSpPr>
          <p:cNvPr id="32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1661611" y="9245048"/>
            <a:ext cx="960120" cy="923544"/>
          </a:xfrm>
        </p:spPr>
        <p:txBody>
          <a:bodyPr anchor="t">
            <a:noAutofit/>
          </a:bodyPr>
          <a:lstStyle>
            <a:lvl1pPr marL="0" indent="0" algn="ctr">
              <a:lnSpc>
                <a:spcPct val="150000"/>
              </a:lnSpc>
              <a:buNone/>
              <a:defRPr sz="4000" spc="0" baseline="0">
                <a:solidFill>
                  <a:srgbClr val="E2DACC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0.</a:t>
            </a:r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11420926" y="3926943"/>
            <a:ext cx="9912096" cy="1481328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13365161" y="10287205"/>
            <a:ext cx="5568696" cy="9601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13365163" y="9245048"/>
            <a:ext cx="5138928" cy="923544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4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36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3145006" y="9245048"/>
            <a:ext cx="5138928" cy="923544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4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37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11881768" y="9245048"/>
            <a:ext cx="960120" cy="923544"/>
          </a:xfrm>
        </p:spPr>
        <p:txBody>
          <a:bodyPr anchor="t">
            <a:noAutofit/>
          </a:bodyPr>
          <a:lstStyle>
            <a:lvl1pPr marL="0" indent="0" algn="ctr">
              <a:lnSpc>
                <a:spcPct val="150000"/>
              </a:lnSpc>
              <a:buNone/>
              <a:defRPr sz="4000" spc="0" baseline="0">
                <a:solidFill>
                  <a:srgbClr val="E2DACC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0.</a:t>
            </a:r>
          </a:p>
        </p:txBody>
      </p:sp>
    </p:spTree>
    <p:extLst>
      <p:ext uri="{BB962C8B-B14F-4D97-AF65-F5344CB8AC3E}">
        <p14:creationId xmlns:p14="http://schemas.microsoft.com/office/powerpoint/2010/main" val="227668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21940852" y="12334573"/>
            <a:ext cx="1298448" cy="5029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sz="2000">
                <a:solidFill>
                  <a:srgbClr val="283C2B"/>
                </a:solidFill>
              </a:defRPr>
            </a:lvl1pPr>
          </a:lstStyle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96400" y="12334573"/>
            <a:ext cx="685800" cy="502920"/>
          </a:xfrm>
        </p:spPr>
        <p:txBody>
          <a:bodyPr/>
          <a:lstStyle>
            <a:lvl1pPr algn="ctr">
              <a:lnSpc>
                <a:spcPct val="150000"/>
              </a:lnSpc>
              <a:defRPr sz="2000">
                <a:solidFill>
                  <a:srgbClr val="EBE5DF"/>
                </a:solidFill>
              </a:defRPr>
            </a:lvl1pPr>
          </a:lstStyle>
          <a:p>
            <a:fld id="{1C3E0A06-B2D4-43AE-B209-43AB3562C2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2374467" y="5450761"/>
            <a:ext cx="10561320" cy="2551176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buNone/>
              <a:defRPr sz="16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1733913" y="1395459"/>
            <a:ext cx="5010912" cy="923544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4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1733913" y="11231264"/>
            <a:ext cx="6766560" cy="1481328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1733913" y="2955213"/>
            <a:ext cx="6986016" cy="4681728"/>
          </a:xfrm>
        </p:spPr>
        <p:txBody>
          <a:bodyPr anchor="t">
            <a:normAutofit/>
          </a:bodyPr>
          <a:lstStyle>
            <a:lvl1pPr marL="342900" indent="-342900" algn="l">
              <a:lnSpc>
                <a:spcPct val="300000"/>
              </a:lnSpc>
              <a:buClr>
                <a:srgbClr val="283C2B"/>
              </a:buClr>
              <a:buFont typeface="Arial" panose="020B0604020202020204" pitchFamily="34" charset="0"/>
              <a:buChar char="•"/>
              <a:defRPr sz="2000" spc="0" baseline="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1733913" y="9330832"/>
            <a:ext cx="5010912" cy="923544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4000" spc="0" baseline="0">
                <a:solidFill>
                  <a:srgbClr val="E2DACC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3750076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589483" y="708661"/>
            <a:ext cx="12797456" cy="3785616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16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21940852" y="12334573"/>
            <a:ext cx="1298448" cy="5029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sz="2000">
                <a:solidFill>
                  <a:srgbClr val="283C2B"/>
                </a:solidFill>
              </a:defRPr>
            </a:lvl1pPr>
          </a:lstStyle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96400" y="12334573"/>
            <a:ext cx="685800" cy="502920"/>
          </a:xfrm>
        </p:spPr>
        <p:txBody>
          <a:bodyPr/>
          <a:lstStyle>
            <a:lvl1pPr algn="ctr">
              <a:lnSpc>
                <a:spcPct val="150000"/>
              </a:lnSpc>
              <a:defRPr sz="2000">
                <a:solidFill>
                  <a:srgbClr val="EBE5DF"/>
                </a:solidFill>
              </a:defRPr>
            </a:lvl1pPr>
          </a:lstStyle>
          <a:p>
            <a:fld id="{1C3E0A06-B2D4-43AE-B209-43AB3562C2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2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1849755" y="6199150"/>
            <a:ext cx="4572000" cy="5029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1821180" y="706591"/>
            <a:ext cx="5907024" cy="914400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4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1821180" y="5296190"/>
            <a:ext cx="950976" cy="914400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4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00</a:t>
            </a:r>
          </a:p>
        </p:txBody>
      </p:sp>
      <p:sp>
        <p:nvSpPr>
          <p:cNvPr id="36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1849755" y="8116342"/>
            <a:ext cx="4572000" cy="5029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7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1821180" y="7213382"/>
            <a:ext cx="950976" cy="914400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4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00</a:t>
            </a:r>
          </a:p>
        </p:txBody>
      </p:sp>
      <p:sp>
        <p:nvSpPr>
          <p:cNvPr id="38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1849755" y="10033316"/>
            <a:ext cx="4572000" cy="5029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1821180" y="9130356"/>
            <a:ext cx="950976" cy="914400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4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00</a:t>
            </a:r>
          </a:p>
        </p:txBody>
      </p:sp>
      <p:sp>
        <p:nvSpPr>
          <p:cNvPr id="40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1849755" y="11972908"/>
            <a:ext cx="4572000" cy="5029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1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1821180" y="11069948"/>
            <a:ext cx="950976" cy="914400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4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00</a:t>
            </a:r>
          </a:p>
        </p:txBody>
      </p:sp>
      <p:sp>
        <p:nvSpPr>
          <p:cNvPr id="50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9372169" y="6199150"/>
            <a:ext cx="4572000" cy="5029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1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9343594" y="5296190"/>
            <a:ext cx="950976" cy="914400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4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00</a:t>
            </a:r>
          </a:p>
        </p:txBody>
      </p:sp>
      <p:sp>
        <p:nvSpPr>
          <p:cNvPr id="52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9372169" y="8116342"/>
            <a:ext cx="4572000" cy="5029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3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9343594" y="7213382"/>
            <a:ext cx="950976" cy="914400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4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00</a:t>
            </a:r>
          </a:p>
        </p:txBody>
      </p:sp>
      <p:sp>
        <p:nvSpPr>
          <p:cNvPr id="54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9372169" y="10033316"/>
            <a:ext cx="4572000" cy="5029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5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9343594" y="9130356"/>
            <a:ext cx="950976" cy="914400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4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00</a:t>
            </a:r>
          </a:p>
        </p:txBody>
      </p:sp>
      <p:sp>
        <p:nvSpPr>
          <p:cNvPr id="56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9372169" y="11972908"/>
            <a:ext cx="4572000" cy="5029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7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9343594" y="11069948"/>
            <a:ext cx="950976" cy="914400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4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00</a:t>
            </a:r>
          </a:p>
        </p:txBody>
      </p:sp>
      <p:sp>
        <p:nvSpPr>
          <p:cNvPr id="58" name="Text Placeholder 2"/>
          <p:cNvSpPr>
            <a:spLocks noGrp="1"/>
          </p:cNvSpPr>
          <p:nvPr>
            <p:ph type="body" sz="quarter" idx="33" hasCustomPrompt="1"/>
          </p:nvPr>
        </p:nvSpPr>
        <p:spPr>
          <a:xfrm>
            <a:off x="16894759" y="6199150"/>
            <a:ext cx="4572000" cy="5029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9" name="Text Placeholder 2"/>
          <p:cNvSpPr>
            <a:spLocks noGrp="1"/>
          </p:cNvSpPr>
          <p:nvPr>
            <p:ph type="body" sz="quarter" idx="34" hasCustomPrompt="1"/>
          </p:nvPr>
        </p:nvSpPr>
        <p:spPr>
          <a:xfrm>
            <a:off x="16866184" y="5296190"/>
            <a:ext cx="950976" cy="914400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4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00</a:t>
            </a:r>
          </a:p>
        </p:txBody>
      </p:sp>
      <p:sp>
        <p:nvSpPr>
          <p:cNvPr id="60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16894759" y="8116342"/>
            <a:ext cx="4572000" cy="5029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1" name="Text Placeholder 2"/>
          <p:cNvSpPr>
            <a:spLocks noGrp="1"/>
          </p:cNvSpPr>
          <p:nvPr>
            <p:ph type="body" sz="quarter" idx="36" hasCustomPrompt="1"/>
          </p:nvPr>
        </p:nvSpPr>
        <p:spPr>
          <a:xfrm>
            <a:off x="16866184" y="7213382"/>
            <a:ext cx="950976" cy="914400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4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00</a:t>
            </a:r>
          </a:p>
        </p:txBody>
      </p:sp>
      <p:sp>
        <p:nvSpPr>
          <p:cNvPr id="62" name="Text Placeholder 2"/>
          <p:cNvSpPr>
            <a:spLocks noGrp="1"/>
          </p:cNvSpPr>
          <p:nvPr>
            <p:ph type="body" sz="quarter" idx="37" hasCustomPrompt="1"/>
          </p:nvPr>
        </p:nvSpPr>
        <p:spPr>
          <a:xfrm>
            <a:off x="16894759" y="10033316"/>
            <a:ext cx="4572000" cy="5029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3" name="Text Placeholder 2"/>
          <p:cNvSpPr>
            <a:spLocks noGrp="1"/>
          </p:cNvSpPr>
          <p:nvPr>
            <p:ph type="body" sz="quarter" idx="38" hasCustomPrompt="1"/>
          </p:nvPr>
        </p:nvSpPr>
        <p:spPr>
          <a:xfrm>
            <a:off x="16866184" y="9130356"/>
            <a:ext cx="950976" cy="914400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4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00</a:t>
            </a:r>
          </a:p>
        </p:txBody>
      </p:sp>
      <p:sp>
        <p:nvSpPr>
          <p:cNvPr id="64" name="Text Placeholder 2"/>
          <p:cNvSpPr>
            <a:spLocks noGrp="1"/>
          </p:cNvSpPr>
          <p:nvPr>
            <p:ph type="body" sz="quarter" idx="39" hasCustomPrompt="1"/>
          </p:nvPr>
        </p:nvSpPr>
        <p:spPr>
          <a:xfrm>
            <a:off x="16894759" y="11972908"/>
            <a:ext cx="4572000" cy="5029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5" name="Text Placeholder 2"/>
          <p:cNvSpPr>
            <a:spLocks noGrp="1"/>
          </p:cNvSpPr>
          <p:nvPr>
            <p:ph type="body" sz="quarter" idx="40" hasCustomPrompt="1"/>
          </p:nvPr>
        </p:nvSpPr>
        <p:spPr>
          <a:xfrm>
            <a:off x="16866184" y="11069948"/>
            <a:ext cx="950976" cy="914400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4000" spc="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2737486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21940852" y="12334573"/>
            <a:ext cx="1298448" cy="5029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sz="2000">
                <a:solidFill>
                  <a:srgbClr val="283C2B"/>
                </a:solidFill>
              </a:defRPr>
            </a:lvl1pPr>
          </a:lstStyle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96400" y="12334573"/>
            <a:ext cx="685800" cy="502920"/>
          </a:xfrm>
        </p:spPr>
        <p:txBody>
          <a:bodyPr/>
          <a:lstStyle>
            <a:lvl1pPr algn="ctr">
              <a:lnSpc>
                <a:spcPct val="150000"/>
              </a:lnSpc>
              <a:defRPr sz="2000">
                <a:solidFill>
                  <a:srgbClr val="EBE5DF"/>
                </a:solidFill>
              </a:defRPr>
            </a:lvl1pPr>
          </a:lstStyle>
          <a:p>
            <a:fld id="{1C3E0A06-B2D4-43AE-B209-43AB3562C2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5772696" y="2734559"/>
            <a:ext cx="9720072" cy="5029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60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5772696" y="3637791"/>
            <a:ext cx="14785848" cy="5632704"/>
          </a:xfrm>
        </p:spPr>
        <p:txBody>
          <a:bodyPr anchor="t">
            <a:noAutofit/>
          </a:bodyPr>
          <a:lstStyle>
            <a:lvl1pPr marL="0" indent="0" algn="l">
              <a:lnSpc>
                <a:spcPct val="150000"/>
              </a:lnSpc>
              <a:buNone/>
              <a:defRPr sz="8000" spc="0" baseline="0">
                <a:solidFill>
                  <a:srgbClr val="283C2B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5772696" y="9670597"/>
            <a:ext cx="9720072" cy="502920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spc="600" baseline="0">
                <a:solidFill>
                  <a:srgbClr val="283C2B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31612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619" y="3651250"/>
            <a:ext cx="2103393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618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Page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8252" y="12712701"/>
            <a:ext cx="823067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COMPANY PROFILE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3443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3E0A06-B2D4-43AE-B209-43AB3562C2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354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7" r:id="rId2"/>
    <p:sldLayoutId id="2147483696" r:id="rId3"/>
    <p:sldLayoutId id="2147483695" r:id="rId4"/>
    <p:sldLayoutId id="2147483694" r:id="rId5"/>
    <p:sldLayoutId id="2147483693" r:id="rId6"/>
    <p:sldLayoutId id="2147483692" r:id="rId7"/>
    <p:sldLayoutId id="2147483691" r:id="rId8"/>
    <p:sldLayoutId id="2147483690" r:id="rId9"/>
    <p:sldLayoutId id="2147483689" r:id="rId10"/>
    <p:sldLayoutId id="2147483662" r:id="rId11"/>
    <p:sldLayoutId id="2147483688" r:id="rId12"/>
    <p:sldLayoutId id="2147483687" r:id="rId13"/>
    <p:sldLayoutId id="2147483686" r:id="rId14"/>
    <p:sldLayoutId id="2147483685" r:id="rId15"/>
    <p:sldLayoutId id="2147483684" r:id="rId16"/>
    <p:sldLayoutId id="2147483683" r:id="rId17"/>
    <p:sldLayoutId id="2147483682" r:id="rId18"/>
    <p:sldLayoutId id="2147483681" r:id="rId19"/>
    <p:sldLayoutId id="2147483680" r:id="rId20"/>
    <p:sldLayoutId id="2147483679" r:id="rId21"/>
    <p:sldLayoutId id="2147483678" r:id="rId22"/>
    <p:sldLayoutId id="2147483677" r:id="rId23"/>
    <p:sldLayoutId id="2147483676" r:id="rId24"/>
    <p:sldLayoutId id="2147483675" r:id="rId25"/>
    <p:sldLayoutId id="2147483674" r:id="rId26"/>
    <p:sldLayoutId id="2147483673" r:id="rId27"/>
    <p:sldLayoutId id="2147483672" r:id="rId28"/>
    <p:sldLayoutId id="2147483671" r:id="rId29"/>
    <p:sldLayoutId id="2147483670" r:id="rId30"/>
    <p:sldLayoutId id="2147483669" r:id="rId31"/>
    <p:sldLayoutId id="2147483668" r:id="rId32"/>
    <p:sldLayoutId id="2147483667" r:id="rId33"/>
    <p:sldLayoutId id="2147483666" r:id="rId34"/>
    <p:sldLayoutId id="2147483665" r:id="rId35"/>
    <p:sldLayoutId id="2147483664" r:id="rId36"/>
    <p:sldLayoutId id="2147483663" r:id="rId37"/>
  </p:sldLayoutIdLst>
  <p:hf hdr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2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1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0.xml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8.xml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7.xml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6.xml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5.xml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4.xml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3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2.xml"/><Relationship Id="rId4" Type="http://schemas.microsoft.com/office/2007/relationships/hdphoto" Target="../media/hdphoto1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1.xml"/><Relationship Id="rId4" Type="http://schemas.microsoft.com/office/2007/relationships/hdphoto" Target="../media/hdphoto1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0.xml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9.xml"/><Relationship Id="rId4" Type="http://schemas.microsoft.com/office/2007/relationships/hdphoto" Target="../media/hdphoto1.wdp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Relationship Id="rId4" Type="http://schemas.microsoft.com/office/2007/relationships/hdphoto" Target="../media/hdphoto1.wdp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7.xml"/><Relationship Id="rId4" Type="http://schemas.microsoft.com/office/2007/relationships/hdphoto" Target="../media/hdphoto1.wdp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6.xml"/><Relationship Id="rId4" Type="http://schemas.microsoft.com/office/2007/relationships/hdphoto" Target="../media/hdphoto1.wdp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5.xml"/><Relationship Id="rId4" Type="http://schemas.microsoft.com/office/2007/relationships/hdphoto" Target="../media/hdphoto1.wdp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microsoft.com/office/2007/relationships/hdphoto" Target="../media/hdphoto1.wdp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Relationship Id="rId4" Type="http://schemas.microsoft.com/office/2007/relationships/hdphoto" Target="../media/hdphoto1.wdp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Relationship Id="rId4" Type="http://schemas.microsoft.com/office/2007/relationships/hdphoto" Target="../media/hdphoto1.wdp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7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5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4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3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24387048" cy="13716000"/>
          </a:xfrm>
          <a:prstGeom prst="rect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brightnessContrast bright="-6000" contrast="22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7382842" y="3017300"/>
            <a:ext cx="9917329" cy="9047402"/>
          </a:xfrm>
          <a:custGeom>
            <a:avLst/>
            <a:gdLst>
              <a:gd name="connsiteX0" fmla="*/ 7110395 w 9917329"/>
              <a:gd name="connsiteY0" fmla="*/ 41 h 9047402"/>
              <a:gd name="connsiteX1" fmla="*/ 8186480 w 9917329"/>
              <a:gd name="connsiteY1" fmla="*/ 305521 h 9047402"/>
              <a:gd name="connsiteX2" fmla="*/ 8527151 w 9917329"/>
              <a:gd name="connsiteY2" fmla="*/ 522759 h 9047402"/>
              <a:gd name="connsiteX3" fmla="*/ 9902844 w 9917329"/>
              <a:gd name="connsiteY3" fmla="*/ 3892089 h 9047402"/>
              <a:gd name="connsiteX4" fmla="*/ 7507272 w 9917329"/>
              <a:gd name="connsiteY4" fmla="*/ 7277990 h 9047402"/>
              <a:gd name="connsiteX5" fmla="*/ 4185626 w 9917329"/>
              <a:gd name="connsiteY5" fmla="*/ 9037022 h 9047402"/>
              <a:gd name="connsiteX6" fmla="*/ 491905 w 9917329"/>
              <a:gd name="connsiteY6" fmla="*/ 2591076 h 9047402"/>
              <a:gd name="connsiteX7" fmla="*/ 4871459 w 9917329"/>
              <a:gd name="connsiteY7" fmla="*/ 60829 h 9047402"/>
              <a:gd name="connsiteX8" fmla="*/ 7110395 w 9917329"/>
              <a:gd name="connsiteY8" fmla="*/ 41 h 9047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917329" h="9047402">
                <a:moveTo>
                  <a:pt x="7110395" y="41"/>
                </a:moveTo>
                <a:cubicBezTo>
                  <a:pt x="7395484" y="1923"/>
                  <a:pt x="7689970" y="69429"/>
                  <a:pt x="8186480" y="305521"/>
                </a:cubicBezTo>
                <a:cubicBezTo>
                  <a:pt x="8306428" y="368973"/>
                  <a:pt x="8419967" y="441841"/>
                  <a:pt x="8527151" y="522759"/>
                </a:cubicBezTo>
                <a:cubicBezTo>
                  <a:pt x="9563268" y="1304964"/>
                  <a:pt x="10005590" y="2839357"/>
                  <a:pt x="9902844" y="3892089"/>
                </a:cubicBezTo>
                <a:cubicBezTo>
                  <a:pt x="9789472" y="5053725"/>
                  <a:pt x="8061057" y="6539988"/>
                  <a:pt x="7507272" y="7277990"/>
                </a:cubicBezTo>
                <a:cubicBezTo>
                  <a:pt x="6999653" y="8015325"/>
                  <a:pt x="5589891" y="9168840"/>
                  <a:pt x="4185626" y="9037022"/>
                </a:cubicBezTo>
                <a:cubicBezTo>
                  <a:pt x="3322495" y="9157723"/>
                  <a:pt x="-1539590" y="6540409"/>
                  <a:pt x="491905" y="2591076"/>
                </a:cubicBezTo>
                <a:cubicBezTo>
                  <a:pt x="1095668" y="1491757"/>
                  <a:pt x="2798169" y="131030"/>
                  <a:pt x="4871459" y="60829"/>
                </a:cubicBezTo>
                <a:cubicBezTo>
                  <a:pt x="6186202" y="176060"/>
                  <a:pt x="6635248" y="-3095"/>
                  <a:pt x="7110395" y="41"/>
                </a:cubicBezTo>
                <a:close/>
              </a:path>
            </a:pathLst>
          </a:custGeom>
          <a:solidFill>
            <a:srgbClr val="E2B7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 27"/>
          <p:cNvSpPr>
            <a:spLocks/>
          </p:cNvSpPr>
          <p:nvPr/>
        </p:nvSpPr>
        <p:spPr bwMode="auto">
          <a:xfrm>
            <a:off x="-527698" y="8972997"/>
            <a:ext cx="3764644" cy="3599940"/>
          </a:xfrm>
          <a:custGeom>
            <a:avLst/>
            <a:gdLst>
              <a:gd name="T0" fmla="*/ 143 w 210"/>
              <a:gd name="T1" fmla="*/ 166 h 201"/>
              <a:gd name="T2" fmla="*/ 162 w 210"/>
              <a:gd name="T3" fmla="*/ 162 h 201"/>
              <a:gd name="T4" fmla="*/ 206 w 210"/>
              <a:gd name="T5" fmla="*/ 127 h 201"/>
              <a:gd name="T6" fmla="*/ 162 w 210"/>
              <a:gd name="T7" fmla="*/ 71 h 201"/>
              <a:gd name="T8" fmla="*/ 96 w 210"/>
              <a:gd name="T9" fmla="*/ 5 h 201"/>
              <a:gd name="T10" fmla="*/ 15 w 210"/>
              <a:gd name="T11" fmla="*/ 38 h 201"/>
              <a:gd name="T12" fmla="*/ 11 w 210"/>
              <a:gd name="T13" fmla="*/ 110 h 201"/>
              <a:gd name="T14" fmla="*/ 60 w 210"/>
              <a:gd name="T15" fmla="*/ 199 h 201"/>
              <a:gd name="T16" fmla="*/ 143 w 210"/>
              <a:gd name="T17" fmla="*/ 166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0" h="201">
                <a:moveTo>
                  <a:pt x="143" y="166"/>
                </a:moveTo>
                <a:cubicBezTo>
                  <a:pt x="143" y="166"/>
                  <a:pt x="147" y="165"/>
                  <a:pt x="162" y="162"/>
                </a:cubicBezTo>
                <a:cubicBezTo>
                  <a:pt x="177" y="159"/>
                  <a:pt x="205" y="140"/>
                  <a:pt x="206" y="127"/>
                </a:cubicBezTo>
                <a:cubicBezTo>
                  <a:pt x="210" y="98"/>
                  <a:pt x="178" y="82"/>
                  <a:pt x="162" y="71"/>
                </a:cubicBezTo>
                <a:cubicBezTo>
                  <a:pt x="146" y="59"/>
                  <a:pt x="140" y="10"/>
                  <a:pt x="96" y="5"/>
                </a:cubicBezTo>
                <a:cubicBezTo>
                  <a:pt x="51" y="0"/>
                  <a:pt x="31" y="12"/>
                  <a:pt x="15" y="38"/>
                </a:cubicBezTo>
                <a:cubicBezTo>
                  <a:pt x="0" y="65"/>
                  <a:pt x="11" y="67"/>
                  <a:pt x="11" y="110"/>
                </a:cubicBezTo>
                <a:cubicBezTo>
                  <a:pt x="11" y="153"/>
                  <a:pt x="16" y="201"/>
                  <a:pt x="60" y="199"/>
                </a:cubicBezTo>
                <a:cubicBezTo>
                  <a:pt x="104" y="197"/>
                  <a:pt x="124" y="167"/>
                  <a:pt x="143" y="166"/>
                </a:cubicBezTo>
                <a:close/>
              </a:path>
            </a:pathLst>
          </a:custGeom>
          <a:solidFill>
            <a:srgbClr val="E2B7A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28"/>
          <p:cNvSpPr>
            <a:spLocks noEditPoints="1"/>
          </p:cNvSpPr>
          <p:nvPr/>
        </p:nvSpPr>
        <p:spPr bwMode="auto">
          <a:xfrm>
            <a:off x="-1693692" y="6858000"/>
            <a:ext cx="6546298" cy="7239096"/>
          </a:xfrm>
          <a:custGeom>
            <a:avLst/>
            <a:gdLst>
              <a:gd name="T0" fmla="*/ 141 w 365"/>
              <a:gd name="T1" fmla="*/ 317 h 404"/>
              <a:gd name="T2" fmla="*/ 95 w 365"/>
              <a:gd name="T3" fmla="*/ 315 h 404"/>
              <a:gd name="T4" fmla="*/ 107 w 365"/>
              <a:gd name="T5" fmla="*/ 278 h 404"/>
              <a:gd name="T6" fmla="*/ 81 w 365"/>
              <a:gd name="T7" fmla="*/ 244 h 404"/>
              <a:gd name="T8" fmla="*/ 12 w 365"/>
              <a:gd name="T9" fmla="*/ 138 h 404"/>
              <a:gd name="T10" fmla="*/ 19 w 365"/>
              <a:gd name="T11" fmla="*/ 90 h 404"/>
              <a:gd name="T12" fmla="*/ 44 w 365"/>
              <a:gd name="T13" fmla="*/ 59 h 404"/>
              <a:gd name="T14" fmla="*/ 97 w 365"/>
              <a:gd name="T15" fmla="*/ 1 h 404"/>
              <a:gd name="T16" fmla="*/ 144 w 365"/>
              <a:gd name="T17" fmla="*/ 12 h 404"/>
              <a:gd name="T18" fmla="*/ 189 w 365"/>
              <a:gd name="T19" fmla="*/ 49 h 404"/>
              <a:gd name="T20" fmla="*/ 224 w 365"/>
              <a:gd name="T21" fmla="*/ 69 h 404"/>
              <a:gd name="T22" fmla="*/ 268 w 365"/>
              <a:gd name="T23" fmla="*/ 92 h 404"/>
              <a:gd name="T24" fmla="*/ 302 w 365"/>
              <a:gd name="T25" fmla="*/ 141 h 404"/>
              <a:gd name="T26" fmla="*/ 337 w 365"/>
              <a:gd name="T27" fmla="*/ 190 h 404"/>
              <a:gd name="T28" fmla="*/ 334 w 365"/>
              <a:gd name="T29" fmla="*/ 234 h 404"/>
              <a:gd name="T30" fmla="*/ 364 w 365"/>
              <a:gd name="T31" fmla="*/ 257 h 404"/>
              <a:gd name="T32" fmla="*/ 267 w 365"/>
              <a:gd name="T33" fmla="*/ 279 h 404"/>
              <a:gd name="T34" fmla="*/ 104 w 365"/>
              <a:gd name="T35" fmla="*/ 312 h 404"/>
              <a:gd name="T36" fmla="*/ 193 w 365"/>
              <a:gd name="T37" fmla="*/ 286 h 404"/>
              <a:gd name="T38" fmla="*/ 112 w 365"/>
              <a:gd name="T39" fmla="*/ 114 h 404"/>
              <a:gd name="T40" fmla="*/ 107 w 365"/>
              <a:gd name="T41" fmla="*/ 113 h 404"/>
              <a:gd name="T42" fmla="*/ 92 w 365"/>
              <a:gd name="T43" fmla="*/ 128 h 404"/>
              <a:gd name="T44" fmla="*/ 78 w 365"/>
              <a:gd name="T45" fmla="*/ 120 h 404"/>
              <a:gd name="T46" fmla="*/ 73 w 365"/>
              <a:gd name="T47" fmla="*/ 158 h 404"/>
              <a:gd name="T48" fmla="*/ 72 w 365"/>
              <a:gd name="T49" fmla="*/ 161 h 404"/>
              <a:gd name="T50" fmla="*/ 97 w 365"/>
              <a:gd name="T51" fmla="*/ 209 h 404"/>
              <a:gd name="T52" fmla="*/ 85 w 365"/>
              <a:gd name="T53" fmla="*/ 205 h 404"/>
              <a:gd name="T54" fmla="*/ 103 w 365"/>
              <a:gd name="T55" fmla="*/ 248 h 404"/>
              <a:gd name="T56" fmla="*/ 114 w 365"/>
              <a:gd name="T57" fmla="*/ 275 h 404"/>
              <a:gd name="T58" fmla="*/ 115 w 365"/>
              <a:gd name="T59" fmla="*/ 278 h 404"/>
              <a:gd name="T60" fmla="*/ 113 w 365"/>
              <a:gd name="T61" fmla="*/ 307 h 404"/>
              <a:gd name="T62" fmla="*/ 149 w 365"/>
              <a:gd name="T63" fmla="*/ 135 h 404"/>
              <a:gd name="T64" fmla="*/ 361 w 365"/>
              <a:gd name="T65" fmla="*/ 260 h 404"/>
              <a:gd name="T66" fmla="*/ 287 w 365"/>
              <a:gd name="T67" fmla="*/ 252 h 404"/>
              <a:gd name="T68" fmla="*/ 287 w 365"/>
              <a:gd name="T69" fmla="*/ 231 h 404"/>
              <a:gd name="T70" fmla="*/ 335 w 365"/>
              <a:gd name="T71" fmla="*/ 187 h 404"/>
              <a:gd name="T72" fmla="*/ 252 w 365"/>
              <a:gd name="T73" fmla="*/ 223 h 404"/>
              <a:gd name="T74" fmla="*/ 299 w 365"/>
              <a:gd name="T75" fmla="*/ 140 h 404"/>
              <a:gd name="T76" fmla="*/ 230 w 365"/>
              <a:gd name="T77" fmla="*/ 211 h 404"/>
              <a:gd name="T78" fmla="*/ 265 w 365"/>
              <a:gd name="T79" fmla="*/ 86 h 404"/>
              <a:gd name="T80" fmla="*/ 206 w 365"/>
              <a:gd name="T81" fmla="*/ 192 h 404"/>
              <a:gd name="T82" fmla="*/ 216 w 365"/>
              <a:gd name="T83" fmla="*/ 65 h 404"/>
              <a:gd name="T84" fmla="*/ 195 w 365"/>
              <a:gd name="T85" fmla="*/ 122 h 404"/>
              <a:gd name="T86" fmla="*/ 177 w 365"/>
              <a:gd name="T87" fmla="*/ 46 h 404"/>
              <a:gd name="T88" fmla="*/ 164 w 365"/>
              <a:gd name="T89" fmla="*/ 111 h 404"/>
              <a:gd name="T90" fmla="*/ 149 w 365"/>
              <a:gd name="T91" fmla="*/ 135 h 404"/>
              <a:gd name="T92" fmla="*/ 213 w 365"/>
              <a:gd name="T93" fmla="*/ 177 h 404"/>
              <a:gd name="T94" fmla="*/ 193 w 365"/>
              <a:gd name="T95" fmla="*/ 143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65" h="404">
                <a:moveTo>
                  <a:pt x="260" y="404"/>
                </a:moveTo>
                <a:cubicBezTo>
                  <a:pt x="260" y="403"/>
                  <a:pt x="226" y="358"/>
                  <a:pt x="194" y="289"/>
                </a:cubicBezTo>
                <a:cubicBezTo>
                  <a:pt x="182" y="292"/>
                  <a:pt x="171" y="297"/>
                  <a:pt x="162" y="303"/>
                </a:cubicBezTo>
                <a:cubicBezTo>
                  <a:pt x="155" y="307"/>
                  <a:pt x="148" y="312"/>
                  <a:pt x="141" y="317"/>
                </a:cubicBezTo>
                <a:cubicBezTo>
                  <a:pt x="109" y="340"/>
                  <a:pt x="76" y="363"/>
                  <a:pt x="43" y="361"/>
                </a:cubicBezTo>
                <a:cubicBezTo>
                  <a:pt x="39" y="361"/>
                  <a:pt x="39" y="361"/>
                  <a:pt x="39" y="361"/>
                </a:cubicBezTo>
                <a:cubicBezTo>
                  <a:pt x="42" y="359"/>
                  <a:pt x="42" y="359"/>
                  <a:pt x="42" y="359"/>
                </a:cubicBezTo>
                <a:cubicBezTo>
                  <a:pt x="46" y="355"/>
                  <a:pt x="76" y="328"/>
                  <a:pt x="95" y="315"/>
                </a:cubicBezTo>
                <a:cubicBezTo>
                  <a:pt x="72" y="320"/>
                  <a:pt x="33" y="327"/>
                  <a:pt x="23" y="324"/>
                </a:cubicBezTo>
                <a:cubicBezTo>
                  <a:pt x="20" y="323"/>
                  <a:pt x="20" y="323"/>
                  <a:pt x="20" y="323"/>
                </a:cubicBezTo>
                <a:cubicBezTo>
                  <a:pt x="23" y="321"/>
                  <a:pt x="23" y="321"/>
                  <a:pt x="23" y="321"/>
                </a:cubicBezTo>
                <a:cubicBezTo>
                  <a:pt x="34" y="315"/>
                  <a:pt x="80" y="289"/>
                  <a:pt x="107" y="278"/>
                </a:cubicBezTo>
                <a:cubicBezTo>
                  <a:pt x="76" y="277"/>
                  <a:pt x="21" y="270"/>
                  <a:pt x="6" y="256"/>
                </a:cubicBezTo>
                <a:cubicBezTo>
                  <a:pt x="3" y="254"/>
                  <a:pt x="3" y="254"/>
                  <a:pt x="3" y="254"/>
                </a:cubicBezTo>
                <a:cubicBezTo>
                  <a:pt x="6" y="253"/>
                  <a:pt x="6" y="253"/>
                  <a:pt x="6" y="253"/>
                </a:cubicBezTo>
                <a:cubicBezTo>
                  <a:pt x="17" y="251"/>
                  <a:pt x="55" y="245"/>
                  <a:pt x="81" y="244"/>
                </a:cubicBezTo>
                <a:cubicBezTo>
                  <a:pt x="52" y="231"/>
                  <a:pt x="6" y="205"/>
                  <a:pt x="1" y="196"/>
                </a:cubicBezTo>
                <a:cubicBezTo>
                  <a:pt x="0" y="194"/>
                  <a:pt x="0" y="192"/>
                  <a:pt x="2" y="191"/>
                </a:cubicBezTo>
                <a:cubicBezTo>
                  <a:pt x="9" y="185"/>
                  <a:pt x="51" y="192"/>
                  <a:pt x="77" y="200"/>
                </a:cubicBezTo>
                <a:cubicBezTo>
                  <a:pt x="52" y="181"/>
                  <a:pt x="14" y="150"/>
                  <a:pt x="12" y="138"/>
                </a:cubicBezTo>
                <a:cubicBezTo>
                  <a:pt x="11" y="135"/>
                  <a:pt x="12" y="133"/>
                  <a:pt x="15" y="133"/>
                </a:cubicBezTo>
                <a:cubicBezTo>
                  <a:pt x="22" y="130"/>
                  <a:pt x="44" y="141"/>
                  <a:pt x="62" y="152"/>
                </a:cubicBezTo>
                <a:cubicBezTo>
                  <a:pt x="50" y="139"/>
                  <a:pt x="36" y="123"/>
                  <a:pt x="29" y="115"/>
                </a:cubicBezTo>
                <a:cubicBezTo>
                  <a:pt x="19" y="101"/>
                  <a:pt x="16" y="93"/>
                  <a:pt x="19" y="90"/>
                </a:cubicBezTo>
                <a:cubicBezTo>
                  <a:pt x="22" y="88"/>
                  <a:pt x="28" y="88"/>
                  <a:pt x="36" y="92"/>
                </a:cubicBezTo>
                <a:cubicBezTo>
                  <a:pt x="46" y="96"/>
                  <a:pt x="60" y="104"/>
                  <a:pt x="71" y="111"/>
                </a:cubicBezTo>
                <a:cubicBezTo>
                  <a:pt x="57" y="93"/>
                  <a:pt x="40" y="69"/>
                  <a:pt x="42" y="61"/>
                </a:cubicBezTo>
                <a:cubicBezTo>
                  <a:pt x="42" y="60"/>
                  <a:pt x="43" y="59"/>
                  <a:pt x="44" y="59"/>
                </a:cubicBezTo>
                <a:cubicBezTo>
                  <a:pt x="52" y="57"/>
                  <a:pt x="90" y="91"/>
                  <a:pt x="105" y="107"/>
                </a:cubicBezTo>
                <a:cubicBezTo>
                  <a:pt x="104" y="101"/>
                  <a:pt x="102" y="91"/>
                  <a:pt x="99" y="74"/>
                </a:cubicBezTo>
                <a:cubicBezTo>
                  <a:pt x="98" y="67"/>
                  <a:pt x="88" y="5"/>
                  <a:pt x="95" y="1"/>
                </a:cubicBezTo>
                <a:cubicBezTo>
                  <a:pt x="96" y="0"/>
                  <a:pt x="96" y="0"/>
                  <a:pt x="97" y="1"/>
                </a:cubicBezTo>
                <a:cubicBezTo>
                  <a:pt x="105" y="4"/>
                  <a:pt x="127" y="68"/>
                  <a:pt x="143" y="117"/>
                </a:cubicBezTo>
                <a:cubicBezTo>
                  <a:pt x="143" y="112"/>
                  <a:pt x="142" y="108"/>
                  <a:pt x="142" y="104"/>
                </a:cubicBezTo>
                <a:cubicBezTo>
                  <a:pt x="134" y="15"/>
                  <a:pt x="139" y="13"/>
                  <a:pt x="141" y="12"/>
                </a:cubicBezTo>
                <a:cubicBezTo>
                  <a:pt x="141" y="11"/>
                  <a:pt x="143" y="11"/>
                  <a:pt x="144" y="12"/>
                </a:cubicBezTo>
                <a:cubicBezTo>
                  <a:pt x="151" y="17"/>
                  <a:pt x="162" y="68"/>
                  <a:pt x="166" y="99"/>
                </a:cubicBezTo>
                <a:cubicBezTo>
                  <a:pt x="167" y="87"/>
                  <a:pt x="170" y="70"/>
                  <a:pt x="174" y="45"/>
                </a:cubicBezTo>
                <a:cubicBezTo>
                  <a:pt x="175" y="37"/>
                  <a:pt x="177" y="33"/>
                  <a:pt x="180" y="33"/>
                </a:cubicBezTo>
                <a:cubicBezTo>
                  <a:pt x="182" y="32"/>
                  <a:pt x="186" y="32"/>
                  <a:pt x="189" y="49"/>
                </a:cubicBezTo>
                <a:cubicBezTo>
                  <a:pt x="193" y="69"/>
                  <a:pt x="197" y="93"/>
                  <a:pt x="198" y="113"/>
                </a:cubicBezTo>
                <a:cubicBezTo>
                  <a:pt x="202" y="101"/>
                  <a:pt x="207" y="85"/>
                  <a:pt x="214" y="64"/>
                </a:cubicBezTo>
                <a:cubicBezTo>
                  <a:pt x="217" y="55"/>
                  <a:pt x="219" y="54"/>
                  <a:pt x="221" y="54"/>
                </a:cubicBezTo>
                <a:cubicBezTo>
                  <a:pt x="222" y="54"/>
                  <a:pt x="224" y="56"/>
                  <a:pt x="224" y="69"/>
                </a:cubicBezTo>
                <a:cubicBezTo>
                  <a:pt x="222" y="111"/>
                  <a:pt x="220" y="139"/>
                  <a:pt x="218" y="158"/>
                </a:cubicBezTo>
                <a:cubicBezTo>
                  <a:pt x="230" y="133"/>
                  <a:pt x="249" y="101"/>
                  <a:pt x="259" y="87"/>
                </a:cubicBezTo>
                <a:cubicBezTo>
                  <a:pt x="262" y="84"/>
                  <a:pt x="264" y="82"/>
                  <a:pt x="266" y="83"/>
                </a:cubicBezTo>
                <a:cubicBezTo>
                  <a:pt x="268" y="84"/>
                  <a:pt x="269" y="86"/>
                  <a:pt x="268" y="92"/>
                </a:cubicBezTo>
                <a:cubicBezTo>
                  <a:pt x="254" y="147"/>
                  <a:pt x="245" y="177"/>
                  <a:pt x="240" y="192"/>
                </a:cubicBezTo>
                <a:cubicBezTo>
                  <a:pt x="249" y="182"/>
                  <a:pt x="265" y="163"/>
                  <a:pt x="293" y="133"/>
                </a:cubicBezTo>
                <a:cubicBezTo>
                  <a:pt x="300" y="125"/>
                  <a:pt x="303" y="126"/>
                  <a:pt x="304" y="127"/>
                </a:cubicBezTo>
                <a:cubicBezTo>
                  <a:pt x="306" y="128"/>
                  <a:pt x="307" y="130"/>
                  <a:pt x="302" y="141"/>
                </a:cubicBezTo>
                <a:cubicBezTo>
                  <a:pt x="292" y="163"/>
                  <a:pt x="280" y="187"/>
                  <a:pt x="270" y="203"/>
                </a:cubicBezTo>
                <a:cubicBezTo>
                  <a:pt x="286" y="193"/>
                  <a:pt x="310" y="182"/>
                  <a:pt x="332" y="177"/>
                </a:cubicBezTo>
                <a:cubicBezTo>
                  <a:pt x="336" y="176"/>
                  <a:pt x="340" y="177"/>
                  <a:pt x="341" y="180"/>
                </a:cubicBezTo>
                <a:cubicBezTo>
                  <a:pt x="342" y="181"/>
                  <a:pt x="343" y="185"/>
                  <a:pt x="337" y="190"/>
                </a:cubicBezTo>
                <a:cubicBezTo>
                  <a:pt x="317" y="208"/>
                  <a:pt x="303" y="219"/>
                  <a:pt x="293" y="227"/>
                </a:cubicBezTo>
                <a:cubicBezTo>
                  <a:pt x="307" y="224"/>
                  <a:pt x="323" y="221"/>
                  <a:pt x="331" y="220"/>
                </a:cubicBezTo>
                <a:cubicBezTo>
                  <a:pt x="339" y="219"/>
                  <a:pt x="344" y="220"/>
                  <a:pt x="345" y="223"/>
                </a:cubicBezTo>
                <a:cubicBezTo>
                  <a:pt x="346" y="227"/>
                  <a:pt x="343" y="230"/>
                  <a:pt x="334" y="234"/>
                </a:cubicBezTo>
                <a:cubicBezTo>
                  <a:pt x="315" y="243"/>
                  <a:pt x="303" y="248"/>
                  <a:pt x="295" y="252"/>
                </a:cubicBezTo>
                <a:cubicBezTo>
                  <a:pt x="301" y="252"/>
                  <a:pt x="310" y="252"/>
                  <a:pt x="321" y="253"/>
                </a:cubicBezTo>
                <a:cubicBezTo>
                  <a:pt x="342" y="255"/>
                  <a:pt x="363" y="257"/>
                  <a:pt x="363" y="257"/>
                </a:cubicBezTo>
                <a:cubicBezTo>
                  <a:pt x="364" y="257"/>
                  <a:pt x="364" y="257"/>
                  <a:pt x="364" y="257"/>
                </a:cubicBezTo>
                <a:cubicBezTo>
                  <a:pt x="364" y="257"/>
                  <a:pt x="364" y="257"/>
                  <a:pt x="364" y="257"/>
                </a:cubicBezTo>
                <a:cubicBezTo>
                  <a:pt x="365" y="258"/>
                  <a:pt x="365" y="259"/>
                  <a:pt x="364" y="260"/>
                </a:cubicBezTo>
                <a:cubicBezTo>
                  <a:pt x="363" y="264"/>
                  <a:pt x="347" y="269"/>
                  <a:pt x="318" y="274"/>
                </a:cubicBezTo>
                <a:cubicBezTo>
                  <a:pt x="302" y="277"/>
                  <a:pt x="285" y="278"/>
                  <a:pt x="267" y="279"/>
                </a:cubicBezTo>
                <a:cubicBezTo>
                  <a:pt x="243" y="281"/>
                  <a:pt x="219" y="283"/>
                  <a:pt x="197" y="288"/>
                </a:cubicBezTo>
                <a:cubicBezTo>
                  <a:pt x="229" y="356"/>
                  <a:pt x="262" y="402"/>
                  <a:pt x="263" y="402"/>
                </a:cubicBezTo>
                <a:lnTo>
                  <a:pt x="260" y="404"/>
                </a:lnTo>
                <a:close/>
                <a:moveTo>
                  <a:pt x="104" y="312"/>
                </a:moveTo>
                <a:cubicBezTo>
                  <a:pt x="90" y="321"/>
                  <a:pt x="61" y="346"/>
                  <a:pt x="47" y="359"/>
                </a:cubicBezTo>
                <a:cubicBezTo>
                  <a:pt x="78" y="358"/>
                  <a:pt x="109" y="336"/>
                  <a:pt x="139" y="315"/>
                </a:cubicBezTo>
                <a:cubicBezTo>
                  <a:pt x="146" y="310"/>
                  <a:pt x="153" y="305"/>
                  <a:pt x="160" y="300"/>
                </a:cubicBezTo>
                <a:cubicBezTo>
                  <a:pt x="170" y="294"/>
                  <a:pt x="181" y="289"/>
                  <a:pt x="193" y="286"/>
                </a:cubicBezTo>
                <a:cubicBezTo>
                  <a:pt x="173" y="242"/>
                  <a:pt x="154" y="190"/>
                  <a:pt x="145" y="134"/>
                </a:cubicBezTo>
                <a:cubicBezTo>
                  <a:pt x="122" y="59"/>
                  <a:pt x="102" y="7"/>
                  <a:pt x="96" y="3"/>
                </a:cubicBezTo>
                <a:cubicBezTo>
                  <a:pt x="92" y="10"/>
                  <a:pt x="103" y="94"/>
                  <a:pt x="109" y="111"/>
                </a:cubicBezTo>
                <a:cubicBezTo>
                  <a:pt x="110" y="113"/>
                  <a:pt x="111" y="113"/>
                  <a:pt x="112" y="114"/>
                </a:cubicBezTo>
                <a:cubicBezTo>
                  <a:pt x="112" y="114"/>
                  <a:pt x="113" y="115"/>
                  <a:pt x="112" y="116"/>
                </a:cubicBezTo>
                <a:cubicBezTo>
                  <a:pt x="111" y="117"/>
                  <a:pt x="111" y="117"/>
                  <a:pt x="111" y="117"/>
                </a:cubicBezTo>
                <a:cubicBezTo>
                  <a:pt x="110" y="117"/>
                  <a:pt x="110" y="117"/>
                  <a:pt x="110" y="117"/>
                </a:cubicBezTo>
                <a:cubicBezTo>
                  <a:pt x="109" y="117"/>
                  <a:pt x="109" y="117"/>
                  <a:pt x="107" y="113"/>
                </a:cubicBezTo>
                <a:cubicBezTo>
                  <a:pt x="98" y="103"/>
                  <a:pt x="60" y="67"/>
                  <a:pt x="47" y="62"/>
                </a:cubicBezTo>
                <a:cubicBezTo>
                  <a:pt x="45" y="61"/>
                  <a:pt x="44" y="62"/>
                  <a:pt x="44" y="62"/>
                </a:cubicBezTo>
                <a:cubicBezTo>
                  <a:pt x="43" y="69"/>
                  <a:pt x="65" y="101"/>
                  <a:pt x="80" y="117"/>
                </a:cubicBezTo>
                <a:cubicBezTo>
                  <a:pt x="87" y="122"/>
                  <a:pt x="91" y="126"/>
                  <a:pt x="92" y="128"/>
                </a:cubicBezTo>
                <a:cubicBezTo>
                  <a:pt x="92" y="129"/>
                  <a:pt x="92" y="129"/>
                  <a:pt x="92" y="129"/>
                </a:cubicBezTo>
                <a:cubicBezTo>
                  <a:pt x="91" y="130"/>
                  <a:pt x="91" y="130"/>
                  <a:pt x="91" y="130"/>
                </a:cubicBezTo>
                <a:cubicBezTo>
                  <a:pt x="90" y="131"/>
                  <a:pt x="88" y="130"/>
                  <a:pt x="88" y="129"/>
                </a:cubicBezTo>
                <a:cubicBezTo>
                  <a:pt x="86" y="128"/>
                  <a:pt x="82" y="125"/>
                  <a:pt x="78" y="120"/>
                </a:cubicBezTo>
                <a:cubicBezTo>
                  <a:pt x="65" y="110"/>
                  <a:pt x="42" y="96"/>
                  <a:pt x="28" y="92"/>
                </a:cubicBezTo>
                <a:cubicBezTo>
                  <a:pt x="24" y="91"/>
                  <a:pt x="22" y="92"/>
                  <a:pt x="21" y="92"/>
                </a:cubicBezTo>
                <a:cubicBezTo>
                  <a:pt x="21" y="93"/>
                  <a:pt x="21" y="94"/>
                  <a:pt x="21" y="95"/>
                </a:cubicBezTo>
                <a:cubicBezTo>
                  <a:pt x="23" y="107"/>
                  <a:pt x="56" y="143"/>
                  <a:pt x="73" y="158"/>
                </a:cubicBezTo>
                <a:cubicBezTo>
                  <a:pt x="79" y="162"/>
                  <a:pt x="83" y="165"/>
                  <a:pt x="84" y="167"/>
                </a:cubicBezTo>
                <a:cubicBezTo>
                  <a:pt x="84" y="168"/>
                  <a:pt x="84" y="168"/>
                  <a:pt x="84" y="168"/>
                </a:cubicBezTo>
                <a:cubicBezTo>
                  <a:pt x="83" y="169"/>
                  <a:pt x="83" y="169"/>
                  <a:pt x="83" y="169"/>
                </a:cubicBezTo>
                <a:cubicBezTo>
                  <a:pt x="82" y="170"/>
                  <a:pt x="78" y="166"/>
                  <a:pt x="72" y="161"/>
                </a:cubicBezTo>
                <a:cubicBezTo>
                  <a:pt x="55" y="150"/>
                  <a:pt x="22" y="133"/>
                  <a:pt x="15" y="135"/>
                </a:cubicBezTo>
                <a:cubicBezTo>
                  <a:pt x="15" y="136"/>
                  <a:pt x="14" y="136"/>
                  <a:pt x="15" y="137"/>
                </a:cubicBezTo>
                <a:cubicBezTo>
                  <a:pt x="17" y="150"/>
                  <a:pt x="65" y="187"/>
                  <a:pt x="87" y="203"/>
                </a:cubicBezTo>
                <a:cubicBezTo>
                  <a:pt x="92" y="205"/>
                  <a:pt x="96" y="207"/>
                  <a:pt x="97" y="209"/>
                </a:cubicBezTo>
                <a:cubicBezTo>
                  <a:pt x="98" y="210"/>
                  <a:pt x="99" y="211"/>
                  <a:pt x="99" y="212"/>
                </a:cubicBezTo>
                <a:cubicBezTo>
                  <a:pt x="98" y="213"/>
                  <a:pt x="98" y="213"/>
                  <a:pt x="98" y="213"/>
                </a:cubicBezTo>
                <a:cubicBezTo>
                  <a:pt x="97" y="213"/>
                  <a:pt x="97" y="213"/>
                  <a:pt x="97" y="213"/>
                </a:cubicBezTo>
                <a:cubicBezTo>
                  <a:pt x="96" y="213"/>
                  <a:pt x="91" y="210"/>
                  <a:pt x="85" y="205"/>
                </a:cubicBezTo>
                <a:cubicBezTo>
                  <a:pt x="62" y="196"/>
                  <a:pt x="11" y="188"/>
                  <a:pt x="3" y="193"/>
                </a:cubicBezTo>
                <a:cubicBezTo>
                  <a:pt x="3" y="194"/>
                  <a:pt x="3" y="194"/>
                  <a:pt x="3" y="195"/>
                </a:cubicBezTo>
                <a:cubicBezTo>
                  <a:pt x="10" y="206"/>
                  <a:pt x="64" y="233"/>
                  <a:pt x="89" y="244"/>
                </a:cubicBezTo>
                <a:cubicBezTo>
                  <a:pt x="97" y="244"/>
                  <a:pt x="102" y="245"/>
                  <a:pt x="103" y="248"/>
                </a:cubicBezTo>
                <a:cubicBezTo>
                  <a:pt x="104" y="249"/>
                  <a:pt x="104" y="250"/>
                  <a:pt x="103" y="251"/>
                </a:cubicBezTo>
                <a:cubicBezTo>
                  <a:pt x="101" y="252"/>
                  <a:pt x="95" y="250"/>
                  <a:pt x="87" y="247"/>
                </a:cubicBezTo>
                <a:cubicBezTo>
                  <a:pt x="70" y="247"/>
                  <a:pt x="40" y="250"/>
                  <a:pt x="10" y="255"/>
                </a:cubicBezTo>
                <a:cubicBezTo>
                  <a:pt x="29" y="269"/>
                  <a:pt x="89" y="275"/>
                  <a:pt x="114" y="275"/>
                </a:cubicBezTo>
                <a:cubicBezTo>
                  <a:pt x="120" y="273"/>
                  <a:pt x="124" y="272"/>
                  <a:pt x="126" y="273"/>
                </a:cubicBezTo>
                <a:cubicBezTo>
                  <a:pt x="127" y="274"/>
                  <a:pt x="128" y="274"/>
                  <a:pt x="128" y="275"/>
                </a:cubicBezTo>
                <a:cubicBezTo>
                  <a:pt x="128" y="276"/>
                  <a:pt x="128" y="276"/>
                  <a:pt x="126" y="277"/>
                </a:cubicBezTo>
                <a:cubicBezTo>
                  <a:pt x="125" y="278"/>
                  <a:pt x="121" y="278"/>
                  <a:pt x="115" y="278"/>
                </a:cubicBezTo>
                <a:cubicBezTo>
                  <a:pt x="95" y="285"/>
                  <a:pt x="56" y="306"/>
                  <a:pt x="28" y="322"/>
                </a:cubicBezTo>
                <a:cubicBezTo>
                  <a:pt x="44" y="323"/>
                  <a:pt x="87" y="313"/>
                  <a:pt x="104" y="309"/>
                </a:cubicBezTo>
                <a:cubicBezTo>
                  <a:pt x="107" y="308"/>
                  <a:pt x="109" y="307"/>
                  <a:pt x="111" y="307"/>
                </a:cubicBezTo>
                <a:cubicBezTo>
                  <a:pt x="111" y="306"/>
                  <a:pt x="113" y="306"/>
                  <a:pt x="113" y="307"/>
                </a:cubicBezTo>
                <a:cubicBezTo>
                  <a:pt x="114" y="308"/>
                  <a:pt x="114" y="308"/>
                  <a:pt x="114" y="308"/>
                </a:cubicBezTo>
                <a:cubicBezTo>
                  <a:pt x="113" y="309"/>
                  <a:pt x="113" y="309"/>
                  <a:pt x="113" y="309"/>
                </a:cubicBezTo>
                <a:cubicBezTo>
                  <a:pt x="112" y="310"/>
                  <a:pt x="109" y="311"/>
                  <a:pt x="104" y="312"/>
                </a:cubicBezTo>
                <a:close/>
                <a:moveTo>
                  <a:pt x="149" y="135"/>
                </a:moveTo>
                <a:cubicBezTo>
                  <a:pt x="158" y="190"/>
                  <a:pt x="176" y="242"/>
                  <a:pt x="196" y="285"/>
                </a:cubicBezTo>
                <a:cubicBezTo>
                  <a:pt x="218" y="280"/>
                  <a:pt x="243" y="278"/>
                  <a:pt x="267" y="276"/>
                </a:cubicBezTo>
                <a:cubicBezTo>
                  <a:pt x="285" y="275"/>
                  <a:pt x="302" y="274"/>
                  <a:pt x="317" y="271"/>
                </a:cubicBezTo>
                <a:cubicBezTo>
                  <a:pt x="349" y="266"/>
                  <a:pt x="358" y="261"/>
                  <a:pt x="361" y="260"/>
                </a:cubicBezTo>
                <a:cubicBezTo>
                  <a:pt x="332" y="257"/>
                  <a:pt x="302" y="255"/>
                  <a:pt x="287" y="255"/>
                </a:cubicBezTo>
                <a:cubicBezTo>
                  <a:pt x="280" y="258"/>
                  <a:pt x="278" y="258"/>
                  <a:pt x="277" y="257"/>
                </a:cubicBezTo>
                <a:cubicBezTo>
                  <a:pt x="277" y="257"/>
                  <a:pt x="276" y="256"/>
                  <a:pt x="277" y="255"/>
                </a:cubicBezTo>
                <a:cubicBezTo>
                  <a:pt x="277" y="254"/>
                  <a:pt x="277" y="252"/>
                  <a:pt x="287" y="252"/>
                </a:cubicBezTo>
                <a:cubicBezTo>
                  <a:pt x="296" y="249"/>
                  <a:pt x="311" y="242"/>
                  <a:pt x="333" y="232"/>
                </a:cubicBezTo>
                <a:cubicBezTo>
                  <a:pt x="341" y="228"/>
                  <a:pt x="343" y="225"/>
                  <a:pt x="343" y="224"/>
                </a:cubicBezTo>
                <a:cubicBezTo>
                  <a:pt x="342" y="223"/>
                  <a:pt x="339" y="222"/>
                  <a:pt x="331" y="223"/>
                </a:cubicBezTo>
                <a:cubicBezTo>
                  <a:pt x="312" y="226"/>
                  <a:pt x="297" y="229"/>
                  <a:pt x="287" y="231"/>
                </a:cubicBezTo>
                <a:cubicBezTo>
                  <a:pt x="274" y="239"/>
                  <a:pt x="272" y="238"/>
                  <a:pt x="271" y="238"/>
                </a:cubicBezTo>
                <a:cubicBezTo>
                  <a:pt x="269" y="237"/>
                  <a:pt x="269" y="236"/>
                  <a:pt x="269" y="235"/>
                </a:cubicBezTo>
                <a:cubicBezTo>
                  <a:pt x="269" y="233"/>
                  <a:pt x="276" y="231"/>
                  <a:pt x="285" y="228"/>
                </a:cubicBezTo>
                <a:cubicBezTo>
                  <a:pt x="295" y="221"/>
                  <a:pt x="312" y="209"/>
                  <a:pt x="335" y="187"/>
                </a:cubicBezTo>
                <a:cubicBezTo>
                  <a:pt x="338" y="185"/>
                  <a:pt x="339" y="182"/>
                  <a:pt x="339" y="181"/>
                </a:cubicBezTo>
                <a:cubicBezTo>
                  <a:pt x="338" y="180"/>
                  <a:pt x="336" y="179"/>
                  <a:pt x="333" y="180"/>
                </a:cubicBezTo>
                <a:cubicBezTo>
                  <a:pt x="307" y="186"/>
                  <a:pt x="281" y="199"/>
                  <a:pt x="266" y="209"/>
                </a:cubicBezTo>
                <a:cubicBezTo>
                  <a:pt x="260" y="217"/>
                  <a:pt x="256" y="222"/>
                  <a:pt x="252" y="223"/>
                </a:cubicBezTo>
                <a:cubicBezTo>
                  <a:pt x="249" y="224"/>
                  <a:pt x="248" y="224"/>
                  <a:pt x="247" y="223"/>
                </a:cubicBezTo>
                <a:cubicBezTo>
                  <a:pt x="247" y="223"/>
                  <a:pt x="247" y="222"/>
                  <a:pt x="247" y="221"/>
                </a:cubicBezTo>
                <a:cubicBezTo>
                  <a:pt x="247" y="219"/>
                  <a:pt x="254" y="213"/>
                  <a:pt x="264" y="207"/>
                </a:cubicBezTo>
                <a:cubicBezTo>
                  <a:pt x="273" y="194"/>
                  <a:pt x="285" y="171"/>
                  <a:pt x="299" y="140"/>
                </a:cubicBezTo>
                <a:cubicBezTo>
                  <a:pt x="303" y="132"/>
                  <a:pt x="303" y="129"/>
                  <a:pt x="303" y="129"/>
                </a:cubicBezTo>
                <a:cubicBezTo>
                  <a:pt x="302" y="129"/>
                  <a:pt x="301" y="130"/>
                  <a:pt x="295" y="135"/>
                </a:cubicBezTo>
                <a:cubicBezTo>
                  <a:pt x="260" y="174"/>
                  <a:pt x="244" y="192"/>
                  <a:pt x="236" y="201"/>
                </a:cubicBezTo>
                <a:cubicBezTo>
                  <a:pt x="233" y="211"/>
                  <a:pt x="231" y="211"/>
                  <a:pt x="230" y="211"/>
                </a:cubicBezTo>
                <a:cubicBezTo>
                  <a:pt x="229" y="211"/>
                  <a:pt x="228" y="210"/>
                  <a:pt x="228" y="210"/>
                </a:cubicBezTo>
                <a:cubicBezTo>
                  <a:pt x="228" y="209"/>
                  <a:pt x="227" y="208"/>
                  <a:pt x="234" y="199"/>
                </a:cubicBezTo>
                <a:cubicBezTo>
                  <a:pt x="240" y="185"/>
                  <a:pt x="250" y="152"/>
                  <a:pt x="265" y="92"/>
                </a:cubicBezTo>
                <a:cubicBezTo>
                  <a:pt x="266" y="88"/>
                  <a:pt x="265" y="86"/>
                  <a:pt x="265" y="86"/>
                </a:cubicBezTo>
                <a:cubicBezTo>
                  <a:pt x="265" y="86"/>
                  <a:pt x="263" y="86"/>
                  <a:pt x="262" y="89"/>
                </a:cubicBezTo>
                <a:cubicBezTo>
                  <a:pt x="247" y="109"/>
                  <a:pt x="228" y="144"/>
                  <a:pt x="217" y="167"/>
                </a:cubicBezTo>
                <a:cubicBezTo>
                  <a:pt x="214" y="192"/>
                  <a:pt x="210" y="193"/>
                  <a:pt x="209" y="193"/>
                </a:cubicBezTo>
                <a:cubicBezTo>
                  <a:pt x="208" y="193"/>
                  <a:pt x="207" y="193"/>
                  <a:pt x="206" y="192"/>
                </a:cubicBezTo>
                <a:cubicBezTo>
                  <a:pt x="205" y="189"/>
                  <a:pt x="208" y="179"/>
                  <a:pt x="214" y="166"/>
                </a:cubicBezTo>
                <a:cubicBezTo>
                  <a:pt x="216" y="149"/>
                  <a:pt x="219" y="119"/>
                  <a:pt x="221" y="68"/>
                </a:cubicBezTo>
                <a:cubicBezTo>
                  <a:pt x="221" y="61"/>
                  <a:pt x="220" y="58"/>
                  <a:pt x="220" y="57"/>
                </a:cubicBezTo>
                <a:cubicBezTo>
                  <a:pt x="219" y="58"/>
                  <a:pt x="218" y="60"/>
                  <a:pt x="216" y="65"/>
                </a:cubicBezTo>
                <a:cubicBezTo>
                  <a:pt x="208" y="92"/>
                  <a:pt x="202" y="110"/>
                  <a:pt x="198" y="122"/>
                </a:cubicBezTo>
                <a:cubicBezTo>
                  <a:pt x="198" y="133"/>
                  <a:pt x="197" y="141"/>
                  <a:pt x="194" y="146"/>
                </a:cubicBezTo>
                <a:cubicBezTo>
                  <a:pt x="193" y="149"/>
                  <a:pt x="192" y="151"/>
                  <a:pt x="190" y="150"/>
                </a:cubicBezTo>
                <a:cubicBezTo>
                  <a:pt x="189" y="150"/>
                  <a:pt x="187" y="149"/>
                  <a:pt x="195" y="122"/>
                </a:cubicBezTo>
                <a:cubicBezTo>
                  <a:pt x="195" y="105"/>
                  <a:pt x="192" y="80"/>
                  <a:pt x="186" y="50"/>
                </a:cubicBezTo>
                <a:cubicBezTo>
                  <a:pt x="184" y="38"/>
                  <a:pt x="181" y="36"/>
                  <a:pt x="180" y="36"/>
                </a:cubicBezTo>
                <a:cubicBezTo>
                  <a:pt x="180" y="36"/>
                  <a:pt x="180" y="36"/>
                  <a:pt x="180" y="36"/>
                </a:cubicBezTo>
                <a:cubicBezTo>
                  <a:pt x="180" y="36"/>
                  <a:pt x="178" y="37"/>
                  <a:pt x="177" y="46"/>
                </a:cubicBezTo>
                <a:cubicBezTo>
                  <a:pt x="171" y="83"/>
                  <a:pt x="168" y="102"/>
                  <a:pt x="167" y="112"/>
                </a:cubicBezTo>
                <a:cubicBezTo>
                  <a:pt x="167" y="116"/>
                  <a:pt x="167" y="120"/>
                  <a:pt x="167" y="121"/>
                </a:cubicBezTo>
                <a:cubicBezTo>
                  <a:pt x="166" y="123"/>
                  <a:pt x="166" y="125"/>
                  <a:pt x="164" y="125"/>
                </a:cubicBezTo>
                <a:cubicBezTo>
                  <a:pt x="163" y="124"/>
                  <a:pt x="162" y="124"/>
                  <a:pt x="164" y="111"/>
                </a:cubicBezTo>
                <a:cubicBezTo>
                  <a:pt x="162" y="84"/>
                  <a:pt x="148" y="19"/>
                  <a:pt x="142" y="14"/>
                </a:cubicBezTo>
                <a:cubicBezTo>
                  <a:pt x="141" y="16"/>
                  <a:pt x="138" y="29"/>
                  <a:pt x="145" y="103"/>
                </a:cubicBezTo>
                <a:cubicBezTo>
                  <a:pt x="146" y="114"/>
                  <a:pt x="147" y="123"/>
                  <a:pt x="148" y="133"/>
                </a:cubicBezTo>
                <a:cubicBezTo>
                  <a:pt x="149" y="134"/>
                  <a:pt x="149" y="134"/>
                  <a:pt x="149" y="135"/>
                </a:cubicBezTo>
                <a:close/>
                <a:moveTo>
                  <a:pt x="258" y="215"/>
                </a:moveTo>
                <a:cubicBezTo>
                  <a:pt x="255" y="217"/>
                  <a:pt x="252" y="219"/>
                  <a:pt x="251" y="220"/>
                </a:cubicBezTo>
                <a:cubicBezTo>
                  <a:pt x="253" y="220"/>
                  <a:pt x="255" y="218"/>
                  <a:pt x="258" y="215"/>
                </a:cubicBezTo>
                <a:close/>
                <a:moveTo>
                  <a:pt x="213" y="177"/>
                </a:moveTo>
                <a:cubicBezTo>
                  <a:pt x="210" y="184"/>
                  <a:pt x="208" y="188"/>
                  <a:pt x="209" y="190"/>
                </a:cubicBezTo>
                <a:cubicBezTo>
                  <a:pt x="209" y="189"/>
                  <a:pt x="211" y="187"/>
                  <a:pt x="213" y="177"/>
                </a:cubicBezTo>
                <a:close/>
                <a:moveTo>
                  <a:pt x="195" y="136"/>
                </a:moveTo>
                <a:cubicBezTo>
                  <a:pt x="194" y="139"/>
                  <a:pt x="193" y="141"/>
                  <a:pt x="193" y="143"/>
                </a:cubicBezTo>
                <a:cubicBezTo>
                  <a:pt x="193" y="141"/>
                  <a:pt x="194" y="138"/>
                  <a:pt x="195" y="136"/>
                </a:cubicBezTo>
                <a:close/>
              </a:path>
            </a:pathLst>
          </a:custGeom>
          <a:solidFill>
            <a:srgbClr val="8D907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32"/>
          <p:cNvSpPr>
            <a:spLocks/>
          </p:cNvSpPr>
          <p:nvPr/>
        </p:nvSpPr>
        <p:spPr bwMode="auto">
          <a:xfrm>
            <a:off x="19865939" y="-2430781"/>
            <a:ext cx="6419618" cy="7431405"/>
          </a:xfrm>
          <a:custGeom>
            <a:avLst/>
            <a:gdLst>
              <a:gd name="T0" fmla="*/ 269 w 366"/>
              <a:gd name="T1" fmla="*/ 110 h 424"/>
              <a:gd name="T2" fmla="*/ 254 w 366"/>
              <a:gd name="T3" fmla="*/ 114 h 424"/>
              <a:gd name="T4" fmla="*/ 334 w 366"/>
              <a:gd name="T5" fmla="*/ 101 h 424"/>
              <a:gd name="T6" fmla="*/ 350 w 366"/>
              <a:gd name="T7" fmla="*/ 229 h 424"/>
              <a:gd name="T8" fmla="*/ 309 w 366"/>
              <a:gd name="T9" fmla="*/ 241 h 424"/>
              <a:gd name="T10" fmla="*/ 260 w 366"/>
              <a:gd name="T11" fmla="*/ 200 h 424"/>
              <a:gd name="T12" fmla="*/ 283 w 366"/>
              <a:gd name="T13" fmla="*/ 247 h 424"/>
              <a:gd name="T14" fmla="*/ 317 w 366"/>
              <a:gd name="T15" fmla="*/ 276 h 424"/>
              <a:gd name="T16" fmla="*/ 254 w 366"/>
              <a:gd name="T17" fmla="*/ 338 h 424"/>
              <a:gd name="T18" fmla="*/ 242 w 366"/>
              <a:gd name="T19" fmla="*/ 277 h 424"/>
              <a:gd name="T20" fmla="*/ 221 w 366"/>
              <a:gd name="T21" fmla="*/ 244 h 424"/>
              <a:gd name="T22" fmla="*/ 223 w 366"/>
              <a:gd name="T23" fmla="*/ 302 h 424"/>
              <a:gd name="T24" fmla="*/ 233 w 366"/>
              <a:gd name="T25" fmla="*/ 351 h 424"/>
              <a:gd name="T26" fmla="*/ 177 w 366"/>
              <a:gd name="T27" fmla="*/ 373 h 424"/>
              <a:gd name="T28" fmla="*/ 176 w 366"/>
              <a:gd name="T29" fmla="*/ 351 h 424"/>
              <a:gd name="T30" fmla="*/ 177 w 366"/>
              <a:gd name="T31" fmla="*/ 296 h 424"/>
              <a:gd name="T32" fmla="*/ 162 w 366"/>
              <a:gd name="T33" fmla="*/ 337 h 424"/>
              <a:gd name="T34" fmla="*/ 149 w 366"/>
              <a:gd name="T35" fmla="*/ 391 h 424"/>
              <a:gd name="T36" fmla="*/ 100 w 366"/>
              <a:gd name="T37" fmla="*/ 395 h 424"/>
              <a:gd name="T38" fmla="*/ 90 w 366"/>
              <a:gd name="T39" fmla="*/ 323 h 424"/>
              <a:gd name="T40" fmla="*/ 124 w 366"/>
              <a:gd name="T41" fmla="*/ 277 h 424"/>
              <a:gd name="T42" fmla="*/ 91 w 366"/>
              <a:gd name="T43" fmla="*/ 291 h 424"/>
              <a:gd name="T44" fmla="*/ 64 w 366"/>
              <a:gd name="T45" fmla="*/ 332 h 424"/>
              <a:gd name="T46" fmla="*/ 50 w 366"/>
              <a:gd name="T47" fmla="*/ 263 h 424"/>
              <a:gd name="T48" fmla="*/ 111 w 366"/>
              <a:gd name="T49" fmla="*/ 225 h 424"/>
              <a:gd name="T50" fmla="*/ 62 w 366"/>
              <a:gd name="T51" fmla="*/ 231 h 424"/>
              <a:gd name="T52" fmla="*/ 17 w 366"/>
              <a:gd name="T53" fmla="*/ 271 h 424"/>
              <a:gd name="T54" fmla="*/ 35 w 366"/>
              <a:gd name="T55" fmla="*/ 202 h 424"/>
              <a:gd name="T56" fmla="*/ 111 w 366"/>
              <a:gd name="T57" fmla="*/ 194 h 424"/>
              <a:gd name="T58" fmla="*/ 75 w 366"/>
              <a:gd name="T59" fmla="*/ 168 h 424"/>
              <a:gd name="T60" fmla="*/ 9 w 366"/>
              <a:gd name="T61" fmla="*/ 198 h 424"/>
              <a:gd name="T62" fmla="*/ 44 w 366"/>
              <a:gd name="T63" fmla="*/ 135 h 424"/>
              <a:gd name="T64" fmla="*/ 130 w 366"/>
              <a:gd name="T65" fmla="*/ 143 h 424"/>
              <a:gd name="T66" fmla="*/ 100 w 366"/>
              <a:gd name="T67" fmla="*/ 119 h 424"/>
              <a:gd name="T68" fmla="*/ 28 w 366"/>
              <a:gd name="T69" fmla="*/ 125 h 424"/>
              <a:gd name="T70" fmla="*/ 90 w 366"/>
              <a:gd name="T71" fmla="*/ 71 h 424"/>
              <a:gd name="T72" fmla="*/ 171 w 366"/>
              <a:gd name="T73" fmla="*/ 101 h 424"/>
              <a:gd name="T74" fmla="*/ 119 w 366"/>
              <a:gd name="T75" fmla="*/ 73 h 424"/>
              <a:gd name="T76" fmla="*/ 98 w 366"/>
              <a:gd name="T77" fmla="*/ 42 h 424"/>
              <a:gd name="T78" fmla="*/ 149 w 366"/>
              <a:gd name="T79" fmla="*/ 16 h 424"/>
              <a:gd name="T80" fmla="*/ 222 w 366"/>
              <a:gd name="T81" fmla="*/ 62 h 424"/>
              <a:gd name="T82" fmla="*/ 222 w 366"/>
              <a:gd name="T83" fmla="*/ 95 h 424"/>
              <a:gd name="T84" fmla="*/ 241 w 366"/>
              <a:gd name="T85" fmla="*/ 85 h 424"/>
              <a:gd name="T86" fmla="*/ 291 w 366"/>
              <a:gd name="T87" fmla="*/ 26 h 424"/>
              <a:gd name="T88" fmla="*/ 293 w 366"/>
              <a:gd name="T89" fmla="*/ 38 h 424"/>
              <a:gd name="T90" fmla="*/ 237 w 366"/>
              <a:gd name="T91" fmla="*/ 102 h 424"/>
              <a:gd name="T92" fmla="*/ 254 w 366"/>
              <a:gd name="T93" fmla="*/ 115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6" h="424">
                <a:moveTo>
                  <a:pt x="269" y="110"/>
                </a:moveTo>
                <a:cubicBezTo>
                  <a:pt x="269" y="110"/>
                  <a:pt x="253" y="115"/>
                  <a:pt x="254" y="114"/>
                </a:cubicBezTo>
                <a:cubicBezTo>
                  <a:pt x="255" y="114"/>
                  <a:pt x="307" y="77"/>
                  <a:pt x="334" y="101"/>
                </a:cubicBezTo>
                <a:cubicBezTo>
                  <a:pt x="362" y="125"/>
                  <a:pt x="366" y="184"/>
                  <a:pt x="350" y="229"/>
                </a:cubicBezTo>
                <a:cubicBezTo>
                  <a:pt x="333" y="273"/>
                  <a:pt x="314" y="258"/>
                  <a:pt x="309" y="241"/>
                </a:cubicBezTo>
                <a:cubicBezTo>
                  <a:pt x="304" y="225"/>
                  <a:pt x="274" y="195"/>
                  <a:pt x="260" y="200"/>
                </a:cubicBezTo>
                <a:cubicBezTo>
                  <a:pt x="245" y="205"/>
                  <a:pt x="259" y="238"/>
                  <a:pt x="283" y="247"/>
                </a:cubicBezTo>
                <a:cubicBezTo>
                  <a:pt x="307" y="257"/>
                  <a:pt x="320" y="262"/>
                  <a:pt x="317" y="276"/>
                </a:cubicBezTo>
                <a:cubicBezTo>
                  <a:pt x="315" y="290"/>
                  <a:pt x="264" y="354"/>
                  <a:pt x="254" y="338"/>
                </a:cubicBezTo>
                <a:cubicBezTo>
                  <a:pt x="245" y="322"/>
                  <a:pt x="239" y="307"/>
                  <a:pt x="242" y="277"/>
                </a:cubicBezTo>
                <a:cubicBezTo>
                  <a:pt x="245" y="248"/>
                  <a:pt x="231" y="236"/>
                  <a:pt x="221" y="244"/>
                </a:cubicBezTo>
                <a:cubicBezTo>
                  <a:pt x="211" y="253"/>
                  <a:pt x="212" y="280"/>
                  <a:pt x="223" y="302"/>
                </a:cubicBezTo>
                <a:cubicBezTo>
                  <a:pt x="234" y="324"/>
                  <a:pt x="244" y="342"/>
                  <a:pt x="233" y="351"/>
                </a:cubicBezTo>
                <a:cubicBezTo>
                  <a:pt x="221" y="359"/>
                  <a:pt x="183" y="375"/>
                  <a:pt x="177" y="373"/>
                </a:cubicBezTo>
                <a:cubicBezTo>
                  <a:pt x="170" y="372"/>
                  <a:pt x="172" y="368"/>
                  <a:pt x="176" y="351"/>
                </a:cubicBezTo>
                <a:cubicBezTo>
                  <a:pt x="180" y="334"/>
                  <a:pt x="187" y="299"/>
                  <a:pt x="177" y="296"/>
                </a:cubicBezTo>
                <a:cubicBezTo>
                  <a:pt x="167" y="294"/>
                  <a:pt x="160" y="323"/>
                  <a:pt x="162" y="337"/>
                </a:cubicBezTo>
                <a:cubicBezTo>
                  <a:pt x="163" y="350"/>
                  <a:pt x="166" y="381"/>
                  <a:pt x="149" y="391"/>
                </a:cubicBezTo>
                <a:cubicBezTo>
                  <a:pt x="133" y="401"/>
                  <a:pt x="116" y="424"/>
                  <a:pt x="100" y="395"/>
                </a:cubicBezTo>
                <a:cubicBezTo>
                  <a:pt x="84" y="365"/>
                  <a:pt x="66" y="345"/>
                  <a:pt x="90" y="323"/>
                </a:cubicBezTo>
                <a:cubicBezTo>
                  <a:pt x="115" y="301"/>
                  <a:pt x="135" y="281"/>
                  <a:pt x="124" y="277"/>
                </a:cubicBezTo>
                <a:cubicBezTo>
                  <a:pt x="113" y="272"/>
                  <a:pt x="101" y="276"/>
                  <a:pt x="91" y="291"/>
                </a:cubicBezTo>
                <a:cubicBezTo>
                  <a:pt x="81" y="306"/>
                  <a:pt x="78" y="332"/>
                  <a:pt x="64" y="332"/>
                </a:cubicBezTo>
                <a:cubicBezTo>
                  <a:pt x="50" y="332"/>
                  <a:pt x="3" y="278"/>
                  <a:pt x="50" y="263"/>
                </a:cubicBezTo>
                <a:cubicBezTo>
                  <a:pt x="97" y="247"/>
                  <a:pt x="124" y="249"/>
                  <a:pt x="111" y="225"/>
                </a:cubicBezTo>
                <a:cubicBezTo>
                  <a:pt x="97" y="201"/>
                  <a:pt x="70" y="226"/>
                  <a:pt x="62" y="231"/>
                </a:cubicBezTo>
                <a:cubicBezTo>
                  <a:pt x="55" y="237"/>
                  <a:pt x="26" y="289"/>
                  <a:pt x="17" y="271"/>
                </a:cubicBezTo>
                <a:cubicBezTo>
                  <a:pt x="8" y="253"/>
                  <a:pt x="0" y="213"/>
                  <a:pt x="35" y="202"/>
                </a:cubicBezTo>
                <a:cubicBezTo>
                  <a:pt x="69" y="192"/>
                  <a:pt x="100" y="206"/>
                  <a:pt x="111" y="194"/>
                </a:cubicBezTo>
                <a:cubicBezTo>
                  <a:pt x="122" y="181"/>
                  <a:pt x="98" y="158"/>
                  <a:pt x="75" y="168"/>
                </a:cubicBezTo>
                <a:cubicBezTo>
                  <a:pt x="52" y="177"/>
                  <a:pt x="15" y="203"/>
                  <a:pt x="9" y="198"/>
                </a:cubicBezTo>
                <a:cubicBezTo>
                  <a:pt x="3" y="192"/>
                  <a:pt x="15" y="134"/>
                  <a:pt x="44" y="135"/>
                </a:cubicBezTo>
                <a:cubicBezTo>
                  <a:pt x="72" y="136"/>
                  <a:pt x="128" y="165"/>
                  <a:pt x="130" y="143"/>
                </a:cubicBezTo>
                <a:cubicBezTo>
                  <a:pt x="132" y="121"/>
                  <a:pt x="120" y="119"/>
                  <a:pt x="100" y="119"/>
                </a:cubicBezTo>
                <a:cubicBezTo>
                  <a:pt x="80" y="118"/>
                  <a:pt x="29" y="130"/>
                  <a:pt x="28" y="125"/>
                </a:cubicBezTo>
                <a:cubicBezTo>
                  <a:pt x="27" y="120"/>
                  <a:pt x="54" y="56"/>
                  <a:pt x="90" y="71"/>
                </a:cubicBezTo>
                <a:cubicBezTo>
                  <a:pt x="125" y="85"/>
                  <a:pt x="182" y="122"/>
                  <a:pt x="171" y="101"/>
                </a:cubicBezTo>
                <a:cubicBezTo>
                  <a:pt x="159" y="80"/>
                  <a:pt x="142" y="78"/>
                  <a:pt x="119" y="73"/>
                </a:cubicBezTo>
                <a:cubicBezTo>
                  <a:pt x="96" y="69"/>
                  <a:pt x="87" y="49"/>
                  <a:pt x="98" y="42"/>
                </a:cubicBezTo>
                <a:cubicBezTo>
                  <a:pt x="109" y="35"/>
                  <a:pt x="128" y="32"/>
                  <a:pt x="149" y="16"/>
                </a:cubicBezTo>
                <a:cubicBezTo>
                  <a:pt x="171" y="0"/>
                  <a:pt x="220" y="12"/>
                  <a:pt x="222" y="62"/>
                </a:cubicBezTo>
                <a:cubicBezTo>
                  <a:pt x="222" y="62"/>
                  <a:pt x="215" y="91"/>
                  <a:pt x="222" y="95"/>
                </a:cubicBezTo>
                <a:cubicBezTo>
                  <a:pt x="229" y="99"/>
                  <a:pt x="232" y="97"/>
                  <a:pt x="241" y="85"/>
                </a:cubicBezTo>
                <a:cubicBezTo>
                  <a:pt x="250" y="73"/>
                  <a:pt x="282" y="28"/>
                  <a:pt x="291" y="26"/>
                </a:cubicBezTo>
                <a:cubicBezTo>
                  <a:pt x="300" y="24"/>
                  <a:pt x="302" y="29"/>
                  <a:pt x="293" y="38"/>
                </a:cubicBezTo>
                <a:cubicBezTo>
                  <a:pt x="284" y="47"/>
                  <a:pt x="240" y="91"/>
                  <a:pt x="237" y="102"/>
                </a:cubicBezTo>
                <a:cubicBezTo>
                  <a:pt x="235" y="113"/>
                  <a:pt x="243" y="121"/>
                  <a:pt x="254" y="115"/>
                </a:cubicBezTo>
              </a:path>
            </a:pathLst>
          </a:custGeom>
          <a:solidFill>
            <a:srgbClr val="8D907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33"/>
          <p:cNvSpPr>
            <a:spLocks noEditPoints="1"/>
          </p:cNvSpPr>
          <p:nvPr/>
        </p:nvSpPr>
        <p:spPr bwMode="auto">
          <a:xfrm>
            <a:off x="19831050" y="-2343558"/>
            <a:ext cx="6594064" cy="7326737"/>
          </a:xfrm>
          <a:custGeom>
            <a:avLst/>
            <a:gdLst>
              <a:gd name="T0" fmla="*/ 87 w 376"/>
              <a:gd name="T1" fmla="*/ 367 h 418"/>
              <a:gd name="T2" fmla="*/ 125 w 376"/>
              <a:gd name="T3" fmla="*/ 283 h 418"/>
              <a:gd name="T4" fmla="*/ 63 w 376"/>
              <a:gd name="T5" fmla="*/ 329 h 418"/>
              <a:gd name="T6" fmla="*/ 115 w 376"/>
              <a:gd name="T7" fmla="*/ 236 h 418"/>
              <a:gd name="T8" fmla="*/ 34 w 376"/>
              <a:gd name="T9" fmla="*/ 260 h 418"/>
              <a:gd name="T10" fmla="*/ 18 w 376"/>
              <a:gd name="T11" fmla="*/ 204 h 418"/>
              <a:gd name="T12" fmla="*/ 20 w 376"/>
              <a:gd name="T13" fmla="*/ 189 h 418"/>
              <a:gd name="T14" fmla="*/ 91 w 376"/>
              <a:gd name="T15" fmla="*/ 136 h 418"/>
              <a:gd name="T16" fmla="*/ 24 w 376"/>
              <a:gd name="T17" fmla="*/ 118 h 418"/>
              <a:gd name="T18" fmla="*/ 153 w 376"/>
              <a:gd name="T19" fmla="*/ 93 h 418"/>
              <a:gd name="T20" fmla="*/ 99 w 376"/>
              <a:gd name="T21" fmla="*/ 31 h 418"/>
              <a:gd name="T22" fmla="*/ 226 w 376"/>
              <a:gd name="T23" fmla="*/ 89 h 418"/>
              <a:gd name="T24" fmla="*/ 305 w 376"/>
              <a:gd name="T25" fmla="*/ 15 h 418"/>
              <a:gd name="T26" fmla="*/ 295 w 376"/>
              <a:gd name="T27" fmla="*/ 29 h 418"/>
              <a:gd name="T28" fmla="*/ 227 w 376"/>
              <a:gd name="T29" fmla="*/ 92 h 418"/>
              <a:gd name="T30" fmla="*/ 128 w 376"/>
              <a:gd name="T31" fmla="*/ 24 h 418"/>
              <a:gd name="T32" fmla="*/ 188 w 376"/>
              <a:gd name="T33" fmla="*/ 104 h 418"/>
              <a:gd name="T34" fmla="*/ 206 w 376"/>
              <a:gd name="T35" fmla="*/ 128 h 418"/>
              <a:gd name="T36" fmla="*/ 58 w 376"/>
              <a:gd name="T37" fmla="*/ 72 h 418"/>
              <a:gd name="T38" fmla="*/ 31 w 376"/>
              <a:gd name="T39" fmla="*/ 117 h 418"/>
              <a:gd name="T40" fmla="*/ 153 w 376"/>
              <a:gd name="T41" fmla="*/ 140 h 418"/>
              <a:gd name="T42" fmla="*/ 141 w 376"/>
              <a:gd name="T43" fmla="*/ 145 h 418"/>
              <a:gd name="T44" fmla="*/ 7 w 376"/>
              <a:gd name="T45" fmla="*/ 192 h 418"/>
              <a:gd name="T46" fmla="*/ 68 w 376"/>
              <a:gd name="T47" fmla="*/ 195 h 418"/>
              <a:gd name="T48" fmla="*/ 19 w 376"/>
              <a:gd name="T49" fmla="*/ 271 h 418"/>
              <a:gd name="T50" fmla="*/ 109 w 376"/>
              <a:gd name="T51" fmla="*/ 213 h 418"/>
              <a:gd name="T52" fmla="*/ 33 w 376"/>
              <a:gd name="T53" fmla="*/ 295 h 418"/>
              <a:gd name="T54" fmla="*/ 121 w 376"/>
              <a:gd name="T55" fmla="*/ 273 h 418"/>
              <a:gd name="T56" fmla="*/ 84 w 376"/>
              <a:gd name="T57" fmla="*/ 359 h 418"/>
              <a:gd name="T58" fmla="*/ 113 w 376"/>
              <a:gd name="T59" fmla="*/ 411 h 418"/>
              <a:gd name="T60" fmla="*/ 169 w 376"/>
              <a:gd name="T61" fmla="*/ 280 h 418"/>
              <a:gd name="T62" fmla="*/ 192 w 376"/>
              <a:gd name="T63" fmla="*/ 353 h 418"/>
              <a:gd name="T64" fmla="*/ 232 w 376"/>
              <a:gd name="T65" fmla="*/ 230 h 418"/>
              <a:gd name="T66" fmla="*/ 279 w 376"/>
              <a:gd name="T67" fmla="*/ 319 h 418"/>
              <a:gd name="T68" fmla="*/ 288 w 376"/>
              <a:gd name="T69" fmla="*/ 241 h 418"/>
              <a:gd name="T70" fmla="*/ 310 w 376"/>
              <a:gd name="T71" fmla="*/ 229 h 418"/>
              <a:gd name="T72" fmla="*/ 353 w 376"/>
              <a:gd name="T73" fmla="*/ 180 h 418"/>
              <a:gd name="T74" fmla="*/ 338 w 376"/>
              <a:gd name="T75" fmla="*/ 143 h 418"/>
              <a:gd name="T76" fmla="*/ 277 w 376"/>
              <a:gd name="T77" fmla="*/ 94 h 418"/>
              <a:gd name="T78" fmla="*/ 332 w 376"/>
              <a:gd name="T79" fmla="*/ 92 h 418"/>
              <a:gd name="T80" fmla="*/ 335 w 376"/>
              <a:gd name="T81" fmla="*/ 145 h 418"/>
              <a:gd name="T82" fmla="*/ 372 w 376"/>
              <a:gd name="T83" fmla="*/ 180 h 418"/>
              <a:gd name="T84" fmla="*/ 281 w 376"/>
              <a:gd name="T85" fmla="*/ 198 h 418"/>
              <a:gd name="T86" fmla="*/ 323 w 376"/>
              <a:gd name="T87" fmla="*/ 272 h 418"/>
              <a:gd name="T88" fmla="*/ 262 w 376"/>
              <a:gd name="T89" fmla="*/ 335 h 418"/>
              <a:gd name="T90" fmla="*/ 221 w 376"/>
              <a:gd name="T91" fmla="*/ 288 h 418"/>
              <a:gd name="T92" fmla="*/ 182 w 376"/>
              <a:gd name="T93" fmla="*/ 330 h 418"/>
              <a:gd name="T94" fmla="*/ 163 w 376"/>
              <a:gd name="T95" fmla="*/ 358 h 418"/>
              <a:gd name="T96" fmla="*/ 110 w 376"/>
              <a:gd name="T97" fmla="*/ 418 h 418"/>
              <a:gd name="T98" fmla="*/ 183 w 376"/>
              <a:gd name="T99" fmla="*/ 160 h 418"/>
              <a:gd name="T100" fmla="*/ 189 w 376"/>
              <a:gd name="T101" fmla="*/ 107 h 418"/>
              <a:gd name="T102" fmla="*/ 189 w 376"/>
              <a:gd name="T103" fmla="*/ 107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76" h="418">
                <a:moveTo>
                  <a:pt x="110" y="418"/>
                </a:moveTo>
                <a:cubicBezTo>
                  <a:pt x="110" y="418"/>
                  <a:pt x="110" y="418"/>
                  <a:pt x="110" y="417"/>
                </a:cubicBezTo>
                <a:cubicBezTo>
                  <a:pt x="106" y="417"/>
                  <a:pt x="105" y="412"/>
                  <a:pt x="103" y="403"/>
                </a:cubicBezTo>
                <a:cubicBezTo>
                  <a:pt x="99" y="392"/>
                  <a:pt x="95" y="376"/>
                  <a:pt x="87" y="367"/>
                </a:cubicBezTo>
                <a:cubicBezTo>
                  <a:pt x="85" y="365"/>
                  <a:pt x="83" y="363"/>
                  <a:pt x="82" y="361"/>
                </a:cubicBezTo>
                <a:cubicBezTo>
                  <a:pt x="76" y="356"/>
                  <a:pt x="72" y="351"/>
                  <a:pt x="72" y="346"/>
                </a:cubicBezTo>
                <a:cubicBezTo>
                  <a:pt x="73" y="339"/>
                  <a:pt x="80" y="331"/>
                  <a:pt x="96" y="318"/>
                </a:cubicBezTo>
                <a:cubicBezTo>
                  <a:pt x="121" y="299"/>
                  <a:pt x="126" y="289"/>
                  <a:pt x="125" y="283"/>
                </a:cubicBezTo>
                <a:cubicBezTo>
                  <a:pt x="125" y="280"/>
                  <a:pt x="123" y="278"/>
                  <a:pt x="120" y="276"/>
                </a:cubicBezTo>
                <a:cubicBezTo>
                  <a:pt x="119" y="275"/>
                  <a:pt x="117" y="275"/>
                  <a:pt x="115" y="276"/>
                </a:cubicBezTo>
                <a:cubicBezTo>
                  <a:pt x="103" y="280"/>
                  <a:pt x="79" y="309"/>
                  <a:pt x="74" y="321"/>
                </a:cubicBezTo>
                <a:cubicBezTo>
                  <a:pt x="73" y="326"/>
                  <a:pt x="68" y="329"/>
                  <a:pt x="63" y="329"/>
                </a:cubicBezTo>
                <a:cubicBezTo>
                  <a:pt x="52" y="328"/>
                  <a:pt x="37" y="317"/>
                  <a:pt x="31" y="296"/>
                </a:cubicBezTo>
                <a:cubicBezTo>
                  <a:pt x="28" y="289"/>
                  <a:pt x="29" y="282"/>
                  <a:pt x="33" y="276"/>
                </a:cubicBezTo>
                <a:cubicBezTo>
                  <a:pt x="45" y="259"/>
                  <a:pt x="76" y="251"/>
                  <a:pt x="89" y="250"/>
                </a:cubicBezTo>
                <a:cubicBezTo>
                  <a:pt x="99" y="249"/>
                  <a:pt x="111" y="245"/>
                  <a:pt x="115" y="236"/>
                </a:cubicBezTo>
                <a:cubicBezTo>
                  <a:pt x="117" y="230"/>
                  <a:pt x="115" y="223"/>
                  <a:pt x="107" y="215"/>
                </a:cubicBezTo>
                <a:cubicBezTo>
                  <a:pt x="105" y="213"/>
                  <a:pt x="102" y="212"/>
                  <a:pt x="99" y="212"/>
                </a:cubicBezTo>
                <a:cubicBezTo>
                  <a:pt x="98" y="212"/>
                  <a:pt x="98" y="212"/>
                  <a:pt x="98" y="212"/>
                </a:cubicBezTo>
                <a:cubicBezTo>
                  <a:pt x="80" y="212"/>
                  <a:pt x="51" y="242"/>
                  <a:pt x="34" y="260"/>
                </a:cubicBezTo>
                <a:cubicBezTo>
                  <a:pt x="26" y="268"/>
                  <a:pt x="22" y="272"/>
                  <a:pt x="20" y="273"/>
                </a:cubicBezTo>
                <a:cubicBezTo>
                  <a:pt x="19" y="274"/>
                  <a:pt x="17" y="274"/>
                  <a:pt x="16" y="273"/>
                </a:cubicBezTo>
                <a:cubicBezTo>
                  <a:pt x="8" y="268"/>
                  <a:pt x="5" y="240"/>
                  <a:pt x="6" y="224"/>
                </a:cubicBezTo>
                <a:cubicBezTo>
                  <a:pt x="7" y="216"/>
                  <a:pt x="11" y="209"/>
                  <a:pt x="18" y="204"/>
                </a:cubicBezTo>
                <a:cubicBezTo>
                  <a:pt x="30" y="194"/>
                  <a:pt x="49" y="189"/>
                  <a:pt x="69" y="192"/>
                </a:cubicBezTo>
                <a:cubicBezTo>
                  <a:pt x="90" y="194"/>
                  <a:pt x="109" y="191"/>
                  <a:pt x="112" y="183"/>
                </a:cubicBezTo>
                <a:cubicBezTo>
                  <a:pt x="115" y="177"/>
                  <a:pt x="109" y="171"/>
                  <a:pt x="104" y="167"/>
                </a:cubicBezTo>
                <a:cubicBezTo>
                  <a:pt x="86" y="152"/>
                  <a:pt x="42" y="177"/>
                  <a:pt x="20" y="189"/>
                </a:cubicBezTo>
                <a:cubicBezTo>
                  <a:pt x="13" y="193"/>
                  <a:pt x="9" y="195"/>
                  <a:pt x="7" y="195"/>
                </a:cubicBezTo>
                <a:cubicBezTo>
                  <a:pt x="6" y="195"/>
                  <a:pt x="5" y="195"/>
                  <a:pt x="4" y="194"/>
                </a:cubicBezTo>
                <a:cubicBezTo>
                  <a:pt x="0" y="187"/>
                  <a:pt x="9" y="150"/>
                  <a:pt x="18" y="137"/>
                </a:cubicBezTo>
                <a:cubicBezTo>
                  <a:pt x="29" y="121"/>
                  <a:pt x="73" y="125"/>
                  <a:pt x="91" y="136"/>
                </a:cubicBezTo>
                <a:cubicBezTo>
                  <a:pt x="104" y="145"/>
                  <a:pt x="123" y="144"/>
                  <a:pt x="138" y="142"/>
                </a:cubicBezTo>
                <a:cubicBezTo>
                  <a:pt x="135" y="138"/>
                  <a:pt x="132" y="133"/>
                  <a:pt x="131" y="128"/>
                </a:cubicBezTo>
                <a:cubicBezTo>
                  <a:pt x="125" y="105"/>
                  <a:pt x="63" y="112"/>
                  <a:pt x="31" y="119"/>
                </a:cubicBezTo>
                <a:cubicBezTo>
                  <a:pt x="29" y="120"/>
                  <a:pt x="25" y="121"/>
                  <a:pt x="24" y="118"/>
                </a:cubicBezTo>
                <a:cubicBezTo>
                  <a:pt x="22" y="115"/>
                  <a:pt x="26" y="109"/>
                  <a:pt x="36" y="97"/>
                </a:cubicBezTo>
                <a:cubicBezTo>
                  <a:pt x="42" y="89"/>
                  <a:pt x="49" y="80"/>
                  <a:pt x="55" y="71"/>
                </a:cubicBezTo>
                <a:cubicBezTo>
                  <a:pt x="72" y="44"/>
                  <a:pt x="106" y="65"/>
                  <a:pt x="142" y="87"/>
                </a:cubicBezTo>
                <a:cubicBezTo>
                  <a:pt x="146" y="89"/>
                  <a:pt x="149" y="91"/>
                  <a:pt x="153" y="93"/>
                </a:cubicBezTo>
                <a:cubicBezTo>
                  <a:pt x="169" y="103"/>
                  <a:pt x="178" y="104"/>
                  <a:pt x="185" y="104"/>
                </a:cubicBezTo>
                <a:cubicBezTo>
                  <a:pt x="179" y="92"/>
                  <a:pt x="136" y="65"/>
                  <a:pt x="119" y="63"/>
                </a:cubicBezTo>
                <a:cubicBezTo>
                  <a:pt x="105" y="61"/>
                  <a:pt x="91" y="47"/>
                  <a:pt x="91" y="38"/>
                </a:cubicBezTo>
                <a:cubicBezTo>
                  <a:pt x="91" y="36"/>
                  <a:pt x="92" y="31"/>
                  <a:pt x="99" y="31"/>
                </a:cubicBezTo>
                <a:cubicBezTo>
                  <a:pt x="105" y="30"/>
                  <a:pt x="115" y="26"/>
                  <a:pt x="127" y="21"/>
                </a:cubicBezTo>
                <a:cubicBezTo>
                  <a:pt x="152" y="12"/>
                  <a:pt x="182" y="0"/>
                  <a:pt x="199" y="5"/>
                </a:cubicBezTo>
                <a:cubicBezTo>
                  <a:pt x="217" y="11"/>
                  <a:pt x="219" y="40"/>
                  <a:pt x="222" y="64"/>
                </a:cubicBezTo>
                <a:cubicBezTo>
                  <a:pt x="223" y="76"/>
                  <a:pt x="224" y="87"/>
                  <a:pt x="226" y="89"/>
                </a:cubicBezTo>
                <a:cubicBezTo>
                  <a:pt x="226" y="89"/>
                  <a:pt x="226" y="89"/>
                  <a:pt x="227" y="89"/>
                </a:cubicBezTo>
                <a:cubicBezTo>
                  <a:pt x="233" y="88"/>
                  <a:pt x="253" y="63"/>
                  <a:pt x="267" y="44"/>
                </a:cubicBezTo>
                <a:cubicBezTo>
                  <a:pt x="278" y="30"/>
                  <a:pt x="287" y="18"/>
                  <a:pt x="291" y="16"/>
                </a:cubicBezTo>
                <a:cubicBezTo>
                  <a:pt x="296" y="12"/>
                  <a:pt x="303" y="12"/>
                  <a:pt x="305" y="15"/>
                </a:cubicBezTo>
                <a:cubicBezTo>
                  <a:pt x="306" y="17"/>
                  <a:pt x="308" y="22"/>
                  <a:pt x="297" y="31"/>
                </a:cubicBezTo>
                <a:cubicBezTo>
                  <a:pt x="281" y="45"/>
                  <a:pt x="239" y="97"/>
                  <a:pt x="239" y="98"/>
                </a:cubicBezTo>
                <a:cubicBezTo>
                  <a:pt x="236" y="96"/>
                  <a:pt x="236" y="96"/>
                  <a:pt x="236" y="96"/>
                </a:cubicBezTo>
                <a:cubicBezTo>
                  <a:pt x="238" y="94"/>
                  <a:pt x="279" y="42"/>
                  <a:pt x="295" y="29"/>
                </a:cubicBezTo>
                <a:cubicBezTo>
                  <a:pt x="302" y="23"/>
                  <a:pt x="304" y="19"/>
                  <a:pt x="303" y="17"/>
                </a:cubicBezTo>
                <a:cubicBezTo>
                  <a:pt x="302" y="15"/>
                  <a:pt x="297" y="15"/>
                  <a:pt x="292" y="18"/>
                </a:cubicBezTo>
                <a:cubicBezTo>
                  <a:pt x="289" y="21"/>
                  <a:pt x="279" y="33"/>
                  <a:pt x="269" y="46"/>
                </a:cubicBezTo>
                <a:cubicBezTo>
                  <a:pt x="249" y="73"/>
                  <a:pt x="235" y="91"/>
                  <a:pt x="227" y="92"/>
                </a:cubicBezTo>
                <a:cubicBezTo>
                  <a:pt x="226" y="92"/>
                  <a:pt x="225" y="92"/>
                  <a:pt x="224" y="92"/>
                </a:cubicBezTo>
                <a:cubicBezTo>
                  <a:pt x="221" y="89"/>
                  <a:pt x="220" y="80"/>
                  <a:pt x="219" y="65"/>
                </a:cubicBezTo>
                <a:cubicBezTo>
                  <a:pt x="217" y="43"/>
                  <a:pt x="214" y="13"/>
                  <a:pt x="199" y="8"/>
                </a:cubicBezTo>
                <a:cubicBezTo>
                  <a:pt x="182" y="3"/>
                  <a:pt x="151" y="15"/>
                  <a:pt x="128" y="24"/>
                </a:cubicBezTo>
                <a:cubicBezTo>
                  <a:pt x="116" y="29"/>
                  <a:pt x="106" y="33"/>
                  <a:pt x="100" y="33"/>
                </a:cubicBezTo>
                <a:cubicBezTo>
                  <a:pt x="94" y="34"/>
                  <a:pt x="94" y="37"/>
                  <a:pt x="94" y="38"/>
                </a:cubicBezTo>
                <a:cubicBezTo>
                  <a:pt x="94" y="46"/>
                  <a:pt x="107" y="59"/>
                  <a:pt x="119" y="60"/>
                </a:cubicBezTo>
                <a:cubicBezTo>
                  <a:pt x="137" y="62"/>
                  <a:pt x="183" y="90"/>
                  <a:pt x="188" y="104"/>
                </a:cubicBezTo>
                <a:cubicBezTo>
                  <a:pt x="188" y="104"/>
                  <a:pt x="188" y="104"/>
                  <a:pt x="188" y="104"/>
                </a:cubicBezTo>
                <a:cubicBezTo>
                  <a:pt x="195" y="104"/>
                  <a:pt x="199" y="104"/>
                  <a:pt x="207" y="116"/>
                </a:cubicBezTo>
                <a:cubicBezTo>
                  <a:pt x="211" y="122"/>
                  <a:pt x="212" y="125"/>
                  <a:pt x="211" y="127"/>
                </a:cubicBezTo>
                <a:cubicBezTo>
                  <a:pt x="210" y="128"/>
                  <a:pt x="209" y="129"/>
                  <a:pt x="206" y="128"/>
                </a:cubicBezTo>
                <a:cubicBezTo>
                  <a:pt x="200" y="126"/>
                  <a:pt x="187" y="116"/>
                  <a:pt x="186" y="107"/>
                </a:cubicBezTo>
                <a:cubicBezTo>
                  <a:pt x="179" y="107"/>
                  <a:pt x="169" y="106"/>
                  <a:pt x="152" y="96"/>
                </a:cubicBezTo>
                <a:cubicBezTo>
                  <a:pt x="148" y="94"/>
                  <a:pt x="144" y="91"/>
                  <a:pt x="140" y="89"/>
                </a:cubicBezTo>
                <a:cubicBezTo>
                  <a:pt x="106" y="68"/>
                  <a:pt x="73" y="48"/>
                  <a:pt x="58" y="72"/>
                </a:cubicBezTo>
                <a:cubicBezTo>
                  <a:pt x="51" y="82"/>
                  <a:pt x="44" y="91"/>
                  <a:pt x="38" y="99"/>
                </a:cubicBezTo>
                <a:cubicBezTo>
                  <a:pt x="33" y="106"/>
                  <a:pt x="25" y="115"/>
                  <a:pt x="26" y="117"/>
                </a:cubicBezTo>
                <a:cubicBezTo>
                  <a:pt x="26" y="117"/>
                  <a:pt x="26" y="117"/>
                  <a:pt x="26" y="117"/>
                </a:cubicBezTo>
                <a:cubicBezTo>
                  <a:pt x="26" y="117"/>
                  <a:pt x="27" y="117"/>
                  <a:pt x="31" y="117"/>
                </a:cubicBezTo>
                <a:cubicBezTo>
                  <a:pt x="35" y="116"/>
                  <a:pt x="126" y="96"/>
                  <a:pt x="134" y="128"/>
                </a:cubicBezTo>
                <a:cubicBezTo>
                  <a:pt x="135" y="133"/>
                  <a:pt x="138" y="137"/>
                  <a:pt x="142" y="142"/>
                </a:cubicBezTo>
                <a:cubicBezTo>
                  <a:pt x="145" y="141"/>
                  <a:pt x="149" y="141"/>
                  <a:pt x="151" y="140"/>
                </a:cubicBezTo>
                <a:cubicBezTo>
                  <a:pt x="153" y="140"/>
                  <a:pt x="153" y="140"/>
                  <a:pt x="153" y="140"/>
                </a:cubicBezTo>
                <a:cubicBezTo>
                  <a:pt x="167" y="138"/>
                  <a:pt x="178" y="144"/>
                  <a:pt x="185" y="159"/>
                </a:cubicBezTo>
                <a:cubicBezTo>
                  <a:pt x="186" y="161"/>
                  <a:pt x="186" y="162"/>
                  <a:pt x="185" y="163"/>
                </a:cubicBezTo>
                <a:cubicBezTo>
                  <a:pt x="184" y="165"/>
                  <a:pt x="180" y="165"/>
                  <a:pt x="175" y="164"/>
                </a:cubicBezTo>
                <a:cubicBezTo>
                  <a:pt x="165" y="162"/>
                  <a:pt x="151" y="155"/>
                  <a:pt x="141" y="145"/>
                </a:cubicBezTo>
                <a:cubicBezTo>
                  <a:pt x="124" y="147"/>
                  <a:pt x="103" y="148"/>
                  <a:pt x="89" y="139"/>
                </a:cubicBezTo>
                <a:cubicBezTo>
                  <a:pt x="73" y="128"/>
                  <a:pt x="31" y="124"/>
                  <a:pt x="21" y="139"/>
                </a:cubicBezTo>
                <a:cubicBezTo>
                  <a:pt x="12" y="150"/>
                  <a:pt x="4" y="182"/>
                  <a:pt x="6" y="191"/>
                </a:cubicBezTo>
                <a:cubicBezTo>
                  <a:pt x="6" y="192"/>
                  <a:pt x="7" y="192"/>
                  <a:pt x="7" y="192"/>
                </a:cubicBezTo>
                <a:cubicBezTo>
                  <a:pt x="8" y="192"/>
                  <a:pt x="13" y="189"/>
                  <a:pt x="19" y="186"/>
                </a:cubicBezTo>
                <a:cubicBezTo>
                  <a:pt x="43" y="173"/>
                  <a:pt x="87" y="148"/>
                  <a:pt x="106" y="165"/>
                </a:cubicBezTo>
                <a:cubicBezTo>
                  <a:pt x="116" y="173"/>
                  <a:pt x="117" y="180"/>
                  <a:pt x="115" y="184"/>
                </a:cubicBezTo>
                <a:cubicBezTo>
                  <a:pt x="111" y="193"/>
                  <a:pt x="92" y="198"/>
                  <a:pt x="68" y="195"/>
                </a:cubicBezTo>
                <a:cubicBezTo>
                  <a:pt x="49" y="193"/>
                  <a:pt x="31" y="197"/>
                  <a:pt x="20" y="206"/>
                </a:cubicBezTo>
                <a:cubicBezTo>
                  <a:pt x="13" y="211"/>
                  <a:pt x="10" y="218"/>
                  <a:pt x="9" y="224"/>
                </a:cubicBezTo>
                <a:cubicBezTo>
                  <a:pt x="8" y="242"/>
                  <a:pt x="12" y="267"/>
                  <a:pt x="17" y="271"/>
                </a:cubicBezTo>
                <a:cubicBezTo>
                  <a:pt x="18" y="271"/>
                  <a:pt x="18" y="271"/>
                  <a:pt x="19" y="271"/>
                </a:cubicBezTo>
                <a:cubicBezTo>
                  <a:pt x="21" y="270"/>
                  <a:pt x="26" y="264"/>
                  <a:pt x="32" y="258"/>
                </a:cubicBezTo>
                <a:cubicBezTo>
                  <a:pt x="50" y="240"/>
                  <a:pt x="79" y="209"/>
                  <a:pt x="98" y="209"/>
                </a:cubicBezTo>
                <a:cubicBezTo>
                  <a:pt x="98" y="209"/>
                  <a:pt x="99" y="209"/>
                  <a:pt x="99" y="209"/>
                </a:cubicBezTo>
                <a:cubicBezTo>
                  <a:pt x="103" y="209"/>
                  <a:pt x="107" y="210"/>
                  <a:pt x="109" y="213"/>
                </a:cubicBezTo>
                <a:cubicBezTo>
                  <a:pt x="118" y="222"/>
                  <a:pt x="120" y="230"/>
                  <a:pt x="118" y="238"/>
                </a:cubicBezTo>
                <a:cubicBezTo>
                  <a:pt x="114" y="247"/>
                  <a:pt x="100" y="252"/>
                  <a:pt x="89" y="253"/>
                </a:cubicBezTo>
                <a:cubicBezTo>
                  <a:pt x="77" y="254"/>
                  <a:pt x="47" y="261"/>
                  <a:pt x="36" y="277"/>
                </a:cubicBezTo>
                <a:cubicBezTo>
                  <a:pt x="32" y="283"/>
                  <a:pt x="31" y="289"/>
                  <a:pt x="33" y="295"/>
                </a:cubicBezTo>
                <a:cubicBezTo>
                  <a:pt x="39" y="314"/>
                  <a:pt x="53" y="325"/>
                  <a:pt x="63" y="326"/>
                </a:cubicBezTo>
                <a:cubicBezTo>
                  <a:pt x="66" y="326"/>
                  <a:pt x="70" y="325"/>
                  <a:pt x="72" y="320"/>
                </a:cubicBezTo>
                <a:cubicBezTo>
                  <a:pt x="77" y="307"/>
                  <a:pt x="101" y="278"/>
                  <a:pt x="114" y="273"/>
                </a:cubicBezTo>
                <a:cubicBezTo>
                  <a:pt x="117" y="272"/>
                  <a:pt x="119" y="272"/>
                  <a:pt x="121" y="273"/>
                </a:cubicBezTo>
                <a:cubicBezTo>
                  <a:pt x="125" y="275"/>
                  <a:pt x="128" y="279"/>
                  <a:pt x="128" y="283"/>
                </a:cubicBezTo>
                <a:cubicBezTo>
                  <a:pt x="129" y="292"/>
                  <a:pt x="119" y="305"/>
                  <a:pt x="98" y="321"/>
                </a:cubicBezTo>
                <a:cubicBezTo>
                  <a:pt x="83" y="333"/>
                  <a:pt x="76" y="340"/>
                  <a:pt x="75" y="346"/>
                </a:cubicBezTo>
                <a:cubicBezTo>
                  <a:pt x="75" y="350"/>
                  <a:pt x="79" y="354"/>
                  <a:pt x="84" y="359"/>
                </a:cubicBezTo>
                <a:cubicBezTo>
                  <a:pt x="85" y="361"/>
                  <a:pt x="87" y="363"/>
                  <a:pt x="89" y="365"/>
                </a:cubicBezTo>
                <a:cubicBezTo>
                  <a:pt x="98" y="375"/>
                  <a:pt x="102" y="391"/>
                  <a:pt x="105" y="402"/>
                </a:cubicBezTo>
                <a:cubicBezTo>
                  <a:pt x="107" y="407"/>
                  <a:pt x="109" y="414"/>
                  <a:pt x="110" y="415"/>
                </a:cubicBezTo>
                <a:cubicBezTo>
                  <a:pt x="110" y="415"/>
                  <a:pt x="112" y="413"/>
                  <a:pt x="113" y="411"/>
                </a:cubicBezTo>
                <a:cubicBezTo>
                  <a:pt x="116" y="405"/>
                  <a:pt x="122" y="395"/>
                  <a:pt x="139" y="391"/>
                </a:cubicBezTo>
                <a:cubicBezTo>
                  <a:pt x="142" y="390"/>
                  <a:pt x="145" y="389"/>
                  <a:pt x="147" y="389"/>
                </a:cubicBezTo>
                <a:cubicBezTo>
                  <a:pt x="164" y="385"/>
                  <a:pt x="166" y="385"/>
                  <a:pt x="160" y="359"/>
                </a:cubicBezTo>
                <a:cubicBezTo>
                  <a:pt x="155" y="333"/>
                  <a:pt x="160" y="294"/>
                  <a:pt x="169" y="280"/>
                </a:cubicBezTo>
                <a:cubicBezTo>
                  <a:pt x="172" y="277"/>
                  <a:pt x="174" y="275"/>
                  <a:pt x="176" y="275"/>
                </a:cubicBezTo>
                <a:cubicBezTo>
                  <a:pt x="180" y="275"/>
                  <a:pt x="184" y="276"/>
                  <a:pt x="186" y="280"/>
                </a:cubicBezTo>
                <a:cubicBezTo>
                  <a:pt x="193" y="290"/>
                  <a:pt x="195" y="312"/>
                  <a:pt x="185" y="332"/>
                </a:cubicBezTo>
                <a:cubicBezTo>
                  <a:pt x="179" y="343"/>
                  <a:pt x="187" y="350"/>
                  <a:pt x="192" y="353"/>
                </a:cubicBezTo>
                <a:cubicBezTo>
                  <a:pt x="203" y="360"/>
                  <a:pt x="222" y="360"/>
                  <a:pt x="230" y="350"/>
                </a:cubicBezTo>
                <a:cubicBezTo>
                  <a:pt x="238" y="341"/>
                  <a:pt x="234" y="332"/>
                  <a:pt x="229" y="321"/>
                </a:cubicBezTo>
                <a:cubicBezTo>
                  <a:pt x="224" y="313"/>
                  <a:pt x="219" y="302"/>
                  <a:pt x="218" y="289"/>
                </a:cubicBezTo>
                <a:cubicBezTo>
                  <a:pt x="216" y="265"/>
                  <a:pt x="223" y="232"/>
                  <a:pt x="232" y="230"/>
                </a:cubicBezTo>
                <a:cubicBezTo>
                  <a:pt x="236" y="229"/>
                  <a:pt x="239" y="232"/>
                  <a:pt x="242" y="239"/>
                </a:cubicBezTo>
                <a:cubicBezTo>
                  <a:pt x="247" y="252"/>
                  <a:pt x="250" y="273"/>
                  <a:pt x="253" y="291"/>
                </a:cubicBezTo>
                <a:cubicBezTo>
                  <a:pt x="255" y="309"/>
                  <a:pt x="259" y="332"/>
                  <a:pt x="263" y="333"/>
                </a:cubicBezTo>
                <a:cubicBezTo>
                  <a:pt x="267" y="333"/>
                  <a:pt x="272" y="327"/>
                  <a:pt x="279" y="319"/>
                </a:cubicBezTo>
                <a:cubicBezTo>
                  <a:pt x="284" y="311"/>
                  <a:pt x="291" y="302"/>
                  <a:pt x="301" y="295"/>
                </a:cubicBezTo>
                <a:cubicBezTo>
                  <a:pt x="302" y="294"/>
                  <a:pt x="302" y="294"/>
                  <a:pt x="302" y="294"/>
                </a:cubicBezTo>
                <a:cubicBezTo>
                  <a:pt x="312" y="286"/>
                  <a:pt x="320" y="280"/>
                  <a:pt x="320" y="272"/>
                </a:cubicBezTo>
                <a:cubicBezTo>
                  <a:pt x="319" y="264"/>
                  <a:pt x="309" y="254"/>
                  <a:pt x="288" y="241"/>
                </a:cubicBezTo>
                <a:cubicBezTo>
                  <a:pt x="263" y="225"/>
                  <a:pt x="255" y="209"/>
                  <a:pt x="256" y="198"/>
                </a:cubicBezTo>
                <a:cubicBezTo>
                  <a:pt x="257" y="194"/>
                  <a:pt x="259" y="190"/>
                  <a:pt x="263" y="189"/>
                </a:cubicBezTo>
                <a:cubicBezTo>
                  <a:pt x="268" y="187"/>
                  <a:pt x="275" y="189"/>
                  <a:pt x="283" y="195"/>
                </a:cubicBezTo>
                <a:cubicBezTo>
                  <a:pt x="293" y="205"/>
                  <a:pt x="302" y="218"/>
                  <a:pt x="310" y="229"/>
                </a:cubicBezTo>
                <a:cubicBezTo>
                  <a:pt x="318" y="241"/>
                  <a:pt x="324" y="251"/>
                  <a:pt x="330" y="252"/>
                </a:cubicBezTo>
                <a:cubicBezTo>
                  <a:pt x="331" y="252"/>
                  <a:pt x="332" y="251"/>
                  <a:pt x="333" y="250"/>
                </a:cubicBezTo>
                <a:cubicBezTo>
                  <a:pt x="346" y="240"/>
                  <a:pt x="372" y="189"/>
                  <a:pt x="369" y="181"/>
                </a:cubicBezTo>
                <a:cubicBezTo>
                  <a:pt x="368" y="178"/>
                  <a:pt x="360" y="179"/>
                  <a:pt x="353" y="180"/>
                </a:cubicBezTo>
                <a:cubicBezTo>
                  <a:pt x="337" y="181"/>
                  <a:pt x="313" y="184"/>
                  <a:pt x="300" y="165"/>
                </a:cubicBezTo>
                <a:cubicBezTo>
                  <a:pt x="291" y="154"/>
                  <a:pt x="291" y="143"/>
                  <a:pt x="298" y="137"/>
                </a:cubicBezTo>
                <a:cubicBezTo>
                  <a:pt x="306" y="129"/>
                  <a:pt x="323" y="130"/>
                  <a:pt x="337" y="143"/>
                </a:cubicBezTo>
                <a:cubicBezTo>
                  <a:pt x="338" y="143"/>
                  <a:pt x="338" y="143"/>
                  <a:pt x="338" y="143"/>
                </a:cubicBezTo>
                <a:cubicBezTo>
                  <a:pt x="350" y="154"/>
                  <a:pt x="363" y="166"/>
                  <a:pt x="367" y="164"/>
                </a:cubicBezTo>
                <a:cubicBezTo>
                  <a:pt x="369" y="163"/>
                  <a:pt x="371" y="158"/>
                  <a:pt x="365" y="136"/>
                </a:cubicBezTo>
                <a:cubicBezTo>
                  <a:pt x="359" y="111"/>
                  <a:pt x="343" y="100"/>
                  <a:pt x="331" y="94"/>
                </a:cubicBezTo>
                <a:cubicBezTo>
                  <a:pt x="314" y="86"/>
                  <a:pt x="292" y="86"/>
                  <a:pt x="277" y="94"/>
                </a:cubicBezTo>
                <a:cubicBezTo>
                  <a:pt x="248" y="109"/>
                  <a:pt x="178" y="209"/>
                  <a:pt x="151" y="274"/>
                </a:cubicBezTo>
                <a:cubicBezTo>
                  <a:pt x="148" y="273"/>
                  <a:pt x="148" y="273"/>
                  <a:pt x="148" y="273"/>
                </a:cubicBezTo>
                <a:cubicBezTo>
                  <a:pt x="176" y="206"/>
                  <a:pt x="246" y="106"/>
                  <a:pt x="275" y="92"/>
                </a:cubicBezTo>
                <a:cubicBezTo>
                  <a:pt x="292" y="83"/>
                  <a:pt x="314" y="83"/>
                  <a:pt x="332" y="92"/>
                </a:cubicBezTo>
                <a:cubicBezTo>
                  <a:pt x="345" y="97"/>
                  <a:pt x="361" y="110"/>
                  <a:pt x="368" y="135"/>
                </a:cubicBezTo>
                <a:cubicBezTo>
                  <a:pt x="373" y="154"/>
                  <a:pt x="373" y="164"/>
                  <a:pt x="369" y="166"/>
                </a:cubicBezTo>
                <a:cubicBezTo>
                  <a:pt x="363" y="170"/>
                  <a:pt x="353" y="161"/>
                  <a:pt x="336" y="145"/>
                </a:cubicBezTo>
                <a:cubicBezTo>
                  <a:pt x="335" y="145"/>
                  <a:pt x="335" y="145"/>
                  <a:pt x="335" y="145"/>
                </a:cubicBezTo>
                <a:cubicBezTo>
                  <a:pt x="322" y="133"/>
                  <a:pt x="307" y="133"/>
                  <a:pt x="300" y="139"/>
                </a:cubicBezTo>
                <a:cubicBezTo>
                  <a:pt x="294" y="144"/>
                  <a:pt x="295" y="153"/>
                  <a:pt x="302" y="163"/>
                </a:cubicBezTo>
                <a:cubicBezTo>
                  <a:pt x="315" y="180"/>
                  <a:pt x="336" y="178"/>
                  <a:pt x="352" y="177"/>
                </a:cubicBezTo>
                <a:cubicBezTo>
                  <a:pt x="362" y="176"/>
                  <a:pt x="370" y="175"/>
                  <a:pt x="372" y="180"/>
                </a:cubicBezTo>
                <a:cubicBezTo>
                  <a:pt x="376" y="191"/>
                  <a:pt x="347" y="244"/>
                  <a:pt x="335" y="253"/>
                </a:cubicBezTo>
                <a:cubicBezTo>
                  <a:pt x="333" y="254"/>
                  <a:pt x="331" y="255"/>
                  <a:pt x="329" y="255"/>
                </a:cubicBezTo>
                <a:cubicBezTo>
                  <a:pt x="323" y="254"/>
                  <a:pt x="316" y="243"/>
                  <a:pt x="307" y="231"/>
                </a:cubicBezTo>
                <a:cubicBezTo>
                  <a:pt x="300" y="220"/>
                  <a:pt x="291" y="207"/>
                  <a:pt x="281" y="198"/>
                </a:cubicBezTo>
                <a:cubicBezTo>
                  <a:pt x="274" y="192"/>
                  <a:pt x="268" y="190"/>
                  <a:pt x="264" y="192"/>
                </a:cubicBezTo>
                <a:cubicBezTo>
                  <a:pt x="261" y="193"/>
                  <a:pt x="260" y="195"/>
                  <a:pt x="259" y="199"/>
                </a:cubicBezTo>
                <a:cubicBezTo>
                  <a:pt x="259" y="208"/>
                  <a:pt x="266" y="223"/>
                  <a:pt x="290" y="238"/>
                </a:cubicBezTo>
                <a:cubicBezTo>
                  <a:pt x="312" y="252"/>
                  <a:pt x="322" y="263"/>
                  <a:pt x="323" y="272"/>
                </a:cubicBezTo>
                <a:cubicBezTo>
                  <a:pt x="323" y="281"/>
                  <a:pt x="314" y="288"/>
                  <a:pt x="304" y="296"/>
                </a:cubicBezTo>
                <a:cubicBezTo>
                  <a:pt x="303" y="297"/>
                  <a:pt x="303" y="297"/>
                  <a:pt x="303" y="297"/>
                </a:cubicBezTo>
                <a:cubicBezTo>
                  <a:pt x="294" y="304"/>
                  <a:pt x="287" y="313"/>
                  <a:pt x="281" y="320"/>
                </a:cubicBezTo>
                <a:cubicBezTo>
                  <a:pt x="274" y="330"/>
                  <a:pt x="269" y="337"/>
                  <a:pt x="262" y="335"/>
                </a:cubicBezTo>
                <a:cubicBezTo>
                  <a:pt x="256" y="334"/>
                  <a:pt x="254" y="319"/>
                  <a:pt x="250" y="292"/>
                </a:cubicBezTo>
                <a:cubicBezTo>
                  <a:pt x="247" y="273"/>
                  <a:pt x="244" y="252"/>
                  <a:pt x="239" y="240"/>
                </a:cubicBezTo>
                <a:cubicBezTo>
                  <a:pt x="237" y="235"/>
                  <a:pt x="235" y="232"/>
                  <a:pt x="233" y="233"/>
                </a:cubicBezTo>
                <a:cubicBezTo>
                  <a:pt x="226" y="234"/>
                  <a:pt x="219" y="263"/>
                  <a:pt x="221" y="288"/>
                </a:cubicBezTo>
                <a:cubicBezTo>
                  <a:pt x="222" y="302"/>
                  <a:pt x="227" y="311"/>
                  <a:pt x="231" y="320"/>
                </a:cubicBezTo>
                <a:cubicBezTo>
                  <a:pt x="237" y="332"/>
                  <a:pt x="242" y="341"/>
                  <a:pt x="233" y="352"/>
                </a:cubicBezTo>
                <a:cubicBezTo>
                  <a:pt x="223" y="364"/>
                  <a:pt x="202" y="363"/>
                  <a:pt x="190" y="356"/>
                </a:cubicBezTo>
                <a:cubicBezTo>
                  <a:pt x="180" y="349"/>
                  <a:pt x="178" y="340"/>
                  <a:pt x="182" y="330"/>
                </a:cubicBezTo>
                <a:cubicBezTo>
                  <a:pt x="191" y="312"/>
                  <a:pt x="190" y="291"/>
                  <a:pt x="184" y="282"/>
                </a:cubicBezTo>
                <a:cubicBezTo>
                  <a:pt x="182" y="279"/>
                  <a:pt x="180" y="278"/>
                  <a:pt x="177" y="278"/>
                </a:cubicBezTo>
                <a:cubicBezTo>
                  <a:pt x="175" y="278"/>
                  <a:pt x="174" y="279"/>
                  <a:pt x="172" y="282"/>
                </a:cubicBezTo>
                <a:cubicBezTo>
                  <a:pt x="163" y="294"/>
                  <a:pt x="158" y="331"/>
                  <a:pt x="163" y="358"/>
                </a:cubicBezTo>
                <a:cubicBezTo>
                  <a:pt x="169" y="386"/>
                  <a:pt x="166" y="388"/>
                  <a:pt x="148" y="392"/>
                </a:cubicBezTo>
                <a:cubicBezTo>
                  <a:pt x="146" y="392"/>
                  <a:pt x="143" y="393"/>
                  <a:pt x="140" y="393"/>
                </a:cubicBezTo>
                <a:cubicBezTo>
                  <a:pt x="124" y="397"/>
                  <a:pt x="119" y="407"/>
                  <a:pt x="116" y="412"/>
                </a:cubicBezTo>
                <a:cubicBezTo>
                  <a:pt x="114" y="415"/>
                  <a:pt x="112" y="418"/>
                  <a:pt x="110" y="418"/>
                </a:cubicBezTo>
                <a:close/>
                <a:moveTo>
                  <a:pt x="145" y="144"/>
                </a:moveTo>
                <a:cubicBezTo>
                  <a:pt x="154" y="153"/>
                  <a:pt x="168" y="160"/>
                  <a:pt x="176" y="161"/>
                </a:cubicBezTo>
                <a:cubicBezTo>
                  <a:pt x="181" y="162"/>
                  <a:pt x="183" y="162"/>
                  <a:pt x="183" y="161"/>
                </a:cubicBezTo>
                <a:cubicBezTo>
                  <a:pt x="183" y="161"/>
                  <a:pt x="183" y="161"/>
                  <a:pt x="183" y="160"/>
                </a:cubicBezTo>
                <a:cubicBezTo>
                  <a:pt x="176" y="146"/>
                  <a:pt x="166" y="141"/>
                  <a:pt x="153" y="143"/>
                </a:cubicBezTo>
                <a:cubicBezTo>
                  <a:pt x="152" y="143"/>
                  <a:pt x="152" y="143"/>
                  <a:pt x="152" y="143"/>
                </a:cubicBezTo>
                <a:cubicBezTo>
                  <a:pt x="150" y="143"/>
                  <a:pt x="147" y="144"/>
                  <a:pt x="145" y="144"/>
                </a:cubicBezTo>
                <a:close/>
                <a:moveTo>
                  <a:pt x="189" y="107"/>
                </a:moveTo>
                <a:cubicBezTo>
                  <a:pt x="190" y="112"/>
                  <a:pt x="197" y="120"/>
                  <a:pt x="203" y="123"/>
                </a:cubicBezTo>
                <a:cubicBezTo>
                  <a:pt x="206" y="125"/>
                  <a:pt x="208" y="125"/>
                  <a:pt x="208" y="125"/>
                </a:cubicBezTo>
                <a:cubicBezTo>
                  <a:pt x="208" y="125"/>
                  <a:pt x="208" y="124"/>
                  <a:pt x="204" y="117"/>
                </a:cubicBezTo>
                <a:cubicBezTo>
                  <a:pt x="198" y="107"/>
                  <a:pt x="195" y="107"/>
                  <a:pt x="189" y="107"/>
                </a:cubicBezTo>
                <a:close/>
              </a:path>
            </a:pathLst>
          </a:custGeom>
          <a:solidFill>
            <a:srgbClr val="E2B7A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>
                <a:latin typeface="Ovo" panose="02020502070400060406" pitchFamily="18" charset="0"/>
              </a:rPr>
              <a:t>Menanti</a:t>
            </a:r>
            <a:endParaRPr lang="en-US" dirty="0">
              <a:latin typeface="Ovo" panose="02020502070400060406" pitchFamily="18" charset="0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- 2020 -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/>
        <p:txBody>
          <a:bodyPr>
            <a:noAutofit/>
          </a:bodyPr>
          <a:lstStyle/>
          <a:p>
            <a:r>
              <a:rPr lang="en-US" dirty="0"/>
              <a:t>COMPANY PROFILE </a:t>
            </a:r>
          </a:p>
          <a:p>
            <a:r>
              <a:rPr lang="en-US" dirty="0"/>
              <a:t>BY DANIELLA ANDRADE</a:t>
            </a:r>
          </a:p>
        </p:txBody>
      </p:sp>
    </p:spTree>
    <p:extLst>
      <p:ext uri="{BB962C8B-B14F-4D97-AF65-F5344CB8AC3E}">
        <p14:creationId xmlns:p14="http://schemas.microsoft.com/office/powerpoint/2010/main" val="360796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0" y="0"/>
            <a:ext cx="4320557" cy="13716000"/>
          </a:xfrm>
          <a:prstGeom prst="rect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brightnessContrast bright="-6000" contrast="22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22935787" y="12305997"/>
            <a:ext cx="635000" cy="635000"/>
          </a:xfrm>
          <a:prstGeom prst="ellipse">
            <a:avLst/>
          </a:prstGeom>
          <a:solidFill>
            <a:srgbClr val="8D907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0A06-B2D4-43AE-B209-43AB3562C227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7" name="Picture Placeholder 16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9" name="Picture Placeholder 18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0" name="Picture Placeholder 19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1" name="Picture Placeholder 20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31" name="Text Placeholder 30"/>
          <p:cNvSpPr>
            <a:spLocks noGrp="1"/>
          </p:cNvSpPr>
          <p:nvPr>
            <p:ph type="body" sz="quarter" idx="19"/>
          </p:nvPr>
        </p:nvSpPr>
        <p:spPr/>
        <p:txBody>
          <a:bodyPr>
            <a:noAutofit/>
          </a:bodyPr>
          <a:lstStyle/>
          <a:p>
            <a:r>
              <a:rPr lang="en-US" dirty="0">
                <a:latin typeface="Work Sans" panose="00000500000000000000" pitchFamily="2" charset="0"/>
              </a:rPr>
              <a:t>SECTION</a:t>
            </a:r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>
                <a:latin typeface="Ovo" panose="02020502070400060406" pitchFamily="18" charset="0"/>
              </a:rPr>
              <a:t>Meet The Team</a:t>
            </a:r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21"/>
          </p:nvPr>
        </p:nvSpPr>
        <p:spPr/>
        <p:txBody>
          <a:bodyPr>
            <a:noAutofit/>
          </a:bodyPr>
          <a:lstStyle/>
          <a:p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Lorem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ipsum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dolor sit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amet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consectetur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adipiscing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elit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.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Aliquam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dictum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turpis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tristique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dignissim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eros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eu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, </a:t>
            </a:r>
          </a:p>
        </p:txBody>
      </p:sp>
      <p:sp>
        <p:nvSpPr>
          <p:cNvPr id="43" name="Freeform 33"/>
          <p:cNvSpPr>
            <a:spLocks noEditPoints="1"/>
          </p:cNvSpPr>
          <p:nvPr/>
        </p:nvSpPr>
        <p:spPr bwMode="auto">
          <a:xfrm>
            <a:off x="19831050" y="-2343558"/>
            <a:ext cx="6594064" cy="7326737"/>
          </a:xfrm>
          <a:custGeom>
            <a:avLst/>
            <a:gdLst>
              <a:gd name="T0" fmla="*/ 87 w 376"/>
              <a:gd name="T1" fmla="*/ 367 h 418"/>
              <a:gd name="T2" fmla="*/ 125 w 376"/>
              <a:gd name="T3" fmla="*/ 283 h 418"/>
              <a:gd name="T4" fmla="*/ 63 w 376"/>
              <a:gd name="T5" fmla="*/ 329 h 418"/>
              <a:gd name="T6" fmla="*/ 115 w 376"/>
              <a:gd name="T7" fmla="*/ 236 h 418"/>
              <a:gd name="T8" fmla="*/ 34 w 376"/>
              <a:gd name="T9" fmla="*/ 260 h 418"/>
              <a:gd name="T10" fmla="*/ 18 w 376"/>
              <a:gd name="T11" fmla="*/ 204 h 418"/>
              <a:gd name="T12" fmla="*/ 20 w 376"/>
              <a:gd name="T13" fmla="*/ 189 h 418"/>
              <a:gd name="T14" fmla="*/ 91 w 376"/>
              <a:gd name="T15" fmla="*/ 136 h 418"/>
              <a:gd name="T16" fmla="*/ 24 w 376"/>
              <a:gd name="T17" fmla="*/ 118 h 418"/>
              <a:gd name="T18" fmla="*/ 153 w 376"/>
              <a:gd name="T19" fmla="*/ 93 h 418"/>
              <a:gd name="T20" fmla="*/ 99 w 376"/>
              <a:gd name="T21" fmla="*/ 31 h 418"/>
              <a:gd name="T22" fmla="*/ 226 w 376"/>
              <a:gd name="T23" fmla="*/ 89 h 418"/>
              <a:gd name="T24" fmla="*/ 305 w 376"/>
              <a:gd name="T25" fmla="*/ 15 h 418"/>
              <a:gd name="T26" fmla="*/ 295 w 376"/>
              <a:gd name="T27" fmla="*/ 29 h 418"/>
              <a:gd name="T28" fmla="*/ 227 w 376"/>
              <a:gd name="T29" fmla="*/ 92 h 418"/>
              <a:gd name="T30" fmla="*/ 128 w 376"/>
              <a:gd name="T31" fmla="*/ 24 h 418"/>
              <a:gd name="T32" fmla="*/ 188 w 376"/>
              <a:gd name="T33" fmla="*/ 104 h 418"/>
              <a:gd name="T34" fmla="*/ 206 w 376"/>
              <a:gd name="T35" fmla="*/ 128 h 418"/>
              <a:gd name="T36" fmla="*/ 58 w 376"/>
              <a:gd name="T37" fmla="*/ 72 h 418"/>
              <a:gd name="T38" fmla="*/ 31 w 376"/>
              <a:gd name="T39" fmla="*/ 117 h 418"/>
              <a:gd name="T40" fmla="*/ 153 w 376"/>
              <a:gd name="T41" fmla="*/ 140 h 418"/>
              <a:gd name="T42" fmla="*/ 141 w 376"/>
              <a:gd name="T43" fmla="*/ 145 h 418"/>
              <a:gd name="T44" fmla="*/ 7 w 376"/>
              <a:gd name="T45" fmla="*/ 192 h 418"/>
              <a:gd name="T46" fmla="*/ 68 w 376"/>
              <a:gd name="T47" fmla="*/ 195 h 418"/>
              <a:gd name="T48" fmla="*/ 19 w 376"/>
              <a:gd name="T49" fmla="*/ 271 h 418"/>
              <a:gd name="T50" fmla="*/ 109 w 376"/>
              <a:gd name="T51" fmla="*/ 213 h 418"/>
              <a:gd name="T52" fmla="*/ 33 w 376"/>
              <a:gd name="T53" fmla="*/ 295 h 418"/>
              <a:gd name="T54" fmla="*/ 121 w 376"/>
              <a:gd name="T55" fmla="*/ 273 h 418"/>
              <a:gd name="T56" fmla="*/ 84 w 376"/>
              <a:gd name="T57" fmla="*/ 359 h 418"/>
              <a:gd name="T58" fmla="*/ 113 w 376"/>
              <a:gd name="T59" fmla="*/ 411 h 418"/>
              <a:gd name="T60" fmla="*/ 169 w 376"/>
              <a:gd name="T61" fmla="*/ 280 h 418"/>
              <a:gd name="T62" fmla="*/ 192 w 376"/>
              <a:gd name="T63" fmla="*/ 353 h 418"/>
              <a:gd name="T64" fmla="*/ 232 w 376"/>
              <a:gd name="T65" fmla="*/ 230 h 418"/>
              <a:gd name="T66" fmla="*/ 279 w 376"/>
              <a:gd name="T67" fmla="*/ 319 h 418"/>
              <a:gd name="T68" fmla="*/ 288 w 376"/>
              <a:gd name="T69" fmla="*/ 241 h 418"/>
              <a:gd name="T70" fmla="*/ 310 w 376"/>
              <a:gd name="T71" fmla="*/ 229 h 418"/>
              <a:gd name="T72" fmla="*/ 353 w 376"/>
              <a:gd name="T73" fmla="*/ 180 h 418"/>
              <a:gd name="T74" fmla="*/ 338 w 376"/>
              <a:gd name="T75" fmla="*/ 143 h 418"/>
              <a:gd name="T76" fmla="*/ 277 w 376"/>
              <a:gd name="T77" fmla="*/ 94 h 418"/>
              <a:gd name="T78" fmla="*/ 332 w 376"/>
              <a:gd name="T79" fmla="*/ 92 h 418"/>
              <a:gd name="T80" fmla="*/ 335 w 376"/>
              <a:gd name="T81" fmla="*/ 145 h 418"/>
              <a:gd name="T82" fmla="*/ 372 w 376"/>
              <a:gd name="T83" fmla="*/ 180 h 418"/>
              <a:gd name="T84" fmla="*/ 281 w 376"/>
              <a:gd name="T85" fmla="*/ 198 h 418"/>
              <a:gd name="T86" fmla="*/ 323 w 376"/>
              <a:gd name="T87" fmla="*/ 272 h 418"/>
              <a:gd name="T88" fmla="*/ 262 w 376"/>
              <a:gd name="T89" fmla="*/ 335 h 418"/>
              <a:gd name="T90" fmla="*/ 221 w 376"/>
              <a:gd name="T91" fmla="*/ 288 h 418"/>
              <a:gd name="T92" fmla="*/ 182 w 376"/>
              <a:gd name="T93" fmla="*/ 330 h 418"/>
              <a:gd name="T94" fmla="*/ 163 w 376"/>
              <a:gd name="T95" fmla="*/ 358 h 418"/>
              <a:gd name="T96" fmla="*/ 110 w 376"/>
              <a:gd name="T97" fmla="*/ 418 h 418"/>
              <a:gd name="T98" fmla="*/ 183 w 376"/>
              <a:gd name="T99" fmla="*/ 160 h 418"/>
              <a:gd name="T100" fmla="*/ 189 w 376"/>
              <a:gd name="T101" fmla="*/ 107 h 418"/>
              <a:gd name="T102" fmla="*/ 189 w 376"/>
              <a:gd name="T103" fmla="*/ 107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76" h="418">
                <a:moveTo>
                  <a:pt x="110" y="418"/>
                </a:moveTo>
                <a:cubicBezTo>
                  <a:pt x="110" y="418"/>
                  <a:pt x="110" y="418"/>
                  <a:pt x="110" y="417"/>
                </a:cubicBezTo>
                <a:cubicBezTo>
                  <a:pt x="106" y="417"/>
                  <a:pt x="105" y="412"/>
                  <a:pt x="103" y="403"/>
                </a:cubicBezTo>
                <a:cubicBezTo>
                  <a:pt x="99" y="392"/>
                  <a:pt x="95" y="376"/>
                  <a:pt x="87" y="367"/>
                </a:cubicBezTo>
                <a:cubicBezTo>
                  <a:pt x="85" y="365"/>
                  <a:pt x="83" y="363"/>
                  <a:pt x="82" y="361"/>
                </a:cubicBezTo>
                <a:cubicBezTo>
                  <a:pt x="76" y="356"/>
                  <a:pt x="72" y="351"/>
                  <a:pt x="72" y="346"/>
                </a:cubicBezTo>
                <a:cubicBezTo>
                  <a:pt x="73" y="339"/>
                  <a:pt x="80" y="331"/>
                  <a:pt x="96" y="318"/>
                </a:cubicBezTo>
                <a:cubicBezTo>
                  <a:pt x="121" y="299"/>
                  <a:pt x="126" y="289"/>
                  <a:pt x="125" y="283"/>
                </a:cubicBezTo>
                <a:cubicBezTo>
                  <a:pt x="125" y="280"/>
                  <a:pt x="123" y="278"/>
                  <a:pt x="120" y="276"/>
                </a:cubicBezTo>
                <a:cubicBezTo>
                  <a:pt x="119" y="275"/>
                  <a:pt x="117" y="275"/>
                  <a:pt x="115" y="276"/>
                </a:cubicBezTo>
                <a:cubicBezTo>
                  <a:pt x="103" y="280"/>
                  <a:pt x="79" y="309"/>
                  <a:pt x="74" y="321"/>
                </a:cubicBezTo>
                <a:cubicBezTo>
                  <a:pt x="73" y="326"/>
                  <a:pt x="68" y="329"/>
                  <a:pt x="63" y="329"/>
                </a:cubicBezTo>
                <a:cubicBezTo>
                  <a:pt x="52" y="328"/>
                  <a:pt x="37" y="317"/>
                  <a:pt x="31" y="296"/>
                </a:cubicBezTo>
                <a:cubicBezTo>
                  <a:pt x="28" y="289"/>
                  <a:pt x="29" y="282"/>
                  <a:pt x="33" y="276"/>
                </a:cubicBezTo>
                <a:cubicBezTo>
                  <a:pt x="45" y="259"/>
                  <a:pt x="76" y="251"/>
                  <a:pt x="89" y="250"/>
                </a:cubicBezTo>
                <a:cubicBezTo>
                  <a:pt x="99" y="249"/>
                  <a:pt x="111" y="245"/>
                  <a:pt x="115" y="236"/>
                </a:cubicBezTo>
                <a:cubicBezTo>
                  <a:pt x="117" y="230"/>
                  <a:pt x="115" y="223"/>
                  <a:pt x="107" y="215"/>
                </a:cubicBezTo>
                <a:cubicBezTo>
                  <a:pt x="105" y="213"/>
                  <a:pt x="102" y="212"/>
                  <a:pt x="99" y="212"/>
                </a:cubicBezTo>
                <a:cubicBezTo>
                  <a:pt x="98" y="212"/>
                  <a:pt x="98" y="212"/>
                  <a:pt x="98" y="212"/>
                </a:cubicBezTo>
                <a:cubicBezTo>
                  <a:pt x="80" y="212"/>
                  <a:pt x="51" y="242"/>
                  <a:pt x="34" y="260"/>
                </a:cubicBezTo>
                <a:cubicBezTo>
                  <a:pt x="26" y="268"/>
                  <a:pt x="22" y="272"/>
                  <a:pt x="20" y="273"/>
                </a:cubicBezTo>
                <a:cubicBezTo>
                  <a:pt x="19" y="274"/>
                  <a:pt x="17" y="274"/>
                  <a:pt x="16" y="273"/>
                </a:cubicBezTo>
                <a:cubicBezTo>
                  <a:pt x="8" y="268"/>
                  <a:pt x="5" y="240"/>
                  <a:pt x="6" y="224"/>
                </a:cubicBezTo>
                <a:cubicBezTo>
                  <a:pt x="7" y="216"/>
                  <a:pt x="11" y="209"/>
                  <a:pt x="18" y="204"/>
                </a:cubicBezTo>
                <a:cubicBezTo>
                  <a:pt x="30" y="194"/>
                  <a:pt x="49" y="189"/>
                  <a:pt x="69" y="192"/>
                </a:cubicBezTo>
                <a:cubicBezTo>
                  <a:pt x="90" y="194"/>
                  <a:pt x="109" y="191"/>
                  <a:pt x="112" y="183"/>
                </a:cubicBezTo>
                <a:cubicBezTo>
                  <a:pt x="115" y="177"/>
                  <a:pt x="109" y="171"/>
                  <a:pt x="104" y="167"/>
                </a:cubicBezTo>
                <a:cubicBezTo>
                  <a:pt x="86" y="152"/>
                  <a:pt x="42" y="177"/>
                  <a:pt x="20" y="189"/>
                </a:cubicBezTo>
                <a:cubicBezTo>
                  <a:pt x="13" y="193"/>
                  <a:pt x="9" y="195"/>
                  <a:pt x="7" y="195"/>
                </a:cubicBezTo>
                <a:cubicBezTo>
                  <a:pt x="6" y="195"/>
                  <a:pt x="5" y="195"/>
                  <a:pt x="4" y="194"/>
                </a:cubicBezTo>
                <a:cubicBezTo>
                  <a:pt x="0" y="187"/>
                  <a:pt x="9" y="150"/>
                  <a:pt x="18" y="137"/>
                </a:cubicBezTo>
                <a:cubicBezTo>
                  <a:pt x="29" y="121"/>
                  <a:pt x="73" y="125"/>
                  <a:pt x="91" y="136"/>
                </a:cubicBezTo>
                <a:cubicBezTo>
                  <a:pt x="104" y="145"/>
                  <a:pt x="123" y="144"/>
                  <a:pt x="138" y="142"/>
                </a:cubicBezTo>
                <a:cubicBezTo>
                  <a:pt x="135" y="138"/>
                  <a:pt x="132" y="133"/>
                  <a:pt x="131" y="128"/>
                </a:cubicBezTo>
                <a:cubicBezTo>
                  <a:pt x="125" y="105"/>
                  <a:pt x="63" y="112"/>
                  <a:pt x="31" y="119"/>
                </a:cubicBezTo>
                <a:cubicBezTo>
                  <a:pt x="29" y="120"/>
                  <a:pt x="25" y="121"/>
                  <a:pt x="24" y="118"/>
                </a:cubicBezTo>
                <a:cubicBezTo>
                  <a:pt x="22" y="115"/>
                  <a:pt x="26" y="109"/>
                  <a:pt x="36" y="97"/>
                </a:cubicBezTo>
                <a:cubicBezTo>
                  <a:pt x="42" y="89"/>
                  <a:pt x="49" y="80"/>
                  <a:pt x="55" y="71"/>
                </a:cubicBezTo>
                <a:cubicBezTo>
                  <a:pt x="72" y="44"/>
                  <a:pt x="106" y="65"/>
                  <a:pt x="142" y="87"/>
                </a:cubicBezTo>
                <a:cubicBezTo>
                  <a:pt x="146" y="89"/>
                  <a:pt x="149" y="91"/>
                  <a:pt x="153" y="93"/>
                </a:cubicBezTo>
                <a:cubicBezTo>
                  <a:pt x="169" y="103"/>
                  <a:pt x="178" y="104"/>
                  <a:pt x="185" y="104"/>
                </a:cubicBezTo>
                <a:cubicBezTo>
                  <a:pt x="179" y="92"/>
                  <a:pt x="136" y="65"/>
                  <a:pt x="119" y="63"/>
                </a:cubicBezTo>
                <a:cubicBezTo>
                  <a:pt x="105" y="61"/>
                  <a:pt x="91" y="47"/>
                  <a:pt x="91" y="38"/>
                </a:cubicBezTo>
                <a:cubicBezTo>
                  <a:pt x="91" y="36"/>
                  <a:pt x="92" y="31"/>
                  <a:pt x="99" y="31"/>
                </a:cubicBezTo>
                <a:cubicBezTo>
                  <a:pt x="105" y="30"/>
                  <a:pt x="115" y="26"/>
                  <a:pt x="127" y="21"/>
                </a:cubicBezTo>
                <a:cubicBezTo>
                  <a:pt x="152" y="12"/>
                  <a:pt x="182" y="0"/>
                  <a:pt x="199" y="5"/>
                </a:cubicBezTo>
                <a:cubicBezTo>
                  <a:pt x="217" y="11"/>
                  <a:pt x="219" y="40"/>
                  <a:pt x="222" y="64"/>
                </a:cubicBezTo>
                <a:cubicBezTo>
                  <a:pt x="223" y="76"/>
                  <a:pt x="224" y="87"/>
                  <a:pt x="226" y="89"/>
                </a:cubicBezTo>
                <a:cubicBezTo>
                  <a:pt x="226" y="89"/>
                  <a:pt x="226" y="89"/>
                  <a:pt x="227" y="89"/>
                </a:cubicBezTo>
                <a:cubicBezTo>
                  <a:pt x="233" y="88"/>
                  <a:pt x="253" y="63"/>
                  <a:pt x="267" y="44"/>
                </a:cubicBezTo>
                <a:cubicBezTo>
                  <a:pt x="278" y="30"/>
                  <a:pt x="287" y="18"/>
                  <a:pt x="291" y="16"/>
                </a:cubicBezTo>
                <a:cubicBezTo>
                  <a:pt x="296" y="12"/>
                  <a:pt x="303" y="12"/>
                  <a:pt x="305" y="15"/>
                </a:cubicBezTo>
                <a:cubicBezTo>
                  <a:pt x="306" y="17"/>
                  <a:pt x="308" y="22"/>
                  <a:pt x="297" y="31"/>
                </a:cubicBezTo>
                <a:cubicBezTo>
                  <a:pt x="281" y="45"/>
                  <a:pt x="239" y="97"/>
                  <a:pt x="239" y="98"/>
                </a:cubicBezTo>
                <a:cubicBezTo>
                  <a:pt x="236" y="96"/>
                  <a:pt x="236" y="96"/>
                  <a:pt x="236" y="96"/>
                </a:cubicBezTo>
                <a:cubicBezTo>
                  <a:pt x="238" y="94"/>
                  <a:pt x="279" y="42"/>
                  <a:pt x="295" y="29"/>
                </a:cubicBezTo>
                <a:cubicBezTo>
                  <a:pt x="302" y="23"/>
                  <a:pt x="304" y="19"/>
                  <a:pt x="303" y="17"/>
                </a:cubicBezTo>
                <a:cubicBezTo>
                  <a:pt x="302" y="15"/>
                  <a:pt x="297" y="15"/>
                  <a:pt x="292" y="18"/>
                </a:cubicBezTo>
                <a:cubicBezTo>
                  <a:pt x="289" y="21"/>
                  <a:pt x="279" y="33"/>
                  <a:pt x="269" y="46"/>
                </a:cubicBezTo>
                <a:cubicBezTo>
                  <a:pt x="249" y="73"/>
                  <a:pt x="235" y="91"/>
                  <a:pt x="227" y="92"/>
                </a:cubicBezTo>
                <a:cubicBezTo>
                  <a:pt x="226" y="92"/>
                  <a:pt x="225" y="92"/>
                  <a:pt x="224" y="92"/>
                </a:cubicBezTo>
                <a:cubicBezTo>
                  <a:pt x="221" y="89"/>
                  <a:pt x="220" y="80"/>
                  <a:pt x="219" y="65"/>
                </a:cubicBezTo>
                <a:cubicBezTo>
                  <a:pt x="217" y="43"/>
                  <a:pt x="214" y="13"/>
                  <a:pt x="199" y="8"/>
                </a:cubicBezTo>
                <a:cubicBezTo>
                  <a:pt x="182" y="3"/>
                  <a:pt x="151" y="15"/>
                  <a:pt x="128" y="24"/>
                </a:cubicBezTo>
                <a:cubicBezTo>
                  <a:pt x="116" y="29"/>
                  <a:pt x="106" y="33"/>
                  <a:pt x="100" y="33"/>
                </a:cubicBezTo>
                <a:cubicBezTo>
                  <a:pt x="94" y="34"/>
                  <a:pt x="94" y="37"/>
                  <a:pt x="94" y="38"/>
                </a:cubicBezTo>
                <a:cubicBezTo>
                  <a:pt x="94" y="46"/>
                  <a:pt x="107" y="59"/>
                  <a:pt x="119" y="60"/>
                </a:cubicBezTo>
                <a:cubicBezTo>
                  <a:pt x="137" y="62"/>
                  <a:pt x="183" y="90"/>
                  <a:pt x="188" y="104"/>
                </a:cubicBezTo>
                <a:cubicBezTo>
                  <a:pt x="188" y="104"/>
                  <a:pt x="188" y="104"/>
                  <a:pt x="188" y="104"/>
                </a:cubicBezTo>
                <a:cubicBezTo>
                  <a:pt x="195" y="104"/>
                  <a:pt x="199" y="104"/>
                  <a:pt x="207" y="116"/>
                </a:cubicBezTo>
                <a:cubicBezTo>
                  <a:pt x="211" y="122"/>
                  <a:pt x="212" y="125"/>
                  <a:pt x="211" y="127"/>
                </a:cubicBezTo>
                <a:cubicBezTo>
                  <a:pt x="210" y="128"/>
                  <a:pt x="209" y="129"/>
                  <a:pt x="206" y="128"/>
                </a:cubicBezTo>
                <a:cubicBezTo>
                  <a:pt x="200" y="126"/>
                  <a:pt x="187" y="116"/>
                  <a:pt x="186" y="107"/>
                </a:cubicBezTo>
                <a:cubicBezTo>
                  <a:pt x="179" y="107"/>
                  <a:pt x="169" y="106"/>
                  <a:pt x="152" y="96"/>
                </a:cubicBezTo>
                <a:cubicBezTo>
                  <a:pt x="148" y="94"/>
                  <a:pt x="144" y="91"/>
                  <a:pt x="140" y="89"/>
                </a:cubicBezTo>
                <a:cubicBezTo>
                  <a:pt x="106" y="68"/>
                  <a:pt x="73" y="48"/>
                  <a:pt x="58" y="72"/>
                </a:cubicBezTo>
                <a:cubicBezTo>
                  <a:pt x="51" y="82"/>
                  <a:pt x="44" y="91"/>
                  <a:pt x="38" y="99"/>
                </a:cubicBezTo>
                <a:cubicBezTo>
                  <a:pt x="33" y="106"/>
                  <a:pt x="25" y="115"/>
                  <a:pt x="26" y="117"/>
                </a:cubicBezTo>
                <a:cubicBezTo>
                  <a:pt x="26" y="117"/>
                  <a:pt x="26" y="117"/>
                  <a:pt x="26" y="117"/>
                </a:cubicBezTo>
                <a:cubicBezTo>
                  <a:pt x="26" y="117"/>
                  <a:pt x="27" y="117"/>
                  <a:pt x="31" y="117"/>
                </a:cubicBezTo>
                <a:cubicBezTo>
                  <a:pt x="35" y="116"/>
                  <a:pt x="126" y="96"/>
                  <a:pt x="134" y="128"/>
                </a:cubicBezTo>
                <a:cubicBezTo>
                  <a:pt x="135" y="133"/>
                  <a:pt x="138" y="137"/>
                  <a:pt x="142" y="142"/>
                </a:cubicBezTo>
                <a:cubicBezTo>
                  <a:pt x="145" y="141"/>
                  <a:pt x="149" y="141"/>
                  <a:pt x="151" y="140"/>
                </a:cubicBezTo>
                <a:cubicBezTo>
                  <a:pt x="153" y="140"/>
                  <a:pt x="153" y="140"/>
                  <a:pt x="153" y="140"/>
                </a:cubicBezTo>
                <a:cubicBezTo>
                  <a:pt x="167" y="138"/>
                  <a:pt x="178" y="144"/>
                  <a:pt x="185" y="159"/>
                </a:cubicBezTo>
                <a:cubicBezTo>
                  <a:pt x="186" y="161"/>
                  <a:pt x="186" y="162"/>
                  <a:pt x="185" y="163"/>
                </a:cubicBezTo>
                <a:cubicBezTo>
                  <a:pt x="184" y="165"/>
                  <a:pt x="180" y="165"/>
                  <a:pt x="175" y="164"/>
                </a:cubicBezTo>
                <a:cubicBezTo>
                  <a:pt x="165" y="162"/>
                  <a:pt x="151" y="155"/>
                  <a:pt x="141" y="145"/>
                </a:cubicBezTo>
                <a:cubicBezTo>
                  <a:pt x="124" y="147"/>
                  <a:pt x="103" y="148"/>
                  <a:pt x="89" y="139"/>
                </a:cubicBezTo>
                <a:cubicBezTo>
                  <a:pt x="73" y="128"/>
                  <a:pt x="31" y="124"/>
                  <a:pt x="21" y="139"/>
                </a:cubicBezTo>
                <a:cubicBezTo>
                  <a:pt x="12" y="150"/>
                  <a:pt x="4" y="182"/>
                  <a:pt x="6" y="191"/>
                </a:cubicBezTo>
                <a:cubicBezTo>
                  <a:pt x="6" y="192"/>
                  <a:pt x="7" y="192"/>
                  <a:pt x="7" y="192"/>
                </a:cubicBezTo>
                <a:cubicBezTo>
                  <a:pt x="8" y="192"/>
                  <a:pt x="13" y="189"/>
                  <a:pt x="19" y="186"/>
                </a:cubicBezTo>
                <a:cubicBezTo>
                  <a:pt x="43" y="173"/>
                  <a:pt x="87" y="148"/>
                  <a:pt x="106" y="165"/>
                </a:cubicBezTo>
                <a:cubicBezTo>
                  <a:pt x="116" y="173"/>
                  <a:pt x="117" y="180"/>
                  <a:pt x="115" y="184"/>
                </a:cubicBezTo>
                <a:cubicBezTo>
                  <a:pt x="111" y="193"/>
                  <a:pt x="92" y="198"/>
                  <a:pt x="68" y="195"/>
                </a:cubicBezTo>
                <a:cubicBezTo>
                  <a:pt x="49" y="193"/>
                  <a:pt x="31" y="197"/>
                  <a:pt x="20" y="206"/>
                </a:cubicBezTo>
                <a:cubicBezTo>
                  <a:pt x="13" y="211"/>
                  <a:pt x="10" y="218"/>
                  <a:pt x="9" y="224"/>
                </a:cubicBezTo>
                <a:cubicBezTo>
                  <a:pt x="8" y="242"/>
                  <a:pt x="12" y="267"/>
                  <a:pt x="17" y="271"/>
                </a:cubicBezTo>
                <a:cubicBezTo>
                  <a:pt x="18" y="271"/>
                  <a:pt x="18" y="271"/>
                  <a:pt x="19" y="271"/>
                </a:cubicBezTo>
                <a:cubicBezTo>
                  <a:pt x="21" y="270"/>
                  <a:pt x="26" y="264"/>
                  <a:pt x="32" y="258"/>
                </a:cubicBezTo>
                <a:cubicBezTo>
                  <a:pt x="50" y="240"/>
                  <a:pt x="79" y="209"/>
                  <a:pt x="98" y="209"/>
                </a:cubicBezTo>
                <a:cubicBezTo>
                  <a:pt x="98" y="209"/>
                  <a:pt x="99" y="209"/>
                  <a:pt x="99" y="209"/>
                </a:cubicBezTo>
                <a:cubicBezTo>
                  <a:pt x="103" y="209"/>
                  <a:pt x="107" y="210"/>
                  <a:pt x="109" y="213"/>
                </a:cubicBezTo>
                <a:cubicBezTo>
                  <a:pt x="118" y="222"/>
                  <a:pt x="120" y="230"/>
                  <a:pt x="118" y="238"/>
                </a:cubicBezTo>
                <a:cubicBezTo>
                  <a:pt x="114" y="247"/>
                  <a:pt x="100" y="252"/>
                  <a:pt x="89" y="253"/>
                </a:cubicBezTo>
                <a:cubicBezTo>
                  <a:pt x="77" y="254"/>
                  <a:pt x="47" y="261"/>
                  <a:pt x="36" y="277"/>
                </a:cubicBezTo>
                <a:cubicBezTo>
                  <a:pt x="32" y="283"/>
                  <a:pt x="31" y="289"/>
                  <a:pt x="33" y="295"/>
                </a:cubicBezTo>
                <a:cubicBezTo>
                  <a:pt x="39" y="314"/>
                  <a:pt x="53" y="325"/>
                  <a:pt x="63" y="326"/>
                </a:cubicBezTo>
                <a:cubicBezTo>
                  <a:pt x="66" y="326"/>
                  <a:pt x="70" y="325"/>
                  <a:pt x="72" y="320"/>
                </a:cubicBezTo>
                <a:cubicBezTo>
                  <a:pt x="77" y="307"/>
                  <a:pt x="101" y="278"/>
                  <a:pt x="114" y="273"/>
                </a:cubicBezTo>
                <a:cubicBezTo>
                  <a:pt x="117" y="272"/>
                  <a:pt x="119" y="272"/>
                  <a:pt x="121" y="273"/>
                </a:cubicBezTo>
                <a:cubicBezTo>
                  <a:pt x="125" y="275"/>
                  <a:pt x="128" y="279"/>
                  <a:pt x="128" y="283"/>
                </a:cubicBezTo>
                <a:cubicBezTo>
                  <a:pt x="129" y="292"/>
                  <a:pt x="119" y="305"/>
                  <a:pt x="98" y="321"/>
                </a:cubicBezTo>
                <a:cubicBezTo>
                  <a:pt x="83" y="333"/>
                  <a:pt x="76" y="340"/>
                  <a:pt x="75" y="346"/>
                </a:cubicBezTo>
                <a:cubicBezTo>
                  <a:pt x="75" y="350"/>
                  <a:pt x="79" y="354"/>
                  <a:pt x="84" y="359"/>
                </a:cubicBezTo>
                <a:cubicBezTo>
                  <a:pt x="85" y="361"/>
                  <a:pt x="87" y="363"/>
                  <a:pt x="89" y="365"/>
                </a:cubicBezTo>
                <a:cubicBezTo>
                  <a:pt x="98" y="375"/>
                  <a:pt x="102" y="391"/>
                  <a:pt x="105" y="402"/>
                </a:cubicBezTo>
                <a:cubicBezTo>
                  <a:pt x="107" y="407"/>
                  <a:pt x="109" y="414"/>
                  <a:pt x="110" y="415"/>
                </a:cubicBezTo>
                <a:cubicBezTo>
                  <a:pt x="110" y="415"/>
                  <a:pt x="112" y="413"/>
                  <a:pt x="113" y="411"/>
                </a:cubicBezTo>
                <a:cubicBezTo>
                  <a:pt x="116" y="405"/>
                  <a:pt x="122" y="395"/>
                  <a:pt x="139" y="391"/>
                </a:cubicBezTo>
                <a:cubicBezTo>
                  <a:pt x="142" y="390"/>
                  <a:pt x="145" y="389"/>
                  <a:pt x="147" y="389"/>
                </a:cubicBezTo>
                <a:cubicBezTo>
                  <a:pt x="164" y="385"/>
                  <a:pt x="166" y="385"/>
                  <a:pt x="160" y="359"/>
                </a:cubicBezTo>
                <a:cubicBezTo>
                  <a:pt x="155" y="333"/>
                  <a:pt x="160" y="294"/>
                  <a:pt x="169" y="280"/>
                </a:cubicBezTo>
                <a:cubicBezTo>
                  <a:pt x="172" y="277"/>
                  <a:pt x="174" y="275"/>
                  <a:pt x="176" y="275"/>
                </a:cubicBezTo>
                <a:cubicBezTo>
                  <a:pt x="180" y="275"/>
                  <a:pt x="184" y="276"/>
                  <a:pt x="186" y="280"/>
                </a:cubicBezTo>
                <a:cubicBezTo>
                  <a:pt x="193" y="290"/>
                  <a:pt x="195" y="312"/>
                  <a:pt x="185" y="332"/>
                </a:cubicBezTo>
                <a:cubicBezTo>
                  <a:pt x="179" y="343"/>
                  <a:pt x="187" y="350"/>
                  <a:pt x="192" y="353"/>
                </a:cubicBezTo>
                <a:cubicBezTo>
                  <a:pt x="203" y="360"/>
                  <a:pt x="222" y="360"/>
                  <a:pt x="230" y="350"/>
                </a:cubicBezTo>
                <a:cubicBezTo>
                  <a:pt x="238" y="341"/>
                  <a:pt x="234" y="332"/>
                  <a:pt x="229" y="321"/>
                </a:cubicBezTo>
                <a:cubicBezTo>
                  <a:pt x="224" y="313"/>
                  <a:pt x="219" y="302"/>
                  <a:pt x="218" y="289"/>
                </a:cubicBezTo>
                <a:cubicBezTo>
                  <a:pt x="216" y="265"/>
                  <a:pt x="223" y="232"/>
                  <a:pt x="232" y="230"/>
                </a:cubicBezTo>
                <a:cubicBezTo>
                  <a:pt x="236" y="229"/>
                  <a:pt x="239" y="232"/>
                  <a:pt x="242" y="239"/>
                </a:cubicBezTo>
                <a:cubicBezTo>
                  <a:pt x="247" y="252"/>
                  <a:pt x="250" y="273"/>
                  <a:pt x="253" y="291"/>
                </a:cubicBezTo>
                <a:cubicBezTo>
                  <a:pt x="255" y="309"/>
                  <a:pt x="259" y="332"/>
                  <a:pt x="263" y="333"/>
                </a:cubicBezTo>
                <a:cubicBezTo>
                  <a:pt x="267" y="333"/>
                  <a:pt x="272" y="327"/>
                  <a:pt x="279" y="319"/>
                </a:cubicBezTo>
                <a:cubicBezTo>
                  <a:pt x="284" y="311"/>
                  <a:pt x="291" y="302"/>
                  <a:pt x="301" y="295"/>
                </a:cubicBezTo>
                <a:cubicBezTo>
                  <a:pt x="302" y="294"/>
                  <a:pt x="302" y="294"/>
                  <a:pt x="302" y="294"/>
                </a:cubicBezTo>
                <a:cubicBezTo>
                  <a:pt x="312" y="286"/>
                  <a:pt x="320" y="280"/>
                  <a:pt x="320" y="272"/>
                </a:cubicBezTo>
                <a:cubicBezTo>
                  <a:pt x="319" y="264"/>
                  <a:pt x="309" y="254"/>
                  <a:pt x="288" y="241"/>
                </a:cubicBezTo>
                <a:cubicBezTo>
                  <a:pt x="263" y="225"/>
                  <a:pt x="255" y="209"/>
                  <a:pt x="256" y="198"/>
                </a:cubicBezTo>
                <a:cubicBezTo>
                  <a:pt x="257" y="194"/>
                  <a:pt x="259" y="190"/>
                  <a:pt x="263" y="189"/>
                </a:cubicBezTo>
                <a:cubicBezTo>
                  <a:pt x="268" y="187"/>
                  <a:pt x="275" y="189"/>
                  <a:pt x="283" y="195"/>
                </a:cubicBezTo>
                <a:cubicBezTo>
                  <a:pt x="293" y="205"/>
                  <a:pt x="302" y="218"/>
                  <a:pt x="310" y="229"/>
                </a:cubicBezTo>
                <a:cubicBezTo>
                  <a:pt x="318" y="241"/>
                  <a:pt x="324" y="251"/>
                  <a:pt x="330" y="252"/>
                </a:cubicBezTo>
                <a:cubicBezTo>
                  <a:pt x="331" y="252"/>
                  <a:pt x="332" y="251"/>
                  <a:pt x="333" y="250"/>
                </a:cubicBezTo>
                <a:cubicBezTo>
                  <a:pt x="346" y="240"/>
                  <a:pt x="372" y="189"/>
                  <a:pt x="369" y="181"/>
                </a:cubicBezTo>
                <a:cubicBezTo>
                  <a:pt x="368" y="178"/>
                  <a:pt x="360" y="179"/>
                  <a:pt x="353" y="180"/>
                </a:cubicBezTo>
                <a:cubicBezTo>
                  <a:pt x="337" y="181"/>
                  <a:pt x="313" y="184"/>
                  <a:pt x="300" y="165"/>
                </a:cubicBezTo>
                <a:cubicBezTo>
                  <a:pt x="291" y="154"/>
                  <a:pt x="291" y="143"/>
                  <a:pt x="298" y="137"/>
                </a:cubicBezTo>
                <a:cubicBezTo>
                  <a:pt x="306" y="129"/>
                  <a:pt x="323" y="130"/>
                  <a:pt x="337" y="143"/>
                </a:cubicBezTo>
                <a:cubicBezTo>
                  <a:pt x="338" y="143"/>
                  <a:pt x="338" y="143"/>
                  <a:pt x="338" y="143"/>
                </a:cubicBezTo>
                <a:cubicBezTo>
                  <a:pt x="350" y="154"/>
                  <a:pt x="363" y="166"/>
                  <a:pt x="367" y="164"/>
                </a:cubicBezTo>
                <a:cubicBezTo>
                  <a:pt x="369" y="163"/>
                  <a:pt x="371" y="158"/>
                  <a:pt x="365" y="136"/>
                </a:cubicBezTo>
                <a:cubicBezTo>
                  <a:pt x="359" y="111"/>
                  <a:pt x="343" y="100"/>
                  <a:pt x="331" y="94"/>
                </a:cubicBezTo>
                <a:cubicBezTo>
                  <a:pt x="314" y="86"/>
                  <a:pt x="292" y="86"/>
                  <a:pt x="277" y="94"/>
                </a:cubicBezTo>
                <a:cubicBezTo>
                  <a:pt x="248" y="109"/>
                  <a:pt x="178" y="209"/>
                  <a:pt x="151" y="274"/>
                </a:cubicBezTo>
                <a:cubicBezTo>
                  <a:pt x="148" y="273"/>
                  <a:pt x="148" y="273"/>
                  <a:pt x="148" y="273"/>
                </a:cubicBezTo>
                <a:cubicBezTo>
                  <a:pt x="176" y="206"/>
                  <a:pt x="246" y="106"/>
                  <a:pt x="275" y="92"/>
                </a:cubicBezTo>
                <a:cubicBezTo>
                  <a:pt x="292" y="83"/>
                  <a:pt x="314" y="83"/>
                  <a:pt x="332" y="92"/>
                </a:cubicBezTo>
                <a:cubicBezTo>
                  <a:pt x="345" y="97"/>
                  <a:pt x="361" y="110"/>
                  <a:pt x="368" y="135"/>
                </a:cubicBezTo>
                <a:cubicBezTo>
                  <a:pt x="373" y="154"/>
                  <a:pt x="373" y="164"/>
                  <a:pt x="369" y="166"/>
                </a:cubicBezTo>
                <a:cubicBezTo>
                  <a:pt x="363" y="170"/>
                  <a:pt x="353" y="161"/>
                  <a:pt x="336" y="145"/>
                </a:cubicBezTo>
                <a:cubicBezTo>
                  <a:pt x="335" y="145"/>
                  <a:pt x="335" y="145"/>
                  <a:pt x="335" y="145"/>
                </a:cubicBezTo>
                <a:cubicBezTo>
                  <a:pt x="322" y="133"/>
                  <a:pt x="307" y="133"/>
                  <a:pt x="300" y="139"/>
                </a:cubicBezTo>
                <a:cubicBezTo>
                  <a:pt x="294" y="144"/>
                  <a:pt x="295" y="153"/>
                  <a:pt x="302" y="163"/>
                </a:cubicBezTo>
                <a:cubicBezTo>
                  <a:pt x="315" y="180"/>
                  <a:pt x="336" y="178"/>
                  <a:pt x="352" y="177"/>
                </a:cubicBezTo>
                <a:cubicBezTo>
                  <a:pt x="362" y="176"/>
                  <a:pt x="370" y="175"/>
                  <a:pt x="372" y="180"/>
                </a:cubicBezTo>
                <a:cubicBezTo>
                  <a:pt x="376" y="191"/>
                  <a:pt x="347" y="244"/>
                  <a:pt x="335" y="253"/>
                </a:cubicBezTo>
                <a:cubicBezTo>
                  <a:pt x="333" y="254"/>
                  <a:pt x="331" y="255"/>
                  <a:pt x="329" y="255"/>
                </a:cubicBezTo>
                <a:cubicBezTo>
                  <a:pt x="323" y="254"/>
                  <a:pt x="316" y="243"/>
                  <a:pt x="307" y="231"/>
                </a:cubicBezTo>
                <a:cubicBezTo>
                  <a:pt x="300" y="220"/>
                  <a:pt x="291" y="207"/>
                  <a:pt x="281" y="198"/>
                </a:cubicBezTo>
                <a:cubicBezTo>
                  <a:pt x="274" y="192"/>
                  <a:pt x="268" y="190"/>
                  <a:pt x="264" y="192"/>
                </a:cubicBezTo>
                <a:cubicBezTo>
                  <a:pt x="261" y="193"/>
                  <a:pt x="260" y="195"/>
                  <a:pt x="259" y="199"/>
                </a:cubicBezTo>
                <a:cubicBezTo>
                  <a:pt x="259" y="208"/>
                  <a:pt x="266" y="223"/>
                  <a:pt x="290" y="238"/>
                </a:cubicBezTo>
                <a:cubicBezTo>
                  <a:pt x="312" y="252"/>
                  <a:pt x="322" y="263"/>
                  <a:pt x="323" y="272"/>
                </a:cubicBezTo>
                <a:cubicBezTo>
                  <a:pt x="323" y="281"/>
                  <a:pt x="314" y="288"/>
                  <a:pt x="304" y="296"/>
                </a:cubicBezTo>
                <a:cubicBezTo>
                  <a:pt x="303" y="297"/>
                  <a:pt x="303" y="297"/>
                  <a:pt x="303" y="297"/>
                </a:cubicBezTo>
                <a:cubicBezTo>
                  <a:pt x="294" y="304"/>
                  <a:pt x="287" y="313"/>
                  <a:pt x="281" y="320"/>
                </a:cubicBezTo>
                <a:cubicBezTo>
                  <a:pt x="274" y="330"/>
                  <a:pt x="269" y="337"/>
                  <a:pt x="262" y="335"/>
                </a:cubicBezTo>
                <a:cubicBezTo>
                  <a:pt x="256" y="334"/>
                  <a:pt x="254" y="319"/>
                  <a:pt x="250" y="292"/>
                </a:cubicBezTo>
                <a:cubicBezTo>
                  <a:pt x="247" y="273"/>
                  <a:pt x="244" y="252"/>
                  <a:pt x="239" y="240"/>
                </a:cubicBezTo>
                <a:cubicBezTo>
                  <a:pt x="237" y="235"/>
                  <a:pt x="235" y="232"/>
                  <a:pt x="233" y="233"/>
                </a:cubicBezTo>
                <a:cubicBezTo>
                  <a:pt x="226" y="234"/>
                  <a:pt x="219" y="263"/>
                  <a:pt x="221" y="288"/>
                </a:cubicBezTo>
                <a:cubicBezTo>
                  <a:pt x="222" y="302"/>
                  <a:pt x="227" y="311"/>
                  <a:pt x="231" y="320"/>
                </a:cubicBezTo>
                <a:cubicBezTo>
                  <a:pt x="237" y="332"/>
                  <a:pt x="242" y="341"/>
                  <a:pt x="233" y="352"/>
                </a:cubicBezTo>
                <a:cubicBezTo>
                  <a:pt x="223" y="364"/>
                  <a:pt x="202" y="363"/>
                  <a:pt x="190" y="356"/>
                </a:cubicBezTo>
                <a:cubicBezTo>
                  <a:pt x="180" y="349"/>
                  <a:pt x="178" y="340"/>
                  <a:pt x="182" y="330"/>
                </a:cubicBezTo>
                <a:cubicBezTo>
                  <a:pt x="191" y="312"/>
                  <a:pt x="190" y="291"/>
                  <a:pt x="184" y="282"/>
                </a:cubicBezTo>
                <a:cubicBezTo>
                  <a:pt x="182" y="279"/>
                  <a:pt x="180" y="278"/>
                  <a:pt x="177" y="278"/>
                </a:cubicBezTo>
                <a:cubicBezTo>
                  <a:pt x="175" y="278"/>
                  <a:pt x="174" y="279"/>
                  <a:pt x="172" y="282"/>
                </a:cubicBezTo>
                <a:cubicBezTo>
                  <a:pt x="163" y="294"/>
                  <a:pt x="158" y="331"/>
                  <a:pt x="163" y="358"/>
                </a:cubicBezTo>
                <a:cubicBezTo>
                  <a:pt x="169" y="386"/>
                  <a:pt x="166" y="388"/>
                  <a:pt x="148" y="392"/>
                </a:cubicBezTo>
                <a:cubicBezTo>
                  <a:pt x="146" y="392"/>
                  <a:pt x="143" y="393"/>
                  <a:pt x="140" y="393"/>
                </a:cubicBezTo>
                <a:cubicBezTo>
                  <a:pt x="124" y="397"/>
                  <a:pt x="119" y="407"/>
                  <a:pt x="116" y="412"/>
                </a:cubicBezTo>
                <a:cubicBezTo>
                  <a:pt x="114" y="415"/>
                  <a:pt x="112" y="418"/>
                  <a:pt x="110" y="418"/>
                </a:cubicBezTo>
                <a:close/>
                <a:moveTo>
                  <a:pt x="145" y="144"/>
                </a:moveTo>
                <a:cubicBezTo>
                  <a:pt x="154" y="153"/>
                  <a:pt x="168" y="160"/>
                  <a:pt x="176" y="161"/>
                </a:cubicBezTo>
                <a:cubicBezTo>
                  <a:pt x="181" y="162"/>
                  <a:pt x="183" y="162"/>
                  <a:pt x="183" y="161"/>
                </a:cubicBezTo>
                <a:cubicBezTo>
                  <a:pt x="183" y="161"/>
                  <a:pt x="183" y="161"/>
                  <a:pt x="183" y="160"/>
                </a:cubicBezTo>
                <a:cubicBezTo>
                  <a:pt x="176" y="146"/>
                  <a:pt x="166" y="141"/>
                  <a:pt x="153" y="143"/>
                </a:cubicBezTo>
                <a:cubicBezTo>
                  <a:pt x="152" y="143"/>
                  <a:pt x="152" y="143"/>
                  <a:pt x="152" y="143"/>
                </a:cubicBezTo>
                <a:cubicBezTo>
                  <a:pt x="150" y="143"/>
                  <a:pt x="147" y="144"/>
                  <a:pt x="145" y="144"/>
                </a:cubicBezTo>
                <a:close/>
                <a:moveTo>
                  <a:pt x="189" y="107"/>
                </a:moveTo>
                <a:cubicBezTo>
                  <a:pt x="190" y="112"/>
                  <a:pt x="197" y="120"/>
                  <a:pt x="203" y="123"/>
                </a:cubicBezTo>
                <a:cubicBezTo>
                  <a:pt x="206" y="125"/>
                  <a:pt x="208" y="125"/>
                  <a:pt x="208" y="125"/>
                </a:cubicBezTo>
                <a:cubicBezTo>
                  <a:pt x="208" y="125"/>
                  <a:pt x="208" y="124"/>
                  <a:pt x="204" y="117"/>
                </a:cubicBezTo>
                <a:cubicBezTo>
                  <a:pt x="198" y="107"/>
                  <a:pt x="195" y="107"/>
                  <a:pt x="189" y="107"/>
                </a:cubicBezTo>
                <a:close/>
              </a:path>
            </a:pathLst>
          </a:custGeom>
          <a:solidFill>
            <a:srgbClr val="8D907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87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2935787" y="12305997"/>
            <a:ext cx="635000" cy="635000"/>
          </a:xfrm>
          <a:prstGeom prst="ellipse">
            <a:avLst/>
          </a:prstGeom>
          <a:solidFill>
            <a:srgbClr val="8D907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2143572" y="0"/>
            <a:ext cx="7360920" cy="13716000"/>
          </a:xfrm>
          <a:prstGeom prst="rect">
            <a:avLst/>
          </a:prstGeom>
          <a:solidFill>
            <a:srgbClr val="283C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0A06-B2D4-43AE-B209-43AB3562C227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 defTabSz="1828891">
              <a:spcBef>
                <a:spcPts val="0"/>
              </a:spcBef>
            </a:pPr>
            <a:r>
              <a:rPr lang="en-US" dirty="0" err="1">
                <a:latin typeface="Ovo" panose="02020502070400060406" pitchFamily="18" charset="0"/>
              </a:rPr>
              <a:t>Dejan</a:t>
            </a:r>
            <a:r>
              <a:rPr lang="en-US" dirty="0">
                <a:latin typeface="Ovo" panose="02020502070400060406" pitchFamily="18" charset="0"/>
              </a:rPr>
              <a:t> </a:t>
            </a:r>
          </a:p>
          <a:p>
            <a:pPr lvl="0" defTabSz="1828891">
              <a:spcBef>
                <a:spcPts val="0"/>
              </a:spcBef>
            </a:pPr>
            <a:r>
              <a:rPr lang="en-US" dirty="0" err="1">
                <a:latin typeface="Ovo" panose="02020502070400060406" pitchFamily="18" charset="0"/>
              </a:rPr>
              <a:t>Amanovis</a:t>
            </a:r>
            <a:endParaRPr lang="en-US" dirty="0">
              <a:latin typeface="Ovo" panose="02020502070400060406" pitchFamily="18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lvl="0" defTabSz="1828891">
              <a:spcBef>
                <a:spcPts val="0"/>
              </a:spcBef>
            </a:pP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Lorem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ipsum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dolor sit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amet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consectetur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adipiscing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elit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.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Aliquam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dictum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turpis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tristique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dignissim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eros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eu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, dictum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risus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.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Quisque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tristique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venenatis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lacus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quis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semper.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Nulla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convallis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tristique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finibus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.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Aliquam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erat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volutpat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.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Curabitur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malesuada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facilisis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metus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, et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dignissim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dui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sodales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ut.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Phasellus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pharetra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quis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nisi sit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amet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consectetur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.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Phasellus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non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diam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gravida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tortor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ultrices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rutrum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ac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aliquam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dolor.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" y="3714750"/>
            <a:ext cx="5120639" cy="6286500"/>
          </a:xfrm>
          <a:prstGeom prst="rect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brightnessContrast bright="-6000" contrast="22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5" name="Freeform 33"/>
          <p:cNvSpPr>
            <a:spLocks noEditPoints="1"/>
          </p:cNvSpPr>
          <p:nvPr/>
        </p:nvSpPr>
        <p:spPr bwMode="auto">
          <a:xfrm>
            <a:off x="-370942" y="5167161"/>
            <a:ext cx="3600450" cy="4000500"/>
          </a:xfrm>
          <a:custGeom>
            <a:avLst/>
            <a:gdLst>
              <a:gd name="T0" fmla="*/ 87 w 376"/>
              <a:gd name="T1" fmla="*/ 367 h 418"/>
              <a:gd name="T2" fmla="*/ 125 w 376"/>
              <a:gd name="T3" fmla="*/ 283 h 418"/>
              <a:gd name="T4" fmla="*/ 63 w 376"/>
              <a:gd name="T5" fmla="*/ 329 h 418"/>
              <a:gd name="T6" fmla="*/ 115 w 376"/>
              <a:gd name="T7" fmla="*/ 236 h 418"/>
              <a:gd name="T8" fmla="*/ 34 w 376"/>
              <a:gd name="T9" fmla="*/ 260 h 418"/>
              <a:gd name="T10" fmla="*/ 18 w 376"/>
              <a:gd name="T11" fmla="*/ 204 h 418"/>
              <a:gd name="T12" fmla="*/ 20 w 376"/>
              <a:gd name="T13" fmla="*/ 189 h 418"/>
              <a:gd name="T14" fmla="*/ 91 w 376"/>
              <a:gd name="T15" fmla="*/ 136 h 418"/>
              <a:gd name="T16" fmla="*/ 24 w 376"/>
              <a:gd name="T17" fmla="*/ 118 h 418"/>
              <a:gd name="T18" fmla="*/ 153 w 376"/>
              <a:gd name="T19" fmla="*/ 93 h 418"/>
              <a:gd name="T20" fmla="*/ 99 w 376"/>
              <a:gd name="T21" fmla="*/ 31 h 418"/>
              <a:gd name="T22" fmla="*/ 226 w 376"/>
              <a:gd name="T23" fmla="*/ 89 h 418"/>
              <a:gd name="T24" fmla="*/ 305 w 376"/>
              <a:gd name="T25" fmla="*/ 15 h 418"/>
              <a:gd name="T26" fmla="*/ 295 w 376"/>
              <a:gd name="T27" fmla="*/ 29 h 418"/>
              <a:gd name="T28" fmla="*/ 227 w 376"/>
              <a:gd name="T29" fmla="*/ 92 h 418"/>
              <a:gd name="T30" fmla="*/ 128 w 376"/>
              <a:gd name="T31" fmla="*/ 24 h 418"/>
              <a:gd name="T32" fmla="*/ 188 w 376"/>
              <a:gd name="T33" fmla="*/ 104 h 418"/>
              <a:gd name="T34" fmla="*/ 206 w 376"/>
              <a:gd name="T35" fmla="*/ 128 h 418"/>
              <a:gd name="T36" fmla="*/ 58 w 376"/>
              <a:gd name="T37" fmla="*/ 72 h 418"/>
              <a:gd name="T38" fmla="*/ 31 w 376"/>
              <a:gd name="T39" fmla="*/ 117 h 418"/>
              <a:gd name="T40" fmla="*/ 153 w 376"/>
              <a:gd name="T41" fmla="*/ 140 h 418"/>
              <a:gd name="T42" fmla="*/ 141 w 376"/>
              <a:gd name="T43" fmla="*/ 145 h 418"/>
              <a:gd name="T44" fmla="*/ 7 w 376"/>
              <a:gd name="T45" fmla="*/ 192 h 418"/>
              <a:gd name="T46" fmla="*/ 68 w 376"/>
              <a:gd name="T47" fmla="*/ 195 h 418"/>
              <a:gd name="T48" fmla="*/ 19 w 376"/>
              <a:gd name="T49" fmla="*/ 271 h 418"/>
              <a:gd name="T50" fmla="*/ 109 w 376"/>
              <a:gd name="T51" fmla="*/ 213 h 418"/>
              <a:gd name="T52" fmla="*/ 33 w 376"/>
              <a:gd name="T53" fmla="*/ 295 h 418"/>
              <a:gd name="T54" fmla="*/ 121 w 376"/>
              <a:gd name="T55" fmla="*/ 273 h 418"/>
              <a:gd name="T56" fmla="*/ 84 w 376"/>
              <a:gd name="T57" fmla="*/ 359 h 418"/>
              <a:gd name="T58" fmla="*/ 113 w 376"/>
              <a:gd name="T59" fmla="*/ 411 h 418"/>
              <a:gd name="T60" fmla="*/ 169 w 376"/>
              <a:gd name="T61" fmla="*/ 280 h 418"/>
              <a:gd name="T62" fmla="*/ 192 w 376"/>
              <a:gd name="T63" fmla="*/ 353 h 418"/>
              <a:gd name="T64" fmla="*/ 232 w 376"/>
              <a:gd name="T65" fmla="*/ 230 h 418"/>
              <a:gd name="T66" fmla="*/ 279 w 376"/>
              <a:gd name="T67" fmla="*/ 319 h 418"/>
              <a:gd name="T68" fmla="*/ 288 w 376"/>
              <a:gd name="T69" fmla="*/ 241 h 418"/>
              <a:gd name="T70" fmla="*/ 310 w 376"/>
              <a:gd name="T71" fmla="*/ 229 h 418"/>
              <a:gd name="T72" fmla="*/ 353 w 376"/>
              <a:gd name="T73" fmla="*/ 180 h 418"/>
              <a:gd name="T74" fmla="*/ 338 w 376"/>
              <a:gd name="T75" fmla="*/ 143 h 418"/>
              <a:gd name="T76" fmla="*/ 277 w 376"/>
              <a:gd name="T77" fmla="*/ 94 h 418"/>
              <a:gd name="T78" fmla="*/ 332 w 376"/>
              <a:gd name="T79" fmla="*/ 92 h 418"/>
              <a:gd name="T80" fmla="*/ 335 w 376"/>
              <a:gd name="T81" fmla="*/ 145 h 418"/>
              <a:gd name="T82" fmla="*/ 372 w 376"/>
              <a:gd name="T83" fmla="*/ 180 h 418"/>
              <a:gd name="T84" fmla="*/ 281 w 376"/>
              <a:gd name="T85" fmla="*/ 198 h 418"/>
              <a:gd name="T86" fmla="*/ 323 w 376"/>
              <a:gd name="T87" fmla="*/ 272 h 418"/>
              <a:gd name="T88" fmla="*/ 262 w 376"/>
              <a:gd name="T89" fmla="*/ 335 h 418"/>
              <a:gd name="T90" fmla="*/ 221 w 376"/>
              <a:gd name="T91" fmla="*/ 288 h 418"/>
              <a:gd name="T92" fmla="*/ 182 w 376"/>
              <a:gd name="T93" fmla="*/ 330 h 418"/>
              <a:gd name="T94" fmla="*/ 163 w 376"/>
              <a:gd name="T95" fmla="*/ 358 h 418"/>
              <a:gd name="T96" fmla="*/ 110 w 376"/>
              <a:gd name="T97" fmla="*/ 418 h 418"/>
              <a:gd name="T98" fmla="*/ 183 w 376"/>
              <a:gd name="T99" fmla="*/ 160 h 418"/>
              <a:gd name="T100" fmla="*/ 189 w 376"/>
              <a:gd name="T101" fmla="*/ 107 h 418"/>
              <a:gd name="T102" fmla="*/ 189 w 376"/>
              <a:gd name="T103" fmla="*/ 107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76" h="418">
                <a:moveTo>
                  <a:pt x="110" y="418"/>
                </a:moveTo>
                <a:cubicBezTo>
                  <a:pt x="110" y="418"/>
                  <a:pt x="110" y="418"/>
                  <a:pt x="110" y="417"/>
                </a:cubicBezTo>
                <a:cubicBezTo>
                  <a:pt x="106" y="417"/>
                  <a:pt x="105" y="412"/>
                  <a:pt x="103" y="403"/>
                </a:cubicBezTo>
                <a:cubicBezTo>
                  <a:pt x="99" y="392"/>
                  <a:pt x="95" y="376"/>
                  <a:pt x="87" y="367"/>
                </a:cubicBezTo>
                <a:cubicBezTo>
                  <a:pt x="85" y="365"/>
                  <a:pt x="83" y="363"/>
                  <a:pt x="82" y="361"/>
                </a:cubicBezTo>
                <a:cubicBezTo>
                  <a:pt x="76" y="356"/>
                  <a:pt x="72" y="351"/>
                  <a:pt x="72" y="346"/>
                </a:cubicBezTo>
                <a:cubicBezTo>
                  <a:pt x="73" y="339"/>
                  <a:pt x="80" y="331"/>
                  <a:pt x="96" y="318"/>
                </a:cubicBezTo>
                <a:cubicBezTo>
                  <a:pt x="121" y="299"/>
                  <a:pt x="126" y="289"/>
                  <a:pt x="125" y="283"/>
                </a:cubicBezTo>
                <a:cubicBezTo>
                  <a:pt x="125" y="280"/>
                  <a:pt x="123" y="278"/>
                  <a:pt x="120" y="276"/>
                </a:cubicBezTo>
                <a:cubicBezTo>
                  <a:pt x="119" y="275"/>
                  <a:pt x="117" y="275"/>
                  <a:pt x="115" y="276"/>
                </a:cubicBezTo>
                <a:cubicBezTo>
                  <a:pt x="103" y="280"/>
                  <a:pt x="79" y="309"/>
                  <a:pt x="74" y="321"/>
                </a:cubicBezTo>
                <a:cubicBezTo>
                  <a:pt x="73" y="326"/>
                  <a:pt x="68" y="329"/>
                  <a:pt x="63" y="329"/>
                </a:cubicBezTo>
                <a:cubicBezTo>
                  <a:pt x="52" y="328"/>
                  <a:pt x="37" y="317"/>
                  <a:pt x="31" y="296"/>
                </a:cubicBezTo>
                <a:cubicBezTo>
                  <a:pt x="28" y="289"/>
                  <a:pt x="29" y="282"/>
                  <a:pt x="33" y="276"/>
                </a:cubicBezTo>
                <a:cubicBezTo>
                  <a:pt x="45" y="259"/>
                  <a:pt x="76" y="251"/>
                  <a:pt x="89" y="250"/>
                </a:cubicBezTo>
                <a:cubicBezTo>
                  <a:pt x="99" y="249"/>
                  <a:pt x="111" y="245"/>
                  <a:pt x="115" y="236"/>
                </a:cubicBezTo>
                <a:cubicBezTo>
                  <a:pt x="117" y="230"/>
                  <a:pt x="115" y="223"/>
                  <a:pt x="107" y="215"/>
                </a:cubicBezTo>
                <a:cubicBezTo>
                  <a:pt x="105" y="213"/>
                  <a:pt x="102" y="212"/>
                  <a:pt x="99" y="212"/>
                </a:cubicBezTo>
                <a:cubicBezTo>
                  <a:pt x="98" y="212"/>
                  <a:pt x="98" y="212"/>
                  <a:pt x="98" y="212"/>
                </a:cubicBezTo>
                <a:cubicBezTo>
                  <a:pt x="80" y="212"/>
                  <a:pt x="51" y="242"/>
                  <a:pt x="34" y="260"/>
                </a:cubicBezTo>
                <a:cubicBezTo>
                  <a:pt x="26" y="268"/>
                  <a:pt x="22" y="272"/>
                  <a:pt x="20" y="273"/>
                </a:cubicBezTo>
                <a:cubicBezTo>
                  <a:pt x="19" y="274"/>
                  <a:pt x="17" y="274"/>
                  <a:pt x="16" y="273"/>
                </a:cubicBezTo>
                <a:cubicBezTo>
                  <a:pt x="8" y="268"/>
                  <a:pt x="5" y="240"/>
                  <a:pt x="6" y="224"/>
                </a:cubicBezTo>
                <a:cubicBezTo>
                  <a:pt x="7" y="216"/>
                  <a:pt x="11" y="209"/>
                  <a:pt x="18" y="204"/>
                </a:cubicBezTo>
                <a:cubicBezTo>
                  <a:pt x="30" y="194"/>
                  <a:pt x="49" y="189"/>
                  <a:pt x="69" y="192"/>
                </a:cubicBezTo>
                <a:cubicBezTo>
                  <a:pt x="90" y="194"/>
                  <a:pt x="109" y="191"/>
                  <a:pt x="112" y="183"/>
                </a:cubicBezTo>
                <a:cubicBezTo>
                  <a:pt x="115" y="177"/>
                  <a:pt x="109" y="171"/>
                  <a:pt x="104" y="167"/>
                </a:cubicBezTo>
                <a:cubicBezTo>
                  <a:pt x="86" y="152"/>
                  <a:pt x="42" y="177"/>
                  <a:pt x="20" y="189"/>
                </a:cubicBezTo>
                <a:cubicBezTo>
                  <a:pt x="13" y="193"/>
                  <a:pt x="9" y="195"/>
                  <a:pt x="7" y="195"/>
                </a:cubicBezTo>
                <a:cubicBezTo>
                  <a:pt x="6" y="195"/>
                  <a:pt x="5" y="195"/>
                  <a:pt x="4" y="194"/>
                </a:cubicBezTo>
                <a:cubicBezTo>
                  <a:pt x="0" y="187"/>
                  <a:pt x="9" y="150"/>
                  <a:pt x="18" y="137"/>
                </a:cubicBezTo>
                <a:cubicBezTo>
                  <a:pt x="29" y="121"/>
                  <a:pt x="73" y="125"/>
                  <a:pt x="91" y="136"/>
                </a:cubicBezTo>
                <a:cubicBezTo>
                  <a:pt x="104" y="145"/>
                  <a:pt x="123" y="144"/>
                  <a:pt x="138" y="142"/>
                </a:cubicBezTo>
                <a:cubicBezTo>
                  <a:pt x="135" y="138"/>
                  <a:pt x="132" y="133"/>
                  <a:pt x="131" y="128"/>
                </a:cubicBezTo>
                <a:cubicBezTo>
                  <a:pt x="125" y="105"/>
                  <a:pt x="63" y="112"/>
                  <a:pt x="31" y="119"/>
                </a:cubicBezTo>
                <a:cubicBezTo>
                  <a:pt x="29" y="120"/>
                  <a:pt x="25" y="121"/>
                  <a:pt x="24" y="118"/>
                </a:cubicBezTo>
                <a:cubicBezTo>
                  <a:pt x="22" y="115"/>
                  <a:pt x="26" y="109"/>
                  <a:pt x="36" y="97"/>
                </a:cubicBezTo>
                <a:cubicBezTo>
                  <a:pt x="42" y="89"/>
                  <a:pt x="49" y="80"/>
                  <a:pt x="55" y="71"/>
                </a:cubicBezTo>
                <a:cubicBezTo>
                  <a:pt x="72" y="44"/>
                  <a:pt x="106" y="65"/>
                  <a:pt x="142" y="87"/>
                </a:cubicBezTo>
                <a:cubicBezTo>
                  <a:pt x="146" y="89"/>
                  <a:pt x="149" y="91"/>
                  <a:pt x="153" y="93"/>
                </a:cubicBezTo>
                <a:cubicBezTo>
                  <a:pt x="169" y="103"/>
                  <a:pt x="178" y="104"/>
                  <a:pt x="185" y="104"/>
                </a:cubicBezTo>
                <a:cubicBezTo>
                  <a:pt x="179" y="92"/>
                  <a:pt x="136" y="65"/>
                  <a:pt x="119" y="63"/>
                </a:cubicBezTo>
                <a:cubicBezTo>
                  <a:pt x="105" y="61"/>
                  <a:pt x="91" y="47"/>
                  <a:pt x="91" y="38"/>
                </a:cubicBezTo>
                <a:cubicBezTo>
                  <a:pt x="91" y="36"/>
                  <a:pt x="92" y="31"/>
                  <a:pt x="99" y="31"/>
                </a:cubicBezTo>
                <a:cubicBezTo>
                  <a:pt x="105" y="30"/>
                  <a:pt x="115" y="26"/>
                  <a:pt x="127" y="21"/>
                </a:cubicBezTo>
                <a:cubicBezTo>
                  <a:pt x="152" y="12"/>
                  <a:pt x="182" y="0"/>
                  <a:pt x="199" y="5"/>
                </a:cubicBezTo>
                <a:cubicBezTo>
                  <a:pt x="217" y="11"/>
                  <a:pt x="219" y="40"/>
                  <a:pt x="222" y="64"/>
                </a:cubicBezTo>
                <a:cubicBezTo>
                  <a:pt x="223" y="76"/>
                  <a:pt x="224" y="87"/>
                  <a:pt x="226" y="89"/>
                </a:cubicBezTo>
                <a:cubicBezTo>
                  <a:pt x="226" y="89"/>
                  <a:pt x="226" y="89"/>
                  <a:pt x="227" y="89"/>
                </a:cubicBezTo>
                <a:cubicBezTo>
                  <a:pt x="233" y="88"/>
                  <a:pt x="253" y="63"/>
                  <a:pt x="267" y="44"/>
                </a:cubicBezTo>
                <a:cubicBezTo>
                  <a:pt x="278" y="30"/>
                  <a:pt x="287" y="18"/>
                  <a:pt x="291" y="16"/>
                </a:cubicBezTo>
                <a:cubicBezTo>
                  <a:pt x="296" y="12"/>
                  <a:pt x="303" y="12"/>
                  <a:pt x="305" y="15"/>
                </a:cubicBezTo>
                <a:cubicBezTo>
                  <a:pt x="306" y="17"/>
                  <a:pt x="308" y="22"/>
                  <a:pt x="297" y="31"/>
                </a:cubicBezTo>
                <a:cubicBezTo>
                  <a:pt x="281" y="45"/>
                  <a:pt x="239" y="97"/>
                  <a:pt x="239" y="98"/>
                </a:cubicBezTo>
                <a:cubicBezTo>
                  <a:pt x="236" y="96"/>
                  <a:pt x="236" y="96"/>
                  <a:pt x="236" y="96"/>
                </a:cubicBezTo>
                <a:cubicBezTo>
                  <a:pt x="238" y="94"/>
                  <a:pt x="279" y="42"/>
                  <a:pt x="295" y="29"/>
                </a:cubicBezTo>
                <a:cubicBezTo>
                  <a:pt x="302" y="23"/>
                  <a:pt x="304" y="19"/>
                  <a:pt x="303" y="17"/>
                </a:cubicBezTo>
                <a:cubicBezTo>
                  <a:pt x="302" y="15"/>
                  <a:pt x="297" y="15"/>
                  <a:pt x="292" y="18"/>
                </a:cubicBezTo>
                <a:cubicBezTo>
                  <a:pt x="289" y="21"/>
                  <a:pt x="279" y="33"/>
                  <a:pt x="269" y="46"/>
                </a:cubicBezTo>
                <a:cubicBezTo>
                  <a:pt x="249" y="73"/>
                  <a:pt x="235" y="91"/>
                  <a:pt x="227" y="92"/>
                </a:cubicBezTo>
                <a:cubicBezTo>
                  <a:pt x="226" y="92"/>
                  <a:pt x="225" y="92"/>
                  <a:pt x="224" y="92"/>
                </a:cubicBezTo>
                <a:cubicBezTo>
                  <a:pt x="221" y="89"/>
                  <a:pt x="220" y="80"/>
                  <a:pt x="219" y="65"/>
                </a:cubicBezTo>
                <a:cubicBezTo>
                  <a:pt x="217" y="43"/>
                  <a:pt x="214" y="13"/>
                  <a:pt x="199" y="8"/>
                </a:cubicBezTo>
                <a:cubicBezTo>
                  <a:pt x="182" y="3"/>
                  <a:pt x="151" y="15"/>
                  <a:pt x="128" y="24"/>
                </a:cubicBezTo>
                <a:cubicBezTo>
                  <a:pt x="116" y="29"/>
                  <a:pt x="106" y="33"/>
                  <a:pt x="100" y="33"/>
                </a:cubicBezTo>
                <a:cubicBezTo>
                  <a:pt x="94" y="34"/>
                  <a:pt x="94" y="37"/>
                  <a:pt x="94" y="38"/>
                </a:cubicBezTo>
                <a:cubicBezTo>
                  <a:pt x="94" y="46"/>
                  <a:pt x="107" y="59"/>
                  <a:pt x="119" y="60"/>
                </a:cubicBezTo>
                <a:cubicBezTo>
                  <a:pt x="137" y="62"/>
                  <a:pt x="183" y="90"/>
                  <a:pt x="188" y="104"/>
                </a:cubicBezTo>
                <a:cubicBezTo>
                  <a:pt x="188" y="104"/>
                  <a:pt x="188" y="104"/>
                  <a:pt x="188" y="104"/>
                </a:cubicBezTo>
                <a:cubicBezTo>
                  <a:pt x="195" y="104"/>
                  <a:pt x="199" y="104"/>
                  <a:pt x="207" y="116"/>
                </a:cubicBezTo>
                <a:cubicBezTo>
                  <a:pt x="211" y="122"/>
                  <a:pt x="212" y="125"/>
                  <a:pt x="211" y="127"/>
                </a:cubicBezTo>
                <a:cubicBezTo>
                  <a:pt x="210" y="128"/>
                  <a:pt x="209" y="129"/>
                  <a:pt x="206" y="128"/>
                </a:cubicBezTo>
                <a:cubicBezTo>
                  <a:pt x="200" y="126"/>
                  <a:pt x="187" y="116"/>
                  <a:pt x="186" y="107"/>
                </a:cubicBezTo>
                <a:cubicBezTo>
                  <a:pt x="179" y="107"/>
                  <a:pt x="169" y="106"/>
                  <a:pt x="152" y="96"/>
                </a:cubicBezTo>
                <a:cubicBezTo>
                  <a:pt x="148" y="94"/>
                  <a:pt x="144" y="91"/>
                  <a:pt x="140" y="89"/>
                </a:cubicBezTo>
                <a:cubicBezTo>
                  <a:pt x="106" y="68"/>
                  <a:pt x="73" y="48"/>
                  <a:pt x="58" y="72"/>
                </a:cubicBezTo>
                <a:cubicBezTo>
                  <a:pt x="51" y="82"/>
                  <a:pt x="44" y="91"/>
                  <a:pt x="38" y="99"/>
                </a:cubicBezTo>
                <a:cubicBezTo>
                  <a:pt x="33" y="106"/>
                  <a:pt x="25" y="115"/>
                  <a:pt x="26" y="117"/>
                </a:cubicBezTo>
                <a:cubicBezTo>
                  <a:pt x="26" y="117"/>
                  <a:pt x="26" y="117"/>
                  <a:pt x="26" y="117"/>
                </a:cubicBezTo>
                <a:cubicBezTo>
                  <a:pt x="26" y="117"/>
                  <a:pt x="27" y="117"/>
                  <a:pt x="31" y="117"/>
                </a:cubicBezTo>
                <a:cubicBezTo>
                  <a:pt x="35" y="116"/>
                  <a:pt x="126" y="96"/>
                  <a:pt x="134" y="128"/>
                </a:cubicBezTo>
                <a:cubicBezTo>
                  <a:pt x="135" y="133"/>
                  <a:pt x="138" y="137"/>
                  <a:pt x="142" y="142"/>
                </a:cubicBezTo>
                <a:cubicBezTo>
                  <a:pt x="145" y="141"/>
                  <a:pt x="149" y="141"/>
                  <a:pt x="151" y="140"/>
                </a:cubicBezTo>
                <a:cubicBezTo>
                  <a:pt x="153" y="140"/>
                  <a:pt x="153" y="140"/>
                  <a:pt x="153" y="140"/>
                </a:cubicBezTo>
                <a:cubicBezTo>
                  <a:pt x="167" y="138"/>
                  <a:pt x="178" y="144"/>
                  <a:pt x="185" y="159"/>
                </a:cubicBezTo>
                <a:cubicBezTo>
                  <a:pt x="186" y="161"/>
                  <a:pt x="186" y="162"/>
                  <a:pt x="185" y="163"/>
                </a:cubicBezTo>
                <a:cubicBezTo>
                  <a:pt x="184" y="165"/>
                  <a:pt x="180" y="165"/>
                  <a:pt x="175" y="164"/>
                </a:cubicBezTo>
                <a:cubicBezTo>
                  <a:pt x="165" y="162"/>
                  <a:pt x="151" y="155"/>
                  <a:pt x="141" y="145"/>
                </a:cubicBezTo>
                <a:cubicBezTo>
                  <a:pt x="124" y="147"/>
                  <a:pt x="103" y="148"/>
                  <a:pt x="89" y="139"/>
                </a:cubicBezTo>
                <a:cubicBezTo>
                  <a:pt x="73" y="128"/>
                  <a:pt x="31" y="124"/>
                  <a:pt x="21" y="139"/>
                </a:cubicBezTo>
                <a:cubicBezTo>
                  <a:pt x="12" y="150"/>
                  <a:pt x="4" y="182"/>
                  <a:pt x="6" y="191"/>
                </a:cubicBezTo>
                <a:cubicBezTo>
                  <a:pt x="6" y="192"/>
                  <a:pt x="7" y="192"/>
                  <a:pt x="7" y="192"/>
                </a:cubicBezTo>
                <a:cubicBezTo>
                  <a:pt x="8" y="192"/>
                  <a:pt x="13" y="189"/>
                  <a:pt x="19" y="186"/>
                </a:cubicBezTo>
                <a:cubicBezTo>
                  <a:pt x="43" y="173"/>
                  <a:pt x="87" y="148"/>
                  <a:pt x="106" y="165"/>
                </a:cubicBezTo>
                <a:cubicBezTo>
                  <a:pt x="116" y="173"/>
                  <a:pt x="117" y="180"/>
                  <a:pt x="115" y="184"/>
                </a:cubicBezTo>
                <a:cubicBezTo>
                  <a:pt x="111" y="193"/>
                  <a:pt x="92" y="198"/>
                  <a:pt x="68" y="195"/>
                </a:cubicBezTo>
                <a:cubicBezTo>
                  <a:pt x="49" y="193"/>
                  <a:pt x="31" y="197"/>
                  <a:pt x="20" y="206"/>
                </a:cubicBezTo>
                <a:cubicBezTo>
                  <a:pt x="13" y="211"/>
                  <a:pt x="10" y="218"/>
                  <a:pt x="9" y="224"/>
                </a:cubicBezTo>
                <a:cubicBezTo>
                  <a:pt x="8" y="242"/>
                  <a:pt x="12" y="267"/>
                  <a:pt x="17" y="271"/>
                </a:cubicBezTo>
                <a:cubicBezTo>
                  <a:pt x="18" y="271"/>
                  <a:pt x="18" y="271"/>
                  <a:pt x="19" y="271"/>
                </a:cubicBezTo>
                <a:cubicBezTo>
                  <a:pt x="21" y="270"/>
                  <a:pt x="26" y="264"/>
                  <a:pt x="32" y="258"/>
                </a:cubicBezTo>
                <a:cubicBezTo>
                  <a:pt x="50" y="240"/>
                  <a:pt x="79" y="209"/>
                  <a:pt x="98" y="209"/>
                </a:cubicBezTo>
                <a:cubicBezTo>
                  <a:pt x="98" y="209"/>
                  <a:pt x="99" y="209"/>
                  <a:pt x="99" y="209"/>
                </a:cubicBezTo>
                <a:cubicBezTo>
                  <a:pt x="103" y="209"/>
                  <a:pt x="107" y="210"/>
                  <a:pt x="109" y="213"/>
                </a:cubicBezTo>
                <a:cubicBezTo>
                  <a:pt x="118" y="222"/>
                  <a:pt x="120" y="230"/>
                  <a:pt x="118" y="238"/>
                </a:cubicBezTo>
                <a:cubicBezTo>
                  <a:pt x="114" y="247"/>
                  <a:pt x="100" y="252"/>
                  <a:pt x="89" y="253"/>
                </a:cubicBezTo>
                <a:cubicBezTo>
                  <a:pt x="77" y="254"/>
                  <a:pt x="47" y="261"/>
                  <a:pt x="36" y="277"/>
                </a:cubicBezTo>
                <a:cubicBezTo>
                  <a:pt x="32" y="283"/>
                  <a:pt x="31" y="289"/>
                  <a:pt x="33" y="295"/>
                </a:cubicBezTo>
                <a:cubicBezTo>
                  <a:pt x="39" y="314"/>
                  <a:pt x="53" y="325"/>
                  <a:pt x="63" y="326"/>
                </a:cubicBezTo>
                <a:cubicBezTo>
                  <a:pt x="66" y="326"/>
                  <a:pt x="70" y="325"/>
                  <a:pt x="72" y="320"/>
                </a:cubicBezTo>
                <a:cubicBezTo>
                  <a:pt x="77" y="307"/>
                  <a:pt x="101" y="278"/>
                  <a:pt x="114" y="273"/>
                </a:cubicBezTo>
                <a:cubicBezTo>
                  <a:pt x="117" y="272"/>
                  <a:pt x="119" y="272"/>
                  <a:pt x="121" y="273"/>
                </a:cubicBezTo>
                <a:cubicBezTo>
                  <a:pt x="125" y="275"/>
                  <a:pt x="128" y="279"/>
                  <a:pt x="128" y="283"/>
                </a:cubicBezTo>
                <a:cubicBezTo>
                  <a:pt x="129" y="292"/>
                  <a:pt x="119" y="305"/>
                  <a:pt x="98" y="321"/>
                </a:cubicBezTo>
                <a:cubicBezTo>
                  <a:pt x="83" y="333"/>
                  <a:pt x="76" y="340"/>
                  <a:pt x="75" y="346"/>
                </a:cubicBezTo>
                <a:cubicBezTo>
                  <a:pt x="75" y="350"/>
                  <a:pt x="79" y="354"/>
                  <a:pt x="84" y="359"/>
                </a:cubicBezTo>
                <a:cubicBezTo>
                  <a:pt x="85" y="361"/>
                  <a:pt x="87" y="363"/>
                  <a:pt x="89" y="365"/>
                </a:cubicBezTo>
                <a:cubicBezTo>
                  <a:pt x="98" y="375"/>
                  <a:pt x="102" y="391"/>
                  <a:pt x="105" y="402"/>
                </a:cubicBezTo>
                <a:cubicBezTo>
                  <a:pt x="107" y="407"/>
                  <a:pt x="109" y="414"/>
                  <a:pt x="110" y="415"/>
                </a:cubicBezTo>
                <a:cubicBezTo>
                  <a:pt x="110" y="415"/>
                  <a:pt x="112" y="413"/>
                  <a:pt x="113" y="411"/>
                </a:cubicBezTo>
                <a:cubicBezTo>
                  <a:pt x="116" y="405"/>
                  <a:pt x="122" y="395"/>
                  <a:pt x="139" y="391"/>
                </a:cubicBezTo>
                <a:cubicBezTo>
                  <a:pt x="142" y="390"/>
                  <a:pt x="145" y="389"/>
                  <a:pt x="147" y="389"/>
                </a:cubicBezTo>
                <a:cubicBezTo>
                  <a:pt x="164" y="385"/>
                  <a:pt x="166" y="385"/>
                  <a:pt x="160" y="359"/>
                </a:cubicBezTo>
                <a:cubicBezTo>
                  <a:pt x="155" y="333"/>
                  <a:pt x="160" y="294"/>
                  <a:pt x="169" y="280"/>
                </a:cubicBezTo>
                <a:cubicBezTo>
                  <a:pt x="172" y="277"/>
                  <a:pt x="174" y="275"/>
                  <a:pt x="176" y="275"/>
                </a:cubicBezTo>
                <a:cubicBezTo>
                  <a:pt x="180" y="275"/>
                  <a:pt x="184" y="276"/>
                  <a:pt x="186" y="280"/>
                </a:cubicBezTo>
                <a:cubicBezTo>
                  <a:pt x="193" y="290"/>
                  <a:pt x="195" y="312"/>
                  <a:pt x="185" y="332"/>
                </a:cubicBezTo>
                <a:cubicBezTo>
                  <a:pt x="179" y="343"/>
                  <a:pt x="187" y="350"/>
                  <a:pt x="192" y="353"/>
                </a:cubicBezTo>
                <a:cubicBezTo>
                  <a:pt x="203" y="360"/>
                  <a:pt x="222" y="360"/>
                  <a:pt x="230" y="350"/>
                </a:cubicBezTo>
                <a:cubicBezTo>
                  <a:pt x="238" y="341"/>
                  <a:pt x="234" y="332"/>
                  <a:pt x="229" y="321"/>
                </a:cubicBezTo>
                <a:cubicBezTo>
                  <a:pt x="224" y="313"/>
                  <a:pt x="219" y="302"/>
                  <a:pt x="218" y="289"/>
                </a:cubicBezTo>
                <a:cubicBezTo>
                  <a:pt x="216" y="265"/>
                  <a:pt x="223" y="232"/>
                  <a:pt x="232" y="230"/>
                </a:cubicBezTo>
                <a:cubicBezTo>
                  <a:pt x="236" y="229"/>
                  <a:pt x="239" y="232"/>
                  <a:pt x="242" y="239"/>
                </a:cubicBezTo>
                <a:cubicBezTo>
                  <a:pt x="247" y="252"/>
                  <a:pt x="250" y="273"/>
                  <a:pt x="253" y="291"/>
                </a:cubicBezTo>
                <a:cubicBezTo>
                  <a:pt x="255" y="309"/>
                  <a:pt x="259" y="332"/>
                  <a:pt x="263" y="333"/>
                </a:cubicBezTo>
                <a:cubicBezTo>
                  <a:pt x="267" y="333"/>
                  <a:pt x="272" y="327"/>
                  <a:pt x="279" y="319"/>
                </a:cubicBezTo>
                <a:cubicBezTo>
                  <a:pt x="284" y="311"/>
                  <a:pt x="291" y="302"/>
                  <a:pt x="301" y="295"/>
                </a:cubicBezTo>
                <a:cubicBezTo>
                  <a:pt x="302" y="294"/>
                  <a:pt x="302" y="294"/>
                  <a:pt x="302" y="294"/>
                </a:cubicBezTo>
                <a:cubicBezTo>
                  <a:pt x="312" y="286"/>
                  <a:pt x="320" y="280"/>
                  <a:pt x="320" y="272"/>
                </a:cubicBezTo>
                <a:cubicBezTo>
                  <a:pt x="319" y="264"/>
                  <a:pt x="309" y="254"/>
                  <a:pt x="288" y="241"/>
                </a:cubicBezTo>
                <a:cubicBezTo>
                  <a:pt x="263" y="225"/>
                  <a:pt x="255" y="209"/>
                  <a:pt x="256" y="198"/>
                </a:cubicBezTo>
                <a:cubicBezTo>
                  <a:pt x="257" y="194"/>
                  <a:pt x="259" y="190"/>
                  <a:pt x="263" y="189"/>
                </a:cubicBezTo>
                <a:cubicBezTo>
                  <a:pt x="268" y="187"/>
                  <a:pt x="275" y="189"/>
                  <a:pt x="283" y="195"/>
                </a:cubicBezTo>
                <a:cubicBezTo>
                  <a:pt x="293" y="205"/>
                  <a:pt x="302" y="218"/>
                  <a:pt x="310" y="229"/>
                </a:cubicBezTo>
                <a:cubicBezTo>
                  <a:pt x="318" y="241"/>
                  <a:pt x="324" y="251"/>
                  <a:pt x="330" y="252"/>
                </a:cubicBezTo>
                <a:cubicBezTo>
                  <a:pt x="331" y="252"/>
                  <a:pt x="332" y="251"/>
                  <a:pt x="333" y="250"/>
                </a:cubicBezTo>
                <a:cubicBezTo>
                  <a:pt x="346" y="240"/>
                  <a:pt x="372" y="189"/>
                  <a:pt x="369" y="181"/>
                </a:cubicBezTo>
                <a:cubicBezTo>
                  <a:pt x="368" y="178"/>
                  <a:pt x="360" y="179"/>
                  <a:pt x="353" y="180"/>
                </a:cubicBezTo>
                <a:cubicBezTo>
                  <a:pt x="337" y="181"/>
                  <a:pt x="313" y="184"/>
                  <a:pt x="300" y="165"/>
                </a:cubicBezTo>
                <a:cubicBezTo>
                  <a:pt x="291" y="154"/>
                  <a:pt x="291" y="143"/>
                  <a:pt x="298" y="137"/>
                </a:cubicBezTo>
                <a:cubicBezTo>
                  <a:pt x="306" y="129"/>
                  <a:pt x="323" y="130"/>
                  <a:pt x="337" y="143"/>
                </a:cubicBezTo>
                <a:cubicBezTo>
                  <a:pt x="338" y="143"/>
                  <a:pt x="338" y="143"/>
                  <a:pt x="338" y="143"/>
                </a:cubicBezTo>
                <a:cubicBezTo>
                  <a:pt x="350" y="154"/>
                  <a:pt x="363" y="166"/>
                  <a:pt x="367" y="164"/>
                </a:cubicBezTo>
                <a:cubicBezTo>
                  <a:pt x="369" y="163"/>
                  <a:pt x="371" y="158"/>
                  <a:pt x="365" y="136"/>
                </a:cubicBezTo>
                <a:cubicBezTo>
                  <a:pt x="359" y="111"/>
                  <a:pt x="343" y="100"/>
                  <a:pt x="331" y="94"/>
                </a:cubicBezTo>
                <a:cubicBezTo>
                  <a:pt x="314" y="86"/>
                  <a:pt x="292" y="86"/>
                  <a:pt x="277" y="94"/>
                </a:cubicBezTo>
                <a:cubicBezTo>
                  <a:pt x="248" y="109"/>
                  <a:pt x="178" y="209"/>
                  <a:pt x="151" y="274"/>
                </a:cubicBezTo>
                <a:cubicBezTo>
                  <a:pt x="148" y="273"/>
                  <a:pt x="148" y="273"/>
                  <a:pt x="148" y="273"/>
                </a:cubicBezTo>
                <a:cubicBezTo>
                  <a:pt x="176" y="206"/>
                  <a:pt x="246" y="106"/>
                  <a:pt x="275" y="92"/>
                </a:cubicBezTo>
                <a:cubicBezTo>
                  <a:pt x="292" y="83"/>
                  <a:pt x="314" y="83"/>
                  <a:pt x="332" y="92"/>
                </a:cubicBezTo>
                <a:cubicBezTo>
                  <a:pt x="345" y="97"/>
                  <a:pt x="361" y="110"/>
                  <a:pt x="368" y="135"/>
                </a:cubicBezTo>
                <a:cubicBezTo>
                  <a:pt x="373" y="154"/>
                  <a:pt x="373" y="164"/>
                  <a:pt x="369" y="166"/>
                </a:cubicBezTo>
                <a:cubicBezTo>
                  <a:pt x="363" y="170"/>
                  <a:pt x="353" y="161"/>
                  <a:pt x="336" y="145"/>
                </a:cubicBezTo>
                <a:cubicBezTo>
                  <a:pt x="335" y="145"/>
                  <a:pt x="335" y="145"/>
                  <a:pt x="335" y="145"/>
                </a:cubicBezTo>
                <a:cubicBezTo>
                  <a:pt x="322" y="133"/>
                  <a:pt x="307" y="133"/>
                  <a:pt x="300" y="139"/>
                </a:cubicBezTo>
                <a:cubicBezTo>
                  <a:pt x="294" y="144"/>
                  <a:pt x="295" y="153"/>
                  <a:pt x="302" y="163"/>
                </a:cubicBezTo>
                <a:cubicBezTo>
                  <a:pt x="315" y="180"/>
                  <a:pt x="336" y="178"/>
                  <a:pt x="352" y="177"/>
                </a:cubicBezTo>
                <a:cubicBezTo>
                  <a:pt x="362" y="176"/>
                  <a:pt x="370" y="175"/>
                  <a:pt x="372" y="180"/>
                </a:cubicBezTo>
                <a:cubicBezTo>
                  <a:pt x="376" y="191"/>
                  <a:pt x="347" y="244"/>
                  <a:pt x="335" y="253"/>
                </a:cubicBezTo>
                <a:cubicBezTo>
                  <a:pt x="333" y="254"/>
                  <a:pt x="331" y="255"/>
                  <a:pt x="329" y="255"/>
                </a:cubicBezTo>
                <a:cubicBezTo>
                  <a:pt x="323" y="254"/>
                  <a:pt x="316" y="243"/>
                  <a:pt x="307" y="231"/>
                </a:cubicBezTo>
                <a:cubicBezTo>
                  <a:pt x="300" y="220"/>
                  <a:pt x="291" y="207"/>
                  <a:pt x="281" y="198"/>
                </a:cubicBezTo>
                <a:cubicBezTo>
                  <a:pt x="274" y="192"/>
                  <a:pt x="268" y="190"/>
                  <a:pt x="264" y="192"/>
                </a:cubicBezTo>
                <a:cubicBezTo>
                  <a:pt x="261" y="193"/>
                  <a:pt x="260" y="195"/>
                  <a:pt x="259" y="199"/>
                </a:cubicBezTo>
                <a:cubicBezTo>
                  <a:pt x="259" y="208"/>
                  <a:pt x="266" y="223"/>
                  <a:pt x="290" y="238"/>
                </a:cubicBezTo>
                <a:cubicBezTo>
                  <a:pt x="312" y="252"/>
                  <a:pt x="322" y="263"/>
                  <a:pt x="323" y="272"/>
                </a:cubicBezTo>
                <a:cubicBezTo>
                  <a:pt x="323" y="281"/>
                  <a:pt x="314" y="288"/>
                  <a:pt x="304" y="296"/>
                </a:cubicBezTo>
                <a:cubicBezTo>
                  <a:pt x="303" y="297"/>
                  <a:pt x="303" y="297"/>
                  <a:pt x="303" y="297"/>
                </a:cubicBezTo>
                <a:cubicBezTo>
                  <a:pt x="294" y="304"/>
                  <a:pt x="287" y="313"/>
                  <a:pt x="281" y="320"/>
                </a:cubicBezTo>
                <a:cubicBezTo>
                  <a:pt x="274" y="330"/>
                  <a:pt x="269" y="337"/>
                  <a:pt x="262" y="335"/>
                </a:cubicBezTo>
                <a:cubicBezTo>
                  <a:pt x="256" y="334"/>
                  <a:pt x="254" y="319"/>
                  <a:pt x="250" y="292"/>
                </a:cubicBezTo>
                <a:cubicBezTo>
                  <a:pt x="247" y="273"/>
                  <a:pt x="244" y="252"/>
                  <a:pt x="239" y="240"/>
                </a:cubicBezTo>
                <a:cubicBezTo>
                  <a:pt x="237" y="235"/>
                  <a:pt x="235" y="232"/>
                  <a:pt x="233" y="233"/>
                </a:cubicBezTo>
                <a:cubicBezTo>
                  <a:pt x="226" y="234"/>
                  <a:pt x="219" y="263"/>
                  <a:pt x="221" y="288"/>
                </a:cubicBezTo>
                <a:cubicBezTo>
                  <a:pt x="222" y="302"/>
                  <a:pt x="227" y="311"/>
                  <a:pt x="231" y="320"/>
                </a:cubicBezTo>
                <a:cubicBezTo>
                  <a:pt x="237" y="332"/>
                  <a:pt x="242" y="341"/>
                  <a:pt x="233" y="352"/>
                </a:cubicBezTo>
                <a:cubicBezTo>
                  <a:pt x="223" y="364"/>
                  <a:pt x="202" y="363"/>
                  <a:pt x="190" y="356"/>
                </a:cubicBezTo>
                <a:cubicBezTo>
                  <a:pt x="180" y="349"/>
                  <a:pt x="178" y="340"/>
                  <a:pt x="182" y="330"/>
                </a:cubicBezTo>
                <a:cubicBezTo>
                  <a:pt x="191" y="312"/>
                  <a:pt x="190" y="291"/>
                  <a:pt x="184" y="282"/>
                </a:cubicBezTo>
                <a:cubicBezTo>
                  <a:pt x="182" y="279"/>
                  <a:pt x="180" y="278"/>
                  <a:pt x="177" y="278"/>
                </a:cubicBezTo>
                <a:cubicBezTo>
                  <a:pt x="175" y="278"/>
                  <a:pt x="174" y="279"/>
                  <a:pt x="172" y="282"/>
                </a:cubicBezTo>
                <a:cubicBezTo>
                  <a:pt x="163" y="294"/>
                  <a:pt x="158" y="331"/>
                  <a:pt x="163" y="358"/>
                </a:cubicBezTo>
                <a:cubicBezTo>
                  <a:pt x="169" y="386"/>
                  <a:pt x="166" y="388"/>
                  <a:pt x="148" y="392"/>
                </a:cubicBezTo>
                <a:cubicBezTo>
                  <a:pt x="146" y="392"/>
                  <a:pt x="143" y="393"/>
                  <a:pt x="140" y="393"/>
                </a:cubicBezTo>
                <a:cubicBezTo>
                  <a:pt x="124" y="397"/>
                  <a:pt x="119" y="407"/>
                  <a:pt x="116" y="412"/>
                </a:cubicBezTo>
                <a:cubicBezTo>
                  <a:pt x="114" y="415"/>
                  <a:pt x="112" y="418"/>
                  <a:pt x="110" y="418"/>
                </a:cubicBezTo>
                <a:close/>
                <a:moveTo>
                  <a:pt x="145" y="144"/>
                </a:moveTo>
                <a:cubicBezTo>
                  <a:pt x="154" y="153"/>
                  <a:pt x="168" y="160"/>
                  <a:pt x="176" y="161"/>
                </a:cubicBezTo>
                <a:cubicBezTo>
                  <a:pt x="181" y="162"/>
                  <a:pt x="183" y="162"/>
                  <a:pt x="183" y="161"/>
                </a:cubicBezTo>
                <a:cubicBezTo>
                  <a:pt x="183" y="161"/>
                  <a:pt x="183" y="161"/>
                  <a:pt x="183" y="160"/>
                </a:cubicBezTo>
                <a:cubicBezTo>
                  <a:pt x="176" y="146"/>
                  <a:pt x="166" y="141"/>
                  <a:pt x="153" y="143"/>
                </a:cubicBezTo>
                <a:cubicBezTo>
                  <a:pt x="152" y="143"/>
                  <a:pt x="152" y="143"/>
                  <a:pt x="152" y="143"/>
                </a:cubicBezTo>
                <a:cubicBezTo>
                  <a:pt x="150" y="143"/>
                  <a:pt x="147" y="144"/>
                  <a:pt x="145" y="144"/>
                </a:cubicBezTo>
                <a:close/>
                <a:moveTo>
                  <a:pt x="189" y="107"/>
                </a:moveTo>
                <a:cubicBezTo>
                  <a:pt x="190" y="112"/>
                  <a:pt x="197" y="120"/>
                  <a:pt x="203" y="123"/>
                </a:cubicBezTo>
                <a:cubicBezTo>
                  <a:pt x="206" y="125"/>
                  <a:pt x="208" y="125"/>
                  <a:pt x="208" y="125"/>
                </a:cubicBezTo>
                <a:cubicBezTo>
                  <a:pt x="208" y="125"/>
                  <a:pt x="208" y="124"/>
                  <a:pt x="204" y="117"/>
                </a:cubicBezTo>
                <a:cubicBezTo>
                  <a:pt x="198" y="107"/>
                  <a:pt x="195" y="107"/>
                  <a:pt x="189" y="107"/>
                </a:cubicBezTo>
                <a:close/>
              </a:path>
            </a:pathLst>
          </a:custGeom>
          <a:solidFill>
            <a:srgbClr val="EBE5D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>
                <a:latin typeface="Work Sans" panose="00000500000000000000" pitchFamily="2" charset="0"/>
              </a:rPr>
              <a:t>PROFILE</a:t>
            </a:r>
          </a:p>
        </p:txBody>
      </p:sp>
    </p:spTree>
    <p:extLst>
      <p:ext uri="{BB962C8B-B14F-4D97-AF65-F5344CB8AC3E}">
        <p14:creationId xmlns:p14="http://schemas.microsoft.com/office/powerpoint/2010/main" val="122261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657600"/>
            <a:ext cx="11645434" cy="10058400"/>
          </a:xfrm>
          <a:prstGeom prst="rect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brightnessContrast bright="-6000" contrast="22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22935787" y="12305997"/>
            <a:ext cx="635000" cy="635000"/>
          </a:xfrm>
          <a:prstGeom prst="ellipse">
            <a:avLst/>
          </a:prstGeom>
          <a:solidFill>
            <a:srgbClr val="8D907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0A06-B2D4-43AE-B209-43AB3562C227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>
                <a:latin typeface="Ovo" panose="02020502070400060406" pitchFamily="18" charset="0"/>
              </a:rPr>
              <a:t>Time to Get Break Section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pPr lvl="0" defTabSz="1828891">
              <a:spcBef>
                <a:spcPts val="0"/>
              </a:spcBef>
            </a:pPr>
            <a:r>
              <a:rPr lang="en-US" dirty="0" err="1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Lorem</a:t>
            </a:r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ipsum</a:t>
            </a:r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 dolor sit </a:t>
            </a:r>
            <a:r>
              <a:rPr lang="en-US" dirty="0" err="1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amet</a:t>
            </a:r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consectetur</a:t>
            </a:r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adipiscing</a:t>
            </a:r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elit</a:t>
            </a:r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. </a:t>
            </a:r>
            <a:r>
              <a:rPr lang="en-US" dirty="0" err="1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Aliquam</a:t>
            </a:r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 dictum </a:t>
            </a:r>
            <a:r>
              <a:rPr lang="en-US" dirty="0" err="1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turpis</a:t>
            </a:r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tristique</a:t>
            </a:r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dignissim</a:t>
            </a:r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eros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  <a:latin typeface="Work Sa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26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2935787" y="12305997"/>
            <a:ext cx="635000" cy="635000"/>
          </a:xfrm>
          <a:prstGeom prst="ellipse">
            <a:avLst/>
          </a:prstGeom>
          <a:solidFill>
            <a:srgbClr val="8D907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0A06-B2D4-43AE-B209-43AB3562C227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lvl="0" defTabSz="1828891">
              <a:spcBef>
                <a:spcPts val="0"/>
              </a:spcBef>
            </a:pPr>
            <a:r>
              <a:rPr lang="en-US" dirty="0">
                <a:latin typeface="Ovo" panose="02020502070400060406" pitchFamily="18" charset="0"/>
              </a:rPr>
              <a:t>Greenville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/>
        <p:txBody>
          <a:bodyPr>
            <a:noAutofit/>
          </a:bodyPr>
          <a:lstStyle/>
          <a:p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Lorem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ipsum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dolor sit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amet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conse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ctetur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adi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piscing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elit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.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Aliquam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dictum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turpis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tristique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.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 smtClean="0">
                <a:latin typeface="Ovo" panose="02020502070400060406" pitchFamily="18" charset="0"/>
              </a:rPr>
              <a:t>Residence</a:t>
            </a:r>
            <a:endParaRPr lang="en-US" dirty="0">
              <a:latin typeface="Ovo" panose="02020502070400060406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2618498"/>
            <a:ext cx="2760711" cy="6681366"/>
          </a:xfrm>
          <a:prstGeom prst="rect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brightnessContrast bright="-6000" contrast="22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16837723" y="6701715"/>
            <a:ext cx="3975100" cy="4395787"/>
            <a:chOff x="15855950" y="-1370329"/>
            <a:chExt cx="3975100" cy="4395787"/>
          </a:xfrm>
        </p:grpSpPr>
        <p:sp>
          <p:nvSpPr>
            <p:cNvPr id="14" name="Freeform 27"/>
            <p:cNvSpPr>
              <a:spLocks/>
            </p:cNvSpPr>
            <p:nvPr/>
          </p:nvSpPr>
          <p:spPr bwMode="auto">
            <a:xfrm>
              <a:off x="16563975" y="-86042"/>
              <a:ext cx="2286000" cy="2185987"/>
            </a:xfrm>
            <a:custGeom>
              <a:avLst/>
              <a:gdLst>
                <a:gd name="T0" fmla="*/ 143 w 210"/>
                <a:gd name="T1" fmla="*/ 166 h 201"/>
                <a:gd name="T2" fmla="*/ 162 w 210"/>
                <a:gd name="T3" fmla="*/ 162 h 201"/>
                <a:gd name="T4" fmla="*/ 206 w 210"/>
                <a:gd name="T5" fmla="*/ 127 h 201"/>
                <a:gd name="T6" fmla="*/ 162 w 210"/>
                <a:gd name="T7" fmla="*/ 71 h 201"/>
                <a:gd name="T8" fmla="*/ 96 w 210"/>
                <a:gd name="T9" fmla="*/ 5 h 201"/>
                <a:gd name="T10" fmla="*/ 15 w 210"/>
                <a:gd name="T11" fmla="*/ 38 h 201"/>
                <a:gd name="T12" fmla="*/ 11 w 210"/>
                <a:gd name="T13" fmla="*/ 110 h 201"/>
                <a:gd name="T14" fmla="*/ 60 w 210"/>
                <a:gd name="T15" fmla="*/ 199 h 201"/>
                <a:gd name="T16" fmla="*/ 143 w 210"/>
                <a:gd name="T17" fmla="*/ 16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0" h="201">
                  <a:moveTo>
                    <a:pt x="143" y="166"/>
                  </a:moveTo>
                  <a:cubicBezTo>
                    <a:pt x="143" y="166"/>
                    <a:pt x="147" y="165"/>
                    <a:pt x="162" y="162"/>
                  </a:cubicBezTo>
                  <a:cubicBezTo>
                    <a:pt x="177" y="159"/>
                    <a:pt x="205" y="140"/>
                    <a:pt x="206" y="127"/>
                  </a:cubicBezTo>
                  <a:cubicBezTo>
                    <a:pt x="210" y="98"/>
                    <a:pt x="178" y="82"/>
                    <a:pt x="162" y="71"/>
                  </a:cubicBezTo>
                  <a:cubicBezTo>
                    <a:pt x="146" y="59"/>
                    <a:pt x="140" y="10"/>
                    <a:pt x="96" y="5"/>
                  </a:cubicBezTo>
                  <a:cubicBezTo>
                    <a:pt x="51" y="0"/>
                    <a:pt x="31" y="12"/>
                    <a:pt x="15" y="38"/>
                  </a:cubicBezTo>
                  <a:cubicBezTo>
                    <a:pt x="0" y="65"/>
                    <a:pt x="11" y="67"/>
                    <a:pt x="11" y="110"/>
                  </a:cubicBezTo>
                  <a:cubicBezTo>
                    <a:pt x="11" y="153"/>
                    <a:pt x="16" y="201"/>
                    <a:pt x="60" y="199"/>
                  </a:cubicBezTo>
                  <a:cubicBezTo>
                    <a:pt x="104" y="197"/>
                    <a:pt x="124" y="167"/>
                    <a:pt x="143" y="166"/>
                  </a:cubicBezTo>
                  <a:close/>
                </a:path>
              </a:pathLst>
            </a:custGeom>
            <a:solidFill>
              <a:srgbClr val="E2B7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8"/>
            <p:cNvSpPr>
              <a:spLocks noEditPoints="1"/>
            </p:cNvSpPr>
            <p:nvPr/>
          </p:nvSpPr>
          <p:spPr bwMode="auto">
            <a:xfrm>
              <a:off x="15855950" y="-1370329"/>
              <a:ext cx="3975100" cy="4395787"/>
            </a:xfrm>
            <a:custGeom>
              <a:avLst/>
              <a:gdLst>
                <a:gd name="T0" fmla="*/ 141 w 365"/>
                <a:gd name="T1" fmla="*/ 317 h 404"/>
                <a:gd name="T2" fmla="*/ 95 w 365"/>
                <a:gd name="T3" fmla="*/ 315 h 404"/>
                <a:gd name="T4" fmla="*/ 107 w 365"/>
                <a:gd name="T5" fmla="*/ 278 h 404"/>
                <a:gd name="T6" fmla="*/ 81 w 365"/>
                <a:gd name="T7" fmla="*/ 244 h 404"/>
                <a:gd name="T8" fmla="*/ 12 w 365"/>
                <a:gd name="T9" fmla="*/ 138 h 404"/>
                <a:gd name="T10" fmla="*/ 19 w 365"/>
                <a:gd name="T11" fmla="*/ 90 h 404"/>
                <a:gd name="T12" fmla="*/ 44 w 365"/>
                <a:gd name="T13" fmla="*/ 59 h 404"/>
                <a:gd name="T14" fmla="*/ 97 w 365"/>
                <a:gd name="T15" fmla="*/ 1 h 404"/>
                <a:gd name="T16" fmla="*/ 144 w 365"/>
                <a:gd name="T17" fmla="*/ 12 h 404"/>
                <a:gd name="T18" fmla="*/ 189 w 365"/>
                <a:gd name="T19" fmla="*/ 49 h 404"/>
                <a:gd name="T20" fmla="*/ 224 w 365"/>
                <a:gd name="T21" fmla="*/ 69 h 404"/>
                <a:gd name="T22" fmla="*/ 268 w 365"/>
                <a:gd name="T23" fmla="*/ 92 h 404"/>
                <a:gd name="T24" fmla="*/ 302 w 365"/>
                <a:gd name="T25" fmla="*/ 141 h 404"/>
                <a:gd name="T26" fmla="*/ 337 w 365"/>
                <a:gd name="T27" fmla="*/ 190 h 404"/>
                <a:gd name="T28" fmla="*/ 334 w 365"/>
                <a:gd name="T29" fmla="*/ 234 h 404"/>
                <a:gd name="T30" fmla="*/ 364 w 365"/>
                <a:gd name="T31" fmla="*/ 257 h 404"/>
                <a:gd name="T32" fmla="*/ 267 w 365"/>
                <a:gd name="T33" fmla="*/ 279 h 404"/>
                <a:gd name="T34" fmla="*/ 104 w 365"/>
                <a:gd name="T35" fmla="*/ 312 h 404"/>
                <a:gd name="T36" fmla="*/ 193 w 365"/>
                <a:gd name="T37" fmla="*/ 286 h 404"/>
                <a:gd name="T38" fmla="*/ 112 w 365"/>
                <a:gd name="T39" fmla="*/ 114 h 404"/>
                <a:gd name="T40" fmla="*/ 107 w 365"/>
                <a:gd name="T41" fmla="*/ 113 h 404"/>
                <a:gd name="T42" fmla="*/ 92 w 365"/>
                <a:gd name="T43" fmla="*/ 128 h 404"/>
                <a:gd name="T44" fmla="*/ 78 w 365"/>
                <a:gd name="T45" fmla="*/ 120 h 404"/>
                <a:gd name="T46" fmla="*/ 73 w 365"/>
                <a:gd name="T47" fmla="*/ 158 h 404"/>
                <a:gd name="T48" fmla="*/ 72 w 365"/>
                <a:gd name="T49" fmla="*/ 161 h 404"/>
                <a:gd name="T50" fmla="*/ 97 w 365"/>
                <a:gd name="T51" fmla="*/ 209 h 404"/>
                <a:gd name="T52" fmla="*/ 85 w 365"/>
                <a:gd name="T53" fmla="*/ 205 h 404"/>
                <a:gd name="T54" fmla="*/ 103 w 365"/>
                <a:gd name="T55" fmla="*/ 248 h 404"/>
                <a:gd name="T56" fmla="*/ 114 w 365"/>
                <a:gd name="T57" fmla="*/ 275 h 404"/>
                <a:gd name="T58" fmla="*/ 115 w 365"/>
                <a:gd name="T59" fmla="*/ 278 h 404"/>
                <a:gd name="T60" fmla="*/ 113 w 365"/>
                <a:gd name="T61" fmla="*/ 307 h 404"/>
                <a:gd name="T62" fmla="*/ 149 w 365"/>
                <a:gd name="T63" fmla="*/ 135 h 404"/>
                <a:gd name="T64" fmla="*/ 361 w 365"/>
                <a:gd name="T65" fmla="*/ 260 h 404"/>
                <a:gd name="T66" fmla="*/ 287 w 365"/>
                <a:gd name="T67" fmla="*/ 252 h 404"/>
                <a:gd name="T68" fmla="*/ 287 w 365"/>
                <a:gd name="T69" fmla="*/ 231 h 404"/>
                <a:gd name="T70" fmla="*/ 335 w 365"/>
                <a:gd name="T71" fmla="*/ 187 h 404"/>
                <a:gd name="T72" fmla="*/ 252 w 365"/>
                <a:gd name="T73" fmla="*/ 223 h 404"/>
                <a:gd name="T74" fmla="*/ 299 w 365"/>
                <a:gd name="T75" fmla="*/ 140 h 404"/>
                <a:gd name="T76" fmla="*/ 230 w 365"/>
                <a:gd name="T77" fmla="*/ 211 h 404"/>
                <a:gd name="T78" fmla="*/ 265 w 365"/>
                <a:gd name="T79" fmla="*/ 86 h 404"/>
                <a:gd name="T80" fmla="*/ 206 w 365"/>
                <a:gd name="T81" fmla="*/ 192 h 404"/>
                <a:gd name="T82" fmla="*/ 216 w 365"/>
                <a:gd name="T83" fmla="*/ 65 h 404"/>
                <a:gd name="T84" fmla="*/ 195 w 365"/>
                <a:gd name="T85" fmla="*/ 122 h 404"/>
                <a:gd name="T86" fmla="*/ 177 w 365"/>
                <a:gd name="T87" fmla="*/ 46 h 404"/>
                <a:gd name="T88" fmla="*/ 164 w 365"/>
                <a:gd name="T89" fmla="*/ 111 h 404"/>
                <a:gd name="T90" fmla="*/ 149 w 365"/>
                <a:gd name="T91" fmla="*/ 135 h 404"/>
                <a:gd name="T92" fmla="*/ 213 w 365"/>
                <a:gd name="T93" fmla="*/ 177 h 404"/>
                <a:gd name="T94" fmla="*/ 193 w 365"/>
                <a:gd name="T95" fmla="*/ 143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65" h="404">
                  <a:moveTo>
                    <a:pt x="260" y="404"/>
                  </a:moveTo>
                  <a:cubicBezTo>
                    <a:pt x="260" y="403"/>
                    <a:pt x="226" y="358"/>
                    <a:pt x="194" y="289"/>
                  </a:cubicBezTo>
                  <a:cubicBezTo>
                    <a:pt x="182" y="292"/>
                    <a:pt x="171" y="297"/>
                    <a:pt x="162" y="303"/>
                  </a:cubicBezTo>
                  <a:cubicBezTo>
                    <a:pt x="155" y="307"/>
                    <a:pt x="148" y="312"/>
                    <a:pt x="141" y="317"/>
                  </a:cubicBezTo>
                  <a:cubicBezTo>
                    <a:pt x="109" y="340"/>
                    <a:pt x="76" y="363"/>
                    <a:pt x="43" y="361"/>
                  </a:cubicBezTo>
                  <a:cubicBezTo>
                    <a:pt x="39" y="361"/>
                    <a:pt x="39" y="361"/>
                    <a:pt x="39" y="361"/>
                  </a:cubicBezTo>
                  <a:cubicBezTo>
                    <a:pt x="42" y="359"/>
                    <a:pt x="42" y="359"/>
                    <a:pt x="42" y="359"/>
                  </a:cubicBezTo>
                  <a:cubicBezTo>
                    <a:pt x="46" y="355"/>
                    <a:pt x="76" y="328"/>
                    <a:pt x="95" y="315"/>
                  </a:cubicBezTo>
                  <a:cubicBezTo>
                    <a:pt x="72" y="320"/>
                    <a:pt x="33" y="327"/>
                    <a:pt x="23" y="324"/>
                  </a:cubicBezTo>
                  <a:cubicBezTo>
                    <a:pt x="20" y="323"/>
                    <a:pt x="20" y="323"/>
                    <a:pt x="20" y="323"/>
                  </a:cubicBezTo>
                  <a:cubicBezTo>
                    <a:pt x="23" y="321"/>
                    <a:pt x="23" y="321"/>
                    <a:pt x="23" y="321"/>
                  </a:cubicBezTo>
                  <a:cubicBezTo>
                    <a:pt x="34" y="315"/>
                    <a:pt x="80" y="289"/>
                    <a:pt x="107" y="278"/>
                  </a:cubicBezTo>
                  <a:cubicBezTo>
                    <a:pt x="76" y="277"/>
                    <a:pt x="21" y="270"/>
                    <a:pt x="6" y="256"/>
                  </a:cubicBezTo>
                  <a:cubicBezTo>
                    <a:pt x="3" y="254"/>
                    <a:pt x="3" y="254"/>
                    <a:pt x="3" y="254"/>
                  </a:cubicBezTo>
                  <a:cubicBezTo>
                    <a:pt x="6" y="253"/>
                    <a:pt x="6" y="253"/>
                    <a:pt x="6" y="253"/>
                  </a:cubicBezTo>
                  <a:cubicBezTo>
                    <a:pt x="17" y="251"/>
                    <a:pt x="55" y="245"/>
                    <a:pt x="81" y="244"/>
                  </a:cubicBezTo>
                  <a:cubicBezTo>
                    <a:pt x="52" y="231"/>
                    <a:pt x="6" y="205"/>
                    <a:pt x="1" y="196"/>
                  </a:cubicBezTo>
                  <a:cubicBezTo>
                    <a:pt x="0" y="194"/>
                    <a:pt x="0" y="192"/>
                    <a:pt x="2" y="191"/>
                  </a:cubicBezTo>
                  <a:cubicBezTo>
                    <a:pt x="9" y="185"/>
                    <a:pt x="51" y="192"/>
                    <a:pt x="77" y="200"/>
                  </a:cubicBezTo>
                  <a:cubicBezTo>
                    <a:pt x="52" y="181"/>
                    <a:pt x="14" y="150"/>
                    <a:pt x="12" y="138"/>
                  </a:cubicBezTo>
                  <a:cubicBezTo>
                    <a:pt x="11" y="135"/>
                    <a:pt x="12" y="133"/>
                    <a:pt x="15" y="133"/>
                  </a:cubicBezTo>
                  <a:cubicBezTo>
                    <a:pt x="22" y="130"/>
                    <a:pt x="44" y="141"/>
                    <a:pt x="62" y="152"/>
                  </a:cubicBezTo>
                  <a:cubicBezTo>
                    <a:pt x="50" y="139"/>
                    <a:pt x="36" y="123"/>
                    <a:pt x="29" y="115"/>
                  </a:cubicBezTo>
                  <a:cubicBezTo>
                    <a:pt x="19" y="101"/>
                    <a:pt x="16" y="93"/>
                    <a:pt x="19" y="90"/>
                  </a:cubicBezTo>
                  <a:cubicBezTo>
                    <a:pt x="22" y="88"/>
                    <a:pt x="28" y="88"/>
                    <a:pt x="36" y="92"/>
                  </a:cubicBezTo>
                  <a:cubicBezTo>
                    <a:pt x="46" y="96"/>
                    <a:pt x="60" y="104"/>
                    <a:pt x="71" y="111"/>
                  </a:cubicBezTo>
                  <a:cubicBezTo>
                    <a:pt x="57" y="93"/>
                    <a:pt x="40" y="69"/>
                    <a:pt x="42" y="61"/>
                  </a:cubicBezTo>
                  <a:cubicBezTo>
                    <a:pt x="42" y="60"/>
                    <a:pt x="43" y="59"/>
                    <a:pt x="44" y="59"/>
                  </a:cubicBezTo>
                  <a:cubicBezTo>
                    <a:pt x="52" y="57"/>
                    <a:pt x="90" y="91"/>
                    <a:pt x="105" y="107"/>
                  </a:cubicBezTo>
                  <a:cubicBezTo>
                    <a:pt x="104" y="101"/>
                    <a:pt x="102" y="91"/>
                    <a:pt x="99" y="74"/>
                  </a:cubicBezTo>
                  <a:cubicBezTo>
                    <a:pt x="98" y="67"/>
                    <a:pt x="88" y="5"/>
                    <a:pt x="95" y="1"/>
                  </a:cubicBezTo>
                  <a:cubicBezTo>
                    <a:pt x="96" y="0"/>
                    <a:pt x="96" y="0"/>
                    <a:pt x="97" y="1"/>
                  </a:cubicBezTo>
                  <a:cubicBezTo>
                    <a:pt x="105" y="4"/>
                    <a:pt x="127" y="68"/>
                    <a:pt x="143" y="117"/>
                  </a:cubicBezTo>
                  <a:cubicBezTo>
                    <a:pt x="143" y="112"/>
                    <a:pt x="142" y="108"/>
                    <a:pt x="142" y="104"/>
                  </a:cubicBezTo>
                  <a:cubicBezTo>
                    <a:pt x="134" y="15"/>
                    <a:pt x="139" y="13"/>
                    <a:pt x="141" y="12"/>
                  </a:cubicBezTo>
                  <a:cubicBezTo>
                    <a:pt x="141" y="11"/>
                    <a:pt x="143" y="11"/>
                    <a:pt x="144" y="12"/>
                  </a:cubicBezTo>
                  <a:cubicBezTo>
                    <a:pt x="151" y="17"/>
                    <a:pt x="162" y="68"/>
                    <a:pt x="166" y="99"/>
                  </a:cubicBezTo>
                  <a:cubicBezTo>
                    <a:pt x="167" y="87"/>
                    <a:pt x="170" y="70"/>
                    <a:pt x="174" y="45"/>
                  </a:cubicBezTo>
                  <a:cubicBezTo>
                    <a:pt x="175" y="37"/>
                    <a:pt x="177" y="33"/>
                    <a:pt x="180" y="33"/>
                  </a:cubicBezTo>
                  <a:cubicBezTo>
                    <a:pt x="182" y="32"/>
                    <a:pt x="186" y="32"/>
                    <a:pt x="189" y="49"/>
                  </a:cubicBezTo>
                  <a:cubicBezTo>
                    <a:pt x="193" y="69"/>
                    <a:pt x="197" y="93"/>
                    <a:pt x="198" y="113"/>
                  </a:cubicBezTo>
                  <a:cubicBezTo>
                    <a:pt x="202" y="101"/>
                    <a:pt x="207" y="85"/>
                    <a:pt x="214" y="64"/>
                  </a:cubicBezTo>
                  <a:cubicBezTo>
                    <a:pt x="217" y="55"/>
                    <a:pt x="219" y="54"/>
                    <a:pt x="221" y="54"/>
                  </a:cubicBezTo>
                  <a:cubicBezTo>
                    <a:pt x="222" y="54"/>
                    <a:pt x="224" y="56"/>
                    <a:pt x="224" y="69"/>
                  </a:cubicBezTo>
                  <a:cubicBezTo>
                    <a:pt x="222" y="111"/>
                    <a:pt x="220" y="139"/>
                    <a:pt x="218" y="158"/>
                  </a:cubicBezTo>
                  <a:cubicBezTo>
                    <a:pt x="230" y="133"/>
                    <a:pt x="249" y="101"/>
                    <a:pt x="259" y="87"/>
                  </a:cubicBezTo>
                  <a:cubicBezTo>
                    <a:pt x="262" y="84"/>
                    <a:pt x="264" y="82"/>
                    <a:pt x="266" y="83"/>
                  </a:cubicBezTo>
                  <a:cubicBezTo>
                    <a:pt x="268" y="84"/>
                    <a:pt x="269" y="86"/>
                    <a:pt x="268" y="92"/>
                  </a:cubicBezTo>
                  <a:cubicBezTo>
                    <a:pt x="254" y="147"/>
                    <a:pt x="245" y="177"/>
                    <a:pt x="240" y="192"/>
                  </a:cubicBezTo>
                  <a:cubicBezTo>
                    <a:pt x="249" y="182"/>
                    <a:pt x="265" y="163"/>
                    <a:pt x="293" y="133"/>
                  </a:cubicBezTo>
                  <a:cubicBezTo>
                    <a:pt x="300" y="125"/>
                    <a:pt x="303" y="126"/>
                    <a:pt x="304" y="127"/>
                  </a:cubicBezTo>
                  <a:cubicBezTo>
                    <a:pt x="306" y="128"/>
                    <a:pt x="307" y="130"/>
                    <a:pt x="302" y="141"/>
                  </a:cubicBezTo>
                  <a:cubicBezTo>
                    <a:pt x="292" y="163"/>
                    <a:pt x="280" y="187"/>
                    <a:pt x="270" y="203"/>
                  </a:cubicBezTo>
                  <a:cubicBezTo>
                    <a:pt x="286" y="193"/>
                    <a:pt x="310" y="182"/>
                    <a:pt x="332" y="177"/>
                  </a:cubicBezTo>
                  <a:cubicBezTo>
                    <a:pt x="336" y="176"/>
                    <a:pt x="340" y="177"/>
                    <a:pt x="341" y="180"/>
                  </a:cubicBezTo>
                  <a:cubicBezTo>
                    <a:pt x="342" y="181"/>
                    <a:pt x="343" y="185"/>
                    <a:pt x="337" y="190"/>
                  </a:cubicBezTo>
                  <a:cubicBezTo>
                    <a:pt x="317" y="208"/>
                    <a:pt x="303" y="219"/>
                    <a:pt x="293" y="227"/>
                  </a:cubicBezTo>
                  <a:cubicBezTo>
                    <a:pt x="307" y="224"/>
                    <a:pt x="323" y="221"/>
                    <a:pt x="331" y="220"/>
                  </a:cubicBezTo>
                  <a:cubicBezTo>
                    <a:pt x="339" y="219"/>
                    <a:pt x="344" y="220"/>
                    <a:pt x="345" y="223"/>
                  </a:cubicBezTo>
                  <a:cubicBezTo>
                    <a:pt x="346" y="227"/>
                    <a:pt x="343" y="230"/>
                    <a:pt x="334" y="234"/>
                  </a:cubicBezTo>
                  <a:cubicBezTo>
                    <a:pt x="315" y="243"/>
                    <a:pt x="303" y="248"/>
                    <a:pt x="295" y="252"/>
                  </a:cubicBezTo>
                  <a:cubicBezTo>
                    <a:pt x="301" y="252"/>
                    <a:pt x="310" y="252"/>
                    <a:pt x="321" y="253"/>
                  </a:cubicBezTo>
                  <a:cubicBezTo>
                    <a:pt x="342" y="255"/>
                    <a:pt x="363" y="257"/>
                    <a:pt x="363" y="257"/>
                  </a:cubicBezTo>
                  <a:cubicBezTo>
                    <a:pt x="364" y="257"/>
                    <a:pt x="364" y="257"/>
                    <a:pt x="364" y="257"/>
                  </a:cubicBezTo>
                  <a:cubicBezTo>
                    <a:pt x="364" y="257"/>
                    <a:pt x="364" y="257"/>
                    <a:pt x="364" y="257"/>
                  </a:cubicBezTo>
                  <a:cubicBezTo>
                    <a:pt x="365" y="258"/>
                    <a:pt x="365" y="259"/>
                    <a:pt x="364" y="260"/>
                  </a:cubicBezTo>
                  <a:cubicBezTo>
                    <a:pt x="363" y="264"/>
                    <a:pt x="347" y="269"/>
                    <a:pt x="318" y="274"/>
                  </a:cubicBezTo>
                  <a:cubicBezTo>
                    <a:pt x="302" y="277"/>
                    <a:pt x="285" y="278"/>
                    <a:pt x="267" y="279"/>
                  </a:cubicBezTo>
                  <a:cubicBezTo>
                    <a:pt x="243" y="281"/>
                    <a:pt x="219" y="283"/>
                    <a:pt x="197" y="288"/>
                  </a:cubicBezTo>
                  <a:cubicBezTo>
                    <a:pt x="229" y="356"/>
                    <a:pt x="262" y="402"/>
                    <a:pt x="263" y="402"/>
                  </a:cubicBezTo>
                  <a:lnTo>
                    <a:pt x="260" y="404"/>
                  </a:lnTo>
                  <a:close/>
                  <a:moveTo>
                    <a:pt x="104" y="312"/>
                  </a:moveTo>
                  <a:cubicBezTo>
                    <a:pt x="90" y="321"/>
                    <a:pt x="61" y="346"/>
                    <a:pt x="47" y="359"/>
                  </a:cubicBezTo>
                  <a:cubicBezTo>
                    <a:pt x="78" y="358"/>
                    <a:pt x="109" y="336"/>
                    <a:pt x="139" y="315"/>
                  </a:cubicBezTo>
                  <a:cubicBezTo>
                    <a:pt x="146" y="310"/>
                    <a:pt x="153" y="305"/>
                    <a:pt x="160" y="300"/>
                  </a:cubicBezTo>
                  <a:cubicBezTo>
                    <a:pt x="170" y="294"/>
                    <a:pt x="181" y="289"/>
                    <a:pt x="193" y="286"/>
                  </a:cubicBezTo>
                  <a:cubicBezTo>
                    <a:pt x="173" y="242"/>
                    <a:pt x="154" y="190"/>
                    <a:pt x="145" y="134"/>
                  </a:cubicBezTo>
                  <a:cubicBezTo>
                    <a:pt x="122" y="59"/>
                    <a:pt x="102" y="7"/>
                    <a:pt x="96" y="3"/>
                  </a:cubicBezTo>
                  <a:cubicBezTo>
                    <a:pt x="92" y="10"/>
                    <a:pt x="103" y="94"/>
                    <a:pt x="109" y="111"/>
                  </a:cubicBezTo>
                  <a:cubicBezTo>
                    <a:pt x="110" y="113"/>
                    <a:pt x="111" y="113"/>
                    <a:pt x="112" y="114"/>
                  </a:cubicBezTo>
                  <a:cubicBezTo>
                    <a:pt x="112" y="114"/>
                    <a:pt x="113" y="115"/>
                    <a:pt x="112" y="116"/>
                  </a:cubicBezTo>
                  <a:cubicBezTo>
                    <a:pt x="111" y="117"/>
                    <a:pt x="111" y="117"/>
                    <a:pt x="111" y="117"/>
                  </a:cubicBezTo>
                  <a:cubicBezTo>
                    <a:pt x="110" y="117"/>
                    <a:pt x="110" y="117"/>
                    <a:pt x="110" y="117"/>
                  </a:cubicBezTo>
                  <a:cubicBezTo>
                    <a:pt x="109" y="117"/>
                    <a:pt x="109" y="117"/>
                    <a:pt x="107" y="113"/>
                  </a:cubicBezTo>
                  <a:cubicBezTo>
                    <a:pt x="98" y="103"/>
                    <a:pt x="60" y="67"/>
                    <a:pt x="47" y="62"/>
                  </a:cubicBezTo>
                  <a:cubicBezTo>
                    <a:pt x="45" y="61"/>
                    <a:pt x="44" y="62"/>
                    <a:pt x="44" y="62"/>
                  </a:cubicBezTo>
                  <a:cubicBezTo>
                    <a:pt x="43" y="69"/>
                    <a:pt x="65" y="101"/>
                    <a:pt x="80" y="117"/>
                  </a:cubicBezTo>
                  <a:cubicBezTo>
                    <a:pt x="87" y="122"/>
                    <a:pt x="91" y="126"/>
                    <a:pt x="92" y="128"/>
                  </a:cubicBezTo>
                  <a:cubicBezTo>
                    <a:pt x="92" y="129"/>
                    <a:pt x="92" y="129"/>
                    <a:pt x="92" y="129"/>
                  </a:cubicBezTo>
                  <a:cubicBezTo>
                    <a:pt x="91" y="130"/>
                    <a:pt x="91" y="130"/>
                    <a:pt x="91" y="130"/>
                  </a:cubicBezTo>
                  <a:cubicBezTo>
                    <a:pt x="90" y="131"/>
                    <a:pt x="88" y="130"/>
                    <a:pt x="88" y="129"/>
                  </a:cubicBezTo>
                  <a:cubicBezTo>
                    <a:pt x="86" y="128"/>
                    <a:pt x="82" y="125"/>
                    <a:pt x="78" y="120"/>
                  </a:cubicBezTo>
                  <a:cubicBezTo>
                    <a:pt x="65" y="110"/>
                    <a:pt x="42" y="96"/>
                    <a:pt x="28" y="92"/>
                  </a:cubicBezTo>
                  <a:cubicBezTo>
                    <a:pt x="24" y="91"/>
                    <a:pt x="22" y="92"/>
                    <a:pt x="21" y="92"/>
                  </a:cubicBezTo>
                  <a:cubicBezTo>
                    <a:pt x="21" y="93"/>
                    <a:pt x="21" y="94"/>
                    <a:pt x="21" y="95"/>
                  </a:cubicBezTo>
                  <a:cubicBezTo>
                    <a:pt x="23" y="107"/>
                    <a:pt x="56" y="143"/>
                    <a:pt x="73" y="158"/>
                  </a:cubicBezTo>
                  <a:cubicBezTo>
                    <a:pt x="79" y="162"/>
                    <a:pt x="83" y="165"/>
                    <a:pt x="84" y="167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83" y="169"/>
                    <a:pt x="83" y="169"/>
                    <a:pt x="83" y="169"/>
                  </a:cubicBezTo>
                  <a:cubicBezTo>
                    <a:pt x="82" y="170"/>
                    <a:pt x="78" y="166"/>
                    <a:pt x="72" y="161"/>
                  </a:cubicBezTo>
                  <a:cubicBezTo>
                    <a:pt x="55" y="150"/>
                    <a:pt x="22" y="133"/>
                    <a:pt x="15" y="135"/>
                  </a:cubicBezTo>
                  <a:cubicBezTo>
                    <a:pt x="15" y="136"/>
                    <a:pt x="14" y="136"/>
                    <a:pt x="15" y="137"/>
                  </a:cubicBezTo>
                  <a:cubicBezTo>
                    <a:pt x="17" y="150"/>
                    <a:pt x="65" y="187"/>
                    <a:pt x="87" y="203"/>
                  </a:cubicBezTo>
                  <a:cubicBezTo>
                    <a:pt x="92" y="205"/>
                    <a:pt x="96" y="207"/>
                    <a:pt x="97" y="209"/>
                  </a:cubicBezTo>
                  <a:cubicBezTo>
                    <a:pt x="98" y="210"/>
                    <a:pt x="99" y="211"/>
                    <a:pt x="99" y="212"/>
                  </a:cubicBezTo>
                  <a:cubicBezTo>
                    <a:pt x="98" y="213"/>
                    <a:pt x="98" y="213"/>
                    <a:pt x="98" y="213"/>
                  </a:cubicBezTo>
                  <a:cubicBezTo>
                    <a:pt x="97" y="213"/>
                    <a:pt x="97" y="213"/>
                    <a:pt x="97" y="213"/>
                  </a:cubicBezTo>
                  <a:cubicBezTo>
                    <a:pt x="96" y="213"/>
                    <a:pt x="91" y="210"/>
                    <a:pt x="85" y="205"/>
                  </a:cubicBezTo>
                  <a:cubicBezTo>
                    <a:pt x="62" y="196"/>
                    <a:pt x="11" y="188"/>
                    <a:pt x="3" y="193"/>
                  </a:cubicBezTo>
                  <a:cubicBezTo>
                    <a:pt x="3" y="194"/>
                    <a:pt x="3" y="194"/>
                    <a:pt x="3" y="195"/>
                  </a:cubicBezTo>
                  <a:cubicBezTo>
                    <a:pt x="10" y="206"/>
                    <a:pt x="64" y="233"/>
                    <a:pt x="89" y="244"/>
                  </a:cubicBezTo>
                  <a:cubicBezTo>
                    <a:pt x="97" y="244"/>
                    <a:pt x="102" y="245"/>
                    <a:pt x="103" y="248"/>
                  </a:cubicBezTo>
                  <a:cubicBezTo>
                    <a:pt x="104" y="249"/>
                    <a:pt x="104" y="250"/>
                    <a:pt x="103" y="251"/>
                  </a:cubicBezTo>
                  <a:cubicBezTo>
                    <a:pt x="101" y="252"/>
                    <a:pt x="95" y="250"/>
                    <a:pt x="87" y="247"/>
                  </a:cubicBezTo>
                  <a:cubicBezTo>
                    <a:pt x="70" y="247"/>
                    <a:pt x="40" y="250"/>
                    <a:pt x="10" y="255"/>
                  </a:cubicBezTo>
                  <a:cubicBezTo>
                    <a:pt x="29" y="269"/>
                    <a:pt x="89" y="275"/>
                    <a:pt x="114" y="275"/>
                  </a:cubicBezTo>
                  <a:cubicBezTo>
                    <a:pt x="120" y="273"/>
                    <a:pt x="124" y="272"/>
                    <a:pt x="126" y="273"/>
                  </a:cubicBezTo>
                  <a:cubicBezTo>
                    <a:pt x="127" y="274"/>
                    <a:pt x="128" y="274"/>
                    <a:pt x="128" y="275"/>
                  </a:cubicBezTo>
                  <a:cubicBezTo>
                    <a:pt x="128" y="276"/>
                    <a:pt x="128" y="276"/>
                    <a:pt x="126" y="277"/>
                  </a:cubicBezTo>
                  <a:cubicBezTo>
                    <a:pt x="125" y="278"/>
                    <a:pt x="121" y="278"/>
                    <a:pt x="115" y="278"/>
                  </a:cubicBezTo>
                  <a:cubicBezTo>
                    <a:pt x="95" y="285"/>
                    <a:pt x="56" y="306"/>
                    <a:pt x="28" y="322"/>
                  </a:cubicBezTo>
                  <a:cubicBezTo>
                    <a:pt x="44" y="323"/>
                    <a:pt x="87" y="313"/>
                    <a:pt x="104" y="309"/>
                  </a:cubicBezTo>
                  <a:cubicBezTo>
                    <a:pt x="107" y="308"/>
                    <a:pt x="109" y="307"/>
                    <a:pt x="111" y="307"/>
                  </a:cubicBezTo>
                  <a:cubicBezTo>
                    <a:pt x="111" y="306"/>
                    <a:pt x="113" y="306"/>
                    <a:pt x="113" y="307"/>
                  </a:cubicBezTo>
                  <a:cubicBezTo>
                    <a:pt x="114" y="308"/>
                    <a:pt x="114" y="308"/>
                    <a:pt x="114" y="308"/>
                  </a:cubicBezTo>
                  <a:cubicBezTo>
                    <a:pt x="113" y="309"/>
                    <a:pt x="113" y="309"/>
                    <a:pt x="113" y="309"/>
                  </a:cubicBezTo>
                  <a:cubicBezTo>
                    <a:pt x="112" y="310"/>
                    <a:pt x="109" y="311"/>
                    <a:pt x="104" y="312"/>
                  </a:cubicBezTo>
                  <a:close/>
                  <a:moveTo>
                    <a:pt x="149" y="135"/>
                  </a:moveTo>
                  <a:cubicBezTo>
                    <a:pt x="158" y="190"/>
                    <a:pt x="176" y="242"/>
                    <a:pt x="196" y="285"/>
                  </a:cubicBezTo>
                  <a:cubicBezTo>
                    <a:pt x="218" y="280"/>
                    <a:pt x="243" y="278"/>
                    <a:pt x="267" y="276"/>
                  </a:cubicBezTo>
                  <a:cubicBezTo>
                    <a:pt x="285" y="275"/>
                    <a:pt x="302" y="274"/>
                    <a:pt x="317" y="271"/>
                  </a:cubicBezTo>
                  <a:cubicBezTo>
                    <a:pt x="349" y="266"/>
                    <a:pt x="358" y="261"/>
                    <a:pt x="361" y="260"/>
                  </a:cubicBezTo>
                  <a:cubicBezTo>
                    <a:pt x="332" y="257"/>
                    <a:pt x="302" y="255"/>
                    <a:pt x="287" y="255"/>
                  </a:cubicBezTo>
                  <a:cubicBezTo>
                    <a:pt x="280" y="258"/>
                    <a:pt x="278" y="258"/>
                    <a:pt x="277" y="257"/>
                  </a:cubicBezTo>
                  <a:cubicBezTo>
                    <a:pt x="277" y="257"/>
                    <a:pt x="276" y="256"/>
                    <a:pt x="277" y="255"/>
                  </a:cubicBezTo>
                  <a:cubicBezTo>
                    <a:pt x="277" y="254"/>
                    <a:pt x="277" y="252"/>
                    <a:pt x="287" y="252"/>
                  </a:cubicBezTo>
                  <a:cubicBezTo>
                    <a:pt x="296" y="249"/>
                    <a:pt x="311" y="242"/>
                    <a:pt x="333" y="232"/>
                  </a:cubicBezTo>
                  <a:cubicBezTo>
                    <a:pt x="341" y="228"/>
                    <a:pt x="343" y="225"/>
                    <a:pt x="343" y="224"/>
                  </a:cubicBezTo>
                  <a:cubicBezTo>
                    <a:pt x="342" y="223"/>
                    <a:pt x="339" y="222"/>
                    <a:pt x="331" y="223"/>
                  </a:cubicBezTo>
                  <a:cubicBezTo>
                    <a:pt x="312" y="226"/>
                    <a:pt x="297" y="229"/>
                    <a:pt x="287" y="231"/>
                  </a:cubicBezTo>
                  <a:cubicBezTo>
                    <a:pt x="274" y="239"/>
                    <a:pt x="272" y="238"/>
                    <a:pt x="271" y="238"/>
                  </a:cubicBezTo>
                  <a:cubicBezTo>
                    <a:pt x="269" y="237"/>
                    <a:pt x="269" y="236"/>
                    <a:pt x="269" y="235"/>
                  </a:cubicBezTo>
                  <a:cubicBezTo>
                    <a:pt x="269" y="233"/>
                    <a:pt x="276" y="231"/>
                    <a:pt x="285" y="228"/>
                  </a:cubicBezTo>
                  <a:cubicBezTo>
                    <a:pt x="295" y="221"/>
                    <a:pt x="312" y="209"/>
                    <a:pt x="335" y="187"/>
                  </a:cubicBezTo>
                  <a:cubicBezTo>
                    <a:pt x="338" y="185"/>
                    <a:pt x="339" y="182"/>
                    <a:pt x="339" y="181"/>
                  </a:cubicBezTo>
                  <a:cubicBezTo>
                    <a:pt x="338" y="180"/>
                    <a:pt x="336" y="179"/>
                    <a:pt x="333" y="180"/>
                  </a:cubicBezTo>
                  <a:cubicBezTo>
                    <a:pt x="307" y="186"/>
                    <a:pt x="281" y="199"/>
                    <a:pt x="266" y="209"/>
                  </a:cubicBezTo>
                  <a:cubicBezTo>
                    <a:pt x="260" y="217"/>
                    <a:pt x="256" y="222"/>
                    <a:pt x="252" y="223"/>
                  </a:cubicBezTo>
                  <a:cubicBezTo>
                    <a:pt x="249" y="224"/>
                    <a:pt x="248" y="224"/>
                    <a:pt x="247" y="223"/>
                  </a:cubicBezTo>
                  <a:cubicBezTo>
                    <a:pt x="247" y="223"/>
                    <a:pt x="247" y="222"/>
                    <a:pt x="247" y="221"/>
                  </a:cubicBezTo>
                  <a:cubicBezTo>
                    <a:pt x="247" y="219"/>
                    <a:pt x="254" y="213"/>
                    <a:pt x="264" y="207"/>
                  </a:cubicBezTo>
                  <a:cubicBezTo>
                    <a:pt x="273" y="194"/>
                    <a:pt x="285" y="171"/>
                    <a:pt x="299" y="140"/>
                  </a:cubicBezTo>
                  <a:cubicBezTo>
                    <a:pt x="303" y="132"/>
                    <a:pt x="303" y="129"/>
                    <a:pt x="303" y="129"/>
                  </a:cubicBezTo>
                  <a:cubicBezTo>
                    <a:pt x="302" y="129"/>
                    <a:pt x="301" y="130"/>
                    <a:pt x="295" y="135"/>
                  </a:cubicBezTo>
                  <a:cubicBezTo>
                    <a:pt x="260" y="174"/>
                    <a:pt x="244" y="192"/>
                    <a:pt x="236" y="201"/>
                  </a:cubicBezTo>
                  <a:cubicBezTo>
                    <a:pt x="233" y="211"/>
                    <a:pt x="231" y="211"/>
                    <a:pt x="230" y="211"/>
                  </a:cubicBezTo>
                  <a:cubicBezTo>
                    <a:pt x="229" y="211"/>
                    <a:pt x="228" y="210"/>
                    <a:pt x="228" y="210"/>
                  </a:cubicBezTo>
                  <a:cubicBezTo>
                    <a:pt x="228" y="209"/>
                    <a:pt x="227" y="208"/>
                    <a:pt x="234" y="199"/>
                  </a:cubicBezTo>
                  <a:cubicBezTo>
                    <a:pt x="240" y="185"/>
                    <a:pt x="250" y="152"/>
                    <a:pt x="265" y="92"/>
                  </a:cubicBezTo>
                  <a:cubicBezTo>
                    <a:pt x="266" y="88"/>
                    <a:pt x="265" y="86"/>
                    <a:pt x="265" y="86"/>
                  </a:cubicBezTo>
                  <a:cubicBezTo>
                    <a:pt x="265" y="86"/>
                    <a:pt x="263" y="86"/>
                    <a:pt x="262" y="89"/>
                  </a:cubicBezTo>
                  <a:cubicBezTo>
                    <a:pt x="247" y="109"/>
                    <a:pt x="228" y="144"/>
                    <a:pt x="217" y="167"/>
                  </a:cubicBezTo>
                  <a:cubicBezTo>
                    <a:pt x="214" y="192"/>
                    <a:pt x="210" y="193"/>
                    <a:pt x="209" y="193"/>
                  </a:cubicBezTo>
                  <a:cubicBezTo>
                    <a:pt x="208" y="193"/>
                    <a:pt x="207" y="193"/>
                    <a:pt x="206" y="192"/>
                  </a:cubicBezTo>
                  <a:cubicBezTo>
                    <a:pt x="205" y="189"/>
                    <a:pt x="208" y="179"/>
                    <a:pt x="214" y="166"/>
                  </a:cubicBezTo>
                  <a:cubicBezTo>
                    <a:pt x="216" y="149"/>
                    <a:pt x="219" y="119"/>
                    <a:pt x="221" y="68"/>
                  </a:cubicBezTo>
                  <a:cubicBezTo>
                    <a:pt x="221" y="61"/>
                    <a:pt x="220" y="58"/>
                    <a:pt x="220" y="57"/>
                  </a:cubicBezTo>
                  <a:cubicBezTo>
                    <a:pt x="219" y="58"/>
                    <a:pt x="218" y="60"/>
                    <a:pt x="216" y="65"/>
                  </a:cubicBezTo>
                  <a:cubicBezTo>
                    <a:pt x="208" y="92"/>
                    <a:pt x="202" y="110"/>
                    <a:pt x="198" y="122"/>
                  </a:cubicBezTo>
                  <a:cubicBezTo>
                    <a:pt x="198" y="133"/>
                    <a:pt x="197" y="141"/>
                    <a:pt x="194" y="146"/>
                  </a:cubicBezTo>
                  <a:cubicBezTo>
                    <a:pt x="193" y="149"/>
                    <a:pt x="192" y="151"/>
                    <a:pt x="190" y="150"/>
                  </a:cubicBezTo>
                  <a:cubicBezTo>
                    <a:pt x="189" y="150"/>
                    <a:pt x="187" y="149"/>
                    <a:pt x="195" y="122"/>
                  </a:cubicBezTo>
                  <a:cubicBezTo>
                    <a:pt x="195" y="105"/>
                    <a:pt x="192" y="80"/>
                    <a:pt x="186" y="50"/>
                  </a:cubicBezTo>
                  <a:cubicBezTo>
                    <a:pt x="184" y="38"/>
                    <a:pt x="181" y="36"/>
                    <a:pt x="180" y="36"/>
                  </a:cubicBezTo>
                  <a:cubicBezTo>
                    <a:pt x="180" y="36"/>
                    <a:pt x="180" y="36"/>
                    <a:pt x="180" y="36"/>
                  </a:cubicBezTo>
                  <a:cubicBezTo>
                    <a:pt x="180" y="36"/>
                    <a:pt x="178" y="37"/>
                    <a:pt x="177" y="46"/>
                  </a:cubicBezTo>
                  <a:cubicBezTo>
                    <a:pt x="171" y="83"/>
                    <a:pt x="168" y="102"/>
                    <a:pt x="167" y="112"/>
                  </a:cubicBezTo>
                  <a:cubicBezTo>
                    <a:pt x="167" y="116"/>
                    <a:pt x="167" y="120"/>
                    <a:pt x="167" y="121"/>
                  </a:cubicBezTo>
                  <a:cubicBezTo>
                    <a:pt x="166" y="123"/>
                    <a:pt x="166" y="125"/>
                    <a:pt x="164" y="125"/>
                  </a:cubicBezTo>
                  <a:cubicBezTo>
                    <a:pt x="163" y="124"/>
                    <a:pt x="162" y="124"/>
                    <a:pt x="164" y="111"/>
                  </a:cubicBezTo>
                  <a:cubicBezTo>
                    <a:pt x="162" y="84"/>
                    <a:pt x="148" y="19"/>
                    <a:pt x="142" y="14"/>
                  </a:cubicBezTo>
                  <a:cubicBezTo>
                    <a:pt x="141" y="16"/>
                    <a:pt x="138" y="29"/>
                    <a:pt x="145" y="103"/>
                  </a:cubicBezTo>
                  <a:cubicBezTo>
                    <a:pt x="146" y="114"/>
                    <a:pt x="147" y="123"/>
                    <a:pt x="148" y="133"/>
                  </a:cubicBezTo>
                  <a:cubicBezTo>
                    <a:pt x="149" y="134"/>
                    <a:pt x="149" y="134"/>
                    <a:pt x="149" y="135"/>
                  </a:cubicBezTo>
                  <a:close/>
                  <a:moveTo>
                    <a:pt x="258" y="215"/>
                  </a:moveTo>
                  <a:cubicBezTo>
                    <a:pt x="255" y="217"/>
                    <a:pt x="252" y="219"/>
                    <a:pt x="251" y="220"/>
                  </a:cubicBezTo>
                  <a:cubicBezTo>
                    <a:pt x="253" y="220"/>
                    <a:pt x="255" y="218"/>
                    <a:pt x="258" y="215"/>
                  </a:cubicBezTo>
                  <a:close/>
                  <a:moveTo>
                    <a:pt x="213" y="177"/>
                  </a:moveTo>
                  <a:cubicBezTo>
                    <a:pt x="210" y="184"/>
                    <a:pt x="208" y="188"/>
                    <a:pt x="209" y="190"/>
                  </a:cubicBezTo>
                  <a:cubicBezTo>
                    <a:pt x="209" y="189"/>
                    <a:pt x="211" y="187"/>
                    <a:pt x="213" y="177"/>
                  </a:cubicBezTo>
                  <a:close/>
                  <a:moveTo>
                    <a:pt x="195" y="136"/>
                  </a:moveTo>
                  <a:cubicBezTo>
                    <a:pt x="194" y="139"/>
                    <a:pt x="193" y="141"/>
                    <a:pt x="193" y="143"/>
                  </a:cubicBezTo>
                  <a:cubicBezTo>
                    <a:pt x="193" y="141"/>
                    <a:pt x="194" y="138"/>
                    <a:pt x="195" y="136"/>
                  </a:cubicBezTo>
                  <a:close/>
                </a:path>
              </a:pathLst>
            </a:custGeom>
            <a:solidFill>
              <a:srgbClr val="8D907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2030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2935787" y="12305997"/>
            <a:ext cx="635000" cy="635000"/>
          </a:xfrm>
          <a:prstGeom prst="ellipse">
            <a:avLst/>
          </a:prstGeom>
          <a:solidFill>
            <a:srgbClr val="8D907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0A06-B2D4-43AE-B209-43AB3562C227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Lorem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ipsum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dolor sit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amet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consectetur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adipiscing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elit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.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Aliquam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dictum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turpis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tristique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dignissim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eros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eu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, dictum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ris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.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FASHION 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3314700" cy="13716000"/>
          </a:xfrm>
          <a:prstGeom prst="rect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brightnessContrast bright="-6000" contrast="22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33"/>
          <p:cNvSpPr>
            <a:spLocks noEditPoints="1"/>
          </p:cNvSpPr>
          <p:nvPr/>
        </p:nvSpPr>
        <p:spPr bwMode="auto">
          <a:xfrm>
            <a:off x="19831050" y="-2343558"/>
            <a:ext cx="6594064" cy="7326737"/>
          </a:xfrm>
          <a:custGeom>
            <a:avLst/>
            <a:gdLst>
              <a:gd name="T0" fmla="*/ 87 w 376"/>
              <a:gd name="T1" fmla="*/ 367 h 418"/>
              <a:gd name="T2" fmla="*/ 125 w 376"/>
              <a:gd name="T3" fmla="*/ 283 h 418"/>
              <a:gd name="T4" fmla="*/ 63 w 376"/>
              <a:gd name="T5" fmla="*/ 329 h 418"/>
              <a:gd name="T6" fmla="*/ 115 w 376"/>
              <a:gd name="T7" fmla="*/ 236 h 418"/>
              <a:gd name="T8" fmla="*/ 34 w 376"/>
              <a:gd name="T9" fmla="*/ 260 h 418"/>
              <a:gd name="T10" fmla="*/ 18 w 376"/>
              <a:gd name="T11" fmla="*/ 204 h 418"/>
              <a:gd name="T12" fmla="*/ 20 w 376"/>
              <a:gd name="T13" fmla="*/ 189 h 418"/>
              <a:gd name="T14" fmla="*/ 91 w 376"/>
              <a:gd name="T15" fmla="*/ 136 h 418"/>
              <a:gd name="T16" fmla="*/ 24 w 376"/>
              <a:gd name="T17" fmla="*/ 118 h 418"/>
              <a:gd name="T18" fmla="*/ 153 w 376"/>
              <a:gd name="T19" fmla="*/ 93 h 418"/>
              <a:gd name="T20" fmla="*/ 99 w 376"/>
              <a:gd name="T21" fmla="*/ 31 h 418"/>
              <a:gd name="T22" fmla="*/ 226 w 376"/>
              <a:gd name="T23" fmla="*/ 89 h 418"/>
              <a:gd name="T24" fmla="*/ 305 w 376"/>
              <a:gd name="T25" fmla="*/ 15 h 418"/>
              <a:gd name="T26" fmla="*/ 295 w 376"/>
              <a:gd name="T27" fmla="*/ 29 h 418"/>
              <a:gd name="T28" fmla="*/ 227 w 376"/>
              <a:gd name="T29" fmla="*/ 92 h 418"/>
              <a:gd name="T30" fmla="*/ 128 w 376"/>
              <a:gd name="T31" fmla="*/ 24 h 418"/>
              <a:gd name="T32" fmla="*/ 188 w 376"/>
              <a:gd name="T33" fmla="*/ 104 h 418"/>
              <a:gd name="T34" fmla="*/ 206 w 376"/>
              <a:gd name="T35" fmla="*/ 128 h 418"/>
              <a:gd name="T36" fmla="*/ 58 w 376"/>
              <a:gd name="T37" fmla="*/ 72 h 418"/>
              <a:gd name="T38" fmla="*/ 31 w 376"/>
              <a:gd name="T39" fmla="*/ 117 h 418"/>
              <a:gd name="T40" fmla="*/ 153 w 376"/>
              <a:gd name="T41" fmla="*/ 140 h 418"/>
              <a:gd name="T42" fmla="*/ 141 w 376"/>
              <a:gd name="T43" fmla="*/ 145 h 418"/>
              <a:gd name="T44" fmla="*/ 7 w 376"/>
              <a:gd name="T45" fmla="*/ 192 h 418"/>
              <a:gd name="T46" fmla="*/ 68 w 376"/>
              <a:gd name="T47" fmla="*/ 195 h 418"/>
              <a:gd name="T48" fmla="*/ 19 w 376"/>
              <a:gd name="T49" fmla="*/ 271 h 418"/>
              <a:gd name="T50" fmla="*/ 109 w 376"/>
              <a:gd name="T51" fmla="*/ 213 h 418"/>
              <a:gd name="T52" fmla="*/ 33 w 376"/>
              <a:gd name="T53" fmla="*/ 295 h 418"/>
              <a:gd name="T54" fmla="*/ 121 w 376"/>
              <a:gd name="T55" fmla="*/ 273 h 418"/>
              <a:gd name="T56" fmla="*/ 84 w 376"/>
              <a:gd name="T57" fmla="*/ 359 h 418"/>
              <a:gd name="T58" fmla="*/ 113 w 376"/>
              <a:gd name="T59" fmla="*/ 411 h 418"/>
              <a:gd name="T60" fmla="*/ 169 w 376"/>
              <a:gd name="T61" fmla="*/ 280 h 418"/>
              <a:gd name="T62" fmla="*/ 192 w 376"/>
              <a:gd name="T63" fmla="*/ 353 h 418"/>
              <a:gd name="T64" fmla="*/ 232 w 376"/>
              <a:gd name="T65" fmla="*/ 230 h 418"/>
              <a:gd name="T66" fmla="*/ 279 w 376"/>
              <a:gd name="T67" fmla="*/ 319 h 418"/>
              <a:gd name="T68" fmla="*/ 288 w 376"/>
              <a:gd name="T69" fmla="*/ 241 h 418"/>
              <a:gd name="T70" fmla="*/ 310 w 376"/>
              <a:gd name="T71" fmla="*/ 229 h 418"/>
              <a:gd name="T72" fmla="*/ 353 w 376"/>
              <a:gd name="T73" fmla="*/ 180 h 418"/>
              <a:gd name="T74" fmla="*/ 338 w 376"/>
              <a:gd name="T75" fmla="*/ 143 h 418"/>
              <a:gd name="T76" fmla="*/ 277 w 376"/>
              <a:gd name="T77" fmla="*/ 94 h 418"/>
              <a:gd name="T78" fmla="*/ 332 w 376"/>
              <a:gd name="T79" fmla="*/ 92 h 418"/>
              <a:gd name="T80" fmla="*/ 335 w 376"/>
              <a:gd name="T81" fmla="*/ 145 h 418"/>
              <a:gd name="T82" fmla="*/ 372 w 376"/>
              <a:gd name="T83" fmla="*/ 180 h 418"/>
              <a:gd name="T84" fmla="*/ 281 w 376"/>
              <a:gd name="T85" fmla="*/ 198 h 418"/>
              <a:gd name="T86" fmla="*/ 323 w 376"/>
              <a:gd name="T87" fmla="*/ 272 h 418"/>
              <a:gd name="T88" fmla="*/ 262 w 376"/>
              <a:gd name="T89" fmla="*/ 335 h 418"/>
              <a:gd name="T90" fmla="*/ 221 w 376"/>
              <a:gd name="T91" fmla="*/ 288 h 418"/>
              <a:gd name="T92" fmla="*/ 182 w 376"/>
              <a:gd name="T93" fmla="*/ 330 h 418"/>
              <a:gd name="T94" fmla="*/ 163 w 376"/>
              <a:gd name="T95" fmla="*/ 358 h 418"/>
              <a:gd name="T96" fmla="*/ 110 w 376"/>
              <a:gd name="T97" fmla="*/ 418 h 418"/>
              <a:gd name="T98" fmla="*/ 183 w 376"/>
              <a:gd name="T99" fmla="*/ 160 h 418"/>
              <a:gd name="T100" fmla="*/ 189 w 376"/>
              <a:gd name="T101" fmla="*/ 107 h 418"/>
              <a:gd name="T102" fmla="*/ 189 w 376"/>
              <a:gd name="T103" fmla="*/ 107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76" h="418">
                <a:moveTo>
                  <a:pt x="110" y="418"/>
                </a:moveTo>
                <a:cubicBezTo>
                  <a:pt x="110" y="418"/>
                  <a:pt x="110" y="418"/>
                  <a:pt x="110" y="417"/>
                </a:cubicBezTo>
                <a:cubicBezTo>
                  <a:pt x="106" y="417"/>
                  <a:pt x="105" y="412"/>
                  <a:pt x="103" y="403"/>
                </a:cubicBezTo>
                <a:cubicBezTo>
                  <a:pt x="99" y="392"/>
                  <a:pt x="95" y="376"/>
                  <a:pt x="87" y="367"/>
                </a:cubicBezTo>
                <a:cubicBezTo>
                  <a:pt x="85" y="365"/>
                  <a:pt x="83" y="363"/>
                  <a:pt x="82" y="361"/>
                </a:cubicBezTo>
                <a:cubicBezTo>
                  <a:pt x="76" y="356"/>
                  <a:pt x="72" y="351"/>
                  <a:pt x="72" y="346"/>
                </a:cubicBezTo>
                <a:cubicBezTo>
                  <a:pt x="73" y="339"/>
                  <a:pt x="80" y="331"/>
                  <a:pt x="96" y="318"/>
                </a:cubicBezTo>
                <a:cubicBezTo>
                  <a:pt x="121" y="299"/>
                  <a:pt x="126" y="289"/>
                  <a:pt x="125" y="283"/>
                </a:cubicBezTo>
                <a:cubicBezTo>
                  <a:pt x="125" y="280"/>
                  <a:pt x="123" y="278"/>
                  <a:pt x="120" y="276"/>
                </a:cubicBezTo>
                <a:cubicBezTo>
                  <a:pt x="119" y="275"/>
                  <a:pt x="117" y="275"/>
                  <a:pt x="115" y="276"/>
                </a:cubicBezTo>
                <a:cubicBezTo>
                  <a:pt x="103" y="280"/>
                  <a:pt x="79" y="309"/>
                  <a:pt x="74" y="321"/>
                </a:cubicBezTo>
                <a:cubicBezTo>
                  <a:pt x="73" y="326"/>
                  <a:pt x="68" y="329"/>
                  <a:pt x="63" y="329"/>
                </a:cubicBezTo>
                <a:cubicBezTo>
                  <a:pt x="52" y="328"/>
                  <a:pt x="37" y="317"/>
                  <a:pt x="31" y="296"/>
                </a:cubicBezTo>
                <a:cubicBezTo>
                  <a:pt x="28" y="289"/>
                  <a:pt x="29" y="282"/>
                  <a:pt x="33" y="276"/>
                </a:cubicBezTo>
                <a:cubicBezTo>
                  <a:pt x="45" y="259"/>
                  <a:pt x="76" y="251"/>
                  <a:pt x="89" y="250"/>
                </a:cubicBezTo>
                <a:cubicBezTo>
                  <a:pt x="99" y="249"/>
                  <a:pt x="111" y="245"/>
                  <a:pt x="115" y="236"/>
                </a:cubicBezTo>
                <a:cubicBezTo>
                  <a:pt x="117" y="230"/>
                  <a:pt x="115" y="223"/>
                  <a:pt x="107" y="215"/>
                </a:cubicBezTo>
                <a:cubicBezTo>
                  <a:pt x="105" y="213"/>
                  <a:pt x="102" y="212"/>
                  <a:pt x="99" y="212"/>
                </a:cubicBezTo>
                <a:cubicBezTo>
                  <a:pt x="98" y="212"/>
                  <a:pt x="98" y="212"/>
                  <a:pt x="98" y="212"/>
                </a:cubicBezTo>
                <a:cubicBezTo>
                  <a:pt x="80" y="212"/>
                  <a:pt x="51" y="242"/>
                  <a:pt x="34" y="260"/>
                </a:cubicBezTo>
                <a:cubicBezTo>
                  <a:pt x="26" y="268"/>
                  <a:pt x="22" y="272"/>
                  <a:pt x="20" y="273"/>
                </a:cubicBezTo>
                <a:cubicBezTo>
                  <a:pt x="19" y="274"/>
                  <a:pt x="17" y="274"/>
                  <a:pt x="16" y="273"/>
                </a:cubicBezTo>
                <a:cubicBezTo>
                  <a:pt x="8" y="268"/>
                  <a:pt x="5" y="240"/>
                  <a:pt x="6" y="224"/>
                </a:cubicBezTo>
                <a:cubicBezTo>
                  <a:pt x="7" y="216"/>
                  <a:pt x="11" y="209"/>
                  <a:pt x="18" y="204"/>
                </a:cubicBezTo>
                <a:cubicBezTo>
                  <a:pt x="30" y="194"/>
                  <a:pt x="49" y="189"/>
                  <a:pt x="69" y="192"/>
                </a:cubicBezTo>
                <a:cubicBezTo>
                  <a:pt x="90" y="194"/>
                  <a:pt x="109" y="191"/>
                  <a:pt x="112" y="183"/>
                </a:cubicBezTo>
                <a:cubicBezTo>
                  <a:pt x="115" y="177"/>
                  <a:pt x="109" y="171"/>
                  <a:pt x="104" y="167"/>
                </a:cubicBezTo>
                <a:cubicBezTo>
                  <a:pt x="86" y="152"/>
                  <a:pt x="42" y="177"/>
                  <a:pt x="20" y="189"/>
                </a:cubicBezTo>
                <a:cubicBezTo>
                  <a:pt x="13" y="193"/>
                  <a:pt x="9" y="195"/>
                  <a:pt x="7" y="195"/>
                </a:cubicBezTo>
                <a:cubicBezTo>
                  <a:pt x="6" y="195"/>
                  <a:pt x="5" y="195"/>
                  <a:pt x="4" y="194"/>
                </a:cubicBezTo>
                <a:cubicBezTo>
                  <a:pt x="0" y="187"/>
                  <a:pt x="9" y="150"/>
                  <a:pt x="18" y="137"/>
                </a:cubicBezTo>
                <a:cubicBezTo>
                  <a:pt x="29" y="121"/>
                  <a:pt x="73" y="125"/>
                  <a:pt x="91" y="136"/>
                </a:cubicBezTo>
                <a:cubicBezTo>
                  <a:pt x="104" y="145"/>
                  <a:pt x="123" y="144"/>
                  <a:pt x="138" y="142"/>
                </a:cubicBezTo>
                <a:cubicBezTo>
                  <a:pt x="135" y="138"/>
                  <a:pt x="132" y="133"/>
                  <a:pt x="131" y="128"/>
                </a:cubicBezTo>
                <a:cubicBezTo>
                  <a:pt x="125" y="105"/>
                  <a:pt x="63" y="112"/>
                  <a:pt x="31" y="119"/>
                </a:cubicBezTo>
                <a:cubicBezTo>
                  <a:pt x="29" y="120"/>
                  <a:pt x="25" y="121"/>
                  <a:pt x="24" y="118"/>
                </a:cubicBezTo>
                <a:cubicBezTo>
                  <a:pt x="22" y="115"/>
                  <a:pt x="26" y="109"/>
                  <a:pt x="36" y="97"/>
                </a:cubicBezTo>
                <a:cubicBezTo>
                  <a:pt x="42" y="89"/>
                  <a:pt x="49" y="80"/>
                  <a:pt x="55" y="71"/>
                </a:cubicBezTo>
                <a:cubicBezTo>
                  <a:pt x="72" y="44"/>
                  <a:pt x="106" y="65"/>
                  <a:pt x="142" y="87"/>
                </a:cubicBezTo>
                <a:cubicBezTo>
                  <a:pt x="146" y="89"/>
                  <a:pt x="149" y="91"/>
                  <a:pt x="153" y="93"/>
                </a:cubicBezTo>
                <a:cubicBezTo>
                  <a:pt x="169" y="103"/>
                  <a:pt x="178" y="104"/>
                  <a:pt x="185" y="104"/>
                </a:cubicBezTo>
                <a:cubicBezTo>
                  <a:pt x="179" y="92"/>
                  <a:pt x="136" y="65"/>
                  <a:pt x="119" y="63"/>
                </a:cubicBezTo>
                <a:cubicBezTo>
                  <a:pt x="105" y="61"/>
                  <a:pt x="91" y="47"/>
                  <a:pt x="91" y="38"/>
                </a:cubicBezTo>
                <a:cubicBezTo>
                  <a:pt x="91" y="36"/>
                  <a:pt x="92" y="31"/>
                  <a:pt x="99" y="31"/>
                </a:cubicBezTo>
                <a:cubicBezTo>
                  <a:pt x="105" y="30"/>
                  <a:pt x="115" y="26"/>
                  <a:pt x="127" y="21"/>
                </a:cubicBezTo>
                <a:cubicBezTo>
                  <a:pt x="152" y="12"/>
                  <a:pt x="182" y="0"/>
                  <a:pt x="199" y="5"/>
                </a:cubicBezTo>
                <a:cubicBezTo>
                  <a:pt x="217" y="11"/>
                  <a:pt x="219" y="40"/>
                  <a:pt x="222" y="64"/>
                </a:cubicBezTo>
                <a:cubicBezTo>
                  <a:pt x="223" y="76"/>
                  <a:pt x="224" y="87"/>
                  <a:pt x="226" y="89"/>
                </a:cubicBezTo>
                <a:cubicBezTo>
                  <a:pt x="226" y="89"/>
                  <a:pt x="226" y="89"/>
                  <a:pt x="227" y="89"/>
                </a:cubicBezTo>
                <a:cubicBezTo>
                  <a:pt x="233" y="88"/>
                  <a:pt x="253" y="63"/>
                  <a:pt x="267" y="44"/>
                </a:cubicBezTo>
                <a:cubicBezTo>
                  <a:pt x="278" y="30"/>
                  <a:pt x="287" y="18"/>
                  <a:pt x="291" y="16"/>
                </a:cubicBezTo>
                <a:cubicBezTo>
                  <a:pt x="296" y="12"/>
                  <a:pt x="303" y="12"/>
                  <a:pt x="305" y="15"/>
                </a:cubicBezTo>
                <a:cubicBezTo>
                  <a:pt x="306" y="17"/>
                  <a:pt x="308" y="22"/>
                  <a:pt x="297" y="31"/>
                </a:cubicBezTo>
                <a:cubicBezTo>
                  <a:pt x="281" y="45"/>
                  <a:pt x="239" y="97"/>
                  <a:pt x="239" y="98"/>
                </a:cubicBezTo>
                <a:cubicBezTo>
                  <a:pt x="236" y="96"/>
                  <a:pt x="236" y="96"/>
                  <a:pt x="236" y="96"/>
                </a:cubicBezTo>
                <a:cubicBezTo>
                  <a:pt x="238" y="94"/>
                  <a:pt x="279" y="42"/>
                  <a:pt x="295" y="29"/>
                </a:cubicBezTo>
                <a:cubicBezTo>
                  <a:pt x="302" y="23"/>
                  <a:pt x="304" y="19"/>
                  <a:pt x="303" y="17"/>
                </a:cubicBezTo>
                <a:cubicBezTo>
                  <a:pt x="302" y="15"/>
                  <a:pt x="297" y="15"/>
                  <a:pt x="292" y="18"/>
                </a:cubicBezTo>
                <a:cubicBezTo>
                  <a:pt x="289" y="21"/>
                  <a:pt x="279" y="33"/>
                  <a:pt x="269" y="46"/>
                </a:cubicBezTo>
                <a:cubicBezTo>
                  <a:pt x="249" y="73"/>
                  <a:pt x="235" y="91"/>
                  <a:pt x="227" y="92"/>
                </a:cubicBezTo>
                <a:cubicBezTo>
                  <a:pt x="226" y="92"/>
                  <a:pt x="225" y="92"/>
                  <a:pt x="224" y="92"/>
                </a:cubicBezTo>
                <a:cubicBezTo>
                  <a:pt x="221" y="89"/>
                  <a:pt x="220" y="80"/>
                  <a:pt x="219" y="65"/>
                </a:cubicBezTo>
                <a:cubicBezTo>
                  <a:pt x="217" y="43"/>
                  <a:pt x="214" y="13"/>
                  <a:pt x="199" y="8"/>
                </a:cubicBezTo>
                <a:cubicBezTo>
                  <a:pt x="182" y="3"/>
                  <a:pt x="151" y="15"/>
                  <a:pt x="128" y="24"/>
                </a:cubicBezTo>
                <a:cubicBezTo>
                  <a:pt x="116" y="29"/>
                  <a:pt x="106" y="33"/>
                  <a:pt x="100" y="33"/>
                </a:cubicBezTo>
                <a:cubicBezTo>
                  <a:pt x="94" y="34"/>
                  <a:pt x="94" y="37"/>
                  <a:pt x="94" y="38"/>
                </a:cubicBezTo>
                <a:cubicBezTo>
                  <a:pt x="94" y="46"/>
                  <a:pt x="107" y="59"/>
                  <a:pt x="119" y="60"/>
                </a:cubicBezTo>
                <a:cubicBezTo>
                  <a:pt x="137" y="62"/>
                  <a:pt x="183" y="90"/>
                  <a:pt x="188" y="104"/>
                </a:cubicBezTo>
                <a:cubicBezTo>
                  <a:pt x="188" y="104"/>
                  <a:pt x="188" y="104"/>
                  <a:pt x="188" y="104"/>
                </a:cubicBezTo>
                <a:cubicBezTo>
                  <a:pt x="195" y="104"/>
                  <a:pt x="199" y="104"/>
                  <a:pt x="207" y="116"/>
                </a:cubicBezTo>
                <a:cubicBezTo>
                  <a:pt x="211" y="122"/>
                  <a:pt x="212" y="125"/>
                  <a:pt x="211" y="127"/>
                </a:cubicBezTo>
                <a:cubicBezTo>
                  <a:pt x="210" y="128"/>
                  <a:pt x="209" y="129"/>
                  <a:pt x="206" y="128"/>
                </a:cubicBezTo>
                <a:cubicBezTo>
                  <a:pt x="200" y="126"/>
                  <a:pt x="187" y="116"/>
                  <a:pt x="186" y="107"/>
                </a:cubicBezTo>
                <a:cubicBezTo>
                  <a:pt x="179" y="107"/>
                  <a:pt x="169" y="106"/>
                  <a:pt x="152" y="96"/>
                </a:cubicBezTo>
                <a:cubicBezTo>
                  <a:pt x="148" y="94"/>
                  <a:pt x="144" y="91"/>
                  <a:pt x="140" y="89"/>
                </a:cubicBezTo>
                <a:cubicBezTo>
                  <a:pt x="106" y="68"/>
                  <a:pt x="73" y="48"/>
                  <a:pt x="58" y="72"/>
                </a:cubicBezTo>
                <a:cubicBezTo>
                  <a:pt x="51" y="82"/>
                  <a:pt x="44" y="91"/>
                  <a:pt x="38" y="99"/>
                </a:cubicBezTo>
                <a:cubicBezTo>
                  <a:pt x="33" y="106"/>
                  <a:pt x="25" y="115"/>
                  <a:pt x="26" y="117"/>
                </a:cubicBezTo>
                <a:cubicBezTo>
                  <a:pt x="26" y="117"/>
                  <a:pt x="26" y="117"/>
                  <a:pt x="26" y="117"/>
                </a:cubicBezTo>
                <a:cubicBezTo>
                  <a:pt x="26" y="117"/>
                  <a:pt x="27" y="117"/>
                  <a:pt x="31" y="117"/>
                </a:cubicBezTo>
                <a:cubicBezTo>
                  <a:pt x="35" y="116"/>
                  <a:pt x="126" y="96"/>
                  <a:pt x="134" y="128"/>
                </a:cubicBezTo>
                <a:cubicBezTo>
                  <a:pt x="135" y="133"/>
                  <a:pt x="138" y="137"/>
                  <a:pt x="142" y="142"/>
                </a:cubicBezTo>
                <a:cubicBezTo>
                  <a:pt x="145" y="141"/>
                  <a:pt x="149" y="141"/>
                  <a:pt x="151" y="140"/>
                </a:cubicBezTo>
                <a:cubicBezTo>
                  <a:pt x="153" y="140"/>
                  <a:pt x="153" y="140"/>
                  <a:pt x="153" y="140"/>
                </a:cubicBezTo>
                <a:cubicBezTo>
                  <a:pt x="167" y="138"/>
                  <a:pt x="178" y="144"/>
                  <a:pt x="185" y="159"/>
                </a:cubicBezTo>
                <a:cubicBezTo>
                  <a:pt x="186" y="161"/>
                  <a:pt x="186" y="162"/>
                  <a:pt x="185" y="163"/>
                </a:cubicBezTo>
                <a:cubicBezTo>
                  <a:pt x="184" y="165"/>
                  <a:pt x="180" y="165"/>
                  <a:pt x="175" y="164"/>
                </a:cubicBezTo>
                <a:cubicBezTo>
                  <a:pt x="165" y="162"/>
                  <a:pt x="151" y="155"/>
                  <a:pt x="141" y="145"/>
                </a:cubicBezTo>
                <a:cubicBezTo>
                  <a:pt x="124" y="147"/>
                  <a:pt x="103" y="148"/>
                  <a:pt x="89" y="139"/>
                </a:cubicBezTo>
                <a:cubicBezTo>
                  <a:pt x="73" y="128"/>
                  <a:pt x="31" y="124"/>
                  <a:pt x="21" y="139"/>
                </a:cubicBezTo>
                <a:cubicBezTo>
                  <a:pt x="12" y="150"/>
                  <a:pt x="4" y="182"/>
                  <a:pt x="6" y="191"/>
                </a:cubicBezTo>
                <a:cubicBezTo>
                  <a:pt x="6" y="192"/>
                  <a:pt x="7" y="192"/>
                  <a:pt x="7" y="192"/>
                </a:cubicBezTo>
                <a:cubicBezTo>
                  <a:pt x="8" y="192"/>
                  <a:pt x="13" y="189"/>
                  <a:pt x="19" y="186"/>
                </a:cubicBezTo>
                <a:cubicBezTo>
                  <a:pt x="43" y="173"/>
                  <a:pt x="87" y="148"/>
                  <a:pt x="106" y="165"/>
                </a:cubicBezTo>
                <a:cubicBezTo>
                  <a:pt x="116" y="173"/>
                  <a:pt x="117" y="180"/>
                  <a:pt x="115" y="184"/>
                </a:cubicBezTo>
                <a:cubicBezTo>
                  <a:pt x="111" y="193"/>
                  <a:pt x="92" y="198"/>
                  <a:pt x="68" y="195"/>
                </a:cubicBezTo>
                <a:cubicBezTo>
                  <a:pt x="49" y="193"/>
                  <a:pt x="31" y="197"/>
                  <a:pt x="20" y="206"/>
                </a:cubicBezTo>
                <a:cubicBezTo>
                  <a:pt x="13" y="211"/>
                  <a:pt x="10" y="218"/>
                  <a:pt x="9" y="224"/>
                </a:cubicBezTo>
                <a:cubicBezTo>
                  <a:pt x="8" y="242"/>
                  <a:pt x="12" y="267"/>
                  <a:pt x="17" y="271"/>
                </a:cubicBezTo>
                <a:cubicBezTo>
                  <a:pt x="18" y="271"/>
                  <a:pt x="18" y="271"/>
                  <a:pt x="19" y="271"/>
                </a:cubicBezTo>
                <a:cubicBezTo>
                  <a:pt x="21" y="270"/>
                  <a:pt x="26" y="264"/>
                  <a:pt x="32" y="258"/>
                </a:cubicBezTo>
                <a:cubicBezTo>
                  <a:pt x="50" y="240"/>
                  <a:pt x="79" y="209"/>
                  <a:pt x="98" y="209"/>
                </a:cubicBezTo>
                <a:cubicBezTo>
                  <a:pt x="98" y="209"/>
                  <a:pt x="99" y="209"/>
                  <a:pt x="99" y="209"/>
                </a:cubicBezTo>
                <a:cubicBezTo>
                  <a:pt x="103" y="209"/>
                  <a:pt x="107" y="210"/>
                  <a:pt x="109" y="213"/>
                </a:cubicBezTo>
                <a:cubicBezTo>
                  <a:pt x="118" y="222"/>
                  <a:pt x="120" y="230"/>
                  <a:pt x="118" y="238"/>
                </a:cubicBezTo>
                <a:cubicBezTo>
                  <a:pt x="114" y="247"/>
                  <a:pt x="100" y="252"/>
                  <a:pt x="89" y="253"/>
                </a:cubicBezTo>
                <a:cubicBezTo>
                  <a:pt x="77" y="254"/>
                  <a:pt x="47" y="261"/>
                  <a:pt x="36" y="277"/>
                </a:cubicBezTo>
                <a:cubicBezTo>
                  <a:pt x="32" y="283"/>
                  <a:pt x="31" y="289"/>
                  <a:pt x="33" y="295"/>
                </a:cubicBezTo>
                <a:cubicBezTo>
                  <a:pt x="39" y="314"/>
                  <a:pt x="53" y="325"/>
                  <a:pt x="63" y="326"/>
                </a:cubicBezTo>
                <a:cubicBezTo>
                  <a:pt x="66" y="326"/>
                  <a:pt x="70" y="325"/>
                  <a:pt x="72" y="320"/>
                </a:cubicBezTo>
                <a:cubicBezTo>
                  <a:pt x="77" y="307"/>
                  <a:pt x="101" y="278"/>
                  <a:pt x="114" y="273"/>
                </a:cubicBezTo>
                <a:cubicBezTo>
                  <a:pt x="117" y="272"/>
                  <a:pt x="119" y="272"/>
                  <a:pt x="121" y="273"/>
                </a:cubicBezTo>
                <a:cubicBezTo>
                  <a:pt x="125" y="275"/>
                  <a:pt x="128" y="279"/>
                  <a:pt x="128" y="283"/>
                </a:cubicBezTo>
                <a:cubicBezTo>
                  <a:pt x="129" y="292"/>
                  <a:pt x="119" y="305"/>
                  <a:pt x="98" y="321"/>
                </a:cubicBezTo>
                <a:cubicBezTo>
                  <a:pt x="83" y="333"/>
                  <a:pt x="76" y="340"/>
                  <a:pt x="75" y="346"/>
                </a:cubicBezTo>
                <a:cubicBezTo>
                  <a:pt x="75" y="350"/>
                  <a:pt x="79" y="354"/>
                  <a:pt x="84" y="359"/>
                </a:cubicBezTo>
                <a:cubicBezTo>
                  <a:pt x="85" y="361"/>
                  <a:pt x="87" y="363"/>
                  <a:pt x="89" y="365"/>
                </a:cubicBezTo>
                <a:cubicBezTo>
                  <a:pt x="98" y="375"/>
                  <a:pt x="102" y="391"/>
                  <a:pt x="105" y="402"/>
                </a:cubicBezTo>
                <a:cubicBezTo>
                  <a:pt x="107" y="407"/>
                  <a:pt x="109" y="414"/>
                  <a:pt x="110" y="415"/>
                </a:cubicBezTo>
                <a:cubicBezTo>
                  <a:pt x="110" y="415"/>
                  <a:pt x="112" y="413"/>
                  <a:pt x="113" y="411"/>
                </a:cubicBezTo>
                <a:cubicBezTo>
                  <a:pt x="116" y="405"/>
                  <a:pt x="122" y="395"/>
                  <a:pt x="139" y="391"/>
                </a:cubicBezTo>
                <a:cubicBezTo>
                  <a:pt x="142" y="390"/>
                  <a:pt x="145" y="389"/>
                  <a:pt x="147" y="389"/>
                </a:cubicBezTo>
                <a:cubicBezTo>
                  <a:pt x="164" y="385"/>
                  <a:pt x="166" y="385"/>
                  <a:pt x="160" y="359"/>
                </a:cubicBezTo>
                <a:cubicBezTo>
                  <a:pt x="155" y="333"/>
                  <a:pt x="160" y="294"/>
                  <a:pt x="169" y="280"/>
                </a:cubicBezTo>
                <a:cubicBezTo>
                  <a:pt x="172" y="277"/>
                  <a:pt x="174" y="275"/>
                  <a:pt x="176" y="275"/>
                </a:cubicBezTo>
                <a:cubicBezTo>
                  <a:pt x="180" y="275"/>
                  <a:pt x="184" y="276"/>
                  <a:pt x="186" y="280"/>
                </a:cubicBezTo>
                <a:cubicBezTo>
                  <a:pt x="193" y="290"/>
                  <a:pt x="195" y="312"/>
                  <a:pt x="185" y="332"/>
                </a:cubicBezTo>
                <a:cubicBezTo>
                  <a:pt x="179" y="343"/>
                  <a:pt x="187" y="350"/>
                  <a:pt x="192" y="353"/>
                </a:cubicBezTo>
                <a:cubicBezTo>
                  <a:pt x="203" y="360"/>
                  <a:pt x="222" y="360"/>
                  <a:pt x="230" y="350"/>
                </a:cubicBezTo>
                <a:cubicBezTo>
                  <a:pt x="238" y="341"/>
                  <a:pt x="234" y="332"/>
                  <a:pt x="229" y="321"/>
                </a:cubicBezTo>
                <a:cubicBezTo>
                  <a:pt x="224" y="313"/>
                  <a:pt x="219" y="302"/>
                  <a:pt x="218" y="289"/>
                </a:cubicBezTo>
                <a:cubicBezTo>
                  <a:pt x="216" y="265"/>
                  <a:pt x="223" y="232"/>
                  <a:pt x="232" y="230"/>
                </a:cubicBezTo>
                <a:cubicBezTo>
                  <a:pt x="236" y="229"/>
                  <a:pt x="239" y="232"/>
                  <a:pt x="242" y="239"/>
                </a:cubicBezTo>
                <a:cubicBezTo>
                  <a:pt x="247" y="252"/>
                  <a:pt x="250" y="273"/>
                  <a:pt x="253" y="291"/>
                </a:cubicBezTo>
                <a:cubicBezTo>
                  <a:pt x="255" y="309"/>
                  <a:pt x="259" y="332"/>
                  <a:pt x="263" y="333"/>
                </a:cubicBezTo>
                <a:cubicBezTo>
                  <a:pt x="267" y="333"/>
                  <a:pt x="272" y="327"/>
                  <a:pt x="279" y="319"/>
                </a:cubicBezTo>
                <a:cubicBezTo>
                  <a:pt x="284" y="311"/>
                  <a:pt x="291" y="302"/>
                  <a:pt x="301" y="295"/>
                </a:cubicBezTo>
                <a:cubicBezTo>
                  <a:pt x="302" y="294"/>
                  <a:pt x="302" y="294"/>
                  <a:pt x="302" y="294"/>
                </a:cubicBezTo>
                <a:cubicBezTo>
                  <a:pt x="312" y="286"/>
                  <a:pt x="320" y="280"/>
                  <a:pt x="320" y="272"/>
                </a:cubicBezTo>
                <a:cubicBezTo>
                  <a:pt x="319" y="264"/>
                  <a:pt x="309" y="254"/>
                  <a:pt x="288" y="241"/>
                </a:cubicBezTo>
                <a:cubicBezTo>
                  <a:pt x="263" y="225"/>
                  <a:pt x="255" y="209"/>
                  <a:pt x="256" y="198"/>
                </a:cubicBezTo>
                <a:cubicBezTo>
                  <a:pt x="257" y="194"/>
                  <a:pt x="259" y="190"/>
                  <a:pt x="263" y="189"/>
                </a:cubicBezTo>
                <a:cubicBezTo>
                  <a:pt x="268" y="187"/>
                  <a:pt x="275" y="189"/>
                  <a:pt x="283" y="195"/>
                </a:cubicBezTo>
                <a:cubicBezTo>
                  <a:pt x="293" y="205"/>
                  <a:pt x="302" y="218"/>
                  <a:pt x="310" y="229"/>
                </a:cubicBezTo>
                <a:cubicBezTo>
                  <a:pt x="318" y="241"/>
                  <a:pt x="324" y="251"/>
                  <a:pt x="330" y="252"/>
                </a:cubicBezTo>
                <a:cubicBezTo>
                  <a:pt x="331" y="252"/>
                  <a:pt x="332" y="251"/>
                  <a:pt x="333" y="250"/>
                </a:cubicBezTo>
                <a:cubicBezTo>
                  <a:pt x="346" y="240"/>
                  <a:pt x="372" y="189"/>
                  <a:pt x="369" y="181"/>
                </a:cubicBezTo>
                <a:cubicBezTo>
                  <a:pt x="368" y="178"/>
                  <a:pt x="360" y="179"/>
                  <a:pt x="353" y="180"/>
                </a:cubicBezTo>
                <a:cubicBezTo>
                  <a:pt x="337" y="181"/>
                  <a:pt x="313" y="184"/>
                  <a:pt x="300" y="165"/>
                </a:cubicBezTo>
                <a:cubicBezTo>
                  <a:pt x="291" y="154"/>
                  <a:pt x="291" y="143"/>
                  <a:pt x="298" y="137"/>
                </a:cubicBezTo>
                <a:cubicBezTo>
                  <a:pt x="306" y="129"/>
                  <a:pt x="323" y="130"/>
                  <a:pt x="337" y="143"/>
                </a:cubicBezTo>
                <a:cubicBezTo>
                  <a:pt x="338" y="143"/>
                  <a:pt x="338" y="143"/>
                  <a:pt x="338" y="143"/>
                </a:cubicBezTo>
                <a:cubicBezTo>
                  <a:pt x="350" y="154"/>
                  <a:pt x="363" y="166"/>
                  <a:pt x="367" y="164"/>
                </a:cubicBezTo>
                <a:cubicBezTo>
                  <a:pt x="369" y="163"/>
                  <a:pt x="371" y="158"/>
                  <a:pt x="365" y="136"/>
                </a:cubicBezTo>
                <a:cubicBezTo>
                  <a:pt x="359" y="111"/>
                  <a:pt x="343" y="100"/>
                  <a:pt x="331" y="94"/>
                </a:cubicBezTo>
                <a:cubicBezTo>
                  <a:pt x="314" y="86"/>
                  <a:pt x="292" y="86"/>
                  <a:pt x="277" y="94"/>
                </a:cubicBezTo>
                <a:cubicBezTo>
                  <a:pt x="248" y="109"/>
                  <a:pt x="178" y="209"/>
                  <a:pt x="151" y="274"/>
                </a:cubicBezTo>
                <a:cubicBezTo>
                  <a:pt x="148" y="273"/>
                  <a:pt x="148" y="273"/>
                  <a:pt x="148" y="273"/>
                </a:cubicBezTo>
                <a:cubicBezTo>
                  <a:pt x="176" y="206"/>
                  <a:pt x="246" y="106"/>
                  <a:pt x="275" y="92"/>
                </a:cubicBezTo>
                <a:cubicBezTo>
                  <a:pt x="292" y="83"/>
                  <a:pt x="314" y="83"/>
                  <a:pt x="332" y="92"/>
                </a:cubicBezTo>
                <a:cubicBezTo>
                  <a:pt x="345" y="97"/>
                  <a:pt x="361" y="110"/>
                  <a:pt x="368" y="135"/>
                </a:cubicBezTo>
                <a:cubicBezTo>
                  <a:pt x="373" y="154"/>
                  <a:pt x="373" y="164"/>
                  <a:pt x="369" y="166"/>
                </a:cubicBezTo>
                <a:cubicBezTo>
                  <a:pt x="363" y="170"/>
                  <a:pt x="353" y="161"/>
                  <a:pt x="336" y="145"/>
                </a:cubicBezTo>
                <a:cubicBezTo>
                  <a:pt x="335" y="145"/>
                  <a:pt x="335" y="145"/>
                  <a:pt x="335" y="145"/>
                </a:cubicBezTo>
                <a:cubicBezTo>
                  <a:pt x="322" y="133"/>
                  <a:pt x="307" y="133"/>
                  <a:pt x="300" y="139"/>
                </a:cubicBezTo>
                <a:cubicBezTo>
                  <a:pt x="294" y="144"/>
                  <a:pt x="295" y="153"/>
                  <a:pt x="302" y="163"/>
                </a:cubicBezTo>
                <a:cubicBezTo>
                  <a:pt x="315" y="180"/>
                  <a:pt x="336" y="178"/>
                  <a:pt x="352" y="177"/>
                </a:cubicBezTo>
                <a:cubicBezTo>
                  <a:pt x="362" y="176"/>
                  <a:pt x="370" y="175"/>
                  <a:pt x="372" y="180"/>
                </a:cubicBezTo>
                <a:cubicBezTo>
                  <a:pt x="376" y="191"/>
                  <a:pt x="347" y="244"/>
                  <a:pt x="335" y="253"/>
                </a:cubicBezTo>
                <a:cubicBezTo>
                  <a:pt x="333" y="254"/>
                  <a:pt x="331" y="255"/>
                  <a:pt x="329" y="255"/>
                </a:cubicBezTo>
                <a:cubicBezTo>
                  <a:pt x="323" y="254"/>
                  <a:pt x="316" y="243"/>
                  <a:pt x="307" y="231"/>
                </a:cubicBezTo>
                <a:cubicBezTo>
                  <a:pt x="300" y="220"/>
                  <a:pt x="291" y="207"/>
                  <a:pt x="281" y="198"/>
                </a:cubicBezTo>
                <a:cubicBezTo>
                  <a:pt x="274" y="192"/>
                  <a:pt x="268" y="190"/>
                  <a:pt x="264" y="192"/>
                </a:cubicBezTo>
                <a:cubicBezTo>
                  <a:pt x="261" y="193"/>
                  <a:pt x="260" y="195"/>
                  <a:pt x="259" y="199"/>
                </a:cubicBezTo>
                <a:cubicBezTo>
                  <a:pt x="259" y="208"/>
                  <a:pt x="266" y="223"/>
                  <a:pt x="290" y="238"/>
                </a:cubicBezTo>
                <a:cubicBezTo>
                  <a:pt x="312" y="252"/>
                  <a:pt x="322" y="263"/>
                  <a:pt x="323" y="272"/>
                </a:cubicBezTo>
                <a:cubicBezTo>
                  <a:pt x="323" y="281"/>
                  <a:pt x="314" y="288"/>
                  <a:pt x="304" y="296"/>
                </a:cubicBezTo>
                <a:cubicBezTo>
                  <a:pt x="303" y="297"/>
                  <a:pt x="303" y="297"/>
                  <a:pt x="303" y="297"/>
                </a:cubicBezTo>
                <a:cubicBezTo>
                  <a:pt x="294" y="304"/>
                  <a:pt x="287" y="313"/>
                  <a:pt x="281" y="320"/>
                </a:cubicBezTo>
                <a:cubicBezTo>
                  <a:pt x="274" y="330"/>
                  <a:pt x="269" y="337"/>
                  <a:pt x="262" y="335"/>
                </a:cubicBezTo>
                <a:cubicBezTo>
                  <a:pt x="256" y="334"/>
                  <a:pt x="254" y="319"/>
                  <a:pt x="250" y="292"/>
                </a:cubicBezTo>
                <a:cubicBezTo>
                  <a:pt x="247" y="273"/>
                  <a:pt x="244" y="252"/>
                  <a:pt x="239" y="240"/>
                </a:cubicBezTo>
                <a:cubicBezTo>
                  <a:pt x="237" y="235"/>
                  <a:pt x="235" y="232"/>
                  <a:pt x="233" y="233"/>
                </a:cubicBezTo>
                <a:cubicBezTo>
                  <a:pt x="226" y="234"/>
                  <a:pt x="219" y="263"/>
                  <a:pt x="221" y="288"/>
                </a:cubicBezTo>
                <a:cubicBezTo>
                  <a:pt x="222" y="302"/>
                  <a:pt x="227" y="311"/>
                  <a:pt x="231" y="320"/>
                </a:cubicBezTo>
                <a:cubicBezTo>
                  <a:pt x="237" y="332"/>
                  <a:pt x="242" y="341"/>
                  <a:pt x="233" y="352"/>
                </a:cubicBezTo>
                <a:cubicBezTo>
                  <a:pt x="223" y="364"/>
                  <a:pt x="202" y="363"/>
                  <a:pt x="190" y="356"/>
                </a:cubicBezTo>
                <a:cubicBezTo>
                  <a:pt x="180" y="349"/>
                  <a:pt x="178" y="340"/>
                  <a:pt x="182" y="330"/>
                </a:cubicBezTo>
                <a:cubicBezTo>
                  <a:pt x="191" y="312"/>
                  <a:pt x="190" y="291"/>
                  <a:pt x="184" y="282"/>
                </a:cubicBezTo>
                <a:cubicBezTo>
                  <a:pt x="182" y="279"/>
                  <a:pt x="180" y="278"/>
                  <a:pt x="177" y="278"/>
                </a:cubicBezTo>
                <a:cubicBezTo>
                  <a:pt x="175" y="278"/>
                  <a:pt x="174" y="279"/>
                  <a:pt x="172" y="282"/>
                </a:cubicBezTo>
                <a:cubicBezTo>
                  <a:pt x="163" y="294"/>
                  <a:pt x="158" y="331"/>
                  <a:pt x="163" y="358"/>
                </a:cubicBezTo>
                <a:cubicBezTo>
                  <a:pt x="169" y="386"/>
                  <a:pt x="166" y="388"/>
                  <a:pt x="148" y="392"/>
                </a:cubicBezTo>
                <a:cubicBezTo>
                  <a:pt x="146" y="392"/>
                  <a:pt x="143" y="393"/>
                  <a:pt x="140" y="393"/>
                </a:cubicBezTo>
                <a:cubicBezTo>
                  <a:pt x="124" y="397"/>
                  <a:pt x="119" y="407"/>
                  <a:pt x="116" y="412"/>
                </a:cubicBezTo>
                <a:cubicBezTo>
                  <a:pt x="114" y="415"/>
                  <a:pt x="112" y="418"/>
                  <a:pt x="110" y="418"/>
                </a:cubicBezTo>
                <a:close/>
                <a:moveTo>
                  <a:pt x="145" y="144"/>
                </a:moveTo>
                <a:cubicBezTo>
                  <a:pt x="154" y="153"/>
                  <a:pt x="168" y="160"/>
                  <a:pt x="176" y="161"/>
                </a:cubicBezTo>
                <a:cubicBezTo>
                  <a:pt x="181" y="162"/>
                  <a:pt x="183" y="162"/>
                  <a:pt x="183" y="161"/>
                </a:cubicBezTo>
                <a:cubicBezTo>
                  <a:pt x="183" y="161"/>
                  <a:pt x="183" y="161"/>
                  <a:pt x="183" y="160"/>
                </a:cubicBezTo>
                <a:cubicBezTo>
                  <a:pt x="176" y="146"/>
                  <a:pt x="166" y="141"/>
                  <a:pt x="153" y="143"/>
                </a:cubicBezTo>
                <a:cubicBezTo>
                  <a:pt x="152" y="143"/>
                  <a:pt x="152" y="143"/>
                  <a:pt x="152" y="143"/>
                </a:cubicBezTo>
                <a:cubicBezTo>
                  <a:pt x="150" y="143"/>
                  <a:pt x="147" y="144"/>
                  <a:pt x="145" y="144"/>
                </a:cubicBezTo>
                <a:close/>
                <a:moveTo>
                  <a:pt x="189" y="107"/>
                </a:moveTo>
                <a:cubicBezTo>
                  <a:pt x="190" y="112"/>
                  <a:pt x="197" y="120"/>
                  <a:pt x="203" y="123"/>
                </a:cubicBezTo>
                <a:cubicBezTo>
                  <a:pt x="206" y="125"/>
                  <a:pt x="208" y="125"/>
                  <a:pt x="208" y="125"/>
                </a:cubicBezTo>
                <a:cubicBezTo>
                  <a:pt x="208" y="125"/>
                  <a:pt x="208" y="124"/>
                  <a:pt x="204" y="117"/>
                </a:cubicBezTo>
                <a:cubicBezTo>
                  <a:pt x="198" y="107"/>
                  <a:pt x="195" y="107"/>
                  <a:pt x="189" y="107"/>
                </a:cubicBezTo>
                <a:close/>
              </a:path>
            </a:pathLst>
          </a:custGeom>
          <a:solidFill>
            <a:srgbClr val="8D907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 err="1">
                <a:latin typeface="Ovo" panose="02020502070400060406" pitchFamily="18" charset="0"/>
              </a:rPr>
              <a:t>Leivya</a:t>
            </a:r>
            <a:endParaRPr lang="en-US" dirty="0">
              <a:latin typeface="Ovo" panose="02020502070400060406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033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2935787" y="12305997"/>
            <a:ext cx="635000" cy="635000"/>
          </a:xfrm>
          <a:prstGeom prst="ellipse">
            <a:avLst/>
          </a:prstGeom>
          <a:solidFill>
            <a:srgbClr val="8D907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5715000"/>
            <a:ext cx="14470380" cy="8001000"/>
          </a:xfrm>
          <a:prstGeom prst="rect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brightnessContrast bright="-6000" contrast="22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0A06-B2D4-43AE-B209-43AB3562C227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>
            <a:noAutofit/>
          </a:bodyPr>
          <a:lstStyle/>
          <a:p>
            <a:r>
              <a:rPr lang="en-US" dirty="0"/>
              <a:t>COMPANY PROFILE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>
                <a:latin typeface="Ovo" panose="02020502070400060406" pitchFamily="18" charset="0"/>
              </a:rPr>
              <a:t>Green Design Trend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/>
          </p:nvPr>
        </p:nvSpPr>
        <p:spPr/>
        <p:txBody>
          <a:bodyPr>
            <a:noAutofit/>
          </a:bodyPr>
          <a:lstStyle/>
          <a:p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Lorem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ipsum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dolor sit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amet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consectetur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adipiscing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elit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.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Aliquam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dictum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turpis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tristique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dignissim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eros</a:t>
            </a:r>
            <a:endParaRPr lang="en-US" dirty="0">
              <a:solidFill>
                <a:schemeClr val="bg1">
                  <a:lumMod val="50000"/>
                </a:schemeClr>
              </a:solidFill>
              <a:latin typeface="Work Sans" panose="00000500000000000000" pitchFamily="2" charset="0"/>
            </a:endParaRPr>
          </a:p>
        </p:txBody>
      </p:sp>
      <p:sp>
        <p:nvSpPr>
          <p:cNvPr id="14" name="Freeform 28"/>
          <p:cNvSpPr>
            <a:spLocks noEditPoints="1"/>
          </p:cNvSpPr>
          <p:nvPr/>
        </p:nvSpPr>
        <p:spPr bwMode="auto">
          <a:xfrm>
            <a:off x="9483251" y="8372498"/>
            <a:ext cx="3975100" cy="4395787"/>
          </a:xfrm>
          <a:custGeom>
            <a:avLst/>
            <a:gdLst>
              <a:gd name="T0" fmla="*/ 141 w 365"/>
              <a:gd name="T1" fmla="*/ 317 h 404"/>
              <a:gd name="T2" fmla="*/ 95 w 365"/>
              <a:gd name="T3" fmla="*/ 315 h 404"/>
              <a:gd name="T4" fmla="*/ 107 w 365"/>
              <a:gd name="T5" fmla="*/ 278 h 404"/>
              <a:gd name="T6" fmla="*/ 81 w 365"/>
              <a:gd name="T7" fmla="*/ 244 h 404"/>
              <a:gd name="T8" fmla="*/ 12 w 365"/>
              <a:gd name="T9" fmla="*/ 138 h 404"/>
              <a:gd name="T10" fmla="*/ 19 w 365"/>
              <a:gd name="T11" fmla="*/ 90 h 404"/>
              <a:gd name="T12" fmla="*/ 44 w 365"/>
              <a:gd name="T13" fmla="*/ 59 h 404"/>
              <a:gd name="T14" fmla="*/ 97 w 365"/>
              <a:gd name="T15" fmla="*/ 1 h 404"/>
              <a:gd name="T16" fmla="*/ 144 w 365"/>
              <a:gd name="T17" fmla="*/ 12 h 404"/>
              <a:gd name="T18" fmla="*/ 189 w 365"/>
              <a:gd name="T19" fmla="*/ 49 h 404"/>
              <a:gd name="T20" fmla="*/ 224 w 365"/>
              <a:gd name="T21" fmla="*/ 69 h 404"/>
              <a:gd name="T22" fmla="*/ 268 w 365"/>
              <a:gd name="T23" fmla="*/ 92 h 404"/>
              <a:gd name="T24" fmla="*/ 302 w 365"/>
              <a:gd name="T25" fmla="*/ 141 h 404"/>
              <a:gd name="T26" fmla="*/ 337 w 365"/>
              <a:gd name="T27" fmla="*/ 190 h 404"/>
              <a:gd name="T28" fmla="*/ 334 w 365"/>
              <a:gd name="T29" fmla="*/ 234 h 404"/>
              <a:gd name="T30" fmla="*/ 364 w 365"/>
              <a:gd name="T31" fmla="*/ 257 h 404"/>
              <a:gd name="T32" fmla="*/ 267 w 365"/>
              <a:gd name="T33" fmla="*/ 279 h 404"/>
              <a:gd name="T34" fmla="*/ 104 w 365"/>
              <a:gd name="T35" fmla="*/ 312 h 404"/>
              <a:gd name="T36" fmla="*/ 193 w 365"/>
              <a:gd name="T37" fmla="*/ 286 h 404"/>
              <a:gd name="T38" fmla="*/ 112 w 365"/>
              <a:gd name="T39" fmla="*/ 114 h 404"/>
              <a:gd name="T40" fmla="*/ 107 w 365"/>
              <a:gd name="T41" fmla="*/ 113 h 404"/>
              <a:gd name="T42" fmla="*/ 92 w 365"/>
              <a:gd name="T43" fmla="*/ 128 h 404"/>
              <a:gd name="T44" fmla="*/ 78 w 365"/>
              <a:gd name="T45" fmla="*/ 120 h 404"/>
              <a:gd name="T46" fmla="*/ 73 w 365"/>
              <a:gd name="T47" fmla="*/ 158 h 404"/>
              <a:gd name="T48" fmla="*/ 72 w 365"/>
              <a:gd name="T49" fmla="*/ 161 h 404"/>
              <a:gd name="T50" fmla="*/ 97 w 365"/>
              <a:gd name="T51" fmla="*/ 209 h 404"/>
              <a:gd name="T52" fmla="*/ 85 w 365"/>
              <a:gd name="T53" fmla="*/ 205 h 404"/>
              <a:gd name="T54" fmla="*/ 103 w 365"/>
              <a:gd name="T55" fmla="*/ 248 h 404"/>
              <a:gd name="T56" fmla="*/ 114 w 365"/>
              <a:gd name="T57" fmla="*/ 275 h 404"/>
              <a:gd name="T58" fmla="*/ 115 w 365"/>
              <a:gd name="T59" fmla="*/ 278 h 404"/>
              <a:gd name="T60" fmla="*/ 113 w 365"/>
              <a:gd name="T61" fmla="*/ 307 h 404"/>
              <a:gd name="T62" fmla="*/ 149 w 365"/>
              <a:gd name="T63" fmla="*/ 135 h 404"/>
              <a:gd name="T64" fmla="*/ 361 w 365"/>
              <a:gd name="T65" fmla="*/ 260 h 404"/>
              <a:gd name="T66" fmla="*/ 287 w 365"/>
              <a:gd name="T67" fmla="*/ 252 h 404"/>
              <a:gd name="T68" fmla="*/ 287 w 365"/>
              <a:gd name="T69" fmla="*/ 231 h 404"/>
              <a:gd name="T70" fmla="*/ 335 w 365"/>
              <a:gd name="T71" fmla="*/ 187 h 404"/>
              <a:gd name="T72" fmla="*/ 252 w 365"/>
              <a:gd name="T73" fmla="*/ 223 h 404"/>
              <a:gd name="T74" fmla="*/ 299 w 365"/>
              <a:gd name="T75" fmla="*/ 140 h 404"/>
              <a:gd name="T76" fmla="*/ 230 w 365"/>
              <a:gd name="T77" fmla="*/ 211 h 404"/>
              <a:gd name="T78" fmla="*/ 265 w 365"/>
              <a:gd name="T79" fmla="*/ 86 h 404"/>
              <a:gd name="T80" fmla="*/ 206 w 365"/>
              <a:gd name="T81" fmla="*/ 192 h 404"/>
              <a:gd name="T82" fmla="*/ 216 w 365"/>
              <a:gd name="T83" fmla="*/ 65 h 404"/>
              <a:gd name="T84" fmla="*/ 195 w 365"/>
              <a:gd name="T85" fmla="*/ 122 h 404"/>
              <a:gd name="T86" fmla="*/ 177 w 365"/>
              <a:gd name="T87" fmla="*/ 46 h 404"/>
              <a:gd name="T88" fmla="*/ 164 w 365"/>
              <a:gd name="T89" fmla="*/ 111 h 404"/>
              <a:gd name="T90" fmla="*/ 149 w 365"/>
              <a:gd name="T91" fmla="*/ 135 h 404"/>
              <a:gd name="T92" fmla="*/ 213 w 365"/>
              <a:gd name="T93" fmla="*/ 177 h 404"/>
              <a:gd name="T94" fmla="*/ 193 w 365"/>
              <a:gd name="T95" fmla="*/ 143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65" h="404">
                <a:moveTo>
                  <a:pt x="260" y="404"/>
                </a:moveTo>
                <a:cubicBezTo>
                  <a:pt x="260" y="403"/>
                  <a:pt x="226" y="358"/>
                  <a:pt x="194" y="289"/>
                </a:cubicBezTo>
                <a:cubicBezTo>
                  <a:pt x="182" y="292"/>
                  <a:pt x="171" y="297"/>
                  <a:pt x="162" y="303"/>
                </a:cubicBezTo>
                <a:cubicBezTo>
                  <a:pt x="155" y="307"/>
                  <a:pt x="148" y="312"/>
                  <a:pt x="141" y="317"/>
                </a:cubicBezTo>
                <a:cubicBezTo>
                  <a:pt x="109" y="340"/>
                  <a:pt x="76" y="363"/>
                  <a:pt x="43" y="361"/>
                </a:cubicBezTo>
                <a:cubicBezTo>
                  <a:pt x="39" y="361"/>
                  <a:pt x="39" y="361"/>
                  <a:pt x="39" y="361"/>
                </a:cubicBezTo>
                <a:cubicBezTo>
                  <a:pt x="42" y="359"/>
                  <a:pt x="42" y="359"/>
                  <a:pt x="42" y="359"/>
                </a:cubicBezTo>
                <a:cubicBezTo>
                  <a:pt x="46" y="355"/>
                  <a:pt x="76" y="328"/>
                  <a:pt x="95" y="315"/>
                </a:cubicBezTo>
                <a:cubicBezTo>
                  <a:pt x="72" y="320"/>
                  <a:pt x="33" y="327"/>
                  <a:pt x="23" y="324"/>
                </a:cubicBezTo>
                <a:cubicBezTo>
                  <a:pt x="20" y="323"/>
                  <a:pt x="20" y="323"/>
                  <a:pt x="20" y="323"/>
                </a:cubicBezTo>
                <a:cubicBezTo>
                  <a:pt x="23" y="321"/>
                  <a:pt x="23" y="321"/>
                  <a:pt x="23" y="321"/>
                </a:cubicBezTo>
                <a:cubicBezTo>
                  <a:pt x="34" y="315"/>
                  <a:pt x="80" y="289"/>
                  <a:pt x="107" y="278"/>
                </a:cubicBezTo>
                <a:cubicBezTo>
                  <a:pt x="76" y="277"/>
                  <a:pt x="21" y="270"/>
                  <a:pt x="6" y="256"/>
                </a:cubicBezTo>
                <a:cubicBezTo>
                  <a:pt x="3" y="254"/>
                  <a:pt x="3" y="254"/>
                  <a:pt x="3" y="254"/>
                </a:cubicBezTo>
                <a:cubicBezTo>
                  <a:pt x="6" y="253"/>
                  <a:pt x="6" y="253"/>
                  <a:pt x="6" y="253"/>
                </a:cubicBezTo>
                <a:cubicBezTo>
                  <a:pt x="17" y="251"/>
                  <a:pt x="55" y="245"/>
                  <a:pt x="81" y="244"/>
                </a:cubicBezTo>
                <a:cubicBezTo>
                  <a:pt x="52" y="231"/>
                  <a:pt x="6" y="205"/>
                  <a:pt x="1" y="196"/>
                </a:cubicBezTo>
                <a:cubicBezTo>
                  <a:pt x="0" y="194"/>
                  <a:pt x="0" y="192"/>
                  <a:pt x="2" y="191"/>
                </a:cubicBezTo>
                <a:cubicBezTo>
                  <a:pt x="9" y="185"/>
                  <a:pt x="51" y="192"/>
                  <a:pt x="77" y="200"/>
                </a:cubicBezTo>
                <a:cubicBezTo>
                  <a:pt x="52" y="181"/>
                  <a:pt x="14" y="150"/>
                  <a:pt x="12" y="138"/>
                </a:cubicBezTo>
                <a:cubicBezTo>
                  <a:pt x="11" y="135"/>
                  <a:pt x="12" y="133"/>
                  <a:pt x="15" y="133"/>
                </a:cubicBezTo>
                <a:cubicBezTo>
                  <a:pt x="22" y="130"/>
                  <a:pt x="44" y="141"/>
                  <a:pt x="62" y="152"/>
                </a:cubicBezTo>
                <a:cubicBezTo>
                  <a:pt x="50" y="139"/>
                  <a:pt x="36" y="123"/>
                  <a:pt x="29" y="115"/>
                </a:cubicBezTo>
                <a:cubicBezTo>
                  <a:pt x="19" y="101"/>
                  <a:pt x="16" y="93"/>
                  <a:pt x="19" y="90"/>
                </a:cubicBezTo>
                <a:cubicBezTo>
                  <a:pt x="22" y="88"/>
                  <a:pt x="28" y="88"/>
                  <a:pt x="36" y="92"/>
                </a:cubicBezTo>
                <a:cubicBezTo>
                  <a:pt x="46" y="96"/>
                  <a:pt x="60" y="104"/>
                  <a:pt x="71" y="111"/>
                </a:cubicBezTo>
                <a:cubicBezTo>
                  <a:pt x="57" y="93"/>
                  <a:pt x="40" y="69"/>
                  <a:pt x="42" y="61"/>
                </a:cubicBezTo>
                <a:cubicBezTo>
                  <a:pt x="42" y="60"/>
                  <a:pt x="43" y="59"/>
                  <a:pt x="44" y="59"/>
                </a:cubicBezTo>
                <a:cubicBezTo>
                  <a:pt x="52" y="57"/>
                  <a:pt x="90" y="91"/>
                  <a:pt x="105" y="107"/>
                </a:cubicBezTo>
                <a:cubicBezTo>
                  <a:pt x="104" y="101"/>
                  <a:pt x="102" y="91"/>
                  <a:pt x="99" y="74"/>
                </a:cubicBezTo>
                <a:cubicBezTo>
                  <a:pt x="98" y="67"/>
                  <a:pt x="88" y="5"/>
                  <a:pt x="95" y="1"/>
                </a:cubicBezTo>
                <a:cubicBezTo>
                  <a:pt x="96" y="0"/>
                  <a:pt x="96" y="0"/>
                  <a:pt x="97" y="1"/>
                </a:cubicBezTo>
                <a:cubicBezTo>
                  <a:pt x="105" y="4"/>
                  <a:pt x="127" y="68"/>
                  <a:pt x="143" y="117"/>
                </a:cubicBezTo>
                <a:cubicBezTo>
                  <a:pt x="143" y="112"/>
                  <a:pt x="142" y="108"/>
                  <a:pt x="142" y="104"/>
                </a:cubicBezTo>
                <a:cubicBezTo>
                  <a:pt x="134" y="15"/>
                  <a:pt x="139" y="13"/>
                  <a:pt x="141" y="12"/>
                </a:cubicBezTo>
                <a:cubicBezTo>
                  <a:pt x="141" y="11"/>
                  <a:pt x="143" y="11"/>
                  <a:pt x="144" y="12"/>
                </a:cubicBezTo>
                <a:cubicBezTo>
                  <a:pt x="151" y="17"/>
                  <a:pt x="162" y="68"/>
                  <a:pt x="166" y="99"/>
                </a:cubicBezTo>
                <a:cubicBezTo>
                  <a:pt x="167" y="87"/>
                  <a:pt x="170" y="70"/>
                  <a:pt x="174" y="45"/>
                </a:cubicBezTo>
                <a:cubicBezTo>
                  <a:pt x="175" y="37"/>
                  <a:pt x="177" y="33"/>
                  <a:pt x="180" y="33"/>
                </a:cubicBezTo>
                <a:cubicBezTo>
                  <a:pt x="182" y="32"/>
                  <a:pt x="186" y="32"/>
                  <a:pt x="189" y="49"/>
                </a:cubicBezTo>
                <a:cubicBezTo>
                  <a:pt x="193" y="69"/>
                  <a:pt x="197" y="93"/>
                  <a:pt x="198" y="113"/>
                </a:cubicBezTo>
                <a:cubicBezTo>
                  <a:pt x="202" y="101"/>
                  <a:pt x="207" y="85"/>
                  <a:pt x="214" y="64"/>
                </a:cubicBezTo>
                <a:cubicBezTo>
                  <a:pt x="217" y="55"/>
                  <a:pt x="219" y="54"/>
                  <a:pt x="221" y="54"/>
                </a:cubicBezTo>
                <a:cubicBezTo>
                  <a:pt x="222" y="54"/>
                  <a:pt x="224" y="56"/>
                  <a:pt x="224" y="69"/>
                </a:cubicBezTo>
                <a:cubicBezTo>
                  <a:pt x="222" y="111"/>
                  <a:pt x="220" y="139"/>
                  <a:pt x="218" y="158"/>
                </a:cubicBezTo>
                <a:cubicBezTo>
                  <a:pt x="230" y="133"/>
                  <a:pt x="249" y="101"/>
                  <a:pt x="259" y="87"/>
                </a:cubicBezTo>
                <a:cubicBezTo>
                  <a:pt x="262" y="84"/>
                  <a:pt x="264" y="82"/>
                  <a:pt x="266" y="83"/>
                </a:cubicBezTo>
                <a:cubicBezTo>
                  <a:pt x="268" y="84"/>
                  <a:pt x="269" y="86"/>
                  <a:pt x="268" y="92"/>
                </a:cubicBezTo>
                <a:cubicBezTo>
                  <a:pt x="254" y="147"/>
                  <a:pt x="245" y="177"/>
                  <a:pt x="240" y="192"/>
                </a:cubicBezTo>
                <a:cubicBezTo>
                  <a:pt x="249" y="182"/>
                  <a:pt x="265" y="163"/>
                  <a:pt x="293" y="133"/>
                </a:cubicBezTo>
                <a:cubicBezTo>
                  <a:pt x="300" y="125"/>
                  <a:pt x="303" y="126"/>
                  <a:pt x="304" y="127"/>
                </a:cubicBezTo>
                <a:cubicBezTo>
                  <a:pt x="306" y="128"/>
                  <a:pt x="307" y="130"/>
                  <a:pt x="302" y="141"/>
                </a:cubicBezTo>
                <a:cubicBezTo>
                  <a:pt x="292" y="163"/>
                  <a:pt x="280" y="187"/>
                  <a:pt x="270" y="203"/>
                </a:cubicBezTo>
                <a:cubicBezTo>
                  <a:pt x="286" y="193"/>
                  <a:pt x="310" y="182"/>
                  <a:pt x="332" y="177"/>
                </a:cubicBezTo>
                <a:cubicBezTo>
                  <a:pt x="336" y="176"/>
                  <a:pt x="340" y="177"/>
                  <a:pt x="341" y="180"/>
                </a:cubicBezTo>
                <a:cubicBezTo>
                  <a:pt x="342" y="181"/>
                  <a:pt x="343" y="185"/>
                  <a:pt x="337" y="190"/>
                </a:cubicBezTo>
                <a:cubicBezTo>
                  <a:pt x="317" y="208"/>
                  <a:pt x="303" y="219"/>
                  <a:pt x="293" y="227"/>
                </a:cubicBezTo>
                <a:cubicBezTo>
                  <a:pt x="307" y="224"/>
                  <a:pt x="323" y="221"/>
                  <a:pt x="331" y="220"/>
                </a:cubicBezTo>
                <a:cubicBezTo>
                  <a:pt x="339" y="219"/>
                  <a:pt x="344" y="220"/>
                  <a:pt x="345" y="223"/>
                </a:cubicBezTo>
                <a:cubicBezTo>
                  <a:pt x="346" y="227"/>
                  <a:pt x="343" y="230"/>
                  <a:pt x="334" y="234"/>
                </a:cubicBezTo>
                <a:cubicBezTo>
                  <a:pt x="315" y="243"/>
                  <a:pt x="303" y="248"/>
                  <a:pt x="295" y="252"/>
                </a:cubicBezTo>
                <a:cubicBezTo>
                  <a:pt x="301" y="252"/>
                  <a:pt x="310" y="252"/>
                  <a:pt x="321" y="253"/>
                </a:cubicBezTo>
                <a:cubicBezTo>
                  <a:pt x="342" y="255"/>
                  <a:pt x="363" y="257"/>
                  <a:pt x="363" y="257"/>
                </a:cubicBezTo>
                <a:cubicBezTo>
                  <a:pt x="364" y="257"/>
                  <a:pt x="364" y="257"/>
                  <a:pt x="364" y="257"/>
                </a:cubicBezTo>
                <a:cubicBezTo>
                  <a:pt x="364" y="257"/>
                  <a:pt x="364" y="257"/>
                  <a:pt x="364" y="257"/>
                </a:cubicBezTo>
                <a:cubicBezTo>
                  <a:pt x="365" y="258"/>
                  <a:pt x="365" y="259"/>
                  <a:pt x="364" y="260"/>
                </a:cubicBezTo>
                <a:cubicBezTo>
                  <a:pt x="363" y="264"/>
                  <a:pt x="347" y="269"/>
                  <a:pt x="318" y="274"/>
                </a:cubicBezTo>
                <a:cubicBezTo>
                  <a:pt x="302" y="277"/>
                  <a:pt x="285" y="278"/>
                  <a:pt x="267" y="279"/>
                </a:cubicBezTo>
                <a:cubicBezTo>
                  <a:pt x="243" y="281"/>
                  <a:pt x="219" y="283"/>
                  <a:pt x="197" y="288"/>
                </a:cubicBezTo>
                <a:cubicBezTo>
                  <a:pt x="229" y="356"/>
                  <a:pt x="262" y="402"/>
                  <a:pt x="263" y="402"/>
                </a:cubicBezTo>
                <a:lnTo>
                  <a:pt x="260" y="404"/>
                </a:lnTo>
                <a:close/>
                <a:moveTo>
                  <a:pt x="104" y="312"/>
                </a:moveTo>
                <a:cubicBezTo>
                  <a:pt x="90" y="321"/>
                  <a:pt x="61" y="346"/>
                  <a:pt x="47" y="359"/>
                </a:cubicBezTo>
                <a:cubicBezTo>
                  <a:pt x="78" y="358"/>
                  <a:pt x="109" y="336"/>
                  <a:pt x="139" y="315"/>
                </a:cubicBezTo>
                <a:cubicBezTo>
                  <a:pt x="146" y="310"/>
                  <a:pt x="153" y="305"/>
                  <a:pt x="160" y="300"/>
                </a:cubicBezTo>
                <a:cubicBezTo>
                  <a:pt x="170" y="294"/>
                  <a:pt x="181" y="289"/>
                  <a:pt x="193" y="286"/>
                </a:cubicBezTo>
                <a:cubicBezTo>
                  <a:pt x="173" y="242"/>
                  <a:pt x="154" y="190"/>
                  <a:pt x="145" y="134"/>
                </a:cubicBezTo>
                <a:cubicBezTo>
                  <a:pt x="122" y="59"/>
                  <a:pt x="102" y="7"/>
                  <a:pt x="96" y="3"/>
                </a:cubicBezTo>
                <a:cubicBezTo>
                  <a:pt x="92" y="10"/>
                  <a:pt x="103" y="94"/>
                  <a:pt x="109" y="111"/>
                </a:cubicBezTo>
                <a:cubicBezTo>
                  <a:pt x="110" y="113"/>
                  <a:pt x="111" y="113"/>
                  <a:pt x="112" y="114"/>
                </a:cubicBezTo>
                <a:cubicBezTo>
                  <a:pt x="112" y="114"/>
                  <a:pt x="113" y="115"/>
                  <a:pt x="112" y="116"/>
                </a:cubicBezTo>
                <a:cubicBezTo>
                  <a:pt x="111" y="117"/>
                  <a:pt x="111" y="117"/>
                  <a:pt x="111" y="117"/>
                </a:cubicBezTo>
                <a:cubicBezTo>
                  <a:pt x="110" y="117"/>
                  <a:pt x="110" y="117"/>
                  <a:pt x="110" y="117"/>
                </a:cubicBezTo>
                <a:cubicBezTo>
                  <a:pt x="109" y="117"/>
                  <a:pt x="109" y="117"/>
                  <a:pt x="107" y="113"/>
                </a:cubicBezTo>
                <a:cubicBezTo>
                  <a:pt x="98" y="103"/>
                  <a:pt x="60" y="67"/>
                  <a:pt x="47" y="62"/>
                </a:cubicBezTo>
                <a:cubicBezTo>
                  <a:pt x="45" y="61"/>
                  <a:pt x="44" y="62"/>
                  <a:pt x="44" y="62"/>
                </a:cubicBezTo>
                <a:cubicBezTo>
                  <a:pt x="43" y="69"/>
                  <a:pt x="65" y="101"/>
                  <a:pt x="80" y="117"/>
                </a:cubicBezTo>
                <a:cubicBezTo>
                  <a:pt x="87" y="122"/>
                  <a:pt x="91" y="126"/>
                  <a:pt x="92" y="128"/>
                </a:cubicBezTo>
                <a:cubicBezTo>
                  <a:pt x="92" y="129"/>
                  <a:pt x="92" y="129"/>
                  <a:pt x="92" y="129"/>
                </a:cubicBezTo>
                <a:cubicBezTo>
                  <a:pt x="91" y="130"/>
                  <a:pt x="91" y="130"/>
                  <a:pt x="91" y="130"/>
                </a:cubicBezTo>
                <a:cubicBezTo>
                  <a:pt x="90" y="131"/>
                  <a:pt x="88" y="130"/>
                  <a:pt x="88" y="129"/>
                </a:cubicBezTo>
                <a:cubicBezTo>
                  <a:pt x="86" y="128"/>
                  <a:pt x="82" y="125"/>
                  <a:pt x="78" y="120"/>
                </a:cubicBezTo>
                <a:cubicBezTo>
                  <a:pt x="65" y="110"/>
                  <a:pt x="42" y="96"/>
                  <a:pt x="28" y="92"/>
                </a:cubicBezTo>
                <a:cubicBezTo>
                  <a:pt x="24" y="91"/>
                  <a:pt x="22" y="92"/>
                  <a:pt x="21" y="92"/>
                </a:cubicBezTo>
                <a:cubicBezTo>
                  <a:pt x="21" y="93"/>
                  <a:pt x="21" y="94"/>
                  <a:pt x="21" y="95"/>
                </a:cubicBezTo>
                <a:cubicBezTo>
                  <a:pt x="23" y="107"/>
                  <a:pt x="56" y="143"/>
                  <a:pt x="73" y="158"/>
                </a:cubicBezTo>
                <a:cubicBezTo>
                  <a:pt x="79" y="162"/>
                  <a:pt x="83" y="165"/>
                  <a:pt x="84" y="167"/>
                </a:cubicBezTo>
                <a:cubicBezTo>
                  <a:pt x="84" y="168"/>
                  <a:pt x="84" y="168"/>
                  <a:pt x="84" y="168"/>
                </a:cubicBezTo>
                <a:cubicBezTo>
                  <a:pt x="83" y="169"/>
                  <a:pt x="83" y="169"/>
                  <a:pt x="83" y="169"/>
                </a:cubicBezTo>
                <a:cubicBezTo>
                  <a:pt x="82" y="170"/>
                  <a:pt x="78" y="166"/>
                  <a:pt x="72" y="161"/>
                </a:cubicBezTo>
                <a:cubicBezTo>
                  <a:pt x="55" y="150"/>
                  <a:pt x="22" y="133"/>
                  <a:pt x="15" y="135"/>
                </a:cubicBezTo>
                <a:cubicBezTo>
                  <a:pt x="15" y="136"/>
                  <a:pt x="14" y="136"/>
                  <a:pt x="15" y="137"/>
                </a:cubicBezTo>
                <a:cubicBezTo>
                  <a:pt x="17" y="150"/>
                  <a:pt x="65" y="187"/>
                  <a:pt x="87" y="203"/>
                </a:cubicBezTo>
                <a:cubicBezTo>
                  <a:pt x="92" y="205"/>
                  <a:pt x="96" y="207"/>
                  <a:pt x="97" y="209"/>
                </a:cubicBezTo>
                <a:cubicBezTo>
                  <a:pt x="98" y="210"/>
                  <a:pt x="99" y="211"/>
                  <a:pt x="99" y="212"/>
                </a:cubicBezTo>
                <a:cubicBezTo>
                  <a:pt x="98" y="213"/>
                  <a:pt x="98" y="213"/>
                  <a:pt x="98" y="213"/>
                </a:cubicBezTo>
                <a:cubicBezTo>
                  <a:pt x="97" y="213"/>
                  <a:pt x="97" y="213"/>
                  <a:pt x="97" y="213"/>
                </a:cubicBezTo>
                <a:cubicBezTo>
                  <a:pt x="96" y="213"/>
                  <a:pt x="91" y="210"/>
                  <a:pt x="85" y="205"/>
                </a:cubicBezTo>
                <a:cubicBezTo>
                  <a:pt x="62" y="196"/>
                  <a:pt x="11" y="188"/>
                  <a:pt x="3" y="193"/>
                </a:cubicBezTo>
                <a:cubicBezTo>
                  <a:pt x="3" y="194"/>
                  <a:pt x="3" y="194"/>
                  <a:pt x="3" y="195"/>
                </a:cubicBezTo>
                <a:cubicBezTo>
                  <a:pt x="10" y="206"/>
                  <a:pt x="64" y="233"/>
                  <a:pt x="89" y="244"/>
                </a:cubicBezTo>
                <a:cubicBezTo>
                  <a:pt x="97" y="244"/>
                  <a:pt x="102" y="245"/>
                  <a:pt x="103" y="248"/>
                </a:cubicBezTo>
                <a:cubicBezTo>
                  <a:pt x="104" y="249"/>
                  <a:pt x="104" y="250"/>
                  <a:pt x="103" y="251"/>
                </a:cubicBezTo>
                <a:cubicBezTo>
                  <a:pt x="101" y="252"/>
                  <a:pt x="95" y="250"/>
                  <a:pt x="87" y="247"/>
                </a:cubicBezTo>
                <a:cubicBezTo>
                  <a:pt x="70" y="247"/>
                  <a:pt x="40" y="250"/>
                  <a:pt x="10" y="255"/>
                </a:cubicBezTo>
                <a:cubicBezTo>
                  <a:pt x="29" y="269"/>
                  <a:pt x="89" y="275"/>
                  <a:pt x="114" y="275"/>
                </a:cubicBezTo>
                <a:cubicBezTo>
                  <a:pt x="120" y="273"/>
                  <a:pt x="124" y="272"/>
                  <a:pt x="126" y="273"/>
                </a:cubicBezTo>
                <a:cubicBezTo>
                  <a:pt x="127" y="274"/>
                  <a:pt x="128" y="274"/>
                  <a:pt x="128" y="275"/>
                </a:cubicBezTo>
                <a:cubicBezTo>
                  <a:pt x="128" y="276"/>
                  <a:pt x="128" y="276"/>
                  <a:pt x="126" y="277"/>
                </a:cubicBezTo>
                <a:cubicBezTo>
                  <a:pt x="125" y="278"/>
                  <a:pt x="121" y="278"/>
                  <a:pt x="115" y="278"/>
                </a:cubicBezTo>
                <a:cubicBezTo>
                  <a:pt x="95" y="285"/>
                  <a:pt x="56" y="306"/>
                  <a:pt x="28" y="322"/>
                </a:cubicBezTo>
                <a:cubicBezTo>
                  <a:pt x="44" y="323"/>
                  <a:pt x="87" y="313"/>
                  <a:pt x="104" y="309"/>
                </a:cubicBezTo>
                <a:cubicBezTo>
                  <a:pt x="107" y="308"/>
                  <a:pt x="109" y="307"/>
                  <a:pt x="111" y="307"/>
                </a:cubicBezTo>
                <a:cubicBezTo>
                  <a:pt x="111" y="306"/>
                  <a:pt x="113" y="306"/>
                  <a:pt x="113" y="307"/>
                </a:cubicBezTo>
                <a:cubicBezTo>
                  <a:pt x="114" y="308"/>
                  <a:pt x="114" y="308"/>
                  <a:pt x="114" y="308"/>
                </a:cubicBezTo>
                <a:cubicBezTo>
                  <a:pt x="113" y="309"/>
                  <a:pt x="113" y="309"/>
                  <a:pt x="113" y="309"/>
                </a:cubicBezTo>
                <a:cubicBezTo>
                  <a:pt x="112" y="310"/>
                  <a:pt x="109" y="311"/>
                  <a:pt x="104" y="312"/>
                </a:cubicBezTo>
                <a:close/>
                <a:moveTo>
                  <a:pt x="149" y="135"/>
                </a:moveTo>
                <a:cubicBezTo>
                  <a:pt x="158" y="190"/>
                  <a:pt x="176" y="242"/>
                  <a:pt x="196" y="285"/>
                </a:cubicBezTo>
                <a:cubicBezTo>
                  <a:pt x="218" y="280"/>
                  <a:pt x="243" y="278"/>
                  <a:pt x="267" y="276"/>
                </a:cubicBezTo>
                <a:cubicBezTo>
                  <a:pt x="285" y="275"/>
                  <a:pt x="302" y="274"/>
                  <a:pt x="317" y="271"/>
                </a:cubicBezTo>
                <a:cubicBezTo>
                  <a:pt x="349" y="266"/>
                  <a:pt x="358" y="261"/>
                  <a:pt x="361" y="260"/>
                </a:cubicBezTo>
                <a:cubicBezTo>
                  <a:pt x="332" y="257"/>
                  <a:pt x="302" y="255"/>
                  <a:pt x="287" y="255"/>
                </a:cubicBezTo>
                <a:cubicBezTo>
                  <a:pt x="280" y="258"/>
                  <a:pt x="278" y="258"/>
                  <a:pt x="277" y="257"/>
                </a:cubicBezTo>
                <a:cubicBezTo>
                  <a:pt x="277" y="257"/>
                  <a:pt x="276" y="256"/>
                  <a:pt x="277" y="255"/>
                </a:cubicBezTo>
                <a:cubicBezTo>
                  <a:pt x="277" y="254"/>
                  <a:pt x="277" y="252"/>
                  <a:pt x="287" y="252"/>
                </a:cubicBezTo>
                <a:cubicBezTo>
                  <a:pt x="296" y="249"/>
                  <a:pt x="311" y="242"/>
                  <a:pt x="333" y="232"/>
                </a:cubicBezTo>
                <a:cubicBezTo>
                  <a:pt x="341" y="228"/>
                  <a:pt x="343" y="225"/>
                  <a:pt x="343" y="224"/>
                </a:cubicBezTo>
                <a:cubicBezTo>
                  <a:pt x="342" y="223"/>
                  <a:pt x="339" y="222"/>
                  <a:pt x="331" y="223"/>
                </a:cubicBezTo>
                <a:cubicBezTo>
                  <a:pt x="312" y="226"/>
                  <a:pt x="297" y="229"/>
                  <a:pt x="287" y="231"/>
                </a:cubicBezTo>
                <a:cubicBezTo>
                  <a:pt x="274" y="239"/>
                  <a:pt x="272" y="238"/>
                  <a:pt x="271" y="238"/>
                </a:cubicBezTo>
                <a:cubicBezTo>
                  <a:pt x="269" y="237"/>
                  <a:pt x="269" y="236"/>
                  <a:pt x="269" y="235"/>
                </a:cubicBezTo>
                <a:cubicBezTo>
                  <a:pt x="269" y="233"/>
                  <a:pt x="276" y="231"/>
                  <a:pt x="285" y="228"/>
                </a:cubicBezTo>
                <a:cubicBezTo>
                  <a:pt x="295" y="221"/>
                  <a:pt x="312" y="209"/>
                  <a:pt x="335" y="187"/>
                </a:cubicBezTo>
                <a:cubicBezTo>
                  <a:pt x="338" y="185"/>
                  <a:pt x="339" y="182"/>
                  <a:pt x="339" y="181"/>
                </a:cubicBezTo>
                <a:cubicBezTo>
                  <a:pt x="338" y="180"/>
                  <a:pt x="336" y="179"/>
                  <a:pt x="333" y="180"/>
                </a:cubicBezTo>
                <a:cubicBezTo>
                  <a:pt x="307" y="186"/>
                  <a:pt x="281" y="199"/>
                  <a:pt x="266" y="209"/>
                </a:cubicBezTo>
                <a:cubicBezTo>
                  <a:pt x="260" y="217"/>
                  <a:pt x="256" y="222"/>
                  <a:pt x="252" y="223"/>
                </a:cubicBezTo>
                <a:cubicBezTo>
                  <a:pt x="249" y="224"/>
                  <a:pt x="248" y="224"/>
                  <a:pt x="247" y="223"/>
                </a:cubicBezTo>
                <a:cubicBezTo>
                  <a:pt x="247" y="223"/>
                  <a:pt x="247" y="222"/>
                  <a:pt x="247" y="221"/>
                </a:cubicBezTo>
                <a:cubicBezTo>
                  <a:pt x="247" y="219"/>
                  <a:pt x="254" y="213"/>
                  <a:pt x="264" y="207"/>
                </a:cubicBezTo>
                <a:cubicBezTo>
                  <a:pt x="273" y="194"/>
                  <a:pt x="285" y="171"/>
                  <a:pt x="299" y="140"/>
                </a:cubicBezTo>
                <a:cubicBezTo>
                  <a:pt x="303" y="132"/>
                  <a:pt x="303" y="129"/>
                  <a:pt x="303" y="129"/>
                </a:cubicBezTo>
                <a:cubicBezTo>
                  <a:pt x="302" y="129"/>
                  <a:pt x="301" y="130"/>
                  <a:pt x="295" y="135"/>
                </a:cubicBezTo>
                <a:cubicBezTo>
                  <a:pt x="260" y="174"/>
                  <a:pt x="244" y="192"/>
                  <a:pt x="236" y="201"/>
                </a:cubicBezTo>
                <a:cubicBezTo>
                  <a:pt x="233" y="211"/>
                  <a:pt x="231" y="211"/>
                  <a:pt x="230" y="211"/>
                </a:cubicBezTo>
                <a:cubicBezTo>
                  <a:pt x="229" y="211"/>
                  <a:pt x="228" y="210"/>
                  <a:pt x="228" y="210"/>
                </a:cubicBezTo>
                <a:cubicBezTo>
                  <a:pt x="228" y="209"/>
                  <a:pt x="227" y="208"/>
                  <a:pt x="234" y="199"/>
                </a:cubicBezTo>
                <a:cubicBezTo>
                  <a:pt x="240" y="185"/>
                  <a:pt x="250" y="152"/>
                  <a:pt x="265" y="92"/>
                </a:cubicBezTo>
                <a:cubicBezTo>
                  <a:pt x="266" y="88"/>
                  <a:pt x="265" y="86"/>
                  <a:pt x="265" y="86"/>
                </a:cubicBezTo>
                <a:cubicBezTo>
                  <a:pt x="265" y="86"/>
                  <a:pt x="263" y="86"/>
                  <a:pt x="262" y="89"/>
                </a:cubicBezTo>
                <a:cubicBezTo>
                  <a:pt x="247" y="109"/>
                  <a:pt x="228" y="144"/>
                  <a:pt x="217" y="167"/>
                </a:cubicBezTo>
                <a:cubicBezTo>
                  <a:pt x="214" y="192"/>
                  <a:pt x="210" y="193"/>
                  <a:pt x="209" y="193"/>
                </a:cubicBezTo>
                <a:cubicBezTo>
                  <a:pt x="208" y="193"/>
                  <a:pt x="207" y="193"/>
                  <a:pt x="206" y="192"/>
                </a:cubicBezTo>
                <a:cubicBezTo>
                  <a:pt x="205" y="189"/>
                  <a:pt x="208" y="179"/>
                  <a:pt x="214" y="166"/>
                </a:cubicBezTo>
                <a:cubicBezTo>
                  <a:pt x="216" y="149"/>
                  <a:pt x="219" y="119"/>
                  <a:pt x="221" y="68"/>
                </a:cubicBezTo>
                <a:cubicBezTo>
                  <a:pt x="221" y="61"/>
                  <a:pt x="220" y="58"/>
                  <a:pt x="220" y="57"/>
                </a:cubicBezTo>
                <a:cubicBezTo>
                  <a:pt x="219" y="58"/>
                  <a:pt x="218" y="60"/>
                  <a:pt x="216" y="65"/>
                </a:cubicBezTo>
                <a:cubicBezTo>
                  <a:pt x="208" y="92"/>
                  <a:pt x="202" y="110"/>
                  <a:pt x="198" y="122"/>
                </a:cubicBezTo>
                <a:cubicBezTo>
                  <a:pt x="198" y="133"/>
                  <a:pt x="197" y="141"/>
                  <a:pt x="194" y="146"/>
                </a:cubicBezTo>
                <a:cubicBezTo>
                  <a:pt x="193" y="149"/>
                  <a:pt x="192" y="151"/>
                  <a:pt x="190" y="150"/>
                </a:cubicBezTo>
                <a:cubicBezTo>
                  <a:pt x="189" y="150"/>
                  <a:pt x="187" y="149"/>
                  <a:pt x="195" y="122"/>
                </a:cubicBezTo>
                <a:cubicBezTo>
                  <a:pt x="195" y="105"/>
                  <a:pt x="192" y="80"/>
                  <a:pt x="186" y="50"/>
                </a:cubicBezTo>
                <a:cubicBezTo>
                  <a:pt x="184" y="38"/>
                  <a:pt x="181" y="36"/>
                  <a:pt x="180" y="36"/>
                </a:cubicBezTo>
                <a:cubicBezTo>
                  <a:pt x="180" y="36"/>
                  <a:pt x="180" y="36"/>
                  <a:pt x="180" y="36"/>
                </a:cubicBezTo>
                <a:cubicBezTo>
                  <a:pt x="180" y="36"/>
                  <a:pt x="178" y="37"/>
                  <a:pt x="177" y="46"/>
                </a:cubicBezTo>
                <a:cubicBezTo>
                  <a:pt x="171" y="83"/>
                  <a:pt x="168" y="102"/>
                  <a:pt x="167" y="112"/>
                </a:cubicBezTo>
                <a:cubicBezTo>
                  <a:pt x="167" y="116"/>
                  <a:pt x="167" y="120"/>
                  <a:pt x="167" y="121"/>
                </a:cubicBezTo>
                <a:cubicBezTo>
                  <a:pt x="166" y="123"/>
                  <a:pt x="166" y="125"/>
                  <a:pt x="164" y="125"/>
                </a:cubicBezTo>
                <a:cubicBezTo>
                  <a:pt x="163" y="124"/>
                  <a:pt x="162" y="124"/>
                  <a:pt x="164" y="111"/>
                </a:cubicBezTo>
                <a:cubicBezTo>
                  <a:pt x="162" y="84"/>
                  <a:pt x="148" y="19"/>
                  <a:pt x="142" y="14"/>
                </a:cubicBezTo>
                <a:cubicBezTo>
                  <a:pt x="141" y="16"/>
                  <a:pt x="138" y="29"/>
                  <a:pt x="145" y="103"/>
                </a:cubicBezTo>
                <a:cubicBezTo>
                  <a:pt x="146" y="114"/>
                  <a:pt x="147" y="123"/>
                  <a:pt x="148" y="133"/>
                </a:cubicBezTo>
                <a:cubicBezTo>
                  <a:pt x="149" y="134"/>
                  <a:pt x="149" y="134"/>
                  <a:pt x="149" y="135"/>
                </a:cubicBezTo>
                <a:close/>
                <a:moveTo>
                  <a:pt x="258" y="215"/>
                </a:moveTo>
                <a:cubicBezTo>
                  <a:pt x="255" y="217"/>
                  <a:pt x="252" y="219"/>
                  <a:pt x="251" y="220"/>
                </a:cubicBezTo>
                <a:cubicBezTo>
                  <a:pt x="253" y="220"/>
                  <a:pt x="255" y="218"/>
                  <a:pt x="258" y="215"/>
                </a:cubicBezTo>
                <a:close/>
                <a:moveTo>
                  <a:pt x="213" y="177"/>
                </a:moveTo>
                <a:cubicBezTo>
                  <a:pt x="210" y="184"/>
                  <a:pt x="208" y="188"/>
                  <a:pt x="209" y="190"/>
                </a:cubicBezTo>
                <a:cubicBezTo>
                  <a:pt x="209" y="189"/>
                  <a:pt x="211" y="187"/>
                  <a:pt x="213" y="177"/>
                </a:cubicBezTo>
                <a:close/>
                <a:moveTo>
                  <a:pt x="195" y="136"/>
                </a:moveTo>
                <a:cubicBezTo>
                  <a:pt x="194" y="139"/>
                  <a:pt x="193" y="141"/>
                  <a:pt x="193" y="143"/>
                </a:cubicBezTo>
                <a:cubicBezTo>
                  <a:pt x="193" y="141"/>
                  <a:pt x="194" y="138"/>
                  <a:pt x="195" y="136"/>
                </a:cubicBezTo>
                <a:close/>
              </a:path>
            </a:pathLst>
          </a:custGeom>
          <a:solidFill>
            <a:srgbClr val="EBE5D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0916899" y="2125180"/>
            <a:ext cx="1183801" cy="9465640"/>
          </a:xfrm>
          <a:prstGeom prst="rect">
            <a:avLst/>
          </a:prstGeom>
          <a:solidFill>
            <a:srgbClr val="283C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04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3588" cy="13716000"/>
          </a:xfrm>
          <a:prstGeom prst="rect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brightnessContrast bright="-6000" contrast="22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22935787" y="12305997"/>
            <a:ext cx="635000" cy="635000"/>
          </a:xfrm>
          <a:prstGeom prst="ellipse">
            <a:avLst/>
          </a:prstGeom>
          <a:solidFill>
            <a:srgbClr val="8D907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0A06-B2D4-43AE-B209-43AB3562C227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>
            <a:noAutofit/>
          </a:bodyPr>
          <a:lstStyle/>
          <a:p>
            <a:r>
              <a:rPr lang="en-US" dirty="0"/>
              <a:t>COMPANY PROFILE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>
                <a:latin typeface="Ovo" panose="02020502070400060406" pitchFamily="18" charset="0"/>
              </a:rPr>
              <a:t>Minimal Fashion Style 2020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/>
          </p:nvPr>
        </p:nvSpPr>
        <p:spPr/>
        <p:txBody>
          <a:bodyPr>
            <a:noAutofit/>
          </a:bodyPr>
          <a:lstStyle/>
          <a:p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Lorem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ipsum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dolor sit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amet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consectetur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adipiscing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elit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.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Aliquam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dictum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turpis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tristique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dignissim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eros</a:t>
            </a:r>
            <a:endParaRPr lang="en-US" dirty="0">
              <a:solidFill>
                <a:schemeClr val="bg1">
                  <a:lumMod val="50000"/>
                </a:schemeClr>
              </a:solidFill>
              <a:latin typeface="Work Sans" panose="00000500000000000000" pitchFamily="2" charset="0"/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9"/>
          </p:nvPr>
        </p:nvSpPr>
        <p:spPr/>
        <p:txBody>
          <a:bodyPr>
            <a:noAutofit/>
          </a:bodyPr>
          <a:lstStyle/>
          <a:p>
            <a:r>
              <a:rPr lang="en-US" dirty="0"/>
              <a:t>HIGHLIGHT</a:t>
            </a:r>
          </a:p>
        </p:txBody>
      </p:sp>
      <p:sp>
        <p:nvSpPr>
          <p:cNvPr id="15" name="Freeform 33"/>
          <p:cNvSpPr>
            <a:spLocks noEditPoints="1"/>
          </p:cNvSpPr>
          <p:nvPr/>
        </p:nvSpPr>
        <p:spPr bwMode="auto">
          <a:xfrm>
            <a:off x="19831050" y="-2343558"/>
            <a:ext cx="6594064" cy="7326737"/>
          </a:xfrm>
          <a:custGeom>
            <a:avLst/>
            <a:gdLst>
              <a:gd name="T0" fmla="*/ 87 w 376"/>
              <a:gd name="T1" fmla="*/ 367 h 418"/>
              <a:gd name="T2" fmla="*/ 125 w 376"/>
              <a:gd name="T3" fmla="*/ 283 h 418"/>
              <a:gd name="T4" fmla="*/ 63 w 376"/>
              <a:gd name="T5" fmla="*/ 329 h 418"/>
              <a:gd name="T6" fmla="*/ 115 w 376"/>
              <a:gd name="T7" fmla="*/ 236 h 418"/>
              <a:gd name="T8" fmla="*/ 34 w 376"/>
              <a:gd name="T9" fmla="*/ 260 h 418"/>
              <a:gd name="T10" fmla="*/ 18 w 376"/>
              <a:gd name="T11" fmla="*/ 204 h 418"/>
              <a:gd name="T12" fmla="*/ 20 w 376"/>
              <a:gd name="T13" fmla="*/ 189 h 418"/>
              <a:gd name="T14" fmla="*/ 91 w 376"/>
              <a:gd name="T15" fmla="*/ 136 h 418"/>
              <a:gd name="T16" fmla="*/ 24 w 376"/>
              <a:gd name="T17" fmla="*/ 118 h 418"/>
              <a:gd name="T18" fmla="*/ 153 w 376"/>
              <a:gd name="T19" fmla="*/ 93 h 418"/>
              <a:gd name="T20" fmla="*/ 99 w 376"/>
              <a:gd name="T21" fmla="*/ 31 h 418"/>
              <a:gd name="T22" fmla="*/ 226 w 376"/>
              <a:gd name="T23" fmla="*/ 89 h 418"/>
              <a:gd name="T24" fmla="*/ 305 w 376"/>
              <a:gd name="T25" fmla="*/ 15 h 418"/>
              <a:gd name="T26" fmla="*/ 295 w 376"/>
              <a:gd name="T27" fmla="*/ 29 h 418"/>
              <a:gd name="T28" fmla="*/ 227 w 376"/>
              <a:gd name="T29" fmla="*/ 92 h 418"/>
              <a:gd name="T30" fmla="*/ 128 w 376"/>
              <a:gd name="T31" fmla="*/ 24 h 418"/>
              <a:gd name="T32" fmla="*/ 188 w 376"/>
              <a:gd name="T33" fmla="*/ 104 h 418"/>
              <a:gd name="T34" fmla="*/ 206 w 376"/>
              <a:gd name="T35" fmla="*/ 128 h 418"/>
              <a:gd name="T36" fmla="*/ 58 w 376"/>
              <a:gd name="T37" fmla="*/ 72 h 418"/>
              <a:gd name="T38" fmla="*/ 31 w 376"/>
              <a:gd name="T39" fmla="*/ 117 h 418"/>
              <a:gd name="T40" fmla="*/ 153 w 376"/>
              <a:gd name="T41" fmla="*/ 140 h 418"/>
              <a:gd name="T42" fmla="*/ 141 w 376"/>
              <a:gd name="T43" fmla="*/ 145 h 418"/>
              <a:gd name="T44" fmla="*/ 7 w 376"/>
              <a:gd name="T45" fmla="*/ 192 h 418"/>
              <a:gd name="T46" fmla="*/ 68 w 376"/>
              <a:gd name="T47" fmla="*/ 195 h 418"/>
              <a:gd name="T48" fmla="*/ 19 w 376"/>
              <a:gd name="T49" fmla="*/ 271 h 418"/>
              <a:gd name="T50" fmla="*/ 109 w 376"/>
              <a:gd name="T51" fmla="*/ 213 h 418"/>
              <a:gd name="T52" fmla="*/ 33 w 376"/>
              <a:gd name="T53" fmla="*/ 295 h 418"/>
              <a:gd name="T54" fmla="*/ 121 w 376"/>
              <a:gd name="T55" fmla="*/ 273 h 418"/>
              <a:gd name="T56" fmla="*/ 84 w 376"/>
              <a:gd name="T57" fmla="*/ 359 h 418"/>
              <a:gd name="T58" fmla="*/ 113 w 376"/>
              <a:gd name="T59" fmla="*/ 411 h 418"/>
              <a:gd name="T60" fmla="*/ 169 w 376"/>
              <a:gd name="T61" fmla="*/ 280 h 418"/>
              <a:gd name="T62" fmla="*/ 192 w 376"/>
              <a:gd name="T63" fmla="*/ 353 h 418"/>
              <a:gd name="T64" fmla="*/ 232 w 376"/>
              <a:gd name="T65" fmla="*/ 230 h 418"/>
              <a:gd name="T66" fmla="*/ 279 w 376"/>
              <a:gd name="T67" fmla="*/ 319 h 418"/>
              <a:gd name="T68" fmla="*/ 288 w 376"/>
              <a:gd name="T69" fmla="*/ 241 h 418"/>
              <a:gd name="T70" fmla="*/ 310 w 376"/>
              <a:gd name="T71" fmla="*/ 229 h 418"/>
              <a:gd name="T72" fmla="*/ 353 w 376"/>
              <a:gd name="T73" fmla="*/ 180 h 418"/>
              <a:gd name="T74" fmla="*/ 338 w 376"/>
              <a:gd name="T75" fmla="*/ 143 h 418"/>
              <a:gd name="T76" fmla="*/ 277 w 376"/>
              <a:gd name="T77" fmla="*/ 94 h 418"/>
              <a:gd name="T78" fmla="*/ 332 w 376"/>
              <a:gd name="T79" fmla="*/ 92 h 418"/>
              <a:gd name="T80" fmla="*/ 335 w 376"/>
              <a:gd name="T81" fmla="*/ 145 h 418"/>
              <a:gd name="T82" fmla="*/ 372 w 376"/>
              <a:gd name="T83" fmla="*/ 180 h 418"/>
              <a:gd name="T84" fmla="*/ 281 w 376"/>
              <a:gd name="T85" fmla="*/ 198 h 418"/>
              <a:gd name="T86" fmla="*/ 323 w 376"/>
              <a:gd name="T87" fmla="*/ 272 h 418"/>
              <a:gd name="T88" fmla="*/ 262 w 376"/>
              <a:gd name="T89" fmla="*/ 335 h 418"/>
              <a:gd name="T90" fmla="*/ 221 w 376"/>
              <a:gd name="T91" fmla="*/ 288 h 418"/>
              <a:gd name="T92" fmla="*/ 182 w 376"/>
              <a:gd name="T93" fmla="*/ 330 h 418"/>
              <a:gd name="T94" fmla="*/ 163 w 376"/>
              <a:gd name="T95" fmla="*/ 358 h 418"/>
              <a:gd name="T96" fmla="*/ 110 w 376"/>
              <a:gd name="T97" fmla="*/ 418 h 418"/>
              <a:gd name="T98" fmla="*/ 183 w 376"/>
              <a:gd name="T99" fmla="*/ 160 h 418"/>
              <a:gd name="T100" fmla="*/ 189 w 376"/>
              <a:gd name="T101" fmla="*/ 107 h 418"/>
              <a:gd name="T102" fmla="*/ 189 w 376"/>
              <a:gd name="T103" fmla="*/ 107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76" h="418">
                <a:moveTo>
                  <a:pt x="110" y="418"/>
                </a:moveTo>
                <a:cubicBezTo>
                  <a:pt x="110" y="418"/>
                  <a:pt x="110" y="418"/>
                  <a:pt x="110" y="417"/>
                </a:cubicBezTo>
                <a:cubicBezTo>
                  <a:pt x="106" y="417"/>
                  <a:pt x="105" y="412"/>
                  <a:pt x="103" y="403"/>
                </a:cubicBezTo>
                <a:cubicBezTo>
                  <a:pt x="99" y="392"/>
                  <a:pt x="95" y="376"/>
                  <a:pt x="87" y="367"/>
                </a:cubicBezTo>
                <a:cubicBezTo>
                  <a:pt x="85" y="365"/>
                  <a:pt x="83" y="363"/>
                  <a:pt x="82" y="361"/>
                </a:cubicBezTo>
                <a:cubicBezTo>
                  <a:pt x="76" y="356"/>
                  <a:pt x="72" y="351"/>
                  <a:pt x="72" y="346"/>
                </a:cubicBezTo>
                <a:cubicBezTo>
                  <a:pt x="73" y="339"/>
                  <a:pt x="80" y="331"/>
                  <a:pt x="96" y="318"/>
                </a:cubicBezTo>
                <a:cubicBezTo>
                  <a:pt x="121" y="299"/>
                  <a:pt x="126" y="289"/>
                  <a:pt x="125" y="283"/>
                </a:cubicBezTo>
                <a:cubicBezTo>
                  <a:pt x="125" y="280"/>
                  <a:pt x="123" y="278"/>
                  <a:pt x="120" y="276"/>
                </a:cubicBezTo>
                <a:cubicBezTo>
                  <a:pt x="119" y="275"/>
                  <a:pt x="117" y="275"/>
                  <a:pt x="115" y="276"/>
                </a:cubicBezTo>
                <a:cubicBezTo>
                  <a:pt x="103" y="280"/>
                  <a:pt x="79" y="309"/>
                  <a:pt x="74" y="321"/>
                </a:cubicBezTo>
                <a:cubicBezTo>
                  <a:pt x="73" y="326"/>
                  <a:pt x="68" y="329"/>
                  <a:pt x="63" y="329"/>
                </a:cubicBezTo>
                <a:cubicBezTo>
                  <a:pt x="52" y="328"/>
                  <a:pt x="37" y="317"/>
                  <a:pt x="31" y="296"/>
                </a:cubicBezTo>
                <a:cubicBezTo>
                  <a:pt x="28" y="289"/>
                  <a:pt x="29" y="282"/>
                  <a:pt x="33" y="276"/>
                </a:cubicBezTo>
                <a:cubicBezTo>
                  <a:pt x="45" y="259"/>
                  <a:pt x="76" y="251"/>
                  <a:pt x="89" y="250"/>
                </a:cubicBezTo>
                <a:cubicBezTo>
                  <a:pt x="99" y="249"/>
                  <a:pt x="111" y="245"/>
                  <a:pt x="115" y="236"/>
                </a:cubicBezTo>
                <a:cubicBezTo>
                  <a:pt x="117" y="230"/>
                  <a:pt x="115" y="223"/>
                  <a:pt x="107" y="215"/>
                </a:cubicBezTo>
                <a:cubicBezTo>
                  <a:pt x="105" y="213"/>
                  <a:pt x="102" y="212"/>
                  <a:pt x="99" y="212"/>
                </a:cubicBezTo>
                <a:cubicBezTo>
                  <a:pt x="98" y="212"/>
                  <a:pt x="98" y="212"/>
                  <a:pt x="98" y="212"/>
                </a:cubicBezTo>
                <a:cubicBezTo>
                  <a:pt x="80" y="212"/>
                  <a:pt x="51" y="242"/>
                  <a:pt x="34" y="260"/>
                </a:cubicBezTo>
                <a:cubicBezTo>
                  <a:pt x="26" y="268"/>
                  <a:pt x="22" y="272"/>
                  <a:pt x="20" y="273"/>
                </a:cubicBezTo>
                <a:cubicBezTo>
                  <a:pt x="19" y="274"/>
                  <a:pt x="17" y="274"/>
                  <a:pt x="16" y="273"/>
                </a:cubicBezTo>
                <a:cubicBezTo>
                  <a:pt x="8" y="268"/>
                  <a:pt x="5" y="240"/>
                  <a:pt x="6" y="224"/>
                </a:cubicBezTo>
                <a:cubicBezTo>
                  <a:pt x="7" y="216"/>
                  <a:pt x="11" y="209"/>
                  <a:pt x="18" y="204"/>
                </a:cubicBezTo>
                <a:cubicBezTo>
                  <a:pt x="30" y="194"/>
                  <a:pt x="49" y="189"/>
                  <a:pt x="69" y="192"/>
                </a:cubicBezTo>
                <a:cubicBezTo>
                  <a:pt x="90" y="194"/>
                  <a:pt x="109" y="191"/>
                  <a:pt x="112" y="183"/>
                </a:cubicBezTo>
                <a:cubicBezTo>
                  <a:pt x="115" y="177"/>
                  <a:pt x="109" y="171"/>
                  <a:pt x="104" y="167"/>
                </a:cubicBezTo>
                <a:cubicBezTo>
                  <a:pt x="86" y="152"/>
                  <a:pt x="42" y="177"/>
                  <a:pt x="20" y="189"/>
                </a:cubicBezTo>
                <a:cubicBezTo>
                  <a:pt x="13" y="193"/>
                  <a:pt x="9" y="195"/>
                  <a:pt x="7" y="195"/>
                </a:cubicBezTo>
                <a:cubicBezTo>
                  <a:pt x="6" y="195"/>
                  <a:pt x="5" y="195"/>
                  <a:pt x="4" y="194"/>
                </a:cubicBezTo>
                <a:cubicBezTo>
                  <a:pt x="0" y="187"/>
                  <a:pt x="9" y="150"/>
                  <a:pt x="18" y="137"/>
                </a:cubicBezTo>
                <a:cubicBezTo>
                  <a:pt x="29" y="121"/>
                  <a:pt x="73" y="125"/>
                  <a:pt x="91" y="136"/>
                </a:cubicBezTo>
                <a:cubicBezTo>
                  <a:pt x="104" y="145"/>
                  <a:pt x="123" y="144"/>
                  <a:pt x="138" y="142"/>
                </a:cubicBezTo>
                <a:cubicBezTo>
                  <a:pt x="135" y="138"/>
                  <a:pt x="132" y="133"/>
                  <a:pt x="131" y="128"/>
                </a:cubicBezTo>
                <a:cubicBezTo>
                  <a:pt x="125" y="105"/>
                  <a:pt x="63" y="112"/>
                  <a:pt x="31" y="119"/>
                </a:cubicBezTo>
                <a:cubicBezTo>
                  <a:pt x="29" y="120"/>
                  <a:pt x="25" y="121"/>
                  <a:pt x="24" y="118"/>
                </a:cubicBezTo>
                <a:cubicBezTo>
                  <a:pt x="22" y="115"/>
                  <a:pt x="26" y="109"/>
                  <a:pt x="36" y="97"/>
                </a:cubicBezTo>
                <a:cubicBezTo>
                  <a:pt x="42" y="89"/>
                  <a:pt x="49" y="80"/>
                  <a:pt x="55" y="71"/>
                </a:cubicBezTo>
                <a:cubicBezTo>
                  <a:pt x="72" y="44"/>
                  <a:pt x="106" y="65"/>
                  <a:pt x="142" y="87"/>
                </a:cubicBezTo>
                <a:cubicBezTo>
                  <a:pt x="146" y="89"/>
                  <a:pt x="149" y="91"/>
                  <a:pt x="153" y="93"/>
                </a:cubicBezTo>
                <a:cubicBezTo>
                  <a:pt x="169" y="103"/>
                  <a:pt x="178" y="104"/>
                  <a:pt x="185" y="104"/>
                </a:cubicBezTo>
                <a:cubicBezTo>
                  <a:pt x="179" y="92"/>
                  <a:pt x="136" y="65"/>
                  <a:pt x="119" y="63"/>
                </a:cubicBezTo>
                <a:cubicBezTo>
                  <a:pt x="105" y="61"/>
                  <a:pt x="91" y="47"/>
                  <a:pt x="91" y="38"/>
                </a:cubicBezTo>
                <a:cubicBezTo>
                  <a:pt x="91" y="36"/>
                  <a:pt x="92" y="31"/>
                  <a:pt x="99" y="31"/>
                </a:cubicBezTo>
                <a:cubicBezTo>
                  <a:pt x="105" y="30"/>
                  <a:pt x="115" y="26"/>
                  <a:pt x="127" y="21"/>
                </a:cubicBezTo>
                <a:cubicBezTo>
                  <a:pt x="152" y="12"/>
                  <a:pt x="182" y="0"/>
                  <a:pt x="199" y="5"/>
                </a:cubicBezTo>
                <a:cubicBezTo>
                  <a:pt x="217" y="11"/>
                  <a:pt x="219" y="40"/>
                  <a:pt x="222" y="64"/>
                </a:cubicBezTo>
                <a:cubicBezTo>
                  <a:pt x="223" y="76"/>
                  <a:pt x="224" y="87"/>
                  <a:pt x="226" y="89"/>
                </a:cubicBezTo>
                <a:cubicBezTo>
                  <a:pt x="226" y="89"/>
                  <a:pt x="226" y="89"/>
                  <a:pt x="227" y="89"/>
                </a:cubicBezTo>
                <a:cubicBezTo>
                  <a:pt x="233" y="88"/>
                  <a:pt x="253" y="63"/>
                  <a:pt x="267" y="44"/>
                </a:cubicBezTo>
                <a:cubicBezTo>
                  <a:pt x="278" y="30"/>
                  <a:pt x="287" y="18"/>
                  <a:pt x="291" y="16"/>
                </a:cubicBezTo>
                <a:cubicBezTo>
                  <a:pt x="296" y="12"/>
                  <a:pt x="303" y="12"/>
                  <a:pt x="305" y="15"/>
                </a:cubicBezTo>
                <a:cubicBezTo>
                  <a:pt x="306" y="17"/>
                  <a:pt x="308" y="22"/>
                  <a:pt x="297" y="31"/>
                </a:cubicBezTo>
                <a:cubicBezTo>
                  <a:pt x="281" y="45"/>
                  <a:pt x="239" y="97"/>
                  <a:pt x="239" y="98"/>
                </a:cubicBezTo>
                <a:cubicBezTo>
                  <a:pt x="236" y="96"/>
                  <a:pt x="236" y="96"/>
                  <a:pt x="236" y="96"/>
                </a:cubicBezTo>
                <a:cubicBezTo>
                  <a:pt x="238" y="94"/>
                  <a:pt x="279" y="42"/>
                  <a:pt x="295" y="29"/>
                </a:cubicBezTo>
                <a:cubicBezTo>
                  <a:pt x="302" y="23"/>
                  <a:pt x="304" y="19"/>
                  <a:pt x="303" y="17"/>
                </a:cubicBezTo>
                <a:cubicBezTo>
                  <a:pt x="302" y="15"/>
                  <a:pt x="297" y="15"/>
                  <a:pt x="292" y="18"/>
                </a:cubicBezTo>
                <a:cubicBezTo>
                  <a:pt x="289" y="21"/>
                  <a:pt x="279" y="33"/>
                  <a:pt x="269" y="46"/>
                </a:cubicBezTo>
                <a:cubicBezTo>
                  <a:pt x="249" y="73"/>
                  <a:pt x="235" y="91"/>
                  <a:pt x="227" y="92"/>
                </a:cubicBezTo>
                <a:cubicBezTo>
                  <a:pt x="226" y="92"/>
                  <a:pt x="225" y="92"/>
                  <a:pt x="224" y="92"/>
                </a:cubicBezTo>
                <a:cubicBezTo>
                  <a:pt x="221" y="89"/>
                  <a:pt x="220" y="80"/>
                  <a:pt x="219" y="65"/>
                </a:cubicBezTo>
                <a:cubicBezTo>
                  <a:pt x="217" y="43"/>
                  <a:pt x="214" y="13"/>
                  <a:pt x="199" y="8"/>
                </a:cubicBezTo>
                <a:cubicBezTo>
                  <a:pt x="182" y="3"/>
                  <a:pt x="151" y="15"/>
                  <a:pt x="128" y="24"/>
                </a:cubicBezTo>
                <a:cubicBezTo>
                  <a:pt x="116" y="29"/>
                  <a:pt x="106" y="33"/>
                  <a:pt x="100" y="33"/>
                </a:cubicBezTo>
                <a:cubicBezTo>
                  <a:pt x="94" y="34"/>
                  <a:pt x="94" y="37"/>
                  <a:pt x="94" y="38"/>
                </a:cubicBezTo>
                <a:cubicBezTo>
                  <a:pt x="94" y="46"/>
                  <a:pt x="107" y="59"/>
                  <a:pt x="119" y="60"/>
                </a:cubicBezTo>
                <a:cubicBezTo>
                  <a:pt x="137" y="62"/>
                  <a:pt x="183" y="90"/>
                  <a:pt x="188" y="104"/>
                </a:cubicBezTo>
                <a:cubicBezTo>
                  <a:pt x="188" y="104"/>
                  <a:pt x="188" y="104"/>
                  <a:pt x="188" y="104"/>
                </a:cubicBezTo>
                <a:cubicBezTo>
                  <a:pt x="195" y="104"/>
                  <a:pt x="199" y="104"/>
                  <a:pt x="207" y="116"/>
                </a:cubicBezTo>
                <a:cubicBezTo>
                  <a:pt x="211" y="122"/>
                  <a:pt x="212" y="125"/>
                  <a:pt x="211" y="127"/>
                </a:cubicBezTo>
                <a:cubicBezTo>
                  <a:pt x="210" y="128"/>
                  <a:pt x="209" y="129"/>
                  <a:pt x="206" y="128"/>
                </a:cubicBezTo>
                <a:cubicBezTo>
                  <a:pt x="200" y="126"/>
                  <a:pt x="187" y="116"/>
                  <a:pt x="186" y="107"/>
                </a:cubicBezTo>
                <a:cubicBezTo>
                  <a:pt x="179" y="107"/>
                  <a:pt x="169" y="106"/>
                  <a:pt x="152" y="96"/>
                </a:cubicBezTo>
                <a:cubicBezTo>
                  <a:pt x="148" y="94"/>
                  <a:pt x="144" y="91"/>
                  <a:pt x="140" y="89"/>
                </a:cubicBezTo>
                <a:cubicBezTo>
                  <a:pt x="106" y="68"/>
                  <a:pt x="73" y="48"/>
                  <a:pt x="58" y="72"/>
                </a:cubicBezTo>
                <a:cubicBezTo>
                  <a:pt x="51" y="82"/>
                  <a:pt x="44" y="91"/>
                  <a:pt x="38" y="99"/>
                </a:cubicBezTo>
                <a:cubicBezTo>
                  <a:pt x="33" y="106"/>
                  <a:pt x="25" y="115"/>
                  <a:pt x="26" y="117"/>
                </a:cubicBezTo>
                <a:cubicBezTo>
                  <a:pt x="26" y="117"/>
                  <a:pt x="26" y="117"/>
                  <a:pt x="26" y="117"/>
                </a:cubicBezTo>
                <a:cubicBezTo>
                  <a:pt x="26" y="117"/>
                  <a:pt x="27" y="117"/>
                  <a:pt x="31" y="117"/>
                </a:cubicBezTo>
                <a:cubicBezTo>
                  <a:pt x="35" y="116"/>
                  <a:pt x="126" y="96"/>
                  <a:pt x="134" y="128"/>
                </a:cubicBezTo>
                <a:cubicBezTo>
                  <a:pt x="135" y="133"/>
                  <a:pt x="138" y="137"/>
                  <a:pt x="142" y="142"/>
                </a:cubicBezTo>
                <a:cubicBezTo>
                  <a:pt x="145" y="141"/>
                  <a:pt x="149" y="141"/>
                  <a:pt x="151" y="140"/>
                </a:cubicBezTo>
                <a:cubicBezTo>
                  <a:pt x="153" y="140"/>
                  <a:pt x="153" y="140"/>
                  <a:pt x="153" y="140"/>
                </a:cubicBezTo>
                <a:cubicBezTo>
                  <a:pt x="167" y="138"/>
                  <a:pt x="178" y="144"/>
                  <a:pt x="185" y="159"/>
                </a:cubicBezTo>
                <a:cubicBezTo>
                  <a:pt x="186" y="161"/>
                  <a:pt x="186" y="162"/>
                  <a:pt x="185" y="163"/>
                </a:cubicBezTo>
                <a:cubicBezTo>
                  <a:pt x="184" y="165"/>
                  <a:pt x="180" y="165"/>
                  <a:pt x="175" y="164"/>
                </a:cubicBezTo>
                <a:cubicBezTo>
                  <a:pt x="165" y="162"/>
                  <a:pt x="151" y="155"/>
                  <a:pt x="141" y="145"/>
                </a:cubicBezTo>
                <a:cubicBezTo>
                  <a:pt x="124" y="147"/>
                  <a:pt x="103" y="148"/>
                  <a:pt x="89" y="139"/>
                </a:cubicBezTo>
                <a:cubicBezTo>
                  <a:pt x="73" y="128"/>
                  <a:pt x="31" y="124"/>
                  <a:pt x="21" y="139"/>
                </a:cubicBezTo>
                <a:cubicBezTo>
                  <a:pt x="12" y="150"/>
                  <a:pt x="4" y="182"/>
                  <a:pt x="6" y="191"/>
                </a:cubicBezTo>
                <a:cubicBezTo>
                  <a:pt x="6" y="192"/>
                  <a:pt x="7" y="192"/>
                  <a:pt x="7" y="192"/>
                </a:cubicBezTo>
                <a:cubicBezTo>
                  <a:pt x="8" y="192"/>
                  <a:pt x="13" y="189"/>
                  <a:pt x="19" y="186"/>
                </a:cubicBezTo>
                <a:cubicBezTo>
                  <a:pt x="43" y="173"/>
                  <a:pt x="87" y="148"/>
                  <a:pt x="106" y="165"/>
                </a:cubicBezTo>
                <a:cubicBezTo>
                  <a:pt x="116" y="173"/>
                  <a:pt x="117" y="180"/>
                  <a:pt x="115" y="184"/>
                </a:cubicBezTo>
                <a:cubicBezTo>
                  <a:pt x="111" y="193"/>
                  <a:pt x="92" y="198"/>
                  <a:pt x="68" y="195"/>
                </a:cubicBezTo>
                <a:cubicBezTo>
                  <a:pt x="49" y="193"/>
                  <a:pt x="31" y="197"/>
                  <a:pt x="20" y="206"/>
                </a:cubicBezTo>
                <a:cubicBezTo>
                  <a:pt x="13" y="211"/>
                  <a:pt x="10" y="218"/>
                  <a:pt x="9" y="224"/>
                </a:cubicBezTo>
                <a:cubicBezTo>
                  <a:pt x="8" y="242"/>
                  <a:pt x="12" y="267"/>
                  <a:pt x="17" y="271"/>
                </a:cubicBezTo>
                <a:cubicBezTo>
                  <a:pt x="18" y="271"/>
                  <a:pt x="18" y="271"/>
                  <a:pt x="19" y="271"/>
                </a:cubicBezTo>
                <a:cubicBezTo>
                  <a:pt x="21" y="270"/>
                  <a:pt x="26" y="264"/>
                  <a:pt x="32" y="258"/>
                </a:cubicBezTo>
                <a:cubicBezTo>
                  <a:pt x="50" y="240"/>
                  <a:pt x="79" y="209"/>
                  <a:pt x="98" y="209"/>
                </a:cubicBezTo>
                <a:cubicBezTo>
                  <a:pt x="98" y="209"/>
                  <a:pt x="99" y="209"/>
                  <a:pt x="99" y="209"/>
                </a:cubicBezTo>
                <a:cubicBezTo>
                  <a:pt x="103" y="209"/>
                  <a:pt x="107" y="210"/>
                  <a:pt x="109" y="213"/>
                </a:cubicBezTo>
                <a:cubicBezTo>
                  <a:pt x="118" y="222"/>
                  <a:pt x="120" y="230"/>
                  <a:pt x="118" y="238"/>
                </a:cubicBezTo>
                <a:cubicBezTo>
                  <a:pt x="114" y="247"/>
                  <a:pt x="100" y="252"/>
                  <a:pt x="89" y="253"/>
                </a:cubicBezTo>
                <a:cubicBezTo>
                  <a:pt x="77" y="254"/>
                  <a:pt x="47" y="261"/>
                  <a:pt x="36" y="277"/>
                </a:cubicBezTo>
                <a:cubicBezTo>
                  <a:pt x="32" y="283"/>
                  <a:pt x="31" y="289"/>
                  <a:pt x="33" y="295"/>
                </a:cubicBezTo>
                <a:cubicBezTo>
                  <a:pt x="39" y="314"/>
                  <a:pt x="53" y="325"/>
                  <a:pt x="63" y="326"/>
                </a:cubicBezTo>
                <a:cubicBezTo>
                  <a:pt x="66" y="326"/>
                  <a:pt x="70" y="325"/>
                  <a:pt x="72" y="320"/>
                </a:cubicBezTo>
                <a:cubicBezTo>
                  <a:pt x="77" y="307"/>
                  <a:pt x="101" y="278"/>
                  <a:pt x="114" y="273"/>
                </a:cubicBezTo>
                <a:cubicBezTo>
                  <a:pt x="117" y="272"/>
                  <a:pt x="119" y="272"/>
                  <a:pt x="121" y="273"/>
                </a:cubicBezTo>
                <a:cubicBezTo>
                  <a:pt x="125" y="275"/>
                  <a:pt x="128" y="279"/>
                  <a:pt x="128" y="283"/>
                </a:cubicBezTo>
                <a:cubicBezTo>
                  <a:pt x="129" y="292"/>
                  <a:pt x="119" y="305"/>
                  <a:pt x="98" y="321"/>
                </a:cubicBezTo>
                <a:cubicBezTo>
                  <a:pt x="83" y="333"/>
                  <a:pt x="76" y="340"/>
                  <a:pt x="75" y="346"/>
                </a:cubicBezTo>
                <a:cubicBezTo>
                  <a:pt x="75" y="350"/>
                  <a:pt x="79" y="354"/>
                  <a:pt x="84" y="359"/>
                </a:cubicBezTo>
                <a:cubicBezTo>
                  <a:pt x="85" y="361"/>
                  <a:pt x="87" y="363"/>
                  <a:pt x="89" y="365"/>
                </a:cubicBezTo>
                <a:cubicBezTo>
                  <a:pt x="98" y="375"/>
                  <a:pt x="102" y="391"/>
                  <a:pt x="105" y="402"/>
                </a:cubicBezTo>
                <a:cubicBezTo>
                  <a:pt x="107" y="407"/>
                  <a:pt x="109" y="414"/>
                  <a:pt x="110" y="415"/>
                </a:cubicBezTo>
                <a:cubicBezTo>
                  <a:pt x="110" y="415"/>
                  <a:pt x="112" y="413"/>
                  <a:pt x="113" y="411"/>
                </a:cubicBezTo>
                <a:cubicBezTo>
                  <a:pt x="116" y="405"/>
                  <a:pt x="122" y="395"/>
                  <a:pt x="139" y="391"/>
                </a:cubicBezTo>
                <a:cubicBezTo>
                  <a:pt x="142" y="390"/>
                  <a:pt x="145" y="389"/>
                  <a:pt x="147" y="389"/>
                </a:cubicBezTo>
                <a:cubicBezTo>
                  <a:pt x="164" y="385"/>
                  <a:pt x="166" y="385"/>
                  <a:pt x="160" y="359"/>
                </a:cubicBezTo>
                <a:cubicBezTo>
                  <a:pt x="155" y="333"/>
                  <a:pt x="160" y="294"/>
                  <a:pt x="169" y="280"/>
                </a:cubicBezTo>
                <a:cubicBezTo>
                  <a:pt x="172" y="277"/>
                  <a:pt x="174" y="275"/>
                  <a:pt x="176" y="275"/>
                </a:cubicBezTo>
                <a:cubicBezTo>
                  <a:pt x="180" y="275"/>
                  <a:pt x="184" y="276"/>
                  <a:pt x="186" y="280"/>
                </a:cubicBezTo>
                <a:cubicBezTo>
                  <a:pt x="193" y="290"/>
                  <a:pt x="195" y="312"/>
                  <a:pt x="185" y="332"/>
                </a:cubicBezTo>
                <a:cubicBezTo>
                  <a:pt x="179" y="343"/>
                  <a:pt x="187" y="350"/>
                  <a:pt x="192" y="353"/>
                </a:cubicBezTo>
                <a:cubicBezTo>
                  <a:pt x="203" y="360"/>
                  <a:pt x="222" y="360"/>
                  <a:pt x="230" y="350"/>
                </a:cubicBezTo>
                <a:cubicBezTo>
                  <a:pt x="238" y="341"/>
                  <a:pt x="234" y="332"/>
                  <a:pt x="229" y="321"/>
                </a:cubicBezTo>
                <a:cubicBezTo>
                  <a:pt x="224" y="313"/>
                  <a:pt x="219" y="302"/>
                  <a:pt x="218" y="289"/>
                </a:cubicBezTo>
                <a:cubicBezTo>
                  <a:pt x="216" y="265"/>
                  <a:pt x="223" y="232"/>
                  <a:pt x="232" y="230"/>
                </a:cubicBezTo>
                <a:cubicBezTo>
                  <a:pt x="236" y="229"/>
                  <a:pt x="239" y="232"/>
                  <a:pt x="242" y="239"/>
                </a:cubicBezTo>
                <a:cubicBezTo>
                  <a:pt x="247" y="252"/>
                  <a:pt x="250" y="273"/>
                  <a:pt x="253" y="291"/>
                </a:cubicBezTo>
                <a:cubicBezTo>
                  <a:pt x="255" y="309"/>
                  <a:pt x="259" y="332"/>
                  <a:pt x="263" y="333"/>
                </a:cubicBezTo>
                <a:cubicBezTo>
                  <a:pt x="267" y="333"/>
                  <a:pt x="272" y="327"/>
                  <a:pt x="279" y="319"/>
                </a:cubicBezTo>
                <a:cubicBezTo>
                  <a:pt x="284" y="311"/>
                  <a:pt x="291" y="302"/>
                  <a:pt x="301" y="295"/>
                </a:cubicBezTo>
                <a:cubicBezTo>
                  <a:pt x="302" y="294"/>
                  <a:pt x="302" y="294"/>
                  <a:pt x="302" y="294"/>
                </a:cubicBezTo>
                <a:cubicBezTo>
                  <a:pt x="312" y="286"/>
                  <a:pt x="320" y="280"/>
                  <a:pt x="320" y="272"/>
                </a:cubicBezTo>
                <a:cubicBezTo>
                  <a:pt x="319" y="264"/>
                  <a:pt x="309" y="254"/>
                  <a:pt x="288" y="241"/>
                </a:cubicBezTo>
                <a:cubicBezTo>
                  <a:pt x="263" y="225"/>
                  <a:pt x="255" y="209"/>
                  <a:pt x="256" y="198"/>
                </a:cubicBezTo>
                <a:cubicBezTo>
                  <a:pt x="257" y="194"/>
                  <a:pt x="259" y="190"/>
                  <a:pt x="263" y="189"/>
                </a:cubicBezTo>
                <a:cubicBezTo>
                  <a:pt x="268" y="187"/>
                  <a:pt x="275" y="189"/>
                  <a:pt x="283" y="195"/>
                </a:cubicBezTo>
                <a:cubicBezTo>
                  <a:pt x="293" y="205"/>
                  <a:pt x="302" y="218"/>
                  <a:pt x="310" y="229"/>
                </a:cubicBezTo>
                <a:cubicBezTo>
                  <a:pt x="318" y="241"/>
                  <a:pt x="324" y="251"/>
                  <a:pt x="330" y="252"/>
                </a:cubicBezTo>
                <a:cubicBezTo>
                  <a:pt x="331" y="252"/>
                  <a:pt x="332" y="251"/>
                  <a:pt x="333" y="250"/>
                </a:cubicBezTo>
                <a:cubicBezTo>
                  <a:pt x="346" y="240"/>
                  <a:pt x="372" y="189"/>
                  <a:pt x="369" y="181"/>
                </a:cubicBezTo>
                <a:cubicBezTo>
                  <a:pt x="368" y="178"/>
                  <a:pt x="360" y="179"/>
                  <a:pt x="353" y="180"/>
                </a:cubicBezTo>
                <a:cubicBezTo>
                  <a:pt x="337" y="181"/>
                  <a:pt x="313" y="184"/>
                  <a:pt x="300" y="165"/>
                </a:cubicBezTo>
                <a:cubicBezTo>
                  <a:pt x="291" y="154"/>
                  <a:pt x="291" y="143"/>
                  <a:pt x="298" y="137"/>
                </a:cubicBezTo>
                <a:cubicBezTo>
                  <a:pt x="306" y="129"/>
                  <a:pt x="323" y="130"/>
                  <a:pt x="337" y="143"/>
                </a:cubicBezTo>
                <a:cubicBezTo>
                  <a:pt x="338" y="143"/>
                  <a:pt x="338" y="143"/>
                  <a:pt x="338" y="143"/>
                </a:cubicBezTo>
                <a:cubicBezTo>
                  <a:pt x="350" y="154"/>
                  <a:pt x="363" y="166"/>
                  <a:pt x="367" y="164"/>
                </a:cubicBezTo>
                <a:cubicBezTo>
                  <a:pt x="369" y="163"/>
                  <a:pt x="371" y="158"/>
                  <a:pt x="365" y="136"/>
                </a:cubicBezTo>
                <a:cubicBezTo>
                  <a:pt x="359" y="111"/>
                  <a:pt x="343" y="100"/>
                  <a:pt x="331" y="94"/>
                </a:cubicBezTo>
                <a:cubicBezTo>
                  <a:pt x="314" y="86"/>
                  <a:pt x="292" y="86"/>
                  <a:pt x="277" y="94"/>
                </a:cubicBezTo>
                <a:cubicBezTo>
                  <a:pt x="248" y="109"/>
                  <a:pt x="178" y="209"/>
                  <a:pt x="151" y="274"/>
                </a:cubicBezTo>
                <a:cubicBezTo>
                  <a:pt x="148" y="273"/>
                  <a:pt x="148" y="273"/>
                  <a:pt x="148" y="273"/>
                </a:cubicBezTo>
                <a:cubicBezTo>
                  <a:pt x="176" y="206"/>
                  <a:pt x="246" y="106"/>
                  <a:pt x="275" y="92"/>
                </a:cubicBezTo>
                <a:cubicBezTo>
                  <a:pt x="292" y="83"/>
                  <a:pt x="314" y="83"/>
                  <a:pt x="332" y="92"/>
                </a:cubicBezTo>
                <a:cubicBezTo>
                  <a:pt x="345" y="97"/>
                  <a:pt x="361" y="110"/>
                  <a:pt x="368" y="135"/>
                </a:cubicBezTo>
                <a:cubicBezTo>
                  <a:pt x="373" y="154"/>
                  <a:pt x="373" y="164"/>
                  <a:pt x="369" y="166"/>
                </a:cubicBezTo>
                <a:cubicBezTo>
                  <a:pt x="363" y="170"/>
                  <a:pt x="353" y="161"/>
                  <a:pt x="336" y="145"/>
                </a:cubicBezTo>
                <a:cubicBezTo>
                  <a:pt x="335" y="145"/>
                  <a:pt x="335" y="145"/>
                  <a:pt x="335" y="145"/>
                </a:cubicBezTo>
                <a:cubicBezTo>
                  <a:pt x="322" y="133"/>
                  <a:pt x="307" y="133"/>
                  <a:pt x="300" y="139"/>
                </a:cubicBezTo>
                <a:cubicBezTo>
                  <a:pt x="294" y="144"/>
                  <a:pt x="295" y="153"/>
                  <a:pt x="302" y="163"/>
                </a:cubicBezTo>
                <a:cubicBezTo>
                  <a:pt x="315" y="180"/>
                  <a:pt x="336" y="178"/>
                  <a:pt x="352" y="177"/>
                </a:cubicBezTo>
                <a:cubicBezTo>
                  <a:pt x="362" y="176"/>
                  <a:pt x="370" y="175"/>
                  <a:pt x="372" y="180"/>
                </a:cubicBezTo>
                <a:cubicBezTo>
                  <a:pt x="376" y="191"/>
                  <a:pt x="347" y="244"/>
                  <a:pt x="335" y="253"/>
                </a:cubicBezTo>
                <a:cubicBezTo>
                  <a:pt x="333" y="254"/>
                  <a:pt x="331" y="255"/>
                  <a:pt x="329" y="255"/>
                </a:cubicBezTo>
                <a:cubicBezTo>
                  <a:pt x="323" y="254"/>
                  <a:pt x="316" y="243"/>
                  <a:pt x="307" y="231"/>
                </a:cubicBezTo>
                <a:cubicBezTo>
                  <a:pt x="300" y="220"/>
                  <a:pt x="291" y="207"/>
                  <a:pt x="281" y="198"/>
                </a:cubicBezTo>
                <a:cubicBezTo>
                  <a:pt x="274" y="192"/>
                  <a:pt x="268" y="190"/>
                  <a:pt x="264" y="192"/>
                </a:cubicBezTo>
                <a:cubicBezTo>
                  <a:pt x="261" y="193"/>
                  <a:pt x="260" y="195"/>
                  <a:pt x="259" y="199"/>
                </a:cubicBezTo>
                <a:cubicBezTo>
                  <a:pt x="259" y="208"/>
                  <a:pt x="266" y="223"/>
                  <a:pt x="290" y="238"/>
                </a:cubicBezTo>
                <a:cubicBezTo>
                  <a:pt x="312" y="252"/>
                  <a:pt x="322" y="263"/>
                  <a:pt x="323" y="272"/>
                </a:cubicBezTo>
                <a:cubicBezTo>
                  <a:pt x="323" y="281"/>
                  <a:pt x="314" y="288"/>
                  <a:pt x="304" y="296"/>
                </a:cubicBezTo>
                <a:cubicBezTo>
                  <a:pt x="303" y="297"/>
                  <a:pt x="303" y="297"/>
                  <a:pt x="303" y="297"/>
                </a:cubicBezTo>
                <a:cubicBezTo>
                  <a:pt x="294" y="304"/>
                  <a:pt x="287" y="313"/>
                  <a:pt x="281" y="320"/>
                </a:cubicBezTo>
                <a:cubicBezTo>
                  <a:pt x="274" y="330"/>
                  <a:pt x="269" y="337"/>
                  <a:pt x="262" y="335"/>
                </a:cubicBezTo>
                <a:cubicBezTo>
                  <a:pt x="256" y="334"/>
                  <a:pt x="254" y="319"/>
                  <a:pt x="250" y="292"/>
                </a:cubicBezTo>
                <a:cubicBezTo>
                  <a:pt x="247" y="273"/>
                  <a:pt x="244" y="252"/>
                  <a:pt x="239" y="240"/>
                </a:cubicBezTo>
                <a:cubicBezTo>
                  <a:pt x="237" y="235"/>
                  <a:pt x="235" y="232"/>
                  <a:pt x="233" y="233"/>
                </a:cubicBezTo>
                <a:cubicBezTo>
                  <a:pt x="226" y="234"/>
                  <a:pt x="219" y="263"/>
                  <a:pt x="221" y="288"/>
                </a:cubicBezTo>
                <a:cubicBezTo>
                  <a:pt x="222" y="302"/>
                  <a:pt x="227" y="311"/>
                  <a:pt x="231" y="320"/>
                </a:cubicBezTo>
                <a:cubicBezTo>
                  <a:pt x="237" y="332"/>
                  <a:pt x="242" y="341"/>
                  <a:pt x="233" y="352"/>
                </a:cubicBezTo>
                <a:cubicBezTo>
                  <a:pt x="223" y="364"/>
                  <a:pt x="202" y="363"/>
                  <a:pt x="190" y="356"/>
                </a:cubicBezTo>
                <a:cubicBezTo>
                  <a:pt x="180" y="349"/>
                  <a:pt x="178" y="340"/>
                  <a:pt x="182" y="330"/>
                </a:cubicBezTo>
                <a:cubicBezTo>
                  <a:pt x="191" y="312"/>
                  <a:pt x="190" y="291"/>
                  <a:pt x="184" y="282"/>
                </a:cubicBezTo>
                <a:cubicBezTo>
                  <a:pt x="182" y="279"/>
                  <a:pt x="180" y="278"/>
                  <a:pt x="177" y="278"/>
                </a:cubicBezTo>
                <a:cubicBezTo>
                  <a:pt x="175" y="278"/>
                  <a:pt x="174" y="279"/>
                  <a:pt x="172" y="282"/>
                </a:cubicBezTo>
                <a:cubicBezTo>
                  <a:pt x="163" y="294"/>
                  <a:pt x="158" y="331"/>
                  <a:pt x="163" y="358"/>
                </a:cubicBezTo>
                <a:cubicBezTo>
                  <a:pt x="169" y="386"/>
                  <a:pt x="166" y="388"/>
                  <a:pt x="148" y="392"/>
                </a:cubicBezTo>
                <a:cubicBezTo>
                  <a:pt x="146" y="392"/>
                  <a:pt x="143" y="393"/>
                  <a:pt x="140" y="393"/>
                </a:cubicBezTo>
                <a:cubicBezTo>
                  <a:pt x="124" y="397"/>
                  <a:pt x="119" y="407"/>
                  <a:pt x="116" y="412"/>
                </a:cubicBezTo>
                <a:cubicBezTo>
                  <a:pt x="114" y="415"/>
                  <a:pt x="112" y="418"/>
                  <a:pt x="110" y="418"/>
                </a:cubicBezTo>
                <a:close/>
                <a:moveTo>
                  <a:pt x="145" y="144"/>
                </a:moveTo>
                <a:cubicBezTo>
                  <a:pt x="154" y="153"/>
                  <a:pt x="168" y="160"/>
                  <a:pt x="176" y="161"/>
                </a:cubicBezTo>
                <a:cubicBezTo>
                  <a:pt x="181" y="162"/>
                  <a:pt x="183" y="162"/>
                  <a:pt x="183" y="161"/>
                </a:cubicBezTo>
                <a:cubicBezTo>
                  <a:pt x="183" y="161"/>
                  <a:pt x="183" y="161"/>
                  <a:pt x="183" y="160"/>
                </a:cubicBezTo>
                <a:cubicBezTo>
                  <a:pt x="176" y="146"/>
                  <a:pt x="166" y="141"/>
                  <a:pt x="153" y="143"/>
                </a:cubicBezTo>
                <a:cubicBezTo>
                  <a:pt x="152" y="143"/>
                  <a:pt x="152" y="143"/>
                  <a:pt x="152" y="143"/>
                </a:cubicBezTo>
                <a:cubicBezTo>
                  <a:pt x="150" y="143"/>
                  <a:pt x="147" y="144"/>
                  <a:pt x="145" y="144"/>
                </a:cubicBezTo>
                <a:close/>
                <a:moveTo>
                  <a:pt x="189" y="107"/>
                </a:moveTo>
                <a:cubicBezTo>
                  <a:pt x="190" y="112"/>
                  <a:pt x="197" y="120"/>
                  <a:pt x="203" y="123"/>
                </a:cubicBezTo>
                <a:cubicBezTo>
                  <a:pt x="206" y="125"/>
                  <a:pt x="208" y="125"/>
                  <a:pt x="208" y="125"/>
                </a:cubicBezTo>
                <a:cubicBezTo>
                  <a:pt x="208" y="125"/>
                  <a:pt x="208" y="124"/>
                  <a:pt x="204" y="117"/>
                </a:cubicBezTo>
                <a:cubicBezTo>
                  <a:pt x="198" y="107"/>
                  <a:pt x="195" y="107"/>
                  <a:pt x="189" y="107"/>
                </a:cubicBezTo>
                <a:close/>
              </a:path>
            </a:pathLst>
          </a:custGeom>
          <a:solidFill>
            <a:srgbClr val="8D907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89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60320" y="2377440"/>
            <a:ext cx="9633268" cy="8961120"/>
          </a:xfrm>
          <a:prstGeom prst="rect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brightnessContrast bright="-6000" contrast="22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22935787" y="12305997"/>
            <a:ext cx="635000" cy="635000"/>
          </a:xfrm>
          <a:prstGeom prst="ellipse">
            <a:avLst/>
          </a:prstGeom>
          <a:solidFill>
            <a:srgbClr val="8D907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0A06-B2D4-43AE-B209-43AB3562C227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>
            <a:noAutofit/>
          </a:bodyPr>
          <a:lstStyle/>
          <a:p>
            <a:r>
              <a:rPr lang="en-US" dirty="0"/>
              <a:t>COMPANY PROFILE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 defTabSz="1828891">
              <a:spcBef>
                <a:spcPts val="0"/>
              </a:spcBef>
            </a:pPr>
            <a:r>
              <a:rPr lang="en-US" dirty="0">
                <a:latin typeface="Ovo" panose="02020502070400060406" pitchFamily="18" charset="0"/>
              </a:rPr>
              <a:t>Sunshine is The Best Medicine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/>
          </p:nvPr>
        </p:nvSpPr>
        <p:spPr/>
        <p:txBody>
          <a:bodyPr>
            <a:noAutofit/>
          </a:bodyPr>
          <a:lstStyle/>
          <a:p>
            <a:r>
              <a:rPr lang="en-US" dirty="0" err="1">
                <a:latin typeface="Work Sans" panose="00000500000000000000" pitchFamily="2" charset="0"/>
              </a:rPr>
              <a:t>Lorem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ipsum</a:t>
            </a:r>
            <a:r>
              <a:rPr lang="en-US" dirty="0">
                <a:latin typeface="Work Sans" panose="00000500000000000000" pitchFamily="2" charset="0"/>
              </a:rPr>
              <a:t> dolor sit </a:t>
            </a:r>
            <a:r>
              <a:rPr lang="en-US" dirty="0" err="1">
                <a:latin typeface="Work Sans" panose="00000500000000000000" pitchFamily="2" charset="0"/>
              </a:rPr>
              <a:t>amet</a:t>
            </a:r>
            <a:r>
              <a:rPr lang="en-US" dirty="0">
                <a:latin typeface="Work Sans" panose="00000500000000000000" pitchFamily="2" charset="0"/>
              </a:rPr>
              <a:t>, </a:t>
            </a:r>
            <a:r>
              <a:rPr lang="en-US" dirty="0" err="1">
                <a:latin typeface="Work Sans" panose="00000500000000000000" pitchFamily="2" charset="0"/>
              </a:rPr>
              <a:t>consectetur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adipiscing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elit</a:t>
            </a:r>
            <a:r>
              <a:rPr lang="en-US" dirty="0">
                <a:latin typeface="Work Sans" panose="00000500000000000000" pitchFamily="2" charset="0"/>
              </a:rPr>
              <a:t>. </a:t>
            </a:r>
            <a:r>
              <a:rPr lang="en-US" dirty="0" err="1">
                <a:latin typeface="Work Sans" panose="00000500000000000000" pitchFamily="2" charset="0"/>
              </a:rPr>
              <a:t>Aliquam</a:t>
            </a:r>
            <a:r>
              <a:rPr lang="en-US" dirty="0">
                <a:latin typeface="Work Sans" panose="00000500000000000000" pitchFamily="2" charset="0"/>
              </a:rPr>
              <a:t> dictum </a:t>
            </a:r>
            <a:r>
              <a:rPr lang="en-US" dirty="0" err="1">
                <a:latin typeface="Work Sans" panose="00000500000000000000" pitchFamily="2" charset="0"/>
              </a:rPr>
              <a:t>turpis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tristique</a:t>
            </a:r>
            <a:r>
              <a:rPr lang="en-US" dirty="0">
                <a:latin typeface="Work Sans" panose="00000500000000000000" pitchFamily="2" charset="0"/>
              </a:rPr>
              <a:t>, </a:t>
            </a:r>
            <a:r>
              <a:rPr lang="en-US" dirty="0" err="1">
                <a:latin typeface="Work Sans" panose="00000500000000000000" pitchFamily="2" charset="0"/>
              </a:rPr>
              <a:t>dignissim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eros</a:t>
            </a:r>
            <a:endParaRPr lang="en-US" dirty="0">
              <a:latin typeface="Work Sans" panose="00000500000000000000" pitchFamily="2" charset="0"/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9"/>
          </p:nvPr>
        </p:nvSpPr>
        <p:spPr/>
        <p:txBody>
          <a:bodyPr>
            <a:noAutofit/>
          </a:bodyPr>
          <a:lstStyle/>
          <a:p>
            <a:r>
              <a:rPr lang="en-US" dirty="0"/>
              <a:t>HIGHLIGHT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0" y="2377440"/>
            <a:ext cx="2560320" cy="8961120"/>
          </a:xfrm>
          <a:prstGeom prst="rect">
            <a:avLst/>
          </a:prstGeom>
          <a:solidFill>
            <a:srgbClr val="283C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339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2125180"/>
            <a:ext cx="2331720" cy="11590820"/>
          </a:xfrm>
          <a:prstGeom prst="rect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brightnessContrast bright="-6000" contrast="22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0" y="0"/>
            <a:ext cx="2331720" cy="2125180"/>
          </a:xfrm>
          <a:prstGeom prst="rect">
            <a:avLst/>
          </a:prstGeom>
          <a:solidFill>
            <a:srgbClr val="283C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22935787" y="12305997"/>
            <a:ext cx="635000" cy="635000"/>
          </a:xfrm>
          <a:prstGeom prst="ellipse">
            <a:avLst/>
          </a:prstGeom>
          <a:solidFill>
            <a:srgbClr val="8D907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0A06-B2D4-43AE-B209-43AB3562C227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>
            <a:noAutofit/>
          </a:bodyPr>
          <a:lstStyle/>
          <a:p>
            <a:r>
              <a:rPr lang="en-US" dirty="0"/>
              <a:t>COMPANY PROFILE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>
                <a:latin typeface="Ovo" panose="02020502070400060406" pitchFamily="18" charset="0"/>
              </a:rPr>
              <a:t>Care For Your Flower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/>
        <p:txBody>
          <a:bodyPr>
            <a:noAutofit/>
          </a:bodyPr>
          <a:lstStyle/>
          <a:p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Lorem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ipsum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dolor sit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amet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consectetur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adipiscing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elit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.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Aliquam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dictum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turpis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tristique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dignissim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eros</a:t>
            </a:r>
            <a:endParaRPr lang="en-US" dirty="0">
              <a:solidFill>
                <a:schemeClr val="bg1">
                  <a:lumMod val="50000"/>
                </a:schemeClr>
              </a:solidFill>
              <a:latin typeface="Work Sans" panose="00000500000000000000" pitchFamily="2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9"/>
          </p:nvPr>
        </p:nvSpPr>
        <p:spPr/>
        <p:txBody>
          <a:bodyPr>
            <a:noAutofit/>
          </a:bodyPr>
          <a:lstStyle/>
          <a:p>
            <a:r>
              <a:rPr lang="en-US" dirty="0"/>
              <a:t>HIGHLIGHT</a:t>
            </a:r>
          </a:p>
        </p:txBody>
      </p:sp>
      <p:sp>
        <p:nvSpPr>
          <p:cNvPr id="15" name="Freeform 33"/>
          <p:cNvSpPr>
            <a:spLocks noEditPoints="1"/>
          </p:cNvSpPr>
          <p:nvPr/>
        </p:nvSpPr>
        <p:spPr bwMode="auto">
          <a:xfrm>
            <a:off x="19831050" y="-2343558"/>
            <a:ext cx="6594064" cy="7326737"/>
          </a:xfrm>
          <a:custGeom>
            <a:avLst/>
            <a:gdLst>
              <a:gd name="T0" fmla="*/ 87 w 376"/>
              <a:gd name="T1" fmla="*/ 367 h 418"/>
              <a:gd name="T2" fmla="*/ 125 w 376"/>
              <a:gd name="T3" fmla="*/ 283 h 418"/>
              <a:gd name="T4" fmla="*/ 63 w 376"/>
              <a:gd name="T5" fmla="*/ 329 h 418"/>
              <a:gd name="T6" fmla="*/ 115 w 376"/>
              <a:gd name="T7" fmla="*/ 236 h 418"/>
              <a:gd name="T8" fmla="*/ 34 w 376"/>
              <a:gd name="T9" fmla="*/ 260 h 418"/>
              <a:gd name="T10" fmla="*/ 18 w 376"/>
              <a:gd name="T11" fmla="*/ 204 h 418"/>
              <a:gd name="T12" fmla="*/ 20 w 376"/>
              <a:gd name="T13" fmla="*/ 189 h 418"/>
              <a:gd name="T14" fmla="*/ 91 w 376"/>
              <a:gd name="T15" fmla="*/ 136 h 418"/>
              <a:gd name="T16" fmla="*/ 24 w 376"/>
              <a:gd name="T17" fmla="*/ 118 h 418"/>
              <a:gd name="T18" fmla="*/ 153 w 376"/>
              <a:gd name="T19" fmla="*/ 93 h 418"/>
              <a:gd name="T20" fmla="*/ 99 w 376"/>
              <a:gd name="T21" fmla="*/ 31 h 418"/>
              <a:gd name="T22" fmla="*/ 226 w 376"/>
              <a:gd name="T23" fmla="*/ 89 h 418"/>
              <a:gd name="T24" fmla="*/ 305 w 376"/>
              <a:gd name="T25" fmla="*/ 15 h 418"/>
              <a:gd name="T26" fmla="*/ 295 w 376"/>
              <a:gd name="T27" fmla="*/ 29 h 418"/>
              <a:gd name="T28" fmla="*/ 227 w 376"/>
              <a:gd name="T29" fmla="*/ 92 h 418"/>
              <a:gd name="T30" fmla="*/ 128 w 376"/>
              <a:gd name="T31" fmla="*/ 24 h 418"/>
              <a:gd name="T32" fmla="*/ 188 w 376"/>
              <a:gd name="T33" fmla="*/ 104 h 418"/>
              <a:gd name="T34" fmla="*/ 206 w 376"/>
              <a:gd name="T35" fmla="*/ 128 h 418"/>
              <a:gd name="T36" fmla="*/ 58 w 376"/>
              <a:gd name="T37" fmla="*/ 72 h 418"/>
              <a:gd name="T38" fmla="*/ 31 w 376"/>
              <a:gd name="T39" fmla="*/ 117 h 418"/>
              <a:gd name="T40" fmla="*/ 153 w 376"/>
              <a:gd name="T41" fmla="*/ 140 h 418"/>
              <a:gd name="T42" fmla="*/ 141 w 376"/>
              <a:gd name="T43" fmla="*/ 145 h 418"/>
              <a:gd name="T44" fmla="*/ 7 w 376"/>
              <a:gd name="T45" fmla="*/ 192 h 418"/>
              <a:gd name="T46" fmla="*/ 68 w 376"/>
              <a:gd name="T47" fmla="*/ 195 h 418"/>
              <a:gd name="T48" fmla="*/ 19 w 376"/>
              <a:gd name="T49" fmla="*/ 271 h 418"/>
              <a:gd name="T50" fmla="*/ 109 w 376"/>
              <a:gd name="T51" fmla="*/ 213 h 418"/>
              <a:gd name="T52" fmla="*/ 33 w 376"/>
              <a:gd name="T53" fmla="*/ 295 h 418"/>
              <a:gd name="T54" fmla="*/ 121 w 376"/>
              <a:gd name="T55" fmla="*/ 273 h 418"/>
              <a:gd name="T56" fmla="*/ 84 w 376"/>
              <a:gd name="T57" fmla="*/ 359 h 418"/>
              <a:gd name="T58" fmla="*/ 113 w 376"/>
              <a:gd name="T59" fmla="*/ 411 h 418"/>
              <a:gd name="T60" fmla="*/ 169 w 376"/>
              <a:gd name="T61" fmla="*/ 280 h 418"/>
              <a:gd name="T62" fmla="*/ 192 w 376"/>
              <a:gd name="T63" fmla="*/ 353 h 418"/>
              <a:gd name="T64" fmla="*/ 232 w 376"/>
              <a:gd name="T65" fmla="*/ 230 h 418"/>
              <a:gd name="T66" fmla="*/ 279 w 376"/>
              <a:gd name="T67" fmla="*/ 319 h 418"/>
              <a:gd name="T68" fmla="*/ 288 w 376"/>
              <a:gd name="T69" fmla="*/ 241 h 418"/>
              <a:gd name="T70" fmla="*/ 310 w 376"/>
              <a:gd name="T71" fmla="*/ 229 h 418"/>
              <a:gd name="T72" fmla="*/ 353 w 376"/>
              <a:gd name="T73" fmla="*/ 180 h 418"/>
              <a:gd name="T74" fmla="*/ 338 w 376"/>
              <a:gd name="T75" fmla="*/ 143 h 418"/>
              <a:gd name="T76" fmla="*/ 277 w 376"/>
              <a:gd name="T77" fmla="*/ 94 h 418"/>
              <a:gd name="T78" fmla="*/ 332 w 376"/>
              <a:gd name="T79" fmla="*/ 92 h 418"/>
              <a:gd name="T80" fmla="*/ 335 w 376"/>
              <a:gd name="T81" fmla="*/ 145 h 418"/>
              <a:gd name="T82" fmla="*/ 372 w 376"/>
              <a:gd name="T83" fmla="*/ 180 h 418"/>
              <a:gd name="T84" fmla="*/ 281 w 376"/>
              <a:gd name="T85" fmla="*/ 198 h 418"/>
              <a:gd name="T86" fmla="*/ 323 w 376"/>
              <a:gd name="T87" fmla="*/ 272 h 418"/>
              <a:gd name="T88" fmla="*/ 262 w 376"/>
              <a:gd name="T89" fmla="*/ 335 h 418"/>
              <a:gd name="T90" fmla="*/ 221 w 376"/>
              <a:gd name="T91" fmla="*/ 288 h 418"/>
              <a:gd name="T92" fmla="*/ 182 w 376"/>
              <a:gd name="T93" fmla="*/ 330 h 418"/>
              <a:gd name="T94" fmla="*/ 163 w 376"/>
              <a:gd name="T95" fmla="*/ 358 h 418"/>
              <a:gd name="T96" fmla="*/ 110 w 376"/>
              <a:gd name="T97" fmla="*/ 418 h 418"/>
              <a:gd name="T98" fmla="*/ 183 w 376"/>
              <a:gd name="T99" fmla="*/ 160 h 418"/>
              <a:gd name="T100" fmla="*/ 189 w 376"/>
              <a:gd name="T101" fmla="*/ 107 h 418"/>
              <a:gd name="T102" fmla="*/ 189 w 376"/>
              <a:gd name="T103" fmla="*/ 107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76" h="418">
                <a:moveTo>
                  <a:pt x="110" y="418"/>
                </a:moveTo>
                <a:cubicBezTo>
                  <a:pt x="110" y="418"/>
                  <a:pt x="110" y="418"/>
                  <a:pt x="110" y="417"/>
                </a:cubicBezTo>
                <a:cubicBezTo>
                  <a:pt x="106" y="417"/>
                  <a:pt x="105" y="412"/>
                  <a:pt x="103" y="403"/>
                </a:cubicBezTo>
                <a:cubicBezTo>
                  <a:pt x="99" y="392"/>
                  <a:pt x="95" y="376"/>
                  <a:pt x="87" y="367"/>
                </a:cubicBezTo>
                <a:cubicBezTo>
                  <a:pt x="85" y="365"/>
                  <a:pt x="83" y="363"/>
                  <a:pt x="82" y="361"/>
                </a:cubicBezTo>
                <a:cubicBezTo>
                  <a:pt x="76" y="356"/>
                  <a:pt x="72" y="351"/>
                  <a:pt x="72" y="346"/>
                </a:cubicBezTo>
                <a:cubicBezTo>
                  <a:pt x="73" y="339"/>
                  <a:pt x="80" y="331"/>
                  <a:pt x="96" y="318"/>
                </a:cubicBezTo>
                <a:cubicBezTo>
                  <a:pt x="121" y="299"/>
                  <a:pt x="126" y="289"/>
                  <a:pt x="125" y="283"/>
                </a:cubicBezTo>
                <a:cubicBezTo>
                  <a:pt x="125" y="280"/>
                  <a:pt x="123" y="278"/>
                  <a:pt x="120" y="276"/>
                </a:cubicBezTo>
                <a:cubicBezTo>
                  <a:pt x="119" y="275"/>
                  <a:pt x="117" y="275"/>
                  <a:pt x="115" y="276"/>
                </a:cubicBezTo>
                <a:cubicBezTo>
                  <a:pt x="103" y="280"/>
                  <a:pt x="79" y="309"/>
                  <a:pt x="74" y="321"/>
                </a:cubicBezTo>
                <a:cubicBezTo>
                  <a:pt x="73" y="326"/>
                  <a:pt x="68" y="329"/>
                  <a:pt x="63" y="329"/>
                </a:cubicBezTo>
                <a:cubicBezTo>
                  <a:pt x="52" y="328"/>
                  <a:pt x="37" y="317"/>
                  <a:pt x="31" y="296"/>
                </a:cubicBezTo>
                <a:cubicBezTo>
                  <a:pt x="28" y="289"/>
                  <a:pt x="29" y="282"/>
                  <a:pt x="33" y="276"/>
                </a:cubicBezTo>
                <a:cubicBezTo>
                  <a:pt x="45" y="259"/>
                  <a:pt x="76" y="251"/>
                  <a:pt x="89" y="250"/>
                </a:cubicBezTo>
                <a:cubicBezTo>
                  <a:pt x="99" y="249"/>
                  <a:pt x="111" y="245"/>
                  <a:pt x="115" y="236"/>
                </a:cubicBezTo>
                <a:cubicBezTo>
                  <a:pt x="117" y="230"/>
                  <a:pt x="115" y="223"/>
                  <a:pt x="107" y="215"/>
                </a:cubicBezTo>
                <a:cubicBezTo>
                  <a:pt x="105" y="213"/>
                  <a:pt x="102" y="212"/>
                  <a:pt x="99" y="212"/>
                </a:cubicBezTo>
                <a:cubicBezTo>
                  <a:pt x="98" y="212"/>
                  <a:pt x="98" y="212"/>
                  <a:pt x="98" y="212"/>
                </a:cubicBezTo>
                <a:cubicBezTo>
                  <a:pt x="80" y="212"/>
                  <a:pt x="51" y="242"/>
                  <a:pt x="34" y="260"/>
                </a:cubicBezTo>
                <a:cubicBezTo>
                  <a:pt x="26" y="268"/>
                  <a:pt x="22" y="272"/>
                  <a:pt x="20" y="273"/>
                </a:cubicBezTo>
                <a:cubicBezTo>
                  <a:pt x="19" y="274"/>
                  <a:pt x="17" y="274"/>
                  <a:pt x="16" y="273"/>
                </a:cubicBezTo>
                <a:cubicBezTo>
                  <a:pt x="8" y="268"/>
                  <a:pt x="5" y="240"/>
                  <a:pt x="6" y="224"/>
                </a:cubicBezTo>
                <a:cubicBezTo>
                  <a:pt x="7" y="216"/>
                  <a:pt x="11" y="209"/>
                  <a:pt x="18" y="204"/>
                </a:cubicBezTo>
                <a:cubicBezTo>
                  <a:pt x="30" y="194"/>
                  <a:pt x="49" y="189"/>
                  <a:pt x="69" y="192"/>
                </a:cubicBezTo>
                <a:cubicBezTo>
                  <a:pt x="90" y="194"/>
                  <a:pt x="109" y="191"/>
                  <a:pt x="112" y="183"/>
                </a:cubicBezTo>
                <a:cubicBezTo>
                  <a:pt x="115" y="177"/>
                  <a:pt x="109" y="171"/>
                  <a:pt x="104" y="167"/>
                </a:cubicBezTo>
                <a:cubicBezTo>
                  <a:pt x="86" y="152"/>
                  <a:pt x="42" y="177"/>
                  <a:pt x="20" y="189"/>
                </a:cubicBezTo>
                <a:cubicBezTo>
                  <a:pt x="13" y="193"/>
                  <a:pt x="9" y="195"/>
                  <a:pt x="7" y="195"/>
                </a:cubicBezTo>
                <a:cubicBezTo>
                  <a:pt x="6" y="195"/>
                  <a:pt x="5" y="195"/>
                  <a:pt x="4" y="194"/>
                </a:cubicBezTo>
                <a:cubicBezTo>
                  <a:pt x="0" y="187"/>
                  <a:pt x="9" y="150"/>
                  <a:pt x="18" y="137"/>
                </a:cubicBezTo>
                <a:cubicBezTo>
                  <a:pt x="29" y="121"/>
                  <a:pt x="73" y="125"/>
                  <a:pt x="91" y="136"/>
                </a:cubicBezTo>
                <a:cubicBezTo>
                  <a:pt x="104" y="145"/>
                  <a:pt x="123" y="144"/>
                  <a:pt x="138" y="142"/>
                </a:cubicBezTo>
                <a:cubicBezTo>
                  <a:pt x="135" y="138"/>
                  <a:pt x="132" y="133"/>
                  <a:pt x="131" y="128"/>
                </a:cubicBezTo>
                <a:cubicBezTo>
                  <a:pt x="125" y="105"/>
                  <a:pt x="63" y="112"/>
                  <a:pt x="31" y="119"/>
                </a:cubicBezTo>
                <a:cubicBezTo>
                  <a:pt x="29" y="120"/>
                  <a:pt x="25" y="121"/>
                  <a:pt x="24" y="118"/>
                </a:cubicBezTo>
                <a:cubicBezTo>
                  <a:pt x="22" y="115"/>
                  <a:pt x="26" y="109"/>
                  <a:pt x="36" y="97"/>
                </a:cubicBezTo>
                <a:cubicBezTo>
                  <a:pt x="42" y="89"/>
                  <a:pt x="49" y="80"/>
                  <a:pt x="55" y="71"/>
                </a:cubicBezTo>
                <a:cubicBezTo>
                  <a:pt x="72" y="44"/>
                  <a:pt x="106" y="65"/>
                  <a:pt x="142" y="87"/>
                </a:cubicBezTo>
                <a:cubicBezTo>
                  <a:pt x="146" y="89"/>
                  <a:pt x="149" y="91"/>
                  <a:pt x="153" y="93"/>
                </a:cubicBezTo>
                <a:cubicBezTo>
                  <a:pt x="169" y="103"/>
                  <a:pt x="178" y="104"/>
                  <a:pt x="185" y="104"/>
                </a:cubicBezTo>
                <a:cubicBezTo>
                  <a:pt x="179" y="92"/>
                  <a:pt x="136" y="65"/>
                  <a:pt x="119" y="63"/>
                </a:cubicBezTo>
                <a:cubicBezTo>
                  <a:pt x="105" y="61"/>
                  <a:pt x="91" y="47"/>
                  <a:pt x="91" y="38"/>
                </a:cubicBezTo>
                <a:cubicBezTo>
                  <a:pt x="91" y="36"/>
                  <a:pt x="92" y="31"/>
                  <a:pt x="99" y="31"/>
                </a:cubicBezTo>
                <a:cubicBezTo>
                  <a:pt x="105" y="30"/>
                  <a:pt x="115" y="26"/>
                  <a:pt x="127" y="21"/>
                </a:cubicBezTo>
                <a:cubicBezTo>
                  <a:pt x="152" y="12"/>
                  <a:pt x="182" y="0"/>
                  <a:pt x="199" y="5"/>
                </a:cubicBezTo>
                <a:cubicBezTo>
                  <a:pt x="217" y="11"/>
                  <a:pt x="219" y="40"/>
                  <a:pt x="222" y="64"/>
                </a:cubicBezTo>
                <a:cubicBezTo>
                  <a:pt x="223" y="76"/>
                  <a:pt x="224" y="87"/>
                  <a:pt x="226" y="89"/>
                </a:cubicBezTo>
                <a:cubicBezTo>
                  <a:pt x="226" y="89"/>
                  <a:pt x="226" y="89"/>
                  <a:pt x="227" y="89"/>
                </a:cubicBezTo>
                <a:cubicBezTo>
                  <a:pt x="233" y="88"/>
                  <a:pt x="253" y="63"/>
                  <a:pt x="267" y="44"/>
                </a:cubicBezTo>
                <a:cubicBezTo>
                  <a:pt x="278" y="30"/>
                  <a:pt x="287" y="18"/>
                  <a:pt x="291" y="16"/>
                </a:cubicBezTo>
                <a:cubicBezTo>
                  <a:pt x="296" y="12"/>
                  <a:pt x="303" y="12"/>
                  <a:pt x="305" y="15"/>
                </a:cubicBezTo>
                <a:cubicBezTo>
                  <a:pt x="306" y="17"/>
                  <a:pt x="308" y="22"/>
                  <a:pt x="297" y="31"/>
                </a:cubicBezTo>
                <a:cubicBezTo>
                  <a:pt x="281" y="45"/>
                  <a:pt x="239" y="97"/>
                  <a:pt x="239" y="98"/>
                </a:cubicBezTo>
                <a:cubicBezTo>
                  <a:pt x="236" y="96"/>
                  <a:pt x="236" y="96"/>
                  <a:pt x="236" y="96"/>
                </a:cubicBezTo>
                <a:cubicBezTo>
                  <a:pt x="238" y="94"/>
                  <a:pt x="279" y="42"/>
                  <a:pt x="295" y="29"/>
                </a:cubicBezTo>
                <a:cubicBezTo>
                  <a:pt x="302" y="23"/>
                  <a:pt x="304" y="19"/>
                  <a:pt x="303" y="17"/>
                </a:cubicBezTo>
                <a:cubicBezTo>
                  <a:pt x="302" y="15"/>
                  <a:pt x="297" y="15"/>
                  <a:pt x="292" y="18"/>
                </a:cubicBezTo>
                <a:cubicBezTo>
                  <a:pt x="289" y="21"/>
                  <a:pt x="279" y="33"/>
                  <a:pt x="269" y="46"/>
                </a:cubicBezTo>
                <a:cubicBezTo>
                  <a:pt x="249" y="73"/>
                  <a:pt x="235" y="91"/>
                  <a:pt x="227" y="92"/>
                </a:cubicBezTo>
                <a:cubicBezTo>
                  <a:pt x="226" y="92"/>
                  <a:pt x="225" y="92"/>
                  <a:pt x="224" y="92"/>
                </a:cubicBezTo>
                <a:cubicBezTo>
                  <a:pt x="221" y="89"/>
                  <a:pt x="220" y="80"/>
                  <a:pt x="219" y="65"/>
                </a:cubicBezTo>
                <a:cubicBezTo>
                  <a:pt x="217" y="43"/>
                  <a:pt x="214" y="13"/>
                  <a:pt x="199" y="8"/>
                </a:cubicBezTo>
                <a:cubicBezTo>
                  <a:pt x="182" y="3"/>
                  <a:pt x="151" y="15"/>
                  <a:pt x="128" y="24"/>
                </a:cubicBezTo>
                <a:cubicBezTo>
                  <a:pt x="116" y="29"/>
                  <a:pt x="106" y="33"/>
                  <a:pt x="100" y="33"/>
                </a:cubicBezTo>
                <a:cubicBezTo>
                  <a:pt x="94" y="34"/>
                  <a:pt x="94" y="37"/>
                  <a:pt x="94" y="38"/>
                </a:cubicBezTo>
                <a:cubicBezTo>
                  <a:pt x="94" y="46"/>
                  <a:pt x="107" y="59"/>
                  <a:pt x="119" y="60"/>
                </a:cubicBezTo>
                <a:cubicBezTo>
                  <a:pt x="137" y="62"/>
                  <a:pt x="183" y="90"/>
                  <a:pt x="188" y="104"/>
                </a:cubicBezTo>
                <a:cubicBezTo>
                  <a:pt x="188" y="104"/>
                  <a:pt x="188" y="104"/>
                  <a:pt x="188" y="104"/>
                </a:cubicBezTo>
                <a:cubicBezTo>
                  <a:pt x="195" y="104"/>
                  <a:pt x="199" y="104"/>
                  <a:pt x="207" y="116"/>
                </a:cubicBezTo>
                <a:cubicBezTo>
                  <a:pt x="211" y="122"/>
                  <a:pt x="212" y="125"/>
                  <a:pt x="211" y="127"/>
                </a:cubicBezTo>
                <a:cubicBezTo>
                  <a:pt x="210" y="128"/>
                  <a:pt x="209" y="129"/>
                  <a:pt x="206" y="128"/>
                </a:cubicBezTo>
                <a:cubicBezTo>
                  <a:pt x="200" y="126"/>
                  <a:pt x="187" y="116"/>
                  <a:pt x="186" y="107"/>
                </a:cubicBezTo>
                <a:cubicBezTo>
                  <a:pt x="179" y="107"/>
                  <a:pt x="169" y="106"/>
                  <a:pt x="152" y="96"/>
                </a:cubicBezTo>
                <a:cubicBezTo>
                  <a:pt x="148" y="94"/>
                  <a:pt x="144" y="91"/>
                  <a:pt x="140" y="89"/>
                </a:cubicBezTo>
                <a:cubicBezTo>
                  <a:pt x="106" y="68"/>
                  <a:pt x="73" y="48"/>
                  <a:pt x="58" y="72"/>
                </a:cubicBezTo>
                <a:cubicBezTo>
                  <a:pt x="51" y="82"/>
                  <a:pt x="44" y="91"/>
                  <a:pt x="38" y="99"/>
                </a:cubicBezTo>
                <a:cubicBezTo>
                  <a:pt x="33" y="106"/>
                  <a:pt x="25" y="115"/>
                  <a:pt x="26" y="117"/>
                </a:cubicBezTo>
                <a:cubicBezTo>
                  <a:pt x="26" y="117"/>
                  <a:pt x="26" y="117"/>
                  <a:pt x="26" y="117"/>
                </a:cubicBezTo>
                <a:cubicBezTo>
                  <a:pt x="26" y="117"/>
                  <a:pt x="27" y="117"/>
                  <a:pt x="31" y="117"/>
                </a:cubicBezTo>
                <a:cubicBezTo>
                  <a:pt x="35" y="116"/>
                  <a:pt x="126" y="96"/>
                  <a:pt x="134" y="128"/>
                </a:cubicBezTo>
                <a:cubicBezTo>
                  <a:pt x="135" y="133"/>
                  <a:pt x="138" y="137"/>
                  <a:pt x="142" y="142"/>
                </a:cubicBezTo>
                <a:cubicBezTo>
                  <a:pt x="145" y="141"/>
                  <a:pt x="149" y="141"/>
                  <a:pt x="151" y="140"/>
                </a:cubicBezTo>
                <a:cubicBezTo>
                  <a:pt x="153" y="140"/>
                  <a:pt x="153" y="140"/>
                  <a:pt x="153" y="140"/>
                </a:cubicBezTo>
                <a:cubicBezTo>
                  <a:pt x="167" y="138"/>
                  <a:pt x="178" y="144"/>
                  <a:pt x="185" y="159"/>
                </a:cubicBezTo>
                <a:cubicBezTo>
                  <a:pt x="186" y="161"/>
                  <a:pt x="186" y="162"/>
                  <a:pt x="185" y="163"/>
                </a:cubicBezTo>
                <a:cubicBezTo>
                  <a:pt x="184" y="165"/>
                  <a:pt x="180" y="165"/>
                  <a:pt x="175" y="164"/>
                </a:cubicBezTo>
                <a:cubicBezTo>
                  <a:pt x="165" y="162"/>
                  <a:pt x="151" y="155"/>
                  <a:pt x="141" y="145"/>
                </a:cubicBezTo>
                <a:cubicBezTo>
                  <a:pt x="124" y="147"/>
                  <a:pt x="103" y="148"/>
                  <a:pt x="89" y="139"/>
                </a:cubicBezTo>
                <a:cubicBezTo>
                  <a:pt x="73" y="128"/>
                  <a:pt x="31" y="124"/>
                  <a:pt x="21" y="139"/>
                </a:cubicBezTo>
                <a:cubicBezTo>
                  <a:pt x="12" y="150"/>
                  <a:pt x="4" y="182"/>
                  <a:pt x="6" y="191"/>
                </a:cubicBezTo>
                <a:cubicBezTo>
                  <a:pt x="6" y="192"/>
                  <a:pt x="7" y="192"/>
                  <a:pt x="7" y="192"/>
                </a:cubicBezTo>
                <a:cubicBezTo>
                  <a:pt x="8" y="192"/>
                  <a:pt x="13" y="189"/>
                  <a:pt x="19" y="186"/>
                </a:cubicBezTo>
                <a:cubicBezTo>
                  <a:pt x="43" y="173"/>
                  <a:pt x="87" y="148"/>
                  <a:pt x="106" y="165"/>
                </a:cubicBezTo>
                <a:cubicBezTo>
                  <a:pt x="116" y="173"/>
                  <a:pt x="117" y="180"/>
                  <a:pt x="115" y="184"/>
                </a:cubicBezTo>
                <a:cubicBezTo>
                  <a:pt x="111" y="193"/>
                  <a:pt x="92" y="198"/>
                  <a:pt x="68" y="195"/>
                </a:cubicBezTo>
                <a:cubicBezTo>
                  <a:pt x="49" y="193"/>
                  <a:pt x="31" y="197"/>
                  <a:pt x="20" y="206"/>
                </a:cubicBezTo>
                <a:cubicBezTo>
                  <a:pt x="13" y="211"/>
                  <a:pt x="10" y="218"/>
                  <a:pt x="9" y="224"/>
                </a:cubicBezTo>
                <a:cubicBezTo>
                  <a:pt x="8" y="242"/>
                  <a:pt x="12" y="267"/>
                  <a:pt x="17" y="271"/>
                </a:cubicBezTo>
                <a:cubicBezTo>
                  <a:pt x="18" y="271"/>
                  <a:pt x="18" y="271"/>
                  <a:pt x="19" y="271"/>
                </a:cubicBezTo>
                <a:cubicBezTo>
                  <a:pt x="21" y="270"/>
                  <a:pt x="26" y="264"/>
                  <a:pt x="32" y="258"/>
                </a:cubicBezTo>
                <a:cubicBezTo>
                  <a:pt x="50" y="240"/>
                  <a:pt x="79" y="209"/>
                  <a:pt x="98" y="209"/>
                </a:cubicBezTo>
                <a:cubicBezTo>
                  <a:pt x="98" y="209"/>
                  <a:pt x="99" y="209"/>
                  <a:pt x="99" y="209"/>
                </a:cubicBezTo>
                <a:cubicBezTo>
                  <a:pt x="103" y="209"/>
                  <a:pt x="107" y="210"/>
                  <a:pt x="109" y="213"/>
                </a:cubicBezTo>
                <a:cubicBezTo>
                  <a:pt x="118" y="222"/>
                  <a:pt x="120" y="230"/>
                  <a:pt x="118" y="238"/>
                </a:cubicBezTo>
                <a:cubicBezTo>
                  <a:pt x="114" y="247"/>
                  <a:pt x="100" y="252"/>
                  <a:pt x="89" y="253"/>
                </a:cubicBezTo>
                <a:cubicBezTo>
                  <a:pt x="77" y="254"/>
                  <a:pt x="47" y="261"/>
                  <a:pt x="36" y="277"/>
                </a:cubicBezTo>
                <a:cubicBezTo>
                  <a:pt x="32" y="283"/>
                  <a:pt x="31" y="289"/>
                  <a:pt x="33" y="295"/>
                </a:cubicBezTo>
                <a:cubicBezTo>
                  <a:pt x="39" y="314"/>
                  <a:pt x="53" y="325"/>
                  <a:pt x="63" y="326"/>
                </a:cubicBezTo>
                <a:cubicBezTo>
                  <a:pt x="66" y="326"/>
                  <a:pt x="70" y="325"/>
                  <a:pt x="72" y="320"/>
                </a:cubicBezTo>
                <a:cubicBezTo>
                  <a:pt x="77" y="307"/>
                  <a:pt x="101" y="278"/>
                  <a:pt x="114" y="273"/>
                </a:cubicBezTo>
                <a:cubicBezTo>
                  <a:pt x="117" y="272"/>
                  <a:pt x="119" y="272"/>
                  <a:pt x="121" y="273"/>
                </a:cubicBezTo>
                <a:cubicBezTo>
                  <a:pt x="125" y="275"/>
                  <a:pt x="128" y="279"/>
                  <a:pt x="128" y="283"/>
                </a:cubicBezTo>
                <a:cubicBezTo>
                  <a:pt x="129" y="292"/>
                  <a:pt x="119" y="305"/>
                  <a:pt x="98" y="321"/>
                </a:cubicBezTo>
                <a:cubicBezTo>
                  <a:pt x="83" y="333"/>
                  <a:pt x="76" y="340"/>
                  <a:pt x="75" y="346"/>
                </a:cubicBezTo>
                <a:cubicBezTo>
                  <a:pt x="75" y="350"/>
                  <a:pt x="79" y="354"/>
                  <a:pt x="84" y="359"/>
                </a:cubicBezTo>
                <a:cubicBezTo>
                  <a:pt x="85" y="361"/>
                  <a:pt x="87" y="363"/>
                  <a:pt x="89" y="365"/>
                </a:cubicBezTo>
                <a:cubicBezTo>
                  <a:pt x="98" y="375"/>
                  <a:pt x="102" y="391"/>
                  <a:pt x="105" y="402"/>
                </a:cubicBezTo>
                <a:cubicBezTo>
                  <a:pt x="107" y="407"/>
                  <a:pt x="109" y="414"/>
                  <a:pt x="110" y="415"/>
                </a:cubicBezTo>
                <a:cubicBezTo>
                  <a:pt x="110" y="415"/>
                  <a:pt x="112" y="413"/>
                  <a:pt x="113" y="411"/>
                </a:cubicBezTo>
                <a:cubicBezTo>
                  <a:pt x="116" y="405"/>
                  <a:pt x="122" y="395"/>
                  <a:pt x="139" y="391"/>
                </a:cubicBezTo>
                <a:cubicBezTo>
                  <a:pt x="142" y="390"/>
                  <a:pt x="145" y="389"/>
                  <a:pt x="147" y="389"/>
                </a:cubicBezTo>
                <a:cubicBezTo>
                  <a:pt x="164" y="385"/>
                  <a:pt x="166" y="385"/>
                  <a:pt x="160" y="359"/>
                </a:cubicBezTo>
                <a:cubicBezTo>
                  <a:pt x="155" y="333"/>
                  <a:pt x="160" y="294"/>
                  <a:pt x="169" y="280"/>
                </a:cubicBezTo>
                <a:cubicBezTo>
                  <a:pt x="172" y="277"/>
                  <a:pt x="174" y="275"/>
                  <a:pt x="176" y="275"/>
                </a:cubicBezTo>
                <a:cubicBezTo>
                  <a:pt x="180" y="275"/>
                  <a:pt x="184" y="276"/>
                  <a:pt x="186" y="280"/>
                </a:cubicBezTo>
                <a:cubicBezTo>
                  <a:pt x="193" y="290"/>
                  <a:pt x="195" y="312"/>
                  <a:pt x="185" y="332"/>
                </a:cubicBezTo>
                <a:cubicBezTo>
                  <a:pt x="179" y="343"/>
                  <a:pt x="187" y="350"/>
                  <a:pt x="192" y="353"/>
                </a:cubicBezTo>
                <a:cubicBezTo>
                  <a:pt x="203" y="360"/>
                  <a:pt x="222" y="360"/>
                  <a:pt x="230" y="350"/>
                </a:cubicBezTo>
                <a:cubicBezTo>
                  <a:pt x="238" y="341"/>
                  <a:pt x="234" y="332"/>
                  <a:pt x="229" y="321"/>
                </a:cubicBezTo>
                <a:cubicBezTo>
                  <a:pt x="224" y="313"/>
                  <a:pt x="219" y="302"/>
                  <a:pt x="218" y="289"/>
                </a:cubicBezTo>
                <a:cubicBezTo>
                  <a:pt x="216" y="265"/>
                  <a:pt x="223" y="232"/>
                  <a:pt x="232" y="230"/>
                </a:cubicBezTo>
                <a:cubicBezTo>
                  <a:pt x="236" y="229"/>
                  <a:pt x="239" y="232"/>
                  <a:pt x="242" y="239"/>
                </a:cubicBezTo>
                <a:cubicBezTo>
                  <a:pt x="247" y="252"/>
                  <a:pt x="250" y="273"/>
                  <a:pt x="253" y="291"/>
                </a:cubicBezTo>
                <a:cubicBezTo>
                  <a:pt x="255" y="309"/>
                  <a:pt x="259" y="332"/>
                  <a:pt x="263" y="333"/>
                </a:cubicBezTo>
                <a:cubicBezTo>
                  <a:pt x="267" y="333"/>
                  <a:pt x="272" y="327"/>
                  <a:pt x="279" y="319"/>
                </a:cubicBezTo>
                <a:cubicBezTo>
                  <a:pt x="284" y="311"/>
                  <a:pt x="291" y="302"/>
                  <a:pt x="301" y="295"/>
                </a:cubicBezTo>
                <a:cubicBezTo>
                  <a:pt x="302" y="294"/>
                  <a:pt x="302" y="294"/>
                  <a:pt x="302" y="294"/>
                </a:cubicBezTo>
                <a:cubicBezTo>
                  <a:pt x="312" y="286"/>
                  <a:pt x="320" y="280"/>
                  <a:pt x="320" y="272"/>
                </a:cubicBezTo>
                <a:cubicBezTo>
                  <a:pt x="319" y="264"/>
                  <a:pt x="309" y="254"/>
                  <a:pt x="288" y="241"/>
                </a:cubicBezTo>
                <a:cubicBezTo>
                  <a:pt x="263" y="225"/>
                  <a:pt x="255" y="209"/>
                  <a:pt x="256" y="198"/>
                </a:cubicBezTo>
                <a:cubicBezTo>
                  <a:pt x="257" y="194"/>
                  <a:pt x="259" y="190"/>
                  <a:pt x="263" y="189"/>
                </a:cubicBezTo>
                <a:cubicBezTo>
                  <a:pt x="268" y="187"/>
                  <a:pt x="275" y="189"/>
                  <a:pt x="283" y="195"/>
                </a:cubicBezTo>
                <a:cubicBezTo>
                  <a:pt x="293" y="205"/>
                  <a:pt x="302" y="218"/>
                  <a:pt x="310" y="229"/>
                </a:cubicBezTo>
                <a:cubicBezTo>
                  <a:pt x="318" y="241"/>
                  <a:pt x="324" y="251"/>
                  <a:pt x="330" y="252"/>
                </a:cubicBezTo>
                <a:cubicBezTo>
                  <a:pt x="331" y="252"/>
                  <a:pt x="332" y="251"/>
                  <a:pt x="333" y="250"/>
                </a:cubicBezTo>
                <a:cubicBezTo>
                  <a:pt x="346" y="240"/>
                  <a:pt x="372" y="189"/>
                  <a:pt x="369" y="181"/>
                </a:cubicBezTo>
                <a:cubicBezTo>
                  <a:pt x="368" y="178"/>
                  <a:pt x="360" y="179"/>
                  <a:pt x="353" y="180"/>
                </a:cubicBezTo>
                <a:cubicBezTo>
                  <a:pt x="337" y="181"/>
                  <a:pt x="313" y="184"/>
                  <a:pt x="300" y="165"/>
                </a:cubicBezTo>
                <a:cubicBezTo>
                  <a:pt x="291" y="154"/>
                  <a:pt x="291" y="143"/>
                  <a:pt x="298" y="137"/>
                </a:cubicBezTo>
                <a:cubicBezTo>
                  <a:pt x="306" y="129"/>
                  <a:pt x="323" y="130"/>
                  <a:pt x="337" y="143"/>
                </a:cubicBezTo>
                <a:cubicBezTo>
                  <a:pt x="338" y="143"/>
                  <a:pt x="338" y="143"/>
                  <a:pt x="338" y="143"/>
                </a:cubicBezTo>
                <a:cubicBezTo>
                  <a:pt x="350" y="154"/>
                  <a:pt x="363" y="166"/>
                  <a:pt x="367" y="164"/>
                </a:cubicBezTo>
                <a:cubicBezTo>
                  <a:pt x="369" y="163"/>
                  <a:pt x="371" y="158"/>
                  <a:pt x="365" y="136"/>
                </a:cubicBezTo>
                <a:cubicBezTo>
                  <a:pt x="359" y="111"/>
                  <a:pt x="343" y="100"/>
                  <a:pt x="331" y="94"/>
                </a:cubicBezTo>
                <a:cubicBezTo>
                  <a:pt x="314" y="86"/>
                  <a:pt x="292" y="86"/>
                  <a:pt x="277" y="94"/>
                </a:cubicBezTo>
                <a:cubicBezTo>
                  <a:pt x="248" y="109"/>
                  <a:pt x="178" y="209"/>
                  <a:pt x="151" y="274"/>
                </a:cubicBezTo>
                <a:cubicBezTo>
                  <a:pt x="148" y="273"/>
                  <a:pt x="148" y="273"/>
                  <a:pt x="148" y="273"/>
                </a:cubicBezTo>
                <a:cubicBezTo>
                  <a:pt x="176" y="206"/>
                  <a:pt x="246" y="106"/>
                  <a:pt x="275" y="92"/>
                </a:cubicBezTo>
                <a:cubicBezTo>
                  <a:pt x="292" y="83"/>
                  <a:pt x="314" y="83"/>
                  <a:pt x="332" y="92"/>
                </a:cubicBezTo>
                <a:cubicBezTo>
                  <a:pt x="345" y="97"/>
                  <a:pt x="361" y="110"/>
                  <a:pt x="368" y="135"/>
                </a:cubicBezTo>
                <a:cubicBezTo>
                  <a:pt x="373" y="154"/>
                  <a:pt x="373" y="164"/>
                  <a:pt x="369" y="166"/>
                </a:cubicBezTo>
                <a:cubicBezTo>
                  <a:pt x="363" y="170"/>
                  <a:pt x="353" y="161"/>
                  <a:pt x="336" y="145"/>
                </a:cubicBezTo>
                <a:cubicBezTo>
                  <a:pt x="335" y="145"/>
                  <a:pt x="335" y="145"/>
                  <a:pt x="335" y="145"/>
                </a:cubicBezTo>
                <a:cubicBezTo>
                  <a:pt x="322" y="133"/>
                  <a:pt x="307" y="133"/>
                  <a:pt x="300" y="139"/>
                </a:cubicBezTo>
                <a:cubicBezTo>
                  <a:pt x="294" y="144"/>
                  <a:pt x="295" y="153"/>
                  <a:pt x="302" y="163"/>
                </a:cubicBezTo>
                <a:cubicBezTo>
                  <a:pt x="315" y="180"/>
                  <a:pt x="336" y="178"/>
                  <a:pt x="352" y="177"/>
                </a:cubicBezTo>
                <a:cubicBezTo>
                  <a:pt x="362" y="176"/>
                  <a:pt x="370" y="175"/>
                  <a:pt x="372" y="180"/>
                </a:cubicBezTo>
                <a:cubicBezTo>
                  <a:pt x="376" y="191"/>
                  <a:pt x="347" y="244"/>
                  <a:pt x="335" y="253"/>
                </a:cubicBezTo>
                <a:cubicBezTo>
                  <a:pt x="333" y="254"/>
                  <a:pt x="331" y="255"/>
                  <a:pt x="329" y="255"/>
                </a:cubicBezTo>
                <a:cubicBezTo>
                  <a:pt x="323" y="254"/>
                  <a:pt x="316" y="243"/>
                  <a:pt x="307" y="231"/>
                </a:cubicBezTo>
                <a:cubicBezTo>
                  <a:pt x="300" y="220"/>
                  <a:pt x="291" y="207"/>
                  <a:pt x="281" y="198"/>
                </a:cubicBezTo>
                <a:cubicBezTo>
                  <a:pt x="274" y="192"/>
                  <a:pt x="268" y="190"/>
                  <a:pt x="264" y="192"/>
                </a:cubicBezTo>
                <a:cubicBezTo>
                  <a:pt x="261" y="193"/>
                  <a:pt x="260" y="195"/>
                  <a:pt x="259" y="199"/>
                </a:cubicBezTo>
                <a:cubicBezTo>
                  <a:pt x="259" y="208"/>
                  <a:pt x="266" y="223"/>
                  <a:pt x="290" y="238"/>
                </a:cubicBezTo>
                <a:cubicBezTo>
                  <a:pt x="312" y="252"/>
                  <a:pt x="322" y="263"/>
                  <a:pt x="323" y="272"/>
                </a:cubicBezTo>
                <a:cubicBezTo>
                  <a:pt x="323" y="281"/>
                  <a:pt x="314" y="288"/>
                  <a:pt x="304" y="296"/>
                </a:cubicBezTo>
                <a:cubicBezTo>
                  <a:pt x="303" y="297"/>
                  <a:pt x="303" y="297"/>
                  <a:pt x="303" y="297"/>
                </a:cubicBezTo>
                <a:cubicBezTo>
                  <a:pt x="294" y="304"/>
                  <a:pt x="287" y="313"/>
                  <a:pt x="281" y="320"/>
                </a:cubicBezTo>
                <a:cubicBezTo>
                  <a:pt x="274" y="330"/>
                  <a:pt x="269" y="337"/>
                  <a:pt x="262" y="335"/>
                </a:cubicBezTo>
                <a:cubicBezTo>
                  <a:pt x="256" y="334"/>
                  <a:pt x="254" y="319"/>
                  <a:pt x="250" y="292"/>
                </a:cubicBezTo>
                <a:cubicBezTo>
                  <a:pt x="247" y="273"/>
                  <a:pt x="244" y="252"/>
                  <a:pt x="239" y="240"/>
                </a:cubicBezTo>
                <a:cubicBezTo>
                  <a:pt x="237" y="235"/>
                  <a:pt x="235" y="232"/>
                  <a:pt x="233" y="233"/>
                </a:cubicBezTo>
                <a:cubicBezTo>
                  <a:pt x="226" y="234"/>
                  <a:pt x="219" y="263"/>
                  <a:pt x="221" y="288"/>
                </a:cubicBezTo>
                <a:cubicBezTo>
                  <a:pt x="222" y="302"/>
                  <a:pt x="227" y="311"/>
                  <a:pt x="231" y="320"/>
                </a:cubicBezTo>
                <a:cubicBezTo>
                  <a:pt x="237" y="332"/>
                  <a:pt x="242" y="341"/>
                  <a:pt x="233" y="352"/>
                </a:cubicBezTo>
                <a:cubicBezTo>
                  <a:pt x="223" y="364"/>
                  <a:pt x="202" y="363"/>
                  <a:pt x="190" y="356"/>
                </a:cubicBezTo>
                <a:cubicBezTo>
                  <a:pt x="180" y="349"/>
                  <a:pt x="178" y="340"/>
                  <a:pt x="182" y="330"/>
                </a:cubicBezTo>
                <a:cubicBezTo>
                  <a:pt x="191" y="312"/>
                  <a:pt x="190" y="291"/>
                  <a:pt x="184" y="282"/>
                </a:cubicBezTo>
                <a:cubicBezTo>
                  <a:pt x="182" y="279"/>
                  <a:pt x="180" y="278"/>
                  <a:pt x="177" y="278"/>
                </a:cubicBezTo>
                <a:cubicBezTo>
                  <a:pt x="175" y="278"/>
                  <a:pt x="174" y="279"/>
                  <a:pt x="172" y="282"/>
                </a:cubicBezTo>
                <a:cubicBezTo>
                  <a:pt x="163" y="294"/>
                  <a:pt x="158" y="331"/>
                  <a:pt x="163" y="358"/>
                </a:cubicBezTo>
                <a:cubicBezTo>
                  <a:pt x="169" y="386"/>
                  <a:pt x="166" y="388"/>
                  <a:pt x="148" y="392"/>
                </a:cubicBezTo>
                <a:cubicBezTo>
                  <a:pt x="146" y="392"/>
                  <a:pt x="143" y="393"/>
                  <a:pt x="140" y="393"/>
                </a:cubicBezTo>
                <a:cubicBezTo>
                  <a:pt x="124" y="397"/>
                  <a:pt x="119" y="407"/>
                  <a:pt x="116" y="412"/>
                </a:cubicBezTo>
                <a:cubicBezTo>
                  <a:pt x="114" y="415"/>
                  <a:pt x="112" y="418"/>
                  <a:pt x="110" y="418"/>
                </a:cubicBezTo>
                <a:close/>
                <a:moveTo>
                  <a:pt x="145" y="144"/>
                </a:moveTo>
                <a:cubicBezTo>
                  <a:pt x="154" y="153"/>
                  <a:pt x="168" y="160"/>
                  <a:pt x="176" y="161"/>
                </a:cubicBezTo>
                <a:cubicBezTo>
                  <a:pt x="181" y="162"/>
                  <a:pt x="183" y="162"/>
                  <a:pt x="183" y="161"/>
                </a:cubicBezTo>
                <a:cubicBezTo>
                  <a:pt x="183" y="161"/>
                  <a:pt x="183" y="161"/>
                  <a:pt x="183" y="160"/>
                </a:cubicBezTo>
                <a:cubicBezTo>
                  <a:pt x="176" y="146"/>
                  <a:pt x="166" y="141"/>
                  <a:pt x="153" y="143"/>
                </a:cubicBezTo>
                <a:cubicBezTo>
                  <a:pt x="152" y="143"/>
                  <a:pt x="152" y="143"/>
                  <a:pt x="152" y="143"/>
                </a:cubicBezTo>
                <a:cubicBezTo>
                  <a:pt x="150" y="143"/>
                  <a:pt x="147" y="144"/>
                  <a:pt x="145" y="144"/>
                </a:cubicBezTo>
                <a:close/>
                <a:moveTo>
                  <a:pt x="189" y="107"/>
                </a:moveTo>
                <a:cubicBezTo>
                  <a:pt x="190" y="112"/>
                  <a:pt x="197" y="120"/>
                  <a:pt x="203" y="123"/>
                </a:cubicBezTo>
                <a:cubicBezTo>
                  <a:pt x="206" y="125"/>
                  <a:pt x="208" y="125"/>
                  <a:pt x="208" y="125"/>
                </a:cubicBezTo>
                <a:cubicBezTo>
                  <a:pt x="208" y="125"/>
                  <a:pt x="208" y="124"/>
                  <a:pt x="204" y="117"/>
                </a:cubicBezTo>
                <a:cubicBezTo>
                  <a:pt x="198" y="107"/>
                  <a:pt x="195" y="107"/>
                  <a:pt x="189" y="107"/>
                </a:cubicBezTo>
                <a:close/>
              </a:path>
            </a:pathLst>
          </a:custGeom>
          <a:solidFill>
            <a:srgbClr val="8D907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78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360920" y="3529994"/>
            <a:ext cx="17026255" cy="10186006"/>
          </a:xfrm>
          <a:prstGeom prst="rect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brightnessContrast bright="-6000" contrast="22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>
            <a:noAutofit/>
          </a:bodyPr>
          <a:lstStyle/>
          <a:p>
            <a:r>
              <a:rPr lang="en-US" dirty="0"/>
              <a:t>COMPANY PROFILE</a:t>
            </a:r>
          </a:p>
        </p:txBody>
      </p:sp>
      <p:sp>
        <p:nvSpPr>
          <p:cNvPr id="4" name="Oval 3"/>
          <p:cNvSpPr/>
          <p:nvPr/>
        </p:nvSpPr>
        <p:spPr>
          <a:xfrm>
            <a:off x="22935787" y="12305997"/>
            <a:ext cx="635000" cy="635000"/>
          </a:xfrm>
          <a:prstGeom prst="ellipse">
            <a:avLst/>
          </a:prstGeom>
          <a:solidFill>
            <a:srgbClr val="8D907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lvl="0"/>
            <a:r>
              <a:rPr lang="en-US" dirty="0" smtClean="0"/>
              <a:t>Page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0A06-B2D4-43AE-B209-43AB3562C227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>
                <a:latin typeface="Ovo" panose="02020502070400060406" pitchFamily="18" charset="0"/>
              </a:rPr>
              <a:t>Projects Leading the Way for Green Design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/>
          </p:nvPr>
        </p:nvSpPr>
        <p:spPr/>
        <p:txBody>
          <a:bodyPr>
            <a:noAutofit/>
          </a:bodyPr>
          <a:lstStyle/>
          <a:p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Lorem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ipsum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dolor sit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amet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consectetur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adipiscing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elit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.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Aliquam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dictum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turpis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tristique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dignissim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eros</a:t>
            </a:r>
            <a:endParaRPr lang="en-US" dirty="0">
              <a:solidFill>
                <a:schemeClr val="bg1">
                  <a:lumMod val="50000"/>
                </a:schemeClr>
              </a:solidFill>
              <a:latin typeface="Work Sa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36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val 22"/>
          <p:cNvSpPr/>
          <p:nvPr/>
        </p:nvSpPr>
        <p:spPr>
          <a:xfrm>
            <a:off x="22935787" y="12305997"/>
            <a:ext cx="635000" cy="635000"/>
          </a:xfrm>
          <a:prstGeom prst="ellipse">
            <a:avLst/>
          </a:prstGeom>
          <a:solidFill>
            <a:srgbClr val="8D907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0A06-B2D4-43AE-B209-43AB3562C227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>
            <a:noAutofit/>
          </a:bodyPr>
          <a:lstStyle/>
          <a:p>
            <a:r>
              <a:rPr lang="en-US" dirty="0">
                <a:latin typeface="Work Sans" panose="00000500000000000000" pitchFamily="2" charset="0"/>
              </a:rPr>
              <a:t>COMPANY PROFILE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 defTabSz="1828891">
              <a:spcBef>
                <a:spcPts val="0"/>
              </a:spcBef>
            </a:pPr>
            <a:r>
              <a:rPr lang="en-US" dirty="0">
                <a:latin typeface="Ovo" panose="02020502070400060406" pitchFamily="18" charset="0"/>
              </a:rPr>
              <a:t>We’ll Show You to How We Reach The Top. But Before That, Let Me Do The Intro.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>
            <a:noAutofit/>
          </a:bodyPr>
          <a:lstStyle/>
          <a:p>
            <a:r>
              <a:rPr lang="en-US" dirty="0">
                <a:latin typeface="Work Sans" panose="00000500000000000000" pitchFamily="2" charset="0"/>
              </a:rPr>
              <a:t>BY DANIELLA ANDRADE</a:t>
            </a:r>
          </a:p>
        </p:txBody>
      </p:sp>
      <p:sp>
        <p:nvSpPr>
          <p:cNvPr id="13" name="Freeform 27"/>
          <p:cNvSpPr>
            <a:spLocks/>
          </p:cNvSpPr>
          <p:nvPr/>
        </p:nvSpPr>
        <p:spPr bwMode="auto">
          <a:xfrm>
            <a:off x="-527698" y="8972997"/>
            <a:ext cx="3764644" cy="3599940"/>
          </a:xfrm>
          <a:custGeom>
            <a:avLst/>
            <a:gdLst>
              <a:gd name="T0" fmla="*/ 143 w 210"/>
              <a:gd name="T1" fmla="*/ 166 h 201"/>
              <a:gd name="T2" fmla="*/ 162 w 210"/>
              <a:gd name="T3" fmla="*/ 162 h 201"/>
              <a:gd name="T4" fmla="*/ 206 w 210"/>
              <a:gd name="T5" fmla="*/ 127 h 201"/>
              <a:gd name="T6" fmla="*/ 162 w 210"/>
              <a:gd name="T7" fmla="*/ 71 h 201"/>
              <a:gd name="T8" fmla="*/ 96 w 210"/>
              <a:gd name="T9" fmla="*/ 5 h 201"/>
              <a:gd name="T10" fmla="*/ 15 w 210"/>
              <a:gd name="T11" fmla="*/ 38 h 201"/>
              <a:gd name="T12" fmla="*/ 11 w 210"/>
              <a:gd name="T13" fmla="*/ 110 h 201"/>
              <a:gd name="T14" fmla="*/ 60 w 210"/>
              <a:gd name="T15" fmla="*/ 199 h 201"/>
              <a:gd name="T16" fmla="*/ 143 w 210"/>
              <a:gd name="T17" fmla="*/ 166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0" h="201">
                <a:moveTo>
                  <a:pt x="143" y="166"/>
                </a:moveTo>
                <a:cubicBezTo>
                  <a:pt x="143" y="166"/>
                  <a:pt x="147" y="165"/>
                  <a:pt x="162" y="162"/>
                </a:cubicBezTo>
                <a:cubicBezTo>
                  <a:pt x="177" y="159"/>
                  <a:pt x="205" y="140"/>
                  <a:pt x="206" y="127"/>
                </a:cubicBezTo>
                <a:cubicBezTo>
                  <a:pt x="210" y="98"/>
                  <a:pt x="178" y="82"/>
                  <a:pt x="162" y="71"/>
                </a:cubicBezTo>
                <a:cubicBezTo>
                  <a:pt x="146" y="59"/>
                  <a:pt x="140" y="10"/>
                  <a:pt x="96" y="5"/>
                </a:cubicBezTo>
                <a:cubicBezTo>
                  <a:pt x="51" y="0"/>
                  <a:pt x="31" y="12"/>
                  <a:pt x="15" y="38"/>
                </a:cubicBezTo>
                <a:cubicBezTo>
                  <a:pt x="0" y="65"/>
                  <a:pt x="11" y="67"/>
                  <a:pt x="11" y="110"/>
                </a:cubicBezTo>
                <a:cubicBezTo>
                  <a:pt x="11" y="153"/>
                  <a:pt x="16" y="201"/>
                  <a:pt x="60" y="199"/>
                </a:cubicBezTo>
                <a:cubicBezTo>
                  <a:pt x="104" y="197"/>
                  <a:pt x="124" y="167"/>
                  <a:pt x="143" y="166"/>
                </a:cubicBezTo>
                <a:close/>
              </a:path>
            </a:pathLst>
          </a:custGeom>
          <a:solidFill>
            <a:srgbClr val="E2B7A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28"/>
          <p:cNvSpPr>
            <a:spLocks noEditPoints="1"/>
          </p:cNvSpPr>
          <p:nvPr/>
        </p:nvSpPr>
        <p:spPr bwMode="auto">
          <a:xfrm>
            <a:off x="-1693692" y="6858000"/>
            <a:ext cx="6546298" cy="7239096"/>
          </a:xfrm>
          <a:custGeom>
            <a:avLst/>
            <a:gdLst>
              <a:gd name="T0" fmla="*/ 141 w 365"/>
              <a:gd name="T1" fmla="*/ 317 h 404"/>
              <a:gd name="T2" fmla="*/ 95 w 365"/>
              <a:gd name="T3" fmla="*/ 315 h 404"/>
              <a:gd name="T4" fmla="*/ 107 w 365"/>
              <a:gd name="T5" fmla="*/ 278 h 404"/>
              <a:gd name="T6" fmla="*/ 81 w 365"/>
              <a:gd name="T7" fmla="*/ 244 h 404"/>
              <a:gd name="T8" fmla="*/ 12 w 365"/>
              <a:gd name="T9" fmla="*/ 138 h 404"/>
              <a:gd name="T10" fmla="*/ 19 w 365"/>
              <a:gd name="T11" fmla="*/ 90 h 404"/>
              <a:gd name="T12" fmla="*/ 44 w 365"/>
              <a:gd name="T13" fmla="*/ 59 h 404"/>
              <a:gd name="T14" fmla="*/ 97 w 365"/>
              <a:gd name="T15" fmla="*/ 1 h 404"/>
              <a:gd name="T16" fmla="*/ 144 w 365"/>
              <a:gd name="T17" fmla="*/ 12 h 404"/>
              <a:gd name="T18" fmla="*/ 189 w 365"/>
              <a:gd name="T19" fmla="*/ 49 h 404"/>
              <a:gd name="T20" fmla="*/ 224 w 365"/>
              <a:gd name="T21" fmla="*/ 69 h 404"/>
              <a:gd name="T22" fmla="*/ 268 w 365"/>
              <a:gd name="T23" fmla="*/ 92 h 404"/>
              <a:gd name="T24" fmla="*/ 302 w 365"/>
              <a:gd name="T25" fmla="*/ 141 h 404"/>
              <a:gd name="T26" fmla="*/ 337 w 365"/>
              <a:gd name="T27" fmla="*/ 190 h 404"/>
              <a:gd name="T28" fmla="*/ 334 w 365"/>
              <a:gd name="T29" fmla="*/ 234 h 404"/>
              <a:gd name="T30" fmla="*/ 364 w 365"/>
              <a:gd name="T31" fmla="*/ 257 h 404"/>
              <a:gd name="T32" fmla="*/ 267 w 365"/>
              <a:gd name="T33" fmla="*/ 279 h 404"/>
              <a:gd name="T34" fmla="*/ 104 w 365"/>
              <a:gd name="T35" fmla="*/ 312 h 404"/>
              <a:gd name="T36" fmla="*/ 193 w 365"/>
              <a:gd name="T37" fmla="*/ 286 h 404"/>
              <a:gd name="T38" fmla="*/ 112 w 365"/>
              <a:gd name="T39" fmla="*/ 114 h 404"/>
              <a:gd name="T40" fmla="*/ 107 w 365"/>
              <a:gd name="T41" fmla="*/ 113 h 404"/>
              <a:gd name="T42" fmla="*/ 92 w 365"/>
              <a:gd name="T43" fmla="*/ 128 h 404"/>
              <a:gd name="T44" fmla="*/ 78 w 365"/>
              <a:gd name="T45" fmla="*/ 120 h 404"/>
              <a:gd name="T46" fmla="*/ 73 w 365"/>
              <a:gd name="T47" fmla="*/ 158 h 404"/>
              <a:gd name="T48" fmla="*/ 72 w 365"/>
              <a:gd name="T49" fmla="*/ 161 h 404"/>
              <a:gd name="T50" fmla="*/ 97 w 365"/>
              <a:gd name="T51" fmla="*/ 209 h 404"/>
              <a:gd name="T52" fmla="*/ 85 w 365"/>
              <a:gd name="T53" fmla="*/ 205 h 404"/>
              <a:gd name="T54" fmla="*/ 103 w 365"/>
              <a:gd name="T55" fmla="*/ 248 h 404"/>
              <a:gd name="T56" fmla="*/ 114 w 365"/>
              <a:gd name="T57" fmla="*/ 275 h 404"/>
              <a:gd name="T58" fmla="*/ 115 w 365"/>
              <a:gd name="T59" fmla="*/ 278 h 404"/>
              <a:gd name="T60" fmla="*/ 113 w 365"/>
              <a:gd name="T61" fmla="*/ 307 h 404"/>
              <a:gd name="T62" fmla="*/ 149 w 365"/>
              <a:gd name="T63" fmla="*/ 135 h 404"/>
              <a:gd name="T64" fmla="*/ 361 w 365"/>
              <a:gd name="T65" fmla="*/ 260 h 404"/>
              <a:gd name="T66" fmla="*/ 287 w 365"/>
              <a:gd name="T67" fmla="*/ 252 h 404"/>
              <a:gd name="T68" fmla="*/ 287 w 365"/>
              <a:gd name="T69" fmla="*/ 231 h 404"/>
              <a:gd name="T70" fmla="*/ 335 w 365"/>
              <a:gd name="T71" fmla="*/ 187 h 404"/>
              <a:gd name="T72" fmla="*/ 252 w 365"/>
              <a:gd name="T73" fmla="*/ 223 h 404"/>
              <a:gd name="T74" fmla="*/ 299 w 365"/>
              <a:gd name="T75" fmla="*/ 140 h 404"/>
              <a:gd name="T76" fmla="*/ 230 w 365"/>
              <a:gd name="T77" fmla="*/ 211 h 404"/>
              <a:gd name="T78" fmla="*/ 265 w 365"/>
              <a:gd name="T79" fmla="*/ 86 h 404"/>
              <a:gd name="T80" fmla="*/ 206 w 365"/>
              <a:gd name="T81" fmla="*/ 192 h 404"/>
              <a:gd name="T82" fmla="*/ 216 w 365"/>
              <a:gd name="T83" fmla="*/ 65 h 404"/>
              <a:gd name="T84" fmla="*/ 195 w 365"/>
              <a:gd name="T85" fmla="*/ 122 h 404"/>
              <a:gd name="T86" fmla="*/ 177 w 365"/>
              <a:gd name="T87" fmla="*/ 46 h 404"/>
              <a:gd name="T88" fmla="*/ 164 w 365"/>
              <a:gd name="T89" fmla="*/ 111 h 404"/>
              <a:gd name="T90" fmla="*/ 149 w 365"/>
              <a:gd name="T91" fmla="*/ 135 h 404"/>
              <a:gd name="T92" fmla="*/ 213 w 365"/>
              <a:gd name="T93" fmla="*/ 177 h 404"/>
              <a:gd name="T94" fmla="*/ 193 w 365"/>
              <a:gd name="T95" fmla="*/ 143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65" h="404">
                <a:moveTo>
                  <a:pt x="260" y="404"/>
                </a:moveTo>
                <a:cubicBezTo>
                  <a:pt x="260" y="403"/>
                  <a:pt x="226" y="358"/>
                  <a:pt x="194" y="289"/>
                </a:cubicBezTo>
                <a:cubicBezTo>
                  <a:pt x="182" y="292"/>
                  <a:pt x="171" y="297"/>
                  <a:pt x="162" y="303"/>
                </a:cubicBezTo>
                <a:cubicBezTo>
                  <a:pt x="155" y="307"/>
                  <a:pt x="148" y="312"/>
                  <a:pt x="141" y="317"/>
                </a:cubicBezTo>
                <a:cubicBezTo>
                  <a:pt x="109" y="340"/>
                  <a:pt x="76" y="363"/>
                  <a:pt x="43" y="361"/>
                </a:cubicBezTo>
                <a:cubicBezTo>
                  <a:pt x="39" y="361"/>
                  <a:pt x="39" y="361"/>
                  <a:pt x="39" y="361"/>
                </a:cubicBezTo>
                <a:cubicBezTo>
                  <a:pt x="42" y="359"/>
                  <a:pt x="42" y="359"/>
                  <a:pt x="42" y="359"/>
                </a:cubicBezTo>
                <a:cubicBezTo>
                  <a:pt x="46" y="355"/>
                  <a:pt x="76" y="328"/>
                  <a:pt x="95" y="315"/>
                </a:cubicBezTo>
                <a:cubicBezTo>
                  <a:pt x="72" y="320"/>
                  <a:pt x="33" y="327"/>
                  <a:pt x="23" y="324"/>
                </a:cubicBezTo>
                <a:cubicBezTo>
                  <a:pt x="20" y="323"/>
                  <a:pt x="20" y="323"/>
                  <a:pt x="20" y="323"/>
                </a:cubicBezTo>
                <a:cubicBezTo>
                  <a:pt x="23" y="321"/>
                  <a:pt x="23" y="321"/>
                  <a:pt x="23" y="321"/>
                </a:cubicBezTo>
                <a:cubicBezTo>
                  <a:pt x="34" y="315"/>
                  <a:pt x="80" y="289"/>
                  <a:pt x="107" y="278"/>
                </a:cubicBezTo>
                <a:cubicBezTo>
                  <a:pt x="76" y="277"/>
                  <a:pt x="21" y="270"/>
                  <a:pt x="6" y="256"/>
                </a:cubicBezTo>
                <a:cubicBezTo>
                  <a:pt x="3" y="254"/>
                  <a:pt x="3" y="254"/>
                  <a:pt x="3" y="254"/>
                </a:cubicBezTo>
                <a:cubicBezTo>
                  <a:pt x="6" y="253"/>
                  <a:pt x="6" y="253"/>
                  <a:pt x="6" y="253"/>
                </a:cubicBezTo>
                <a:cubicBezTo>
                  <a:pt x="17" y="251"/>
                  <a:pt x="55" y="245"/>
                  <a:pt x="81" y="244"/>
                </a:cubicBezTo>
                <a:cubicBezTo>
                  <a:pt x="52" y="231"/>
                  <a:pt x="6" y="205"/>
                  <a:pt x="1" y="196"/>
                </a:cubicBezTo>
                <a:cubicBezTo>
                  <a:pt x="0" y="194"/>
                  <a:pt x="0" y="192"/>
                  <a:pt x="2" y="191"/>
                </a:cubicBezTo>
                <a:cubicBezTo>
                  <a:pt x="9" y="185"/>
                  <a:pt x="51" y="192"/>
                  <a:pt x="77" y="200"/>
                </a:cubicBezTo>
                <a:cubicBezTo>
                  <a:pt x="52" y="181"/>
                  <a:pt x="14" y="150"/>
                  <a:pt x="12" y="138"/>
                </a:cubicBezTo>
                <a:cubicBezTo>
                  <a:pt x="11" y="135"/>
                  <a:pt x="12" y="133"/>
                  <a:pt x="15" y="133"/>
                </a:cubicBezTo>
                <a:cubicBezTo>
                  <a:pt x="22" y="130"/>
                  <a:pt x="44" y="141"/>
                  <a:pt x="62" y="152"/>
                </a:cubicBezTo>
                <a:cubicBezTo>
                  <a:pt x="50" y="139"/>
                  <a:pt x="36" y="123"/>
                  <a:pt x="29" y="115"/>
                </a:cubicBezTo>
                <a:cubicBezTo>
                  <a:pt x="19" y="101"/>
                  <a:pt x="16" y="93"/>
                  <a:pt x="19" y="90"/>
                </a:cubicBezTo>
                <a:cubicBezTo>
                  <a:pt x="22" y="88"/>
                  <a:pt x="28" y="88"/>
                  <a:pt x="36" y="92"/>
                </a:cubicBezTo>
                <a:cubicBezTo>
                  <a:pt x="46" y="96"/>
                  <a:pt x="60" y="104"/>
                  <a:pt x="71" y="111"/>
                </a:cubicBezTo>
                <a:cubicBezTo>
                  <a:pt x="57" y="93"/>
                  <a:pt x="40" y="69"/>
                  <a:pt x="42" y="61"/>
                </a:cubicBezTo>
                <a:cubicBezTo>
                  <a:pt x="42" y="60"/>
                  <a:pt x="43" y="59"/>
                  <a:pt x="44" y="59"/>
                </a:cubicBezTo>
                <a:cubicBezTo>
                  <a:pt x="52" y="57"/>
                  <a:pt x="90" y="91"/>
                  <a:pt x="105" y="107"/>
                </a:cubicBezTo>
                <a:cubicBezTo>
                  <a:pt x="104" y="101"/>
                  <a:pt x="102" y="91"/>
                  <a:pt x="99" y="74"/>
                </a:cubicBezTo>
                <a:cubicBezTo>
                  <a:pt x="98" y="67"/>
                  <a:pt x="88" y="5"/>
                  <a:pt x="95" y="1"/>
                </a:cubicBezTo>
                <a:cubicBezTo>
                  <a:pt x="96" y="0"/>
                  <a:pt x="96" y="0"/>
                  <a:pt x="97" y="1"/>
                </a:cubicBezTo>
                <a:cubicBezTo>
                  <a:pt x="105" y="4"/>
                  <a:pt x="127" y="68"/>
                  <a:pt x="143" y="117"/>
                </a:cubicBezTo>
                <a:cubicBezTo>
                  <a:pt x="143" y="112"/>
                  <a:pt x="142" y="108"/>
                  <a:pt x="142" y="104"/>
                </a:cubicBezTo>
                <a:cubicBezTo>
                  <a:pt x="134" y="15"/>
                  <a:pt x="139" y="13"/>
                  <a:pt x="141" y="12"/>
                </a:cubicBezTo>
                <a:cubicBezTo>
                  <a:pt x="141" y="11"/>
                  <a:pt x="143" y="11"/>
                  <a:pt x="144" y="12"/>
                </a:cubicBezTo>
                <a:cubicBezTo>
                  <a:pt x="151" y="17"/>
                  <a:pt x="162" y="68"/>
                  <a:pt x="166" y="99"/>
                </a:cubicBezTo>
                <a:cubicBezTo>
                  <a:pt x="167" y="87"/>
                  <a:pt x="170" y="70"/>
                  <a:pt x="174" y="45"/>
                </a:cubicBezTo>
                <a:cubicBezTo>
                  <a:pt x="175" y="37"/>
                  <a:pt x="177" y="33"/>
                  <a:pt x="180" y="33"/>
                </a:cubicBezTo>
                <a:cubicBezTo>
                  <a:pt x="182" y="32"/>
                  <a:pt x="186" y="32"/>
                  <a:pt x="189" y="49"/>
                </a:cubicBezTo>
                <a:cubicBezTo>
                  <a:pt x="193" y="69"/>
                  <a:pt x="197" y="93"/>
                  <a:pt x="198" y="113"/>
                </a:cubicBezTo>
                <a:cubicBezTo>
                  <a:pt x="202" y="101"/>
                  <a:pt x="207" y="85"/>
                  <a:pt x="214" y="64"/>
                </a:cubicBezTo>
                <a:cubicBezTo>
                  <a:pt x="217" y="55"/>
                  <a:pt x="219" y="54"/>
                  <a:pt x="221" y="54"/>
                </a:cubicBezTo>
                <a:cubicBezTo>
                  <a:pt x="222" y="54"/>
                  <a:pt x="224" y="56"/>
                  <a:pt x="224" y="69"/>
                </a:cubicBezTo>
                <a:cubicBezTo>
                  <a:pt x="222" y="111"/>
                  <a:pt x="220" y="139"/>
                  <a:pt x="218" y="158"/>
                </a:cubicBezTo>
                <a:cubicBezTo>
                  <a:pt x="230" y="133"/>
                  <a:pt x="249" y="101"/>
                  <a:pt x="259" y="87"/>
                </a:cubicBezTo>
                <a:cubicBezTo>
                  <a:pt x="262" y="84"/>
                  <a:pt x="264" y="82"/>
                  <a:pt x="266" y="83"/>
                </a:cubicBezTo>
                <a:cubicBezTo>
                  <a:pt x="268" y="84"/>
                  <a:pt x="269" y="86"/>
                  <a:pt x="268" y="92"/>
                </a:cubicBezTo>
                <a:cubicBezTo>
                  <a:pt x="254" y="147"/>
                  <a:pt x="245" y="177"/>
                  <a:pt x="240" y="192"/>
                </a:cubicBezTo>
                <a:cubicBezTo>
                  <a:pt x="249" y="182"/>
                  <a:pt x="265" y="163"/>
                  <a:pt x="293" y="133"/>
                </a:cubicBezTo>
                <a:cubicBezTo>
                  <a:pt x="300" y="125"/>
                  <a:pt x="303" y="126"/>
                  <a:pt x="304" y="127"/>
                </a:cubicBezTo>
                <a:cubicBezTo>
                  <a:pt x="306" y="128"/>
                  <a:pt x="307" y="130"/>
                  <a:pt x="302" y="141"/>
                </a:cubicBezTo>
                <a:cubicBezTo>
                  <a:pt x="292" y="163"/>
                  <a:pt x="280" y="187"/>
                  <a:pt x="270" y="203"/>
                </a:cubicBezTo>
                <a:cubicBezTo>
                  <a:pt x="286" y="193"/>
                  <a:pt x="310" y="182"/>
                  <a:pt x="332" y="177"/>
                </a:cubicBezTo>
                <a:cubicBezTo>
                  <a:pt x="336" y="176"/>
                  <a:pt x="340" y="177"/>
                  <a:pt x="341" y="180"/>
                </a:cubicBezTo>
                <a:cubicBezTo>
                  <a:pt x="342" y="181"/>
                  <a:pt x="343" y="185"/>
                  <a:pt x="337" y="190"/>
                </a:cubicBezTo>
                <a:cubicBezTo>
                  <a:pt x="317" y="208"/>
                  <a:pt x="303" y="219"/>
                  <a:pt x="293" y="227"/>
                </a:cubicBezTo>
                <a:cubicBezTo>
                  <a:pt x="307" y="224"/>
                  <a:pt x="323" y="221"/>
                  <a:pt x="331" y="220"/>
                </a:cubicBezTo>
                <a:cubicBezTo>
                  <a:pt x="339" y="219"/>
                  <a:pt x="344" y="220"/>
                  <a:pt x="345" y="223"/>
                </a:cubicBezTo>
                <a:cubicBezTo>
                  <a:pt x="346" y="227"/>
                  <a:pt x="343" y="230"/>
                  <a:pt x="334" y="234"/>
                </a:cubicBezTo>
                <a:cubicBezTo>
                  <a:pt x="315" y="243"/>
                  <a:pt x="303" y="248"/>
                  <a:pt x="295" y="252"/>
                </a:cubicBezTo>
                <a:cubicBezTo>
                  <a:pt x="301" y="252"/>
                  <a:pt x="310" y="252"/>
                  <a:pt x="321" y="253"/>
                </a:cubicBezTo>
                <a:cubicBezTo>
                  <a:pt x="342" y="255"/>
                  <a:pt x="363" y="257"/>
                  <a:pt x="363" y="257"/>
                </a:cubicBezTo>
                <a:cubicBezTo>
                  <a:pt x="364" y="257"/>
                  <a:pt x="364" y="257"/>
                  <a:pt x="364" y="257"/>
                </a:cubicBezTo>
                <a:cubicBezTo>
                  <a:pt x="364" y="257"/>
                  <a:pt x="364" y="257"/>
                  <a:pt x="364" y="257"/>
                </a:cubicBezTo>
                <a:cubicBezTo>
                  <a:pt x="365" y="258"/>
                  <a:pt x="365" y="259"/>
                  <a:pt x="364" y="260"/>
                </a:cubicBezTo>
                <a:cubicBezTo>
                  <a:pt x="363" y="264"/>
                  <a:pt x="347" y="269"/>
                  <a:pt x="318" y="274"/>
                </a:cubicBezTo>
                <a:cubicBezTo>
                  <a:pt x="302" y="277"/>
                  <a:pt x="285" y="278"/>
                  <a:pt x="267" y="279"/>
                </a:cubicBezTo>
                <a:cubicBezTo>
                  <a:pt x="243" y="281"/>
                  <a:pt x="219" y="283"/>
                  <a:pt x="197" y="288"/>
                </a:cubicBezTo>
                <a:cubicBezTo>
                  <a:pt x="229" y="356"/>
                  <a:pt x="262" y="402"/>
                  <a:pt x="263" y="402"/>
                </a:cubicBezTo>
                <a:lnTo>
                  <a:pt x="260" y="404"/>
                </a:lnTo>
                <a:close/>
                <a:moveTo>
                  <a:pt x="104" y="312"/>
                </a:moveTo>
                <a:cubicBezTo>
                  <a:pt x="90" y="321"/>
                  <a:pt x="61" y="346"/>
                  <a:pt x="47" y="359"/>
                </a:cubicBezTo>
                <a:cubicBezTo>
                  <a:pt x="78" y="358"/>
                  <a:pt x="109" y="336"/>
                  <a:pt x="139" y="315"/>
                </a:cubicBezTo>
                <a:cubicBezTo>
                  <a:pt x="146" y="310"/>
                  <a:pt x="153" y="305"/>
                  <a:pt x="160" y="300"/>
                </a:cubicBezTo>
                <a:cubicBezTo>
                  <a:pt x="170" y="294"/>
                  <a:pt x="181" y="289"/>
                  <a:pt x="193" y="286"/>
                </a:cubicBezTo>
                <a:cubicBezTo>
                  <a:pt x="173" y="242"/>
                  <a:pt x="154" y="190"/>
                  <a:pt x="145" y="134"/>
                </a:cubicBezTo>
                <a:cubicBezTo>
                  <a:pt x="122" y="59"/>
                  <a:pt x="102" y="7"/>
                  <a:pt x="96" y="3"/>
                </a:cubicBezTo>
                <a:cubicBezTo>
                  <a:pt x="92" y="10"/>
                  <a:pt x="103" y="94"/>
                  <a:pt x="109" y="111"/>
                </a:cubicBezTo>
                <a:cubicBezTo>
                  <a:pt x="110" y="113"/>
                  <a:pt x="111" y="113"/>
                  <a:pt x="112" y="114"/>
                </a:cubicBezTo>
                <a:cubicBezTo>
                  <a:pt x="112" y="114"/>
                  <a:pt x="113" y="115"/>
                  <a:pt x="112" y="116"/>
                </a:cubicBezTo>
                <a:cubicBezTo>
                  <a:pt x="111" y="117"/>
                  <a:pt x="111" y="117"/>
                  <a:pt x="111" y="117"/>
                </a:cubicBezTo>
                <a:cubicBezTo>
                  <a:pt x="110" y="117"/>
                  <a:pt x="110" y="117"/>
                  <a:pt x="110" y="117"/>
                </a:cubicBezTo>
                <a:cubicBezTo>
                  <a:pt x="109" y="117"/>
                  <a:pt x="109" y="117"/>
                  <a:pt x="107" y="113"/>
                </a:cubicBezTo>
                <a:cubicBezTo>
                  <a:pt x="98" y="103"/>
                  <a:pt x="60" y="67"/>
                  <a:pt x="47" y="62"/>
                </a:cubicBezTo>
                <a:cubicBezTo>
                  <a:pt x="45" y="61"/>
                  <a:pt x="44" y="62"/>
                  <a:pt x="44" y="62"/>
                </a:cubicBezTo>
                <a:cubicBezTo>
                  <a:pt x="43" y="69"/>
                  <a:pt x="65" y="101"/>
                  <a:pt x="80" y="117"/>
                </a:cubicBezTo>
                <a:cubicBezTo>
                  <a:pt x="87" y="122"/>
                  <a:pt x="91" y="126"/>
                  <a:pt x="92" y="128"/>
                </a:cubicBezTo>
                <a:cubicBezTo>
                  <a:pt x="92" y="129"/>
                  <a:pt x="92" y="129"/>
                  <a:pt x="92" y="129"/>
                </a:cubicBezTo>
                <a:cubicBezTo>
                  <a:pt x="91" y="130"/>
                  <a:pt x="91" y="130"/>
                  <a:pt x="91" y="130"/>
                </a:cubicBezTo>
                <a:cubicBezTo>
                  <a:pt x="90" y="131"/>
                  <a:pt x="88" y="130"/>
                  <a:pt x="88" y="129"/>
                </a:cubicBezTo>
                <a:cubicBezTo>
                  <a:pt x="86" y="128"/>
                  <a:pt x="82" y="125"/>
                  <a:pt x="78" y="120"/>
                </a:cubicBezTo>
                <a:cubicBezTo>
                  <a:pt x="65" y="110"/>
                  <a:pt x="42" y="96"/>
                  <a:pt x="28" y="92"/>
                </a:cubicBezTo>
                <a:cubicBezTo>
                  <a:pt x="24" y="91"/>
                  <a:pt x="22" y="92"/>
                  <a:pt x="21" y="92"/>
                </a:cubicBezTo>
                <a:cubicBezTo>
                  <a:pt x="21" y="93"/>
                  <a:pt x="21" y="94"/>
                  <a:pt x="21" y="95"/>
                </a:cubicBezTo>
                <a:cubicBezTo>
                  <a:pt x="23" y="107"/>
                  <a:pt x="56" y="143"/>
                  <a:pt x="73" y="158"/>
                </a:cubicBezTo>
                <a:cubicBezTo>
                  <a:pt x="79" y="162"/>
                  <a:pt x="83" y="165"/>
                  <a:pt x="84" y="167"/>
                </a:cubicBezTo>
                <a:cubicBezTo>
                  <a:pt x="84" y="168"/>
                  <a:pt x="84" y="168"/>
                  <a:pt x="84" y="168"/>
                </a:cubicBezTo>
                <a:cubicBezTo>
                  <a:pt x="83" y="169"/>
                  <a:pt x="83" y="169"/>
                  <a:pt x="83" y="169"/>
                </a:cubicBezTo>
                <a:cubicBezTo>
                  <a:pt x="82" y="170"/>
                  <a:pt x="78" y="166"/>
                  <a:pt x="72" y="161"/>
                </a:cubicBezTo>
                <a:cubicBezTo>
                  <a:pt x="55" y="150"/>
                  <a:pt x="22" y="133"/>
                  <a:pt x="15" y="135"/>
                </a:cubicBezTo>
                <a:cubicBezTo>
                  <a:pt x="15" y="136"/>
                  <a:pt x="14" y="136"/>
                  <a:pt x="15" y="137"/>
                </a:cubicBezTo>
                <a:cubicBezTo>
                  <a:pt x="17" y="150"/>
                  <a:pt x="65" y="187"/>
                  <a:pt x="87" y="203"/>
                </a:cubicBezTo>
                <a:cubicBezTo>
                  <a:pt x="92" y="205"/>
                  <a:pt x="96" y="207"/>
                  <a:pt x="97" y="209"/>
                </a:cubicBezTo>
                <a:cubicBezTo>
                  <a:pt x="98" y="210"/>
                  <a:pt x="99" y="211"/>
                  <a:pt x="99" y="212"/>
                </a:cubicBezTo>
                <a:cubicBezTo>
                  <a:pt x="98" y="213"/>
                  <a:pt x="98" y="213"/>
                  <a:pt x="98" y="213"/>
                </a:cubicBezTo>
                <a:cubicBezTo>
                  <a:pt x="97" y="213"/>
                  <a:pt x="97" y="213"/>
                  <a:pt x="97" y="213"/>
                </a:cubicBezTo>
                <a:cubicBezTo>
                  <a:pt x="96" y="213"/>
                  <a:pt x="91" y="210"/>
                  <a:pt x="85" y="205"/>
                </a:cubicBezTo>
                <a:cubicBezTo>
                  <a:pt x="62" y="196"/>
                  <a:pt x="11" y="188"/>
                  <a:pt x="3" y="193"/>
                </a:cubicBezTo>
                <a:cubicBezTo>
                  <a:pt x="3" y="194"/>
                  <a:pt x="3" y="194"/>
                  <a:pt x="3" y="195"/>
                </a:cubicBezTo>
                <a:cubicBezTo>
                  <a:pt x="10" y="206"/>
                  <a:pt x="64" y="233"/>
                  <a:pt x="89" y="244"/>
                </a:cubicBezTo>
                <a:cubicBezTo>
                  <a:pt x="97" y="244"/>
                  <a:pt x="102" y="245"/>
                  <a:pt x="103" y="248"/>
                </a:cubicBezTo>
                <a:cubicBezTo>
                  <a:pt x="104" y="249"/>
                  <a:pt x="104" y="250"/>
                  <a:pt x="103" y="251"/>
                </a:cubicBezTo>
                <a:cubicBezTo>
                  <a:pt x="101" y="252"/>
                  <a:pt x="95" y="250"/>
                  <a:pt x="87" y="247"/>
                </a:cubicBezTo>
                <a:cubicBezTo>
                  <a:pt x="70" y="247"/>
                  <a:pt x="40" y="250"/>
                  <a:pt x="10" y="255"/>
                </a:cubicBezTo>
                <a:cubicBezTo>
                  <a:pt x="29" y="269"/>
                  <a:pt x="89" y="275"/>
                  <a:pt x="114" y="275"/>
                </a:cubicBezTo>
                <a:cubicBezTo>
                  <a:pt x="120" y="273"/>
                  <a:pt x="124" y="272"/>
                  <a:pt x="126" y="273"/>
                </a:cubicBezTo>
                <a:cubicBezTo>
                  <a:pt x="127" y="274"/>
                  <a:pt x="128" y="274"/>
                  <a:pt x="128" y="275"/>
                </a:cubicBezTo>
                <a:cubicBezTo>
                  <a:pt x="128" y="276"/>
                  <a:pt x="128" y="276"/>
                  <a:pt x="126" y="277"/>
                </a:cubicBezTo>
                <a:cubicBezTo>
                  <a:pt x="125" y="278"/>
                  <a:pt x="121" y="278"/>
                  <a:pt x="115" y="278"/>
                </a:cubicBezTo>
                <a:cubicBezTo>
                  <a:pt x="95" y="285"/>
                  <a:pt x="56" y="306"/>
                  <a:pt x="28" y="322"/>
                </a:cubicBezTo>
                <a:cubicBezTo>
                  <a:pt x="44" y="323"/>
                  <a:pt x="87" y="313"/>
                  <a:pt x="104" y="309"/>
                </a:cubicBezTo>
                <a:cubicBezTo>
                  <a:pt x="107" y="308"/>
                  <a:pt x="109" y="307"/>
                  <a:pt x="111" y="307"/>
                </a:cubicBezTo>
                <a:cubicBezTo>
                  <a:pt x="111" y="306"/>
                  <a:pt x="113" y="306"/>
                  <a:pt x="113" y="307"/>
                </a:cubicBezTo>
                <a:cubicBezTo>
                  <a:pt x="114" y="308"/>
                  <a:pt x="114" y="308"/>
                  <a:pt x="114" y="308"/>
                </a:cubicBezTo>
                <a:cubicBezTo>
                  <a:pt x="113" y="309"/>
                  <a:pt x="113" y="309"/>
                  <a:pt x="113" y="309"/>
                </a:cubicBezTo>
                <a:cubicBezTo>
                  <a:pt x="112" y="310"/>
                  <a:pt x="109" y="311"/>
                  <a:pt x="104" y="312"/>
                </a:cubicBezTo>
                <a:close/>
                <a:moveTo>
                  <a:pt x="149" y="135"/>
                </a:moveTo>
                <a:cubicBezTo>
                  <a:pt x="158" y="190"/>
                  <a:pt x="176" y="242"/>
                  <a:pt x="196" y="285"/>
                </a:cubicBezTo>
                <a:cubicBezTo>
                  <a:pt x="218" y="280"/>
                  <a:pt x="243" y="278"/>
                  <a:pt x="267" y="276"/>
                </a:cubicBezTo>
                <a:cubicBezTo>
                  <a:pt x="285" y="275"/>
                  <a:pt x="302" y="274"/>
                  <a:pt x="317" y="271"/>
                </a:cubicBezTo>
                <a:cubicBezTo>
                  <a:pt x="349" y="266"/>
                  <a:pt x="358" y="261"/>
                  <a:pt x="361" y="260"/>
                </a:cubicBezTo>
                <a:cubicBezTo>
                  <a:pt x="332" y="257"/>
                  <a:pt x="302" y="255"/>
                  <a:pt x="287" y="255"/>
                </a:cubicBezTo>
                <a:cubicBezTo>
                  <a:pt x="280" y="258"/>
                  <a:pt x="278" y="258"/>
                  <a:pt x="277" y="257"/>
                </a:cubicBezTo>
                <a:cubicBezTo>
                  <a:pt x="277" y="257"/>
                  <a:pt x="276" y="256"/>
                  <a:pt x="277" y="255"/>
                </a:cubicBezTo>
                <a:cubicBezTo>
                  <a:pt x="277" y="254"/>
                  <a:pt x="277" y="252"/>
                  <a:pt x="287" y="252"/>
                </a:cubicBezTo>
                <a:cubicBezTo>
                  <a:pt x="296" y="249"/>
                  <a:pt x="311" y="242"/>
                  <a:pt x="333" y="232"/>
                </a:cubicBezTo>
                <a:cubicBezTo>
                  <a:pt x="341" y="228"/>
                  <a:pt x="343" y="225"/>
                  <a:pt x="343" y="224"/>
                </a:cubicBezTo>
                <a:cubicBezTo>
                  <a:pt x="342" y="223"/>
                  <a:pt x="339" y="222"/>
                  <a:pt x="331" y="223"/>
                </a:cubicBezTo>
                <a:cubicBezTo>
                  <a:pt x="312" y="226"/>
                  <a:pt x="297" y="229"/>
                  <a:pt x="287" y="231"/>
                </a:cubicBezTo>
                <a:cubicBezTo>
                  <a:pt x="274" y="239"/>
                  <a:pt x="272" y="238"/>
                  <a:pt x="271" y="238"/>
                </a:cubicBezTo>
                <a:cubicBezTo>
                  <a:pt x="269" y="237"/>
                  <a:pt x="269" y="236"/>
                  <a:pt x="269" y="235"/>
                </a:cubicBezTo>
                <a:cubicBezTo>
                  <a:pt x="269" y="233"/>
                  <a:pt x="276" y="231"/>
                  <a:pt x="285" y="228"/>
                </a:cubicBezTo>
                <a:cubicBezTo>
                  <a:pt x="295" y="221"/>
                  <a:pt x="312" y="209"/>
                  <a:pt x="335" y="187"/>
                </a:cubicBezTo>
                <a:cubicBezTo>
                  <a:pt x="338" y="185"/>
                  <a:pt x="339" y="182"/>
                  <a:pt x="339" y="181"/>
                </a:cubicBezTo>
                <a:cubicBezTo>
                  <a:pt x="338" y="180"/>
                  <a:pt x="336" y="179"/>
                  <a:pt x="333" y="180"/>
                </a:cubicBezTo>
                <a:cubicBezTo>
                  <a:pt x="307" y="186"/>
                  <a:pt x="281" y="199"/>
                  <a:pt x="266" y="209"/>
                </a:cubicBezTo>
                <a:cubicBezTo>
                  <a:pt x="260" y="217"/>
                  <a:pt x="256" y="222"/>
                  <a:pt x="252" y="223"/>
                </a:cubicBezTo>
                <a:cubicBezTo>
                  <a:pt x="249" y="224"/>
                  <a:pt x="248" y="224"/>
                  <a:pt x="247" y="223"/>
                </a:cubicBezTo>
                <a:cubicBezTo>
                  <a:pt x="247" y="223"/>
                  <a:pt x="247" y="222"/>
                  <a:pt x="247" y="221"/>
                </a:cubicBezTo>
                <a:cubicBezTo>
                  <a:pt x="247" y="219"/>
                  <a:pt x="254" y="213"/>
                  <a:pt x="264" y="207"/>
                </a:cubicBezTo>
                <a:cubicBezTo>
                  <a:pt x="273" y="194"/>
                  <a:pt x="285" y="171"/>
                  <a:pt x="299" y="140"/>
                </a:cubicBezTo>
                <a:cubicBezTo>
                  <a:pt x="303" y="132"/>
                  <a:pt x="303" y="129"/>
                  <a:pt x="303" y="129"/>
                </a:cubicBezTo>
                <a:cubicBezTo>
                  <a:pt x="302" y="129"/>
                  <a:pt x="301" y="130"/>
                  <a:pt x="295" y="135"/>
                </a:cubicBezTo>
                <a:cubicBezTo>
                  <a:pt x="260" y="174"/>
                  <a:pt x="244" y="192"/>
                  <a:pt x="236" y="201"/>
                </a:cubicBezTo>
                <a:cubicBezTo>
                  <a:pt x="233" y="211"/>
                  <a:pt x="231" y="211"/>
                  <a:pt x="230" y="211"/>
                </a:cubicBezTo>
                <a:cubicBezTo>
                  <a:pt x="229" y="211"/>
                  <a:pt x="228" y="210"/>
                  <a:pt x="228" y="210"/>
                </a:cubicBezTo>
                <a:cubicBezTo>
                  <a:pt x="228" y="209"/>
                  <a:pt x="227" y="208"/>
                  <a:pt x="234" y="199"/>
                </a:cubicBezTo>
                <a:cubicBezTo>
                  <a:pt x="240" y="185"/>
                  <a:pt x="250" y="152"/>
                  <a:pt x="265" y="92"/>
                </a:cubicBezTo>
                <a:cubicBezTo>
                  <a:pt x="266" y="88"/>
                  <a:pt x="265" y="86"/>
                  <a:pt x="265" y="86"/>
                </a:cubicBezTo>
                <a:cubicBezTo>
                  <a:pt x="265" y="86"/>
                  <a:pt x="263" y="86"/>
                  <a:pt x="262" y="89"/>
                </a:cubicBezTo>
                <a:cubicBezTo>
                  <a:pt x="247" y="109"/>
                  <a:pt x="228" y="144"/>
                  <a:pt x="217" y="167"/>
                </a:cubicBezTo>
                <a:cubicBezTo>
                  <a:pt x="214" y="192"/>
                  <a:pt x="210" y="193"/>
                  <a:pt x="209" y="193"/>
                </a:cubicBezTo>
                <a:cubicBezTo>
                  <a:pt x="208" y="193"/>
                  <a:pt x="207" y="193"/>
                  <a:pt x="206" y="192"/>
                </a:cubicBezTo>
                <a:cubicBezTo>
                  <a:pt x="205" y="189"/>
                  <a:pt x="208" y="179"/>
                  <a:pt x="214" y="166"/>
                </a:cubicBezTo>
                <a:cubicBezTo>
                  <a:pt x="216" y="149"/>
                  <a:pt x="219" y="119"/>
                  <a:pt x="221" y="68"/>
                </a:cubicBezTo>
                <a:cubicBezTo>
                  <a:pt x="221" y="61"/>
                  <a:pt x="220" y="58"/>
                  <a:pt x="220" y="57"/>
                </a:cubicBezTo>
                <a:cubicBezTo>
                  <a:pt x="219" y="58"/>
                  <a:pt x="218" y="60"/>
                  <a:pt x="216" y="65"/>
                </a:cubicBezTo>
                <a:cubicBezTo>
                  <a:pt x="208" y="92"/>
                  <a:pt x="202" y="110"/>
                  <a:pt x="198" y="122"/>
                </a:cubicBezTo>
                <a:cubicBezTo>
                  <a:pt x="198" y="133"/>
                  <a:pt x="197" y="141"/>
                  <a:pt x="194" y="146"/>
                </a:cubicBezTo>
                <a:cubicBezTo>
                  <a:pt x="193" y="149"/>
                  <a:pt x="192" y="151"/>
                  <a:pt x="190" y="150"/>
                </a:cubicBezTo>
                <a:cubicBezTo>
                  <a:pt x="189" y="150"/>
                  <a:pt x="187" y="149"/>
                  <a:pt x="195" y="122"/>
                </a:cubicBezTo>
                <a:cubicBezTo>
                  <a:pt x="195" y="105"/>
                  <a:pt x="192" y="80"/>
                  <a:pt x="186" y="50"/>
                </a:cubicBezTo>
                <a:cubicBezTo>
                  <a:pt x="184" y="38"/>
                  <a:pt x="181" y="36"/>
                  <a:pt x="180" y="36"/>
                </a:cubicBezTo>
                <a:cubicBezTo>
                  <a:pt x="180" y="36"/>
                  <a:pt x="180" y="36"/>
                  <a:pt x="180" y="36"/>
                </a:cubicBezTo>
                <a:cubicBezTo>
                  <a:pt x="180" y="36"/>
                  <a:pt x="178" y="37"/>
                  <a:pt x="177" y="46"/>
                </a:cubicBezTo>
                <a:cubicBezTo>
                  <a:pt x="171" y="83"/>
                  <a:pt x="168" y="102"/>
                  <a:pt x="167" y="112"/>
                </a:cubicBezTo>
                <a:cubicBezTo>
                  <a:pt x="167" y="116"/>
                  <a:pt x="167" y="120"/>
                  <a:pt x="167" y="121"/>
                </a:cubicBezTo>
                <a:cubicBezTo>
                  <a:pt x="166" y="123"/>
                  <a:pt x="166" y="125"/>
                  <a:pt x="164" y="125"/>
                </a:cubicBezTo>
                <a:cubicBezTo>
                  <a:pt x="163" y="124"/>
                  <a:pt x="162" y="124"/>
                  <a:pt x="164" y="111"/>
                </a:cubicBezTo>
                <a:cubicBezTo>
                  <a:pt x="162" y="84"/>
                  <a:pt x="148" y="19"/>
                  <a:pt x="142" y="14"/>
                </a:cubicBezTo>
                <a:cubicBezTo>
                  <a:pt x="141" y="16"/>
                  <a:pt x="138" y="29"/>
                  <a:pt x="145" y="103"/>
                </a:cubicBezTo>
                <a:cubicBezTo>
                  <a:pt x="146" y="114"/>
                  <a:pt x="147" y="123"/>
                  <a:pt x="148" y="133"/>
                </a:cubicBezTo>
                <a:cubicBezTo>
                  <a:pt x="149" y="134"/>
                  <a:pt x="149" y="134"/>
                  <a:pt x="149" y="135"/>
                </a:cubicBezTo>
                <a:close/>
                <a:moveTo>
                  <a:pt x="258" y="215"/>
                </a:moveTo>
                <a:cubicBezTo>
                  <a:pt x="255" y="217"/>
                  <a:pt x="252" y="219"/>
                  <a:pt x="251" y="220"/>
                </a:cubicBezTo>
                <a:cubicBezTo>
                  <a:pt x="253" y="220"/>
                  <a:pt x="255" y="218"/>
                  <a:pt x="258" y="215"/>
                </a:cubicBezTo>
                <a:close/>
                <a:moveTo>
                  <a:pt x="213" y="177"/>
                </a:moveTo>
                <a:cubicBezTo>
                  <a:pt x="210" y="184"/>
                  <a:pt x="208" y="188"/>
                  <a:pt x="209" y="190"/>
                </a:cubicBezTo>
                <a:cubicBezTo>
                  <a:pt x="209" y="189"/>
                  <a:pt x="211" y="187"/>
                  <a:pt x="213" y="177"/>
                </a:cubicBezTo>
                <a:close/>
                <a:moveTo>
                  <a:pt x="195" y="136"/>
                </a:moveTo>
                <a:cubicBezTo>
                  <a:pt x="194" y="139"/>
                  <a:pt x="193" y="141"/>
                  <a:pt x="193" y="143"/>
                </a:cubicBezTo>
                <a:cubicBezTo>
                  <a:pt x="193" y="141"/>
                  <a:pt x="194" y="138"/>
                  <a:pt x="195" y="136"/>
                </a:cubicBezTo>
                <a:close/>
              </a:path>
            </a:pathLst>
          </a:custGeom>
          <a:solidFill>
            <a:srgbClr val="8D907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32"/>
          <p:cNvSpPr>
            <a:spLocks/>
          </p:cNvSpPr>
          <p:nvPr/>
        </p:nvSpPr>
        <p:spPr bwMode="auto">
          <a:xfrm>
            <a:off x="19865939" y="-2430781"/>
            <a:ext cx="6419618" cy="7431405"/>
          </a:xfrm>
          <a:custGeom>
            <a:avLst/>
            <a:gdLst>
              <a:gd name="T0" fmla="*/ 269 w 366"/>
              <a:gd name="T1" fmla="*/ 110 h 424"/>
              <a:gd name="T2" fmla="*/ 254 w 366"/>
              <a:gd name="T3" fmla="*/ 114 h 424"/>
              <a:gd name="T4" fmla="*/ 334 w 366"/>
              <a:gd name="T5" fmla="*/ 101 h 424"/>
              <a:gd name="T6" fmla="*/ 350 w 366"/>
              <a:gd name="T7" fmla="*/ 229 h 424"/>
              <a:gd name="T8" fmla="*/ 309 w 366"/>
              <a:gd name="T9" fmla="*/ 241 h 424"/>
              <a:gd name="T10" fmla="*/ 260 w 366"/>
              <a:gd name="T11" fmla="*/ 200 h 424"/>
              <a:gd name="T12" fmla="*/ 283 w 366"/>
              <a:gd name="T13" fmla="*/ 247 h 424"/>
              <a:gd name="T14" fmla="*/ 317 w 366"/>
              <a:gd name="T15" fmla="*/ 276 h 424"/>
              <a:gd name="T16" fmla="*/ 254 w 366"/>
              <a:gd name="T17" fmla="*/ 338 h 424"/>
              <a:gd name="T18" fmla="*/ 242 w 366"/>
              <a:gd name="T19" fmla="*/ 277 h 424"/>
              <a:gd name="T20" fmla="*/ 221 w 366"/>
              <a:gd name="T21" fmla="*/ 244 h 424"/>
              <a:gd name="T22" fmla="*/ 223 w 366"/>
              <a:gd name="T23" fmla="*/ 302 h 424"/>
              <a:gd name="T24" fmla="*/ 233 w 366"/>
              <a:gd name="T25" fmla="*/ 351 h 424"/>
              <a:gd name="T26" fmla="*/ 177 w 366"/>
              <a:gd name="T27" fmla="*/ 373 h 424"/>
              <a:gd name="T28" fmla="*/ 176 w 366"/>
              <a:gd name="T29" fmla="*/ 351 h 424"/>
              <a:gd name="T30" fmla="*/ 177 w 366"/>
              <a:gd name="T31" fmla="*/ 296 h 424"/>
              <a:gd name="T32" fmla="*/ 162 w 366"/>
              <a:gd name="T33" fmla="*/ 337 h 424"/>
              <a:gd name="T34" fmla="*/ 149 w 366"/>
              <a:gd name="T35" fmla="*/ 391 h 424"/>
              <a:gd name="T36" fmla="*/ 100 w 366"/>
              <a:gd name="T37" fmla="*/ 395 h 424"/>
              <a:gd name="T38" fmla="*/ 90 w 366"/>
              <a:gd name="T39" fmla="*/ 323 h 424"/>
              <a:gd name="T40" fmla="*/ 124 w 366"/>
              <a:gd name="T41" fmla="*/ 277 h 424"/>
              <a:gd name="T42" fmla="*/ 91 w 366"/>
              <a:gd name="T43" fmla="*/ 291 h 424"/>
              <a:gd name="T44" fmla="*/ 64 w 366"/>
              <a:gd name="T45" fmla="*/ 332 h 424"/>
              <a:gd name="T46" fmla="*/ 50 w 366"/>
              <a:gd name="T47" fmla="*/ 263 h 424"/>
              <a:gd name="T48" fmla="*/ 111 w 366"/>
              <a:gd name="T49" fmla="*/ 225 h 424"/>
              <a:gd name="T50" fmla="*/ 62 w 366"/>
              <a:gd name="T51" fmla="*/ 231 h 424"/>
              <a:gd name="T52" fmla="*/ 17 w 366"/>
              <a:gd name="T53" fmla="*/ 271 h 424"/>
              <a:gd name="T54" fmla="*/ 35 w 366"/>
              <a:gd name="T55" fmla="*/ 202 h 424"/>
              <a:gd name="T56" fmla="*/ 111 w 366"/>
              <a:gd name="T57" fmla="*/ 194 h 424"/>
              <a:gd name="T58" fmla="*/ 75 w 366"/>
              <a:gd name="T59" fmla="*/ 168 h 424"/>
              <a:gd name="T60" fmla="*/ 9 w 366"/>
              <a:gd name="T61" fmla="*/ 198 h 424"/>
              <a:gd name="T62" fmla="*/ 44 w 366"/>
              <a:gd name="T63" fmla="*/ 135 h 424"/>
              <a:gd name="T64" fmla="*/ 130 w 366"/>
              <a:gd name="T65" fmla="*/ 143 h 424"/>
              <a:gd name="T66" fmla="*/ 100 w 366"/>
              <a:gd name="T67" fmla="*/ 119 h 424"/>
              <a:gd name="T68" fmla="*/ 28 w 366"/>
              <a:gd name="T69" fmla="*/ 125 h 424"/>
              <a:gd name="T70" fmla="*/ 90 w 366"/>
              <a:gd name="T71" fmla="*/ 71 h 424"/>
              <a:gd name="T72" fmla="*/ 171 w 366"/>
              <a:gd name="T73" fmla="*/ 101 h 424"/>
              <a:gd name="T74" fmla="*/ 119 w 366"/>
              <a:gd name="T75" fmla="*/ 73 h 424"/>
              <a:gd name="T76" fmla="*/ 98 w 366"/>
              <a:gd name="T77" fmla="*/ 42 h 424"/>
              <a:gd name="T78" fmla="*/ 149 w 366"/>
              <a:gd name="T79" fmla="*/ 16 h 424"/>
              <a:gd name="T80" fmla="*/ 222 w 366"/>
              <a:gd name="T81" fmla="*/ 62 h 424"/>
              <a:gd name="T82" fmla="*/ 222 w 366"/>
              <a:gd name="T83" fmla="*/ 95 h 424"/>
              <a:gd name="T84" fmla="*/ 241 w 366"/>
              <a:gd name="T85" fmla="*/ 85 h 424"/>
              <a:gd name="T86" fmla="*/ 291 w 366"/>
              <a:gd name="T87" fmla="*/ 26 h 424"/>
              <a:gd name="T88" fmla="*/ 293 w 366"/>
              <a:gd name="T89" fmla="*/ 38 h 424"/>
              <a:gd name="T90" fmla="*/ 237 w 366"/>
              <a:gd name="T91" fmla="*/ 102 h 424"/>
              <a:gd name="T92" fmla="*/ 254 w 366"/>
              <a:gd name="T93" fmla="*/ 115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6" h="424">
                <a:moveTo>
                  <a:pt x="269" y="110"/>
                </a:moveTo>
                <a:cubicBezTo>
                  <a:pt x="269" y="110"/>
                  <a:pt x="253" y="115"/>
                  <a:pt x="254" y="114"/>
                </a:cubicBezTo>
                <a:cubicBezTo>
                  <a:pt x="255" y="114"/>
                  <a:pt x="307" y="77"/>
                  <a:pt x="334" y="101"/>
                </a:cubicBezTo>
                <a:cubicBezTo>
                  <a:pt x="362" y="125"/>
                  <a:pt x="366" y="184"/>
                  <a:pt x="350" y="229"/>
                </a:cubicBezTo>
                <a:cubicBezTo>
                  <a:pt x="333" y="273"/>
                  <a:pt x="314" y="258"/>
                  <a:pt x="309" y="241"/>
                </a:cubicBezTo>
                <a:cubicBezTo>
                  <a:pt x="304" y="225"/>
                  <a:pt x="274" y="195"/>
                  <a:pt x="260" y="200"/>
                </a:cubicBezTo>
                <a:cubicBezTo>
                  <a:pt x="245" y="205"/>
                  <a:pt x="259" y="238"/>
                  <a:pt x="283" y="247"/>
                </a:cubicBezTo>
                <a:cubicBezTo>
                  <a:pt x="307" y="257"/>
                  <a:pt x="320" y="262"/>
                  <a:pt x="317" y="276"/>
                </a:cubicBezTo>
                <a:cubicBezTo>
                  <a:pt x="315" y="290"/>
                  <a:pt x="264" y="354"/>
                  <a:pt x="254" y="338"/>
                </a:cubicBezTo>
                <a:cubicBezTo>
                  <a:pt x="245" y="322"/>
                  <a:pt x="239" y="307"/>
                  <a:pt x="242" y="277"/>
                </a:cubicBezTo>
                <a:cubicBezTo>
                  <a:pt x="245" y="248"/>
                  <a:pt x="231" y="236"/>
                  <a:pt x="221" y="244"/>
                </a:cubicBezTo>
                <a:cubicBezTo>
                  <a:pt x="211" y="253"/>
                  <a:pt x="212" y="280"/>
                  <a:pt x="223" y="302"/>
                </a:cubicBezTo>
                <a:cubicBezTo>
                  <a:pt x="234" y="324"/>
                  <a:pt x="244" y="342"/>
                  <a:pt x="233" y="351"/>
                </a:cubicBezTo>
                <a:cubicBezTo>
                  <a:pt x="221" y="359"/>
                  <a:pt x="183" y="375"/>
                  <a:pt x="177" y="373"/>
                </a:cubicBezTo>
                <a:cubicBezTo>
                  <a:pt x="170" y="372"/>
                  <a:pt x="172" y="368"/>
                  <a:pt x="176" y="351"/>
                </a:cubicBezTo>
                <a:cubicBezTo>
                  <a:pt x="180" y="334"/>
                  <a:pt x="187" y="299"/>
                  <a:pt x="177" y="296"/>
                </a:cubicBezTo>
                <a:cubicBezTo>
                  <a:pt x="167" y="294"/>
                  <a:pt x="160" y="323"/>
                  <a:pt x="162" y="337"/>
                </a:cubicBezTo>
                <a:cubicBezTo>
                  <a:pt x="163" y="350"/>
                  <a:pt x="166" y="381"/>
                  <a:pt x="149" y="391"/>
                </a:cubicBezTo>
                <a:cubicBezTo>
                  <a:pt x="133" y="401"/>
                  <a:pt x="116" y="424"/>
                  <a:pt x="100" y="395"/>
                </a:cubicBezTo>
                <a:cubicBezTo>
                  <a:pt x="84" y="365"/>
                  <a:pt x="66" y="345"/>
                  <a:pt x="90" y="323"/>
                </a:cubicBezTo>
                <a:cubicBezTo>
                  <a:pt x="115" y="301"/>
                  <a:pt x="135" y="281"/>
                  <a:pt x="124" y="277"/>
                </a:cubicBezTo>
                <a:cubicBezTo>
                  <a:pt x="113" y="272"/>
                  <a:pt x="101" y="276"/>
                  <a:pt x="91" y="291"/>
                </a:cubicBezTo>
                <a:cubicBezTo>
                  <a:pt x="81" y="306"/>
                  <a:pt x="78" y="332"/>
                  <a:pt x="64" y="332"/>
                </a:cubicBezTo>
                <a:cubicBezTo>
                  <a:pt x="50" y="332"/>
                  <a:pt x="3" y="278"/>
                  <a:pt x="50" y="263"/>
                </a:cubicBezTo>
                <a:cubicBezTo>
                  <a:pt x="97" y="247"/>
                  <a:pt x="124" y="249"/>
                  <a:pt x="111" y="225"/>
                </a:cubicBezTo>
                <a:cubicBezTo>
                  <a:pt x="97" y="201"/>
                  <a:pt x="70" y="226"/>
                  <a:pt x="62" y="231"/>
                </a:cubicBezTo>
                <a:cubicBezTo>
                  <a:pt x="55" y="237"/>
                  <a:pt x="26" y="289"/>
                  <a:pt x="17" y="271"/>
                </a:cubicBezTo>
                <a:cubicBezTo>
                  <a:pt x="8" y="253"/>
                  <a:pt x="0" y="213"/>
                  <a:pt x="35" y="202"/>
                </a:cubicBezTo>
                <a:cubicBezTo>
                  <a:pt x="69" y="192"/>
                  <a:pt x="100" y="206"/>
                  <a:pt x="111" y="194"/>
                </a:cubicBezTo>
                <a:cubicBezTo>
                  <a:pt x="122" y="181"/>
                  <a:pt x="98" y="158"/>
                  <a:pt x="75" y="168"/>
                </a:cubicBezTo>
                <a:cubicBezTo>
                  <a:pt x="52" y="177"/>
                  <a:pt x="15" y="203"/>
                  <a:pt x="9" y="198"/>
                </a:cubicBezTo>
                <a:cubicBezTo>
                  <a:pt x="3" y="192"/>
                  <a:pt x="15" y="134"/>
                  <a:pt x="44" y="135"/>
                </a:cubicBezTo>
                <a:cubicBezTo>
                  <a:pt x="72" y="136"/>
                  <a:pt x="128" y="165"/>
                  <a:pt x="130" y="143"/>
                </a:cubicBezTo>
                <a:cubicBezTo>
                  <a:pt x="132" y="121"/>
                  <a:pt x="120" y="119"/>
                  <a:pt x="100" y="119"/>
                </a:cubicBezTo>
                <a:cubicBezTo>
                  <a:pt x="80" y="118"/>
                  <a:pt x="29" y="130"/>
                  <a:pt x="28" y="125"/>
                </a:cubicBezTo>
                <a:cubicBezTo>
                  <a:pt x="27" y="120"/>
                  <a:pt x="54" y="56"/>
                  <a:pt x="90" y="71"/>
                </a:cubicBezTo>
                <a:cubicBezTo>
                  <a:pt x="125" y="85"/>
                  <a:pt x="182" y="122"/>
                  <a:pt x="171" y="101"/>
                </a:cubicBezTo>
                <a:cubicBezTo>
                  <a:pt x="159" y="80"/>
                  <a:pt x="142" y="78"/>
                  <a:pt x="119" y="73"/>
                </a:cubicBezTo>
                <a:cubicBezTo>
                  <a:pt x="96" y="69"/>
                  <a:pt x="87" y="49"/>
                  <a:pt x="98" y="42"/>
                </a:cubicBezTo>
                <a:cubicBezTo>
                  <a:pt x="109" y="35"/>
                  <a:pt x="128" y="32"/>
                  <a:pt x="149" y="16"/>
                </a:cubicBezTo>
                <a:cubicBezTo>
                  <a:pt x="171" y="0"/>
                  <a:pt x="220" y="12"/>
                  <a:pt x="222" y="62"/>
                </a:cubicBezTo>
                <a:cubicBezTo>
                  <a:pt x="222" y="62"/>
                  <a:pt x="215" y="91"/>
                  <a:pt x="222" y="95"/>
                </a:cubicBezTo>
                <a:cubicBezTo>
                  <a:pt x="229" y="99"/>
                  <a:pt x="232" y="97"/>
                  <a:pt x="241" y="85"/>
                </a:cubicBezTo>
                <a:cubicBezTo>
                  <a:pt x="250" y="73"/>
                  <a:pt x="282" y="28"/>
                  <a:pt x="291" y="26"/>
                </a:cubicBezTo>
                <a:cubicBezTo>
                  <a:pt x="300" y="24"/>
                  <a:pt x="302" y="29"/>
                  <a:pt x="293" y="38"/>
                </a:cubicBezTo>
                <a:cubicBezTo>
                  <a:pt x="284" y="47"/>
                  <a:pt x="240" y="91"/>
                  <a:pt x="237" y="102"/>
                </a:cubicBezTo>
                <a:cubicBezTo>
                  <a:pt x="235" y="113"/>
                  <a:pt x="243" y="121"/>
                  <a:pt x="254" y="115"/>
                </a:cubicBezTo>
              </a:path>
            </a:pathLst>
          </a:custGeom>
          <a:solidFill>
            <a:srgbClr val="8D907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33"/>
          <p:cNvSpPr>
            <a:spLocks noEditPoints="1"/>
          </p:cNvSpPr>
          <p:nvPr/>
        </p:nvSpPr>
        <p:spPr bwMode="auto">
          <a:xfrm>
            <a:off x="19831050" y="-2343558"/>
            <a:ext cx="6594064" cy="7326737"/>
          </a:xfrm>
          <a:custGeom>
            <a:avLst/>
            <a:gdLst>
              <a:gd name="T0" fmla="*/ 87 w 376"/>
              <a:gd name="T1" fmla="*/ 367 h 418"/>
              <a:gd name="T2" fmla="*/ 125 w 376"/>
              <a:gd name="T3" fmla="*/ 283 h 418"/>
              <a:gd name="T4" fmla="*/ 63 w 376"/>
              <a:gd name="T5" fmla="*/ 329 h 418"/>
              <a:gd name="T6" fmla="*/ 115 w 376"/>
              <a:gd name="T7" fmla="*/ 236 h 418"/>
              <a:gd name="T8" fmla="*/ 34 w 376"/>
              <a:gd name="T9" fmla="*/ 260 h 418"/>
              <a:gd name="T10" fmla="*/ 18 w 376"/>
              <a:gd name="T11" fmla="*/ 204 h 418"/>
              <a:gd name="T12" fmla="*/ 20 w 376"/>
              <a:gd name="T13" fmla="*/ 189 h 418"/>
              <a:gd name="T14" fmla="*/ 91 w 376"/>
              <a:gd name="T15" fmla="*/ 136 h 418"/>
              <a:gd name="T16" fmla="*/ 24 w 376"/>
              <a:gd name="T17" fmla="*/ 118 h 418"/>
              <a:gd name="T18" fmla="*/ 153 w 376"/>
              <a:gd name="T19" fmla="*/ 93 h 418"/>
              <a:gd name="T20" fmla="*/ 99 w 376"/>
              <a:gd name="T21" fmla="*/ 31 h 418"/>
              <a:gd name="T22" fmla="*/ 226 w 376"/>
              <a:gd name="T23" fmla="*/ 89 h 418"/>
              <a:gd name="T24" fmla="*/ 305 w 376"/>
              <a:gd name="T25" fmla="*/ 15 h 418"/>
              <a:gd name="T26" fmla="*/ 295 w 376"/>
              <a:gd name="T27" fmla="*/ 29 h 418"/>
              <a:gd name="T28" fmla="*/ 227 w 376"/>
              <a:gd name="T29" fmla="*/ 92 h 418"/>
              <a:gd name="T30" fmla="*/ 128 w 376"/>
              <a:gd name="T31" fmla="*/ 24 h 418"/>
              <a:gd name="T32" fmla="*/ 188 w 376"/>
              <a:gd name="T33" fmla="*/ 104 h 418"/>
              <a:gd name="T34" fmla="*/ 206 w 376"/>
              <a:gd name="T35" fmla="*/ 128 h 418"/>
              <a:gd name="T36" fmla="*/ 58 w 376"/>
              <a:gd name="T37" fmla="*/ 72 h 418"/>
              <a:gd name="T38" fmla="*/ 31 w 376"/>
              <a:gd name="T39" fmla="*/ 117 h 418"/>
              <a:gd name="T40" fmla="*/ 153 w 376"/>
              <a:gd name="T41" fmla="*/ 140 h 418"/>
              <a:gd name="T42" fmla="*/ 141 w 376"/>
              <a:gd name="T43" fmla="*/ 145 h 418"/>
              <a:gd name="T44" fmla="*/ 7 w 376"/>
              <a:gd name="T45" fmla="*/ 192 h 418"/>
              <a:gd name="T46" fmla="*/ 68 w 376"/>
              <a:gd name="T47" fmla="*/ 195 h 418"/>
              <a:gd name="T48" fmla="*/ 19 w 376"/>
              <a:gd name="T49" fmla="*/ 271 h 418"/>
              <a:gd name="T50" fmla="*/ 109 w 376"/>
              <a:gd name="T51" fmla="*/ 213 h 418"/>
              <a:gd name="T52" fmla="*/ 33 w 376"/>
              <a:gd name="T53" fmla="*/ 295 h 418"/>
              <a:gd name="T54" fmla="*/ 121 w 376"/>
              <a:gd name="T55" fmla="*/ 273 h 418"/>
              <a:gd name="T56" fmla="*/ 84 w 376"/>
              <a:gd name="T57" fmla="*/ 359 h 418"/>
              <a:gd name="T58" fmla="*/ 113 w 376"/>
              <a:gd name="T59" fmla="*/ 411 h 418"/>
              <a:gd name="T60" fmla="*/ 169 w 376"/>
              <a:gd name="T61" fmla="*/ 280 h 418"/>
              <a:gd name="T62" fmla="*/ 192 w 376"/>
              <a:gd name="T63" fmla="*/ 353 h 418"/>
              <a:gd name="T64" fmla="*/ 232 w 376"/>
              <a:gd name="T65" fmla="*/ 230 h 418"/>
              <a:gd name="T66" fmla="*/ 279 w 376"/>
              <a:gd name="T67" fmla="*/ 319 h 418"/>
              <a:gd name="T68" fmla="*/ 288 w 376"/>
              <a:gd name="T69" fmla="*/ 241 h 418"/>
              <a:gd name="T70" fmla="*/ 310 w 376"/>
              <a:gd name="T71" fmla="*/ 229 h 418"/>
              <a:gd name="T72" fmla="*/ 353 w 376"/>
              <a:gd name="T73" fmla="*/ 180 h 418"/>
              <a:gd name="T74" fmla="*/ 338 w 376"/>
              <a:gd name="T75" fmla="*/ 143 h 418"/>
              <a:gd name="T76" fmla="*/ 277 w 376"/>
              <a:gd name="T77" fmla="*/ 94 h 418"/>
              <a:gd name="T78" fmla="*/ 332 w 376"/>
              <a:gd name="T79" fmla="*/ 92 h 418"/>
              <a:gd name="T80" fmla="*/ 335 w 376"/>
              <a:gd name="T81" fmla="*/ 145 h 418"/>
              <a:gd name="T82" fmla="*/ 372 w 376"/>
              <a:gd name="T83" fmla="*/ 180 h 418"/>
              <a:gd name="T84" fmla="*/ 281 w 376"/>
              <a:gd name="T85" fmla="*/ 198 h 418"/>
              <a:gd name="T86" fmla="*/ 323 w 376"/>
              <a:gd name="T87" fmla="*/ 272 h 418"/>
              <a:gd name="T88" fmla="*/ 262 w 376"/>
              <a:gd name="T89" fmla="*/ 335 h 418"/>
              <a:gd name="T90" fmla="*/ 221 w 376"/>
              <a:gd name="T91" fmla="*/ 288 h 418"/>
              <a:gd name="T92" fmla="*/ 182 w 376"/>
              <a:gd name="T93" fmla="*/ 330 h 418"/>
              <a:gd name="T94" fmla="*/ 163 w 376"/>
              <a:gd name="T95" fmla="*/ 358 h 418"/>
              <a:gd name="T96" fmla="*/ 110 w 376"/>
              <a:gd name="T97" fmla="*/ 418 h 418"/>
              <a:gd name="T98" fmla="*/ 183 w 376"/>
              <a:gd name="T99" fmla="*/ 160 h 418"/>
              <a:gd name="T100" fmla="*/ 189 w 376"/>
              <a:gd name="T101" fmla="*/ 107 h 418"/>
              <a:gd name="T102" fmla="*/ 189 w 376"/>
              <a:gd name="T103" fmla="*/ 107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76" h="418">
                <a:moveTo>
                  <a:pt x="110" y="418"/>
                </a:moveTo>
                <a:cubicBezTo>
                  <a:pt x="110" y="418"/>
                  <a:pt x="110" y="418"/>
                  <a:pt x="110" y="417"/>
                </a:cubicBezTo>
                <a:cubicBezTo>
                  <a:pt x="106" y="417"/>
                  <a:pt x="105" y="412"/>
                  <a:pt x="103" y="403"/>
                </a:cubicBezTo>
                <a:cubicBezTo>
                  <a:pt x="99" y="392"/>
                  <a:pt x="95" y="376"/>
                  <a:pt x="87" y="367"/>
                </a:cubicBezTo>
                <a:cubicBezTo>
                  <a:pt x="85" y="365"/>
                  <a:pt x="83" y="363"/>
                  <a:pt x="82" y="361"/>
                </a:cubicBezTo>
                <a:cubicBezTo>
                  <a:pt x="76" y="356"/>
                  <a:pt x="72" y="351"/>
                  <a:pt x="72" y="346"/>
                </a:cubicBezTo>
                <a:cubicBezTo>
                  <a:pt x="73" y="339"/>
                  <a:pt x="80" y="331"/>
                  <a:pt x="96" y="318"/>
                </a:cubicBezTo>
                <a:cubicBezTo>
                  <a:pt x="121" y="299"/>
                  <a:pt x="126" y="289"/>
                  <a:pt x="125" y="283"/>
                </a:cubicBezTo>
                <a:cubicBezTo>
                  <a:pt x="125" y="280"/>
                  <a:pt x="123" y="278"/>
                  <a:pt x="120" y="276"/>
                </a:cubicBezTo>
                <a:cubicBezTo>
                  <a:pt x="119" y="275"/>
                  <a:pt x="117" y="275"/>
                  <a:pt x="115" y="276"/>
                </a:cubicBezTo>
                <a:cubicBezTo>
                  <a:pt x="103" y="280"/>
                  <a:pt x="79" y="309"/>
                  <a:pt x="74" y="321"/>
                </a:cubicBezTo>
                <a:cubicBezTo>
                  <a:pt x="73" y="326"/>
                  <a:pt x="68" y="329"/>
                  <a:pt x="63" y="329"/>
                </a:cubicBezTo>
                <a:cubicBezTo>
                  <a:pt x="52" y="328"/>
                  <a:pt x="37" y="317"/>
                  <a:pt x="31" y="296"/>
                </a:cubicBezTo>
                <a:cubicBezTo>
                  <a:pt x="28" y="289"/>
                  <a:pt x="29" y="282"/>
                  <a:pt x="33" y="276"/>
                </a:cubicBezTo>
                <a:cubicBezTo>
                  <a:pt x="45" y="259"/>
                  <a:pt x="76" y="251"/>
                  <a:pt x="89" y="250"/>
                </a:cubicBezTo>
                <a:cubicBezTo>
                  <a:pt x="99" y="249"/>
                  <a:pt x="111" y="245"/>
                  <a:pt x="115" y="236"/>
                </a:cubicBezTo>
                <a:cubicBezTo>
                  <a:pt x="117" y="230"/>
                  <a:pt x="115" y="223"/>
                  <a:pt x="107" y="215"/>
                </a:cubicBezTo>
                <a:cubicBezTo>
                  <a:pt x="105" y="213"/>
                  <a:pt x="102" y="212"/>
                  <a:pt x="99" y="212"/>
                </a:cubicBezTo>
                <a:cubicBezTo>
                  <a:pt x="98" y="212"/>
                  <a:pt x="98" y="212"/>
                  <a:pt x="98" y="212"/>
                </a:cubicBezTo>
                <a:cubicBezTo>
                  <a:pt x="80" y="212"/>
                  <a:pt x="51" y="242"/>
                  <a:pt x="34" y="260"/>
                </a:cubicBezTo>
                <a:cubicBezTo>
                  <a:pt x="26" y="268"/>
                  <a:pt x="22" y="272"/>
                  <a:pt x="20" y="273"/>
                </a:cubicBezTo>
                <a:cubicBezTo>
                  <a:pt x="19" y="274"/>
                  <a:pt x="17" y="274"/>
                  <a:pt x="16" y="273"/>
                </a:cubicBezTo>
                <a:cubicBezTo>
                  <a:pt x="8" y="268"/>
                  <a:pt x="5" y="240"/>
                  <a:pt x="6" y="224"/>
                </a:cubicBezTo>
                <a:cubicBezTo>
                  <a:pt x="7" y="216"/>
                  <a:pt x="11" y="209"/>
                  <a:pt x="18" y="204"/>
                </a:cubicBezTo>
                <a:cubicBezTo>
                  <a:pt x="30" y="194"/>
                  <a:pt x="49" y="189"/>
                  <a:pt x="69" y="192"/>
                </a:cubicBezTo>
                <a:cubicBezTo>
                  <a:pt x="90" y="194"/>
                  <a:pt x="109" y="191"/>
                  <a:pt x="112" y="183"/>
                </a:cubicBezTo>
                <a:cubicBezTo>
                  <a:pt x="115" y="177"/>
                  <a:pt x="109" y="171"/>
                  <a:pt x="104" y="167"/>
                </a:cubicBezTo>
                <a:cubicBezTo>
                  <a:pt x="86" y="152"/>
                  <a:pt x="42" y="177"/>
                  <a:pt x="20" y="189"/>
                </a:cubicBezTo>
                <a:cubicBezTo>
                  <a:pt x="13" y="193"/>
                  <a:pt x="9" y="195"/>
                  <a:pt x="7" y="195"/>
                </a:cubicBezTo>
                <a:cubicBezTo>
                  <a:pt x="6" y="195"/>
                  <a:pt x="5" y="195"/>
                  <a:pt x="4" y="194"/>
                </a:cubicBezTo>
                <a:cubicBezTo>
                  <a:pt x="0" y="187"/>
                  <a:pt x="9" y="150"/>
                  <a:pt x="18" y="137"/>
                </a:cubicBezTo>
                <a:cubicBezTo>
                  <a:pt x="29" y="121"/>
                  <a:pt x="73" y="125"/>
                  <a:pt x="91" y="136"/>
                </a:cubicBezTo>
                <a:cubicBezTo>
                  <a:pt x="104" y="145"/>
                  <a:pt x="123" y="144"/>
                  <a:pt x="138" y="142"/>
                </a:cubicBezTo>
                <a:cubicBezTo>
                  <a:pt x="135" y="138"/>
                  <a:pt x="132" y="133"/>
                  <a:pt x="131" y="128"/>
                </a:cubicBezTo>
                <a:cubicBezTo>
                  <a:pt x="125" y="105"/>
                  <a:pt x="63" y="112"/>
                  <a:pt x="31" y="119"/>
                </a:cubicBezTo>
                <a:cubicBezTo>
                  <a:pt x="29" y="120"/>
                  <a:pt x="25" y="121"/>
                  <a:pt x="24" y="118"/>
                </a:cubicBezTo>
                <a:cubicBezTo>
                  <a:pt x="22" y="115"/>
                  <a:pt x="26" y="109"/>
                  <a:pt x="36" y="97"/>
                </a:cubicBezTo>
                <a:cubicBezTo>
                  <a:pt x="42" y="89"/>
                  <a:pt x="49" y="80"/>
                  <a:pt x="55" y="71"/>
                </a:cubicBezTo>
                <a:cubicBezTo>
                  <a:pt x="72" y="44"/>
                  <a:pt x="106" y="65"/>
                  <a:pt x="142" y="87"/>
                </a:cubicBezTo>
                <a:cubicBezTo>
                  <a:pt x="146" y="89"/>
                  <a:pt x="149" y="91"/>
                  <a:pt x="153" y="93"/>
                </a:cubicBezTo>
                <a:cubicBezTo>
                  <a:pt x="169" y="103"/>
                  <a:pt x="178" y="104"/>
                  <a:pt x="185" y="104"/>
                </a:cubicBezTo>
                <a:cubicBezTo>
                  <a:pt x="179" y="92"/>
                  <a:pt x="136" y="65"/>
                  <a:pt x="119" y="63"/>
                </a:cubicBezTo>
                <a:cubicBezTo>
                  <a:pt x="105" y="61"/>
                  <a:pt x="91" y="47"/>
                  <a:pt x="91" y="38"/>
                </a:cubicBezTo>
                <a:cubicBezTo>
                  <a:pt x="91" y="36"/>
                  <a:pt x="92" y="31"/>
                  <a:pt x="99" y="31"/>
                </a:cubicBezTo>
                <a:cubicBezTo>
                  <a:pt x="105" y="30"/>
                  <a:pt x="115" y="26"/>
                  <a:pt x="127" y="21"/>
                </a:cubicBezTo>
                <a:cubicBezTo>
                  <a:pt x="152" y="12"/>
                  <a:pt x="182" y="0"/>
                  <a:pt x="199" y="5"/>
                </a:cubicBezTo>
                <a:cubicBezTo>
                  <a:pt x="217" y="11"/>
                  <a:pt x="219" y="40"/>
                  <a:pt x="222" y="64"/>
                </a:cubicBezTo>
                <a:cubicBezTo>
                  <a:pt x="223" y="76"/>
                  <a:pt x="224" y="87"/>
                  <a:pt x="226" y="89"/>
                </a:cubicBezTo>
                <a:cubicBezTo>
                  <a:pt x="226" y="89"/>
                  <a:pt x="226" y="89"/>
                  <a:pt x="227" y="89"/>
                </a:cubicBezTo>
                <a:cubicBezTo>
                  <a:pt x="233" y="88"/>
                  <a:pt x="253" y="63"/>
                  <a:pt x="267" y="44"/>
                </a:cubicBezTo>
                <a:cubicBezTo>
                  <a:pt x="278" y="30"/>
                  <a:pt x="287" y="18"/>
                  <a:pt x="291" y="16"/>
                </a:cubicBezTo>
                <a:cubicBezTo>
                  <a:pt x="296" y="12"/>
                  <a:pt x="303" y="12"/>
                  <a:pt x="305" y="15"/>
                </a:cubicBezTo>
                <a:cubicBezTo>
                  <a:pt x="306" y="17"/>
                  <a:pt x="308" y="22"/>
                  <a:pt x="297" y="31"/>
                </a:cubicBezTo>
                <a:cubicBezTo>
                  <a:pt x="281" y="45"/>
                  <a:pt x="239" y="97"/>
                  <a:pt x="239" y="98"/>
                </a:cubicBezTo>
                <a:cubicBezTo>
                  <a:pt x="236" y="96"/>
                  <a:pt x="236" y="96"/>
                  <a:pt x="236" y="96"/>
                </a:cubicBezTo>
                <a:cubicBezTo>
                  <a:pt x="238" y="94"/>
                  <a:pt x="279" y="42"/>
                  <a:pt x="295" y="29"/>
                </a:cubicBezTo>
                <a:cubicBezTo>
                  <a:pt x="302" y="23"/>
                  <a:pt x="304" y="19"/>
                  <a:pt x="303" y="17"/>
                </a:cubicBezTo>
                <a:cubicBezTo>
                  <a:pt x="302" y="15"/>
                  <a:pt x="297" y="15"/>
                  <a:pt x="292" y="18"/>
                </a:cubicBezTo>
                <a:cubicBezTo>
                  <a:pt x="289" y="21"/>
                  <a:pt x="279" y="33"/>
                  <a:pt x="269" y="46"/>
                </a:cubicBezTo>
                <a:cubicBezTo>
                  <a:pt x="249" y="73"/>
                  <a:pt x="235" y="91"/>
                  <a:pt x="227" y="92"/>
                </a:cubicBezTo>
                <a:cubicBezTo>
                  <a:pt x="226" y="92"/>
                  <a:pt x="225" y="92"/>
                  <a:pt x="224" y="92"/>
                </a:cubicBezTo>
                <a:cubicBezTo>
                  <a:pt x="221" y="89"/>
                  <a:pt x="220" y="80"/>
                  <a:pt x="219" y="65"/>
                </a:cubicBezTo>
                <a:cubicBezTo>
                  <a:pt x="217" y="43"/>
                  <a:pt x="214" y="13"/>
                  <a:pt x="199" y="8"/>
                </a:cubicBezTo>
                <a:cubicBezTo>
                  <a:pt x="182" y="3"/>
                  <a:pt x="151" y="15"/>
                  <a:pt x="128" y="24"/>
                </a:cubicBezTo>
                <a:cubicBezTo>
                  <a:pt x="116" y="29"/>
                  <a:pt x="106" y="33"/>
                  <a:pt x="100" y="33"/>
                </a:cubicBezTo>
                <a:cubicBezTo>
                  <a:pt x="94" y="34"/>
                  <a:pt x="94" y="37"/>
                  <a:pt x="94" y="38"/>
                </a:cubicBezTo>
                <a:cubicBezTo>
                  <a:pt x="94" y="46"/>
                  <a:pt x="107" y="59"/>
                  <a:pt x="119" y="60"/>
                </a:cubicBezTo>
                <a:cubicBezTo>
                  <a:pt x="137" y="62"/>
                  <a:pt x="183" y="90"/>
                  <a:pt x="188" y="104"/>
                </a:cubicBezTo>
                <a:cubicBezTo>
                  <a:pt x="188" y="104"/>
                  <a:pt x="188" y="104"/>
                  <a:pt x="188" y="104"/>
                </a:cubicBezTo>
                <a:cubicBezTo>
                  <a:pt x="195" y="104"/>
                  <a:pt x="199" y="104"/>
                  <a:pt x="207" y="116"/>
                </a:cubicBezTo>
                <a:cubicBezTo>
                  <a:pt x="211" y="122"/>
                  <a:pt x="212" y="125"/>
                  <a:pt x="211" y="127"/>
                </a:cubicBezTo>
                <a:cubicBezTo>
                  <a:pt x="210" y="128"/>
                  <a:pt x="209" y="129"/>
                  <a:pt x="206" y="128"/>
                </a:cubicBezTo>
                <a:cubicBezTo>
                  <a:pt x="200" y="126"/>
                  <a:pt x="187" y="116"/>
                  <a:pt x="186" y="107"/>
                </a:cubicBezTo>
                <a:cubicBezTo>
                  <a:pt x="179" y="107"/>
                  <a:pt x="169" y="106"/>
                  <a:pt x="152" y="96"/>
                </a:cubicBezTo>
                <a:cubicBezTo>
                  <a:pt x="148" y="94"/>
                  <a:pt x="144" y="91"/>
                  <a:pt x="140" y="89"/>
                </a:cubicBezTo>
                <a:cubicBezTo>
                  <a:pt x="106" y="68"/>
                  <a:pt x="73" y="48"/>
                  <a:pt x="58" y="72"/>
                </a:cubicBezTo>
                <a:cubicBezTo>
                  <a:pt x="51" y="82"/>
                  <a:pt x="44" y="91"/>
                  <a:pt x="38" y="99"/>
                </a:cubicBezTo>
                <a:cubicBezTo>
                  <a:pt x="33" y="106"/>
                  <a:pt x="25" y="115"/>
                  <a:pt x="26" y="117"/>
                </a:cubicBezTo>
                <a:cubicBezTo>
                  <a:pt x="26" y="117"/>
                  <a:pt x="26" y="117"/>
                  <a:pt x="26" y="117"/>
                </a:cubicBezTo>
                <a:cubicBezTo>
                  <a:pt x="26" y="117"/>
                  <a:pt x="27" y="117"/>
                  <a:pt x="31" y="117"/>
                </a:cubicBezTo>
                <a:cubicBezTo>
                  <a:pt x="35" y="116"/>
                  <a:pt x="126" y="96"/>
                  <a:pt x="134" y="128"/>
                </a:cubicBezTo>
                <a:cubicBezTo>
                  <a:pt x="135" y="133"/>
                  <a:pt x="138" y="137"/>
                  <a:pt x="142" y="142"/>
                </a:cubicBezTo>
                <a:cubicBezTo>
                  <a:pt x="145" y="141"/>
                  <a:pt x="149" y="141"/>
                  <a:pt x="151" y="140"/>
                </a:cubicBezTo>
                <a:cubicBezTo>
                  <a:pt x="153" y="140"/>
                  <a:pt x="153" y="140"/>
                  <a:pt x="153" y="140"/>
                </a:cubicBezTo>
                <a:cubicBezTo>
                  <a:pt x="167" y="138"/>
                  <a:pt x="178" y="144"/>
                  <a:pt x="185" y="159"/>
                </a:cubicBezTo>
                <a:cubicBezTo>
                  <a:pt x="186" y="161"/>
                  <a:pt x="186" y="162"/>
                  <a:pt x="185" y="163"/>
                </a:cubicBezTo>
                <a:cubicBezTo>
                  <a:pt x="184" y="165"/>
                  <a:pt x="180" y="165"/>
                  <a:pt x="175" y="164"/>
                </a:cubicBezTo>
                <a:cubicBezTo>
                  <a:pt x="165" y="162"/>
                  <a:pt x="151" y="155"/>
                  <a:pt x="141" y="145"/>
                </a:cubicBezTo>
                <a:cubicBezTo>
                  <a:pt x="124" y="147"/>
                  <a:pt x="103" y="148"/>
                  <a:pt x="89" y="139"/>
                </a:cubicBezTo>
                <a:cubicBezTo>
                  <a:pt x="73" y="128"/>
                  <a:pt x="31" y="124"/>
                  <a:pt x="21" y="139"/>
                </a:cubicBezTo>
                <a:cubicBezTo>
                  <a:pt x="12" y="150"/>
                  <a:pt x="4" y="182"/>
                  <a:pt x="6" y="191"/>
                </a:cubicBezTo>
                <a:cubicBezTo>
                  <a:pt x="6" y="192"/>
                  <a:pt x="7" y="192"/>
                  <a:pt x="7" y="192"/>
                </a:cubicBezTo>
                <a:cubicBezTo>
                  <a:pt x="8" y="192"/>
                  <a:pt x="13" y="189"/>
                  <a:pt x="19" y="186"/>
                </a:cubicBezTo>
                <a:cubicBezTo>
                  <a:pt x="43" y="173"/>
                  <a:pt x="87" y="148"/>
                  <a:pt x="106" y="165"/>
                </a:cubicBezTo>
                <a:cubicBezTo>
                  <a:pt x="116" y="173"/>
                  <a:pt x="117" y="180"/>
                  <a:pt x="115" y="184"/>
                </a:cubicBezTo>
                <a:cubicBezTo>
                  <a:pt x="111" y="193"/>
                  <a:pt x="92" y="198"/>
                  <a:pt x="68" y="195"/>
                </a:cubicBezTo>
                <a:cubicBezTo>
                  <a:pt x="49" y="193"/>
                  <a:pt x="31" y="197"/>
                  <a:pt x="20" y="206"/>
                </a:cubicBezTo>
                <a:cubicBezTo>
                  <a:pt x="13" y="211"/>
                  <a:pt x="10" y="218"/>
                  <a:pt x="9" y="224"/>
                </a:cubicBezTo>
                <a:cubicBezTo>
                  <a:pt x="8" y="242"/>
                  <a:pt x="12" y="267"/>
                  <a:pt x="17" y="271"/>
                </a:cubicBezTo>
                <a:cubicBezTo>
                  <a:pt x="18" y="271"/>
                  <a:pt x="18" y="271"/>
                  <a:pt x="19" y="271"/>
                </a:cubicBezTo>
                <a:cubicBezTo>
                  <a:pt x="21" y="270"/>
                  <a:pt x="26" y="264"/>
                  <a:pt x="32" y="258"/>
                </a:cubicBezTo>
                <a:cubicBezTo>
                  <a:pt x="50" y="240"/>
                  <a:pt x="79" y="209"/>
                  <a:pt x="98" y="209"/>
                </a:cubicBezTo>
                <a:cubicBezTo>
                  <a:pt x="98" y="209"/>
                  <a:pt x="99" y="209"/>
                  <a:pt x="99" y="209"/>
                </a:cubicBezTo>
                <a:cubicBezTo>
                  <a:pt x="103" y="209"/>
                  <a:pt x="107" y="210"/>
                  <a:pt x="109" y="213"/>
                </a:cubicBezTo>
                <a:cubicBezTo>
                  <a:pt x="118" y="222"/>
                  <a:pt x="120" y="230"/>
                  <a:pt x="118" y="238"/>
                </a:cubicBezTo>
                <a:cubicBezTo>
                  <a:pt x="114" y="247"/>
                  <a:pt x="100" y="252"/>
                  <a:pt x="89" y="253"/>
                </a:cubicBezTo>
                <a:cubicBezTo>
                  <a:pt x="77" y="254"/>
                  <a:pt x="47" y="261"/>
                  <a:pt x="36" y="277"/>
                </a:cubicBezTo>
                <a:cubicBezTo>
                  <a:pt x="32" y="283"/>
                  <a:pt x="31" y="289"/>
                  <a:pt x="33" y="295"/>
                </a:cubicBezTo>
                <a:cubicBezTo>
                  <a:pt x="39" y="314"/>
                  <a:pt x="53" y="325"/>
                  <a:pt x="63" y="326"/>
                </a:cubicBezTo>
                <a:cubicBezTo>
                  <a:pt x="66" y="326"/>
                  <a:pt x="70" y="325"/>
                  <a:pt x="72" y="320"/>
                </a:cubicBezTo>
                <a:cubicBezTo>
                  <a:pt x="77" y="307"/>
                  <a:pt x="101" y="278"/>
                  <a:pt x="114" y="273"/>
                </a:cubicBezTo>
                <a:cubicBezTo>
                  <a:pt x="117" y="272"/>
                  <a:pt x="119" y="272"/>
                  <a:pt x="121" y="273"/>
                </a:cubicBezTo>
                <a:cubicBezTo>
                  <a:pt x="125" y="275"/>
                  <a:pt x="128" y="279"/>
                  <a:pt x="128" y="283"/>
                </a:cubicBezTo>
                <a:cubicBezTo>
                  <a:pt x="129" y="292"/>
                  <a:pt x="119" y="305"/>
                  <a:pt x="98" y="321"/>
                </a:cubicBezTo>
                <a:cubicBezTo>
                  <a:pt x="83" y="333"/>
                  <a:pt x="76" y="340"/>
                  <a:pt x="75" y="346"/>
                </a:cubicBezTo>
                <a:cubicBezTo>
                  <a:pt x="75" y="350"/>
                  <a:pt x="79" y="354"/>
                  <a:pt x="84" y="359"/>
                </a:cubicBezTo>
                <a:cubicBezTo>
                  <a:pt x="85" y="361"/>
                  <a:pt x="87" y="363"/>
                  <a:pt x="89" y="365"/>
                </a:cubicBezTo>
                <a:cubicBezTo>
                  <a:pt x="98" y="375"/>
                  <a:pt x="102" y="391"/>
                  <a:pt x="105" y="402"/>
                </a:cubicBezTo>
                <a:cubicBezTo>
                  <a:pt x="107" y="407"/>
                  <a:pt x="109" y="414"/>
                  <a:pt x="110" y="415"/>
                </a:cubicBezTo>
                <a:cubicBezTo>
                  <a:pt x="110" y="415"/>
                  <a:pt x="112" y="413"/>
                  <a:pt x="113" y="411"/>
                </a:cubicBezTo>
                <a:cubicBezTo>
                  <a:pt x="116" y="405"/>
                  <a:pt x="122" y="395"/>
                  <a:pt x="139" y="391"/>
                </a:cubicBezTo>
                <a:cubicBezTo>
                  <a:pt x="142" y="390"/>
                  <a:pt x="145" y="389"/>
                  <a:pt x="147" y="389"/>
                </a:cubicBezTo>
                <a:cubicBezTo>
                  <a:pt x="164" y="385"/>
                  <a:pt x="166" y="385"/>
                  <a:pt x="160" y="359"/>
                </a:cubicBezTo>
                <a:cubicBezTo>
                  <a:pt x="155" y="333"/>
                  <a:pt x="160" y="294"/>
                  <a:pt x="169" y="280"/>
                </a:cubicBezTo>
                <a:cubicBezTo>
                  <a:pt x="172" y="277"/>
                  <a:pt x="174" y="275"/>
                  <a:pt x="176" y="275"/>
                </a:cubicBezTo>
                <a:cubicBezTo>
                  <a:pt x="180" y="275"/>
                  <a:pt x="184" y="276"/>
                  <a:pt x="186" y="280"/>
                </a:cubicBezTo>
                <a:cubicBezTo>
                  <a:pt x="193" y="290"/>
                  <a:pt x="195" y="312"/>
                  <a:pt x="185" y="332"/>
                </a:cubicBezTo>
                <a:cubicBezTo>
                  <a:pt x="179" y="343"/>
                  <a:pt x="187" y="350"/>
                  <a:pt x="192" y="353"/>
                </a:cubicBezTo>
                <a:cubicBezTo>
                  <a:pt x="203" y="360"/>
                  <a:pt x="222" y="360"/>
                  <a:pt x="230" y="350"/>
                </a:cubicBezTo>
                <a:cubicBezTo>
                  <a:pt x="238" y="341"/>
                  <a:pt x="234" y="332"/>
                  <a:pt x="229" y="321"/>
                </a:cubicBezTo>
                <a:cubicBezTo>
                  <a:pt x="224" y="313"/>
                  <a:pt x="219" y="302"/>
                  <a:pt x="218" y="289"/>
                </a:cubicBezTo>
                <a:cubicBezTo>
                  <a:pt x="216" y="265"/>
                  <a:pt x="223" y="232"/>
                  <a:pt x="232" y="230"/>
                </a:cubicBezTo>
                <a:cubicBezTo>
                  <a:pt x="236" y="229"/>
                  <a:pt x="239" y="232"/>
                  <a:pt x="242" y="239"/>
                </a:cubicBezTo>
                <a:cubicBezTo>
                  <a:pt x="247" y="252"/>
                  <a:pt x="250" y="273"/>
                  <a:pt x="253" y="291"/>
                </a:cubicBezTo>
                <a:cubicBezTo>
                  <a:pt x="255" y="309"/>
                  <a:pt x="259" y="332"/>
                  <a:pt x="263" y="333"/>
                </a:cubicBezTo>
                <a:cubicBezTo>
                  <a:pt x="267" y="333"/>
                  <a:pt x="272" y="327"/>
                  <a:pt x="279" y="319"/>
                </a:cubicBezTo>
                <a:cubicBezTo>
                  <a:pt x="284" y="311"/>
                  <a:pt x="291" y="302"/>
                  <a:pt x="301" y="295"/>
                </a:cubicBezTo>
                <a:cubicBezTo>
                  <a:pt x="302" y="294"/>
                  <a:pt x="302" y="294"/>
                  <a:pt x="302" y="294"/>
                </a:cubicBezTo>
                <a:cubicBezTo>
                  <a:pt x="312" y="286"/>
                  <a:pt x="320" y="280"/>
                  <a:pt x="320" y="272"/>
                </a:cubicBezTo>
                <a:cubicBezTo>
                  <a:pt x="319" y="264"/>
                  <a:pt x="309" y="254"/>
                  <a:pt x="288" y="241"/>
                </a:cubicBezTo>
                <a:cubicBezTo>
                  <a:pt x="263" y="225"/>
                  <a:pt x="255" y="209"/>
                  <a:pt x="256" y="198"/>
                </a:cubicBezTo>
                <a:cubicBezTo>
                  <a:pt x="257" y="194"/>
                  <a:pt x="259" y="190"/>
                  <a:pt x="263" y="189"/>
                </a:cubicBezTo>
                <a:cubicBezTo>
                  <a:pt x="268" y="187"/>
                  <a:pt x="275" y="189"/>
                  <a:pt x="283" y="195"/>
                </a:cubicBezTo>
                <a:cubicBezTo>
                  <a:pt x="293" y="205"/>
                  <a:pt x="302" y="218"/>
                  <a:pt x="310" y="229"/>
                </a:cubicBezTo>
                <a:cubicBezTo>
                  <a:pt x="318" y="241"/>
                  <a:pt x="324" y="251"/>
                  <a:pt x="330" y="252"/>
                </a:cubicBezTo>
                <a:cubicBezTo>
                  <a:pt x="331" y="252"/>
                  <a:pt x="332" y="251"/>
                  <a:pt x="333" y="250"/>
                </a:cubicBezTo>
                <a:cubicBezTo>
                  <a:pt x="346" y="240"/>
                  <a:pt x="372" y="189"/>
                  <a:pt x="369" y="181"/>
                </a:cubicBezTo>
                <a:cubicBezTo>
                  <a:pt x="368" y="178"/>
                  <a:pt x="360" y="179"/>
                  <a:pt x="353" y="180"/>
                </a:cubicBezTo>
                <a:cubicBezTo>
                  <a:pt x="337" y="181"/>
                  <a:pt x="313" y="184"/>
                  <a:pt x="300" y="165"/>
                </a:cubicBezTo>
                <a:cubicBezTo>
                  <a:pt x="291" y="154"/>
                  <a:pt x="291" y="143"/>
                  <a:pt x="298" y="137"/>
                </a:cubicBezTo>
                <a:cubicBezTo>
                  <a:pt x="306" y="129"/>
                  <a:pt x="323" y="130"/>
                  <a:pt x="337" y="143"/>
                </a:cubicBezTo>
                <a:cubicBezTo>
                  <a:pt x="338" y="143"/>
                  <a:pt x="338" y="143"/>
                  <a:pt x="338" y="143"/>
                </a:cubicBezTo>
                <a:cubicBezTo>
                  <a:pt x="350" y="154"/>
                  <a:pt x="363" y="166"/>
                  <a:pt x="367" y="164"/>
                </a:cubicBezTo>
                <a:cubicBezTo>
                  <a:pt x="369" y="163"/>
                  <a:pt x="371" y="158"/>
                  <a:pt x="365" y="136"/>
                </a:cubicBezTo>
                <a:cubicBezTo>
                  <a:pt x="359" y="111"/>
                  <a:pt x="343" y="100"/>
                  <a:pt x="331" y="94"/>
                </a:cubicBezTo>
                <a:cubicBezTo>
                  <a:pt x="314" y="86"/>
                  <a:pt x="292" y="86"/>
                  <a:pt x="277" y="94"/>
                </a:cubicBezTo>
                <a:cubicBezTo>
                  <a:pt x="248" y="109"/>
                  <a:pt x="178" y="209"/>
                  <a:pt x="151" y="274"/>
                </a:cubicBezTo>
                <a:cubicBezTo>
                  <a:pt x="148" y="273"/>
                  <a:pt x="148" y="273"/>
                  <a:pt x="148" y="273"/>
                </a:cubicBezTo>
                <a:cubicBezTo>
                  <a:pt x="176" y="206"/>
                  <a:pt x="246" y="106"/>
                  <a:pt x="275" y="92"/>
                </a:cubicBezTo>
                <a:cubicBezTo>
                  <a:pt x="292" y="83"/>
                  <a:pt x="314" y="83"/>
                  <a:pt x="332" y="92"/>
                </a:cubicBezTo>
                <a:cubicBezTo>
                  <a:pt x="345" y="97"/>
                  <a:pt x="361" y="110"/>
                  <a:pt x="368" y="135"/>
                </a:cubicBezTo>
                <a:cubicBezTo>
                  <a:pt x="373" y="154"/>
                  <a:pt x="373" y="164"/>
                  <a:pt x="369" y="166"/>
                </a:cubicBezTo>
                <a:cubicBezTo>
                  <a:pt x="363" y="170"/>
                  <a:pt x="353" y="161"/>
                  <a:pt x="336" y="145"/>
                </a:cubicBezTo>
                <a:cubicBezTo>
                  <a:pt x="335" y="145"/>
                  <a:pt x="335" y="145"/>
                  <a:pt x="335" y="145"/>
                </a:cubicBezTo>
                <a:cubicBezTo>
                  <a:pt x="322" y="133"/>
                  <a:pt x="307" y="133"/>
                  <a:pt x="300" y="139"/>
                </a:cubicBezTo>
                <a:cubicBezTo>
                  <a:pt x="294" y="144"/>
                  <a:pt x="295" y="153"/>
                  <a:pt x="302" y="163"/>
                </a:cubicBezTo>
                <a:cubicBezTo>
                  <a:pt x="315" y="180"/>
                  <a:pt x="336" y="178"/>
                  <a:pt x="352" y="177"/>
                </a:cubicBezTo>
                <a:cubicBezTo>
                  <a:pt x="362" y="176"/>
                  <a:pt x="370" y="175"/>
                  <a:pt x="372" y="180"/>
                </a:cubicBezTo>
                <a:cubicBezTo>
                  <a:pt x="376" y="191"/>
                  <a:pt x="347" y="244"/>
                  <a:pt x="335" y="253"/>
                </a:cubicBezTo>
                <a:cubicBezTo>
                  <a:pt x="333" y="254"/>
                  <a:pt x="331" y="255"/>
                  <a:pt x="329" y="255"/>
                </a:cubicBezTo>
                <a:cubicBezTo>
                  <a:pt x="323" y="254"/>
                  <a:pt x="316" y="243"/>
                  <a:pt x="307" y="231"/>
                </a:cubicBezTo>
                <a:cubicBezTo>
                  <a:pt x="300" y="220"/>
                  <a:pt x="291" y="207"/>
                  <a:pt x="281" y="198"/>
                </a:cubicBezTo>
                <a:cubicBezTo>
                  <a:pt x="274" y="192"/>
                  <a:pt x="268" y="190"/>
                  <a:pt x="264" y="192"/>
                </a:cubicBezTo>
                <a:cubicBezTo>
                  <a:pt x="261" y="193"/>
                  <a:pt x="260" y="195"/>
                  <a:pt x="259" y="199"/>
                </a:cubicBezTo>
                <a:cubicBezTo>
                  <a:pt x="259" y="208"/>
                  <a:pt x="266" y="223"/>
                  <a:pt x="290" y="238"/>
                </a:cubicBezTo>
                <a:cubicBezTo>
                  <a:pt x="312" y="252"/>
                  <a:pt x="322" y="263"/>
                  <a:pt x="323" y="272"/>
                </a:cubicBezTo>
                <a:cubicBezTo>
                  <a:pt x="323" y="281"/>
                  <a:pt x="314" y="288"/>
                  <a:pt x="304" y="296"/>
                </a:cubicBezTo>
                <a:cubicBezTo>
                  <a:pt x="303" y="297"/>
                  <a:pt x="303" y="297"/>
                  <a:pt x="303" y="297"/>
                </a:cubicBezTo>
                <a:cubicBezTo>
                  <a:pt x="294" y="304"/>
                  <a:pt x="287" y="313"/>
                  <a:pt x="281" y="320"/>
                </a:cubicBezTo>
                <a:cubicBezTo>
                  <a:pt x="274" y="330"/>
                  <a:pt x="269" y="337"/>
                  <a:pt x="262" y="335"/>
                </a:cubicBezTo>
                <a:cubicBezTo>
                  <a:pt x="256" y="334"/>
                  <a:pt x="254" y="319"/>
                  <a:pt x="250" y="292"/>
                </a:cubicBezTo>
                <a:cubicBezTo>
                  <a:pt x="247" y="273"/>
                  <a:pt x="244" y="252"/>
                  <a:pt x="239" y="240"/>
                </a:cubicBezTo>
                <a:cubicBezTo>
                  <a:pt x="237" y="235"/>
                  <a:pt x="235" y="232"/>
                  <a:pt x="233" y="233"/>
                </a:cubicBezTo>
                <a:cubicBezTo>
                  <a:pt x="226" y="234"/>
                  <a:pt x="219" y="263"/>
                  <a:pt x="221" y="288"/>
                </a:cubicBezTo>
                <a:cubicBezTo>
                  <a:pt x="222" y="302"/>
                  <a:pt x="227" y="311"/>
                  <a:pt x="231" y="320"/>
                </a:cubicBezTo>
                <a:cubicBezTo>
                  <a:pt x="237" y="332"/>
                  <a:pt x="242" y="341"/>
                  <a:pt x="233" y="352"/>
                </a:cubicBezTo>
                <a:cubicBezTo>
                  <a:pt x="223" y="364"/>
                  <a:pt x="202" y="363"/>
                  <a:pt x="190" y="356"/>
                </a:cubicBezTo>
                <a:cubicBezTo>
                  <a:pt x="180" y="349"/>
                  <a:pt x="178" y="340"/>
                  <a:pt x="182" y="330"/>
                </a:cubicBezTo>
                <a:cubicBezTo>
                  <a:pt x="191" y="312"/>
                  <a:pt x="190" y="291"/>
                  <a:pt x="184" y="282"/>
                </a:cubicBezTo>
                <a:cubicBezTo>
                  <a:pt x="182" y="279"/>
                  <a:pt x="180" y="278"/>
                  <a:pt x="177" y="278"/>
                </a:cubicBezTo>
                <a:cubicBezTo>
                  <a:pt x="175" y="278"/>
                  <a:pt x="174" y="279"/>
                  <a:pt x="172" y="282"/>
                </a:cubicBezTo>
                <a:cubicBezTo>
                  <a:pt x="163" y="294"/>
                  <a:pt x="158" y="331"/>
                  <a:pt x="163" y="358"/>
                </a:cubicBezTo>
                <a:cubicBezTo>
                  <a:pt x="169" y="386"/>
                  <a:pt x="166" y="388"/>
                  <a:pt x="148" y="392"/>
                </a:cubicBezTo>
                <a:cubicBezTo>
                  <a:pt x="146" y="392"/>
                  <a:pt x="143" y="393"/>
                  <a:pt x="140" y="393"/>
                </a:cubicBezTo>
                <a:cubicBezTo>
                  <a:pt x="124" y="397"/>
                  <a:pt x="119" y="407"/>
                  <a:pt x="116" y="412"/>
                </a:cubicBezTo>
                <a:cubicBezTo>
                  <a:pt x="114" y="415"/>
                  <a:pt x="112" y="418"/>
                  <a:pt x="110" y="418"/>
                </a:cubicBezTo>
                <a:close/>
                <a:moveTo>
                  <a:pt x="145" y="144"/>
                </a:moveTo>
                <a:cubicBezTo>
                  <a:pt x="154" y="153"/>
                  <a:pt x="168" y="160"/>
                  <a:pt x="176" y="161"/>
                </a:cubicBezTo>
                <a:cubicBezTo>
                  <a:pt x="181" y="162"/>
                  <a:pt x="183" y="162"/>
                  <a:pt x="183" y="161"/>
                </a:cubicBezTo>
                <a:cubicBezTo>
                  <a:pt x="183" y="161"/>
                  <a:pt x="183" y="161"/>
                  <a:pt x="183" y="160"/>
                </a:cubicBezTo>
                <a:cubicBezTo>
                  <a:pt x="176" y="146"/>
                  <a:pt x="166" y="141"/>
                  <a:pt x="153" y="143"/>
                </a:cubicBezTo>
                <a:cubicBezTo>
                  <a:pt x="152" y="143"/>
                  <a:pt x="152" y="143"/>
                  <a:pt x="152" y="143"/>
                </a:cubicBezTo>
                <a:cubicBezTo>
                  <a:pt x="150" y="143"/>
                  <a:pt x="147" y="144"/>
                  <a:pt x="145" y="144"/>
                </a:cubicBezTo>
                <a:close/>
                <a:moveTo>
                  <a:pt x="189" y="107"/>
                </a:moveTo>
                <a:cubicBezTo>
                  <a:pt x="190" y="112"/>
                  <a:pt x="197" y="120"/>
                  <a:pt x="203" y="123"/>
                </a:cubicBezTo>
                <a:cubicBezTo>
                  <a:pt x="206" y="125"/>
                  <a:pt x="208" y="125"/>
                  <a:pt x="208" y="125"/>
                </a:cubicBezTo>
                <a:cubicBezTo>
                  <a:pt x="208" y="125"/>
                  <a:pt x="208" y="124"/>
                  <a:pt x="204" y="117"/>
                </a:cubicBezTo>
                <a:cubicBezTo>
                  <a:pt x="198" y="107"/>
                  <a:pt x="195" y="107"/>
                  <a:pt x="189" y="107"/>
                </a:cubicBezTo>
                <a:close/>
              </a:path>
            </a:pathLst>
          </a:custGeom>
          <a:solidFill>
            <a:srgbClr val="E2B7A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44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2354580" y="1925017"/>
            <a:ext cx="8926831" cy="9299243"/>
          </a:xfrm>
          <a:prstGeom prst="rect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brightnessContrast bright="-6000" contrast="22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22935787" y="12305997"/>
            <a:ext cx="635000" cy="635000"/>
          </a:xfrm>
          <a:prstGeom prst="ellipse">
            <a:avLst/>
          </a:prstGeom>
          <a:solidFill>
            <a:srgbClr val="8D907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>
                <a:latin typeface="Ovo" panose="02020502070400060406" pitchFamily="18" charset="0"/>
              </a:rPr>
              <a:t>Chill 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0A06-B2D4-43AE-B209-43AB3562C227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pPr lvl="0" defTabSz="1828891">
              <a:spcBef>
                <a:spcPts val="0"/>
              </a:spcBef>
            </a:pP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Lorem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ipsum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dolor sit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amet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consectetur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adipiscing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elit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.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Aliquam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dictum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turpis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tristique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dignissim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eros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eu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, dictum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ris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. </a:t>
            </a:r>
          </a:p>
        </p:txBody>
      </p:sp>
      <p:sp>
        <p:nvSpPr>
          <p:cNvPr id="20" name="Freeform 32"/>
          <p:cNvSpPr>
            <a:spLocks/>
          </p:cNvSpPr>
          <p:nvPr/>
        </p:nvSpPr>
        <p:spPr bwMode="auto">
          <a:xfrm>
            <a:off x="13529817" y="2097941"/>
            <a:ext cx="3505200" cy="4057650"/>
          </a:xfrm>
          <a:custGeom>
            <a:avLst/>
            <a:gdLst>
              <a:gd name="T0" fmla="*/ 269 w 366"/>
              <a:gd name="T1" fmla="*/ 110 h 424"/>
              <a:gd name="T2" fmla="*/ 254 w 366"/>
              <a:gd name="T3" fmla="*/ 114 h 424"/>
              <a:gd name="T4" fmla="*/ 334 w 366"/>
              <a:gd name="T5" fmla="*/ 101 h 424"/>
              <a:gd name="T6" fmla="*/ 350 w 366"/>
              <a:gd name="T7" fmla="*/ 229 h 424"/>
              <a:gd name="T8" fmla="*/ 309 w 366"/>
              <a:gd name="T9" fmla="*/ 241 h 424"/>
              <a:gd name="T10" fmla="*/ 260 w 366"/>
              <a:gd name="T11" fmla="*/ 200 h 424"/>
              <a:gd name="T12" fmla="*/ 283 w 366"/>
              <a:gd name="T13" fmla="*/ 247 h 424"/>
              <a:gd name="T14" fmla="*/ 317 w 366"/>
              <a:gd name="T15" fmla="*/ 276 h 424"/>
              <a:gd name="T16" fmla="*/ 254 w 366"/>
              <a:gd name="T17" fmla="*/ 338 h 424"/>
              <a:gd name="T18" fmla="*/ 242 w 366"/>
              <a:gd name="T19" fmla="*/ 277 h 424"/>
              <a:gd name="T20" fmla="*/ 221 w 366"/>
              <a:gd name="T21" fmla="*/ 244 h 424"/>
              <a:gd name="T22" fmla="*/ 223 w 366"/>
              <a:gd name="T23" fmla="*/ 302 h 424"/>
              <a:gd name="T24" fmla="*/ 233 w 366"/>
              <a:gd name="T25" fmla="*/ 351 h 424"/>
              <a:gd name="T26" fmla="*/ 177 w 366"/>
              <a:gd name="T27" fmla="*/ 373 h 424"/>
              <a:gd name="T28" fmla="*/ 176 w 366"/>
              <a:gd name="T29" fmla="*/ 351 h 424"/>
              <a:gd name="T30" fmla="*/ 177 w 366"/>
              <a:gd name="T31" fmla="*/ 296 h 424"/>
              <a:gd name="T32" fmla="*/ 162 w 366"/>
              <a:gd name="T33" fmla="*/ 337 h 424"/>
              <a:gd name="T34" fmla="*/ 149 w 366"/>
              <a:gd name="T35" fmla="*/ 391 h 424"/>
              <a:gd name="T36" fmla="*/ 100 w 366"/>
              <a:gd name="T37" fmla="*/ 395 h 424"/>
              <a:gd name="T38" fmla="*/ 90 w 366"/>
              <a:gd name="T39" fmla="*/ 323 h 424"/>
              <a:gd name="T40" fmla="*/ 124 w 366"/>
              <a:gd name="T41" fmla="*/ 277 h 424"/>
              <a:gd name="T42" fmla="*/ 91 w 366"/>
              <a:gd name="T43" fmla="*/ 291 h 424"/>
              <a:gd name="T44" fmla="*/ 64 w 366"/>
              <a:gd name="T45" fmla="*/ 332 h 424"/>
              <a:gd name="T46" fmla="*/ 50 w 366"/>
              <a:gd name="T47" fmla="*/ 263 h 424"/>
              <a:gd name="T48" fmla="*/ 111 w 366"/>
              <a:gd name="T49" fmla="*/ 225 h 424"/>
              <a:gd name="T50" fmla="*/ 62 w 366"/>
              <a:gd name="T51" fmla="*/ 231 h 424"/>
              <a:gd name="T52" fmla="*/ 17 w 366"/>
              <a:gd name="T53" fmla="*/ 271 h 424"/>
              <a:gd name="T54" fmla="*/ 35 w 366"/>
              <a:gd name="T55" fmla="*/ 202 h 424"/>
              <a:gd name="T56" fmla="*/ 111 w 366"/>
              <a:gd name="T57" fmla="*/ 194 h 424"/>
              <a:gd name="T58" fmla="*/ 75 w 366"/>
              <a:gd name="T59" fmla="*/ 168 h 424"/>
              <a:gd name="T60" fmla="*/ 9 w 366"/>
              <a:gd name="T61" fmla="*/ 198 h 424"/>
              <a:gd name="T62" fmla="*/ 44 w 366"/>
              <a:gd name="T63" fmla="*/ 135 h 424"/>
              <a:gd name="T64" fmla="*/ 130 w 366"/>
              <a:gd name="T65" fmla="*/ 143 h 424"/>
              <a:gd name="T66" fmla="*/ 100 w 366"/>
              <a:gd name="T67" fmla="*/ 119 h 424"/>
              <a:gd name="T68" fmla="*/ 28 w 366"/>
              <a:gd name="T69" fmla="*/ 125 h 424"/>
              <a:gd name="T70" fmla="*/ 90 w 366"/>
              <a:gd name="T71" fmla="*/ 71 h 424"/>
              <a:gd name="T72" fmla="*/ 171 w 366"/>
              <a:gd name="T73" fmla="*/ 101 h 424"/>
              <a:gd name="T74" fmla="*/ 119 w 366"/>
              <a:gd name="T75" fmla="*/ 73 h 424"/>
              <a:gd name="T76" fmla="*/ 98 w 366"/>
              <a:gd name="T77" fmla="*/ 42 h 424"/>
              <a:gd name="T78" fmla="*/ 149 w 366"/>
              <a:gd name="T79" fmla="*/ 16 h 424"/>
              <a:gd name="T80" fmla="*/ 222 w 366"/>
              <a:gd name="T81" fmla="*/ 62 h 424"/>
              <a:gd name="T82" fmla="*/ 222 w 366"/>
              <a:gd name="T83" fmla="*/ 95 h 424"/>
              <a:gd name="T84" fmla="*/ 241 w 366"/>
              <a:gd name="T85" fmla="*/ 85 h 424"/>
              <a:gd name="T86" fmla="*/ 291 w 366"/>
              <a:gd name="T87" fmla="*/ 26 h 424"/>
              <a:gd name="T88" fmla="*/ 293 w 366"/>
              <a:gd name="T89" fmla="*/ 38 h 424"/>
              <a:gd name="T90" fmla="*/ 237 w 366"/>
              <a:gd name="T91" fmla="*/ 102 h 424"/>
              <a:gd name="T92" fmla="*/ 254 w 366"/>
              <a:gd name="T93" fmla="*/ 115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6" h="424">
                <a:moveTo>
                  <a:pt x="269" y="110"/>
                </a:moveTo>
                <a:cubicBezTo>
                  <a:pt x="269" y="110"/>
                  <a:pt x="253" y="115"/>
                  <a:pt x="254" y="114"/>
                </a:cubicBezTo>
                <a:cubicBezTo>
                  <a:pt x="255" y="114"/>
                  <a:pt x="307" y="77"/>
                  <a:pt x="334" y="101"/>
                </a:cubicBezTo>
                <a:cubicBezTo>
                  <a:pt x="362" y="125"/>
                  <a:pt x="366" y="184"/>
                  <a:pt x="350" y="229"/>
                </a:cubicBezTo>
                <a:cubicBezTo>
                  <a:pt x="333" y="273"/>
                  <a:pt x="314" y="258"/>
                  <a:pt x="309" y="241"/>
                </a:cubicBezTo>
                <a:cubicBezTo>
                  <a:pt x="304" y="225"/>
                  <a:pt x="274" y="195"/>
                  <a:pt x="260" y="200"/>
                </a:cubicBezTo>
                <a:cubicBezTo>
                  <a:pt x="245" y="205"/>
                  <a:pt x="259" y="238"/>
                  <a:pt x="283" y="247"/>
                </a:cubicBezTo>
                <a:cubicBezTo>
                  <a:pt x="307" y="257"/>
                  <a:pt x="320" y="262"/>
                  <a:pt x="317" y="276"/>
                </a:cubicBezTo>
                <a:cubicBezTo>
                  <a:pt x="315" y="290"/>
                  <a:pt x="264" y="354"/>
                  <a:pt x="254" y="338"/>
                </a:cubicBezTo>
                <a:cubicBezTo>
                  <a:pt x="245" y="322"/>
                  <a:pt x="239" y="307"/>
                  <a:pt x="242" y="277"/>
                </a:cubicBezTo>
                <a:cubicBezTo>
                  <a:pt x="245" y="248"/>
                  <a:pt x="231" y="236"/>
                  <a:pt x="221" y="244"/>
                </a:cubicBezTo>
                <a:cubicBezTo>
                  <a:pt x="211" y="253"/>
                  <a:pt x="212" y="280"/>
                  <a:pt x="223" y="302"/>
                </a:cubicBezTo>
                <a:cubicBezTo>
                  <a:pt x="234" y="324"/>
                  <a:pt x="244" y="342"/>
                  <a:pt x="233" y="351"/>
                </a:cubicBezTo>
                <a:cubicBezTo>
                  <a:pt x="221" y="359"/>
                  <a:pt x="183" y="375"/>
                  <a:pt x="177" y="373"/>
                </a:cubicBezTo>
                <a:cubicBezTo>
                  <a:pt x="170" y="372"/>
                  <a:pt x="172" y="368"/>
                  <a:pt x="176" y="351"/>
                </a:cubicBezTo>
                <a:cubicBezTo>
                  <a:pt x="180" y="334"/>
                  <a:pt x="187" y="299"/>
                  <a:pt x="177" y="296"/>
                </a:cubicBezTo>
                <a:cubicBezTo>
                  <a:pt x="167" y="294"/>
                  <a:pt x="160" y="323"/>
                  <a:pt x="162" y="337"/>
                </a:cubicBezTo>
                <a:cubicBezTo>
                  <a:pt x="163" y="350"/>
                  <a:pt x="166" y="381"/>
                  <a:pt x="149" y="391"/>
                </a:cubicBezTo>
                <a:cubicBezTo>
                  <a:pt x="133" y="401"/>
                  <a:pt x="116" y="424"/>
                  <a:pt x="100" y="395"/>
                </a:cubicBezTo>
                <a:cubicBezTo>
                  <a:pt x="84" y="365"/>
                  <a:pt x="66" y="345"/>
                  <a:pt x="90" y="323"/>
                </a:cubicBezTo>
                <a:cubicBezTo>
                  <a:pt x="115" y="301"/>
                  <a:pt x="135" y="281"/>
                  <a:pt x="124" y="277"/>
                </a:cubicBezTo>
                <a:cubicBezTo>
                  <a:pt x="113" y="272"/>
                  <a:pt x="101" y="276"/>
                  <a:pt x="91" y="291"/>
                </a:cubicBezTo>
                <a:cubicBezTo>
                  <a:pt x="81" y="306"/>
                  <a:pt x="78" y="332"/>
                  <a:pt x="64" y="332"/>
                </a:cubicBezTo>
                <a:cubicBezTo>
                  <a:pt x="50" y="332"/>
                  <a:pt x="3" y="278"/>
                  <a:pt x="50" y="263"/>
                </a:cubicBezTo>
                <a:cubicBezTo>
                  <a:pt x="97" y="247"/>
                  <a:pt x="124" y="249"/>
                  <a:pt x="111" y="225"/>
                </a:cubicBezTo>
                <a:cubicBezTo>
                  <a:pt x="97" y="201"/>
                  <a:pt x="70" y="226"/>
                  <a:pt x="62" y="231"/>
                </a:cubicBezTo>
                <a:cubicBezTo>
                  <a:pt x="55" y="237"/>
                  <a:pt x="26" y="289"/>
                  <a:pt x="17" y="271"/>
                </a:cubicBezTo>
                <a:cubicBezTo>
                  <a:pt x="8" y="253"/>
                  <a:pt x="0" y="213"/>
                  <a:pt x="35" y="202"/>
                </a:cubicBezTo>
                <a:cubicBezTo>
                  <a:pt x="69" y="192"/>
                  <a:pt x="100" y="206"/>
                  <a:pt x="111" y="194"/>
                </a:cubicBezTo>
                <a:cubicBezTo>
                  <a:pt x="122" y="181"/>
                  <a:pt x="98" y="158"/>
                  <a:pt x="75" y="168"/>
                </a:cubicBezTo>
                <a:cubicBezTo>
                  <a:pt x="52" y="177"/>
                  <a:pt x="15" y="203"/>
                  <a:pt x="9" y="198"/>
                </a:cubicBezTo>
                <a:cubicBezTo>
                  <a:pt x="3" y="192"/>
                  <a:pt x="15" y="134"/>
                  <a:pt x="44" y="135"/>
                </a:cubicBezTo>
                <a:cubicBezTo>
                  <a:pt x="72" y="136"/>
                  <a:pt x="128" y="165"/>
                  <a:pt x="130" y="143"/>
                </a:cubicBezTo>
                <a:cubicBezTo>
                  <a:pt x="132" y="121"/>
                  <a:pt x="120" y="119"/>
                  <a:pt x="100" y="119"/>
                </a:cubicBezTo>
                <a:cubicBezTo>
                  <a:pt x="80" y="118"/>
                  <a:pt x="29" y="130"/>
                  <a:pt x="28" y="125"/>
                </a:cubicBezTo>
                <a:cubicBezTo>
                  <a:pt x="27" y="120"/>
                  <a:pt x="54" y="56"/>
                  <a:pt x="90" y="71"/>
                </a:cubicBezTo>
                <a:cubicBezTo>
                  <a:pt x="125" y="85"/>
                  <a:pt x="182" y="122"/>
                  <a:pt x="171" y="101"/>
                </a:cubicBezTo>
                <a:cubicBezTo>
                  <a:pt x="159" y="80"/>
                  <a:pt x="142" y="78"/>
                  <a:pt x="119" y="73"/>
                </a:cubicBezTo>
                <a:cubicBezTo>
                  <a:pt x="96" y="69"/>
                  <a:pt x="87" y="49"/>
                  <a:pt x="98" y="42"/>
                </a:cubicBezTo>
                <a:cubicBezTo>
                  <a:pt x="109" y="35"/>
                  <a:pt x="128" y="32"/>
                  <a:pt x="149" y="16"/>
                </a:cubicBezTo>
                <a:cubicBezTo>
                  <a:pt x="171" y="0"/>
                  <a:pt x="220" y="12"/>
                  <a:pt x="222" y="62"/>
                </a:cubicBezTo>
                <a:cubicBezTo>
                  <a:pt x="222" y="62"/>
                  <a:pt x="215" y="91"/>
                  <a:pt x="222" y="95"/>
                </a:cubicBezTo>
                <a:cubicBezTo>
                  <a:pt x="229" y="99"/>
                  <a:pt x="232" y="97"/>
                  <a:pt x="241" y="85"/>
                </a:cubicBezTo>
                <a:cubicBezTo>
                  <a:pt x="250" y="73"/>
                  <a:pt x="282" y="28"/>
                  <a:pt x="291" y="26"/>
                </a:cubicBezTo>
                <a:cubicBezTo>
                  <a:pt x="300" y="24"/>
                  <a:pt x="302" y="29"/>
                  <a:pt x="293" y="38"/>
                </a:cubicBezTo>
                <a:cubicBezTo>
                  <a:pt x="284" y="47"/>
                  <a:pt x="240" y="91"/>
                  <a:pt x="237" y="102"/>
                </a:cubicBezTo>
                <a:cubicBezTo>
                  <a:pt x="235" y="113"/>
                  <a:pt x="243" y="121"/>
                  <a:pt x="254" y="115"/>
                </a:cubicBezTo>
              </a:path>
            </a:pathLst>
          </a:custGeom>
          <a:solidFill>
            <a:srgbClr val="8D907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33"/>
          <p:cNvSpPr>
            <a:spLocks noEditPoints="1"/>
          </p:cNvSpPr>
          <p:nvPr/>
        </p:nvSpPr>
        <p:spPr bwMode="auto">
          <a:xfrm>
            <a:off x="13510767" y="2145566"/>
            <a:ext cx="3600450" cy="4000500"/>
          </a:xfrm>
          <a:custGeom>
            <a:avLst/>
            <a:gdLst>
              <a:gd name="T0" fmla="*/ 87 w 376"/>
              <a:gd name="T1" fmla="*/ 367 h 418"/>
              <a:gd name="T2" fmla="*/ 125 w 376"/>
              <a:gd name="T3" fmla="*/ 283 h 418"/>
              <a:gd name="T4" fmla="*/ 63 w 376"/>
              <a:gd name="T5" fmla="*/ 329 h 418"/>
              <a:gd name="T6" fmla="*/ 115 w 376"/>
              <a:gd name="T7" fmla="*/ 236 h 418"/>
              <a:gd name="T8" fmla="*/ 34 w 376"/>
              <a:gd name="T9" fmla="*/ 260 h 418"/>
              <a:gd name="T10" fmla="*/ 18 w 376"/>
              <a:gd name="T11" fmla="*/ 204 h 418"/>
              <a:gd name="T12" fmla="*/ 20 w 376"/>
              <a:gd name="T13" fmla="*/ 189 h 418"/>
              <a:gd name="T14" fmla="*/ 91 w 376"/>
              <a:gd name="T15" fmla="*/ 136 h 418"/>
              <a:gd name="T16" fmla="*/ 24 w 376"/>
              <a:gd name="T17" fmla="*/ 118 h 418"/>
              <a:gd name="T18" fmla="*/ 153 w 376"/>
              <a:gd name="T19" fmla="*/ 93 h 418"/>
              <a:gd name="T20" fmla="*/ 99 w 376"/>
              <a:gd name="T21" fmla="*/ 31 h 418"/>
              <a:gd name="T22" fmla="*/ 226 w 376"/>
              <a:gd name="T23" fmla="*/ 89 h 418"/>
              <a:gd name="T24" fmla="*/ 305 w 376"/>
              <a:gd name="T25" fmla="*/ 15 h 418"/>
              <a:gd name="T26" fmla="*/ 295 w 376"/>
              <a:gd name="T27" fmla="*/ 29 h 418"/>
              <a:gd name="T28" fmla="*/ 227 w 376"/>
              <a:gd name="T29" fmla="*/ 92 h 418"/>
              <a:gd name="T30" fmla="*/ 128 w 376"/>
              <a:gd name="T31" fmla="*/ 24 h 418"/>
              <a:gd name="T32" fmla="*/ 188 w 376"/>
              <a:gd name="T33" fmla="*/ 104 h 418"/>
              <a:gd name="T34" fmla="*/ 206 w 376"/>
              <a:gd name="T35" fmla="*/ 128 h 418"/>
              <a:gd name="T36" fmla="*/ 58 w 376"/>
              <a:gd name="T37" fmla="*/ 72 h 418"/>
              <a:gd name="T38" fmla="*/ 31 w 376"/>
              <a:gd name="T39" fmla="*/ 117 h 418"/>
              <a:gd name="T40" fmla="*/ 153 w 376"/>
              <a:gd name="T41" fmla="*/ 140 h 418"/>
              <a:gd name="T42" fmla="*/ 141 w 376"/>
              <a:gd name="T43" fmla="*/ 145 h 418"/>
              <a:gd name="T44" fmla="*/ 7 w 376"/>
              <a:gd name="T45" fmla="*/ 192 h 418"/>
              <a:gd name="T46" fmla="*/ 68 w 376"/>
              <a:gd name="T47" fmla="*/ 195 h 418"/>
              <a:gd name="T48" fmla="*/ 19 w 376"/>
              <a:gd name="T49" fmla="*/ 271 h 418"/>
              <a:gd name="T50" fmla="*/ 109 w 376"/>
              <a:gd name="T51" fmla="*/ 213 h 418"/>
              <a:gd name="T52" fmla="*/ 33 w 376"/>
              <a:gd name="T53" fmla="*/ 295 h 418"/>
              <a:gd name="T54" fmla="*/ 121 w 376"/>
              <a:gd name="T55" fmla="*/ 273 h 418"/>
              <a:gd name="T56" fmla="*/ 84 w 376"/>
              <a:gd name="T57" fmla="*/ 359 h 418"/>
              <a:gd name="T58" fmla="*/ 113 w 376"/>
              <a:gd name="T59" fmla="*/ 411 h 418"/>
              <a:gd name="T60" fmla="*/ 169 w 376"/>
              <a:gd name="T61" fmla="*/ 280 h 418"/>
              <a:gd name="T62" fmla="*/ 192 w 376"/>
              <a:gd name="T63" fmla="*/ 353 h 418"/>
              <a:gd name="T64" fmla="*/ 232 w 376"/>
              <a:gd name="T65" fmla="*/ 230 h 418"/>
              <a:gd name="T66" fmla="*/ 279 w 376"/>
              <a:gd name="T67" fmla="*/ 319 h 418"/>
              <a:gd name="T68" fmla="*/ 288 w 376"/>
              <a:gd name="T69" fmla="*/ 241 h 418"/>
              <a:gd name="T70" fmla="*/ 310 w 376"/>
              <a:gd name="T71" fmla="*/ 229 h 418"/>
              <a:gd name="T72" fmla="*/ 353 w 376"/>
              <a:gd name="T73" fmla="*/ 180 h 418"/>
              <a:gd name="T74" fmla="*/ 338 w 376"/>
              <a:gd name="T75" fmla="*/ 143 h 418"/>
              <a:gd name="T76" fmla="*/ 277 w 376"/>
              <a:gd name="T77" fmla="*/ 94 h 418"/>
              <a:gd name="T78" fmla="*/ 332 w 376"/>
              <a:gd name="T79" fmla="*/ 92 h 418"/>
              <a:gd name="T80" fmla="*/ 335 w 376"/>
              <a:gd name="T81" fmla="*/ 145 h 418"/>
              <a:gd name="T82" fmla="*/ 372 w 376"/>
              <a:gd name="T83" fmla="*/ 180 h 418"/>
              <a:gd name="T84" fmla="*/ 281 w 376"/>
              <a:gd name="T85" fmla="*/ 198 h 418"/>
              <a:gd name="T86" fmla="*/ 323 w 376"/>
              <a:gd name="T87" fmla="*/ 272 h 418"/>
              <a:gd name="T88" fmla="*/ 262 w 376"/>
              <a:gd name="T89" fmla="*/ 335 h 418"/>
              <a:gd name="T90" fmla="*/ 221 w 376"/>
              <a:gd name="T91" fmla="*/ 288 h 418"/>
              <a:gd name="T92" fmla="*/ 182 w 376"/>
              <a:gd name="T93" fmla="*/ 330 h 418"/>
              <a:gd name="T94" fmla="*/ 163 w 376"/>
              <a:gd name="T95" fmla="*/ 358 h 418"/>
              <a:gd name="T96" fmla="*/ 110 w 376"/>
              <a:gd name="T97" fmla="*/ 418 h 418"/>
              <a:gd name="T98" fmla="*/ 183 w 376"/>
              <a:gd name="T99" fmla="*/ 160 h 418"/>
              <a:gd name="T100" fmla="*/ 189 w 376"/>
              <a:gd name="T101" fmla="*/ 107 h 418"/>
              <a:gd name="T102" fmla="*/ 189 w 376"/>
              <a:gd name="T103" fmla="*/ 107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76" h="418">
                <a:moveTo>
                  <a:pt x="110" y="418"/>
                </a:moveTo>
                <a:cubicBezTo>
                  <a:pt x="110" y="418"/>
                  <a:pt x="110" y="418"/>
                  <a:pt x="110" y="417"/>
                </a:cubicBezTo>
                <a:cubicBezTo>
                  <a:pt x="106" y="417"/>
                  <a:pt x="105" y="412"/>
                  <a:pt x="103" y="403"/>
                </a:cubicBezTo>
                <a:cubicBezTo>
                  <a:pt x="99" y="392"/>
                  <a:pt x="95" y="376"/>
                  <a:pt x="87" y="367"/>
                </a:cubicBezTo>
                <a:cubicBezTo>
                  <a:pt x="85" y="365"/>
                  <a:pt x="83" y="363"/>
                  <a:pt x="82" y="361"/>
                </a:cubicBezTo>
                <a:cubicBezTo>
                  <a:pt x="76" y="356"/>
                  <a:pt x="72" y="351"/>
                  <a:pt x="72" y="346"/>
                </a:cubicBezTo>
                <a:cubicBezTo>
                  <a:pt x="73" y="339"/>
                  <a:pt x="80" y="331"/>
                  <a:pt x="96" y="318"/>
                </a:cubicBezTo>
                <a:cubicBezTo>
                  <a:pt x="121" y="299"/>
                  <a:pt x="126" y="289"/>
                  <a:pt x="125" y="283"/>
                </a:cubicBezTo>
                <a:cubicBezTo>
                  <a:pt x="125" y="280"/>
                  <a:pt x="123" y="278"/>
                  <a:pt x="120" y="276"/>
                </a:cubicBezTo>
                <a:cubicBezTo>
                  <a:pt x="119" y="275"/>
                  <a:pt x="117" y="275"/>
                  <a:pt x="115" y="276"/>
                </a:cubicBezTo>
                <a:cubicBezTo>
                  <a:pt x="103" y="280"/>
                  <a:pt x="79" y="309"/>
                  <a:pt x="74" y="321"/>
                </a:cubicBezTo>
                <a:cubicBezTo>
                  <a:pt x="73" y="326"/>
                  <a:pt x="68" y="329"/>
                  <a:pt x="63" y="329"/>
                </a:cubicBezTo>
                <a:cubicBezTo>
                  <a:pt x="52" y="328"/>
                  <a:pt x="37" y="317"/>
                  <a:pt x="31" y="296"/>
                </a:cubicBezTo>
                <a:cubicBezTo>
                  <a:pt x="28" y="289"/>
                  <a:pt x="29" y="282"/>
                  <a:pt x="33" y="276"/>
                </a:cubicBezTo>
                <a:cubicBezTo>
                  <a:pt x="45" y="259"/>
                  <a:pt x="76" y="251"/>
                  <a:pt x="89" y="250"/>
                </a:cubicBezTo>
                <a:cubicBezTo>
                  <a:pt x="99" y="249"/>
                  <a:pt x="111" y="245"/>
                  <a:pt x="115" y="236"/>
                </a:cubicBezTo>
                <a:cubicBezTo>
                  <a:pt x="117" y="230"/>
                  <a:pt x="115" y="223"/>
                  <a:pt x="107" y="215"/>
                </a:cubicBezTo>
                <a:cubicBezTo>
                  <a:pt x="105" y="213"/>
                  <a:pt x="102" y="212"/>
                  <a:pt x="99" y="212"/>
                </a:cubicBezTo>
                <a:cubicBezTo>
                  <a:pt x="98" y="212"/>
                  <a:pt x="98" y="212"/>
                  <a:pt x="98" y="212"/>
                </a:cubicBezTo>
                <a:cubicBezTo>
                  <a:pt x="80" y="212"/>
                  <a:pt x="51" y="242"/>
                  <a:pt x="34" y="260"/>
                </a:cubicBezTo>
                <a:cubicBezTo>
                  <a:pt x="26" y="268"/>
                  <a:pt x="22" y="272"/>
                  <a:pt x="20" y="273"/>
                </a:cubicBezTo>
                <a:cubicBezTo>
                  <a:pt x="19" y="274"/>
                  <a:pt x="17" y="274"/>
                  <a:pt x="16" y="273"/>
                </a:cubicBezTo>
                <a:cubicBezTo>
                  <a:pt x="8" y="268"/>
                  <a:pt x="5" y="240"/>
                  <a:pt x="6" y="224"/>
                </a:cubicBezTo>
                <a:cubicBezTo>
                  <a:pt x="7" y="216"/>
                  <a:pt x="11" y="209"/>
                  <a:pt x="18" y="204"/>
                </a:cubicBezTo>
                <a:cubicBezTo>
                  <a:pt x="30" y="194"/>
                  <a:pt x="49" y="189"/>
                  <a:pt x="69" y="192"/>
                </a:cubicBezTo>
                <a:cubicBezTo>
                  <a:pt x="90" y="194"/>
                  <a:pt x="109" y="191"/>
                  <a:pt x="112" y="183"/>
                </a:cubicBezTo>
                <a:cubicBezTo>
                  <a:pt x="115" y="177"/>
                  <a:pt x="109" y="171"/>
                  <a:pt x="104" y="167"/>
                </a:cubicBezTo>
                <a:cubicBezTo>
                  <a:pt x="86" y="152"/>
                  <a:pt x="42" y="177"/>
                  <a:pt x="20" y="189"/>
                </a:cubicBezTo>
                <a:cubicBezTo>
                  <a:pt x="13" y="193"/>
                  <a:pt x="9" y="195"/>
                  <a:pt x="7" y="195"/>
                </a:cubicBezTo>
                <a:cubicBezTo>
                  <a:pt x="6" y="195"/>
                  <a:pt x="5" y="195"/>
                  <a:pt x="4" y="194"/>
                </a:cubicBezTo>
                <a:cubicBezTo>
                  <a:pt x="0" y="187"/>
                  <a:pt x="9" y="150"/>
                  <a:pt x="18" y="137"/>
                </a:cubicBezTo>
                <a:cubicBezTo>
                  <a:pt x="29" y="121"/>
                  <a:pt x="73" y="125"/>
                  <a:pt x="91" y="136"/>
                </a:cubicBezTo>
                <a:cubicBezTo>
                  <a:pt x="104" y="145"/>
                  <a:pt x="123" y="144"/>
                  <a:pt x="138" y="142"/>
                </a:cubicBezTo>
                <a:cubicBezTo>
                  <a:pt x="135" y="138"/>
                  <a:pt x="132" y="133"/>
                  <a:pt x="131" y="128"/>
                </a:cubicBezTo>
                <a:cubicBezTo>
                  <a:pt x="125" y="105"/>
                  <a:pt x="63" y="112"/>
                  <a:pt x="31" y="119"/>
                </a:cubicBezTo>
                <a:cubicBezTo>
                  <a:pt x="29" y="120"/>
                  <a:pt x="25" y="121"/>
                  <a:pt x="24" y="118"/>
                </a:cubicBezTo>
                <a:cubicBezTo>
                  <a:pt x="22" y="115"/>
                  <a:pt x="26" y="109"/>
                  <a:pt x="36" y="97"/>
                </a:cubicBezTo>
                <a:cubicBezTo>
                  <a:pt x="42" y="89"/>
                  <a:pt x="49" y="80"/>
                  <a:pt x="55" y="71"/>
                </a:cubicBezTo>
                <a:cubicBezTo>
                  <a:pt x="72" y="44"/>
                  <a:pt x="106" y="65"/>
                  <a:pt x="142" y="87"/>
                </a:cubicBezTo>
                <a:cubicBezTo>
                  <a:pt x="146" y="89"/>
                  <a:pt x="149" y="91"/>
                  <a:pt x="153" y="93"/>
                </a:cubicBezTo>
                <a:cubicBezTo>
                  <a:pt x="169" y="103"/>
                  <a:pt x="178" y="104"/>
                  <a:pt x="185" y="104"/>
                </a:cubicBezTo>
                <a:cubicBezTo>
                  <a:pt x="179" y="92"/>
                  <a:pt x="136" y="65"/>
                  <a:pt x="119" y="63"/>
                </a:cubicBezTo>
                <a:cubicBezTo>
                  <a:pt x="105" y="61"/>
                  <a:pt x="91" y="47"/>
                  <a:pt x="91" y="38"/>
                </a:cubicBezTo>
                <a:cubicBezTo>
                  <a:pt x="91" y="36"/>
                  <a:pt x="92" y="31"/>
                  <a:pt x="99" y="31"/>
                </a:cubicBezTo>
                <a:cubicBezTo>
                  <a:pt x="105" y="30"/>
                  <a:pt x="115" y="26"/>
                  <a:pt x="127" y="21"/>
                </a:cubicBezTo>
                <a:cubicBezTo>
                  <a:pt x="152" y="12"/>
                  <a:pt x="182" y="0"/>
                  <a:pt x="199" y="5"/>
                </a:cubicBezTo>
                <a:cubicBezTo>
                  <a:pt x="217" y="11"/>
                  <a:pt x="219" y="40"/>
                  <a:pt x="222" y="64"/>
                </a:cubicBezTo>
                <a:cubicBezTo>
                  <a:pt x="223" y="76"/>
                  <a:pt x="224" y="87"/>
                  <a:pt x="226" y="89"/>
                </a:cubicBezTo>
                <a:cubicBezTo>
                  <a:pt x="226" y="89"/>
                  <a:pt x="226" y="89"/>
                  <a:pt x="227" y="89"/>
                </a:cubicBezTo>
                <a:cubicBezTo>
                  <a:pt x="233" y="88"/>
                  <a:pt x="253" y="63"/>
                  <a:pt x="267" y="44"/>
                </a:cubicBezTo>
                <a:cubicBezTo>
                  <a:pt x="278" y="30"/>
                  <a:pt x="287" y="18"/>
                  <a:pt x="291" y="16"/>
                </a:cubicBezTo>
                <a:cubicBezTo>
                  <a:pt x="296" y="12"/>
                  <a:pt x="303" y="12"/>
                  <a:pt x="305" y="15"/>
                </a:cubicBezTo>
                <a:cubicBezTo>
                  <a:pt x="306" y="17"/>
                  <a:pt x="308" y="22"/>
                  <a:pt x="297" y="31"/>
                </a:cubicBezTo>
                <a:cubicBezTo>
                  <a:pt x="281" y="45"/>
                  <a:pt x="239" y="97"/>
                  <a:pt x="239" y="98"/>
                </a:cubicBezTo>
                <a:cubicBezTo>
                  <a:pt x="236" y="96"/>
                  <a:pt x="236" y="96"/>
                  <a:pt x="236" y="96"/>
                </a:cubicBezTo>
                <a:cubicBezTo>
                  <a:pt x="238" y="94"/>
                  <a:pt x="279" y="42"/>
                  <a:pt x="295" y="29"/>
                </a:cubicBezTo>
                <a:cubicBezTo>
                  <a:pt x="302" y="23"/>
                  <a:pt x="304" y="19"/>
                  <a:pt x="303" y="17"/>
                </a:cubicBezTo>
                <a:cubicBezTo>
                  <a:pt x="302" y="15"/>
                  <a:pt x="297" y="15"/>
                  <a:pt x="292" y="18"/>
                </a:cubicBezTo>
                <a:cubicBezTo>
                  <a:pt x="289" y="21"/>
                  <a:pt x="279" y="33"/>
                  <a:pt x="269" y="46"/>
                </a:cubicBezTo>
                <a:cubicBezTo>
                  <a:pt x="249" y="73"/>
                  <a:pt x="235" y="91"/>
                  <a:pt x="227" y="92"/>
                </a:cubicBezTo>
                <a:cubicBezTo>
                  <a:pt x="226" y="92"/>
                  <a:pt x="225" y="92"/>
                  <a:pt x="224" y="92"/>
                </a:cubicBezTo>
                <a:cubicBezTo>
                  <a:pt x="221" y="89"/>
                  <a:pt x="220" y="80"/>
                  <a:pt x="219" y="65"/>
                </a:cubicBezTo>
                <a:cubicBezTo>
                  <a:pt x="217" y="43"/>
                  <a:pt x="214" y="13"/>
                  <a:pt x="199" y="8"/>
                </a:cubicBezTo>
                <a:cubicBezTo>
                  <a:pt x="182" y="3"/>
                  <a:pt x="151" y="15"/>
                  <a:pt x="128" y="24"/>
                </a:cubicBezTo>
                <a:cubicBezTo>
                  <a:pt x="116" y="29"/>
                  <a:pt x="106" y="33"/>
                  <a:pt x="100" y="33"/>
                </a:cubicBezTo>
                <a:cubicBezTo>
                  <a:pt x="94" y="34"/>
                  <a:pt x="94" y="37"/>
                  <a:pt x="94" y="38"/>
                </a:cubicBezTo>
                <a:cubicBezTo>
                  <a:pt x="94" y="46"/>
                  <a:pt x="107" y="59"/>
                  <a:pt x="119" y="60"/>
                </a:cubicBezTo>
                <a:cubicBezTo>
                  <a:pt x="137" y="62"/>
                  <a:pt x="183" y="90"/>
                  <a:pt x="188" y="104"/>
                </a:cubicBezTo>
                <a:cubicBezTo>
                  <a:pt x="188" y="104"/>
                  <a:pt x="188" y="104"/>
                  <a:pt x="188" y="104"/>
                </a:cubicBezTo>
                <a:cubicBezTo>
                  <a:pt x="195" y="104"/>
                  <a:pt x="199" y="104"/>
                  <a:pt x="207" y="116"/>
                </a:cubicBezTo>
                <a:cubicBezTo>
                  <a:pt x="211" y="122"/>
                  <a:pt x="212" y="125"/>
                  <a:pt x="211" y="127"/>
                </a:cubicBezTo>
                <a:cubicBezTo>
                  <a:pt x="210" y="128"/>
                  <a:pt x="209" y="129"/>
                  <a:pt x="206" y="128"/>
                </a:cubicBezTo>
                <a:cubicBezTo>
                  <a:pt x="200" y="126"/>
                  <a:pt x="187" y="116"/>
                  <a:pt x="186" y="107"/>
                </a:cubicBezTo>
                <a:cubicBezTo>
                  <a:pt x="179" y="107"/>
                  <a:pt x="169" y="106"/>
                  <a:pt x="152" y="96"/>
                </a:cubicBezTo>
                <a:cubicBezTo>
                  <a:pt x="148" y="94"/>
                  <a:pt x="144" y="91"/>
                  <a:pt x="140" y="89"/>
                </a:cubicBezTo>
                <a:cubicBezTo>
                  <a:pt x="106" y="68"/>
                  <a:pt x="73" y="48"/>
                  <a:pt x="58" y="72"/>
                </a:cubicBezTo>
                <a:cubicBezTo>
                  <a:pt x="51" y="82"/>
                  <a:pt x="44" y="91"/>
                  <a:pt x="38" y="99"/>
                </a:cubicBezTo>
                <a:cubicBezTo>
                  <a:pt x="33" y="106"/>
                  <a:pt x="25" y="115"/>
                  <a:pt x="26" y="117"/>
                </a:cubicBezTo>
                <a:cubicBezTo>
                  <a:pt x="26" y="117"/>
                  <a:pt x="26" y="117"/>
                  <a:pt x="26" y="117"/>
                </a:cubicBezTo>
                <a:cubicBezTo>
                  <a:pt x="26" y="117"/>
                  <a:pt x="27" y="117"/>
                  <a:pt x="31" y="117"/>
                </a:cubicBezTo>
                <a:cubicBezTo>
                  <a:pt x="35" y="116"/>
                  <a:pt x="126" y="96"/>
                  <a:pt x="134" y="128"/>
                </a:cubicBezTo>
                <a:cubicBezTo>
                  <a:pt x="135" y="133"/>
                  <a:pt x="138" y="137"/>
                  <a:pt x="142" y="142"/>
                </a:cubicBezTo>
                <a:cubicBezTo>
                  <a:pt x="145" y="141"/>
                  <a:pt x="149" y="141"/>
                  <a:pt x="151" y="140"/>
                </a:cubicBezTo>
                <a:cubicBezTo>
                  <a:pt x="153" y="140"/>
                  <a:pt x="153" y="140"/>
                  <a:pt x="153" y="140"/>
                </a:cubicBezTo>
                <a:cubicBezTo>
                  <a:pt x="167" y="138"/>
                  <a:pt x="178" y="144"/>
                  <a:pt x="185" y="159"/>
                </a:cubicBezTo>
                <a:cubicBezTo>
                  <a:pt x="186" y="161"/>
                  <a:pt x="186" y="162"/>
                  <a:pt x="185" y="163"/>
                </a:cubicBezTo>
                <a:cubicBezTo>
                  <a:pt x="184" y="165"/>
                  <a:pt x="180" y="165"/>
                  <a:pt x="175" y="164"/>
                </a:cubicBezTo>
                <a:cubicBezTo>
                  <a:pt x="165" y="162"/>
                  <a:pt x="151" y="155"/>
                  <a:pt x="141" y="145"/>
                </a:cubicBezTo>
                <a:cubicBezTo>
                  <a:pt x="124" y="147"/>
                  <a:pt x="103" y="148"/>
                  <a:pt x="89" y="139"/>
                </a:cubicBezTo>
                <a:cubicBezTo>
                  <a:pt x="73" y="128"/>
                  <a:pt x="31" y="124"/>
                  <a:pt x="21" y="139"/>
                </a:cubicBezTo>
                <a:cubicBezTo>
                  <a:pt x="12" y="150"/>
                  <a:pt x="4" y="182"/>
                  <a:pt x="6" y="191"/>
                </a:cubicBezTo>
                <a:cubicBezTo>
                  <a:pt x="6" y="192"/>
                  <a:pt x="7" y="192"/>
                  <a:pt x="7" y="192"/>
                </a:cubicBezTo>
                <a:cubicBezTo>
                  <a:pt x="8" y="192"/>
                  <a:pt x="13" y="189"/>
                  <a:pt x="19" y="186"/>
                </a:cubicBezTo>
                <a:cubicBezTo>
                  <a:pt x="43" y="173"/>
                  <a:pt x="87" y="148"/>
                  <a:pt x="106" y="165"/>
                </a:cubicBezTo>
                <a:cubicBezTo>
                  <a:pt x="116" y="173"/>
                  <a:pt x="117" y="180"/>
                  <a:pt x="115" y="184"/>
                </a:cubicBezTo>
                <a:cubicBezTo>
                  <a:pt x="111" y="193"/>
                  <a:pt x="92" y="198"/>
                  <a:pt x="68" y="195"/>
                </a:cubicBezTo>
                <a:cubicBezTo>
                  <a:pt x="49" y="193"/>
                  <a:pt x="31" y="197"/>
                  <a:pt x="20" y="206"/>
                </a:cubicBezTo>
                <a:cubicBezTo>
                  <a:pt x="13" y="211"/>
                  <a:pt x="10" y="218"/>
                  <a:pt x="9" y="224"/>
                </a:cubicBezTo>
                <a:cubicBezTo>
                  <a:pt x="8" y="242"/>
                  <a:pt x="12" y="267"/>
                  <a:pt x="17" y="271"/>
                </a:cubicBezTo>
                <a:cubicBezTo>
                  <a:pt x="18" y="271"/>
                  <a:pt x="18" y="271"/>
                  <a:pt x="19" y="271"/>
                </a:cubicBezTo>
                <a:cubicBezTo>
                  <a:pt x="21" y="270"/>
                  <a:pt x="26" y="264"/>
                  <a:pt x="32" y="258"/>
                </a:cubicBezTo>
                <a:cubicBezTo>
                  <a:pt x="50" y="240"/>
                  <a:pt x="79" y="209"/>
                  <a:pt x="98" y="209"/>
                </a:cubicBezTo>
                <a:cubicBezTo>
                  <a:pt x="98" y="209"/>
                  <a:pt x="99" y="209"/>
                  <a:pt x="99" y="209"/>
                </a:cubicBezTo>
                <a:cubicBezTo>
                  <a:pt x="103" y="209"/>
                  <a:pt x="107" y="210"/>
                  <a:pt x="109" y="213"/>
                </a:cubicBezTo>
                <a:cubicBezTo>
                  <a:pt x="118" y="222"/>
                  <a:pt x="120" y="230"/>
                  <a:pt x="118" y="238"/>
                </a:cubicBezTo>
                <a:cubicBezTo>
                  <a:pt x="114" y="247"/>
                  <a:pt x="100" y="252"/>
                  <a:pt x="89" y="253"/>
                </a:cubicBezTo>
                <a:cubicBezTo>
                  <a:pt x="77" y="254"/>
                  <a:pt x="47" y="261"/>
                  <a:pt x="36" y="277"/>
                </a:cubicBezTo>
                <a:cubicBezTo>
                  <a:pt x="32" y="283"/>
                  <a:pt x="31" y="289"/>
                  <a:pt x="33" y="295"/>
                </a:cubicBezTo>
                <a:cubicBezTo>
                  <a:pt x="39" y="314"/>
                  <a:pt x="53" y="325"/>
                  <a:pt x="63" y="326"/>
                </a:cubicBezTo>
                <a:cubicBezTo>
                  <a:pt x="66" y="326"/>
                  <a:pt x="70" y="325"/>
                  <a:pt x="72" y="320"/>
                </a:cubicBezTo>
                <a:cubicBezTo>
                  <a:pt x="77" y="307"/>
                  <a:pt x="101" y="278"/>
                  <a:pt x="114" y="273"/>
                </a:cubicBezTo>
                <a:cubicBezTo>
                  <a:pt x="117" y="272"/>
                  <a:pt x="119" y="272"/>
                  <a:pt x="121" y="273"/>
                </a:cubicBezTo>
                <a:cubicBezTo>
                  <a:pt x="125" y="275"/>
                  <a:pt x="128" y="279"/>
                  <a:pt x="128" y="283"/>
                </a:cubicBezTo>
                <a:cubicBezTo>
                  <a:pt x="129" y="292"/>
                  <a:pt x="119" y="305"/>
                  <a:pt x="98" y="321"/>
                </a:cubicBezTo>
                <a:cubicBezTo>
                  <a:pt x="83" y="333"/>
                  <a:pt x="76" y="340"/>
                  <a:pt x="75" y="346"/>
                </a:cubicBezTo>
                <a:cubicBezTo>
                  <a:pt x="75" y="350"/>
                  <a:pt x="79" y="354"/>
                  <a:pt x="84" y="359"/>
                </a:cubicBezTo>
                <a:cubicBezTo>
                  <a:pt x="85" y="361"/>
                  <a:pt x="87" y="363"/>
                  <a:pt x="89" y="365"/>
                </a:cubicBezTo>
                <a:cubicBezTo>
                  <a:pt x="98" y="375"/>
                  <a:pt x="102" y="391"/>
                  <a:pt x="105" y="402"/>
                </a:cubicBezTo>
                <a:cubicBezTo>
                  <a:pt x="107" y="407"/>
                  <a:pt x="109" y="414"/>
                  <a:pt x="110" y="415"/>
                </a:cubicBezTo>
                <a:cubicBezTo>
                  <a:pt x="110" y="415"/>
                  <a:pt x="112" y="413"/>
                  <a:pt x="113" y="411"/>
                </a:cubicBezTo>
                <a:cubicBezTo>
                  <a:pt x="116" y="405"/>
                  <a:pt x="122" y="395"/>
                  <a:pt x="139" y="391"/>
                </a:cubicBezTo>
                <a:cubicBezTo>
                  <a:pt x="142" y="390"/>
                  <a:pt x="145" y="389"/>
                  <a:pt x="147" y="389"/>
                </a:cubicBezTo>
                <a:cubicBezTo>
                  <a:pt x="164" y="385"/>
                  <a:pt x="166" y="385"/>
                  <a:pt x="160" y="359"/>
                </a:cubicBezTo>
                <a:cubicBezTo>
                  <a:pt x="155" y="333"/>
                  <a:pt x="160" y="294"/>
                  <a:pt x="169" y="280"/>
                </a:cubicBezTo>
                <a:cubicBezTo>
                  <a:pt x="172" y="277"/>
                  <a:pt x="174" y="275"/>
                  <a:pt x="176" y="275"/>
                </a:cubicBezTo>
                <a:cubicBezTo>
                  <a:pt x="180" y="275"/>
                  <a:pt x="184" y="276"/>
                  <a:pt x="186" y="280"/>
                </a:cubicBezTo>
                <a:cubicBezTo>
                  <a:pt x="193" y="290"/>
                  <a:pt x="195" y="312"/>
                  <a:pt x="185" y="332"/>
                </a:cubicBezTo>
                <a:cubicBezTo>
                  <a:pt x="179" y="343"/>
                  <a:pt x="187" y="350"/>
                  <a:pt x="192" y="353"/>
                </a:cubicBezTo>
                <a:cubicBezTo>
                  <a:pt x="203" y="360"/>
                  <a:pt x="222" y="360"/>
                  <a:pt x="230" y="350"/>
                </a:cubicBezTo>
                <a:cubicBezTo>
                  <a:pt x="238" y="341"/>
                  <a:pt x="234" y="332"/>
                  <a:pt x="229" y="321"/>
                </a:cubicBezTo>
                <a:cubicBezTo>
                  <a:pt x="224" y="313"/>
                  <a:pt x="219" y="302"/>
                  <a:pt x="218" y="289"/>
                </a:cubicBezTo>
                <a:cubicBezTo>
                  <a:pt x="216" y="265"/>
                  <a:pt x="223" y="232"/>
                  <a:pt x="232" y="230"/>
                </a:cubicBezTo>
                <a:cubicBezTo>
                  <a:pt x="236" y="229"/>
                  <a:pt x="239" y="232"/>
                  <a:pt x="242" y="239"/>
                </a:cubicBezTo>
                <a:cubicBezTo>
                  <a:pt x="247" y="252"/>
                  <a:pt x="250" y="273"/>
                  <a:pt x="253" y="291"/>
                </a:cubicBezTo>
                <a:cubicBezTo>
                  <a:pt x="255" y="309"/>
                  <a:pt x="259" y="332"/>
                  <a:pt x="263" y="333"/>
                </a:cubicBezTo>
                <a:cubicBezTo>
                  <a:pt x="267" y="333"/>
                  <a:pt x="272" y="327"/>
                  <a:pt x="279" y="319"/>
                </a:cubicBezTo>
                <a:cubicBezTo>
                  <a:pt x="284" y="311"/>
                  <a:pt x="291" y="302"/>
                  <a:pt x="301" y="295"/>
                </a:cubicBezTo>
                <a:cubicBezTo>
                  <a:pt x="302" y="294"/>
                  <a:pt x="302" y="294"/>
                  <a:pt x="302" y="294"/>
                </a:cubicBezTo>
                <a:cubicBezTo>
                  <a:pt x="312" y="286"/>
                  <a:pt x="320" y="280"/>
                  <a:pt x="320" y="272"/>
                </a:cubicBezTo>
                <a:cubicBezTo>
                  <a:pt x="319" y="264"/>
                  <a:pt x="309" y="254"/>
                  <a:pt x="288" y="241"/>
                </a:cubicBezTo>
                <a:cubicBezTo>
                  <a:pt x="263" y="225"/>
                  <a:pt x="255" y="209"/>
                  <a:pt x="256" y="198"/>
                </a:cubicBezTo>
                <a:cubicBezTo>
                  <a:pt x="257" y="194"/>
                  <a:pt x="259" y="190"/>
                  <a:pt x="263" y="189"/>
                </a:cubicBezTo>
                <a:cubicBezTo>
                  <a:pt x="268" y="187"/>
                  <a:pt x="275" y="189"/>
                  <a:pt x="283" y="195"/>
                </a:cubicBezTo>
                <a:cubicBezTo>
                  <a:pt x="293" y="205"/>
                  <a:pt x="302" y="218"/>
                  <a:pt x="310" y="229"/>
                </a:cubicBezTo>
                <a:cubicBezTo>
                  <a:pt x="318" y="241"/>
                  <a:pt x="324" y="251"/>
                  <a:pt x="330" y="252"/>
                </a:cubicBezTo>
                <a:cubicBezTo>
                  <a:pt x="331" y="252"/>
                  <a:pt x="332" y="251"/>
                  <a:pt x="333" y="250"/>
                </a:cubicBezTo>
                <a:cubicBezTo>
                  <a:pt x="346" y="240"/>
                  <a:pt x="372" y="189"/>
                  <a:pt x="369" y="181"/>
                </a:cubicBezTo>
                <a:cubicBezTo>
                  <a:pt x="368" y="178"/>
                  <a:pt x="360" y="179"/>
                  <a:pt x="353" y="180"/>
                </a:cubicBezTo>
                <a:cubicBezTo>
                  <a:pt x="337" y="181"/>
                  <a:pt x="313" y="184"/>
                  <a:pt x="300" y="165"/>
                </a:cubicBezTo>
                <a:cubicBezTo>
                  <a:pt x="291" y="154"/>
                  <a:pt x="291" y="143"/>
                  <a:pt x="298" y="137"/>
                </a:cubicBezTo>
                <a:cubicBezTo>
                  <a:pt x="306" y="129"/>
                  <a:pt x="323" y="130"/>
                  <a:pt x="337" y="143"/>
                </a:cubicBezTo>
                <a:cubicBezTo>
                  <a:pt x="338" y="143"/>
                  <a:pt x="338" y="143"/>
                  <a:pt x="338" y="143"/>
                </a:cubicBezTo>
                <a:cubicBezTo>
                  <a:pt x="350" y="154"/>
                  <a:pt x="363" y="166"/>
                  <a:pt x="367" y="164"/>
                </a:cubicBezTo>
                <a:cubicBezTo>
                  <a:pt x="369" y="163"/>
                  <a:pt x="371" y="158"/>
                  <a:pt x="365" y="136"/>
                </a:cubicBezTo>
                <a:cubicBezTo>
                  <a:pt x="359" y="111"/>
                  <a:pt x="343" y="100"/>
                  <a:pt x="331" y="94"/>
                </a:cubicBezTo>
                <a:cubicBezTo>
                  <a:pt x="314" y="86"/>
                  <a:pt x="292" y="86"/>
                  <a:pt x="277" y="94"/>
                </a:cubicBezTo>
                <a:cubicBezTo>
                  <a:pt x="248" y="109"/>
                  <a:pt x="178" y="209"/>
                  <a:pt x="151" y="274"/>
                </a:cubicBezTo>
                <a:cubicBezTo>
                  <a:pt x="148" y="273"/>
                  <a:pt x="148" y="273"/>
                  <a:pt x="148" y="273"/>
                </a:cubicBezTo>
                <a:cubicBezTo>
                  <a:pt x="176" y="206"/>
                  <a:pt x="246" y="106"/>
                  <a:pt x="275" y="92"/>
                </a:cubicBezTo>
                <a:cubicBezTo>
                  <a:pt x="292" y="83"/>
                  <a:pt x="314" y="83"/>
                  <a:pt x="332" y="92"/>
                </a:cubicBezTo>
                <a:cubicBezTo>
                  <a:pt x="345" y="97"/>
                  <a:pt x="361" y="110"/>
                  <a:pt x="368" y="135"/>
                </a:cubicBezTo>
                <a:cubicBezTo>
                  <a:pt x="373" y="154"/>
                  <a:pt x="373" y="164"/>
                  <a:pt x="369" y="166"/>
                </a:cubicBezTo>
                <a:cubicBezTo>
                  <a:pt x="363" y="170"/>
                  <a:pt x="353" y="161"/>
                  <a:pt x="336" y="145"/>
                </a:cubicBezTo>
                <a:cubicBezTo>
                  <a:pt x="335" y="145"/>
                  <a:pt x="335" y="145"/>
                  <a:pt x="335" y="145"/>
                </a:cubicBezTo>
                <a:cubicBezTo>
                  <a:pt x="322" y="133"/>
                  <a:pt x="307" y="133"/>
                  <a:pt x="300" y="139"/>
                </a:cubicBezTo>
                <a:cubicBezTo>
                  <a:pt x="294" y="144"/>
                  <a:pt x="295" y="153"/>
                  <a:pt x="302" y="163"/>
                </a:cubicBezTo>
                <a:cubicBezTo>
                  <a:pt x="315" y="180"/>
                  <a:pt x="336" y="178"/>
                  <a:pt x="352" y="177"/>
                </a:cubicBezTo>
                <a:cubicBezTo>
                  <a:pt x="362" y="176"/>
                  <a:pt x="370" y="175"/>
                  <a:pt x="372" y="180"/>
                </a:cubicBezTo>
                <a:cubicBezTo>
                  <a:pt x="376" y="191"/>
                  <a:pt x="347" y="244"/>
                  <a:pt x="335" y="253"/>
                </a:cubicBezTo>
                <a:cubicBezTo>
                  <a:pt x="333" y="254"/>
                  <a:pt x="331" y="255"/>
                  <a:pt x="329" y="255"/>
                </a:cubicBezTo>
                <a:cubicBezTo>
                  <a:pt x="323" y="254"/>
                  <a:pt x="316" y="243"/>
                  <a:pt x="307" y="231"/>
                </a:cubicBezTo>
                <a:cubicBezTo>
                  <a:pt x="300" y="220"/>
                  <a:pt x="291" y="207"/>
                  <a:pt x="281" y="198"/>
                </a:cubicBezTo>
                <a:cubicBezTo>
                  <a:pt x="274" y="192"/>
                  <a:pt x="268" y="190"/>
                  <a:pt x="264" y="192"/>
                </a:cubicBezTo>
                <a:cubicBezTo>
                  <a:pt x="261" y="193"/>
                  <a:pt x="260" y="195"/>
                  <a:pt x="259" y="199"/>
                </a:cubicBezTo>
                <a:cubicBezTo>
                  <a:pt x="259" y="208"/>
                  <a:pt x="266" y="223"/>
                  <a:pt x="290" y="238"/>
                </a:cubicBezTo>
                <a:cubicBezTo>
                  <a:pt x="312" y="252"/>
                  <a:pt x="322" y="263"/>
                  <a:pt x="323" y="272"/>
                </a:cubicBezTo>
                <a:cubicBezTo>
                  <a:pt x="323" y="281"/>
                  <a:pt x="314" y="288"/>
                  <a:pt x="304" y="296"/>
                </a:cubicBezTo>
                <a:cubicBezTo>
                  <a:pt x="303" y="297"/>
                  <a:pt x="303" y="297"/>
                  <a:pt x="303" y="297"/>
                </a:cubicBezTo>
                <a:cubicBezTo>
                  <a:pt x="294" y="304"/>
                  <a:pt x="287" y="313"/>
                  <a:pt x="281" y="320"/>
                </a:cubicBezTo>
                <a:cubicBezTo>
                  <a:pt x="274" y="330"/>
                  <a:pt x="269" y="337"/>
                  <a:pt x="262" y="335"/>
                </a:cubicBezTo>
                <a:cubicBezTo>
                  <a:pt x="256" y="334"/>
                  <a:pt x="254" y="319"/>
                  <a:pt x="250" y="292"/>
                </a:cubicBezTo>
                <a:cubicBezTo>
                  <a:pt x="247" y="273"/>
                  <a:pt x="244" y="252"/>
                  <a:pt x="239" y="240"/>
                </a:cubicBezTo>
                <a:cubicBezTo>
                  <a:pt x="237" y="235"/>
                  <a:pt x="235" y="232"/>
                  <a:pt x="233" y="233"/>
                </a:cubicBezTo>
                <a:cubicBezTo>
                  <a:pt x="226" y="234"/>
                  <a:pt x="219" y="263"/>
                  <a:pt x="221" y="288"/>
                </a:cubicBezTo>
                <a:cubicBezTo>
                  <a:pt x="222" y="302"/>
                  <a:pt x="227" y="311"/>
                  <a:pt x="231" y="320"/>
                </a:cubicBezTo>
                <a:cubicBezTo>
                  <a:pt x="237" y="332"/>
                  <a:pt x="242" y="341"/>
                  <a:pt x="233" y="352"/>
                </a:cubicBezTo>
                <a:cubicBezTo>
                  <a:pt x="223" y="364"/>
                  <a:pt x="202" y="363"/>
                  <a:pt x="190" y="356"/>
                </a:cubicBezTo>
                <a:cubicBezTo>
                  <a:pt x="180" y="349"/>
                  <a:pt x="178" y="340"/>
                  <a:pt x="182" y="330"/>
                </a:cubicBezTo>
                <a:cubicBezTo>
                  <a:pt x="191" y="312"/>
                  <a:pt x="190" y="291"/>
                  <a:pt x="184" y="282"/>
                </a:cubicBezTo>
                <a:cubicBezTo>
                  <a:pt x="182" y="279"/>
                  <a:pt x="180" y="278"/>
                  <a:pt x="177" y="278"/>
                </a:cubicBezTo>
                <a:cubicBezTo>
                  <a:pt x="175" y="278"/>
                  <a:pt x="174" y="279"/>
                  <a:pt x="172" y="282"/>
                </a:cubicBezTo>
                <a:cubicBezTo>
                  <a:pt x="163" y="294"/>
                  <a:pt x="158" y="331"/>
                  <a:pt x="163" y="358"/>
                </a:cubicBezTo>
                <a:cubicBezTo>
                  <a:pt x="169" y="386"/>
                  <a:pt x="166" y="388"/>
                  <a:pt x="148" y="392"/>
                </a:cubicBezTo>
                <a:cubicBezTo>
                  <a:pt x="146" y="392"/>
                  <a:pt x="143" y="393"/>
                  <a:pt x="140" y="393"/>
                </a:cubicBezTo>
                <a:cubicBezTo>
                  <a:pt x="124" y="397"/>
                  <a:pt x="119" y="407"/>
                  <a:pt x="116" y="412"/>
                </a:cubicBezTo>
                <a:cubicBezTo>
                  <a:pt x="114" y="415"/>
                  <a:pt x="112" y="418"/>
                  <a:pt x="110" y="418"/>
                </a:cubicBezTo>
                <a:close/>
                <a:moveTo>
                  <a:pt x="145" y="144"/>
                </a:moveTo>
                <a:cubicBezTo>
                  <a:pt x="154" y="153"/>
                  <a:pt x="168" y="160"/>
                  <a:pt x="176" y="161"/>
                </a:cubicBezTo>
                <a:cubicBezTo>
                  <a:pt x="181" y="162"/>
                  <a:pt x="183" y="162"/>
                  <a:pt x="183" y="161"/>
                </a:cubicBezTo>
                <a:cubicBezTo>
                  <a:pt x="183" y="161"/>
                  <a:pt x="183" y="161"/>
                  <a:pt x="183" y="160"/>
                </a:cubicBezTo>
                <a:cubicBezTo>
                  <a:pt x="176" y="146"/>
                  <a:pt x="166" y="141"/>
                  <a:pt x="153" y="143"/>
                </a:cubicBezTo>
                <a:cubicBezTo>
                  <a:pt x="152" y="143"/>
                  <a:pt x="152" y="143"/>
                  <a:pt x="152" y="143"/>
                </a:cubicBezTo>
                <a:cubicBezTo>
                  <a:pt x="150" y="143"/>
                  <a:pt x="147" y="144"/>
                  <a:pt x="145" y="144"/>
                </a:cubicBezTo>
                <a:close/>
                <a:moveTo>
                  <a:pt x="189" y="107"/>
                </a:moveTo>
                <a:cubicBezTo>
                  <a:pt x="190" y="112"/>
                  <a:pt x="197" y="120"/>
                  <a:pt x="203" y="123"/>
                </a:cubicBezTo>
                <a:cubicBezTo>
                  <a:pt x="206" y="125"/>
                  <a:pt x="208" y="125"/>
                  <a:pt x="208" y="125"/>
                </a:cubicBezTo>
                <a:cubicBezTo>
                  <a:pt x="208" y="125"/>
                  <a:pt x="208" y="124"/>
                  <a:pt x="204" y="117"/>
                </a:cubicBezTo>
                <a:cubicBezTo>
                  <a:pt x="198" y="107"/>
                  <a:pt x="195" y="107"/>
                  <a:pt x="189" y="107"/>
                </a:cubicBezTo>
                <a:close/>
              </a:path>
            </a:pathLst>
          </a:custGeom>
          <a:solidFill>
            <a:srgbClr val="E2B7A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470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3314700" y="3291840"/>
            <a:ext cx="21072475" cy="10424160"/>
          </a:xfrm>
          <a:prstGeom prst="rect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brightnessContrast bright="-6000" contrast="22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22935787" y="12305997"/>
            <a:ext cx="635000" cy="635000"/>
          </a:xfrm>
          <a:prstGeom prst="ellipse">
            <a:avLst/>
          </a:prstGeom>
          <a:solidFill>
            <a:srgbClr val="8D907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0A06-B2D4-43AE-B209-43AB3562C227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 defTabSz="1828891">
              <a:spcBef>
                <a:spcPts val="0"/>
              </a:spcBef>
            </a:pPr>
            <a:r>
              <a:rPr lang="en-US" dirty="0">
                <a:latin typeface="Ovo" panose="02020502070400060406" pitchFamily="18" charset="0"/>
              </a:rPr>
              <a:t>Green Design Trend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/>
        <p:txBody>
          <a:bodyPr>
            <a:noAutofit/>
          </a:bodyPr>
          <a:lstStyle/>
          <a:p>
            <a:pPr lvl="0" defTabSz="1828891">
              <a:spcBef>
                <a:spcPts val="0"/>
              </a:spcBef>
            </a:pP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Lorem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ipsum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dolor sit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amet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consectetur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adipiscing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elit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.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Aliquam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dictum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turpis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tristique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dignissim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eros</a:t>
            </a:r>
            <a:endParaRPr lang="en-US" dirty="0">
              <a:solidFill>
                <a:prstClr val="white">
                  <a:lumMod val="50000"/>
                </a:prstClr>
              </a:solidFill>
              <a:latin typeface="Work Sans" panose="00000500000000000000" pitchFamily="2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9"/>
          </p:nvPr>
        </p:nvSpPr>
        <p:spPr/>
        <p:txBody>
          <a:bodyPr>
            <a:noAutofit/>
          </a:bodyPr>
          <a:lstStyle/>
          <a:p>
            <a:r>
              <a:rPr lang="en-US" dirty="0"/>
              <a:t>HIGHLIGHT</a:t>
            </a:r>
          </a:p>
        </p:txBody>
      </p:sp>
      <p:sp>
        <p:nvSpPr>
          <p:cNvPr id="12" name="Freeform 33"/>
          <p:cNvSpPr>
            <a:spLocks noEditPoints="1"/>
          </p:cNvSpPr>
          <p:nvPr/>
        </p:nvSpPr>
        <p:spPr bwMode="auto">
          <a:xfrm>
            <a:off x="1221310" y="1291590"/>
            <a:ext cx="3600450" cy="4000500"/>
          </a:xfrm>
          <a:custGeom>
            <a:avLst/>
            <a:gdLst>
              <a:gd name="T0" fmla="*/ 87 w 376"/>
              <a:gd name="T1" fmla="*/ 367 h 418"/>
              <a:gd name="T2" fmla="*/ 125 w 376"/>
              <a:gd name="T3" fmla="*/ 283 h 418"/>
              <a:gd name="T4" fmla="*/ 63 w 376"/>
              <a:gd name="T5" fmla="*/ 329 h 418"/>
              <a:gd name="T6" fmla="*/ 115 w 376"/>
              <a:gd name="T7" fmla="*/ 236 h 418"/>
              <a:gd name="T8" fmla="*/ 34 w 376"/>
              <a:gd name="T9" fmla="*/ 260 h 418"/>
              <a:gd name="T10" fmla="*/ 18 w 376"/>
              <a:gd name="T11" fmla="*/ 204 h 418"/>
              <a:gd name="T12" fmla="*/ 20 w 376"/>
              <a:gd name="T13" fmla="*/ 189 h 418"/>
              <a:gd name="T14" fmla="*/ 91 w 376"/>
              <a:gd name="T15" fmla="*/ 136 h 418"/>
              <a:gd name="T16" fmla="*/ 24 w 376"/>
              <a:gd name="T17" fmla="*/ 118 h 418"/>
              <a:gd name="T18" fmla="*/ 153 w 376"/>
              <a:gd name="T19" fmla="*/ 93 h 418"/>
              <a:gd name="T20" fmla="*/ 99 w 376"/>
              <a:gd name="T21" fmla="*/ 31 h 418"/>
              <a:gd name="T22" fmla="*/ 226 w 376"/>
              <a:gd name="T23" fmla="*/ 89 h 418"/>
              <a:gd name="T24" fmla="*/ 305 w 376"/>
              <a:gd name="T25" fmla="*/ 15 h 418"/>
              <a:gd name="T26" fmla="*/ 295 w 376"/>
              <a:gd name="T27" fmla="*/ 29 h 418"/>
              <a:gd name="T28" fmla="*/ 227 w 376"/>
              <a:gd name="T29" fmla="*/ 92 h 418"/>
              <a:gd name="T30" fmla="*/ 128 w 376"/>
              <a:gd name="T31" fmla="*/ 24 h 418"/>
              <a:gd name="T32" fmla="*/ 188 w 376"/>
              <a:gd name="T33" fmla="*/ 104 h 418"/>
              <a:gd name="T34" fmla="*/ 206 w 376"/>
              <a:gd name="T35" fmla="*/ 128 h 418"/>
              <a:gd name="T36" fmla="*/ 58 w 376"/>
              <a:gd name="T37" fmla="*/ 72 h 418"/>
              <a:gd name="T38" fmla="*/ 31 w 376"/>
              <a:gd name="T39" fmla="*/ 117 h 418"/>
              <a:gd name="T40" fmla="*/ 153 w 376"/>
              <a:gd name="T41" fmla="*/ 140 h 418"/>
              <a:gd name="T42" fmla="*/ 141 w 376"/>
              <a:gd name="T43" fmla="*/ 145 h 418"/>
              <a:gd name="T44" fmla="*/ 7 w 376"/>
              <a:gd name="T45" fmla="*/ 192 h 418"/>
              <a:gd name="T46" fmla="*/ 68 w 376"/>
              <a:gd name="T47" fmla="*/ 195 h 418"/>
              <a:gd name="T48" fmla="*/ 19 w 376"/>
              <a:gd name="T49" fmla="*/ 271 h 418"/>
              <a:gd name="T50" fmla="*/ 109 w 376"/>
              <a:gd name="T51" fmla="*/ 213 h 418"/>
              <a:gd name="T52" fmla="*/ 33 w 376"/>
              <a:gd name="T53" fmla="*/ 295 h 418"/>
              <a:gd name="T54" fmla="*/ 121 w 376"/>
              <a:gd name="T55" fmla="*/ 273 h 418"/>
              <a:gd name="T56" fmla="*/ 84 w 376"/>
              <a:gd name="T57" fmla="*/ 359 h 418"/>
              <a:gd name="T58" fmla="*/ 113 w 376"/>
              <a:gd name="T59" fmla="*/ 411 h 418"/>
              <a:gd name="T60" fmla="*/ 169 w 376"/>
              <a:gd name="T61" fmla="*/ 280 h 418"/>
              <a:gd name="T62" fmla="*/ 192 w 376"/>
              <a:gd name="T63" fmla="*/ 353 h 418"/>
              <a:gd name="T64" fmla="*/ 232 w 376"/>
              <a:gd name="T65" fmla="*/ 230 h 418"/>
              <a:gd name="T66" fmla="*/ 279 w 376"/>
              <a:gd name="T67" fmla="*/ 319 h 418"/>
              <a:gd name="T68" fmla="*/ 288 w 376"/>
              <a:gd name="T69" fmla="*/ 241 h 418"/>
              <a:gd name="T70" fmla="*/ 310 w 376"/>
              <a:gd name="T71" fmla="*/ 229 h 418"/>
              <a:gd name="T72" fmla="*/ 353 w 376"/>
              <a:gd name="T73" fmla="*/ 180 h 418"/>
              <a:gd name="T74" fmla="*/ 338 w 376"/>
              <a:gd name="T75" fmla="*/ 143 h 418"/>
              <a:gd name="T76" fmla="*/ 277 w 376"/>
              <a:gd name="T77" fmla="*/ 94 h 418"/>
              <a:gd name="T78" fmla="*/ 332 w 376"/>
              <a:gd name="T79" fmla="*/ 92 h 418"/>
              <a:gd name="T80" fmla="*/ 335 w 376"/>
              <a:gd name="T81" fmla="*/ 145 h 418"/>
              <a:gd name="T82" fmla="*/ 372 w 376"/>
              <a:gd name="T83" fmla="*/ 180 h 418"/>
              <a:gd name="T84" fmla="*/ 281 w 376"/>
              <a:gd name="T85" fmla="*/ 198 h 418"/>
              <a:gd name="T86" fmla="*/ 323 w 376"/>
              <a:gd name="T87" fmla="*/ 272 h 418"/>
              <a:gd name="T88" fmla="*/ 262 w 376"/>
              <a:gd name="T89" fmla="*/ 335 h 418"/>
              <a:gd name="T90" fmla="*/ 221 w 376"/>
              <a:gd name="T91" fmla="*/ 288 h 418"/>
              <a:gd name="T92" fmla="*/ 182 w 376"/>
              <a:gd name="T93" fmla="*/ 330 h 418"/>
              <a:gd name="T94" fmla="*/ 163 w 376"/>
              <a:gd name="T95" fmla="*/ 358 h 418"/>
              <a:gd name="T96" fmla="*/ 110 w 376"/>
              <a:gd name="T97" fmla="*/ 418 h 418"/>
              <a:gd name="T98" fmla="*/ 183 w 376"/>
              <a:gd name="T99" fmla="*/ 160 h 418"/>
              <a:gd name="T100" fmla="*/ 189 w 376"/>
              <a:gd name="T101" fmla="*/ 107 h 418"/>
              <a:gd name="T102" fmla="*/ 189 w 376"/>
              <a:gd name="T103" fmla="*/ 107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76" h="418">
                <a:moveTo>
                  <a:pt x="110" y="418"/>
                </a:moveTo>
                <a:cubicBezTo>
                  <a:pt x="110" y="418"/>
                  <a:pt x="110" y="418"/>
                  <a:pt x="110" y="417"/>
                </a:cubicBezTo>
                <a:cubicBezTo>
                  <a:pt x="106" y="417"/>
                  <a:pt x="105" y="412"/>
                  <a:pt x="103" y="403"/>
                </a:cubicBezTo>
                <a:cubicBezTo>
                  <a:pt x="99" y="392"/>
                  <a:pt x="95" y="376"/>
                  <a:pt x="87" y="367"/>
                </a:cubicBezTo>
                <a:cubicBezTo>
                  <a:pt x="85" y="365"/>
                  <a:pt x="83" y="363"/>
                  <a:pt x="82" y="361"/>
                </a:cubicBezTo>
                <a:cubicBezTo>
                  <a:pt x="76" y="356"/>
                  <a:pt x="72" y="351"/>
                  <a:pt x="72" y="346"/>
                </a:cubicBezTo>
                <a:cubicBezTo>
                  <a:pt x="73" y="339"/>
                  <a:pt x="80" y="331"/>
                  <a:pt x="96" y="318"/>
                </a:cubicBezTo>
                <a:cubicBezTo>
                  <a:pt x="121" y="299"/>
                  <a:pt x="126" y="289"/>
                  <a:pt x="125" y="283"/>
                </a:cubicBezTo>
                <a:cubicBezTo>
                  <a:pt x="125" y="280"/>
                  <a:pt x="123" y="278"/>
                  <a:pt x="120" y="276"/>
                </a:cubicBezTo>
                <a:cubicBezTo>
                  <a:pt x="119" y="275"/>
                  <a:pt x="117" y="275"/>
                  <a:pt x="115" y="276"/>
                </a:cubicBezTo>
                <a:cubicBezTo>
                  <a:pt x="103" y="280"/>
                  <a:pt x="79" y="309"/>
                  <a:pt x="74" y="321"/>
                </a:cubicBezTo>
                <a:cubicBezTo>
                  <a:pt x="73" y="326"/>
                  <a:pt x="68" y="329"/>
                  <a:pt x="63" y="329"/>
                </a:cubicBezTo>
                <a:cubicBezTo>
                  <a:pt x="52" y="328"/>
                  <a:pt x="37" y="317"/>
                  <a:pt x="31" y="296"/>
                </a:cubicBezTo>
                <a:cubicBezTo>
                  <a:pt x="28" y="289"/>
                  <a:pt x="29" y="282"/>
                  <a:pt x="33" y="276"/>
                </a:cubicBezTo>
                <a:cubicBezTo>
                  <a:pt x="45" y="259"/>
                  <a:pt x="76" y="251"/>
                  <a:pt x="89" y="250"/>
                </a:cubicBezTo>
                <a:cubicBezTo>
                  <a:pt x="99" y="249"/>
                  <a:pt x="111" y="245"/>
                  <a:pt x="115" y="236"/>
                </a:cubicBezTo>
                <a:cubicBezTo>
                  <a:pt x="117" y="230"/>
                  <a:pt x="115" y="223"/>
                  <a:pt x="107" y="215"/>
                </a:cubicBezTo>
                <a:cubicBezTo>
                  <a:pt x="105" y="213"/>
                  <a:pt x="102" y="212"/>
                  <a:pt x="99" y="212"/>
                </a:cubicBezTo>
                <a:cubicBezTo>
                  <a:pt x="98" y="212"/>
                  <a:pt x="98" y="212"/>
                  <a:pt x="98" y="212"/>
                </a:cubicBezTo>
                <a:cubicBezTo>
                  <a:pt x="80" y="212"/>
                  <a:pt x="51" y="242"/>
                  <a:pt x="34" y="260"/>
                </a:cubicBezTo>
                <a:cubicBezTo>
                  <a:pt x="26" y="268"/>
                  <a:pt x="22" y="272"/>
                  <a:pt x="20" y="273"/>
                </a:cubicBezTo>
                <a:cubicBezTo>
                  <a:pt x="19" y="274"/>
                  <a:pt x="17" y="274"/>
                  <a:pt x="16" y="273"/>
                </a:cubicBezTo>
                <a:cubicBezTo>
                  <a:pt x="8" y="268"/>
                  <a:pt x="5" y="240"/>
                  <a:pt x="6" y="224"/>
                </a:cubicBezTo>
                <a:cubicBezTo>
                  <a:pt x="7" y="216"/>
                  <a:pt x="11" y="209"/>
                  <a:pt x="18" y="204"/>
                </a:cubicBezTo>
                <a:cubicBezTo>
                  <a:pt x="30" y="194"/>
                  <a:pt x="49" y="189"/>
                  <a:pt x="69" y="192"/>
                </a:cubicBezTo>
                <a:cubicBezTo>
                  <a:pt x="90" y="194"/>
                  <a:pt x="109" y="191"/>
                  <a:pt x="112" y="183"/>
                </a:cubicBezTo>
                <a:cubicBezTo>
                  <a:pt x="115" y="177"/>
                  <a:pt x="109" y="171"/>
                  <a:pt x="104" y="167"/>
                </a:cubicBezTo>
                <a:cubicBezTo>
                  <a:pt x="86" y="152"/>
                  <a:pt x="42" y="177"/>
                  <a:pt x="20" y="189"/>
                </a:cubicBezTo>
                <a:cubicBezTo>
                  <a:pt x="13" y="193"/>
                  <a:pt x="9" y="195"/>
                  <a:pt x="7" y="195"/>
                </a:cubicBezTo>
                <a:cubicBezTo>
                  <a:pt x="6" y="195"/>
                  <a:pt x="5" y="195"/>
                  <a:pt x="4" y="194"/>
                </a:cubicBezTo>
                <a:cubicBezTo>
                  <a:pt x="0" y="187"/>
                  <a:pt x="9" y="150"/>
                  <a:pt x="18" y="137"/>
                </a:cubicBezTo>
                <a:cubicBezTo>
                  <a:pt x="29" y="121"/>
                  <a:pt x="73" y="125"/>
                  <a:pt x="91" y="136"/>
                </a:cubicBezTo>
                <a:cubicBezTo>
                  <a:pt x="104" y="145"/>
                  <a:pt x="123" y="144"/>
                  <a:pt x="138" y="142"/>
                </a:cubicBezTo>
                <a:cubicBezTo>
                  <a:pt x="135" y="138"/>
                  <a:pt x="132" y="133"/>
                  <a:pt x="131" y="128"/>
                </a:cubicBezTo>
                <a:cubicBezTo>
                  <a:pt x="125" y="105"/>
                  <a:pt x="63" y="112"/>
                  <a:pt x="31" y="119"/>
                </a:cubicBezTo>
                <a:cubicBezTo>
                  <a:pt x="29" y="120"/>
                  <a:pt x="25" y="121"/>
                  <a:pt x="24" y="118"/>
                </a:cubicBezTo>
                <a:cubicBezTo>
                  <a:pt x="22" y="115"/>
                  <a:pt x="26" y="109"/>
                  <a:pt x="36" y="97"/>
                </a:cubicBezTo>
                <a:cubicBezTo>
                  <a:pt x="42" y="89"/>
                  <a:pt x="49" y="80"/>
                  <a:pt x="55" y="71"/>
                </a:cubicBezTo>
                <a:cubicBezTo>
                  <a:pt x="72" y="44"/>
                  <a:pt x="106" y="65"/>
                  <a:pt x="142" y="87"/>
                </a:cubicBezTo>
                <a:cubicBezTo>
                  <a:pt x="146" y="89"/>
                  <a:pt x="149" y="91"/>
                  <a:pt x="153" y="93"/>
                </a:cubicBezTo>
                <a:cubicBezTo>
                  <a:pt x="169" y="103"/>
                  <a:pt x="178" y="104"/>
                  <a:pt x="185" y="104"/>
                </a:cubicBezTo>
                <a:cubicBezTo>
                  <a:pt x="179" y="92"/>
                  <a:pt x="136" y="65"/>
                  <a:pt x="119" y="63"/>
                </a:cubicBezTo>
                <a:cubicBezTo>
                  <a:pt x="105" y="61"/>
                  <a:pt x="91" y="47"/>
                  <a:pt x="91" y="38"/>
                </a:cubicBezTo>
                <a:cubicBezTo>
                  <a:pt x="91" y="36"/>
                  <a:pt x="92" y="31"/>
                  <a:pt x="99" y="31"/>
                </a:cubicBezTo>
                <a:cubicBezTo>
                  <a:pt x="105" y="30"/>
                  <a:pt x="115" y="26"/>
                  <a:pt x="127" y="21"/>
                </a:cubicBezTo>
                <a:cubicBezTo>
                  <a:pt x="152" y="12"/>
                  <a:pt x="182" y="0"/>
                  <a:pt x="199" y="5"/>
                </a:cubicBezTo>
                <a:cubicBezTo>
                  <a:pt x="217" y="11"/>
                  <a:pt x="219" y="40"/>
                  <a:pt x="222" y="64"/>
                </a:cubicBezTo>
                <a:cubicBezTo>
                  <a:pt x="223" y="76"/>
                  <a:pt x="224" y="87"/>
                  <a:pt x="226" y="89"/>
                </a:cubicBezTo>
                <a:cubicBezTo>
                  <a:pt x="226" y="89"/>
                  <a:pt x="226" y="89"/>
                  <a:pt x="227" y="89"/>
                </a:cubicBezTo>
                <a:cubicBezTo>
                  <a:pt x="233" y="88"/>
                  <a:pt x="253" y="63"/>
                  <a:pt x="267" y="44"/>
                </a:cubicBezTo>
                <a:cubicBezTo>
                  <a:pt x="278" y="30"/>
                  <a:pt x="287" y="18"/>
                  <a:pt x="291" y="16"/>
                </a:cubicBezTo>
                <a:cubicBezTo>
                  <a:pt x="296" y="12"/>
                  <a:pt x="303" y="12"/>
                  <a:pt x="305" y="15"/>
                </a:cubicBezTo>
                <a:cubicBezTo>
                  <a:pt x="306" y="17"/>
                  <a:pt x="308" y="22"/>
                  <a:pt x="297" y="31"/>
                </a:cubicBezTo>
                <a:cubicBezTo>
                  <a:pt x="281" y="45"/>
                  <a:pt x="239" y="97"/>
                  <a:pt x="239" y="98"/>
                </a:cubicBezTo>
                <a:cubicBezTo>
                  <a:pt x="236" y="96"/>
                  <a:pt x="236" y="96"/>
                  <a:pt x="236" y="96"/>
                </a:cubicBezTo>
                <a:cubicBezTo>
                  <a:pt x="238" y="94"/>
                  <a:pt x="279" y="42"/>
                  <a:pt x="295" y="29"/>
                </a:cubicBezTo>
                <a:cubicBezTo>
                  <a:pt x="302" y="23"/>
                  <a:pt x="304" y="19"/>
                  <a:pt x="303" y="17"/>
                </a:cubicBezTo>
                <a:cubicBezTo>
                  <a:pt x="302" y="15"/>
                  <a:pt x="297" y="15"/>
                  <a:pt x="292" y="18"/>
                </a:cubicBezTo>
                <a:cubicBezTo>
                  <a:pt x="289" y="21"/>
                  <a:pt x="279" y="33"/>
                  <a:pt x="269" y="46"/>
                </a:cubicBezTo>
                <a:cubicBezTo>
                  <a:pt x="249" y="73"/>
                  <a:pt x="235" y="91"/>
                  <a:pt x="227" y="92"/>
                </a:cubicBezTo>
                <a:cubicBezTo>
                  <a:pt x="226" y="92"/>
                  <a:pt x="225" y="92"/>
                  <a:pt x="224" y="92"/>
                </a:cubicBezTo>
                <a:cubicBezTo>
                  <a:pt x="221" y="89"/>
                  <a:pt x="220" y="80"/>
                  <a:pt x="219" y="65"/>
                </a:cubicBezTo>
                <a:cubicBezTo>
                  <a:pt x="217" y="43"/>
                  <a:pt x="214" y="13"/>
                  <a:pt x="199" y="8"/>
                </a:cubicBezTo>
                <a:cubicBezTo>
                  <a:pt x="182" y="3"/>
                  <a:pt x="151" y="15"/>
                  <a:pt x="128" y="24"/>
                </a:cubicBezTo>
                <a:cubicBezTo>
                  <a:pt x="116" y="29"/>
                  <a:pt x="106" y="33"/>
                  <a:pt x="100" y="33"/>
                </a:cubicBezTo>
                <a:cubicBezTo>
                  <a:pt x="94" y="34"/>
                  <a:pt x="94" y="37"/>
                  <a:pt x="94" y="38"/>
                </a:cubicBezTo>
                <a:cubicBezTo>
                  <a:pt x="94" y="46"/>
                  <a:pt x="107" y="59"/>
                  <a:pt x="119" y="60"/>
                </a:cubicBezTo>
                <a:cubicBezTo>
                  <a:pt x="137" y="62"/>
                  <a:pt x="183" y="90"/>
                  <a:pt x="188" y="104"/>
                </a:cubicBezTo>
                <a:cubicBezTo>
                  <a:pt x="188" y="104"/>
                  <a:pt x="188" y="104"/>
                  <a:pt x="188" y="104"/>
                </a:cubicBezTo>
                <a:cubicBezTo>
                  <a:pt x="195" y="104"/>
                  <a:pt x="199" y="104"/>
                  <a:pt x="207" y="116"/>
                </a:cubicBezTo>
                <a:cubicBezTo>
                  <a:pt x="211" y="122"/>
                  <a:pt x="212" y="125"/>
                  <a:pt x="211" y="127"/>
                </a:cubicBezTo>
                <a:cubicBezTo>
                  <a:pt x="210" y="128"/>
                  <a:pt x="209" y="129"/>
                  <a:pt x="206" y="128"/>
                </a:cubicBezTo>
                <a:cubicBezTo>
                  <a:pt x="200" y="126"/>
                  <a:pt x="187" y="116"/>
                  <a:pt x="186" y="107"/>
                </a:cubicBezTo>
                <a:cubicBezTo>
                  <a:pt x="179" y="107"/>
                  <a:pt x="169" y="106"/>
                  <a:pt x="152" y="96"/>
                </a:cubicBezTo>
                <a:cubicBezTo>
                  <a:pt x="148" y="94"/>
                  <a:pt x="144" y="91"/>
                  <a:pt x="140" y="89"/>
                </a:cubicBezTo>
                <a:cubicBezTo>
                  <a:pt x="106" y="68"/>
                  <a:pt x="73" y="48"/>
                  <a:pt x="58" y="72"/>
                </a:cubicBezTo>
                <a:cubicBezTo>
                  <a:pt x="51" y="82"/>
                  <a:pt x="44" y="91"/>
                  <a:pt x="38" y="99"/>
                </a:cubicBezTo>
                <a:cubicBezTo>
                  <a:pt x="33" y="106"/>
                  <a:pt x="25" y="115"/>
                  <a:pt x="26" y="117"/>
                </a:cubicBezTo>
                <a:cubicBezTo>
                  <a:pt x="26" y="117"/>
                  <a:pt x="26" y="117"/>
                  <a:pt x="26" y="117"/>
                </a:cubicBezTo>
                <a:cubicBezTo>
                  <a:pt x="26" y="117"/>
                  <a:pt x="27" y="117"/>
                  <a:pt x="31" y="117"/>
                </a:cubicBezTo>
                <a:cubicBezTo>
                  <a:pt x="35" y="116"/>
                  <a:pt x="126" y="96"/>
                  <a:pt x="134" y="128"/>
                </a:cubicBezTo>
                <a:cubicBezTo>
                  <a:pt x="135" y="133"/>
                  <a:pt x="138" y="137"/>
                  <a:pt x="142" y="142"/>
                </a:cubicBezTo>
                <a:cubicBezTo>
                  <a:pt x="145" y="141"/>
                  <a:pt x="149" y="141"/>
                  <a:pt x="151" y="140"/>
                </a:cubicBezTo>
                <a:cubicBezTo>
                  <a:pt x="153" y="140"/>
                  <a:pt x="153" y="140"/>
                  <a:pt x="153" y="140"/>
                </a:cubicBezTo>
                <a:cubicBezTo>
                  <a:pt x="167" y="138"/>
                  <a:pt x="178" y="144"/>
                  <a:pt x="185" y="159"/>
                </a:cubicBezTo>
                <a:cubicBezTo>
                  <a:pt x="186" y="161"/>
                  <a:pt x="186" y="162"/>
                  <a:pt x="185" y="163"/>
                </a:cubicBezTo>
                <a:cubicBezTo>
                  <a:pt x="184" y="165"/>
                  <a:pt x="180" y="165"/>
                  <a:pt x="175" y="164"/>
                </a:cubicBezTo>
                <a:cubicBezTo>
                  <a:pt x="165" y="162"/>
                  <a:pt x="151" y="155"/>
                  <a:pt x="141" y="145"/>
                </a:cubicBezTo>
                <a:cubicBezTo>
                  <a:pt x="124" y="147"/>
                  <a:pt x="103" y="148"/>
                  <a:pt x="89" y="139"/>
                </a:cubicBezTo>
                <a:cubicBezTo>
                  <a:pt x="73" y="128"/>
                  <a:pt x="31" y="124"/>
                  <a:pt x="21" y="139"/>
                </a:cubicBezTo>
                <a:cubicBezTo>
                  <a:pt x="12" y="150"/>
                  <a:pt x="4" y="182"/>
                  <a:pt x="6" y="191"/>
                </a:cubicBezTo>
                <a:cubicBezTo>
                  <a:pt x="6" y="192"/>
                  <a:pt x="7" y="192"/>
                  <a:pt x="7" y="192"/>
                </a:cubicBezTo>
                <a:cubicBezTo>
                  <a:pt x="8" y="192"/>
                  <a:pt x="13" y="189"/>
                  <a:pt x="19" y="186"/>
                </a:cubicBezTo>
                <a:cubicBezTo>
                  <a:pt x="43" y="173"/>
                  <a:pt x="87" y="148"/>
                  <a:pt x="106" y="165"/>
                </a:cubicBezTo>
                <a:cubicBezTo>
                  <a:pt x="116" y="173"/>
                  <a:pt x="117" y="180"/>
                  <a:pt x="115" y="184"/>
                </a:cubicBezTo>
                <a:cubicBezTo>
                  <a:pt x="111" y="193"/>
                  <a:pt x="92" y="198"/>
                  <a:pt x="68" y="195"/>
                </a:cubicBezTo>
                <a:cubicBezTo>
                  <a:pt x="49" y="193"/>
                  <a:pt x="31" y="197"/>
                  <a:pt x="20" y="206"/>
                </a:cubicBezTo>
                <a:cubicBezTo>
                  <a:pt x="13" y="211"/>
                  <a:pt x="10" y="218"/>
                  <a:pt x="9" y="224"/>
                </a:cubicBezTo>
                <a:cubicBezTo>
                  <a:pt x="8" y="242"/>
                  <a:pt x="12" y="267"/>
                  <a:pt x="17" y="271"/>
                </a:cubicBezTo>
                <a:cubicBezTo>
                  <a:pt x="18" y="271"/>
                  <a:pt x="18" y="271"/>
                  <a:pt x="19" y="271"/>
                </a:cubicBezTo>
                <a:cubicBezTo>
                  <a:pt x="21" y="270"/>
                  <a:pt x="26" y="264"/>
                  <a:pt x="32" y="258"/>
                </a:cubicBezTo>
                <a:cubicBezTo>
                  <a:pt x="50" y="240"/>
                  <a:pt x="79" y="209"/>
                  <a:pt x="98" y="209"/>
                </a:cubicBezTo>
                <a:cubicBezTo>
                  <a:pt x="98" y="209"/>
                  <a:pt x="99" y="209"/>
                  <a:pt x="99" y="209"/>
                </a:cubicBezTo>
                <a:cubicBezTo>
                  <a:pt x="103" y="209"/>
                  <a:pt x="107" y="210"/>
                  <a:pt x="109" y="213"/>
                </a:cubicBezTo>
                <a:cubicBezTo>
                  <a:pt x="118" y="222"/>
                  <a:pt x="120" y="230"/>
                  <a:pt x="118" y="238"/>
                </a:cubicBezTo>
                <a:cubicBezTo>
                  <a:pt x="114" y="247"/>
                  <a:pt x="100" y="252"/>
                  <a:pt x="89" y="253"/>
                </a:cubicBezTo>
                <a:cubicBezTo>
                  <a:pt x="77" y="254"/>
                  <a:pt x="47" y="261"/>
                  <a:pt x="36" y="277"/>
                </a:cubicBezTo>
                <a:cubicBezTo>
                  <a:pt x="32" y="283"/>
                  <a:pt x="31" y="289"/>
                  <a:pt x="33" y="295"/>
                </a:cubicBezTo>
                <a:cubicBezTo>
                  <a:pt x="39" y="314"/>
                  <a:pt x="53" y="325"/>
                  <a:pt x="63" y="326"/>
                </a:cubicBezTo>
                <a:cubicBezTo>
                  <a:pt x="66" y="326"/>
                  <a:pt x="70" y="325"/>
                  <a:pt x="72" y="320"/>
                </a:cubicBezTo>
                <a:cubicBezTo>
                  <a:pt x="77" y="307"/>
                  <a:pt x="101" y="278"/>
                  <a:pt x="114" y="273"/>
                </a:cubicBezTo>
                <a:cubicBezTo>
                  <a:pt x="117" y="272"/>
                  <a:pt x="119" y="272"/>
                  <a:pt x="121" y="273"/>
                </a:cubicBezTo>
                <a:cubicBezTo>
                  <a:pt x="125" y="275"/>
                  <a:pt x="128" y="279"/>
                  <a:pt x="128" y="283"/>
                </a:cubicBezTo>
                <a:cubicBezTo>
                  <a:pt x="129" y="292"/>
                  <a:pt x="119" y="305"/>
                  <a:pt x="98" y="321"/>
                </a:cubicBezTo>
                <a:cubicBezTo>
                  <a:pt x="83" y="333"/>
                  <a:pt x="76" y="340"/>
                  <a:pt x="75" y="346"/>
                </a:cubicBezTo>
                <a:cubicBezTo>
                  <a:pt x="75" y="350"/>
                  <a:pt x="79" y="354"/>
                  <a:pt x="84" y="359"/>
                </a:cubicBezTo>
                <a:cubicBezTo>
                  <a:pt x="85" y="361"/>
                  <a:pt x="87" y="363"/>
                  <a:pt x="89" y="365"/>
                </a:cubicBezTo>
                <a:cubicBezTo>
                  <a:pt x="98" y="375"/>
                  <a:pt x="102" y="391"/>
                  <a:pt x="105" y="402"/>
                </a:cubicBezTo>
                <a:cubicBezTo>
                  <a:pt x="107" y="407"/>
                  <a:pt x="109" y="414"/>
                  <a:pt x="110" y="415"/>
                </a:cubicBezTo>
                <a:cubicBezTo>
                  <a:pt x="110" y="415"/>
                  <a:pt x="112" y="413"/>
                  <a:pt x="113" y="411"/>
                </a:cubicBezTo>
                <a:cubicBezTo>
                  <a:pt x="116" y="405"/>
                  <a:pt x="122" y="395"/>
                  <a:pt x="139" y="391"/>
                </a:cubicBezTo>
                <a:cubicBezTo>
                  <a:pt x="142" y="390"/>
                  <a:pt x="145" y="389"/>
                  <a:pt x="147" y="389"/>
                </a:cubicBezTo>
                <a:cubicBezTo>
                  <a:pt x="164" y="385"/>
                  <a:pt x="166" y="385"/>
                  <a:pt x="160" y="359"/>
                </a:cubicBezTo>
                <a:cubicBezTo>
                  <a:pt x="155" y="333"/>
                  <a:pt x="160" y="294"/>
                  <a:pt x="169" y="280"/>
                </a:cubicBezTo>
                <a:cubicBezTo>
                  <a:pt x="172" y="277"/>
                  <a:pt x="174" y="275"/>
                  <a:pt x="176" y="275"/>
                </a:cubicBezTo>
                <a:cubicBezTo>
                  <a:pt x="180" y="275"/>
                  <a:pt x="184" y="276"/>
                  <a:pt x="186" y="280"/>
                </a:cubicBezTo>
                <a:cubicBezTo>
                  <a:pt x="193" y="290"/>
                  <a:pt x="195" y="312"/>
                  <a:pt x="185" y="332"/>
                </a:cubicBezTo>
                <a:cubicBezTo>
                  <a:pt x="179" y="343"/>
                  <a:pt x="187" y="350"/>
                  <a:pt x="192" y="353"/>
                </a:cubicBezTo>
                <a:cubicBezTo>
                  <a:pt x="203" y="360"/>
                  <a:pt x="222" y="360"/>
                  <a:pt x="230" y="350"/>
                </a:cubicBezTo>
                <a:cubicBezTo>
                  <a:pt x="238" y="341"/>
                  <a:pt x="234" y="332"/>
                  <a:pt x="229" y="321"/>
                </a:cubicBezTo>
                <a:cubicBezTo>
                  <a:pt x="224" y="313"/>
                  <a:pt x="219" y="302"/>
                  <a:pt x="218" y="289"/>
                </a:cubicBezTo>
                <a:cubicBezTo>
                  <a:pt x="216" y="265"/>
                  <a:pt x="223" y="232"/>
                  <a:pt x="232" y="230"/>
                </a:cubicBezTo>
                <a:cubicBezTo>
                  <a:pt x="236" y="229"/>
                  <a:pt x="239" y="232"/>
                  <a:pt x="242" y="239"/>
                </a:cubicBezTo>
                <a:cubicBezTo>
                  <a:pt x="247" y="252"/>
                  <a:pt x="250" y="273"/>
                  <a:pt x="253" y="291"/>
                </a:cubicBezTo>
                <a:cubicBezTo>
                  <a:pt x="255" y="309"/>
                  <a:pt x="259" y="332"/>
                  <a:pt x="263" y="333"/>
                </a:cubicBezTo>
                <a:cubicBezTo>
                  <a:pt x="267" y="333"/>
                  <a:pt x="272" y="327"/>
                  <a:pt x="279" y="319"/>
                </a:cubicBezTo>
                <a:cubicBezTo>
                  <a:pt x="284" y="311"/>
                  <a:pt x="291" y="302"/>
                  <a:pt x="301" y="295"/>
                </a:cubicBezTo>
                <a:cubicBezTo>
                  <a:pt x="302" y="294"/>
                  <a:pt x="302" y="294"/>
                  <a:pt x="302" y="294"/>
                </a:cubicBezTo>
                <a:cubicBezTo>
                  <a:pt x="312" y="286"/>
                  <a:pt x="320" y="280"/>
                  <a:pt x="320" y="272"/>
                </a:cubicBezTo>
                <a:cubicBezTo>
                  <a:pt x="319" y="264"/>
                  <a:pt x="309" y="254"/>
                  <a:pt x="288" y="241"/>
                </a:cubicBezTo>
                <a:cubicBezTo>
                  <a:pt x="263" y="225"/>
                  <a:pt x="255" y="209"/>
                  <a:pt x="256" y="198"/>
                </a:cubicBezTo>
                <a:cubicBezTo>
                  <a:pt x="257" y="194"/>
                  <a:pt x="259" y="190"/>
                  <a:pt x="263" y="189"/>
                </a:cubicBezTo>
                <a:cubicBezTo>
                  <a:pt x="268" y="187"/>
                  <a:pt x="275" y="189"/>
                  <a:pt x="283" y="195"/>
                </a:cubicBezTo>
                <a:cubicBezTo>
                  <a:pt x="293" y="205"/>
                  <a:pt x="302" y="218"/>
                  <a:pt x="310" y="229"/>
                </a:cubicBezTo>
                <a:cubicBezTo>
                  <a:pt x="318" y="241"/>
                  <a:pt x="324" y="251"/>
                  <a:pt x="330" y="252"/>
                </a:cubicBezTo>
                <a:cubicBezTo>
                  <a:pt x="331" y="252"/>
                  <a:pt x="332" y="251"/>
                  <a:pt x="333" y="250"/>
                </a:cubicBezTo>
                <a:cubicBezTo>
                  <a:pt x="346" y="240"/>
                  <a:pt x="372" y="189"/>
                  <a:pt x="369" y="181"/>
                </a:cubicBezTo>
                <a:cubicBezTo>
                  <a:pt x="368" y="178"/>
                  <a:pt x="360" y="179"/>
                  <a:pt x="353" y="180"/>
                </a:cubicBezTo>
                <a:cubicBezTo>
                  <a:pt x="337" y="181"/>
                  <a:pt x="313" y="184"/>
                  <a:pt x="300" y="165"/>
                </a:cubicBezTo>
                <a:cubicBezTo>
                  <a:pt x="291" y="154"/>
                  <a:pt x="291" y="143"/>
                  <a:pt x="298" y="137"/>
                </a:cubicBezTo>
                <a:cubicBezTo>
                  <a:pt x="306" y="129"/>
                  <a:pt x="323" y="130"/>
                  <a:pt x="337" y="143"/>
                </a:cubicBezTo>
                <a:cubicBezTo>
                  <a:pt x="338" y="143"/>
                  <a:pt x="338" y="143"/>
                  <a:pt x="338" y="143"/>
                </a:cubicBezTo>
                <a:cubicBezTo>
                  <a:pt x="350" y="154"/>
                  <a:pt x="363" y="166"/>
                  <a:pt x="367" y="164"/>
                </a:cubicBezTo>
                <a:cubicBezTo>
                  <a:pt x="369" y="163"/>
                  <a:pt x="371" y="158"/>
                  <a:pt x="365" y="136"/>
                </a:cubicBezTo>
                <a:cubicBezTo>
                  <a:pt x="359" y="111"/>
                  <a:pt x="343" y="100"/>
                  <a:pt x="331" y="94"/>
                </a:cubicBezTo>
                <a:cubicBezTo>
                  <a:pt x="314" y="86"/>
                  <a:pt x="292" y="86"/>
                  <a:pt x="277" y="94"/>
                </a:cubicBezTo>
                <a:cubicBezTo>
                  <a:pt x="248" y="109"/>
                  <a:pt x="178" y="209"/>
                  <a:pt x="151" y="274"/>
                </a:cubicBezTo>
                <a:cubicBezTo>
                  <a:pt x="148" y="273"/>
                  <a:pt x="148" y="273"/>
                  <a:pt x="148" y="273"/>
                </a:cubicBezTo>
                <a:cubicBezTo>
                  <a:pt x="176" y="206"/>
                  <a:pt x="246" y="106"/>
                  <a:pt x="275" y="92"/>
                </a:cubicBezTo>
                <a:cubicBezTo>
                  <a:pt x="292" y="83"/>
                  <a:pt x="314" y="83"/>
                  <a:pt x="332" y="92"/>
                </a:cubicBezTo>
                <a:cubicBezTo>
                  <a:pt x="345" y="97"/>
                  <a:pt x="361" y="110"/>
                  <a:pt x="368" y="135"/>
                </a:cubicBezTo>
                <a:cubicBezTo>
                  <a:pt x="373" y="154"/>
                  <a:pt x="373" y="164"/>
                  <a:pt x="369" y="166"/>
                </a:cubicBezTo>
                <a:cubicBezTo>
                  <a:pt x="363" y="170"/>
                  <a:pt x="353" y="161"/>
                  <a:pt x="336" y="145"/>
                </a:cubicBezTo>
                <a:cubicBezTo>
                  <a:pt x="335" y="145"/>
                  <a:pt x="335" y="145"/>
                  <a:pt x="335" y="145"/>
                </a:cubicBezTo>
                <a:cubicBezTo>
                  <a:pt x="322" y="133"/>
                  <a:pt x="307" y="133"/>
                  <a:pt x="300" y="139"/>
                </a:cubicBezTo>
                <a:cubicBezTo>
                  <a:pt x="294" y="144"/>
                  <a:pt x="295" y="153"/>
                  <a:pt x="302" y="163"/>
                </a:cubicBezTo>
                <a:cubicBezTo>
                  <a:pt x="315" y="180"/>
                  <a:pt x="336" y="178"/>
                  <a:pt x="352" y="177"/>
                </a:cubicBezTo>
                <a:cubicBezTo>
                  <a:pt x="362" y="176"/>
                  <a:pt x="370" y="175"/>
                  <a:pt x="372" y="180"/>
                </a:cubicBezTo>
                <a:cubicBezTo>
                  <a:pt x="376" y="191"/>
                  <a:pt x="347" y="244"/>
                  <a:pt x="335" y="253"/>
                </a:cubicBezTo>
                <a:cubicBezTo>
                  <a:pt x="333" y="254"/>
                  <a:pt x="331" y="255"/>
                  <a:pt x="329" y="255"/>
                </a:cubicBezTo>
                <a:cubicBezTo>
                  <a:pt x="323" y="254"/>
                  <a:pt x="316" y="243"/>
                  <a:pt x="307" y="231"/>
                </a:cubicBezTo>
                <a:cubicBezTo>
                  <a:pt x="300" y="220"/>
                  <a:pt x="291" y="207"/>
                  <a:pt x="281" y="198"/>
                </a:cubicBezTo>
                <a:cubicBezTo>
                  <a:pt x="274" y="192"/>
                  <a:pt x="268" y="190"/>
                  <a:pt x="264" y="192"/>
                </a:cubicBezTo>
                <a:cubicBezTo>
                  <a:pt x="261" y="193"/>
                  <a:pt x="260" y="195"/>
                  <a:pt x="259" y="199"/>
                </a:cubicBezTo>
                <a:cubicBezTo>
                  <a:pt x="259" y="208"/>
                  <a:pt x="266" y="223"/>
                  <a:pt x="290" y="238"/>
                </a:cubicBezTo>
                <a:cubicBezTo>
                  <a:pt x="312" y="252"/>
                  <a:pt x="322" y="263"/>
                  <a:pt x="323" y="272"/>
                </a:cubicBezTo>
                <a:cubicBezTo>
                  <a:pt x="323" y="281"/>
                  <a:pt x="314" y="288"/>
                  <a:pt x="304" y="296"/>
                </a:cubicBezTo>
                <a:cubicBezTo>
                  <a:pt x="303" y="297"/>
                  <a:pt x="303" y="297"/>
                  <a:pt x="303" y="297"/>
                </a:cubicBezTo>
                <a:cubicBezTo>
                  <a:pt x="294" y="304"/>
                  <a:pt x="287" y="313"/>
                  <a:pt x="281" y="320"/>
                </a:cubicBezTo>
                <a:cubicBezTo>
                  <a:pt x="274" y="330"/>
                  <a:pt x="269" y="337"/>
                  <a:pt x="262" y="335"/>
                </a:cubicBezTo>
                <a:cubicBezTo>
                  <a:pt x="256" y="334"/>
                  <a:pt x="254" y="319"/>
                  <a:pt x="250" y="292"/>
                </a:cubicBezTo>
                <a:cubicBezTo>
                  <a:pt x="247" y="273"/>
                  <a:pt x="244" y="252"/>
                  <a:pt x="239" y="240"/>
                </a:cubicBezTo>
                <a:cubicBezTo>
                  <a:pt x="237" y="235"/>
                  <a:pt x="235" y="232"/>
                  <a:pt x="233" y="233"/>
                </a:cubicBezTo>
                <a:cubicBezTo>
                  <a:pt x="226" y="234"/>
                  <a:pt x="219" y="263"/>
                  <a:pt x="221" y="288"/>
                </a:cubicBezTo>
                <a:cubicBezTo>
                  <a:pt x="222" y="302"/>
                  <a:pt x="227" y="311"/>
                  <a:pt x="231" y="320"/>
                </a:cubicBezTo>
                <a:cubicBezTo>
                  <a:pt x="237" y="332"/>
                  <a:pt x="242" y="341"/>
                  <a:pt x="233" y="352"/>
                </a:cubicBezTo>
                <a:cubicBezTo>
                  <a:pt x="223" y="364"/>
                  <a:pt x="202" y="363"/>
                  <a:pt x="190" y="356"/>
                </a:cubicBezTo>
                <a:cubicBezTo>
                  <a:pt x="180" y="349"/>
                  <a:pt x="178" y="340"/>
                  <a:pt x="182" y="330"/>
                </a:cubicBezTo>
                <a:cubicBezTo>
                  <a:pt x="191" y="312"/>
                  <a:pt x="190" y="291"/>
                  <a:pt x="184" y="282"/>
                </a:cubicBezTo>
                <a:cubicBezTo>
                  <a:pt x="182" y="279"/>
                  <a:pt x="180" y="278"/>
                  <a:pt x="177" y="278"/>
                </a:cubicBezTo>
                <a:cubicBezTo>
                  <a:pt x="175" y="278"/>
                  <a:pt x="174" y="279"/>
                  <a:pt x="172" y="282"/>
                </a:cubicBezTo>
                <a:cubicBezTo>
                  <a:pt x="163" y="294"/>
                  <a:pt x="158" y="331"/>
                  <a:pt x="163" y="358"/>
                </a:cubicBezTo>
                <a:cubicBezTo>
                  <a:pt x="169" y="386"/>
                  <a:pt x="166" y="388"/>
                  <a:pt x="148" y="392"/>
                </a:cubicBezTo>
                <a:cubicBezTo>
                  <a:pt x="146" y="392"/>
                  <a:pt x="143" y="393"/>
                  <a:pt x="140" y="393"/>
                </a:cubicBezTo>
                <a:cubicBezTo>
                  <a:pt x="124" y="397"/>
                  <a:pt x="119" y="407"/>
                  <a:pt x="116" y="412"/>
                </a:cubicBezTo>
                <a:cubicBezTo>
                  <a:pt x="114" y="415"/>
                  <a:pt x="112" y="418"/>
                  <a:pt x="110" y="418"/>
                </a:cubicBezTo>
                <a:close/>
                <a:moveTo>
                  <a:pt x="145" y="144"/>
                </a:moveTo>
                <a:cubicBezTo>
                  <a:pt x="154" y="153"/>
                  <a:pt x="168" y="160"/>
                  <a:pt x="176" y="161"/>
                </a:cubicBezTo>
                <a:cubicBezTo>
                  <a:pt x="181" y="162"/>
                  <a:pt x="183" y="162"/>
                  <a:pt x="183" y="161"/>
                </a:cubicBezTo>
                <a:cubicBezTo>
                  <a:pt x="183" y="161"/>
                  <a:pt x="183" y="161"/>
                  <a:pt x="183" y="160"/>
                </a:cubicBezTo>
                <a:cubicBezTo>
                  <a:pt x="176" y="146"/>
                  <a:pt x="166" y="141"/>
                  <a:pt x="153" y="143"/>
                </a:cubicBezTo>
                <a:cubicBezTo>
                  <a:pt x="152" y="143"/>
                  <a:pt x="152" y="143"/>
                  <a:pt x="152" y="143"/>
                </a:cubicBezTo>
                <a:cubicBezTo>
                  <a:pt x="150" y="143"/>
                  <a:pt x="147" y="144"/>
                  <a:pt x="145" y="144"/>
                </a:cubicBezTo>
                <a:close/>
                <a:moveTo>
                  <a:pt x="189" y="107"/>
                </a:moveTo>
                <a:cubicBezTo>
                  <a:pt x="190" y="112"/>
                  <a:pt x="197" y="120"/>
                  <a:pt x="203" y="123"/>
                </a:cubicBezTo>
                <a:cubicBezTo>
                  <a:pt x="206" y="125"/>
                  <a:pt x="208" y="125"/>
                  <a:pt x="208" y="125"/>
                </a:cubicBezTo>
                <a:cubicBezTo>
                  <a:pt x="208" y="125"/>
                  <a:pt x="208" y="124"/>
                  <a:pt x="204" y="117"/>
                </a:cubicBezTo>
                <a:cubicBezTo>
                  <a:pt x="198" y="107"/>
                  <a:pt x="195" y="107"/>
                  <a:pt x="189" y="107"/>
                </a:cubicBezTo>
                <a:close/>
              </a:path>
            </a:pathLst>
          </a:custGeom>
          <a:solidFill>
            <a:srgbClr val="8D907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36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2935787" y="12305997"/>
            <a:ext cx="635000" cy="635000"/>
          </a:xfrm>
          <a:prstGeom prst="ellipse">
            <a:avLst/>
          </a:prstGeom>
          <a:solidFill>
            <a:srgbClr val="8D907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5087600" y="2537460"/>
            <a:ext cx="9299575" cy="8641080"/>
          </a:xfrm>
          <a:prstGeom prst="rect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brightnessContrast bright="-6000" contrast="22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0A06-B2D4-43AE-B209-43AB3562C227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>
                <a:latin typeface="Ovo" panose="02020502070400060406" pitchFamily="18" charset="0"/>
              </a:rPr>
              <a:t>Standard of Media’s Beauty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/>
        <p:txBody>
          <a:bodyPr>
            <a:noAutofit/>
          </a:bodyPr>
          <a:lstStyle/>
          <a:p>
            <a:pPr lvl="0" defTabSz="1828891">
              <a:spcBef>
                <a:spcPts val="0"/>
              </a:spcBef>
            </a:pPr>
            <a:r>
              <a:rPr lang="en-US" dirty="0" err="1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Lorem</a:t>
            </a:r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ipsum</a:t>
            </a:r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 dolor sit </a:t>
            </a:r>
            <a:r>
              <a:rPr lang="en-US" dirty="0" err="1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amet</a:t>
            </a:r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consectetur</a:t>
            </a:r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adipiscing</a:t>
            </a:r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elit</a:t>
            </a:r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. </a:t>
            </a:r>
            <a:r>
              <a:rPr lang="en-US" dirty="0" err="1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Aliquam</a:t>
            </a:r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 dictum </a:t>
            </a:r>
            <a:r>
              <a:rPr lang="en-US" dirty="0" err="1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turpis</a:t>
            </a:r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tristique</a:t>
            </a:r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dignissim</a:t>
            </a:r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eros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  <a:latin typeface="Work Sans" panose="00000500000000000000" pitchFamily="2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 err="1">
                <a:latin typeface="Ovo" panose="02020502070400060406" pitchFamily="18" charset="0"/>
              </a:rPr>
              <a:t>Menanti</a:t>
            </a:r>
            <a:r>
              <a:rPr lang="en-US" dirty="0">
                <a:latin typeface="Ovo" panose="02020502070400060406" pitchFamily="18" charset="0"/>
              </a:rPr>
              <a:t> - 2020</a:t>
            </a:r>
          </a:p>
        </p:txBody>
      </p:sp>
      <p:sp>
        <p:nvSpPr>
          <p:cNvPr id="15" name="Freeform 28"/>
          <p:cNvSpPr>
            <a:spLocks noEditPoints="1"/>
          </p:cNvSpPr>
          <p:nvPr/>
        </p:nvSpPr>
        <p:spPr bwMode="auto">
          <a:xfrm>
            <a:off x="-1693692" y="6629400"/>
            <a:ext cx="6546298" cy="7239096"/>
          </a:xfrm>
          <a:custGeom>
            <a:avLst/>
            <a:gdLst>
              <a:gd name="T0" fmla="*/ 141 w 365"/>
              <a:gd name="T1" fmla="*/ 317 h 404"/>
              <a:gd name="T2" fmla="*/ 95 w 365"/>
              <a:gd name="T3" fmla="*/ 315 h 404"/>
              <a:gd name="T4" fmla="*/ 107 w 365"/>
              <a:gd name="T5" fmla="*/ 278 h 404"/>
              <a:gd name="T6" fmla="*/ 81 w 365"/>
              <a:gd name="T7" fmla="*/ 244 h 404"/>
              <a:gd name="T8" fmla="*/ 12 w 365"/>
              <a:gd name="T9" fmla="*/ 138 h 404"/>
              <a:gd name="T10" fmla="*/ 19 w 365"/>
              <a:gd name="T11" fmla="*/ 90 h 404"/>
              <a:gd name="T12" fmla="*/ 44 w 365"/>
              <a:gd name="T13" fmla="*/ 59 h 404"/>
              <a:gd name="T14" fmla="*/ 97 w 365"/>
              <a:gd name="T15" fmla="*/ 1 h 404"/>
              <a:gd name="T16" fmla="*/ 144 w 365"/>
              <a:gd name="T17" fmla="*/ 12 h 404"/>
              <a:gd name="T18" fmla="*/ 189 w 365"/>
              <a:gd name="T19" fmla="*/ 49 h 404"/>
              <a:gd name="T20" fmla="*/ 224 w 365"/>
              <a:gd name="T21" fmla="*/ 69 h 404"/>
              <a:gd name="T22" fmla="*/ 268 w 365"/>
              <a:gd name="T23" fmla="*/ 92 h 404"/>
              <a:gd name="T24" fmla="*/ 302 w 365"/>
              <a:gd name="T25" fmla="*/ 141 h 404"/>
              <a:gd name="T26" fmla="*/ 337 w 365"/>
              <a:gd name="T27" fmla="*/ 190 h 404"/>
              <a:gd name="T28" fmla="*/ 334 w 365"/>
              <a:gd name="T29" fmla="*/ 234 h 404"/>
              <a:gd name="T30" fmla="*/ 364 w 365"/>
              <a:gd name="T31" fmla="*/ 257 h 404"/>
              <a:gd name="T32" fmla="*/ 267 w 365"/>
              <a:gd name="T33" fmla="*/ 279 h 404"/>
              <a:gd name="T34" fmla="*/ 104 w 365"/>
              <a:gd name="T35" fmla="*/ 312 h 404"/>
              <a:gd name="T36" fmla="*/ 193 w 365"/>
              <a:gd name="T37" fmla="*/ 286 h 404"/>
              <a:gd name="T38" fmla="*/ 112 w 365"/>
              <a:gd name="T39" fmla="*/ 114 h 404"/>
              <a:gd name="T40" fmla="*/ 107 w 365"/>
              <a:gd name="T41" fmla="*/ 113 h 404"/>
              <a:gd name="T42" fmla="*/ 92 w 365"/>
              <a:gd name="T43" fmla="*/ 128 h 404"/>
              <a:gd name="T44" fmla="*/ 78 w 365"/>
              <a:gd name="T45" fmla="*/ 120 h 404"/>
              <a:gd name="T46" fmla="*/ 73 w 365"/>
              <a:gd name="T47" fmla="*/ 158 h 404"/>
              <a:gd name="T48" fmla="*/ 72 w 365"/>
              <a:gd name="T49" fmla="*/ 161 h 404"/>
              <a:gd name="T50" fmla="*/ 97 w 365"/>
              <a:gd name="T51" fmla="*/ 209 h 404"/>
              <a:gd name="T52" fmla="*/ 85 w 365"/>
              <a:gd name="T53" fmla="*/ 205 h 404"/>
              <a:gd name="T54" fmla="*/ 103 w 365"/>
              <a:gd name="T55" fmla="*/ 248 h 404"/>
              <a:gd name="T56" fmla="*/ 114 w 365"/>
              <a:gd name="T57" fmla="*/ 275 h 404"/>
              <a:gd name="T58" fmla="*/ 115 w 365"/>
              <a:gd name="T59" fmla="*/ 278 h 404"/>
              <a:gd name="T60" fmla="*/ 113 w 365"/>
              <a:gd name="T61" fmla="*/ 307 h 404"/>
              <a:gd name="T62" fmla="*/ 149 w 365"/>
              <a:gd name="T63" fmla="*/ 135 h 404"/>
              <a:gd name="T64" fmla="*/ 361 w 365"/>
              <a:gd name="T65" fmla="*/ 260 h 404"/>
              <a:gd name="T66" fmla="*/ 287 w 365"/>
              <a:gd name="T67" fmla="*/ 252 h 404"/>
              <a:gd name="T68" fmla="*/ 287 w 365"/>
              <a:gd name="T69" fmla="*/ 231 h 404"/>
              <a:gd name="T70" fmla="*/ 335 w 365"/>
              <a:gd name="T71" fmla="*/ 187 h 404"/>
              <a:gd name="T72" fmla="*/ 252 w 365"/>
              <a:gd name="T73" fmla="*/ 223 h 404"/>
              <a:gd name="T74" fmla="*/ 299 w 365"/>
              <a:gd name="T75" fmla="*/ 140 h 404"/>
              <a:gd name="T76" fmla="*/ 230 w 365"/>
              <a:gd name="T77" fmla="*/ 211 h 404"/>
              <a:gd name="T78" fmla="*/ 265 w 365"/>
              <a:gd name="T79" fmla="*/ 86 h 404"/>
              <a:gd name="T80" fmla="*/ 206 w 365"/>
              <a:gd name="T81" fmla="*/ 192 h 404"/>
              <a:gd name="T82" fmla="*/ 216 w 365"/>
              <a:gd name="T83" fmla="*/ 65 h 404"/>
              <a:gd name="T84" fmla="*/ 195 w 365"/>
              <a:gd name="T85" fmla="*/ 122 h 404"/>
              <a:gd name="T86" fmla="*/ 177 w 365"/>
              <a:gd name="T87" fmla="*/ 46 h 404"/>
              <a:gd name="T88" fmla="*/ 164 w 365"/>
              <a:gd name="T89" fmla="*/ 111 h 404"/>
              <a:gd name="T90" fmla="*/ 149 w 365"/>
              <a:gd name="T91" fmla="*/ 135 h 404"/>
              <a:gd name="T92" fmla="*/ 213 w 365"/>
              <a:gd name="T93" fmla="*/ 177 h 404"/>
              <a:gd name="T94" fmla="*/ 193 w 365"/>
              <a:gd name="T95" fmla="*/ 143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65" h="404">
                <a:moveTo>
                  <a:pt x="260" y="404"/>
                </a:moveTo>
                <a:cubicBezTo>
                  <a:pt x="260" y="403"/>
                  <a:pt x="226" y="358"/>
                  <a:pt x="194" y="289"/>
                </a:cubicBezTo>
                <a:cubicBezTo>
                  <a:pt x="182" y="292"/>
                  <a:pt x="171" y="297"/>
                  <a:pt x="162" y="303"/>
                </a:cubicBezTo>
                <a:cubicBezTo>
                  <a:pt x="155" y="307"/>
                  <a:pt x="148" y="312"/>
                  <a:pt x="141" y="317"/>
                </a:cubicBezTo>
                <a:cubicBezTo>
                  <a:pt x="109" y="340"/>
                  <a:pt x="76" y="363"/>
                  <a:pt x="43" y="361"/>
                </a:cubicBezTo>
                <a:cubicBezTo>
                  <a:pt x="39" y="361"/>
                  <a:pt x="39" y="361"/>
                  <a:pt x="39" y="361"/>
                </a:cubicBezTo>
                <a:cubicBezTo>
                  <a:pt x="42" y="359"/>
                  <a:pt x="42" y="359"/>
                  <a:pt x="42" y="359"/>
                </a:cubicBezTo>
                <a:cubicBezTo>
                  <a:pt x="46" y="355"/>
                  <a:pt x="76" y="328"/>
                  <a:pt x="95" y="315"/>
                </a:cubicBezTo>
                <a:cubicBezTo>
                  <a:pt x="72" y="320"/>
                  <a:pt x="33" y="327"/>
                  <a:pt x="23" y="324"/>
                </a:cubicBezTo>
                <a:cubicBezTo>
                  <a:pt x="20" y="323"/>
                  <a:pt x="20" y="323"/>
                  <a:pt x="20" y="323"/>
                </a:cubicBezTo>
                <a:cubicBezTo>
                  <a:pt x="23" y="321"/>
                  <a:pt x="23" y="321"/>
                  <a:pt x="23" y="321"/>
                </a:cubicBezTo>
                <a:cubicBezTo>
                  <a:pt x="34" y="315"/>
                  <a:pt x="80" y="289"/>
                  <a:pt x="107" y="278"/>
                </a:cubicBezTo>
                <a:cubicBezTo>
                  <a:pt x="76" y="277"/>
                  <a:pt x="21" y="270"/>
                  <a:pt x="6" y="256"/>
                </a:cubicBezTo>
                <a:cubicBezTo>
                  <a:pt x="3" y="254"/>
                  <a:pt x="3" y="254"/>
                  <a:pt x="3" y="254"/>
                </a:cubicBezTo>
                <a:cubicBezTo>
                  <a:pt x="6" y="253"/>
                  <a:pt x="6" y="253"/>
                  <a:pt x="6" y="253"/>
                </a:cubicBezTo>
                <a:cubicBezTo>
                  <a:pt x="17" y="251"/>
                  <a:pt x="55" y="245"/>
                  <a:pt x="81" y="244"/>
                </a:cubicBezTo>
                <a:cubicBezTo>
                  <a:pt x="52" y="231"/>
                  <a:pt x="6" y="205"/>
                  <a:pt x="1" y="196"/>
                </a:cubicBezTo>
                <a:cubicBezTo>
                  <a:pt x="0" y="194"/>
                  <a:pt x="0" y="192"/>
                  <a:pt x="2" y="191"/>
                </a:cubicBezTo>
                <a:cubicBezTo>
                  <a:pt x="9" y="185"/>
                  <a:pt x="51" y="192"/>
                  <a:pt x="77" y="200"/>
                </a:cubicBezTo>
                <a:cubicBezTo>
                  <a:pt x="52" y="181"/>
                  <a:pt x="14" y="150"/>
                  <a:pt x="12" y="138"/>
                </a:cubicBezTo>
                <a:cubicBezTo>
                  <a:pt x="11" y="135"/>
                  <a:pt x="12" y="133"/>
                  <a:pt x="15" y="133"/>
                </a:cubicBezTo>
                <a:cubicBezTo>
                  <a:pt x="22" y="130"/>
                  <a:pt x="44" y="141"/>
                  <a:pt x="62" y="152"/>
                </a:cubicBezTo>
                <a:cubicBezTo>
                  <a:pt x="50" y="139"/>
                  <a:pt x="36" y="123"/>
                  <a:pt x="29" y="115"/>
                </a:cubicBezTo>
                <a:cubicBezTo>
                  <a:pt x="19" y="101"/>
                  <a:pt x="16" y="93"/>
                  <a:pt x="19" y="90"/>
                </a:cubicBezTo>
                <a:cubicBezTo>
                  <a:pt x="22" y="88"/>
                  <a:pt x="28" y="88"/>
                  <a:pt x="36" y="92"/>
                </a:cubicBezTo>
                <a:cubicBezTo>
                  <a:pt x="46" y="96"/>
                  <a:pt x="60" y="104"/>
                  <a:pt x="71" y="111"/>
                </a:cubicBezTo>
                <a:cubicBezTo>
                  <a:pt x="57" y="93"/>
                  <a:pt x="40" y="69"/>
                  <a:pt x="42" y="61"/>
                </a:cubicBezTo>
                <a:cubicBezTo>
                  <a:pt x="42" y="60"/>
                  <a:pt x="43" y="59"/>
                  <a:pt x="44" y="59"/>
                </a:cubicBezTo>
                <a:cubicBezTo>
                  <a:pt x="52" y="57"/>
                  <a:pt x="90" y="91"/>
                  <a:pt x="105" y="107"/>
                </a:cubicBezTo>
                <a:cubicBezTo>
                  <a:pt x="104" y="101"/>
                  <a:pt x="102" y="91"/>
                  <a:pt x="99" y="74"/>
                </a:cubicBezTo>
                <a:cubicBezTo>
                  <a:pt x="98" y="67"/>
                  <a:pt x="88" y="5"/>
                  <a:pt x="95" y="1"/>
                </a:cubicBezTo>
                <a:cubicBezTo>
                  <a:pt x="96" y="0"/>
                  <a:pt x="96" y="0"/>
                  <a:pt x="97" y="1"/>
                </a:cubicBezTo>
                <a:cubicBezTo>
                  <a:pt x="105" y="4"/>
                  <a:pt x="127" y="68"/>
                  <a:pt x="143" y="117"/>
                </a:cubicBezTo>
                <a:cubicBezTo>
                  <a:pt x="143" y="112"/>
                  <a:pt x="142" y="108"/>
                  <a:pt x="142" y="104"/>
                </a:cubicBezTo>
                <a:cubicBezTo>
                  <a:pt x="134" y="15"/>
                  <a:pt x="139" y="13"/>
                  <a:pt x="141" y="12"/>
                </a:cubicBezTo>
                <a:cubicBezTo>
                  <a:pt x="141" y="11"/>
                  <a:pt x="143" y="11"/>
                  <a:pt x="144" y="12"/>
                </a:cubicBezTo>
                <a:cubicBezTo>
                  <a:pt x="151" y="17"/>
                  <a:pt x="162" y="68"/>
                  <a:pt x="166" y="99"/>
                </a:cubicBezTo>
                <a:cubicBezTo>
                  <a:pt x="167" y="87"/>
                  <a:pt x="170" y="70"/>
                  <a:pt x="174" y="45"/>
                </a:cubicBezTo>
                <a:cubicBezTo>
                  <a:pt x="175" y="37"/>
                  <a:pt x="177" y="33"/>
                  <a:pt x="180" y="33"/>
                </a:cubicBezTo>
                <a:cubicBezTo>
                  <a:pt x="182" y="32"/>
                  <a:pt x="186" y="32"/>
                  <a:pt x="189" y="49"/>
                </a:cubicBezTo>
                <a:cubicBezTo>
                  <a:pt x="193" y="69"/>
                  <a:pt x="197" y="93"/>
                  <a:pt x="198" y="113"/>
                </a:cubicBezTo>
                <a:cubicBezTo>
                  <a:pt x="202" y="101"/>
                  <a:pt x="207" y="85"/>
                  <a:pt x="214" y="64"/>
                </a:cubicBezTo>
                <a:cubicBezTo>
                  <a:pt x="217" y="55"/>
                  <a:pt x="219" y="54"/>
                  <a:pt x="221" y="54"/>
                </a:cubicBezTo>
                <a:cubicBezTo>
                  <a:pt x="222" y="54"/>
                  <a:pt x="224" y="56"/>
                  <a:pt x="224" y="69"/>
                </a:cubicBezTo>
                <a:cubicBezTo>
                  <a:pt x="222" y="111"/>
                  <a:pt x="220" y="139"/>
                  <a:pt x="218" y="158"/>
                </a:cubicBezTo>
                <a:cubicBezTo>
                  <a:pt x="230" y="133"/>
                  <a:pt x="249" y="101"/>
                  <a:pt x="259" y="87"/>
                </a:cubicBezTo>
                <a:cubicBezTo>
                  <a:pt x="262" y="84"/>
                  <a:pt x="264" y="82"/>
                  <a:pt x="266" y="83"/>
                </a:cubicBezTo>
                <a:cubicBezTo>
                  <a:pt x="268" y="84"/>
                  <a:pt x="269" y="86"/>
                  <a:pt x="268" y="92"/>
                </a:cubicBezTo>
                <a:cubicBezTo>
                  <a:pt x="254" y="147"/>
                  <a:pt x="245" y="177"/>
                  <a:pt x="240" y="192"/>
                </a:cubicBezTo>
                <a:cubicBezTo>
                  <a:pt x="249" y="182"/>
                  <a:pt x="265" y="163"/>
                  <a:pt x="293" y="133"/>
                </a:cubicBezTo>
                <a:cubicBezTo>
                  <a:pt x="300" y="125"/>
                  <a:pt x="303" y="126"/>
                  <a:pt x="304" y="127"/>
                </a:cubicBezTo>
                <a:cubicBezTo>
                  <a:pt x="306" y="128"/>
                  <a:pt x="307" y="130"/>
                  <a:pt x="302" y="141"/>
                </a:cubicBezTo>
                <a:cubicBezTo>
                  <a:pt x="292" y="163"/>
                  <a:pt x="280" y="187"/>
                  <a:pt x="270" y="203"/>
                </a:cubicBezTo>
                <a:cubicBezTo>
                  <a:pt x="286" y="193"/>
                  <a:pt x="310" y="182"/>
                  <a:pt x="332" y="177"/>
                </a:cubicBezTo>
                <a:cubicBezTo>
                  <a:pt x="336" y="176"/>
                  <a:pt x="340" y="177"/>
                  <a:pt x="341" y="180"/>
                </a:cubicBezTo>
                <a:cubicBezTo>
                  <a:pt x="342" y="181"/>
                  <a:pt x="343" y="185"/>
                  <a:pt x="337" y="190"/>
                </a:cubicBezTo>
                <a:cubicBezTo>
                  <a:pt x="317" y="208"/>
                  <a:pt x="303" y="219"/>
                  <a:pt x="293" y="227"/>
                </a:cubicBezTo>
                <a:cubicBezTo>
                  <a:pt x="307" y="224"/>
                  <a:pt x="323" y="221"/>
                  <a:pt x="331" y="220"/>
                </a:cubicBezTo>
                <a:cubicBezTo>
                  <a:pt x="339" y="219"/>
                  <a:pt x="344" y="220"/>
                  <a:pt x="345" y="223"/>
                </a:cubicBezTo>
                <a:cubicBezTo>
                  <a:pt x="346" y="227"/>
                  <a:pt x="343" y="230"/>
                  <a:pt x="334" y="234"/>
                </a:cubicBezTo>
                <a:cubicBezTo>
                  <a:pt x="315" y="243"/>
                  <a:pt x="303" y="248"/>
                  <a:pt x="295" y="252"/>
                </a:cubicBezTo>
                <a:cubicBezTo>
                  <a:pt x="301" y="252"/>
                  <a:pt x="310" y="252"/>
                  <a:pt x="321" y="253"/>
                </a:cubicBezTo>
                <a:cubicBezTo>
                  <a:pt x="342" y="255"/>
                  <a:pt x="363" y="257"/>
                  <a:pt x="363" y="257"/>
                </a:cubicBezTo>
                <a:cubicBezTo>
                  <a:pt x="364" y="257"/>
                  <a:pt x="364" y="257"/>
                  <a:pt x="364" y="257"/>
                </a:cubicBezTo>
                <a:cubicBezTo>
                  <a:pt x="364" y="257"/>
                  <a:pt x="364" y="257"/>
                  <a:pt x="364" y="257"/>
                </a:cubicBezTo>
                <a:cubicBezTo>
                  <a:pt x="365" y="258"/>
                  <a:pt x="365" y="259"/>
                  <a:pt x="364" y="260"/>
                </a:cubicBezTo>
                <a:cubicBezTo>
                  <a:pt x="363" y="264"/>
                  <a:pt x="347" y="269"/>
                  <a:pt x="318" y="274"/>
                </a:cubicBezTo>
                <a:cubicBezTo>
                  <a:pt x="302" y="277"/>
                  <a:pt x="285" y="278"/>
                  <a:pt x="267" y="279"/>
                </a:cubicBezTo>
                <a:cubicBezTo>
                  <a:pt x="243" y="281"/>
                  <a:pt x="219" y="283"/>
                  <a:pt x="197" y="288"/>
                </a:cubicBezTo>
                <a:cubicBezTo>
                  <a:pt x="229" y="356"/>
                  <a:pt x="262" y="402"/>
                  <a:pt x="263" y="402"/>
                </a:cubicBezTo>
                <a:lnTo>
                  <a:pt x="260" y="404"/>
                </a:lnTo>
                <a:close/>
                <a:moveTo>
                  <a:pt x="104" y="312"/>
                </a:moveTo>
                <a:cubicBezTo>
                  <a:pt x="90" y="321"/>
                  <a:pt x="61" y="346"/>
                  <a:pt x="47" y="359"/>
                </a:cubicBezTo>
                <a:cubicBezTo>
                  <a:pt x="78" y="358"/>
                  <a:pt x="109" y="336"/>
                  <a:pt x="139" y="315"/>
                </a:cubicBezTo>
                <a:cubicBezTo>
                  <a:pt x="146" y="310"/>
                  <a:pt x="153" y="305"/>
                  <a:pt x="160" y="300"/>
                </a:cubicBezTo>
                <a:cubicBezTo>
                  <a:pt x="170" y="294"/>
                  <a:pt x="181" y="289"/>
                  <a:pt x="193" y="286"/>
                </a:cubicBezTo>
                <a:cubicBezTo>
                  <a:pt x="173" y="242"/>
                  <a:pt x="154" y="190"/>
                  <a:pt x="145" y="134"/>
                </a:cubicBezTo>
                <a:cubicBezTo>
                  <a:pt x="122" y="59"/>
                  <a:pt x="102" y="7"/>
                  <a:pt x="96" y="3"/>
                </a:cubicBezTo>
                <a:cubicBezTo>
                  <a:pt x="92" y="10"/>
                  <a:pt x="103" y="94"/>
                  <a:pt x="109" y="111"/>
                </a:cubicBezTo>
                <a:cubicBezTo>
                  <a:pt x="110" y="113"/>
                  <a:pt x="111" y="113"/>
                  <a:pt x="112" y="114"/>
                </a:cubicBezTo>
                <a:cubicBezTo>
                  <a:pt x="112" y="114"/>
                  <a:pt x="113" y="115"/>
                  <a:pt x="112" y="116"/>
                </a:cubicBezTo>
                <a:cubicBezTo>
                  <a:pt x="111" y="117"/>
                  <a:pt x="111" y="117"/>
                  <a:pt x="111" y="117"/>
                </a:cubicBezTo>
                <a:cubicBezTo>
                  <a:pt x="110" y="117"/>
                  <a:pt x="110" y="117"/>
                  <a:pt x="110" y="117"/>
                </a:cubicBezTo>
                <a:cubicBezTo>
                  <a:pt x="109" y="117"/>
                  <a:pt x="109" y="117"/>
                  <a:pt x="107" y="113"/>
                </a:cubicBezTo>
                <a:cubicBezTo>
                  <a:pt x="98" y="103"/>
                  <a:pt x="60" y="67"/>
                  <a:pt x="47" y="62"/>
                </a:cubicBezTo>
                <a:cubicBezTo>
                  <a:pt x="45" y="61"/>
                  <a:pt x="44" y="62"/>
                  <a:pt x="44" y="62"/>
                </a:cubicBezTo>
                <a:cubicBezTo>
                  <a:pt x="43" y="69"/>
                  <a:pt x="65" y="101"/>
                  <a:pt x="80" y="117"/>
                </a:cubicBezTo>
                <a:cubicBezTo>
                  <a:pt x="87" y="122"/>
                  <a:pt x="91" y="126"/>
                  <a:pt x="92" y="128"/>
                </a:cubicBezTo>
                <a:cubicBezTo>
                  <a:pt x="92" y="129"/>
                  <a:pt x="92" y="129"/>
                  <a:pt x="92" y="129"/>
                </a:cubicBezTo>
                <a:cubicBezTo>
                  <a:pt x="91" y="130"/>
                  <a:pt x="91" y="130"/>
                  <a:pt x="91" y="130"/>
                </a:cubicBezTo>
                <a:cubicBezTo>
                  <a:pt x="90" y="131"/>
                  <a:pt x="88" y="130"/>
                  <a:pt x="88" y="129"/>
                </a:cubicBezTo>
                <a:cubicBezTo>
                  <a:pt x="86" y="128"/>
                  <a:pt x="82" y="125"/>
                  <a:pt x="78" y="120"/>
                </a:cubicBezTo>
                <a:cubicBezTo>
                  <a:pt x="65" y="110"/>
                  <a:pt x="42" y="96"/>
                  <a:pt x="28" y="92"/>
                </a:cubicBezTo>
                <a:cubicBezTo>
                  <a:pt x="24" y="91"/>
                  <a:pt x="22" y="92"/>
                  <a:pt x="21" y="92"/>
                </a:cubicBezTo>
                <a:cubicBezTo>
                  <a:pt x="21" y="93"/>
                  <a:pt x="21" y="94"/>
                  <a:pt x="21" y="95"/>
                </a:cubicBezTo>
                <a:cubicBezTo>
                  <a:pt x="23" y="107"/>
                  <a:pt x="56" y="143"/>
                  <a:pt x="73" y="158"/>
                </a:cubicBezTo>
                <a:cubicBezTo>
                  <a:pt x="79" y="162"/>
                  <a:pt x="83" y="165"/>
                  <a:pt x="84" y="167"/>
                </a:cubicBezTo>
                <a:cubicBezTo>
                  <a:pt x="84" y="168"/>
                  <a:pt x="84" y="168"/>
                  <a:pt x="84" y="168"/>
                </a:cubicBezTo>
                <a:cubicBezTo>
                  <a:pt x="83" y="169"/>
                  <a:pt x="83" y="169"/>
                  <a:pt x="83" y="169"/>
                </a:cubicBezTo>
                <a:cubicBezTo>
                  <a:pt x="82" y="170"/>
                  <a:pt x="78" y="166"/>
                  <a:pt x="72" y="161"/>
                </a:cubicBezTo>
                <a:cubicBezTo>
                  <a:pt x="55" y="150"/>
                  <a:pt x="22" y="133"/>
                  <a:pt x="15" y="135"/>
                </a:cubicBezTo>
                <a:cubicBezTo>
                  <a:pt x="15" y="136"/>
                  <a:pt x="14" y="136"/>
                  <a:pt x="15" y="137"/>
                </a:cubicBezTo>
                <a:cubicBezTo>
                  <a:pt x="17" y="150"/>
                  <a:pt x="65" y="187"/>
                  <a:pt x="87" y="203"/>
                </a:cubicBezTo>
                <a:cubicBezTo>
                  <a:pt x="92" y="205"/>
                  <a:pt x="96" y="207"/>
                  <a:pt x="97" y="209"/>
                </a:cubicBezTo>
                <a:cubicBezTo>
                  <a:pt x="98" y="210"/>
                  <a:pt x="99" y="211"/>
                  <a:pt x="99" y="212"/>
                </a:cubicBezTo>
                <a:cubicBezTo>
                  <a:pt x="98" y="213"/>
                  <a:pt x="98" y="213"/>
                  <a:pt x="98" y="213"/>
                </a:cubicBezTo>
                <a:cubicBezTo>
                  <a:pt x="97" y="213"/>
                  <a:pt x="97" y="213"/>
                  <a:pt x="97" y="213"/>
                </a:cubicBezTo>
                <a:cubicBezTo>
                  <a:pt x="96" y="213"/>
                  <a:pt x="91" y="210"/>
                  <a:pt x="85" y="205"/>
                </a:cubicBezTo>
                <a:cubicBezTo>
                  <a:pt x="62" y="196"/>
                  <a:pt x="11" y="188"/>
                  <a:pt x="3" y="193"/>
                </a:cubicBezTo>
                <a:cubicBezTo>
                  <a:pt x="3" y="194"/>
                  <a:pt x="3" y="194"/>
                  <a:pt x="3" y="195"/>
                </a:cubicBezTo>
                <a:cubicBezTo>
                  <a:pt x="10" y="206"/>
                  <a:pt x="64" y="233"/>
                  <a:pt x="89" y="244"/>
                </a:cubicBezTo>
                <a:cubicBezTo>
                  <a:pt x="97" y="244"/>
                  <a:pt x="102" y="245"/>
                  <a:pt x="103" y="248"/>
                </a:cubicBezTo>
                <a:cubicBezTo>
                  <a:pt x="104" y="249"/>
                  <a:pt x="104" y="250"/>
                  <a:pt x="103" y="251"/>
                </a:cubicBezTo>
                <a:cubicBezTo>
                  <a:pt x="101" y="252"/>
                  <a:pt x="95" y="250"/>
                  <a:pt x="87" y="247"/>
                </a:cubicBezTo>
                <a:cubicBezTo>
                  <a:pt x="70" y="247"/>
                  <a:pt x="40" y="250"/>
                  <a:pt x="10" y="255"/>
                </a:cubicBezTo>
                <a:cubicBezTo>
                  <a:pt x="29" y="269"/>
                  <a:pt x="89" y="275"/>
                  <a:pt x="114" y="275"/>
                </a:cubicBezTo>
                <a:cubicBezTo>
                  <a:pt x="120" y="273"/>
                  <a:pt x="124" y="272"/>
                  <a:pt x="126" y="273"/>
                </a:cubicBezTo>
                <a:cubicBezTo>
                  <a:pt x="127" y="274"/>
                  <a:pt x="128" y="274"/>
                  <a:pt x="128" y="275"/>
                </a:cubicBezTo>
                <a:cubicBezTo>
                  <a:pt x="128" y="276"/>
                  <a:pt x="128" y="276"/>
                  <a:pt x="126" y="277"/>
                </a:cubicBezTo>
                <a:cubicBezTo>
                  <a:pt x="125" y="278"/>
                  <a:pt x="121" y="278"/>
                  <a:pt x="115" y="278"/>
                </a:cubicBezTo>
                <a:cubicBezTo>
                  <a:pt x="95" y="285"/>
                  <a:pt x="56" y="306"/>
                  <a:pt x="28" y="322"/>
                </a:cubicBezTo>
                <a:cubicBezTo>
                  <a:pt x="44" y="323"/>
                  <a:pt x="87" y="313"/>
                  <a:pt x="104" y="309"/>
                </a:cubicBezTo>
                <a:cubicBezTo>
                  <a:pt x="107" y="308"/>
                  <a:pt x="109" y="307"/>
                  <a:pt x="111" y="307"/>
                </a:cubicBezTo>
                <a:cubicBezTo>
                  <a:pt x="111" y="306"/>
                  <a:pt x="113" y="306"/>
                  <a:pt x="113" y="307"/>
                </a:cubicBezTo>
                <a:cubicBezTo>
                  <a:pt x="114" y="308"/>
                  <a:pt x="114" y="308"/>
                  <a:pt x="114" y="308"/>
                </a:cubicBezTo>
                <a:cubicBezTo>
                  <a:pt x="113" y="309"/>
                  <a:pt x="113" y="309"/>
                  <a:pt x="113" y="309"/>
                </a:cubicBezTo>
                <a:cubicBezTo>
                  <a:pt x="112" y="310"/>
                  <a:pt x="109" y="311"/>
                  <a:pt x="104" y="312"/>
                </a:cubicBezTo>
                <a:close/>
                <a:moveTo>
                  <a:pt x="149" y="135"/>
                </a:moveTo>
                <a:cubicBezTo>
                  <a:pt x="158" y="190"/>
                  <a:pt x="176" y="242"/>
                  <a:pt x="196" y="285"/>
                </a:cubicBezTo>
                <a:cubicBezTo>
                  <a:pt x="218" y="280"/>
                  <a:pt x="243" y="278"/>
                  <a:pt x="267" y="276"/>
                </a:cubicBezTo>
                <a:cubicBezTo>
                  <a:pt x="285" y="275"/>
                  <a:pt x="302" y="274"/>
                  <a:pt x="317" y="271"/>
                </a:cubicBezTo>
                <a:cubicBezTo>
                  <a:pt x="349" y="266"/>
                  <a:pt x="358" y="261"/>
                  <a:pt x="361" y="260"/>
                </a:cubicBezTo>
                <a:cubicBezTo>
                  <a:pt x="332" y="257"/>
                  <a:pt x="302" y="255"/>
                  <a:pt x="287" y="255"/>
                </a:cubicBezTo>
                <a:cubicBezTo>
                  <a:pt x="280" y="258"/>
                  <a:pt x="278" y="258"/>
                  <a:pt x="277" y="257"/>
                </a:cubicBezTo>
                <a:cubicBezTo>
                  <a:pt x="277" y="257"/>
                  <a:pt x="276" y="256"/>
                  <a:pt x="277" y="255"/>
                </a:cubicBezTo>
                <a:cubicBezTo>
                  <a:pt x="277" y="254"/>
                  <a:pt x="277" y="252"/>
                  <a:pt x="287" y="252"/>
                </a:cubicBezTo>
                <a:cubicBezTo>
                  <a:pt x="296" y="249"/>
                  <a:pt x="311" y="242"/>
                  <a:pt x="333" y="232"/>
                </a:cubicBezTo>
                <a:cubicBezTo>
                  <a:pt x="341" y="228"/>
                  <a:pt x="343" y="225"/>
                  <a:pt x="343" y="224"/>
                </a:cubicBezTo>
                <a:cubicBezTo>
                  <a:pt x="342" y="223"/>
                  <a:pt x="339" y="222"/>
                  <a:pt x="331" y="223"/>
                </a:cubicBezTo>
                <a:cubicBezTo>
                  <a:pt x="312" y="226"/>
                  <a:pt x="297" y="229"/>
                  <a:pt x="287" y="231"/>
                </a:cubicBezTo>
                <a:cubicBezTo>
                  <a:pt x="274" y="239"/>
                  <a:pt x="272" y="238"/>
                  <a:pt x="271" y="238"/>
                </a:cubicBezTo>
                <a:cubicBezTo>
                  <a:pt x="269" y="237"/>
                  <a:pt x="269" y="236"/>
                  <a:pt x="269" y="235"/>
                </a:cubicBezTo>
                <a:cubicBezTo>
                  <a:pt x="269" y="233"/>
                  <a:pt x="276" y="231"/>
                  <a:pt x="285" y="228"/>
                </a:cubicBezTo>
                <a:cubicBezTo>
                  <a:pt x="295" y="221"/>
                  <a:pt x="312" y="209"/>
                  <a:pt x="335" y="187"/>
                </a:cubicBezTo>
                <a:cubicBezTo>
                  <a:pt x="338" y="185"/>
                  <a:pt x="339" y="182"/>
                  <a:pt x="339" y="181"/>
                </a:cubicBezTo>
                <a:cubicBezTo>
                  <a:pt x="338" y="180"/>
                  <a:pt x="336" y="179"/>
                  <a:pt x="333" y="180"/>
                </a:cubicBezTo>
                <a:cubicBezTo>
                  <a:pt x="307" y="186"/>
                  <a:pt x="281" y="199"/>
                  <a:pt x="266" y="209"/>
                </a:cubicBezTo>
                <a:cubicBezTo>
                  <a:pt x="260" y="217"/>
                  <a:pt x="256" y="222"/>
                  <a:pt x="252" y="223"/>
                </a:cubicBezTo>
                <a:cubicBezTo>
                  <a:pt x="249" y="224"/>
                  <a:pt x="248" y="224"/>
                  <a:pt x="247" y="223"/>
                </a:cubicBezTo>
                <a:cubicBezTo>
                  <a:pt x="247" y="223"/>
                  <a:pt x="247" y="222"/>
                  <a:pt x="247" y="221"/>
                </a:cubicBezTo>
                <a:cubicBezTo>
                  <a:pt x="247" y="219"/>
                  <a:pt x="254" y="213"/>
                  <a:pt x="264" y="207"/>
                </a:cubicBezTo>
                <a:cubicBezTo>
                  <a:pt x="273" y="194"/>
                  <a:pt x="285" y="171"/>
                  <a:pt x="299" y="140"/>
                </a:cubicBezTo>
                <a:cubicBezTo>
                  <a:pt x="303" y="132"/>
                  <a:pt x="303" y="129"/>
                  <a:pt x="303" y="129"/>
                </a:cubicBezTo>
                <a:cubicBezTo>
                  <a:pt x="302" y="129"/>
                  <a:pt x="301" y="130"/>
                  <a:pt x="295" y="135"/>
                </a:cubicBezTo>
                <a:cubicBezTo>
                  <a:pt x="260" y="174"/>
                  <a:pt x="244" y="192"/>
                  <a:pt x="236" y="201"/>
                </a:cubicBezTo>
                <a:cubicBezTo>
                  <a:pt x="233" y="211"/>
                  <a:pt x="231" y="211"/>
                  <a:pt x="230" y="211"/>
                </a:cubicBezTo>
                <a:cubicBezTo>
                  <a:pt x="229" y="211"/>
                  <a:pt x="228" y="210"/>
                  <a:pt x="228" y="210"/>
                </a:cubicBezTo>
                <a:cubicBezTo>
                  <a:pt x="228" y="209"/>
                  <a:pt x="227" y="208"/>
                  <a:pt x="234" y="199"/>
                </a:cubicBezTo>
                <a:cubicBezTo>
                  <a:pt x="240" y="185"/>
                  <a:pt x="250" y="152"/>
                  <a:pt x="265" y="92"/>
                </a:cubicBezTo>
                <a:cubicBezTo>
                  <a:pt x="266" y="88"/>
                  <a:pt x="265" y="86"/>
                  <a:pt x="265" y="86"/>
                </a:cubicBezTo>
                <a:cubicBezTo>
                  <a:pt x="265" y="86"/>
                  <a:pt x="263" y="86"/>
                  <a:pt x="262" y="89"/>
                </a:cubicBezTo>
                <a:cubicBezTo>
                  <a:pt x="247" y="109"/>
                  <a:pt x="228" y="144"/>
                  <a:pt x="217" y="167"/>
                </a:cubicBezTo>
                <a:cubicBezTo>
                  <a:pt x="214" y="192"/>
                  <a:pt x="210" y="193"/>
                  <a:pt x="209" y="193"/>
                </a:cubicBezTo>
                <a:cubicBezTo>
                  <a:pt x="208" y="193"/>
                  <a:pt x="207" y="193"/>
                  <a:pt x="206" y="192"/>
                </a:cubicBezTo>
                <a:cubicBezTo>
                  <a:pt x="205" y="189"/>
                  <a:pt x="208" y="179"/>
                  <a:pt x="214" y="166"/>
                </a:cubicBezTo>
                <a:cubicBezTo>
                  <a:pt x="216" y="149"/>
                  <a:pt x="219" y="119"/>
                  <a:pt x="221" y="68"/>
                </a:cubicBezTo>
                <a:cubicBezTo>
                  <a:pt x="221" y="61"/>
                  <a:pt x="220" y="58"/>
                  <a:pt x="220" y="57"/>
                </a:cubicBezTo>
                <a:cubicBezTo>
                  <a:pt x="219" y="58"/>
                  <a:pt x="218" y="60"/>
                  <a:pt x="216" y="65"/>
                </a:cubicBezTo>
                <a:cubicBezTo>
                  <a:pt x="208" y="92"/>
                  <a:pt x="202" y="110"/>
                  <a:pt x="198" y="122"/>
                </a:cubicBezTo>
                <a:cubicBezTo>
                  <a:pt x="198" y="133"/>
                  <a:pt x="197" y="141"/>
                  <a:pt x="194" y="146"/>
                </a:cubicBezTo>
                <a:cubicBezTo>
                  <a:pt x="193" y="149"/>
                  <a:pt x="192" y="151"/>
                  <a:pt x="190" y="150"/>
                </a:cubicBezTo>
                <a:cubicBezTo>
                  <a:pt x="189" y="150"/>
                  <a:pt x="187" y="149"/>
                  <a:pt x="195" y="122"/>
                </a:cubicBezTo>
                <a:cubicBezTo>
                  <a:pt x="195" y="105"/>
                  <a:pt x="192" y="80"/>
                  <a:pt x="186" y="50"/>
                </a:cubicBezTo>
                <a:cubicBezTo>
                  <a:pt x="184" y="38"/>
                  <a:pt x="181" y="36"/>
                  <a:pt x="180" y="36"/>
                </a:cubicBezTo>
                <a:cubicBezTo>
                  <a:pt x="180" y="36"/>
                  <a:pt x="180" y="36"/>
                  <a:pt x="180" y="36"/>
                </a:cubicBezTo>
                <a:cubicBezTo>
                  <a:pt x="180" y="36"/>
                  <a:pt x="178" y="37"/>
                  <a:pt x="177" y="46"/>
                </a:cubicBezTo>
                <a:cubicBezTo>
                  <a:pt x="171" y="83"/>
                  <a:pt x="168" y="102"/>
                  <a:pt x="167" y="112"/>
                </a:cubicBezTo>
                <a:cubicBezTo>
                  <a:pt x="167" y="116"/>
                  <a:pt x="167" y="120"/>
                  <a:pt x="167" y="121"/>
                </a:cubicBezTo>
                <a:cubicBezTo>
                  <a:pt x="166" y="123"/>
                  <a:pt x="166" y="125"/>
                  <a:pt x="164" y="125"/>
                </a:cubicBezTo>
                <a:cubicBezTo>
                  <a:pt x="163" y="124"/>
                  <a:pt x="162" y="124"/>
                  <a:pt x="164" y="111"/>
                </a:cubicBezTo>
                <a:cubicBezTo>
                  <a:pt x="162" y="84"/>
                  <a:pt x="148" y="19"/>
                  <a:pt x="142" y="14"/>
                </a:cubicBezTo>
                <a:cubicBezTo>
                  <a:pt x="141" y="16"/>
                  <a:pt x="138" y="29"/>
                  <a:pt x="145" y="103"/>
                </a:cubicBezTo>
                <a:cubicBezTo>
                  <a:pt x="146" y="114"/>
                  <a:pt x="147" y="123"/>
                  <a:pt x="148" y="133"/>
                </a:cubicBezTo>
                <a:cubicBezTo>
                  <a:pt x="149" y="134"/>
                  <a:pt x="149" y="134"/>
                  <a:pt x="149" y="135"/>
                </a:cubicBezTo>
                <a:close/>
                <a:moveTo>
                  <a:pt x="258" y="215"/>
                </a:moveTo>
                <a:cubicBezTo>
                  <a:pt x="255" y="217"/>
                  <a:pt x="252" y="219"/>
                  <a:pt x="251" y="220"/>
                </a:cubicBezTo>
                <a:cubicBezTo>
                  <a:pt x="253" y="220"/>
                  <a:pt x="255" y="218"/>
                  <a:pt x="258" y="215"/>
                </a:cubicBezTo>
                <a:close/>
                <a:moveTo>
                  <a:pt x="213" y="177"/>
                </a:moveTo>
                <a:cubicBezTo>
                  <a:pt x="210" y="184"/>
                  <a:pt x="208" y="188"/>
                  <a:pt x="209" y="190"/>
                </a:cubicBezTo>
                <a:cubicBezTo>
                  <a:pt x="209" y="189"/>
                  <a:pt x="211" y="187"/>
                  <a:pt x="213" y="177"/>
                </a:cubicBezTo>
                <a:close/>
                <a:moveTo>
                  <a:pt x="195" y="136"/>
                </a:moveTo>
                <a:cubicBezTo>
                  <a:pt x="194" y="139"/>
                  <a:pt x="193" y="141"/>
                  <a:pt x="193" y="143"/>
                </a:cubicBezTo>
                <a:cubicBezTo>
                  <a:pt x="193" y="141"/>
                  <a:pt x="194" y="138"/>
                  <a:pt x="195" y="136"/>
                </a:cubicBezTo>
                <a:close/>
              </a:path>
            </a:pathLst>
          </a:custGeom>
          <a:solidFill>
            <a:srgbClr val="8D907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84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2935787" y="12305997"/>
            <a:ext cx="635000" cy="635000"/>
          </a:xfrm>
          <a:prstGeom prst="ellipse">
            <a:avLst/>
          </a:prstGeom>
          <a:solidFill>
            <a:srgbClr val="8D907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>
                <a:latin typeface="Ovo" panose="02020502070400060406" pitchFamily="18" charset="0"/>
              </a:rPr>
              <a:t>Model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0A06-B2D4-43AE-B209-43AB3562C227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pPr lvl="0" defTabSz="1828891">
              <a:spcBef>
                <a:spcPts val="0"/>
              </a:spcBef>
            </a:pP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Lorem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ipsum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dolor sit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amet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consectetur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adipiscing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elit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. dictum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turpis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tristique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dignissim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eros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eu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, dictum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ris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. </a:t>
            </a:r>
          </a:p>
        </p:txBody>
      </p:sp>
      <p:sp>
        <p:nvSpPr>
          <p:cNvPr id="6" name="Rectangle 5"/>
          <p:cNvSpPr/>
          <p:nvPr/>
        </p:nvSpPr>
        <p:spPr>
          <a:xfrm>
            <a:off x="12193588" y="1"/>
            <a:ext cx="9009062" cy="3337560"/>
          </a:xfrm>
          <a:prstGeom prst="rect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brightnessContrast bright="-6000" contrast="22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33"/>
          <p:cNvSpPr>
            <a:spLocks noEditPoints="1"/>
          </p:cNvSpPr>
          <p:nvPr/>
        </p:nvSpPr>
        <p:spPr bwMode="auto">
          <a:xfrm>
            <a:off x="-2024228" y="-2343558"/>
            <a:ext cx="6594064" cy="7326737"/>
          </a:xfrm>
          <a:custGeom>
            <a:avLst/>
            <a:gdLst>
              <a:gd name="T0" fmla="*/ 87 w 376"/>
              <a:gd name="T1" fmla="*/ 367 h 418"/>
              <a:gd name="T2" fmla="*/ 125 w 376"/>
              <a:gd name="T3" fmla="*/ 283 h 418"/>
              <a:gd name="T4" fmla="*/ 63 w 376"/>
              <a:gd name="T5" fmla="*/ 329 h 418"/>
              <a:gd name="T6" fmla="*/ 115 w 376"/>
              <a:gd name="T7" fmla="*/ 236 h 418"/>
              <a:gd name="T8" fmla="*/ 34 w 376"/>
              <a:gd name="T9" fmla="*/ 260 h 418"/>
              <a:gd name="T10" fmla="*/ 18 w 376"/>
              <a:gd name="T11" fmla="*/ 204 h 418"/>
              <a:gd name="T12" fmla="*/ 20 w 376"/>
              <a:gd name="T13" fmla="*/ 189 h 418"/>
              <a:gd name="T14" fmla="*/ 91 w 376"/>
              <a:gd name="T15" fmla="*/ 136 h 418"/>
              <a:gd name="T16" fmla="*/ 24 w 376"/>
              <a:gd name="T17" fmla="*/ 118 h 418"/>
              <a:gd name="T18" fmla="*/ 153 w 376"/>
              <a:gd name="T19" fmla="*/ 93 h 418"/>
              <a:gd name="T20" fmla="*/ 99 w 376"/>
              <a:gd name="T21" fmla="*/ 31 h 418"/>
              <a:gd name="T22" fmla="*/ 226 w 376"/>
              <a:gd name="T23" fmla="*/ 89 h 418"/>
              <a:gd name="T24" fmla="*/ 305 w 376"/>
              <a:gd name="T25" fmla="*/ 15 h 418"/>
              <a:gd name="T26" fmla="*/ 295 w 376"/>
              <a:gd name="T27" fmla="*/ 29 h 418"/>
              <a:gd name="T28" fmla="*/ 227 w 376"/>
              <a:gd name="T29" fmla="*/ 92 h 418"/>
              <a:gd name="T30" fmla="*/ 128 w 376"/>
              <a:gd name="T31" fmla="*/ 24 h 418"/>
              <a:gd name="T32" fmla="*/ 188 w 376"/>
              <a:gd name="T33" fmla="*/ 104 h 418"/>
              <a:gd name="T34" fmla="*/ 206 w 376"/>
              <a:gd name="T35" fmla="*/ 128 h 418"/>
              <a:gd name="T36" fmla="*/ 58 w 376"/>
              <a:gd name="T37" fmla="*/ 72 h 418"/>
              <a:gd name="T38" fmla="*/ 31 w 376"/>
              <a:gd name="T39" fmla="*/ 117 h 418"/>
              <a:gd name="T40" fmla="*/ 153 w 376"/>
              <a:gd name="T41" fmla="*/ 140 h 418"/>
              <a:gd name="T42" fmla="*/ 141 w 376"/>
              <a:gd name="T43" fmla="*/ 145 h 418"/>
              <a:gd name="T44" fmla="*/ 7 w 376"/>
              <a:gd name="T45" fmla="*/ 192 h 418"/>
              <a:gd name="T46" fmla="*/ 68 w 376"/>
              <a:gd name="T47" fmla="*/ 195 h 418"/>
              <a:gd name="T48" fmla="*/ 19 w 376"/>
              <a:gd name="T49" fmla="*/ 271 h 418"/>
              <a:gd name="T50" fmla="*/ 109 w 376"/>
              <a:gd name="T51" fmla="*/ 213 h 418"/>
              <a:gd name="T52" fmla="*/ 33 w 376"/>
              <a:gd name="T53" fmla="*/ 295 h 418"/>
              <a:gd name="T54" fmla="*/ 121 w 376"/>
              <a:gd name="T55" fmla="*/ 273 h 418"/>
              <a:gd name="T56" fmla="*/ 84 w 376"/>
              <a:gd name="T57" fmla="*/ 359 h 418"/>
              <a:gd name="T58" fmla="*/ 113 w 376"/>
              <a:gd name="T59" fmla="*/ 411 h 418"/>
              <a:gd name="T60" fmla="*/ 169 w 376"/>
              <a:gd name="T61" fmla="*/ 280 h 418"/>
              <a:gd name="T62" fmla="*/ 192 w 376"/>
              <a:gd name="T63" fmla="*/ 353 h 418"/>
              <a:gd name="T64" fmla="*/ 232 w 376"/>
              <a:gd name="T65" fmla="*/ 230 h 418"/>
              <a:gd name="T66" fmla="*/ 279 w 376"/>
              <a:gd name="T67" fmla="*/ 319 h 418"/>
              <a:gd name="T68" fmla="*/ 288 w 376"/>
              <a:gd name="T69" fmla="*/ 241 h 418"/>
              <a:gd name="T70" fmla="*/ 310 w 376"/>
              <a:gd name="T71" fmla="*/ 229 h 418"/>
              <a:gd name="T72" fmla="*/ 353 w 376"/>
              <a:gd name="T73" fmla="*/ 180 h 418"/>
              <a:gd name="T74" fmla="*/ 338 w 376"/>
              <a:gd name="T75" fmla="*/ 143 h 418"/>
              <a:gd name="T76" fmla="*/ 277 w 376"/>
              <a:gd name="T77" fmla="*/ 94 h 418"/>
              <a:gd name="T78" fmla="*/ 332 w 376"/>
              <a:gd name="T79" fmla="*/ 92 h 418"/>
              <a:gd name="T80" fmla="*/ 335 w 376"/>
              <a:gd name="T81" fmla="*/ 145 h 418"/>
              <a:gd name="T82" fmla="*/ 372 w 376"/>
              <a:gd name="T83" fmla="*/ 180 h 418"/>
              <a:gd name="T84" fmla="*/ 281 w 376"/>
              <a:gd name="T85" fmla="*/ 198 h 418"/>
              <a:gd name="T86" fmla="*/ 323 w 376"/>
              <a:gd name="T87" fmla="*/ 272 h 418"/>
              <a:gd name="T88" fmla="*/ 262 w 376"/>
              <a:gd name="T89" fmla="*/ 335 h 418"/>
              <a:gd name="T90" fmla="*/ 221 w 376"/>
              <a:gd name="T91" fmla="*/ 288 h 418"/>
              <a:gd name="T92" fmla="*/ 182 w 376"/>
              <a:gd name="T93" fmla="*/ 330 h 418"/>
              <a:gd name="T94" fmla="*/ 163 w 376"/>
              <a:gd name="T95" fmla="*/ 358 h 418"/>
              <a:gd name="T96" fmla="*/ 110 w 376"/>
              <a:gd name="T97" fmla="*/ 418 h 418"/>
              <a:gd name="T98" fmla="*/ 183 w 376"/>
              <a:gd name="T99" fmla="*/ 160 h 418"/>
              <a:gd name="T100" fmla="*/ 189 w 376"/>
              <a:gd name="T101" fmla="*/ 107 h 418"/>
              <a:gd name="T102" fmla="*/ 189 w 376"/>
              <a:gd name="T103" fmla="*/ 107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76" h="418">
                <a:moveTo>
                  <a:pt x="110" y="418"/>
                </a:moveTo>
                <a:cubicBezTo>
                  <a:pt x="110" y="418"/>
                  <a:pt x="110" y="418"/>
                  <a:pt x="110" y="417"/>
                </a:cubicBezTo>
                <a:cubicBezTo>
                  <a:pt x="106" y="417"/>
                  <a:pt x="105" y="412"/>
                  <a:pt x="103" y="403"/>
                </a:cubicBezTo>
                <a:cubicBezTo>
                  <a:pt x="99" y="392"/>
                  <a:pt x="95" y="376"/>
                  <a:pt x="87" y="367"/>
                </a:cubicBezTo>
                <a:cubicBezTo>
                  <a:pt x="85" y="365"/>
                  <a:pt x="83" y="363"/>
                  <a:pt x="82" y="361"/>
                </a:cubicBezTo>
                <a:cubicBezTo>
                  <a:pt x="76" y="356"/>
                  <a:pt x="72" y="351"/>
                  <a:pt x="72" y="346"/>
                </a:cubicBezTo>
                <a:cubicBezTo>
                  <a:pt x="73" y="339"/>
                  <a:pt x="80" y="331"/>
                  <a:pt x="96" y="318"/>
                </a:cubicBezTo>
                <a:cubicBezTo>
                  <a:pt x="121" y="299"/>
                  <a:pt x="126" y="289"/>
                  <a:pt x="125" y="283"/>
                </a:cubicBezTo>
                <a:cubicBezTo>
                  <a:pt x="125" y="280"/>
                  <a:pt x="123" y="278"/>
                  <a:pt x="120" y="276"/>
                </a:cubicBezTo>
                <a:cubicBezTo>
                  <a:pt x="119" y="275"/>
                  <a:pt x="117" y="275"/>
                  <a:pt x="115" y="276"/>
                </a:cubicBezTo>
                <a:cubicBezTo>
                  <a:pt x="103" y="280"/>
                  <a:pt x="79" y="309"/>
                  <a:pt x="74" y="321"/>
                </a:cubicBezTo>
                <a:cubicBezTo>
                  <a:pt x="73" y="326"/>
                  <a:pt x="68" y="329"/>
                  <a:pt x="63" y="329"/>
                </a:cubicBezTo>
                <a:cubicBezTo>
                  <a:pt x="52" y="328"/>
                  <a:pt x="37" y="317"/>
                  <a:pt x="31" y="296"/>
                </a:cubicBezTo>
                <a:cubicBezTo>
                  <a:pt x="28" y="289"/>
                  <a:pt x="29" y="282"/>
                  <a:pt x="33" y="276"/>
                </a:cubicBezTo>
                <a:cubicBezTo>
                  <a:pt x="45" y="259"/>
                  <a:pt x="76" y="251"/>
                  <a:pt x="89" y="250"/>
                </a:cubicBezTo>
                <a:cubicBezTo>
                  <a:pt x="99" y="249"/>
                  <a:pt x="111" y="245"/>
                  <a:pt x="115" y="236"/>
                </a:cubicBezTo>
                <a:cubicBezTo>
                  <a:pt x="117" y="230"/>
                  <a:pt x="115" y="223"/>
                  <a:pt x="107" y="215"/>
                </a:cubicBezTo>
                <a:cubicBezTo>
                  <a:pt x="105" y="213"/>
                  <a:pt x="102" y="212"/>
                  <a:pt x="99" y="212"/>
                </a:cubicBezTo>
                <a:cubicBezTo>
                  <a:pt x="98" y="212"/>
                  <a:pt x="98" y="212"/>
                  <a:pt x="98" y="212"/>
                </a:cubicBezTo>
                <a:cubicBezTo>
                  <a:pt x="80" y="212"/>
                  <a:pt x="51" y="242"/>
                  <a:pt x="34" y="260"/>
                </a:cubicBezTo>
                <a:cubicBezTo>
                  <a:pt x="26" y="268"/>
                  <a:pt x="22" y="272"/>
                  <a:pt x="20" y="273"/>
                </a:cubicBezTo>
                <a:cubicBezTo>
                  <a:pt x="19" y="274"/>
                  <a:pt x="17" y="274"/>
                  <a:pt x="16" y="273"/>
                </a:cubicBezTo>
                <a:cubicBezTo>
                  <a:pt x="8" y="268"/>
                  <a:pt x="5" y="240"/>
                  <a:pt x="6" y="224"/>
                </a:cubicBezTo>
                <a:cubicBezTo>
                  <a:pt x="7" y="216"/>
                  <a:pt x="11" y="209"/>
                  <a:pt x="18" y="204"/>
                </a:cubicBezTo>
                <a:cubicBezTo>
                  <a:pt x="30" y="194"/>
                  <a:pt x="49" y="189"/>
                  <a:pt x="69" y="192"/>
                </a:cubicBezTo>
                <a:cubicBezTo>
                  <a:pt x="90" y="194"/>
                  <a:pt x="109" y="191"/>
                  <a:pt x="112" y="183"/>
                </a:cubicBezTo>
                <a:cubicBezTo>
                  <a:pt x="115" y="177"/>
                  <a:pt x="109" y="171"/>
                  <a:pt x="104" y="167"/>
                </a:cubicBezTo>
                <a:cubicBezTo>
                  <a:pt x="86" y="152"/>
                  <a:pt x="42" y="177"/>
                  <a:pt x="20" y="189"/>
                </a:cubicBezTo>
                <a:cubicBezTo>
                  <a:pt x="13" y="193"/>
                  <a:pt x="9" y="195"/>
                  <a:pt x="7" y="195"/>
                </a:cubicBezTo>
                <a:cubicBezTo>
                  <a:pt x="6" y="195"/>
                  <a:pt x="5" y="195"/>
                  <a:pt x="4" y="194"/>
                </a:cubicBezTo>
                <a:cubicBezTo>
                  <a:pt x="0" y="187"/>
                  <a:pt x="9" y="150"/>
                  <a:pt x="18" y="137"/>
                </a:cubicBezTo>
                <a:cubicBezTo>
                  <a:pt x="29" y="121"/>
                  <a:pt x="73" y="125"/>
                  <a:pt x="91" y="136"/>
                </a:cubicBezTo>
                <a:cubicBezTo>
                  <a:pt x="104" y="145"/>
                  <a:pt x="123" y="144"/>
                  <a:pt x="138" y="142"/>
                </a:cubicBezTo>
                <a:cubicBezTo>
                  <a:pt x="135" y="138"/>
                  <a:pt x="132" y="133"/>
                  <a:pt x="131" y="128"/>
                </a:cubicBezTo>
                <a:cubicBezTo>
                  <a:pt x="125" y="105"/>
                  <a:pt x="63" y="112"/>
                  <a:pt x="31" y="119"/>
                </a:cubicBezTo>
                <a:cubicBezTo>
                  <a:pt x="29" y="120"/>
                  <a:pt x="25" y="121"/>
                  <a:pt x="24" y="118"/>
                </a:cubicBezTo>
                <a:cubicBezTo>
                  <a:pt x="22" y="115"/>
                  <a:pt x="26" y="109"/>
                  <a:pt x="36" y="97"/>
                </a:cubicBezTo>
                <a:cubicBezTo>
                  <a:pt x="42" y="89"/>
                  <a:pt x="49" y="80"/>
                  <a:pt x="55" y="71"/>
                </a:cubicBezTo>
                <a:cubicBezTo>
                  <a:pt x="72" y="44"/>
                  <a:pt x="106" y="65"/>
                  <a:pt x="142" y="87"/>
                </a:cubicBezTo>
                <a:cubicBezTo>
                  <a:pt x="146" y="89"/>
                  <a:pt x="149" y="91"/>
                  <a:pt x="153" y="93"/>
                </a:cubicBezTo>
                <a:cubicBezTo>
                  <a:pt x="169" y="103"/>
                  <a:pt x="178" y="104"/>
                  <a:pt x="185" y="104"/>
                </a:cubicBezTo>
                <a:cubicBezTo>
                  <a:pt x="179" y="92"/>
                  <a:pt x="136" y="65"/>
                  <a:pt x="119" y="63"/>
                </a:cubicBezTo>
                <a:cubicBezTo>
                  <a:pt x="105" y="61"/>
                  <a:pt x="91" y="47"/>
                  <a:pt x="91" y="38"/>
                </a:cubicBezTo>
                <a:cubicBezTo>
                  <a:pt x="91" y="36"/>
                  <a:pt x="92" y="31"/>
                  <a:pt x="99" y="31"/>
                </a:cubicBezTo>
                <a:cubicBezTo>
                  <a:pt x="105" y="30"/>
                  <a:pt x="115" y="26"/>
                  <a:pt x="127" y="21"/>
                </a:cubicBezTo>
                <a:cubicBezTo>
                  <a:pt x="152" y="12"/>
                  <a:pt x="182" y="0"/>
                  <a:pt x="199" y="5"/>
                </a:cubicBezTo>
                <a:cubicBezTo>
                  <a:pt x="217" y="11"/>
                  <a:pt x="219" y="40"/>
                  <a:pt x="222" y="64"/>
                </a:cubicBezTo>
                <a:cubicBezTo>
                  <a:pt x="223" y="76"/>
                  <a:pt x="224" y="87"/>
                  <a:pt x="226" y="89"/>
                </a:cubicBezTo>
                <a:cubicBezTo>
                  <a:pt x="226" y="89"/>
                  <a:pt x="226" y="89"/>
                  <a:pt x="227" y="89"/>
                </a:cubicBezTo>
                <a:cubicBezTo>
                  <a:pt x="233" y="88"/>
                  <a:pt x="253" y="63"/>
                  <a:pt x="267" y="44"/>
                </a:cubicBezTo>
                <a:cubicBezTo>
                  <a:pt x="278" y="30"/>
                  <a:pt x="287" y="18"/>
                  <a:pt x="291" y="16"/>
                </a:cubicBezTo>
                <a:cubicBezTo>
                  <a:pt x="296" y="12"/>
                  <a:pt x="303" y="12"/>
                  <a:pt x="305" y="15"/>
                </a:cubicBezTo>
                <a:cubicBezTo>
                  <a:pt x="306" y="17"/>
                  <a:pt x="308" y="22"/>
                  <a:pt x="297" y="31"/>
                </a:cubicBezTo>
                <a:cubicBezTo>
                  <a:pt x="281" y="45"/>
                  <a:pt x="239" y="97"/>
                  <a:pt x="239" y="98"/>
                </a:cubicBezTo>
                <a:cubicBezTo>
                  <a:pt x="236" y="96"/>
                  <a:pt x="236" y="96"/>
                  <a:pt x="236" y="96"/>
                </a:cubicBezTo>
                <a:cubicBezTo>
                  <a:pt x="238" y="94"/>
                  <a:pt x="279" y="42"/>
                  <a:pt x="295" y="29"/>
                </a:cubicBezTo>
                <a:cubicBezTo>
                  <a:pt x="302" y="23"/>
                  <a:pt x="304" y="19"/>
                  <a:pt x="303" y="17"/>
                </a:cubicBezTo>
                <a:cubicBezTo>
                  <a:pt x="302" y="15"/>
                  <a:pt x="297" y="15"/>
                  <a:pt x="292" y="18"/>
                </a:cubicBezTo>
                <a:cubicBezTo>
                  <a:pt x="289" y="21"/>
                  <a:pt x="279" y="33"/>
                  <a:pt x="269" y="46"/>
                </a:cubicBezTo>
                <a:cubicBezTo>
                  <a:pt x="249" y="73"/>
                  <a:pt x="235" y="91"/>
                  <a:pt x="227" y="92"/>
                </a:cubicBezTo>
                <a:cubicBezTo>
                  <a:pt x="226" y="92"/>
                  <a:pt x="225" y="92"/>
                  <a:pt x="224" y="92"/>
                </a:cubicBezTo>
                <a:cubicBezTo>
                  <a:pt x="221" y="89"/>
                  <a:pt x="220" y="80"/>
                  <a:pt x="219" y="65"/>
                </a:cubicBezTo>
                <a:cubicBezTo>
                  <a:pt x="217" y="43"/>
                  <a:pt x="214" y="13"/>
                  <a:pt x="199" y="8"/>
                </a:cubicBezTo>
                <a:cubicBezTo>
                  <a:pt x="182" y="3"/>
                  <a:pt x="151" y="15"/>
                  <a:pt x="128" y="24"/>
                </a:cubicBezTo>
                <a:cubicBezTo>
                  <a:pt x="116" y="29"/>
                  <a:pt x="106" y="33"/>
                  <a:pt x="100" y="33"/>
                </a:cubicBezTo>
                <a:cubicBezTo>
                  <a:pt x="94" y="34"/>
                  <a:pt x="94" y="37"/>
                  <a:pt x="94" y="38"/>
                </a:cubicBezTo>
                <a:cubicBezTo>
                  <a:pt x="94" y="46"/>
                  <a:pt x="107" y="59"/>
                  <a:pt x="119" y="60"/>
                </a:cubicBezTo>
                <a:cubicBezTo>
                  <a:pt x="137" y="62"/>
                  <a:pt x="183" y="90"/>
                  <a:pt x="188" y="104"/>
                </a:cubicBezTo>
                <a:cubicBezTo>
                  <a:pt x="188" y="104"/>
                  <a:pt x="188" y="104"/>
                  <a:pt x="188" y="104"/>
                </a:cubicBezTo>
                <a:cubicBezTo>
                  <a:pt x="195" y="104"/>
                  <a:pt x="199" y="104"/>
                  <a:pt x="207" y="116"/>
                </a:cubicBezTo>
                <a:cubicBezTo>
                  <a:pt x="211" y="122"/>
                  <a:pt x="212" y="125"/>
                  <a:pt x="211" y="127"/>
                </a:cubicBezTo>
                <a:cubicBezTo>
                  <a:pt x="210" y="128"/>
                  <a:pt x="209" y="129"/>
                  <a:pt x="206" y="128"/>
                </a:cubicBezTo>
                <a:cubicBezTo>
                  <a:pt x="200" y="126"/>
                  <a:pt x="187" y="116"/>
                  <a:pt x="186" y="107"/>
                </a:cubicBezTo>
                <a:cubicBezTo>
                  <a:pt x="179" y="107"/>
                  <a:pt x="169" y="106"/>
                  <a:pt x="152" y="96"/>
                </a:cubicBezTo>
                <a:cubicBezTo>
                  <a:pt x="148" y="94"/>
                  <a:pt x="144" y="91"/>
                  <a:pt x="140" y="89"/>
                </a:cubicBezTo>
                <a:cubicBezTo>
                  <a:pt x="106" y="68"/>
                  <a:pt x="73" y="48"/>
                  <a:pt x="58" y="72"/>
                </a:cubicBezTo>
                <a:cubicBezTo>
                  <a:pt x="51" y="82"/>
                  <a:pt x="44" y="91"/>
                  <a:pt x="38" y="99"/>
                </a:cubicBezTo>
                <a:cubicBezTo>
                  <a:pt x="33" y="106"/>
                  <a:pt x="25" y="115"/>
                  <a:pt x="26" y="117"/>
                </a:cubicBezTo>
                <a:cubicBezTo>
                  <a:pt x="26" y="117"/>
                  <a:pt x="26" y="117"/>
                  <a:pt x="26" y="117"/>
                </a:cubicBezTo>
                <a:cubicBezTo>
                  <a:pt x="26" y="117"/>
                  <a:pt x="27" y="117"/>
                  <a:pt x="31" y="117"/>
                </a:cubicBezTo>
                <a:cubicBezTo>
                  <a:pt x="35" y="116"/>
                  <a:pt x="126" y="96"/>
                  <a:pt x="134" y="128"/>
                </a:cubicBezTo>
                <a:cubicBezTo>
                  <a:pt x="135" y="133"/>
                  <a:pt x="138" y="137"/>
                  <a:pt x="142" y="142"/>
                </a:cubicBezTo>
                <a:cubicBezTo>
                  <a:pt x="145" y="141"/>
                  <a:pt x="149" y="141"/>
                  <a:pt x="151" y="140"/>
                </a:cubicBezTo>
                <a:cubicBezTo>
                  <a:pt x="153" y="140"/>
                  <a:pt x="153" y="140"/>
                  <a:pt x="153" y="140"/>
                </a:cubicBezTo>
                <a:cubicBezTo>
                  <a:pt x="167" y="138"/>
                  <a:pt x="178" y="144"/>
                  <a:pt x="185" y="159"/>
                </a:cubicBezTo>
                <a:cubicBezTo>
                  <a:pt x="186" y="161"/>
                  <a:pt x="186" y="162"/>
                  <a:pt x="185" y="163"/>
                </a:cubicBezTo>
                <a:cubicBezTo>
                  <a:pt x="184" y="165"/>
                  <a:pt x="180" y="165"/>
                  <a:pt x="175" y="164"/>
                </a:cubicBezTo>
                <a:cubicBezTo>
                  <a:pt x="165" y="162"/>
                  <a:pt x="151" y="155"/>
                  <a:pt x="141" y="145"/>
                </a:cubicBezTo>
                <a:cubicBezTo>
                  <a:pt x="124" y="147"/>
                  <a:pt x="103" y="148"/>
                  <a:pt x="89" y="139"/>
                </a:cubicBezTo>
                <a:cubicBezTo>
                  <a:pt x="73" y="128"/>
                  <a:pt x="31" y="124"/>
                  <a:pt x="21" y="139"/>
                </a:cubicBezTo>
                <a:cubicBezTo>
                  <a:pt x="12" y="150"/>
                  <a:pt x="4" y="182"/>
                  <a:pt x="6" y="191"/>
                </a:cubicBezTo>
                <a:cubicBezTo>
                  <a:pt x="6" y="192"/>
                  <a:pt x="7" y="192"/>
                  <a:pt x="7" y="192"/>
                </a:cubicBezTo>
                <a:cubicBezTo>
                  <a:pt x="8" y="192"/>
                  <a:pt x="13" y="189"/>
                  <a:pt x="19" y="186"/>
                </a:cubicBezTo>
                <a:cubicBezTo>
                  <a:pt x="43" y="173"/>
                  <a:pt x="87" y="148"/>
                  <a:pt x="106" y="165"/>
                </a:cubicBezTo>
                <a:cubicBezTo>
                  <a:pt x="116" y="173"/>
                  <a:pt x="117" y="180"/>
                  <a:pt x="115" y="184"/>
                </a:cubicBezTo>
                <a:cubicBezTo>
                  <a:pt x="111" y="193"/>
                  <a:pt x="92" y="198"/>
                  <a:pt x="68" y="195"/>
                </a:cubicBezTo>
                <a:cubicBezTo>
                  <a:pt x="49" y="193"/>
                  <a:pt x="31" y="197"/>
                  <a:pt x="20" y="206"/>
                </a:cubicBezTo>
                <a:cubicBezTo>
                  <a:pt x="13" y="211"/>
                  <a:pt x="10" y="218"/>
                  <a:pt x="9" y="224"/>
                </a:cubicBezTo>
                <a:cubicBezTo>
                  <a:pt x="8" y="242"/>
                  <a:pt x="12" y="267"/>
                  <a:pt x="17" y="271"/>
                </a:cubicBezTo>
                <a:cubicBezTo>
                  <a:pt x="18" y="271"/>
                  <a:pt x="18" y="271"/>
                  <a:pt x="19" y="271"/>
                </a:cubicBezTo>
                <a:cubicBezTo>
                  <a:pt x="21" y="270"/>
                  <a:pt x="26" y="264"/>
                  <a:pt x="32" y="258"/>
                </a:cubicBezTo>
                <a:cubicBezTo>
                  <a:pt x="50" y="240"/>
                  <a:pt x="79" y="209"/>
                  <a:pt x="98" y="209"/>
                </a:cubicBezTo>
                <a:cubicBezTo>
                  <a:pt x="98" y="209"/>
                  <a:pt x="99" y="209"/>
                  <a:pt x="99" y="209"/>
                </a:cubicBezTo>
                <a:cubicBezTo>
                  <a:pt x="103" y="209"/>
                  <a:pt x="107" y="210"/>
                  <a:pt x="109" y="213"/>
                </a:cubicBezTo>
                <a:cubicBezTo>
                  <a:pt x="118" y="222"/>
                  <a:pt x="120" y="230"/>
                  <a:pt x="118" y="238"/>
                </a:cubicBezTo>
                <a:cubicBezTo>
                  <a:pt x="114" y="247"/>
                  <a:pt x="100" y="252"/>
                  <a:pt x="89" y="253"/>
                </a:cubicBezTo>
                <a:cubicBezTo>
                  <a:pt x="77" y="254"/>
                  <a:pt x="47" y="261"/>
                  <a:pt x="36" y="277"/>
                </a:cubicBezTo>
                <a:cubicBezTo>
                  <a:pt x="32" y="283"/>
                  <a:pt x="31" y="289"/>
                  <a:pt x="33" y="295"/>
                </a:cubicBezTo>
                <a:cubicBezTo>
                  <a:pt x="39" y="314"/>
                  <a:pt x="53" y="325"/>
                  <a:pt x="63" y="326"/>
                </a:cubicBezTo>
                <a:cubicBezTo>
                  <a:pt x="66" y="326"/>
                  <a:pt x="70" y="325"/>
                  <a:pt x="72" y="320"/>
                </a:cubicBezTo>
                <a:cubicBezTo>
                  <a:pt x="77" y="307"/>
                  <a:pt x="101" y="278"/>
                  <a:pt x="114" y="273"/>
                </a:cubicBezTo>
                <a:cubicBezTo>
                  <a:pt x="117" y="272"/>
                  <a:pt x="119" y="272"/>
                  <a:pt x="121" y="273"/>
                </a:cubicBezTo>
                <a:cubicBezTo>
                  <a:pt x="125" y="275"/>
                  <a:pt x="128" y="279"/>
                  <a:pt x="128" y="283"/>
                </a:cubicBezTo>
                <a:cubicBezTo>
                  <a:pt x="129" y="292"/>
                  <a:pt x="119" y="305"/>
                  <a:pt x="98" y="321"/>
                </a:cubicBezTo>
                <a:cubicBezTo>
                  <a:pt x="83" y="333"/>
                  <a:pt x="76" y="340"/>
                  <a:pt x="75" y="346"/>
                </a:cubicBezTo>
                <a:cubicBezTo>
                  <a:pt x="75" y="350"/>
                  <a:pt x="79" y="354"/>
                  <a:pt x="84" y="359"/>
                </a:cubicBezTo>
                <a:cubicBezTo>
                  <a:pt x="85" y="361"/>
                  <a:pt x="87" y="363"/>
                  <a:pt x="89" y="365"/>
                </a:cubicBezTo>
                <a:cubicBezTo>
                  <a:pt x="98" y="375"/>
                  <a:pt x="102" y="391"/>
                  <a:pt x="105" y="402"/>
                </a:cubicBezTo>
                <a:cubicBezTo>
                  <a:pt x="107" y="407"/>
                  <a:pt x="109" y="414"/>
                  <a:pt x="110" y="415"/>
                </a:cubicBezTo>
                <a:cubicBezTo>
                  <a:pt x="110" y="415"/>
                  <a:pt x="112" y="413"/>
                  <a:pt x="113" y="411"/>
                </a:cubicBezTo>
                <a:cubicBezTo>
                  <a:pt x="116" y="405"/>
                  <a:pt x="122" y="395"/>
                  <a:pt x="139" y="391"/>
                </a:cubicBezTo>
                <a:cubicBezTo>
                  <a:pt x="142" y="390"/>
                  <a:pt x="145" y="389"/>
                  <a:pt x="147" y="389"/>
                </a:cubicBezTo>
                <a:cubicBezTo>
                  <a:pt x="164" y="385"/>
                  <a:pt x="166" y="385"/>
                  <a:pt x="160" y="359"/>
                </a:cubicBezTo>
                <a:cubicBezTo>
                  <a:pt x="155" y="333"/>
                  <a:pt x="160" y="294"/>
                  <a:pt x="169" y="280"/>
                </a:cubicBezTo>
                <a:cubicBezTo>
                  <a:pt x="172" y="277"/>
                  <a:pt x="174" y="275"/>
                  <a:pt x="176" y="275"/>
                </a:cubicBezTo>
                <a:cubicBezTo>
                  <a:pt x="180" y="275"/>
                  <a:pt x="184" y="276"/>
                  <a:pt x="186" y="280"/>
                </a:cubicBezTo>
                <a:cubicBezTo>
                  <a:pt x="193" y="290"/>
                  <a:pt x="195" y="312"/>
                  <a:pt x="185" y="332"/>
                </a:cubicBezTo>
                <a:cubicBezTo>
                  <a:pt x="179" y="343"/>
                  <a:pt x="187" y="350"/>
                  <a:pt x="192" y="353"/>
                </a:cubicBezTo>
                <a:cubicBezTo>
                  <a:pt x="203" y="360"/>
                  <a:pt x="222" y="360"/>
                  <a:pt x="230" y="350"/>
                </a:cubicBezTo>
                <a:cubicBezTo>
                  <a:pt x="238" y="341"/>
                  <a:pt x="234" y="332"/>
                  <a:pt x="229" y="321"/>
                </a:cubicBezTo>
                <a:cubicBezTo>
                  <a:pt x="224" y="313"/>
                  <a:pt x="219" y="302"/>
                  <a:pt x="218" y="289"/>
                </a:cubicBezTo>
                <a:cubicBezTo>
                  <a:pt x="216" y="265"/>
                  <a:pt x="223" y="232"/>
                  <a:pt x="232" y="230"/>
                </a:cubicBezTo>
                <a:cubicBezTo>
                  <a:pt x="236" y="229"/>
                  <a:pt x="239" y="232"/>
                  <a:pt x="242" y="239"/>
                </a:cubicBezTo>
                <a:cubicBezTo>
                  <a:pt x="247" y="252"/>
                  <a:pt x="250" y="273"/>
                  <a:pt x="253" y="291"/>
                </a:cubicBezTo>
                <a:cubicBezTo>
                  <a:pt x="255" y="309"/>
                  <a:pt x="259" y="332"/>
                  <a:pt x="263" y="333"/>
                </a:cubicBezTo>
                <a:cubicBezTo>
                  <a:pt x="267" y="333"/>
                  <a:pt x="272" y="327"/>
                  <a:pt x="279" y="319"/>
                </a:cubicBezTo>
                <a:cubicBezTo>
                  <a:pt x="284" y="311"/>
                  <a:pt x="291" y="302"/>
                  <a:pt x="301" y="295"/>
                </a:cubicBezTo>
                <a:cubicBezTo>
                  <a:pt x="302" y="294"/>
                  <a:pt x="302" y="294"/>
                  <a:pt x="302" y="294"/>
                </a:cubicBezTo>
                <a:cubicBezTo>
                  <a:pt x="312" y="286"/>
                  <a:pt x="320" y="280"/>
                  <a:pt x="320" y="272"/>
                </a:cubicBezTo>
                <a:cubicBezTo>
                  <a:pt x="319" y="264"/>
                  <a:pt x="309" y="254"/>
                  <a:pt x="288" y="241"/>
                </a:cubicBezTo>
                <a:cubicBezTo>
                  <a:pt x="263" y="225"/>
                  <a:pt x="255" y="209"/>
                  <a:pt x="256" y="198"/>
                </a:cubicBezTo>
                <a:cubicBezTo>
                  <a:pt x="257" y="194"/>
                  <a:pt x="259" y="190"/>
                  <a:pt x="263" y="189"/>
                </a:cubicBezTo>
                <a:cubicBezTo>
                  <a:pt x="268" y="187"/>
                  <a:pt x="275" y="189"/>
                  <a:pt x="283" y="195"/>
                </a:cubicBezTo>
                <a:cubicBezTo>
                  <a:pt x="293" y="205"/>
                  <a:pt x="302" y="218"/>
                  <a:pt x="310" y="229"/>
                </a:cubicBezTo>
                <a:cubicBezTo>
                  <a:pt x="318" y="241"/>
                  <a:pt x="324" y="251"/>
                  <a:pt x="330" y="252"/>
                </a:cubicBezTo>
                <a:cubicBezTo>
                  <a:pt x="331" y="252"/>
                  <a:pt x="332" y="251"/>
                  <a:pt x="333" y="250"/>
                </a:cubicBezTo>
                <a:cubicBezTo>
                  <a:pt x="346" y="240"/>
                  <a:pt x="372" y="189"/>
                  <a:pt x="369" y="181"/>
                </a:cubicBezTo>
                <a:cubicBezTo>
                  <a:pt x="368" y="178"/>
                  <a:pt x="360" y="179"/>
                  <a:pt x="353" y="180"/>
                </a:cubicBezTo>
                <a:cubicBezTo>
                  <a:pt x="337" y="181"/>
                  <a:pt x="313" y="184"/>
                  <a:pt x="300" y="165"/>
                </a:cubicBezTo>
                <a:cubicBezTo>
                  <a:pt x="291" y="154"/>
                  <a:pt x="291" y="143"/>
                  <a:pt x="298" y="137"/>
                </a:cubicBezTo>
                <a:cubicBezTo>
                  <a:pt x="306" y="129"/>
                  <a:pt x="323" y="130"/>
                  <a:pt x="337" y="143"/>
                </a:cubicBezTo>
                <a:cubicBezTo>
                  <a:pt x="338" y="143"/>
                  <a:pt x="338" y="143"/>
                  <a:pt x="338" y="143"/>
                </a:cubicBezTo>
                <a:cubicBezTo>
                  <a:pt x="350" y="154"/>
                  <a:pt x="363" y="166"/>
                  <a:pt x="367" y="164"/>
                </a:cubicBezTo>
                <a:cubicBezTo>
                  <a:pt x="369" y="163"/>
                  <a:pt x="371" y="158"/>
                  <a:pt x="365" y="136"/>
                </a:cubicBezTo>
                <a:cubicBezTo>
                  <a:pt x="359" y="111"/>
                  <a:pt x="343" y="100"/>
                  <a:pt x="331" y="94"/>
                </a:cubicBezTo>
                <a:cubicBezTo>
                  <a:pt x="314" y="86"/>
                  <a:pt x="292" y="86"/>
                  <a:pt x="277" y="94"/>
                </a:cubicBezTo>
                <a:cubicBezTo>
                  <a:pt x="248" y="109"/>
                  <a:pt x="178" y="209"/>
                  <a:pt x="151" y="274"/>
                </a:cubicBezTo>
                <a:cubicBezTo>
                  <a:pt x="148" y="273"/>
                  <a:pt x="148" y="273"/>
                  <a:pt x="148" y="273"/>
                </a:cubicBezTo>
                <a:cubicBezTo>
                  <a:pt x="176" y="206"/>
                  <a:pt x="246" y="106"/>
                  <a:pt x="275" y="92"/>
                </a:cubicBezTo>
                <a:cubicBezTo>
                  <a:pt x="292" y="83"/>
                  <a:pt x="314" y="83"/>
                  <a:pt x="332" y="92"/>
                </a:cubicBezTo>
                <a:cubicBezTo>
                  <a:pt x="345" y="97"/>
                  <a:pt x="361" y="110"/>
                  <a:pt x="368" y="135"/>
                </a:cubicBezTo>
                <a:cubicBezTo>
                  <a:pt x="373" y="154"/>
                  <a:pt x="373" y="164"/>
                  <a:pt x="369" y="166"/>
                </a:cubicBezTo>
                <a:cubicBezTo>
                  <a:pt x="363" y="170"/>
                  <a:pt x="353" y="161"/>
                  <a:pt x="336" y="145"/>
                </a:cubicBezTo>
                <a:cubicBezTo>
                  <a:pt x="335" y="145"/>
                  <a:pt x="335" y="145"/>
                  <a:pt x="335" y="145"/>
                </a:cubicBezTo>
                <a:cubicBezTo>
                  <a:pt x="322" y="133"/>
                  <a:pt x="307" y="133"/>
                  <a:pt x="300" y="139"/>
                </a:cubicBezTo>
                <a:cubicBezTo>
                  <a:pt x="294" y="144"/>
                  <a:pt x="295" y="153"/>
                  <a:pt x="302" y="163"/>
                </a:cubicBezTo>
                <a:cubicBezTo>
                  <a:pt x="315" y="180"/>
                  <a:pt x="336" y="178"/>
                  <a:pt x="352" y="177"/>
                </a:cubicBezTo>
                <a:cubicBezTo>
                  <a:pt x="362" y="176"/>
                  <a:pt x="370" y="175"/>
                  <a:pt x="372" y="180"/>
                </a:cubicBezTo>
                <a:cubicBezTo>
                  <a:pt x="376" y="191"/>
                  <a:pt x="347" y="244"/>
                  <a:pt x="335" y="253"/>
                </a:cubicBezTo>
                <a:cubicBezTo>
                  <a:pt x="333" y="254"/>
                  <a:pt x="331" y="255"/>
                  <a:pt x="329" y="255"/>
                </a:cubicBezTo>
                <a:cubicBezTo>
                  <a:pt x="323" y="254"/>
                  <a:pt x="316" y="243"/>
                  <a:pt x="307" y="231"/>
                </a:cubicBezTo>
                <a:cubicBezTo>
                  <a:pt x="300" y="220"/>
                  <a:pt x="291" y="207"/>
                  <a:pt x="281" y="198"/>
                </a:cubicBezTo>
                <a:cubicBezTo>
                  <a:pt x="274" y="192"/>
                  <a:pt x="268" y="190"/>
                  <a:pt x="264" y="192"/>
                </a:cubicBezTo>
                <a:cubicBezTo>
                  <a:pt x="261" y="193"/>
                  <a:pt x="260" y="195"/>
                  <a:pt x="259" y="199"/>
                </a:cubicBezTo>
                <a:cubicBezTo>
                  <a:pt x="259" y="208"/>
                  <a:pt x="266" y="223"/>
                  <a:pt x="290" y="238"/>
                </a:cubicBezTo>
                <a:cubicBezTo>
                  <a:pt x="312" y="252"/>
                  <a:pt x="322" y="263"/>
                  <a:pt x="323" y="272"/>
                </a:cubicBezTo>
                <a:cubicBezTo>
                  <a:pt x="323" y="281"/>
                  <a:pt x="314" y="288"/>
                  <a:pt x="304" y="296"/>
                </a:cubicBezTo>
                <a:cubicBezTo>
                  <a:pt x="303" y="297"/>
                  <a:pt x="303" y="297"/>
                  <a:pt x="303" y="297"/>
                </a:cubicBezTo>
                <a:cubicBezTo>
                  <a:pt x="294" y="304"/>
                  <a:pt x="287" y="313"/>
                  <a:pt x="281" y="320"/>
                </a:cubicBezTo>
                <a:cubicBezTo>
                  <a:pt x="274" y="330"/>
                  <a:pt x="269" y="337"/>
                  <a:pt x="262" y="335"/>
                </a:cubicBezTo>
                <a:cubicBezTo>
                  <a:pt x="256" y="334"/>
                  <a:pt x="254" y="319"/>
                  <a:pt x="250" y="292"/>
                </a:cubicBezTo>
                <a:cubicBezTo>
                  <a:pt x="247" y="273"/>
                  <a:pt x="244" y="252"/>
                  <a:pt x="239" y="240"/>
                </a:cubicBezTo>
                <a:cubicBezTo>
                  <a:pt x="237" y="235"/>
                  <a:pt x="235" y="232"/>
                  <a:pt x="233" y="233"/>
                </a:cubicBezTo>
                <a:cubicBezTo>
                  <a:pt x="226" y="234"/>
                  <a:pt x="219" y="263"/>
                  <a:pt x="221" y="288"/>
                </a:cubicBezTo>
                <a:cubicBezTo>
                  <a:pt x="222" y="302"/>
                  <a:pt x="227" y="311"/>
                  <a:pt x="231" y="320"/>
                </a:cubicBezTo>
                <a:cubicBezTo>
                  <a:pt x="237" y="332"/>
                  <a:pt x="242" y="341"/>
                  <a:pt x="233" y="352"/>
                </a:cubicBezTo>
                <a:cubicBezTo>
                  <a:pt x="223" y="364"/>
                  <a:pt x="202" y="363"/>
                  <a:pt x="190" y="356"/>
                </a:cubicBezTo>
                <a:cubicBezTo>
                  <a:pt x="180" y="349"/>
                  <a:pt x="178" y="340"/>
                  <a:pt x="182" y="330"/>
                </a:cubicBezTo>
                <a:cubicBezTo>
                  <a:pt x="191" y="312"/>
                  <a:pt x="190" y="291"/>
                  <a:pt x="184" y="282"/>
                </a:cubicBezTo>
                <a:cubicBezTo>
                  <a:pt x="182" y="279"/>
                  <a:pt x="180" y="278"/>
                  <a:pt x="177" y="278"/>
                </a:cubicBezTo>
                <a:cubicBezTo>
                  <a:pt x="175" y="278"/>
                  <a:pt x="174" y="279"/>
                  <a:pt x="172" y="282"/>
                </a:cubicBezTo>
                <a:cubicBezTo>
                  <a:pt x="163" y="294"/>
                  <a:pt x="158" y="331"/>
                  <a:pt x="163" y="358"/>
                </a:cubicBezTo>
                <a:cubicBezTo>
                  <a:pt x="169" y="386"/>
                  <a:pt x="166" y="388"/>
                  <a:pt x="148" y="392"/>
                </a:cubicBezTo>
                <a:cubicBezTo>
                  <a:pt x="146" y="392"/>
                  <a:pt x="143" y="393"/>
                  <a:pt x="140" y="393"/>
                </a:cubicBezTo>
                <a:cubicBezTo>
                  <a:pt x="124" y="397"/>
                  <a:pt x="119" y="407"/>
                  <a:pt x="116" y="412"/>
                </a:cubicBezTo>
                <a:cubicBezTo>
                  <a:pt x="114" y="415"/>
                  <a:pt x="112" y="418"/>
                  <a:pt x="110" y="418"/>
                </a:cubicBezTo>
                <a:close/>
                <a:moveTo>
                  <a:pt x="145" y="144"/>
                </a:moveTo>
                <a:cubicBezTo>
                  <a:pt x="154" y="153"/>
                  <a:pt x="168" y="160"/>
                  <a:pt x="176" y="161"/>
                </a:cubicBezTo>
                <a:cubicBezTo>
                  <a:pt x="181" y="162"/>
                  <a:pt x="183" y="162"/>
                  <a:pt x="183" y="161"/>
                </a:cubicBezTo>
                <a:cubicBezTo>
                  <a:pt x="183" y="161"/>
                  <a:pt x="183" y="161"/>
                  <a:pt x="183" y="160"/>
                </a:cubicBezTo>
                <a:cubicBezTo>
                  <a:pt x="176" y="146"/>
                  <a:pt x="166" y="141"/>
                  <a:pt x="153" y="143"/>
                </a:cubicBezTo>
                <a:cubicBezTo>
                  <a:pt x="152" y="143"/>
                  <a:pt x="152" y="143"/>
                  <a:pt x="152" y="143"/>
                </a:cubicBezTo>
                <a:cubicBezTo>
                  <a:pt x="150" y="143"/>
                  <a:pt x="147" y="144"/>
                  <a:pt x="145" y="144"/>
                </a:cubicBezTo>
                <a:close/>
                <a:moveTo>
                  <a:pt x="189" y="107"/>
                </a:moveTo>
                <a:cubicBezTo>
                  <a:pt x="190" y="112"/>
                  <a:pt x="197" y="120"/>
                  <a:pt x="203" y="123"/>
                </a:cubicBezTo>
                <a:cubicBezTo>
                  <a:pt x="206" y="125"/>
                  <a:pt x="208" y="125"/>
                  <a:pt x="208" y="125"/>
                </a:cubicBezTo>
                <a:cubicBezTo>
                  <a:pt x="208" y="125"/>
                  <a:pt x="208" y="124"/>
                  <a:pt x="204" y="117"/>
                </a:cubicBezTo>
                <a:cubicBezTo>
                  <a:pt x="198" y="107"/>
                  <a:pt x="195" y="107"/>
                  <a:pt x="189" y="107"/>
                </a:cubicBezTo>
                <a:close/>
              </a:path>
            </a:pathLst>
          </a:custGeom>
          <a:solidFill>
            <a:srgbClr val="8D907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17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2935787" y="12305997"/>
            <a:ext cx="635000" cy="635000"/>
          </a:xfrm>
          <a:prstGeom prst="ellipse">
            <a:avLst/>
          </a:prstGeom>
          <a:solidFill>
            <a:srgbClr val="8D907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-1"/>
            <a:ext cx="12193588" cy="13716001"/>
          </a:xfrm>
          <a:prstGeom prst="rect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brightnessContrast bright="-6000" contrast="22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0A06-B2D4-43AE-B209-43AB3562C227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>
                <a:latin typeface="Ovo" panose="02020502070400060406" pitchFamily="18" charset="0"/>
              </a:rPr>
              <a:t>Simple Makeup for Daily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Lorem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ipsum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dolor sit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amet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consectetur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adipiscing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elit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.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Aliquam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dictum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turpis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tristique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dignissim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eros</a:t>
            </a:r>
            <a:endParaRPr lang="en-US" dirty="0">
              <a:solidFill>
                <a:schemeClr val="bg1">
                  <a:lumMod val="50000"/>
                </a:schemeClr>
              </a:solidFill>
              <a:latin typeface="Work Sans" panose="00000500000000000000" pitchFamily="2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9"/>
          </p:nvPr>
        </p:nvSpPr>
        <p:spPr/>
        <p:txBody>
          <a:bodyPr>
            <a:noAutofit/>
          </a:bodyPr>
          <a:lstStyle/>
          <a:p>
            <a:r>
              <a:rPr lang="en-US" dirty="0"/>
              <a:t>HIGHLIGHT</a:t>
            </a:r>
          </a:p>
        </p:txBody>
      </p:sp>
      <p:sp>
        <p:nvSpPr>
          <p:cNvPr id="18" name="Freeform 28"/>
          <p:cNvSpPr>
            <a:spLocks noEditPoints="1"/>
          </p:cNvSpPr>
          <p:nvPr/>
        </p:nvSpPr>
        <p:spPr bwMode="auto">
          <a:xfrm>
            <a:off x="623094" y="8476773"/>
            <a:ext cx="3975100" cy="4395787"/>
          </a:xfrm>
          <a:custGeom>
            <a:avLst/>
            <a:gdLst>
              <a:gd name="T0" fmla="*/ 141 w 365"/>
              <a:gd name="T1" fmla="*/ 317 h 404"/>
              <a:gd name="T2" fmla="*/ 95 w 365"/>
              <a:gd name="T3" fmla="*/ 315 h 404"/>
              <a:gd name="T4" fmla="*/ 107 w 365"/>
              <a:gd name="T5" fmla="*/ 278 h 404"/>
              <a:gd name="T6" fmla="*/ 81 w 365"/>
              <a:gd name="T7" fmla="*/ 244 h 404"/>
              <a:gd name="T8" fmla="*/ 12 w 365"/>
              <a:gd name="T9" fmla="*/ 138 h 404"/>
              <a:gd name="T10" fmla="*/ 19 w 365"/>
              <a:gd name="T11" fmla="*/ 90 h 404"/>
              <a:gd name="T12" fmla="*/ 44 w 365"/>
              <a:gd name="T13" fmla="*/ 59 h 404"/>
              <a:gd name="T14" fmla="*/ 97 w 365"/>
              <a:gd name="T15" fmla="*/ 1 h 404"/>
              <a:gd name="T16" fmla="*/ 144 w 365"/>
              <a:gd name="T17" fmla="*/ 12 h 404"/>
              <a:gd name="T18" fmla="*/ 189 w 365"/>
              <a:gd name="T19" fmla="*/ 49 h 404"/>
              <a:gd name="T20" fmla="*/ 224 w 365"/>
              <a:gd name="T21" fmla="*/ 69 h 404"/>
              <a:gd name="T22" fmla="*/ 268 w 365"/>
              <a:gd name="T23" fmla="*/ 92 h 404"/>
              <a:gd name="T24" fmla="*/ 302 w 365"/>
              <a:gd name="T25" fmla="*/ 141 h 404"/>
              <a:gd name="T26" fmla="*/ 337 w 365"/>
              <a:gd name="T27" fmla="*/ 190 h 404"/>
              <a:gd name="T28" fmla="*/ 334 w 365"/>
              <a:gd name="T29" fmla="*/ 234 h 404"/>
              <a:gd name="T30" fmla="*/ 364 w 365"/>
              <a:gd name="T31" fmla="*/ 257 h 404"/>
              <a:gd name="T32" fmla="*/ 267 w 365"/>
              <a:gd name="T33" fmla="*/ 279 h 404"/>
              <a:gd name="T34" fmla="*/ 104 w 365"/>
              <a:gd name="T35" fmla="*/ 312 h 404"/>
              <a:gd name="T36" fmla="*/ 193 w 365"/>
              <a:gd name="T37" fmla="*/ 286 h 404"/>
              <a:gd name="T38" fmla="*/ 112 w 365"/>
              <a:gd name="T39" fmla="*/ 114 h 404"/>
              <a:gd name="T40" fmla="*/ 107 w 365"/>
              <a:gd name="T41" fmla="*/ 113 h 404"/>
              <a:gd name="T42" fmla="*/ 92 w 365"/>
              <a:gd name="T43" fmla="*/ 128 h 404"/>
              <a:gd name="T44" fmla="*/ 78 w 365"/>
              <a:gd name="T45" fmla="*/ 120 h 404"/>
              <a:gd name="T46" fmla="*/ 73 w 365"/>
              <a:gd name="T47" fmla="*/ 158 h 404"/>
              <a:gd name="T48" fmla="*/ 72 w 365"/>
              <a:gd name="T49" fmla="*/ 161 h 404"/>
              <a:gd name="T50" fmla="*/ 97 w 365"/>
              <a:gd name="T51" fmla="*/ 209 h 404"/>
              <a:gd name="T52" fmla="*/ 85 w 365"/>
              <a:gd name="T53" fmla="*/ 205 h 404"/>
              <a:gd name="T54" fmla="*/ 103 w 365"/>
              <a:gd name="T55" fmla="*/ 248 h 404"/>
              <a:gd name="T56" fmla="*/ 114 w 365"/>
              <a:gd name="T57" fmla="*/ 275 h 404"/>
              <a:gd name="T58" fmla="*/ 115 w 365"/>
              <a:gd name="T59" fmla="*/ 278 h 404"/>
              <a:gd name="T60" fmla="*/ 113 w 365"/>
              <a:gd name="T61" fmla="*/ 307 h 404"/>
              <a:gd name="T62" fmla="*/ 149 w 365"/>
              <a:gd name="T63" fmla="*/ 135 h 404"/>
              <a:gd name="T64" fmla="*/ 361 w 365"/>
              <a:gd name="T65" fmla="*/ 260 h 404"/>
              <a:gd name="T66" fmla="*/ 287 w 365"/>
              <a:gd name="T67" fmla="*/ 252 h 404"/>
              <a:gd name="T68" fmla="*/ 287 w 365"/>
              <a:gd name="T69" fmla="*/ 231 h 404"/>
              <a:gd name="T70" fmla="*/ 335 w 365"/>
              <a:gd name="T71" fmla="*/ 187 h 404"/>
              <a:gd name="T72" fmla="*/ 252 w 365"/>
              <a:gd name="T73" fmla="*/ 223 h 404"/>
              <a:gd name="T74" fmla="*/ 299 w 365"/>
              <a:gd name="T75" fmla="*/ 140 h 404"/>
              <a:gd name="T76" fmla="*/ 230 w 365"/>
              <a:gd name="T77" fmla="*/ 211 h 404"/>
              <a:gd name="T78" fmla="*/ 265 w 365"/>
              <a:gd name="T79" fmla="*/ 86 h 404"/>
              <a:gd name="T80" fmla="*/ 206 w 365"/>
              <a:gd name="T81" fmla="*/ 192 h 404"/>
              <a:gd name="T82" fmla="*/ 216 w 365"/>
              <a:gd name="T83" fmla="*/ 65 h 404"/>
              <a:gd name="T84" fmla="*/ 195 w 365"/>
              <a:gd name="T85" fmla="*/ 122 h 404"/>
              <a:gd name="T86" fmla="*/ 177 w 365"/>
              <a:gd name="T87" fmla="*/ 46 h 404"/>
              <a:gd name="T88" fmla="*/ 164 w 365"/>
              <a:gd name="T89" fmla="*/ 111 h 404"/>
              <a:gd name="T90" fmla="*/ 149 w 365"/>
              <a:gd name="T91" fmla="*/ 135 h 404"/>
              <a:gd name="T92" fmla="*/ 213 w 365"/>
              <a:gd name="T93" fmla="*/ 177 h 404"/>
              <a:gd name="T94" fmla="*/ 193 w 365"/>
              <a:gd name="T95" fmla="*/ 143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65" h="404">
                <a:moveTo>
                  <a:pt x="260" y="404"/>
                </a:moveTo>
                <a:cubicBezTo>
                  <a:pt x="260" y="403"/>
                  <a:pt x="226" y="358"/>
                  <a:pt x="194" y="289"/>
                </a:cubicBezTo>
                <a:cubicBezTo>
                  <a:pt x="182" y="292"/>
                  <a:pt x="171" y="297"/>
                  <a:pt x="162" y="303"/>
                </a:cubicBezTo>
                <a:cubicBezTo>
                  <a:pt x="155" y="307"/>
                  <a:pt x="148" y="312"/>
                  <a:pt x="141" y="317"/>
                </a:cubicBezTo>
                <a:cubicBezTo>
                  <a:pt x="109" y="340"/>
                  <a:pt x="76" y="363"/>
                  <a:pt x="43" y="361"/>
                </a:cubicBezTo>
                <a:cubicBezTo>
                  <a:pt x="39" y="361"/>
                  <a:pt x="39" y="361"/>
                  <a:pt x="39" y="361"/>
                </a:cubicBezTo>
                <a:cubicBezTo>
                  <a:pt x="42" y="359"/>
                  <a:pt x="42" y="359"/>
                  <a:pt x="42" y="359"/>
                </a:cubicBezTo>
                <a:cubicBezTo>
                  <a:pt x="46" y="355"/>
                  <a:pt x="76" y="328"/>
                  <a:pt x="95" y="315"/>
                </a:cubicBezTo>
                <a:cubicBezTo>
                  <a:pt x="72" y="320"/>
                  <a:pt x="33" y="327"/>
                  <a:pt x="23" y="324"/>
                </a:cubicBezTo>
                <a:cubicBezTo>
                  <a:pt x="20" y="323"/>
                  <a:pt x="20" y="323"/>
                  <a:pt x="20" y="323"/>
                </a:cubicBezTo>
                <a:cubicBezTo>
                  <a:pt x="23" y="321"/>
                  <a:pt x="23" y="321"/>
                  <a:pt x="23" y="321"/>
                </a:cubicBezTo>
                <a:cubicBezTo>
                  <a:pt x="34" y="315"/>
                  <a:pt x="80" y="289"/>
                  <a:pt x="107" y="278"/>
                </a:cubicBezTo>
                <a:cubicBezTo>
                  <a:pt x="76" y="277"/>
                  <a:pt x="21" y="270"/>
                  <a:pt x="6" y="256"/>
                </a:cubicBezTo>
                <a:cubicBezTo>
                  <a:pt x="3" y="254"/>
                  <a:pt x="3" y="254"/>
                  <a:pt x="3" y="254"/>
                </a:cubicBezTo>
                <a:cubicBezTo>
                  <a:pt x="6" y="253"/>
                  <a:pt x="6" y="253"/>
                  <a:pt x="6" y="253"/>
                </a:cubicBezTo>
                <a:cubicBezTo>
                  <a:pt x="17" y="251"/>
                  <a:pt x="55" y="245"/>
                  <a:pt x="81" y="244"/>
                </a:cubicBezTo>
                <a:cubicBezTo>
                  <a:pt x="52" y="231"/>
                  <a:pt x="6" y="205"/>
                  <a:pt x="1" y="196"/>
                </a:cubicBezTo>
                <a:cubicBezTo>
                  <a:pt x="0" y="194"/>
                  <a:pt x="0" y="192"/>
                  <a:pt x="2" y="191"/>
                </a:cubicBezTo>
                <a:cubicBezTo>
                  <a:pt x="9" y="185"/>
                  <a:pt x="51" y="192"/>
                  <a:pt x="77" y="200"/>
                </a:cubicBezTo>
                <a:cubicBezTo>
                  <a:pt x="52" y="181"/>
                  <a:pt x="14" y="150"/>
                  <a:pt x="12" y="138"/>
                </a:cubicBezTo>
                <a:cubicBezTo>
                  <a:pt x="11" y="135"/>
                  <a:pt x="12" y="133"/>
                  <a:pt x="15" y="133"/>
                </a:cubicBezTo>
                <a:cubicBezTo>
                  <a:pt x="22" y="130"/>
                  <a:pt x="44" y="141"/>
                  <a:pt x="62" y="152"/>
                </a:cubicBezTo>
                <a:cubicBezTo>
                  <a:pt x="50" y="139"/>
                  <a:pt x="36" y="123"/>
                  <a:pt x="29" y="115"/>
                </a:cubicBezTo>
                <a:cubicBezTo>
                  <a:pt x="19" y="101"/>
                  <a:pt x="16" y="93"/>
                  <a:pt x="19" y="90"/>
                </a:cubicBezTo>
                <a:cubicBezTo>
                  <a:pt x="22" y="88"/>
                  <a:pt x="28" y="88"/>
                  <a:pt x="36" y="92"/>
                </a:cubicBezTo>
                <a:cubicBezTo>
                  <a:pt x="46" y="96"/>
                  <a:pt x="60" y="104"/>
                  <a:pt x="71" y="111"/>
                </a:cubicBezTo>
                <a:cubicBezTo>
                  <a:pt x="57" y="93"/>
                  <a:pt x="40" y="69"/>
                  <a:pt x="42" y="61"/>
                </a:cubicBezTo>
                <a:cubicBezTo>
                  <a:pt x="42" y="60"/>
                  <a:pt x="43" y="59"/>
                  <a:pt x="44" y="59"/>
                </a:cubicBezTo>
                <a:cubicBezTo>
                  <a:pt x="52" y="57"/>
                  <a:pt x="90" y="91"/>
                  <a:pt x="105" y="107"/>
                </a:cubicBezTo>
                <a:cubicBezTo>
                  <a:pt x="104" y="101"/>
                  <a:pt x="102" y="91"/>
                  <a:pt x="99" y="74"/>
                </a:cubicBezTo>
                <a:cubicBezTo>
                  <a:pt x="98" y="67"/>
                  <a:pt x="88" y="5"/>
                  <a:pt x="95" y="1"/>
                </a:cubicBezTo>
                <a:cubicBezTo>
                  <a:pt x="96" y="0"/>
                  <a:pt x="96" y="0"/>
                  <a:pt x="97" y="1"/>
                </a:cubicBezTo>
                <a:cubicBezTo>
                  <a:pt x="105" y="4"/>
                  <a:pt x="127" y="68"/>
                  <a:pt x="143" y="117"/>
                </a:cubicBezTo>
                <a:cubicBezTo>
                  <a:pt x="143" y="112"/>
                  <a:pt x="142" y="108"/>
                  <a:pt x="142" y="104"/>
                </a:cubicBezTo>
                <a:cubicBezTo>
                  <a:pt x="134" y="15"/>
                  <a:pt x="139" y="13"/>
                  <a:pt x="141" y="12"/>
                </a:cubicBezTo>
                <a:cubicBezTo>
                  <a:pt x="141" y="11"/>
                  <a:pt x="143" y="11"/>
                  <a:pt x="144" y="12"/>
                </a:cubicBezTo>
                <a:cubicBezTo>
                  <a:pt x="151" y="17"/>
                  <a:pt x="162" y="68"/>
                  <a:pt x="166" y="99"/>
                </a:cubicBezTo>
                <a:cubicBezTo>
                  <a:pt x="167" y="87"/>
                  <a:pt x="170" y="70"/>
                  <a:pt x="174" y="45"/>
                </a:cubicBezTo>
                <a:cubicBezTo>
                  <a:pt x="175" y="37"/>
                  <a:pt x="177" y="33"/>
                  <a:pt x="180" y="33"/>
                </a:cubicBezTo>
                <a:cubicBezTo>
                  <a:pt x="182" y="32"/>
                  <a:pt x="186" y="32"/>
                  <a:pt x="189" y="49"/>
                </a:cubicBezTo>
                <a:cubicBezTo>
                  <a:pt x="193" y="69"/>
                  <a:pt x="197" y="93"/>
                  <a:pt x="198" y="113"/>
                </a:cubicBezTo>
                <a:cubicBezTo>
                  <a:pt x="202" y="101"/>
                  <a:pt x="207" y="85"/>
                  <a:pt x="214" y="64"/>
                </a:cubicBezTo>
                <a:cubicBezTo>
                  <a:pt x="217" y="55"/>
                  <a:pt x="219" y="54"/>
                  <a:pt x="221" y="54"/>
                </a:cubicBezTo>
                <a:cubicBezTo>
                  <a:pt x="222" y="54"/>
                  <a:pt x="224" y="56"/>
                  <a:pt x="224" y="69"/>
                </a:cubicBezTo>
                <a:cubicBezTo>
                  <a:pt x="222" y="111"/>
                  <a:pt x="220" y="139"/>
                  <a:pt x="218" y="158"/>
                </a:cubicBezTo>
                <a:cubicBezTo>
                  <a:pt x="230" y="133"/>
                  <a:pt x="249" y="101"/>
                  <a:pt x="259" y="87"/>
                </a:cubicBezTo>
                <a:cubicBezTo>
                  <a:pt x="262" y="84"/>
                  <a:pt x="264" y="82"/>
                  <a:pt x="266" y="83"/>
                </a:cubicBezTo>
                <a:cubicBezTo>
                  <a:pt x="268" y="84"/>
                  <a:pt x="269" y="86"/>
                  <a:pt x="268" y="92"/>
                </a:cubicBezTo>
                <a:cubicBezTo>
                  <a:pt x="254" y="147"/>
                  <a:pt x="245" y="177"/>
                  <a:pt x="240" y="192"/>
                </a:cubicBezTo>
                <a:cubicBezTo>
                  <a:pt x="249" y="182"/>
                  <a:pt x="265" y="163"/>
                  <a:pt x="293" y="133"/>
                </a:cubicBezTo>
                <a:cubicBezTo>
                  <a:pt x="300" y="125"/>
                  <a:pt x="303" y="126"/>
                  <a:pt x="304" y="127"/>
                </a:cubicBezTo>
                <a:cubicBezTo>
                  <a:pt x="306" y="128"/>
                  <a:pt x="307" y="130"/>
                  <a:pt x="302" y="141"/>
                </a:cubicBezTo>
                <a:cubicBezTo>
                  <a:pt x="292" y="163"/>
                  <a:pt x="280" y="187"/>
                  <a:pt x="270" y="203"/>
                </a:cubicBezTo>
                <a:cubicBezTo>
                  <a:pt x="286" y="193"/>
                  <a:pt x="310" y="182"/>
                  <a:pt x="332" y="177"/>
                </a:cubicBezTo>
                <a:cubicBezTo>
                  <a:pt x="336" y="176"/>
                  <a:pt x="340" y="177"/>
                  <a:pt x="341" y="180"/>
                </a:cubicBezTo>
                <a:cubicBezTo>
                  <a:pt x="342" y="181"/>
                  <a:pt x="343" y="185"/>
                  <a:pt x="337" y="190"/>
                </a:cubicBezTo>
                <a:cubicBezTo>
                  <a:pt x="317" y="208"/>
                  <a:pt x="303" y="219"/>
                  <a:pt x="293" y="227"/>
                </a:cubicBezTo>
                <a:cubicBezTo>
                  <a:pt x="307" y="224"/>
                  <a:pt x="323" y="221"/>
                  <a:pt x="331" y="220"/>
                </a:cubicBezTo>
                <a:cubicBezTo>
                  <a:pt x="339" y="219"/>
                  <a:pt x="344" y="220"/>
                  <a:pt x="345" y="223"/>
                </a:cubicBezTo>
                <a:cubicBezTo>
                  <a:pt x="346" y="227"/>
                  <a:pt x="343" y="230"/>
                  <a:pt x="334" y="234"/>
                </a:cubicBezTo>
                <a:cubicBezTo>
                  <a:pt x="315" y="243"/>
                  <a:pt x="303" y="248"/>
                  <a:pt x="295" y="252"/>
                </a:cubicBezTo>
                <a:cubicBezTo>
                  <a:pt x="301" y="252"/>
                  <a:pt x="310" y="252"/>
                  <a:pt x="321" y="253"/>
                </a:cubicBezTo>
                <a:cubicBezTo>
                  <a:pt x="342" y="255"/>
                  <a:pt x="363" y="257"/>
                  <a:pt x="363" y="257"/>
                </a:cubicBezTo>
                <a:cubicBezTo>
                  <a:pt x="364" y="257"/>
                  <a:pt x="364" y="257"/>
                  <a:pt x="364" y="257"/>
                </a:cubicBezTo>
                <a:cubicBezTo>
                  <a:pt x="364" y="257"/>
                  <a:pt x="364" y="257"/>
                  <a:pt x="364" y="257"/>
                </a:cubicBezTo>
                <a:cubicBezTo>
                  <a:pt x="365" y="258"/>
                  <a:pt x="365" y="259"/>
                  <a:pt x="364" y="260"/>
                </a:cubicBezTo>
                <a:cubicBezTo>
                  <a:pt x="363" y="264"/>
                  <a:pt x="347" y="269"/>
                  <a:pt x="318" y="274"/>
                </a:cubicBezTo>
                <a:cubicBezTo>
                  <a:pt x="302" y="277"/>
                  <a:pt x="285" y="278"/>
                  <a:pt x="267" y="279"/>
                </a:cubicBezTo>
                <a:cubicBezTo>
                  <a:pt x="243" y="281"/>
                  <a:pt x="219" y="283"/>
                  <a:pt x="197" y="288"/>
                </a:cubicBezTo>
                <a:cubicBezTo>
                  <a:pt x="229" y="356"/>
                  <a:pt x="262" y="402"/>
                  <a:pt x="263" y="402"/>
                </a:cubicBezTo>
                <a:lnTo>
                  <a:pt x="260" y="404"/>
                </a:lnTo>
                <a:close/>
                <a:moveTo>
                  <a:pt x="104" y="312"/>
                </a:moveTo>
                <a:cubicBezTo>
                  <a:pt x="90" y="321"/>
                  <a:pt x="61" y="346"/>
                  <a:pt x="47" y="359"/>
                </a:cubicBezTo>
                <a:cubicBezTo>
                  <a:pt x="78" y="358"/>
                  <a:pt x="109" y="336"/>
                  <a:pt x="139" y="315"/>
                </a:cubicBezTo>
                <a:cubicBezTo>
                  <a:pt x="146" y="310"/>
                  <a:pt x="153" y="305"/>
                  <a:pt x="160" y="300"/>
                </a:cubicBezTo>
                <a:cubicBezTo>
                  <a:pt x="170" y="294"/>
                  <a:pt x="181" y="289"/>
                  <a:pt x="193" y="286"/>
                </a:cubicBezTo>
                <a:cubicBezTo>
                  <a:pt x="173" y="242"/>
                  <a:pt x="154" y="190"/>
                  <a:pt x="145" y="134"/>
                </a:cubicBezTo>
                <a:cubicBezTo>
                  <a:pt x="122" y="59"/>
                  <a:pt x="102" y="7"/>
                  <a:pt x="96" y="3"/>
                </a:cubicBezTo>
                <a:cubicBezTo>
                  <a:pt x="92" y="10"/>
                  <a:pt x="103" y="94"/>
                  <a:pt x="109" y="111"/>
                </a:cubicBezTo>
                <a:cubicBezTo>
                  <a:pt x="110" y="113"/>
                  <a:pt x="111" y="113"/>
                  <a:pt x="112" y="114"/>
                </a:cubicBezTo>
                <a:cubicBezTo>
                  <a:pt x="112" y="114"/>
                  <a:pt x="113" y="115"/>
                  <a:pt x="112" y="116"/>
                </a:cubicBezTo>
                <a:cubicBezTo>
                  <a:pt x="111" y="117"/>
                  <a:pt x="111" y="117"/>
                  <a:pt x="111" y="117"/>
                </a:cubicBezTo>
                <a:cubicBezTo>
                  <a:pt x="110" y="117"/>
                  <a:pt x="110" y="117"/>
                  <a:pt x="110" y="117"/>
                </a:cubicBezTo>
                <a:cubicBezTo>
                  <a:pt x="109" y="117"/>
                  <a:pt x="109" y="117"/>
                  <a:pt x="107" y="113"/>
                </a:cubicBezTo>
                <a:cubicBezTo>
                  <a:pt x="98" y="103"/>
                  <a:pt x="60" y="67"/>
                  <a:pt x="47" y="62"/>
                </a:cubicBezTo>
                <a:cubicBezTo>
                  <a:pt x="45" y="61"/>
                  <a:pt x="44" y="62"/>
                  <a:pt x="44" y="62"/>
                </a:cubicBezTo>
                <a:cubicBezTo>
                  <a:pt x="43" y="69"/>
                  <a:pt x="65" y="101"/>
                  <a:pt x="80" y="117"/>
                </a:cubicBezTo>
                <a:cubicBezTo>
                  <a:pt x="87" y="122"/>
                  <a:pt x="91" y="126"/>
                  <a:pt x="92" y="128"/>
                </a:cubicBezTo>
                <a:cubicBezTo>
                  <a:pt x="92" y="129"/>
                  <a:pt x="92" y="129"/>
                  <a:pt x="92" y="129"/>
                </a:cubicBezTo>
                <a:cubicBezTo>
                  <a:pt x="91" y="130"/>
                  <a:pt x="91" y="130"/>
                  <a:pt x="91" y="130"/>
                </a:cubicBezTo>
                <a:cubicBezTo>
                  <a:pt x="90" y="131"/>
                  <a:pt x="88" y="130"/>
                  <a:pt x="88" y="129"/>
                </a:cubicBezTo>
                <a:cubicBezTo>
                  <a:pt x="86" y="128"/>
                  <a:pt x="82" y="125"/>
                  <a:pt x="78" y="120"/>
                </a:cubicBezTo>
                <a:cubicBezTo>
                  <a:pt x="65" y="110"/>
                  <a:pt x="42" y="96"/>
                  <a:pt x="28" y="92"/>
                </a:cubicBezTo>
                <a:cubicBezTo>
                  <a:pt x="24" y="91"/>
                  <a:pt x="22" y="92"/>
                  <a:pt x="21" y="92"/>
                </a:cubicBezTo>
                <a:cubicBezTo>
                  <a:pt x="21" y="93"/>
                  <a:pt x="21" y="94"/>
                  <a:pt x="21" y="95"/>
                </a:cubicBezTo>
                <a:cubicBezTo>
                  <a:pt x="23" y="107"/>
                  <a:pt x="56" y="143"/>
                  <a:pt x="73" y="158"/>
                </a:cubicBezTo>
                <a:cubicBezTo>
                  <a:pt x="79" y="162"/>
                  <a:pt x="83" y="165"/>
                  <a:pt x="84" y="167"/>
                </a:cubicBezTo>
                <a:cubicBezTo>
                  <a:pt x="84" y="168"/>
                  <a:pt x="84" y="168"/>
                  <a:pt x="84" y="168"/>
                </a:cubicBezTo>
                <a:cubicBezTo>
                  <a:pt x="83" y="169"/>
                  <a:pt x="83" y="169"/>
                  <a:pt x="83" y="169"/>
                </a:cubicBezTo>
                <a:cubicBezTo>
                  <a:pt x="82" y="170"/>
                  <a:pt x="78" y="166"/>
                  <a:pt x="72" y="161"/>
                </a:cubicBezTo>
                <a:cubicBezTo>
                  <a:pt x="55" y="150"/>
                  <a:pt x="22" y="133"/>
                  <a:pt x="15" y="135"/>
                </a:cubicBezTo>
                <a:cubicBezTo>
                  <a:pt x="15" y="136"/>
                  <a:pt x="14" y="136"/>
                  <a:pt x="15" y="137"/>
                </a:cubicBezTo>
                <a:cubicBezTo>
                  <a:pt x="17" y="150"/>
                  <a:pt x="65" y="187"/>
                  <a:pt x="87" y="203"/>
                </a:cubicBezTo>
                <a:cubicBezTo>
                  <a:pt x="92" y="205"/>
                  <a:pt x="96" y="207"/>
                  <a:pt x="97" y="209"/>
                </a:cubicBezTo>
                <a:cubicBezTo>
                  <a:pt x="98" y="210"/>
                  <a:pt x="99" y="211"/>
                  <a:pt x="99" y="212"/>
                </a:cubicBezTo>
                <a:cubicBezTo>
                  <a:pt x="98" y="213"/>
                  <a:pt x="98" y="213"/>
                  <a:pt x="98" y="213"/>
                </a:cubicBezTo>
                <a:cubicBezTo>
                  <a:pt x="97" y="213"/>
                  <a:pt x="97" y="213"/>
                  <a:pt x="97" y="213"/>
                </a:cubicBezTo>
                <a:cubicBezTo>
                  <a:pt x="96" y="213"/>
                  <a:pt x="91" y="210"/>
                  <a:pt x="85" y="205"/>
                </a:cubicBezTo>
                <a:cubicBezTo>
                  <a:pt x="62" y="196"/>
                  <a:pt x="11" y="188"/>
                  <a:pt x="3" y="193"/>
                </a:cubicBezTo>
                <a:cubicBezTo>
                  <a:pt x="3" y="194"/>
                  <a:pt x="3" y="194"/>
                  <a:pt x="3" y="195"/>
                </a:cubicBezTo>
                <a:cubicBezTo>
                  <a:pt x="10" y="206"/>
                  <a:pt x="64" y="233"/>
                  <a:pt x="89" y="244"/>
                </a:cubicBezTo>
                <a:cubicBezTo>
                  <a:pt x="97" y="244"/>
                  <a:pt x="102" y="245"/>
                  <a:pt x="103" y="248"/>
                </a:cubicBezTo>
                <a:cubicBezTo>
                  <a:pt x="104" y="249"/>
                  <a:pt x="104" y="250"/>
                  <a:pt x="103" y="251"/>
                </a:cubicBezTo>
                <a:cubicBezTo>
                  <a:pt x="101" y="252"/>
                  <a:pt x="95" y="250"/>
                  <a:pt x="87" y="247"/>
                </a:cubicBezTo>
                <a:cubicBezTo>
                  <a:pt x="70" y="247"/>
                  <a:pt x="40" y="250"/>
                  <a:pt x="10" y="255"/>
                </a:cubicBezTo>
                <a:cubicBezTo>
                  <a:pt x="29" y="269"/>
                  <a:pt x="89" y="275"/>
                  <a:pt x="114" y="275"/>
                </a:cubicBezTo>
                <a:cubicBezTo>
                  <a:pt x="120" y="273"/>
                  <a:pt x="124" y="272"/>
                  <a:pt x="126" y="273"/>
                </a:cubicBezTo>
                <a:cubicBezTo>
                  <a:pt x="127" y="274"/>
                  <a:pt x="128" y="274"/>
                  <a:pt x="128" y="275"/>
                </a:cubicBezTo>
                <a:cubicBezTo>
                  <a:pt x="128" y="276"/>
                  <a:pt x="128" y="276"/>
                  <a:pt x="126" y="277"/>
                </a:cubicBezTo>
                <a:cubicBezTo>
                  <a:pt x="125" y="278"/>
                  <a:pt x="121" y="278"/>
                  <a:pt x="115" y="278"/>
                </a:cubicBezTo>
                <a:cubicBezTo>
                  <a:pt x="95" y="285"/>
                  <a:pt x="56" y="306"/>
                  <a:pt x="28" y="322"/>
                </a:cubicBezTo>
                <a:cubicBezTo>
                  <a:pt x="44" y="323"/>
                  <a:pt x="87" y="313"/>
                  <a:pt x="104" y="309"/>
                </a:cubicBezTo>
                <a:cubicBezTo>
                  <a:pt x="107" y="308"/>
                  <a:pt x="109" y="307"/>
                  <a:pt x="111" y="307"/>
                </a:cubicBezTo>
                <a:cubicBezTo>
                  <a:pt x="111" y="306"/>
                  <a:pt x="113" y="306"/>
                  <a:pt x="113" y="307"/>
                </a:cubicBezTo>
                <a:cubicBezTo>
                  <a:pt x="114" y="308"/>
                  <a:pt x="114" y="308"/>
                  <a:pt x="114" y="308"/>
                </a:cubicBezTo>
                <a:cubicBezTo>
                  <a:pt x="113" y="309"/>
                  <a:pt x="113" y="309"/>
                  <a:pt x="113" y="309"/>
                </a:cubicBezTo>
                <a:cubicBezTo>
                  <a:pt x="112" y="310"/>
                  <a:pt x="109" y="311"/>
                  <a:pt x="104" y="312"/>
                </a:cubicBezTo>
                <a:close/>
                <a:moveTo>
                  <a:pt x="149" y="135"/>
                </a:moveTo>
                <a:cubicBezTo>
                  <a:pt x="158" y="190"/>
                  <a:pt x="176" y="242"/>
                  <a:pt x="196" y="285"/>
                </a:cubicBezTo>
                <a:cubicBezTo>
                  <a:pt x="218" y="280"/>
                  <a:pt x="243" y="278"/>
                  <a:pt x="267" y="276"/>
                </a:cubicBezTo>
                <a:cubicBezTo>
                  <a:pt x="285" y="275"/>
                  <a:pt x="302" y="274"/>
                  <a:pt x="317" y="271"/>
                </a:cubicBezTo>
                <a:cubicBezTo>
                  <a:pt x="349" y="266"/>
                  <a:pt x="358" y="261"/>
                  <a:pt x="361" y="260"/>
                </a:cubicBezTo>
                <a:cubicBezTo>
                  <a:pt x="332" y="257"/>
                  <a:pt x="302" y="255"/>
                  <a:pt x="287" y="255"/>
                </a:cubicBezTo>
                <a:cubicBezTo>
                  <a:pt x="280" y="258"/>
                  <a:pt x="278" y="258"/>
                  <a:pt x="277" y="257"/>
                </a:cubicBezTo>
                <a:cubicBezTo>
                  <a:pt x="277" y="257"/>
                  <a:pt x="276" y="256"/>
                  <a:pt x="277" y="255"/>
                </a:cubicBezTo>
                <a:cubicBezTo>
                  <a:pt x="277" y="254"/>
                  <a:pt x="277" y="252"/>
                  <a:pt x="287" y="252"/>
                </a:cubicBezTo>
                <a:cubicBezTo>
                  <a:pt x="296" y="249"/>
                  <a:pt x="311" y="242"/>
                  <a:pt x="333" y="232"/>
                </a:cubicBezTo>
                <a:cubicBezTo>
                  <a:pt x="341" y="228"/>
                  <a:pt x="343" y="225"/>
                  <a:pt x="343" y="224"/>
                </a:cubicBezTo>
                <a:cubicBezTo>
                  <a:pt x="342" y="223"/>
                  <a:pt x="339" y="222"/>
                  <a:pt x="331" y="223"/>
                </a:cubicBezTo>
                <a:cubicBezTo>
                  <a:pt x="312" y="226"/>
                  <a:pt x="297" y="229"/>
                  <a:pt x="287" y="231"/>
                </a:cubicBezTo>
                <a:cubicBezTo>
                  <a:pt x="274" y="239"/>
                  <a:pt x="272" y="238"/>
                  <a:pt x="271" y="238"/>
                </a:cubicBezTo>
                <a:cubicBezTo>
                  <a:pt x="269" y="237"/>
                  <a:pt x="269" y="236"/>
                  <a:pt x="269" y="235"/>
                </a:cubicBezTo>
                <a:cubicBezTo>
                  <a:pt x="269" y="233"/>
                  <a:pt x="276" y="231"/>
                  <a:pt x="285" y="228"/>
                </a:cubicBezTo>
                <a:cubicBezTo>
                  <a:pt x="295" y="221"/>
                  <a:pt x="312" y="209"/>
                  <a:pt x="335" y="187"/>
                </a:cubicBezTo>
                <a:cubicBezTo>
                  <a:pt x="338" y="185"/>
                  <a:pt x="339" y="182"/>
                  <a:pt x="339" y="181"/>
                </a:cubicBezTo>
                <a:cubicBezTo>
                  <a:pt x="338" y="180"/>
                  <a:pt x="336" y="179"/>
                  <a:pt x="333" y="180"/>
                </a:cubicBezTo>
                <a:cubicBezTo>
                  <a:pt x="307" y="186"/>
                  <a:pt x="281" y="199"/>
                  <a:pt x="266" y="209"/>
                </a:cubicBezTo>
                <a:cubicBezTo>
                  <a:pt x="260" y="217"/>
                  <a:pt x="256" y="222"/>
                  <a:pt x="252" y="223"/>
                </a:cubicBezTo>
                <a:cubicBezTo>
                  <a:pt x="249" y="224"/>
                  <a:pt x="248" y="224"/>
                  <a:pt x="247" y="223"/>
                </a:cubicBezTo>
                <a:cubicBezTo>
                  <a:pt x="247" y="223"/>
                  <a:pt x="247" y="222"/>
                  <a:pt x="247" y="221"/>
                </a:cubicBezTo>
                <a:cubicBezTo>
                  <a:pt x="247" y="219"/>
                  <a:pt x="254" y="213"/>
                  <a:pt x="264" y="207"/>
                </a:cubicBezTo>
                <a:cubicBezTo>
                  <a:pt x="273" y="194"/>
                  <a:pt x="285" y="171"/>
                  <a:pt x="299" y="140"/>
                </a:cubicBezTo>
                <a:cubicBezTo>
                  <a:pt x="303" y="132"/>
                  <a:pt x="303" y="129"/>
                  <a:pt x="303" y="129"/>
                </a:cubicBezTo>
                <a:cubicBezTo>
                  <a:pt x="302" y="129"/>
                  <a:pt x="301" y="130"/>
                  <a:pt x="295" y="135"/>
                </a:cubicBezTo>
                <a:cubicBezTo>
                  <a:pt x="260" y="174"/>
                  <a:pt x="244" y="192"/>
                  <a:pt x="236" y="201"/>
                </a:cubicBezTo>
                <a:cubicBezTo>
                  <a:pt x="233" y="211"/>
                  <a:pt x="231" y="211"/>
                  <a:pt x="230" y="211"/>
                </a:cubicBezTo>
                <a:cubicBezTo>
                  <a:pt x="229" y="211"/>
                  <a:pt x="228" y="210"/>
                  <a:pt x="228" y="210"/>
                </a:cubicBezTo>
                <a:cubicBezTo>
                  <a:pt x="228" y="209"/>
                  <a:pt x="227" y="208"/>
                  <a:pt x="234" y="199"/>
                </a:cubicBezTo>
                <a:cubicBezTo>
                  <a:pt x="240" y="185"/>
                  <a:pt x="250" y="152"/>
                  <a:pt x="265" y="92"/>
                </a:cubicBezTo>
                <a:cubicBezTo>
                  <a:pt x="266" y="88"/>
                  <a:pt x="265" y="86"/>
                  <a:pt x="265" y="86"/>
                </a:cubicBezTo>
                <a:cubicBezTo>
                  <a:pt x="265" y="86"/>
                  <a:pt x="263" y="86"/>
                  <a:pt x="262" y="89"/>
                </a:cubicBezTo>
                <a:cubicBezTo>
                  <a:pt x="247" y="109"/>
                  <a:pt x="228" y="144"/>
                  <a:pt x="217" y="167"/>
                </a:cubicBezTo>
                <a:cubicBezTo>
                  <a:pt x="214" y="192"/>
                  <a:pt x="210" y="193"/>
                  <a:pt x="209" y="193"/>
                </a:cubicBezTo>
                <a:cubicBezTo>
                  <a:pt x="208" y="193"/>
                  <a:pt x="207" y="193"/>
                  <a:pt x="206" y="192"/>
                </a:cubicBezTo>
                <a:cubicBezTo>
                  <a:pt x="205" y="189"/>
                  <a:pt x="208" y="179"/>
                  <a:pt x="214" y="166"/>
                </a:cubicBezTo>
                <a:cubicBezTo>
                  <a:pt x="216" y="149"/>
                  <a:pt x="219" y="119"/>
                  <a:pt x="221" y="68"/>
                </a:cubicBezTo>
                <a:cubicBezTo>
                  <a:pt x="221" y="61"/>
                  <a:pt x="220" y="58"/>
                  <a:pt x="220" y="57"/>
                </a:cubicBezTo>
                <a:cubicBezTo>
                  <a:pt x="219" y="58"/>
                  <a:pt x="218" y="60"/>
                  <a:pt x="216" y="65"/>
                </a:cubicBezTo>
                <a:cubicBezTo>
                  <a:pt x="208" y="92"/>
                  <a:pt x="202" y="110"/>
                  <a:pt x="198" y="122"/>
                </a:cubicBezTo>
                <a:cubicBezTo>
                  <a:pt x="198" y="133"/>
                  <a:pt x="197" y="141"/>
                  <a:pt x="194" y="146"/>
                </a:cubicBezTo>
                <a:cubicBezTo>
                  <a:pt x="193" y="149"/>
                  <a:pt x="192" y="151"/>
                  <a:pt x="190" y="150"/>
                </a:cubicBezTo>
                <a:cubicBezTo>
                  <a:pt x="189" y="150"/>
                  <a:pt x="187" y="149"/>
                  <a:pt x="195" y="122"/>
                </a:cubicBezTo>
                <a:cubicBezTo>
                  <a:pt x="195" y="105"/>
                  <a:pt x="192" y="80"/>
                  <a:pt x="186" y="50"/>
                </a:cubicBezTo>
                <a:cubicBezTo>
                  <a:pt x="184" y="38"/>
                  <a:pt x="181" y="36"/>
                  <a:pt x="180" y="36"/>
                </a:cubicBezTo>
                <a:cubicBezTo>
                  <a:pt x="180" y="36"/>
                  <a:pt x="180" y="36"/>
                  <a:pt x="180" y="36"/>
                </a:cubicBezTo>
                <a:cubicBezTo>
                  <a:pt x="180" y="36"/>
                  <a:pt x="178" y="37"/>
                  <a:pt x="177" y="46"/>
                </a:cubicBezTo>
                <a:cubicBezTo>
                  <a:pt x="171" y="83"/>
                  <a:pt x="168" y="102"/>
                  <a:pt x="167" y="112"/>
                </a:cubicBezTo>
                <a:cubicBezTo>
                  <a:pt x="167" y="116"/>
                  <a:pt x="167" y="120"/>
                  <a:pt x="167" y="121"/>
                </a:cubicBezTo>
                <a:cubicBezTo>
                  <a:pt x="166" y="123"/>
                  <a:pt x="166" y="125"/>
                  <a:pt x="164" y="125"/>
                </a:cubicBezTo>
                <a:cubicBezTo>
                  <a:pt x="163" y="124"/>
                  <a:pt x="162" y="124"/>
                  <a:pt x="164" y="111"/>
                </a:cubicBezTo>
                <a:cubicBezTo>
                  <a:pt x="162" y="84"/>
                  <a:pt x="148" y="19"/>
                  <a:pt x="142" y="14"/>
                </a:cubicBezTo>
                <a:cubicBezTo>
                  <a:pt x="141" y="16"/>
                  <a:pt x="138" y="29"/>
                  <a:pt x="145" y="103"/>
                </a:cubicBezTo>
                <a:cubicBezTo>
                  <a:pt x="146" y="114"/>
                  <a:pt x="147" y="123"/>
                  <a:pt x="148" y="133"/>
                </a:cubicBezTo>
                <a:cubicBezTo>
                  <a:pt x="149" y="134"/>
                  <a:pt x="149" y="134"/>
                  <a:pt x="149" y="135"/>
                </a:cubicBezTo>
                <a:close/>
                <a:moveTo>
                  <a:pt x="258" y="215"/>
                </a:moveTo>
                <a:cubicBezTo>
                  <a:pt x="255" y="217"/>
                  <a:pt x="252" y="219"/>
                  <a:pt x="251" y="220"/>
                </a:cubicBezTo>
                <a:cubicBezTo>
                  <a:pt x="253" y="220"/>
                  <a:pt x="255" y="218"/>
                  <a:pt x="258" y="215"/>
                </a:cubicBezTo>
                <a:close/>
                <a:moveTo>
                  <a:pt x="213" y="177"/>
                </a:moveTo>
                <a:cubicBezTo>
                  <a:pt x="210" y="184"/>
                  <a:pt x="208" y="188"/>
                  <a:pt x="209" y="190"/>
                </a:cubicBezTo>
                <a:cubicBezTo>
                  <a:pt x="209" y="189"/>
                  <a:pt x="211" y="187"/>
                  <a:pt x="213" y="177"/>
                </a:cubicBezTo>
                <a:close/>
                <a:moveTo>
                  <a:pt x="195" y="136"/>
                </a:moveTo>
                <a:cubicBezTo>
                  <a:pt x="194" y="139"/>
                  <a:pt x="193" y="141"/>
                  <a:pt x="193" y="143"/>
                </a:cubicBezTo>
                <a:cubicBezTo>
                  <a:pt x="193" y="141"/>
                  <a:pt x="194" y="138"/>
                  <a:pt x="195" y="136"/>
                </a:cubicBezTo>
                <a:close/>
              </a:path>
            </a:pathLst>
          </a:custGeom>
          <a:solidFill>
            <a:srgbClr val="8D907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811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2935787" y="12305997"/>
            <a:ext cx="635000" cy="635000"/>
          </a:xfrm>
          <a:prstGeom prst="ellipse">
            <a:avLst/>
          </a:prstGeom>
          <a:solidFill>
            <a:srgbClr val="8D907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0A06-B2D4-43AE-B209-43AB3562C227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>
            <a:noAutofit/>
          </a:bodyPr>
          <a:lstStyle/>
          <a:p>
            <a:r>
              <a:rPr lang="en-US" dirty="0"/>
              <a:t>COMPANY PROFILE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560320" y="6858000"/>
            <a:ext cx="11887200" cy="6858000"/>
          </a:xfrm>
          <a:prstGeom prst="rect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brightnessContrast bright="-6000" contrast="22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33"/>
          <p:cNvSpPr>
            <a:spLocks noEditPoints="1"/>
          </p:cNvSpPr>
          <p:nvPr/>
        </p:nvSpPr>
        <p:spPr bwMode="auto">
          <a:xfrm>
            <a:off x="-2024228" y="-2343558"/>
            <a:ext cx="6594064" cy="7326737"/>
          </a:xfrm>
          <a:custGeom>
            <a:avLst/>
            <a:gdLst>
              <a:gd name="T0" fmla="*/ 87 w 376"/>
              <a:gd name="T1" fmla="*/ 367 h 418"/>
              <a:gd name="T2" fmla="*/ 125 w 376"/>
              <a:gd name="T3" fmla="*/ 283 h 418"/>
              <a:gd name="T4" fmla="*/ 63 w 376"/>
              <a:gd name="T5" fmla="*/ 329 h 418"/>
              <a:gd name="T6" fmla="*/ 115 w 376"/>
              <a:gd name="T7" fmla="*/ 236 h 418"/>
              <a:gd name="T8" fmla="*/ 34 w 376"/>
              <a:gd name="T9" fmla="*/ 260 h 418"/>
              <a:gd name="T10" fmla="*/ 18 w 376"/>
              <a:gd name="T11" fmla="*/ 204 h 418"/>
              <a:gd name="T12" fmla="*/ 20 w 376"/>
              <a:gd name="T13" fmla="*/ 189 h 418"/>
              <a:gd name="T14" fmla="*/ 91 w 376"/>
              <a:gd name="T15" fmla="*/ 136 h 418"/>
              <a:gd name="T16" fmla="*/ 24 w 376"/>
              <a:gd name="T17" fmla="*/ 118 h 418"/>
              <a:gd name="T18" fmla="*/ 153 w 376"/>
              <a:gd name="T19" fmla="*/ 93 h 418"/>
              <a:gd name="T20" fmla="*/ 99 w 376"/>
              <a:gd name="T21" fmla="*/ 31 h 418"/>
              <a:gd name="T22" fmla="*/ 226 w 376"/>
              <a:gd name="T23" fmla="*/ 89 h 418"/>
              <a:gd name="T24" fmla="*/ 305 w 376"/>
              <a:gd name="T25" fmla="*/ 15 h 418"/>
              <a:gd name="T26" fmla="*/ 295 w 376"/>
              <a:gd name="T27" fmla="*/ 29 h 418"/>
              <a:gd name="T28" fmla="*/ 227 w 376"/>
              <a:gd name="T29" fmla="*/ 92 h 418"/>
              <a:gd name="T30" fmla="*/ 128 w 376"/>
              <a:gd name="T31" fmla="*/ 24 h 418"/>
              <a:gd name="T32" fmla="*/ 188 w 376"/>
              <a:gd name="T33" fmla="*/ 104 h 418"/>
              <a:gd name="T34" fmla="*/ 206 w 376"/>
              <a:gd name="T35" fmla="*/ 128 h 418"/>
              <a:gd name="T36" fmla="*/ 58 w 376"/>
              <a:gd name="T37" fmla="*/ 72 h 418"/>
              <a:gd name="T38" fmla="*/ 31 w 376"/>
              <a:gd name="T39" fmla="*/ 117 h 418"/>
              <a:gd name="T40" fmla="*/ 153 w 376"/>
              <a:gd name="T41" fmla="*/ 140 h 418"/>
              <a:gd name="T42" fmla="*/ 141 w 376"/>
              <a:gd name="T43" fmla="*/ 145 h 418"/>
              <a:gd name="T44" fmla="*/ 7 w 376"/>
              <a:gd name="T45" fmla="*/ 192 h 418"/>
              <a:gd name="T46" fmla="*/ 68 w 376"/>
              <a:gd name="T47" fmla="*/ 195 h 418"/>
              <a:gd name="T48" fmla="*/ 19 w 376"/>
              <a:gd name="T49" fmla="*/ 271 h 418"/>
              <a:gd name="T50" fmla="*/ 109 w 376"/>
              <a:gd name="T51" fmla="*/ 213 h 418"/>
              <a:gd name="T52" fmla="*/ 33 w 376"/>
              <a:gd name="T53" fmla="*/ 295 h 418"/>
              <a:gd name="T54" fmla="*/ 121 w 376"/>
              <a:gd name="T55" fmla="*/ 273 h 418"/>
              <a:gd name="T56" fmla="*/ 84 w 376"/>
              <a:gd name="T57" fmla="*/ 359 h 418"/>
              <a:gd name="T58" fmla="*/ 113 w 376"/>
              <a:gd name="T59" fmla="*/ 411 h 418"/>
              <a:gd name="T60" fmla="*/ 169 w 376"/>
              <a:gd name="T61" fmla="*/ 280 h 418"/>
              <a:gd name="T62" fmla="*/ 192 w 376"/>
              <a:gd name="T63" fmla="*/ 353 h 418"/>
              <a:gd name="T64" fmla="*/ 232 w 376"/>
              <a:gd name="T65" fmla="*/ 230 h 418"/>
              <a:gd name="T66" fmla="*/ 279 w 376"/>
              <a:gd name="T67" fmla="*/ 319 h 418"/>
              <a:gd name="T68" fmla="*/ 288 w 376"/>
              <a:gd name="T69" fmla="*/ 241 h 418"/>
              <a:gd name="T70" fmla="*/ 310 w 376"/>
              <a:gd name="T71" fmla="*/ 229 h 418"/>
              <a:gd name="T72" fmla="*/ 353 w 376"/>
              <a:gd name="T73" fmla="*/ 180 h 418"/>
              <a:gd name="T74" fmla="*/ 338 w 376"/>
              <a:gd name="T75" fmla="*/ 143 h 418"/>
              <a:gd name="T76" fmla="*/ 277 w 376"/>
              <a:gd name="T77" fmla="*/ 94 h 418"/>
              <a:gd name="T78" fmla="*/ 332 w 376"/>
              <a:gd name="T79" fmla="*/ 92 h 418"/>
              <a:gd name="T80" fmla="*/ 335 w 376"/>
              <a:gd name="T81" fmla="*/ 145 h 418"/>
              <a:gd name="T82" fmla="*/ 372 w 376"/>
              <a:gd name="T83" fmla="*/ 180 h 418"/>
              <a:gd name="T84" fmla="*/ 281 w 376"/>
              <a:gd name="T85" fmla="*/ 198 h 418"/>
              <a:gd name="T86" fmla="*/ 323 w 376"/>
              <a:gd name="T87" fmla="*/ 272 h 418"/>
              <a:gd name="T88" fmla="*/ 262 w 376"/>
              <a:gd name="T89" fmla="*/ 335 h 418"/>
              <a:gd name="T90" fmla="*/ 221 w 376"/>
              <a:gd name="T91" fmla="*/ 288 h 418"/>
              <a:gd name="T92" fmla="*/ 182 w 376"/>
              <a:gd name="T93" fmla="*/ 330 h 418"/>
              <a:gd name="T94" fmla="*/ 163 w 376"/>
              <a:gd name="T95" fmla="*/ 358 h 418"/>
              <a:gd name="T96" fmla="*/ 110 w 376"/>
              <a:gd name="T97" fmla="*/ 418 h 418"/>
              <a:gd name="T98" fmla="*/ 183 w 376"/>
              <a:gd name="T99" fmla="*/ 160 h 418"/>
              <a:gd name="T100" fmla="*/ 189 w 376"/>
              <a:gd name="T101" fmla="*/ 107 h 418"/>
              <a:gd name="T102" fmla="*/ 189 w 376"/>
              <a:gd name="T103" fmla="*/ 107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76" h="418">
                <a:moveTo>
                  <a:pt x="110" y="418"/>
                </a:moveTo>
                <a:cubicBezTo>
                  <a:pt x="110" y="418"/>
                  <a:pt x="110" y="418"/>
                  <a:pt x="110" y="417"/>
                </a:cubicBezTo>
                <a:cubicBezTo>
                  <a:pt x="106" y="417"/>
                  <a:pt x="105" y="412"/>
                  <a:pt x="103" y="403"/>
                </a:cubicBezTo>
                <a:cubicBezTo>
                  <a:pt x="99" y="392"/>
                  <a:pt x="95" y="376"/>
                  <a:pt x="87" y="367"/>
                </a:cubicBezTo>
                <a:cubicBezTo>
                  <a:pt x="85" y="365"/>
                  <a:pt x="83" y="363"/>
                  <a:pt x="82" y="361"/>
                </a:cubicBezTo>
                <a:cubicBezTo>
                  <a:pt x="76" y="356"/>
                  <a:pt x="72" y="351"/>
                  <a:pt x="72" y="346"/>
                </a:cubicBezTo>
                <a:cubicBezTo>
                  <a:pt x="73" y="339"/>
                  <a:pt x="80" y="331"/>
                  <a:pt x="96" y="318"/>
                </a:cubicBezTo>
                <a:cubicBezTo>
                  <a:pt x="121" y="299"/>
                  <a:pt x="126" y="289"/>
                  <a:pt x="125" y="283"/>
                </a:cubicBezTo>
                <a:cubicBezTo>
                  <a:pt x="125" y="280"/>
                  <a:pt x="123" y="278"/>
                  <a:pt x="120" y="276"/>
                </a:cubicBezTo>
                <a:cubicBezTo>
                  <a:pt x="119" y="275"/>
                  <a:pt x="117" y="275"/>
                  <a:pt x="115" y="276"/>
                </a:cubicBezTo>
                <a:cubicBezTo>
                  <a:pt x="103" y="280"/>
                  <a:pt x="79" y="309"/>
                  <a:pt x="74" y="321"/>
                </a:cubicBezTo>
                <a:cubicBezTo>
                  <a:pt x="73" y="326"/>
                  <a:pt x="68" y="329"/>
                  <a:pt x="63" y="329"/>
                </a:cubicBezTo>
                <a:cubicBezTo>
                  <a:pt x="52" y="328"/>
                  <a:pt x="37" y="317"/>
                  <a:pt x="31" y="296"/>
                </a:cubicBezTo>
                <a:cubicBezTo>
                  <a:pt x="28" y="289"/>
                  <a:pt x="29" y="282"/>
                  <a:pt x="33" y="276"/>
                </a:cubicBezTo>
                <a:cubicBezTo>
                  <a:pt x="45" y="259"/>
                  <a:pt x="76" y="251"/>
                  <a:pt x="89" y="250"/>
                </a:cubicBezTo>
                <a:cubicBezTo>
                  <a:pt x="99" y="249"/>
                  <a:pt x="111" y="245"/>
                  <a:pt x="115" y="236"/>
                </a:cubicBezTo>
                <a:cubicBezTo>
                  <a:pt x="117" y="230"/>
                  <a:pt x="115" y="223"/>
                  <a:pt x="107" y="215"/>
                </a:cubicBezTo>
                <a:cubicBezTo>
                  <a:pt x="105" y="213"/>
                  <a:pt x="102" y="212"/>
                  <a:pt x="99" y="212"/>
                </a:cubicBezTo>
                <a:cubicBezTo>
                  <a:pt x="98" y="212"/>
                  <a:pt x="98" y="212"/>
                  <a:pt x="98" y="212"/>
                </a:cubicBezTo>
                <a:cubicBezTo>
                  <a:pt x="80" y="212"/>
                  <a:pt x="51" y="242"/>
                  <a:pt x="34" y="260"/>
                </a:cubicBezTo>
                <a:cubicBezTo>
                  <a:pt x="26" y="268"/>
                  <a:pt x="22" y="272"/>
                  <a:pt x="20" y="273"/>
                </a:cubicBezTo>
                <a:cubicBezTo>
                  <a:pt x="19" y="274"/>
                  <a:pt x="17" y="274"/>
                  <a:pt x="16" y="273"/>
                </a:cubicBezTo>
                <a:cubicBezTo>
                  <a:pt x="8" y="268"/>
                  <a:pt x="5" y="240"/>
                  <a:pt x="6" y="224"/>
                </a:cubicBezTo>
                <a:cubicBezTo>
                  <a:pt x="7" y="216"/>
                  <a:pt x="11" y="209"/>
                  <a:pt x="18" y="204"/>
                </a:cubicBezTo>
                <a:cubicBezTo>
                  <a:pt x="30" y="194"/>
                  <a:pt x="49" y="189"/>
                  <a:pt x="69" y="192"/>
                </a:cubicBezTo>
                <a:cubicBezTo>
                  <a:pt x="90" y="194"/>
                  <a:pt x="109" y="191"/>
                  <a:pt x="112" y="183"/>
                </a:cubicBezTo>
                <a:cubicBezTo>
                  <a:pt x="115" y="177"/>
                  <a:pt x="109" y="171"/>
                  <a:pt x="104" y="167"/>
                </a:cubicBezTo>
                <a:cubicBezTo>
                  <a:pt x="86" y="152"/>
                  <a:pt x="42" y="177"/>
                  <a:pt x="20" y="189"/>
                </a:cubicBezTo>
                <a:cubicBezTo>
                  <a:pt x="13" y="193"/>
                  <a:pt x="9" y="195"/>
                  <a:pt x="7" y="195"/>
                </a:cubicBezTo>
                <a:cubicBezTo>
                  <a:pt x="6" y="195"/>
                  <a:pt x="5" y="195"/>
                  <a:pt x="4" y="194"/>
                </a:cubicBezTo>
                <a:cubicBezTo>
                  <a:pt x="0" y="187"/>
                  <a:pt x="9" y="150"/>
                  <a:pt x="18" y="137"/>
                </a:cubicBezTo>
                <a:cubicBezTo>
                  <a:pt x="29" y="121"/>
                  <a:pt x="73" y="125"/>
                  <a:pt x="91" y="136"/>
                </a:cubicBezTo>
                <a:cubicBezTo>
                  <a:pt x="104" y="145"/>
                  <a:pt x="123" y="144"/>
                  <a:pt x="138" y="142"/>
                </a:cubicBezTo>
                <a:cubicBezTo>
                  <a:pt x="135" y="138"/>
                  <a:pt x="132" y="133"/>
                  <a:pt x="131" y="128"/>
                </a:cubicBezTo>
                <a:cubicBezTo>
                  <a:pt x="125" y="105"/>
                  <a:pt x="63" y="112"/>
                  <a:pt x="31" y="119"/>
                </a:cubicBezTo>
                <a:cubicBezTo>
                  <a:pt x="29" y="120"/>
                  <a:pt x="25" y="121"/>
                  <a:pt x="24" y="118"/>
                </a:cubicBezTo>
                <a:cubicBezTo>
                  <a:pt x="22" y="115"/>
                  <a:pt x="26" y="109"/>
                  <a:pt x="36" y="97"/>
                </a:cubicBezTo>
                <a:cubicBezTo>
                  <a:pt x="42" y="89"/>
                  <a:pt x="49" y="80"/>
                  <a:pt x="55" y="71"/>
                </a:cubicBezTo>
                <a:cubicBezTo>
                  <a:pt x="72" y="44"/>
                  <a:pt x="106" y="65"/>
                  <a:pt x="142" y="87"/>
                </a:cubicBezTo>
                <a:cubicBezTo>
                  <a:pt x="146" y="89"/>
                  <a:pt x="149" y="91"/>
                  <a:pt x="153" y="93"/>
                </a:cubicBezTo>
                <a:cubicBezTo>
                  <a:pt x="169" y="103"/>
                  <a:pt x="178" y="104"/>
                  <a:pt x="185" y="104"/>
                </a:cubicBezTo>
                <a:cubicBezTo>
                  <a:pt x="179" y="92"/>
                  <a:pt x="136" y="65"/>
                  <a:pt x="119" y="63"/>
                </a:cubicBezTo>
                <a:cubicBezTo>
                  <a:pt x="105" y="61"/>
                  <a:pt x="91" y="47"/>
                  <a:pt x="91" y="38"/>
                </a:cubicBezTo>
                <a:cubicBezTo>
                  <a:pt x="91" y="36"/>
                  <a:pt x="92" y="31"/>
                  <a:pt x="99" y="31"/>
                </a:cubicBezTo>
                <a:cubicBezTo>
                  <a:pt x="105" y="30"/>
                  <a:pt x="115" y="26"/>
                  <a:pt x="127" y="21"/>
                </a:cubicBezTo>
                <a:cubicBezTo>
                  <a:pt x="152" y="12"/>
                  <a:pt x="182" y="0"/>
                  <a:pt x="199" y="5"/>
                </a:cubicBezTo>
                <a:cubicBezTo>
                  <a:pt x="217" y="11"/>
                  <a:pt x="219" y="40"/>
                  <a:pt x="222" y="64"/>
                </a:cubicBezTo>
                <a:cubicBezTo>
                  <a:pt x="223" y="76"/>
                  <a:pt x="224" y="87"/>
                  <a:pt x="226" y="89"/>
                </a:cubicBezTo>
                <a:cubicBezTo>
                  <a:pt x="226" y="89"/>
                  <a:pt x="226" y="89"/>
                  <a:pt x="227" y="89"/>
                </a:cubicBezTo>
                <a:cubicBezTo>
                  <a:pt x="233" y="88"/>
                  <a:pt x="253" y="63"/>
                  <a:pt x="267" y="44"/>
                </a:cubicBezTo>
                <a:cubicBezTo>
                  <a:pt x="278" y="30"/>
                  <a:pt x="287" y="18"/>
                  <a:pt x="291" y="16"/>
                </a:cubicBezTo>
                <a:cubicBezTo>
                  <a:pt x="296" y="12"/>
                  <a:pt x="303" y="12"/>
                  <a:pt x="305" y="15"/>
                </a:cubicBezTo>
                <a:cubicBezTo>
                  <a:pt x="306" y="17"/>
                  <a:pt x="308" y="22"/>
                  <a:pt x="297" y="31"/>
                </a:cubicBezTo>
                <a:cubicBezTo>
                  <a:pt x="281" y="45"/>
                  <a:pt x="239" y="97"/>
                  <a:pt x="239" y="98"/>
                </a:cubicBezTo>
                <a:cubicBezTo>
                  <a:pt x="236" y="96"/>
                  <a:pt x="236" y="96"/>
                  <a:pt x="236" y="96"/>
                </a:cubicBezTo>
                <a:cubicBezTo>
                  <a:pt x="238" y="94"/>
                  <a:pt x="279" y="42"/>
                  <a:pt x="295" y="29"/>
                </a:cubicBezTo>
                <a:cubicBezTo>
                  <a:pt x="302" y="23"/>
                  <a:pt x="304" y="19"/>
                  <a:pt x="303" y="17"/>
                </a:cubicBezTo>
                <a:cubicBezTo>
                  <a:pt x="302" y="15"/>
                  <a:pt x="297" y="15"/>
                  <a:pt x="292" y="18"/>
                </a:cubicBezTo>
                <a:cubicBezTo>
                  <a:pt x="289" y="21"/>
                  <a:pt x="279" y="33"/>
                  <a:pt x="269" y="46"/>
                </a:cubicBezTo>
                <a:cubicBezTo>
                  <a:pt x="249" y="73"/>
                  <a:pt x="235" y="91"/>
                  <a:pt x="227" y="92"/>
                </a:cubicBezTo>
                <a:cubicBezTo>
                  <a:pt x="226" y="92"/>
                  <a:pt x="225" y="92"/>
                  <a:pt x="224" y="92"/>
                </a:cubicBezTo>
                <a:cubicBezTo>
                  <a:pt x="221" y="89"/>
                  <a:pt x="220" y="80"/>
                  <a:pt x="219" y="65"/>
                </a:cubicBezTo>
                <a:cubicBezTo>
                  <a:pt x="217" y="43"/>
                  <a:pt x="214" y="13"/>
                  <a:pt x="199" y="8"/>
                </a:cubicBezTo>
                <a:cubicBezTo>
                  <a:pt x="182" y="3"/>
                  <a:pt x="151" y="15"/>
                  <a:pt x="128" y="24"/>
                </a:cubicBezTo>
                <a:cubicBezTo>
                  <a:pt x="116" y="29"/>
                  <a:pt x="106" y="33"/>
                  <a:pt x="100" y="33"/>
                </a:cubicBezTo>
                <a:cubicBezTo>
                  <a:pt x="94" y="34"/>
                  <a:pt x="94" y="37"/>
                  <a:pt x="94" y="38"/>
                </a:cubicBezTo>
                <a:cubicBezTo>
                  <a:pt x="94" y="46"/>
                  <a:pt x="107" y="59"/>
                  <a:pt x="119" y="60"/>
                </a:cubicBezTo>
                <a:cubicBezTo>
                  <a:pt x="137" y="62"/>
                  <a:pt x="183" y="90"/>
                  <a:pt x="188" y="104"/>
                </a:cubicBezTo>
                <a:cubicBezTo>
                  <a:pt x="188" y="104"/>
                  <a:pt x="188" y="104"/>
                  <a:pt x="188" y="104"/>
                </a:cubicBezTo>
                <a:cubicBezTo>
                  <a:pt x="195" y="104"/>
                  <a:pt x="199" y="104"/>
                  <a:pt x="207" y="116"/>
                </a:cubicBezTo>
                <a:cubicBezTo>
                  <a:pt x="211" y="122"/>
                  <a:pt x="212" y="125"/>
                  <a:pt x="211" y="127"/>
                </a:cubicBezTo>
                <a:cubicBezTo>
                  <a:pt x="210" y="128"/>
                  <a:pt x="209" y="129"/>
                  <a:pt x="206" y="128"/>
                </a:cubicBezTo>
                <a:cubicBezTo>
                  <a:pt x="200" y="126"/>
                  <a:pt x="187" y="116"/>
                  <a:pt x="186" y="107"/>
                </a:cubicBezTo>
                <a:cubicBezTo>
                  <a:pt x="179" y="107"/>
                  <a:pt x="169" y="106"/>
                  <a:pt x="152" y="96"/>
                </a:cubicBezTo>
                <a:cubicBezTo>
                  <a:pt x="148" y="94"/>
                  <a:pt x="144" y="91"/>
                  <a:pt x="140" y="89"/>
                </a:cubicBezTo>
                <a:cubicBezTo>
                  <a:pt x="106" y="68"/>
                  <a:pt x="73" y="48"/>
                  <a:pt x="58" y="72"/>
                </a:cubicBezTo>
                <a:cubicBezTo>
                  <a:pt x="51" y="82"/>
                  <a:pt x="44" y="91"/>
                  <a:pt x="38" y="99"/>
                </a:cubicBezTo>
                <a:cubicBezTo>
                  <a:pt x="33" y="106"/>
                  <a:pt x="25" y="115"/>
                  <a:pt x="26" y="117"/>
                </a:cubicBezTo>
                <a:cubicBezTo>
                  <a:pt x="26" y="117"/>
                  <a:pt x="26" y="117"/>
                  <a:pt x="26" y="117"/>
                </a:cubicBezTo>
                <a:cubicBezTo>
                  <a:pt x="26" y="117"/>
                  <a:pt x="27" y="117"/>
                  <a:pt x="31" y="117"/>
                </a:cubicBezTo>
                <a:cubicBezTo>
                  <a:pt x="35" y="116"/>
                  <a:pt x="126" y="96"/>
                  <a:pt x="134" y="128"/>
                </a:cubicBezTo>
                <a:cubicBezTo>
                  <a:pt x="135" y="133"/>
                  <a:pt x="138" y="137"/>
                  <a:pt x="142" y="142"/>
                </a:cubicBezTo>
                <a:cubicBezTo>
                  <a:pt x="145" y="141"/>
                  <a:pt x="149" y="141"/>
                  <a:pt x="151" y="140"/>
                </a:cubicBezTo>
                <a:cubicBezTo>
                  <a:pt x="153" y="140"/>
                  <a:pt x="153" y="140"/>
                  <a:pt x="153" y="140"/>
                </a:cubicBezTo>
                <a:cubicBezTo>
                  <a:pt x="167" y="138"/>
                  <a:pt x="178" y="144"/>
                  <a:pt x="185" y="159"/>
                </a:cubicBezTo>
                <a:cubicBezTo>
                  <a:pt x="186" y="161"/>
                  <a:pt x="186" y="162"/>
                  <a:pt x="185" y="163"/>
                </a:cubicBezTo>
                <a:cubicBezTo>
                  <a:pt x="184" y="165"/>
                  <a:pt x="180" y="165"/>
                  <a:pt x="175" y="164"/>
                </a:cubicBezTo>
                <a:cubicBezTo>
                  <a:pt x="165" y="162"/>
                  <a:pt x="151" y="155"/>
                  <a:pt x="141" y="145"/>
                </a:cubicBezTo>
                <a:cubicBezTo>
                  <a:pt x="124" y="147"/>
                  <a:pt x="103" y="148"/>
                  <a:pt x="89" y="139"/>
                </a:cubicBezTo>
                <a:cubicBezTo>
                  <a:pt x="73" y="128"/>
                  <a:pt x="31" y="124"/>
                  <a:pt x="21" y="139"/>
                </a:cubicBezTo>
                <a:cubicBezTo>
                  <a:pt x="12" y="150"/>
                  <a:pt x="4" y="182"/>
                  <a:pt x="6" y="191"/>
                </a:cubicBezTo>
                <a:cubicBezTo>
                  <a:pt x="6" y="192"/>
                  <a:pt x="7" y="192"/>
                  <a:pt x="7" y="192"/>
                </a:cubicBezTo>
                <a:cubicBezTo>
                  <a:pt x="8" y="192"/>
                  <a:pt x="13" y="189"/>
                  <a:pt x="19" y="186"/>
                </a:cubicBezTo>
                <a:cubicBezTo>
                  <a:pt x="43" y="173"/>
                  <a:pt x="87" y="148"/>
                  <a:pt x="106" y="165"/>
                </a:cubicBezTo>
                <a:cubicBezTo>
                  <a:pt x="116" y="173"/>
                  <a:pt x="117" y="180"/>
                  <a:pt x="115" y="184"/>
                </a:cubicBezTo>
                <a:cubicBezTo>
                  <a:pt x="111" y="193"/>
                  <a:pt x="92" y="198"/>
                  <a:pt x="68" y="195"/>
                </a:cubicBezTo>
                <a:cubicBezTo>
                  <a:pt x="49" y="193"/>
                  <a:pt x="31" y="197"/>
                  <a:pt x="20" y="206"/>
                </a:cubicBezTo>
                <a:cubicBezTo>
                  <a:pt x="13" y="211"/>
                  <a:pt x="10" y="218"/>
                  <a:pt x="9" y="224"/>
                </a:cubicBezTo>
                <a:cubicBezTo>
                  <a:pt x="8" y="242"/>
                  <a:pt x="12" y="267"/>
                  <a:pt x="17" y="271"/>
                </a:cubicBezTo>
                <a:cubicBezTo>
                  <a:pt x="18" y="271"/>
                  <a:pt x="18" y="271"/>
                  <a:pt x="19" y="271"/>
                </a:cubicBezTo>
                <a:cubicBezTo>
                  <a:pt x="21" y="270"/>
                  <a:pt x="26" y="264"/>
                  <a:pt x="32" y="258"/>
                </a:cubicBezTo>
                <a:cubicBezTo>
                  <a:pt x="50" y="240"/>
                  <a:pt x="79" y="209"/>
                  <a:pt x="98" y="209"/>
                </a:cubicBezTo>
                <a:cubicBezTo>
                  <a:pt x="98" y="209"/>
                  <a:pt x="99" y="209"/>
                  <a:pt x="99" y="209"/>
                </a:cubicBezTo>
                <a:cubicBezTo>
                  <a:pt x="103" y="209"/>
                  <a:pt x="107" y="210"/>
                  <a:pt x="109" y="213"/>
                </a:cubicBezTo>
                <a:cubicBezTo>
                  <a:pt x="118" y="222"/>
                  <a:pt x="120" y="230"/>
                  <a:pt x="118" y="238"/>
                </a:cubicBezTo>
                <a:cubicBezTo>
                  <a:pt x="114" y="247"/>
                  <a:pt x="100" y="252"/>
                  <a:pt x="89" y="253"/>
                </a:cubicBezTo>
                <a:cubicBezTo>
                  <a:pt x="77" y="254"/>
                  <a:pt x="47" y="261"/>
                  <a:pt x="36" y="277"/>
                </a:cubicBezTo>
                <a:cubicBezTo>
                  <a:pt x="32" y="283"/>
                  <a:pt x="31" y="289"/>
                  <a:pt x="33" y="295"/>
                </a:cubicBezTo>
                <a:cubicBezTo>
                  <a:pt x="39" y="314"/>
                  <a:pt x="53" y="325"/>
                  <a:pt x="63" y="326"/>
                </a:cubicBezTo>
                <a:cubicBezTo>
                  <a:pt x="66" y="326"/>
                  <a:pt x="70" y="325"/>
                  <a:pt x="72" y="320"/>
                </a:cubicBezTo>
                <a:cubicBezTo>
                  <a:pt x="77" y="307"/>
                  <a:pt x="101" y="278"/>
                  <a:pt x="114" y="273"/>
                </a:cubicBezTo>
                <a:cubicBezTo>
                  <a:pt x="117" y="272"/>
                  <a:pt x="119" y="272"/>
                  <a:pt x="121" y="273"/>
                </a:cubicBezTo>
                <a:cubicBezTo>
                  <a:pt x="125" y="275"/>
                  <a:pt x="128" y="279"/>
                  <a:pt x="128" y="283"/>
                </a:cubicBezTo>
                <a:cubicBezTo>
                  <a:pt x="129" y="292"/>
                  <a:pt x="119" y="305"/>
                  <a:pt x="98" y="321"/>
                </a:cubicBezTo>
                <a:cubicBezTo>
                  <a:pt x="83" y="333"/>
                  <a:pt x="76" y="340"/>
                  <a:pt x="75" y="346"/>
                </a:cubicBezTo>
                <a:cubicBezTo>
                  <a:pt x="75" y="350"/>
                  <a:pt x="79" y="354"/>
                  <a:pt x="84" y="359"/>
                </a:cubicBezTo>
                <a:cubicBezTo>
                  <a:pt x="85" y="361"/>
                  <a:pt x="87" y="363"/>
                  <a:pt x="89" y="365"/>
                </a:cubicBezTo>
                <a:cubicBezTo>
                  <a:pt x="98" y="375"/>
                  <a:pt x="102" y="391"/>
                  <a:pt x="105" y="402"/>
                </a:cubicBezTo>
                <a:cubicBezTo>
                  <a:pt x="107" y="407"/>
                  <a:pt x="109" y="414"/>
                  <a:pt x="110" y="415"/>
                </a:cubicBezTo>
                <a:cubicBezTo>
                  <a:pt x="110" y="415"/>
                  <a:pt x="112" y="413"/>
                  <a:pt x="113" y="411"/>
                </a:cubicBezTo>
                <a:cubicBezTo>
                  <a:pt x="116" y="405"/>
                  <a:pt x="122" y="395"/>
                  <a:pt x="139" y="391"/>
                </a:cubicBezTo>
                <a:cubicBezTo>
                  <a:pt x="142" y="390"/>
                  <a:pt x="145" y="389"/>
                  <a:pt x="147" y="389"/>
                </a:cubicBezTo>
                <a:cubicBezTo>
                  <a:pt x="164" y="385"/>
                  <a:pt x="166" y="385"/>
                  <a:pt x="160" y="359"/>
                </a:cubicBezTo>
                <a:cubicBezTo>
                  <a:pt x="155" y="333"/>
                  <a:pt x="160" y="294"/>
                  <a:pt x="169" y="280"/>
                </a:cubicBezTo>
                <a:cubicBezTo>
                  <a:pt x="172" y="277"/>
                  <a:pt x="174" y="275"/>
                  <a:pt x="176" y="275"/>
                </a:cubicBezTo>
                <a:cubicBezTo>
                  <a:pt x="180" y="275"/>
                  <a:pt x="184" y="276"/>
                  <a:pt x="186" y="280"/>
                </a:cubicBezTo>
                <a:cubicBezTo>
                  <a:pt x="193" y="290"/>
                  <a:pt x="195" y="312"/>
                  <a:pt x="185" y="332"/>
                </a:cubicBezTo>
                <a:cubicBezTo>
                  <a:pt x="179" y="343"/>
                  <a:pt x="187" y="350"/>
                  <a:pt x="192" y="353"/>
                </a:cubicBezTo>
                <a:cubicBezTo>
                  <a:pt x="203" y="360"/>
                  <a:pt x="222" y="360"/>
                  <a:pt x="230" y="350"/>
                </a:cubicBezTo>
                <a:cubicBezTo>
                  <a:pt x="238" y="341"/>
                  <a:pt x="234" y="332"/>
                  <a:pt x="229" y="321"/>
                </a:cubicBezTo>
                <a:cubicBezTo>
                  <a:pt x="224" y="313"/>
                  <a:pt x="219" y="302"/>
                  <a:pt x="218" y="289"/>
                </a:cubicBezTo>
                <a:cubicBezTo>
                  <a:pt x="216" y="265"/>
                  <a:pt x="223" y="232"/>
                  <a:pt x="232" y="230"/>
                </a:cubicBezTo>
                <a:cubicBezTo>
                  <a:pt x="236" y="229"/>
                  <a:pt x="239" y="232"/>
                  <a:pt x="242" y="239"/>
                </a:cubicBezTo>
                <a:cubicBezTo>
                  <a:pt x="247" y="252"/>
                  <a:pt x="250" y="273"/>
                  <a:pt x="253" y="291"/>
                </a:cubicBezTo>
                <a:cubicBezTo>
                  <a:pt x="255" y="309"/>
                  <a:pt x="259" y="332"/>
                  <a:pt x="263" y="333"/>
                </a:cubicBezTo>
                <a:cubicBezTo>
                  <a:pt x="267" y="333"/>
                  <a:pt x="272" y="327"/>
                  <a:pt x="279" y="319"/>
                </a:cubicBezTo>
                <a:cubicBezTo>
                  <a:pt x="284" y="311"/>
                  <a:pt x="291" y="302"/>
                  <a:pt x="301" y="295"/>
                </a:cubicBezTo>
                <a:cubicBezTo>
                  <a:pt x="302" y="294"/>
                  <a:pt x="302" y="294"/>
                  <a:pt x="302" y="294"/>
                </a:cubicBezTo>
                <a:cubicBezTo>
                  <a:pt x="312" y="286"/>
                  <a:pt x="320" y="280"/>
                  <a:pt x="320" y="272"/>
                </a:cubicBezTo>
                <a:cubicBezTo>
                  <a:pt x="319" y="264"/>
                  <a:pt x="309" y="254"/>
                  <a:pt x="288" y="241"/>
                </a:cubicBezTo>
                <a:cubicBezTo>
                  <a:pt x="263" y="225"/>
                  <a:pt x="255" y="209"/>
                  <a:pt x="256" y="198"/>
                </a:cubicBezTo>
                <a:cubicBezTo>
                  <a:pt x="257" y="194"/>
                  <a:pt x="259" y="190"/>
                  <a:pt x="263" y="189"/>
                </a:cubicBezTo>
                <a:cubicBezTo>
                  <a:pt x="268" y="187"/>
                  <a:pt x="275" y="189"/>
                  <a:pt x="283" y="195"/>
                </a:cubicBezTo>
                <a:cubicBezTo>
                  <a:pt x="293" y="205"/>
                  <a:pt x="302" y="218"/>
                  <a:pt x="310" y="229"/>
                </a:cubicBezTo>
                <a:cubicBezTo>
                  <a:pt x="318" y="241"/>
                  <a:pt x="324" y="251"/>
                  <a:pt x="330" y="252"/>
                </a:cubicBezTo>
                <a:cubicBezTo>
                  <a:pt x="331" y="252"/>
                  <a:pt x="332" y="251"/>
                  <a:pt x="333" y="250"/>
                </a:cubicBezTo>
                <a:cubicBezTo>
                  <a:pt x="346" y="240"/>
                  <a:pt x="372" y="189"/>
                  <a:pt x="369" y="181"/>
                </a:cubicBezTo>
                <a:cubicBezTo>
                  <a:pt x="368" y="178"/>
                  <a:pt x="360" y="179"/>
                  <a:pt x="353" y="180"/>
                </a:cubicBezTo>
                <a:cubicBezTo>
                  <a:pt x="337" y="181"/>
                  <a:pt x="313" y="184"/>
                  <a:pt x="300" y="165"/>
                </a:cubicBezTo>
                <a:cubicBezTo>
                  <a:pt x="291" y="154"/>
                  <a:pt x="291" y="143"/>
                  <a:pt x="298" y="137"/>
                </a:cubicBezTo>
                <a:cubicBezTo>
                  <a:pt x="306" y="129"/>
                  <a:pt x="323" y="130"/>
                  <a:pt x="337" y="143"/>
                </a:cubicBezTo>
                <a:cubicBezTo>
                  <a:pt x="338" y="143"/>
                  <a:pt x="338" y="143"/>
                  <a:pt x="338" y="143"/>
                </a:cubicBezTo>
                <a:cubicBezTo>
                  <a:pt x="350" y="154"/>
                  <a:pt x="363" y="166"/>
                  <a:pt x="367" y="164"/>
                </a:cubicBezTo>
                <a:cubicBezTo>
                  <a:pt x="369" y="163"/>
                  <a:pt x="371" y="158"/>
                  <a:pt x="365" y="136"/>
                </a:cubicBezTo>
                <a:cubicBezTo>
                  <a:pt x="359" y="111"/>
                  <a:pt x="343" y="100"/>
                  <a:pt x="331" y="94"/>
                </a:cubicBezTo>
                <a:cubicBezTo>
                  <a:pt x="314" y="86"/>
                  <a:pt x="292" y="86"/>
                  <a:pt x="277" y="94"/>
                </a:cubicBezTo>
                <a:cubicBezTo>
                  <a:pt x="248" y="109"/>
                  <a:pt x="178" y="209"/>
                  <a:pt x="151" y="274"/>
                </a:cubicBezTo>
                <a:cubicBezTo>
                  <a:pt x="148" y="273"/>
                  <a:pt x="148" y="273"/>
                  <a:pt x="148" y="273"/>
                </a:cubicBezTo>
                <a:cubicBezTo>
                  <a:pt x="176" y="206"/>
                  <a:pt x="246" y="106"/>
                  <a:pt x="275" y="92"/>
                </a:cubicBezTo>
                <a:cubicBezTo>
                  <a:pt x="292" y="83"/>
                  <a:pt x="314" y="83"/>
                  <a:pt x="332" y="92"/>
                </a:cubicBezTo>
                <a:cubicBezTo>
                  <a:pt x="345" y="97"/>
                  <a:pt x="361" y="110"/>
                  <a:pt x="368" y="135"/>
                </a:cubicBezTo>
                <a:cubicBezTo>
                  <a:pt x="373" y="154"/>
                  <a:pt x="373" y="164"/>
                  <a:pt x="369" y="166"/>
                </a:cubicBezTo>
                <a:cubicBezTo>
                  <a:pt x="363" y="170"/>
                  <a:pt x="353" y="161"/>
                  <a:pt x="336" y="145"/>
                </a:cubicBezTo>
                <a:cubicBezTo>
                  <a:pt x="335" y="145"/>
                  <a:pt x="335" y="145"/>
                  <a:pt x="335" y="145"/>
                </a:cubicBezTo>
                <a:cubicBezTo>
                  <a:pt x="322" y="133"/>
                  <a:pt x="307" y="133"/>
                  <a:pt x="300" y="139"/>
                </a:cubicBezTo>
                <a:cubicBezTo>
                  <a:pt x="294" y="144"/>
                  <a:pt x="295" y="153"/>
                  <a:pt x="302" y="163"/>
                </a:cubicBezTo>
                <a:cubicBezTo>
                  <a:pt x="315" y="180"/>
                  <a:pt x="336" y="178"/>
                  <a:pt x="352" y="177"/>
                </a:cubicBezTo>
                <a:cubicBezTo>
                  <a:pt x="362" y="176"/>
                  <a:pt x="370" y="175"/>
                  <a:pt x="372" y="180"/>
                </a:cubicBezTo>
                <a:cubicBezTo>
                  <a:pt x="376" y="191"/>
                  <a:pt x="347" y="244"/>
                  <a:pt x="335" y="253"/>
                </a:cubicBezTo>
                <a:cubicBezTo>
                  <a:pt x="333" y="254"/>
                  <a:pt x="331" y="255"/>
                  <a:pt x="329" y="255"/>
                </a:cubicBezTo>
                <a:cubicBezTo>
                  <a:pt x="323" y="254"/>
                  <a:pt x="316" y="243"/>
                  <a:pt x="307" y="231"/>
                </a:cubicBezTo>
                <a:cubicBezTo>
                  <a:pt x="300" y="220"/>
                  <a:pt x="291" y="207"/>
                  <a:pt x="281" y="198"/>
                </a:cubicBezTo>
                <a:cubicBezTo>
                  <a:pt x="274" y="192"/>
                  <a:pt x="268" y="190"/>
                  <a:pt x="264" y="192"/>
                </a:cubicBezTo>
                <a:cubicBezTo>
                  <a:pt x="261" y="193"/>
                  <a:pt x="260" y="195"/>
                  <a:pt x="259" y="199"/>
                </a:cubicBezTo>
                <a:cubicBezTo>
                  <a:pt x="259" y="208"/>
                  <a:pt x="266" y="223"/>
                  <a:pt x="290" y="238"/>
                </a:cubicBezTo>
                <a:cubicBezTo>
                  <a:pt x="312" y="252"/>
                  <a:pt x="322" y="263"/>
                  <a:pt x="323" y="272"/>
                </a:cubicBezTo>
                <a:cubicBezTo>
                  <a:pt x="323" y="281"/>
                  <a:pt x="314" y="288"/>
                  <a:pt x="304" y="296"/>
                </a:cubicBezTo>
                <a:cubicBezTo>
                  <a:pt x="303" y="297"/>
                  <a:pt x="303" y="297"/>
                  <a:pt x="303" y="297"/>
                </a:cubicBezTo>
                <a:cubicBezTo>
                  <a:pt x="294" y="304"/>
                  <a:pt x="287" y="313"/>
                  <a:pt x="281" y="320"/>
                </a:cubicBezTo>
                <a:cubicBezTo>
                  <a:pt x="274" y="330"/>
                  <a:pt x="269" y="337"/>
                  <a:pt x="262" y="335"/>
                </a:cubicBezTo>
                <a:cubicBezTo>
                  <a:pt x="256" y="334"/>
                  <a:pt x="254" y="319"/>
                  <a:pt x="250" y="292"/>
                </a:cubicBezTo>
                <a:cubicBezTo>
                  <a:pt x="247" y="273"/>
                  <a:pt x="244" y="252"/>
                  <a:pt x="239" y="240"/>
                </a:cubicBezTo>
                <a:cubicBezTo>
                  <a:pt x="237" y="235"/>
                  <a:pt x="235" y="232"/>
                  <a:pt x="233" y="233"/>
                </a:cubicBezTo>
                <a:cubicBezTo>
                  <a:pt x="226" y="234"/>
                  <a:pt x="219" y="263"/>
                  <a:pt x="221" y="288"/>
                </a:cubicBezTo>
                <a:cubicBezTo>
                  <a:pt x="222" y="302"/>
                  <a:pt x="227" y="311"/>
                  <a:pt x="231" y="320"/>
                </a:cubicBezTo>
                <a:cubicBezTo>
                  <a:pt x="237" y="332"/>
                  <a:pt x="242" y="341"/>
                  <a:pt x="233" y="352"/>
                </a:cubicBezTo>
                <a:cubicBezTo>
                  <a:pt x="223" y="364"/>
                  <a:pt x="202" y="363"/>
                  <a:pt x="190" y="356"/>
                </a:cubicBezTo>
                <a:cubicBezTo>
                  <a:pt x="180" y="349"/>
                  <a:pt x="178" y="340"/>
                  <a:pt x="182" y="330"/>
                </a:cubicBezTo>
                <a:cubicBezTo>
                  <a:pt x="191" y="312"/>
                  <a:pt x="190" y="291"/>
                  <a:pt x="184" y="282"/>
                </a:cubicBezTo>
                <a:cubicBezTo>
                  <a:pt x="182" y="279"/>
                  <a:pt x="180" y="278"/>
                  <a:pt x="177" y="278"/>
                </a:cubicBezTo>
                <a:cubicBezTo>
                  <a:pt x="175" y="278"/>
                  <a:pt x="174" y="279"/>
                  <a:pt x="172" y="282"/>
                </a:cubicBezTo>
                <a:cubicBezTo>
                  <a:pt x="163" y="294"/>
                  <a:pt x="158" y="331"/>
                  <a:pt x="163" y="358"/>
                </a:cubicBezTo>
                <a:cubicBezTo>
                  <a:pt x="169" y="386"/>
                  <a:pt x="166" y="388"/>
                  <a:pt x="148" y="392"/>
                </a:cubicBezTo>
                <a:cubicBezTo>
                  <a:pt x="146" y="392"/>
                  <a:pt x="143" y="393"/>
                  <a:pt x="140" y="393"/>
                </a:cubicBezTo>
                <a:cubicBezTo>
                  <a:pt x="124" y="397"/>
                  <a:pt x="119" y="407"/>
                  <a:pt x="116" y="412"/>
                </a:cubicBezTo>
                <a:cubicBezTo>
                  <a:pt x="114" y="415"/>
                  <a:pt x="112" y="418"/>
                  <a:pt x="110" y="418"/>
                </a:cubicBezTo>
                <a:close/>
                <a:moveTo>
                  <a:pt x="145" y="144"/>
                </a:moveTo>
                <a:cubicBezTo>
                  <a:pt x="154" y="153"/>
                  <a:pt x="168" y="160"/>
                  <a:pt x="176" y="161"/>
                </a:cubicBezTo>
                <a:cubicBezTo>
                  <a:pt x="181" y="162"/>
                  <a:pt x="183" y="162"/>
                  <a:pt x="183" y="161"/>
                </a:cubicBezTo>
                <a:cubicBezTo>
                  <a:pt x="183" y="161"/>
                  <a:pt x="183" y="161"/>
                  <a:pt x="183" y="160"/>
                </a:cubicBezTo>
                <a:cubicBezTo>
                  <a:pt x="176" y="146"/>
                  <a:pt x="166" y="141"/>
                  <a:pt x="153" y="143"/>
                </a:cubicBezTo>
                <a:cubicBezTo>
                  <a:pt x="152" y="143"/>
                  <a:pt x="152" y="143"/>
                  <a:pt x="152" y="143"/>
                </a:cubicBezTo>
                <a:cubicBezTo>
                  <a:pt x="150" y="143"/>
                  <a:pt x="147" y="144"/>
                  <a:pt x="145" y="144"/>
                </a:cubicBezTo>
                <a:close/>
                <a:moveTo>
                  <a:pt x="189" y="107"/>
                </a:moveTo>
                <a:cubicBezTo>
                  <a:pt x="190" y="112"/>
                  <a:pt x="197" y="120"/>
                  <a:pt x="203" y="123"/>
                </a:cubicBezTo>
                <a:cubicBezTo>
                  <a:pt x="206" y="125"/>
                  <a:pt x="208" y="125"/>
                  <a:pt x="208" y="125"/>
                </a:cubicBezTo>
                <a:cubicBezTo>
                  <a:pt x="208" y="125"/>
                  <a:pt x="208" y="124"/>
                  <a:pt x="204" y="117"/>
                </a:cubicBezTo>
                <a:cubicBezTo>
                  <a:pt x="198" y="107"/>
                  <a:pt x="195" y="107"/>
                  <a:pt x="189" y="107"/>
                </a:cubicBezTo>
                <a:close/>
              </a:path>
            </a:pathLst>
          </a:custGeom>
          <a:solidFill>
            <a:srgbClr val="8D907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 err="1">
                <a:latin typeface="Work Sans" panose="00000500000000000000" pitchFamily="2" charset="0"/>
              </a:rPr>
              <a:t>Lorem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ipsum</a:t>
            </a:r>
            <a:r>
              <a:rPr lang="en-US" dirty="0">
                <a:latin typeface="Work Sans" panose="00000500000000000000" pitchFamily="2" charset="0"/>
              </a:rPr>
              <a:t> dolor sit </a:t>
            </a:r>
            <a:r>
              <a:rPr lang="en-US" dirty="0" err="1">
                <a:latin typeface="Work Sans" panose="00000500000000000000" pitchFamily="2" charset="0"/>
              </a:rPr>
              <a:t>amet</a:t>
            </a:r>
            <a:r>
              <a:rPr lang="en-US" dirty="0">
                <a:latin typeface="Work Sans" panose="00000500000000000000" pitchFamily="2" charset="0"/>
              </a:rPr>
              <a:t>, </a:t>
            </a:r>
            <a:r>
              <a:rPr lang="en-US" dirty="0" err="1">
                <a:latin typeface="Work Sans" panose="00000500000000000000" pitchFamily="2" charset="0"/>
              </a:rPr>
              <a:t>consectetur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adipiscing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elit</a:t>
            </a:r>
            <a:r>
              <a:rPr lang="en-US" dirty="0">
                <a:latin typeface="Work Sans" panose="00000500000000000000" pitchFamily="2" charset="0"/>
              </a:rPr>
              <a:t>. </a:t>
            </a:r>
            <a:r>
              <a:rPr lang="en-US" dirty="0" err="1">
                <a:latin typeface="Work Sans" panose="00000500000000000000" pitchFamily="2" charset="0"/>
              </a:rPr>
              <a:t>Aliquam</a:t>
            </a:r>
            <a:r>
              <a:rPr lang="en-US" dirty="0">
                <a:latin typeface="Work Sans" panose="00000500000000000000" pitchFamily="2" charset="0"/>
              </a:rPr>
              <a:t> dictum </a:t>
            </a:r>
            <a:r>
              <a:rPr lang="en-US" dirty="0" err="1">
                <a:latin typeface="Work Sans" panose="00000500000000000000" pitchFamily="2" charset="0"/>
              </a:rPr>
              <a:t>turpis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tristique</a:t>
            </a:r>
            <a:r>
              <a:rPr lang="en-US" dirty="0">
                <a:latin typeface="Work Sans" panose="00000500000000000000" pitchFamily="2" charset="0"/>
              </a:rPr>
              <a:t>, </a:t>
            </a:r>
            <a:r>
              <a:rPr lang="en-US" dirty="0" err="1">
                <a:latin typeface="Work Sans" panose="00000500000000000000" pitchFamily="2" charset="0"/>
              </a:rPr>
              <a:t>dignissim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eros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eu</a:t>
            </a:r>
            <a:r>
              <a:rPr lang="en-US" dirty="0">
                <a:latin typeface="Work Sans" panose="00000500000000000000" pitchFamily="2" charset="0"/>
              </a:rPr>
              <a:t>, dictum </a:t>
            </a:r>
            <a:r>
              <a:rPr lang="en-US" dirty="0" err="1">
                <a:latin typeface="Work Sans" panose="00000500000000000000" pitchFamily="2" charset="0"/>
              </a:rPr>
              <a:t>ris</a:t>
            </a:r>
            <a:r>
              <a:rPr lang="en-US" dirty="0">
                <a:latin typeface="Work Sans" panose="00000500000000000000" pitchFamily="2" charset="0"/>
              </a:rPr>
              <a:t>. </a:t>
            </a:r>
            <a:r>
              <a:rPr lang="en-US" dirty="0" err="1">
                <a:latin typeface="Work Sans" panose="00000500000000000000" pitchFamily="2" charset="0"/>
              </a:rPr>
              <a:t>Quisque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tristique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venenatis</a:t>
            </a:r>
            <a:r>
              <a:rPr lang="en-US" dirty="0">
                <a:latin typeface="Work Sans" panose="00000500000000000000" pitchFamily="2" charset="0"/>
              </a:rPr>
              <a:t> lacus </a:t>
            </a:r>
            <a:r>
              <a:rPr lang="en-US" dirty="0" err="1">
                <a:latin typeface="Work Sans" panose="00000500000000000000" pitchFamily="2" charset="0"/>
              </a:rPr>
              <a:t>quis</a:t>
            </a:r>
            <a:r>
              <a:rPr lang="en-US" dirty="0">
                <a:latin typeface="Work Sans" panose="00000500000000000000" pitchFamily="2" charset="0"/>
              </a:rPr>
              <a:t> semper. </a:t>
            </a:r>
            <a:r>
              <a:rPr lang="en-US" dirty="0" err="1">
                <a:latin typeface="Work Sans" panose="00000500000000000000" pitchFamily="2" charset="0"/>
              </a:rPr>
              <a:t>Nulla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convallis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tris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tique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finibus</a:t>
            </a:r>
            <a:r>
              <a:rPr lang="en-US" dirty="0">
                <a:latin typeface="Work Sans" panose="00000500000000000000" pitchFamily="2" charset="0"/>
              </a:rPr>
              <a:t>. </a:t>
            </a:r>
            <a:r>
              <a:rPr lang="en-US" dirty="0" err="1">
                <a:latin typeface="Work Sans" panose="00000500000000000000" pitchFamily="2" charset="0"/>
              </a:rPr>
              <a:t>Aliquam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erat</a:t>
            </a:r>
            <a:endParaRPr lang="en-US" dirty="0">
              <a:latin typeface="Work Sans" panose="00000500000000000000" pitchFamily="2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lvl="0" defTabSz="1828891">
              <a:spcBef>
                <a:spcPts val="0"/>
              </a:spcBef>
            </a:pPr>
            <a:r>
              <a:rPr lang="en-US" dirty="0">
                <a:latin typeface="Ovo" panose="02020502070400060406" pitchFamily="18" charset="0"/>
              </a:rPr>
              <a:t>You Can Make It When You Can Dream It</a:t>
            </a:r>
          </a:p>
        </p:txBody>
      </p:sp>
    </p:spTree>
    <p:extLst>
      <p:ext uri="{BB962C8B-B14F-4D97-AF65-F5344CB8AC3E}">
        <p14:creationId xmlns:p14="http://schemas.microsoft.com/office/powerpoint/2010/main" val="188932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-1" y="0"/>
            <a:ext cx="24387175" cy="13716000"/>
          </a:xfrm>
          <a:prstGeom prst="rect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brightnessContrast bright="-6000" contrast="22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22935787" y="12305997"/>
            <a:ext cx="635000" cy="635000"/>
          </a:xfrm>
          <a:prstGeom prst="ellipse">
            <a:avLst/>
          </a:prstGeom>
          <a:solidFill>
            <a:srgbClr val="8D907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0A06-B2D4-43AE-B209-43AB3562C227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>
                <a:latin typeface="Ovo" panose="02020502070400060406" pitchFamily="18" charset="0"/>
              </a:rPr>
              <a:t>Get Some Break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>
                <a:latin typeface="Work Sans" panose="00000500000000000000" pitchFamily="2" charset="0"/>
              </a:rPr>
              <a:t>Lorem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ipsum</a:t>
            </a:r>
            <a:r>
              <a:rPr lang="en-US" dirty="0">
                <a:latin typeface="Work Sans" panose="00000500000000000000" pitchFamily="2" charset="0"/>
              </a:rPr>
              <a:t> dolor sit </a:t>
            </a:r>
            <a:r>
              <a:rPr lang="en-US" dirty="0" err="1">
                <a:latin typeface="Work Sans" panose="00000500000000000000" pitchFamily="2" charset="0"/>
              </a:rPr>
              <a:t>amet</a:t>
            </a:r>
            <a:r>
              <a:rPr lang="en-US" dirty="0">
                <a:latin typeface="Work Sans" panose="00000500000000000000" pitchFamily="2" charset="0"/>
              </a:rPr>
              <a:t>, </a:t>
            </a:r>
            <a:r>
              <a:rPr lang="en-US" dirty="0" err="1">
                <a:latin typeface="Work Sans" panose="00000500000000000000" pitchFamily="2" charset="0"/>
              </a:rPr>
              <a:t>consectetur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adipiscing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elit</a:t>
            </a:r>
            <a:r>
              <a:rPr lang="en-US" dirty="0">
                <a:latin typeface="Work Sans" panose="00000500000000000000" pitchFamily="2" charset="0"/>
              </a:rPr>
              <a:t>. dictum </a:t>
            </a:r>
            <a:r>
              <a:rPr lang="en-US" dirty="0" err="1">
                <a:latin typeface="Work Sans" panose="00000500000000000000" pitchFamily="2" charset="0"/>
              </a:rPr>
              <a:t>turpis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tristique</a:t>
            </a:r>
            <a:r>
              <a:rPr lang="en-US" dirty="0">
                <a:latin typeface="Work Sans" panose="00000500000000000000" pitchFamily="2" charset="0"/>
              </a:rPr>
              <a:t>, </a:t>
            </a:r>
            <a:r>
              <a:rPr lang="en-US" dirty="0" err="1">
                <a:latin typeface="Work Sans" panose="00000500000000000000" pitchFamily="2" charset="0"/>
              </a:rPr>
              <a:t>dignissim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eros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eu</a:t>
            </a:r>
            <a:endParaRPr lang="en-US" dirty="0">
              <a:latin typeface="Work Sans" panose="00000500000000000000" pitchFamily="2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>
            <a:noAutofit/>
          </a:bodyPr>
          <a:lstStyle/>
          <a:p>
            <a:r>
              <a:rPr lang="en-US" dirty="0"/>
              <a:t>TAKE YOUR TIME</a:t>
            </a:r>
          </a:p>
        </p:txBody>
      </p:sp>
    </p:spTree>
    <p:extLst>
      <p:ext uri="{BB962C8B-B14F-4D97-AF65-F5344CB8AC3E}">
        <p14:creationId xmlns:p14="http://schemas.microsoft.com/office/powerpoint/2010/main" val="1580118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-1" y="6858000"/>
            <a:ext cx="21077379" cy="6857999"/>
          </a:xfrm>
          <a:prstGeom prst="rect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brightnessContrast bright="-6000" contrast="22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27"/>
          <p:cNvSpPr>
            <a:spLocks/>
          </p:cNvSpPr>
          <p:nvPr/>
        </p:nvSpPr>
        <p:spPr bwMode="auto">
          <a:xfrm rot="3082041">
            <a:off x="11745032" y="9085651"/>
            <a:ext cx="1320575" cy="1464890"/>
          </a:xfrm>
          <a:custGeom>
            <a:avLst/>
            <a:gdLst>
              <a:gd name="T0" fmla="*/ 143 w 210"/>
              <a:gd name="T1" fmla="*/ 166 h 201"/>
              <a:gd name="T2" fmla="*/ 162 w 210"/>
              <a:gd name="T3" fmla="*/ 162 h 201"/>
              <a:gd name="T4" fmla="*/ 206 w 210"/>
              <a:gd name="T5" fmla="*/ 127 h 201"/>
              <a:gd name="T6" fmla="*/ 162 w 210"/>
              <a:gd name="T7" fmla="*/ 71 h 201"/>
              <a:gd name="T8" fmla="*/ 96 w 210"/>
              <a:gd name="T9" fmla="*/ 5 h 201"/>
              <a:gd name="T10" fmla="*/ 15 w 210"/>
              <a:gd name="T11" fmla="*/ 38 h 201"/>
              <a:gd name="T12" fmla="*/ 11 w 210"/>
              <a:gd name="T13" fmla="*/ 110 h 201"/>
              <a:gd name="T14" fmla="*/ 60 w 210"/>
              <a:gd name="T15" fmla="*/ 199 h 201"/>
              <a:gd name="T16" fmla="*/ 143 w 210"/>
              <a:gd name="T17" fmla="*/ 166 h 201"/>
              <a:gd name="connsiteX0" fmla="*/ 2519 w 9488"/>
              <a:gd name="connsiteY0" fmla="*/ 9707 h 9777"/>
              <a:gd name="connsiteX1" fmla="*/ 7376 w 9488"/>
              <a:gd name="connsiteY1" fmla="*/ 7867 h 9777"/>
              <a:gd name="connsiteX2" fmla="*/ 9472 w 9488"/>
              <a:gd name="connsiteY2" fmla="*/ 6125 h 9777"/>
              <a:gd name="connsiteX3" fmla="*/ 7376 w 9488"/>
              <a:gd name="connsiteY3" fmla="*/ 3339 h 9777"/>
              <a:gd name="connsiteX4" fmla="*/ 4233 w 9488"/>
              <a:gd name="connsiteY4" fmla="*/ 56 h 9777"/>
              <a:gd name="connsiteX5" fmla="*/ 376 w 9488"/>
              <a:gd name="connsiteY5" fmla="*/ 1698 h 9777"/>
              <a:gd name="connsiteX6" fmla="*/ 186 w 9488"/>
              <a:gd name="connsiteY6" fmla="*/ 5280 h 9777"/>
              <a:gd name="connsiteX7" fmla="*/ 2519 w 9488"/>
              <a:gd name="connsiteY7" fmla="*/ 9707 h 9777"/>
              <a:gd name="connsiteX0" fmla="*/ 2655 w 10000"/>
              <a:gd name="connsiteY0" fmla="*/ 9928 h 10186"/>
              <a:gd name="connsiteX1" fmla="*/ 7225 w 10000"/>
              <a:gd name="connsiteY1" fmla="*/ 9272 h 10186"/>
              <a:gd name="connsiteX2" fmla="*/ 9983 w 10000"/>
              <a:gd name="connsiteY2" fmla="*/ 6265 h 10186"/>
              <a:gd name="connsiteX3" fmla="*/ 7774 w 10000"/>
              <a:gd name="connsiteY3" fmla="*/ 3415 h 10186"/>
              <a:gd name="connsiteX4" fmla="*/ 4461 w 10000"/>
              <a:gd name="connsiteY4" fmla="*/ 57 h 10186"/>
              <a:gd name="connsiteX5" fmla="*/ 396 w 10000"/>
              <a:gd name="connsiteY5" fmla="*/ 1737 h 10186"/>
              <a:gd name="connsiteX6" fmla="*/ 196 w 10000"/>
              <a:gd name="connsiteY6" fmla="*/ 5400 h 10186"/>
              <a:gd name="connsiteX7" fmla="*/ 2655 w 10000"/>
              <a:gd name="connsiteY7" fmla="*/ 9928 h 10186"/>
              <a:gd name="connsiteX0" fmla="*/ 2655 w 10000"/>
              <a:gd name="connsiteY0" fmla="*/ 9928 h 10227"/>
              <a:gd name="connsiteX1" fmla="*/ 7225 w 10000"/>
              <a:gd name="connsiteY1" fmla="*/ 9272 h 10227"/>
              <a:gd name="connsiteX2" fmla="*/ 9983 w 10000"/>
              <a:gd name="connsiteY2" fmla="*/ 6265 h 10227"/>
              <a:gd name="connsiteX3" fmla="*/ 7774 w 10000"/>
              <a:gd name="connsiteY3" fmla="*/ 3415 h 10227"/>
              <a:gd name="connsiteX4" fmla="*/ 4461 w 10000"/>
              <a:gd name="connsiteY4" fmla="*/ 57 h 10227"/>
              <a:gd name="connsiteX5" fmla="*/ 396 w 10000"/>
              <a:gd name="connsiteY5" fmla="*/ 1737 h 10227"/>
              <a:gd name="connsiteX6" fmla="*/ 196 w 10000"/>
              <a:gd name="connsiteY6" fmla="*/ 5400 h 10227"/>
              <a:gd name="connsiteX7" fmla="*/ 2655 w 10000"/>
              <a:gd name="connsiteY7" fmla="*/ 9928 h 10227"/>
              <a:gd name="connsiteX0" fmla="*/ 2655 w 10000"/>
              <a:gd name="connsiteY0" fmla="*/ 9927 h 10226"/>
              <a:gd name="connsiteX1" fmla="*/ 7225 w 10000"/>
              <a:gd name="connsiteY1" fmla="*/ 9271 h 10226"/>
              <a:gd name="connsiteX2" fmla="*/ 9983 w 10000"/>
              <a:gd name="connsiteY2" fmla="*/ 6264 h 10226"/>
              <a:gd name="connsiteX3" fmla="*/ 7840 w 10000"/>
              <a:gd name="connsiteY3" fmla="*/ 3236 h 10226"/>
              <a:gd name="connsiteX4" fmla="*/ 4461 w 10000"/>
              <a:gd name="connsiteY4" fmla="*/ 56 h 10226"/>
              <a:gd name="connsiteX5" fmla="*/ 396 w 10000"/>
              <a:gd name="connsiteY5" fmla="*/ 1736 h 10226"/>
              <a:gd name="connsiteX6" fmla="*/ 196 w 10000"/>
              <a:gd name="connsiteY6" fmla="*/ 5399 h 10226"/>
              <a:gd name="connsiteX7" fmla="*/ 2655 w 10000"/>
              <a:gd name="connsiteY7" fmla="*/ 9927 h 10226"/>
              <a:gd name="connsiteX0" fmla="*/ 2740 w 10085"/>
              <a:gd name="connsiteY0" fmla="*/ 9927 h 10239"/>
              <a:gd name="connsiteX1" fmla="*/ 7310 w 10085"/>
              <a:gd name="connsiteY1" fmla="*/ 9271 h 10239"/>
              <a:gd name="connsiteX2" fmla="*/ 10068 w 10085"/>
              <a:gd name="connsiteY2" fmla="*/ 6264 h 10239"/>
              <a:gd name="connsiteX3" fmla="*/ 7925 w 10085"/>
              <a:gd name="connsiteY3" fmla="*/ 3236 h 10239"/>
              <a:gd name="connsiteX4" fmla="*/ 4546 w 10085"/>
              <a:gd name="connsiteY4" fmla="*/ 56 h 10239"/>
              <a:gd name="connsiteX5" fmla="*/ 481 w 10085"/>
              <a:gd name="connsiteY5" fmla="*/ 1736 h 10239"/>
              <a:gd name="connsiteX6" fmla="*/ 83 w 10085"/>
              <a:gd name="connsiteY6" fmla="*/ 5221 h 10239"/>
              <a:gd name="connsiteX7" fmla="*/ 2740 w 10085"/>
              <a:gd name="connsiteY7" fmla="*/ 9927 h 10239"/>
              <a:gd name="connsiteX0" fmla="*/ 2657 w 10002"/>
              <a:gd name="connsiteY0" fmla="*/ 9927 h 10239"/>
              <a:gd name="connsiteX1" fmla="*/ 7227 w 10002"/>
              <a:gd name="connsiteY1" fmla="*/ 9271 h 10239"/>
              <a:gd name="connsiteX2" fmla="*/ 9985 w 10002"/>
              <a:gd name="connsiteY2" fmla="*/ 6264 h 10239"/>
              <a:gd name="connsiteX3" fmla="*/ 7842 w 10002"/>
              <a:gd name="connsiteY3" fmla="*/ 3236 h 10239"/>
              <a:gd name="connsiteX4" fmla="*/ 4463 w 10002"/>
              <a:gd name="connsiteY4" fmla="*/ 56 h 10239"/>
              <a:gd name="connsiteX5" fmla="*/ 398 w 10002"/>
              <a:gd name="connsiteY5" fmla="*/ 1736 h 10239"/>
              <a:gd name="connsiteX6" fmla="*/ 0 w 10002"/>
              <a:gd name="connsiteY6" fmla="*/ 5221 h 10239"/>
              <a:gd name="connsiteX7" fmla="*/ 2657 w 10002"/>
              <a:gd name="connsiteY7" fmla="*/ 9927 h 10239"/>
              <a:gd name="connsiteX0" fmla="*/ 2657 w 10002"/>
              <a:gd name="connsiteY0" fmla="*/ 9927 h 10200"/>
              <a:gd name="connsiteX1" fmla="*/ 7227 w 10002"/>
              <a:gd name="connsiteY1" fmla="*/ 9271 h 10200"/>
              <a:gd name="connsiteX2" fmla="*/ 9985 w 10002"/>
              <a:gd name="connsiteY2" fmla="*/ 6264 h 10200"/>
              <a:gd name="connsiteX3" fmla="*/ 7842 w 10002"/>
              <a:gd name="connsiteY3" fmla="*/ 3236 h 10200"/>
              <a:gd name="connsiteX4" fmla="*/ 4463 w 10002"/>
              <a:gd name="connsiteY4" fmla="*/ 56 h 10200"/>
              <a:gd name="connsiteX5" fmla="*/ 398 w 10002"/>
              <a:gd name="connsiteY5" fmla="*/ 1736 h 10200"/>
              <a:gd name="connsiteX6" fmla="*/ 0 w 10002"/>
              <a:gd name="connsiteY6" fmla="*/ 5221 h 10200"/>
              <a:gd name="connsiteX7" fmla="*/ 2657 w 10002"/>
              <a:gd name="connsiteY7" fmla="*/ 9927 h 10200"/>
              <a:gd name="connsiteX0" fmla="*/ 2657 w 10002"/>
              <a:gd name="connsiteY0" fmla="*/ 9927 h 9934"/>
              <a:gd name="connsiteX1" fmla="*/ 9985 w 10002"/>
              <a:gd name="connsiteY1" fmla="*/ 6264 h 9934"/>
              <a:gd name="connsiteX2" fmla="*/ 7842 w 10002"/>
              <a:gd name="connsiteY2" fmla="*/ 3236 h 9934"/>
              <a:gd name="connsiteX3" fmla="*/ 4463 w 10002"/>
              <a:gd name="connsiteY3" fmla="*/ 56 h 9934"/>
              <a:gd name="connsiteX4" fmla="*/ 398 w 10002"/>
              <a:gd name="connsiteY4" fmla="*/ 1736 h 9934"/>
              <a:gd name="connsiteX5" fmla="*/ 0 w 10002"/>
              <a:gd name="connsiteY5" fmla="*/ 5221 h 9934"/>
              <a:gd name="connsiteX6" fmla="*/ 2657 w 10002"/>
              <a:gd name="connsiteY6" fmla="*/ 9927 h 9934"/>
              <a:gd name="connsiteX0" fmla="*/ 2656 w 10000"/>
              <a:gd name="connsiteY0" fmla="*/ 9993 h 10419"/>
              <a:gd name="connsiteX1" fmla="*/ 9983 w 10000"/>
              <a:gd name="connsiteY1" fmla="*/ 6306 h 10419"/>
              <a:gd name="connsiteX2" fmla="*/ 7840 w 10000"/>
              <a:gd name="connsiteY2" fmla="*/ 3257 h 10419"/>
              <a:gd name="connsiteX3" fmla="*/ 4462 w 10000"/>
              <a:gd name="connsiteY3" fmla="*/ 56 h 10419"/>
              <a:gd name="connsiteX4" fmla="*/ 398 w 10000"/>
              <a:gd name="connsiteY4" fmla="*/ 1748 h 10419"/>
              <a:gd name="connsiteX5" fmla="*/ 0 w 10000"/>
              <a:gd name="connsiteY5" fmla="*/ 5256 h 10419"/>
              <a:gd name="connsiteX6" fmla="*/ 2656 w 10000"/>
              <a:gd name="connsiteY6" fmla="*/ 9993 h 10419"/>
              <a:gd name="connsiteX0" fmla="*/ 2656 w 10000"/>
              <a:gd name="connsiteY0" fmla="*/ 9993 h 10405"/>
              <a:gd name="connsiteX1" fmla="*/ 9983 w 10000"/>
              <a:gd name="connsiteY1" fmla="*/ 6306 h 10405"/>
              <a:gd name="connsiteX2" fmla="*/ 7840 w 10000"/>
              <a:gd name="connsiteY2" fmla="*/ 3257 h 10405"/>
              <a:gd name="connsiteX3" fmla="*/ 4462 w 10000"/>
              <a:gd name="connsiteY3" fmla="*/ 56 h 10405"/>
              <a:gd name="connsiteX4" fmla="*/ 398 w 10000"/>
              <a:gd name="connsiteY4" fmla="*/ 1748 h 10405"/>
              <a:gd name="connsiteX5" fmla="*/ 0 w 10000"/>
              <a:gd name="connsiteY5" fmla="*/ 5256 h 10405"/>
              <a:gd name="connsiteX6" fmla="*/ 2656 w 10000"/>
              <a:gd name="connsiteY6" fmla="*/ 9993 h 10405"/>
              <a:gd name="connsiteX0" fmla="*/ 2656 w 10004"/>
              <a:gd name="connsiteY0" fmla="*/ 9966 h 10378"/>
              <a:gd name="connsiteX1" fmla="*/ 9983 w 10004"/>
              <a:gd name="connsiteY1" fmla="*/ 6279 h 10378"/>
              <a:gd name="connsiteX2" fmla="*/ 8147 w 10004"/>
              <a:gd name="connsiteY2" fmla="*/ 2692 h 10378"/>
              <a:gd name="connsiteX3" fmla="*/ 4462 w 10004"/>
              <a:gd name="connsiteY3" fmla="*/ 29 h 10378"/>
              <a:gd name="connsiteX4" fmla="*/ 398 w 10004"/>
              <a:gd name="connsiteY4" fmla="*/ 1721 h 10378"/>
              <a:gd name="connsiteX5" fmla="*/ 0 w 10004"/>
              <a:gd name="connsiteY5" fmla="*/ 5229 h 10378"/>
              <a:gd name="connsiteX6" fmla="*/ 2656 w 10004"/>
              <a:gd name="connsiteY6" fmla="*/ 9966 h 10378"/>
              <a:gd name="connsiteX0" fmla="*/ 2656 w 10004"/>
              <a:gd name="connsiteY0" fmla="*/ 9966 h 10558"/>
              <a:gd name="connsiteX1" fmla="*/ 9983 w 10004"/>
              <a:gd name="connsiteY1" fmla="*/ 6279 h 10558"/>
              <a:gd name="connsiteX2" fmla="*/ 8147 w 10004"/>
              <a:gd name="connsiteY2" fmla="*/ 2692 h 10558"/>
              <a:gd name="connsiteX3" fmla="*/ 4462 w 10004"/>
              <a:gd name="connsiteY3" fmla="*/ 29 h 10558"/>
              <a:gd name="connsiteX4" fmla="*/ 398 w 10004"/>
              <a:gd name="connsiteY4" fmla="*/ 1721 h 10558"/>
              <a:gd name="connsiteX5" fmla="*/ 0 w 10004"/>
              <a:gd name="connsiteY5" fmla="*/ 5229 h 10558"/>
              <a:gd name="connsiteX6" fmla="*/ 2656 w 10004"/>
              <a:gd name="connsiteY6" fmla="*/ 9966 h 10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4" h="10558">
                <a:moveTo>
                  <a:pt x="2656" y="9966"/>
                </a:moveTo>
                <a:cubicBezTo>
                  <a:pt x="6983" y="12263"/>
                  <a:pt x="10085" y="7199"/>
                  <a:pt x="9983" y="6279"/>
                </a:cubicBezTo>
                <a:cubicBezTo>
                  <a:pt x="10183" y="4794"/>
                  <a:pt x="8950" y="3257"/>
                  <a:pt x="8147" y="2692"/>
                </a:cubicBezTo>
                <a:cubicBezTo>
                  <a:pt x="7345" y="2078"/>
                  <a:pt x="5753" y="191"/>
                  <a:pt x="4462" y="29"/>
                </a:cubicBezTo>
                <a:cubicBezTo>
                  <a:pt x="3171" y="-133"/>
                  <a:pt x="1201" y="388"/>
                  <a:pt x="398" y="1721"/>
                </a:cubicBezTo>
                <a:cubicBezTo>
                  <a:pt x="-354" y="3103"/>
                  <a:pt x="285" y="3004"/>
                  <a:pt x="0" y="5229"/>
                </a:cubicBezTo>
                <a:cubicBezTo>
                  <a:pt x="0" y="7431"/>
                  <a:pt x="1453" y="9286"/>
                  <a:pt x="2656" y="9966"/>
                </a:cubicBezTo>
                <a:close/>
              </a:path>
            </a:pathLst>
          </a:custGeom>
          <a:solidFill>
            <a:srgbClr val="8D907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7"/>
          <p:cNvSpPr>
            <a:spLocks/>
          </p:cNvSpPr>
          <p:nvPr/>
        </p:nvSpPr>
        <p:spPr bwMode="auto">
          <a:xfrm rot="3082041">
            <a:off x="1524875" y="9085651"/>
            <a:ext cx="1320575" cy="1464890"/>
          </a:xfrm>
          <a:custGeom>
            <a:avLst/>
            <a:gdLst>
              <a:gd name="T0" fmla="*/ 143 w 210"/>
              <a:gd name="T1" fmla="*/ 166 h 201"/>
              <a:gd name="T2" fmla="*/ 162 w 210"/>
              <a:gd name="T3" fmla="*/ 162 h 201"/>
              <a:gd name="T4" fmla="*/ 206 w 210"/>
              <a:gd name="T5" fmla="*/ 127 h 201"/>
              <a:gd name="T6" fmla="*/ 162 w 210"/>
              <a:gd name="T7" fmla="*/ 71 h 201"/>
              <a:gd name="T8" fmla="*/ 96 w 210"/>
              <a:gd name="T9" fmla="*/ 5 h 201"/>
              <a:gd name="T10" fmla="*/ 15 w 210"/>
              <a:gd name="T11" fmla="*/ 38 h 201"/>
              <a:gd name="T12" fmla="*/ 11 w 210"/>
              <a:gd name="T13" fmla="*/ 110 h 201"/>
              <a:gd name="T14" fmla="*/ 60 w 210"/>
              <a:gd name="T15" fmla="*/ 199 h 201"/>
              <a:gd name="T16" fmla="*/ 143 w 210"/>
              <a:gd name="T17" fmla="*/ 166 h 201"/>
              <a:gd name="connsiteX0" fmla="*/ 2519 w 9488"/>
              <a:gd name="connsiteY0" fmla="*/ 9707 h 9777"/>
              <a:gd name="connsiteX1" fmla="*/ 7376 w 9488"/>
              <a:gd name="connsiteY1" fmla="*/ 7867 h 9777"/>
              <a:gd name="connsiteX2" fmla="*/ 9472 w 9488"/>
              <a:gd name="connsiteY2" fmla="*/ 6125 h 9777"/>
              <a:gd name="connsiteX3" fmla="*/ 7376 w 9488"/>
              <a:gd name="connsiteY3" fmla="*/ 3339 h 9777"/>
              <a:gd name="connsiteX4" fmla="*/ 4233 w 9488"/>
              <a:gd name="connsiteY4" fmla="*/ 56 h 9777"/>
              <a:gd name="connsiteX5" fmla="*/ 376 w 9488"/>
              <a:gd name="connsiteY5" fmla="*/ 1698 h 9777"/>
              <a:gd name="connsiteX6" fmla="*/ 186 w 9488"/>
              <a:gd name="connsiteY6" fmla="*/ 5280 h 9777"/>
              <a:gd name="connsiteX7" fmla="*/ 2519 w 9488"/>
              <a:gd name="connsiteY7" fmla="*/ 9707 h 9777"/>
              <a:gd name="connsiteX0" fmla="*/ 2655 w 10000"/>
              <a:gd name="connsiteY0" fmla="*/ 9928 h 10186"/>
              <a:gd name="connsiteX1" fmla="*/ 7225 w 10000"/>
              <a:gd name="connsiteY1" fmla="*/ 9272 h 10186"/>
              <a:gd name="connsiteX2" fmla="*/ 9983 w 10000"/>
              <a:gd name="connsiteY2" fmla="*/ 6265 h 10186"/>
              <a:gd name="connsiteX3" fmla="*/ 7774 w 10000"/>
              <a:gd name="connsiteY3" fmla="*/ 3415 h 10186"/>
              <a:gd name="connsiteX4" fmla="*/ 4461 w 10000"/>
              <a:gd name="connsiteY4" fmla="*/ 57 h 10186"/>
              <a:gd name="connsiteX5" fmla="*/ 396 w 10000"/>
              <a:gd name="connsiteY5" fmla="*/ 1737 h 10186"/>
              <a:gd name="connsiteX6" fmla="*/ 196 w 10000"/>
              <a:gd name="connsiteY6" fmla="*/ 5400 h 10186"/>
              <a:gd name="connsiteX7" fmla="*/ 2655 w 10000"/>
              <a:gd name="connsiteY7" fmla="*/ 9928 h 10186"/>
              <a:gd name="connsiteX0" fmla="*/ 2655 w 10000"/>
              <a:gd name="connsiteY0" fmla="*/ 9928 h 10227"/>
              <a:gd name="connsiteX1" fmla="*/ 7225 w 10000"/>
              <a:gd name="connsiteY1" fmla="*/ 9272 h 10227"/>
              <a:gd name="connsiteX2" fmla="*/ 9983 w 10000"/>
              <a:gd name="connsiteY2" fmla="*/ 6265 h 10227"/>
              <a:gd name="connsiteX3" fmla="*/ 7774 w 10000"/>
              <a:gd name="connsiteY3" fmla="*/ 3415 h 10227"/>
              <a:gd name="connsiteX4" fmla="*/ 4461 w 10000"/>
              <a:gd name="connsiteY4" fmla="*/ 57 h 10227"/>
              <a:gd name="connsiteX5" fmla="*/ 396 w 10000"/>
              <a:gd name="connsiteY5" fmla="*/ 1737 h 10227"/>
              <a:gd name="connsiteX6" fmla="*/ 196 w 10000"/>
              <a:gd name="connsiteY6" fmla="*/ 5400 h 10227"/>
              <a:gd name="connsiteX7" fmla="*/ 2655 w 10000"/>
              <a:gd name="connsiteY7" fmla="*/ 9928 h 10227"/>
              <a:gd name="connsiteX0" fmla="*/ 2655 w 10000"/>
              <a:gd name="connsiteY0" fmla="*/ 9927 h 10226"/>
              <a:gd name="connsiteX1" fmla="*/ 7225 w 10000"/>
              <a:gd name="connsiteY1" fmla="*/ 9271 h 10226"/>
              <a:gd name="connsiteX2" fmla="*/ 9983 w 10000"/>
              <a:gd name="connsiteY2" fmla="*/ 6264 h 10226"/>
              <a:gd name="connsiteX3" fmla="*/ 7840 w 10000"/>
              <a:gd name="connsiteY3" fmla="*/ 3236 h 10226"/>
              <a:gd name="connsiteX4" fmla="*/ 4461 w 10000"/>
              <a:gd name="connsiteY4" fmla="*/ 56 h 10226"/>
              <a:gd name="connsiteX5" fmla="*/ 396 w 10000"/>
              <a:gd name="connsiteY5" fmla="*/ 1736 h 10226"/>
              <a:gd name="connsiteX6" fmla="*/ 196 w 10000"/>
              <a:gd name="connsiteY6" fmla="*/ 5399 h 10226"/>
              <a:gd name="connsiteX7" fmla="*/ 2655 w 10000"/>
              <a:gd name="connsiteY7" fmla="*/ 9927 h 10226"/>
              <a:gd name="connsiteX0" fmla="*/ 2740 w 10085"/>
              <a:gd name="connsiteY0" fmla="*/ 9927 h 10239"/>
              <a:gd name="connsiteX1" fmla="*/ 7310 w 10085"/>
              <a:gd name="connsiteY1" fmla="*/ 9271 h 10239"/>
              <a:gd name="connsiteX2" fmla="*/ 10068 w 10085"/>
              <a:gd name="connsiteY2" fmla="*/ 6264 h 10239"/>
              <a:gd name="connsiteX3" fmla="*/ 7925 w 10085"/>
              <a:gd name="connsiteY3" fmla="*/ 3236 h 10239"/>
              <a:gd name="connsiteX4" fmla="*/ 4546 w 10085"/>
              <a:gd name="connsiteY4" fmla="*/ 56 h 10239"/>
              <a:gd name="connsiteX5" fmla="*/ 481 w 10085"/>
              <a:gd name="connsiteY5" fmla="*/ 1736 h 10239"/>
              <a:gd name="connsiteX6" fmla="*/ 83 w 10085"/>
              <a:gd name="connsiteY6" fmla="*/ 5221 h 10239"/>
              <a:gd name="connsiteX7" fmla="*/ 2740 w 10085"/>
              <a:gd name="connsiteY7" fmla="*/ 9927 h 10239"/>
              <a:gd name="connsiteX0" fmla="*/ 2657 w 10002"/>
              <a:gd name="connsiteY0" fmla="*/ 9927 h 10239"/>
              <a:gd name="connsiteX1" fmla="*/ 7227 w 10002"/>
              <a:gd name="connsiteY1" fmla="*/ 9271 h 10239"/>
              <a:gd name="connsiteX2" fmla="*/ 9985 w 10002"/>
              <a:gd name="connsiteY2" fmla="*/ 6264 h 10239"/>
              <a:gd name="connsiteX3" fmla="*/ 7842 w 10002"/>
              <a:gd name="connsiteY3" fmla="*/ 3236 h 10239"/>
              <a:gd name="connsiteX4" fmla="*/ 4463 w 10002"/>
              <a:gd name="connsiteY4" fmla="*/ 56 h 10239"/>
              <a:gd name="connsiteX5" fmla="*/ 398 w 10002"/>
              <a:gd name="connsiteY5" fmla="*/ 1736 h 10239"/>
              <a:gd name="connsiteX6" fmla="*/ 0 w 10002"/>
              <a:gd name="connsiteY6" fmla="*/ 5221 h 10239"/>
              <a:gd name="connsiteX7" fmla="*/ 2657 w 10002"/>
              <a:gd name="connsiteY7" fmla="*/ 9927 h 10239"/>
              <a:gd name="connsiteX0" fmla="*/ 2657 w 10002"/>
              <a:gd name="connsiteY0" fmla="*/ 9927 h 10200"/>
              <a:gd name="connsiteX1" fmla="*/ 7227 w 10002"/>
              <a:gd name="connsiteY1" fmla="*/ 9271 h 10200"/>
              <a:gd name="connsiteX2" fmla="*/ 9985 w 10002"/>
              <a:gd name="connsiteY2" fmla="*/ 6264 h 10200"/>
              <a:gd name="connsiteX3" fmla="*/ 7842 w 10002"/>
              <a:gd name="connsiteY3" fmla="*/ 3236 h 10200"/>
              <a:gd name="connsiteX4" fmla="*/ 4463 w 10002"/>
              <a:gd name="connsiteY4" fmla="*/ 56 h 10200"/>
              <a:gd name="connsiteX5" fmla="*/ 398 w 10002"/>
              <a:gd name="connsiteY5" fmla="*/ 1736 h 10200"/>
              <a:gd name="connsiteX6" fmla="*/ 0 w 10002"/>
              <a:gd name="connsiteY6" fmla="*/ 5221 h 10200"/>
              <a:gd name="connsiteX7" fmla="*/ 2657 w 10002"/>
              <a:gd name="connsiteY7" fmla="*/ 9927 h 10200"/>
              <a:gd name="connsiteX0" fmla="*/ 2657 w 10002"/>
              <a:gd name="connsiteY0" fmla="*/ 9927 h 9934"/>
              <a:gd name="connsiteX1" fmla="*/ 9985 w 10002"/>
              <a:gd name="connsiteY1" fmla="*/ 6264 h 9934"/>
              <a:gd name="connsiteX2" fmla="*/ 7842 w 10002"/>
              <a:gd name="connsiteY2" fmla="*/ 3236 h 9934"/>
              <a:gd name="connsiteX3" fmla="*/ 4463 w 10002"/>
              <a:gd name="connsiteY3" fmla="*/ 56 h 9934"/>
              <a:gd name="connsiteX4" fmla="*/ 398 w 10002"/>
              <a:gd name="connsiteY4" fmla="*/ 1736 h 9934"/>
              <a:gd name="connsiteX5" fmla="*/ 0 w 10002"/>
              <a:gd name="connsiteY5" fmla="*/ 5221 h 9934"/>
              <a:gd name="connsiteX6" fmla="*/ 2657 w 10002"/>
              <a:gd name="connsiteY6" fmla="*/ 9927 h 9934"/>
              <a:gd name="connsiteX0" fmla="*/ 2656 w 10000"/>
              <a:gd name="connsiteY0" fmla="*/ 9993 h 10419"/>
              <a:gd name="connsiteX1" fmla="*/ 9983 w 10000"/>
              <a:gd name="connsiteY1" fmla="*/ 6306 h 10419"/>
              <a:gd name="connsiteX2" fmla="*/ 7840 w 10000"/>
              <a:gd name="connsiteY2" fmla="*/ 3257 h 10419"/>
              <a:gd name="connsiteX3" fmla="*/ 4462 w 10000"/>
              <a:gd name="connsiteY3" fmla="*/ 56 h 10419"/>
              <a:gd name="connsiteX4" fmla="*/ 398 w 10000"/>
              <a:gd name="connsiteY4" fmla="*/ 1748 h 10419"/>
              <a:gd name="connsiteX5" fmla="*/ 0 w 10000"/>
              <a:gd name="connsiteY5" fmla="*/ 5256 h 10419"/>
              <a:gd name="connsiteX6" fmla="*/ 2656 w 10000"/>
              <a:gd name="connsiteY6" fmla="*/ 9993 h 10419"/>
              <a:gd name="connsiteX0" fmla="*/ 2656 w 10000"/>
              <a:gd name="connsiteY0" fmla="*/ 9993 h 10405"/>
              <a:gd name="connsiteX1" fmla="*/ 9983 w 10000"/>
              <a:gd name="connsiteY1" fmla="*/ 6306 h 10405"/>
              <a:gd name="connsiteX2" fmla="*/ 7840 w 10000"/>
              <a:gd name="connsiteY2" fmla="*/ 3257 h 10405"/>
              <a:gd name="connsiteX3" fmla="*/ 4462 w 10000"/>
              <a:gd name="connsiteY3" fmla="*/ 56 h 10405"/>
              <a:gd name="connsiteX4" fmla="*/ 398 w 10000"/>
              <a:gd name="connsiteY4" fmla="*/ 1748 h 10405"/>
              <a:gd name="connsiteX5" fmla="*/ 0 w 10000"/>
              <a:gd name="connsiteY5" fmla="*/ 5256 h 10405"/>
              <a:gd name="connsiteX6" fmla="*/ 2656 w 10000"/>
              <a:gd name="connsiteY6" fmla="*/ 9993 h 10405"/>
              <a:gd name="connsiteX0" fmla="*/ 2656 w 10004"/>
              <a:gd name="connsiteY0" fmla="*/ 9966 h 10378"/>
              <a:gd name="connsiteX1" fmla="*/ 9983 w 10004"/>
              <a:gd name="connsiteY1" fmla="*/ 6279 h 10378"/>
              <a:gd name="connsiteX2" fmla="*/ 8147 w 10004"/>
              <a:gd name="connsiteY2" fmla="*/ 2692 h 10378"/>
              <a:gd name="connsiteX3" fmla="*/ 4462 w 10004"/>
              <a:gd name="connsiteY3" fmla="*/ 29 h 10378"/>
              <a:gd name="connsiteX4" fmla="*/ 398 w 10004"/>
              <a:gd name="connsiteY4" fmla="*/ 1721 h 10378"/>
              <a:gd name="connsiteX5" fmla="*/ 0 w 10004"/>
              <a:gd name="connsiteY5" fmla="*/ 5229 h 10378"/>
              <a:gd name="connsiteX6" fmla="*/ 2656 w 10004"/>
              <a:gd name="connsiteY6" fmla="*/ 9966 h 10378"/>
              <a:gd name="connsiteX0" fmla="*/ 2656 w 10004"/>
              <a:gd name="connsiteY0" fmla="*/ 9966 h 10558"/>
              <a:gd name="connsiteX1" fmla="*/ 9983 w 10004"/>
              <a:gd name="connsiteY1" fmla="*/ 6279 h 10558"/>
              <a:gd name="connsiteX2" fmla="*/ 8147 w 10004"/>
              <a:gd name="connsiteY2" fmla="*/ 2692 h 10558"/>
              <a:gd name="connsiteX3" fmla="*/ 4462 w 10004"/>
              <a:gd name="connsiteY3" fmla="*/ 29 h 10558"/>
              <a:gd name="connsiteX4" fmla="*/ 398 w 10004"/>
              <a:gd name="connsiteY4" fmla="*/ 1721 h 10558"/>
              <a:gd name="connsiteX5" fmla="*/ 0 w 10004"/>
              <a:gd name="connsiteY5" fmla="*/ 5229 h 10558"/>
              <a:gd name="connsiteX6" fmla="*/ 2656 w 10004"/>
              <a:gd name="connsiteY6" fmla="*/ 9966 h 10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4" h="10558">
                <a:moveTo>
                  <a:pt x="2656" y="9966"/>
                </a:moveTo>
                <a:cubicBezTo>
                  <a:pt x="6983" y="12263"/>
                  <a:pt x="10085" y="7199"/>
                  <a:pt x="9983" y="6279"/>
                </a:cubicBezTo>
                <a:cubicBezTo>
                  <a:pt x="10183" y="4794"/>
                  <a:pt x="8950" y="3257"/>
                  <a:pt x="8147" y="2692"/>
                </a:cubicBezTo>
                <a:cubicBezTo>
                  <a:pt x="7345" y="2078"/>
                  <a:pt x="5753" y="191"/>
                  <a:pt x="4462" y="29"/>
                </a:cubicBezTo>
                <a:cubicBezTo>
                  <a:pt x="3171" y="-133"/>
                  <a:pt x="1201" y="388"/>
                  <a:pt x="398" y="1721"/>
                </a:cubicBezTo>
                <a:cubicBezTo>
                  <a:pt x="-354" y="3103"/>
                  <a:pt x="285" y="3004"/>
                  <a:pt x="0" y="5229"/>
                </a:cubicBezTo>
                <a:cubicBezTo>
                  <a:pt x="0" y="7431"/>
                  <a:pt x="1453" y="9286"/>
                  <a:pt x="2656" y="9966"/>
                </a:cubicBezTo>
                <a:close/>
              </a:path>
            </a:pathLst>
          </a:custGeom>
          <a:solidFill>
            <a:srgbClr val="8D907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22935787" y="12305997"/>
            <a:ext cx="635000" cy="635000"/>
          </a:xfrm>
          <a:prstGeom prst="ellipse">
            <a:avLst/>
          </a:prstGeom>
          <a:solidFill>
            <a:srgbClr val="8D907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0A06-B2D4-43AE-B209-43AB3562C227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>
                <a:latin typeface="Ovo" panose="02020502070400060406" pitchFamily="18" charset="0"/>
              </a:rPr>
              <a:t>Our Service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8"/>
          </p:nvPr>
        </p:nvSpPr>
        <p:spPr/>
        <p:txBody>
          <a:bodyPr>
            <a:noAutofit/>
          </a:bodyPr>
          <a:lstStyle/>
          <a:p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Lorem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ipsum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dolor sit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amet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conse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ctetur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adi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piscing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elit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.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Aliquam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dictum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turpis</a:t>
            </a:r>
            <a:endParaRPr lang="en-US" dirty="0">
              <a:solidFill>
                <a:schemeClr val="bg1">
                  <a:lumMod val="50000"/>
                </a:schemeClr>
              </a:solidFill>
              <a:latin typeface="Work Sans" panose="00000500000000000000" pitchFamily="2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 smtClean="0"/>
              <a:t>1.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Lorem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ipsum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dolor sit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amet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consectetur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adipiscing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elit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.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Aliquam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dictum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turpis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tristique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dignissim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eros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eu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, dictum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risus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.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Quisque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tristique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venenatis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lacus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quis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semper.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Nulla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convallis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tristique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finibus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.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Aliquam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erat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volutpat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.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2"/>
          </p:nvPr>
        </p:nvSpPr>
        <p:spPr/>
        <p:txBody>
          <a:bodyPr>
            <a:noAutofit/>
          </a:bodyPr>
          <a:lstStyle/>
          <a:p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Lorem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ipsum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dolor sit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amet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conse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ctetur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adi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piscing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elit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.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Aliquam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dictum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turpis</a:t>
            </a:r>
            <a:endParaRPr lang="en-US" dirty="0">
              <a:solidFill>
                <a:schemeClr val="bg1">
                  <a:lumMod val="50000"/>
                </a:schemeClr>
              </a:solidFill>
              <a:latin typeface="Work Sans" panose="00000500000000000000" pitchFamily="2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>
                <a:latin typeface="Ovo" panose="02020502070400060406" pitchFamily="18" charset="0"/>
              </a:rPr>
              <a:t>Best Solution to Goal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>
                <a:latin typeface="Ovo" panose="02020502070400060406" pitchFamily="18" charset="0"/>
              </a:rPr>
              <a:t>Great </a:t>
            </a:r>
            <a:r>
              <a:rPr lang="en-US" dirty="0" err="1">
                <a:latin typeface="Ovo" panose="02020502070400060406" pitchFamily="18" charset="0"/>
              </a:rPr>
              <a:t>Portofolio</a:t>
            </a:r>
            <a:endParaRPr lang="en-US" dirty="0">
              <a:latin typeface="Ovo" panose="02020502070400060406" pitchFamily="18" charset="0"/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/>
              <a:t>2.</a:t>
            </a:r>
            <a:endParaRPr lang="en-US" dirty="0"/>
          </a:p>
        </p:txBody>
      </p:sp>
      <p:sp>
        <p:nvSpPr>
          <p:cNvPr id="25" name="Freeform 33"/>
          <p:cNvSpPr>
            <a:spLocks noEditPoints="1"/>
          </p:cNvSpPr>
          <p:nvPr/>
        </p:nvSpPr>
        <p:spPr bwMode="auto">
          <a:xfrm>
            <a:off x="19831050" y="-2343558"/>
            <a:ext cx="6594064" cy="7326737"/>
          </a:xfrm>
          <a:custGeom>
            <a:avLst/>
            <a:gdLst>
              <a:gd name="T0" fmla="*/ 87 w 376"/>
              <a:gd name="T1" fmla="*/ 367 h 418"/>
              <a:gd name="T2" fmla="*/ 125 w 376"/>
              <a:gd name="T3" fmla="*/ 283 h 418"/>
              <a:gd name="T4" fmla="*/ 63 w 376"/>
              <a:gd name="T5" fmla="*/ 329 h 418"/>
              <a:gd name="T6" fmla="*/ 115 w 376"/>
              <a:gd name="T7" fmla="*/ 236 h 418"/>
              <a:gd name="T8" fmla="*/ 34 w 376"/>
              <a:gd name="T9" fmla="*/ 260 h 418"/>
              <a:gd name="T10" fmla="*/ 18 w 376"/>
              <a:gd name="T11" fmla="*/ 204 h 418"/>
              <a:gd name="T12" fmla="*/ 20 w 376"/>
              <a:gd name="T13" fmla="*/ 189 h 418"/>
              <a:gd name="T14" fmla="*/ 91 w 376"/>
              <a:gd name="T15" fmla="*/ 136 h 418"/>
              <a:gd name="T16" fmla="*/ 24 w 376"/>
              <a:gd name="T17" fmla="*/ 118 h 418"/>
              <a:gd name="T18" fmla="*/ 153 w 376"/>
              <a:gd name="T19" fmla="*/ 93 h 418"/>
              <a:gd name="T20" fmla="*/ 99 w 376"/>
              <a:gd name="T21" fmla="*/ 31 h 418"/>
              <a:gd name="T22" fmla="*/ 226 w 376"/>
              <a:gd name="T23" fmla="*/ 89 h 418"/>
              <a:gd name="T24" fmla="*/ 305 w 376"/>
              <a:gd name="T25" fmla="*/ 15 h 418"/>
              <a:gd name="T26" fmla="*/ 295 w 376"/>
              <a:gd name="T27" fmla="*/ 29 h 418"/>
              <a:gd name="T28" fmla="*/ 227 w 376"/>
              <a:gd name="T29" fmla="*/ 92 h 418"/>
              <a:gd name="T30" fmla="*/ 128 w 376"/>
              <a:gd name="T31" fmla="*/ 24 h 418"/>
              <a:gd name="T32" fmla="*/ 188 w 376"/>
              <a:gd name="T33" fmla="*/ 104 h 418"/>
              <a:gd name="T34" fmla="*/ 206 w 376"/>
              <a:gd name="T35" fmla="*/ 128 h 418"/>
              <a:gd name="T36" fmla="*/ 58 w 376"/>
              <a:gd name="T37" fmla="*/ 72 h 418"/>
              <a:gd name="T38" fmla="*/ 31 w 376"/>
              <a:gd name="T39" fmla="*/ 117 h 418"/>
              <a:gd name="T40" fmla="*/ 153 w 376"/>
              <a:gd name="T41" fmla="*/ 140 h 418"/>
              <a:gd name="T42" fmla="*/ 141 w 376"/>
              <a:gd name="T43" fmla="*/ 145 h 418"/>
              <a:gd name="T44" fmla="*/ 7 w 376"/>
              <a:gd name="T45" fmla="*/ 192 h 418"/>
              <a:gd name="T46" fmla="*/ 68 w 376"/>
              <a:gd name="T47" fmla="*/ 195 h 418"/>
              <a:gd name="T48" fmla="*/ 19 w 376"/>
              <a:gd name="T49" fmla="*/ 271 h 418"/>
              <a:gd name="T50" fmla="*/ 109 w 376"/>
              <a:gd name="T51" fmla="*/ 213 h 418"/>
              <a:gd name="T52" fmla="*/ 33 w 376"/>
              <a:gd name="T53" fmla="*/ 295 h 418"/>
              <a:gd name="T54" fmla="*/ 121 w 376"/>
              <a:gd name="T55" fmla="*/ 273 h 418"/>
              <a:gd name="T56" fmla="*/ 84 w 376"/>
              <a:gd name="T57" fmla="*/ 359 h 418"/>
              <a:gd name="T58" fmla="*/ 113 w 376"/>
              <a:gd name="T59" fmla="*/ 411 h 418"/>
              <a:gd name="T60" fmla="*/ 169 w 376"/>
              <a:gd name="T61" fmla="*/ 280 h 418"/>
              <a:gd name="T62" fmla="*/ 192 w 376"/>
              <a:gd name="T63" fmla="*/ 353 h 418"/>
              <a:gd name="T64" fmla="*/ 232 w 376"/>
              <a:gd name="T65" fmla="*/ 230 h 418"/>
              <a:gd name="T66" fmla="*/ 279 w 376"/>
              <a:gd name="T67" fmla="*/ 319 h 418"/>
              <a:gd name="T68" fmla="*/ 288 w 376"/>
              <a:gd name="T69" fmla="*/ 241 h 418"/>
              <a:gd name="T70" fmla="*/ 310 w 376"/>
              <a:gd name="T71" fmla="*/ 229 h 418"/>
              <a:gd name="T72" fmla="*/ 353 w 376"/>
              <a:gd name="T73" fmla="*/ 180 h 418"/>
              <a:gd name="T74" fmla="*/ 338 w 376"/>
              <a:gd name="T75" fmla="*/ 143 h 418"/>
              <a:gd name="T76" fmla="*/ 277 w 376"/>
              <a:gd name="T77" fmla="*/ 94 h 418"/>
              <a:gd name="T78" fmla="*/ 332 w 376"/>
              <a:gd name="T79" fmla="*/ 92 h 418"/>
              <a:gd name="T80" fmla="*/ 335 w 376"/>
              <a:gd name="T81" fmla="*/ 145 h 418"/>
              <a:gd name="T82" fmla="*/ 372 w 376"/>
              <a:gd name="T83" fmla="*/ 180 h 418"/>
              <a:gd name="T84" fmla="*/ 281 w 376"/>
              <a:gd name="T85" fmla="*/ 198 h 418"/>
              <a:gd name="T86" fmla="*/ 323 w 376"/>
              <a:gd name="T87" fmla="*/ 272 h 418"/>
              <a:gd name="T88" fmla="*/ 262 w 376"/>
              <a:gd name="T89" fmla="*/ 335 h 418"/>
              <a:gd name="T90" fmla="*/ 221 w 376"/>
              <a:gd name="T91" fmla="*/ 288 h 418"/>
              <a:gd name="T92" fmla="*/ 182 w 376"/>
              <a:gd name="T93" fmla="*/ 330 h 418"/>
              <a:gd name="T94" fmla="*/ 163 w 376"/>
              <a:gd name="T95" fmla="*/ 358 h 418"/>
              <a:gd name="T96" fmla="*/ 110 w 376"/>
              <a:gd name="T97" fmla="*/ 418 h 418"/>
              <a:gd name="T98" fmla="*/ 183 w 376"/>
              <a:gd name="T99" fmla="*/ 160 h 418"/>
              <a:gd name="T100" fmla="*/ 189 w 376"/>
              <a:gd name="T101" fmla="*/ 107 h 418"/>
              <a:gd name="T102" fmla="*/ 189 w 376"/>
              <a:gd name="T103" fmla="*/ 107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76" h="418">
                <a:moveTo>
                  <a:pt x="110" y="418"/>
                </a:moveTo>
                <a:cubicBezTo>
                  <a:pt x="110" y="418"/>
                  <a:pt x="110" y="418"/>
                  <a:pt x="110" y="417"/>
                </a:cubicBezTo>
                <a:cubicBezTo>
                  <a:pt x="106" y="417"/>
                  <a:pt x="105" y="412"/>
                  <a:pt x="103" y="403"/>
                </a:cubicBezTo>
                <a:cubicBezTo>
                  <a:pt x="99" y="392"/>
                  <a:pt x="95" y="376"/>
                  <a:pt x="87" y="367"/>
                </a:cubicBezTo>
                <a:cubicBezTo>
                  <a:pt x="85" y="365"/>
                  <a:pt x="83" y="363"/>
                  <a:pt x="82" y="361"/>
                </a:cubicBezTo>
                <a:cubicBezTo>
                  <a:pt x="76" y="356"/>
                  <a:pt x="72" y="351"/>
                  <a:pt x="72" y="346"/>
                </a:cubicBezTo>
                <a:cubicBezTo>
                  <a:pt x="73" y="339"/>
                  <a:pt x="80" y="331"/>
                  <a:pt x="96" y="318"/>
                </a:cubicBezTo>
                <a:cubicBezTo>
                  <a:pt x="121" y="299"/>
                  <a:pt x="126" y="289"/>
                  <a:pt x="125" y="283"/>
                </a:cubicBezTo>
                <a:cubicBezTo>
                  <a:pt x="125" y="280"/>
                  <a:pt x="123" y="278"/>
                  <a:pt x="120" y="276"/>
                </a:cubicBezTo>
                <a:cubicBezTo>
                  <a:pt x="119" y="275"/>
                  <a:pt x="117" y="275"/>
                  <a:pt x="115" y="276"/>
                </a:cubicBezTo>
                <a:cubicBezTo>
                  <a:pt x="103" y="280"/>
                  <a:pt x="79" y="309"/>
                  <a:pt x="74" y="321"/>
                </a:cubicBezTo>
                <a:cubicBezTo>
                  <a:pt x="73" y="326"/>
                  <a:pt x="68" y="329"/>
                  <a:pt x="63" y="329"/>
                </a:cubicBezTo>
                <a:cubicBezTo>
                  <a:pt x="52" y="328"/>
                  <a:pt x="37" y="317"/>
                  <a:pt x="31" y="296"/>
                </a:cubicBezTo>
                <a:cubicBezTo>
                  <a:pt x="28" y="289"/>
                  <a:pt x="29" y="282"/>
                  <a:pt x="33" y="276"/>
                </a:cubicBezTo>
                <a:cubicBezTo>
                  <a:pt x="45" y="259"/>
                  <a:pt x="76" y="251"/>
                  <a:pt x="89" y="250"/>
                </a:cubicBezTo>
                <a:cubicBezTo>
                  <a:pt x="99" y="249"/>
                  <a:pt x="111" y="245"/>
                  <a:pt x="115" y="236"/>
                </a:cubicBezTo>
                <a:cubicBezTo>
                  <a:pt x="117" y="230"/>
                  <a:pt x="115" y="223"/>
                  <a:pt x="107" y="215"/>
                </a:cubicBezTo>
                <a:cubicBezTo>
                  <a:pt x="105" y="213"/>
                  <a:pt x="102" y="212"/>
                  <a:pt x="99" y="212"/>
                </a:cubicBezTo>
                <a:cubicBezTo>
                  <a:pt x="98" y="212"/>
                  <a:pt x="98" y="212"/>
                  <a:pt x="98" y="212"/>
                </a:cubicBezTo>
                <a:cubicBezTo>
                  <a:pt x="80" y="212"/>
                  <a:pt x="51" y="242"/>
                  <a:pt x="34" y="260"/>
                </a:cubicBezTo>
                <a:cubicBezTo>
                  <a:pt x="26" y="268"/>
                  <a:pt x="22" y="272"/>
                  <a:pt x="20" y="273"/>
                </a:cubicBezTo>
                <a:cubicBezTo>
                  <a:pt x="19" y="274"/>
                  <a:pt x="17" y="274"/>
                  <a:pt x="16" y="273"/>
                </a:cubicBezTo>
                <a:cubicBezTo>
                  <a:pt x="8" y="268"/>
                  <a:pt x="5" y="240"/>
                  <a:pt x="6" y="224"/>
                </a:cubicBezTo>
                <a:cubicBezTo>
                  <a:pt x="7" y="216"/>
                  <a:pt x="11" y="209"/>
                  <a:pt x="18" y="204"/>
                </a:cubicBezTo>
                <a:cubicBezTo>
                  <a:pt x="30" y="194"/>
                  <a:pt x="49" y="189"/>
                  <a:pt x="69" y="192"/>
                </a:cubicBezTo>
                <a:cubicBezTo>
                  <a:pt x="90" y="194"/>
                  <a:pt x="109" y="191"/>
                  <a:pt x="112" y="183"/>
                </a:cubicBezTo>
                <a:cubicBezTo>
                  <a:pt x="115" y="177"/>
                  <a:pt x="109" y="171"/>
                  <a:pt x="104" y="167"/>
                </a:cubicBezTo>
                <a:cubicBezTo>
                  <a:pt x="86" y="152"/>
                  <a:pt x="42" y="177"/>
                  <a:pt x="20" y="189"/>
                </a:cubicBezTo>
                <a:cubicBezTo>
                  <a:pt x="13" y="193"/>
                  <a:pt x="9" y="195"/>
                  <a:pt x="7" y="195"/>
                </a:cubicBezTo>
                <a:cubicBezTo>
                  <a:pt x="6" y="195"/>
                  <a:pt x="5" y="195"/>
                  <a:pt x="4" y="194"/>
                </a:cubicBezTo>
                <a:cubicBezTo>
                  <a:pt x="0" y="187"/>
                  <a:pt x="9" y="150"/>
                  <a:pt x="18" y="137"/>
                </a:cubicBezTo>
                <a:cubicBezTo>
                  <a:pt x="29" y="121"/>
                  <a:pt x="73" y="125"/>
                  <a:pt x="91" y="136"/>
                </a:cubicBezTo>
                <a:cubicBezTo>
                  <a:pt x="104" y="145"/>
                  <a:pt x="123" y="144"/>
                  <a:pt x="138" y="142"/>
                </a:cubicBezTo>
                <a:cubicBezTo>
                  <a:pt x="135" y="138"/>
                  <a:pt x="132" y="133"/>
                  <a:pt x="131" y="128"/>
                </a:cubicBezTo>
                <a:cubicBezTo>
                  <a:pt x="125" y="105"/>
                  <a:pt x="63" y="112"/>
                  <a:pt x="31" y="119"/>
                </a:cubicBezTo>
                <a:cubicBezTo>
                  <a:pt x="29" y="120"/>
                  <a:pt x="25" y="121"/>
                  <a:pt x="24" y="118"/>
                </a:cubicBezTo>
                <a:cubicBezTo>
                  <a:pt x="22" y="115"/>
                  <a:pt x="26" y="109"/>
                  <a:pt x="36" y="97"/>
                </a:cubicBezTo>
                <a:cubicBezTo>
                  <a:pt x="42" y="89"/>
                  <a:pt x="49" y="80"/>
                  <a:pt x="55" y="71"/>
                </a:cubicBezTo>
                <a:cubicBezTo>
                  <a:pt x="72" y="44"/>
                  <a:pt x="106" y="65"/>
                  <a:pt x="142" y="87"/>
                </a:cubicBezTo>
                <a:cubicBezTo>
                  <a:pt x="146" y="89"/>
                  <a:pt x="149" y="91"/>
                  <a:pt x="153" y="93"/>
                </a:cubicBezTo>
                <a:cubicBezTo>
                  <a:pt x="169" y="103"/>
                  <a:pt x="178" y="104"/>
                  <a:pt x="185" y="104"/>
                </a:cubicBezTo>
                <a:cubicBezTo>
                  <a:pt x="179" y="92"/>
                  <a:pt x="136" y="65"/>
                  <a:pt x="119" y="63"/>
                </a:cubicBezTo>
                <a:cubicBezTo>
                  <a:pt x="105" y="61"/>
                  <a:pt x="91" y="47"/>
                  <a:pt x="91" y="38"/>
                </a:cubicBezTo>
                <a:cubicBezTo>
                  <a:pt x="91" y="36"/>
                  <a:pt x="92" y="31"/>
                  <a:pt x="99" y="31"/>
                </a:cubicBezTo>
                <a:cubicBezTo>
                  <a:pt x="105" y="30"/>
                  <a:pt x="115" y="26"/>
                  <a:pt x="127" y="21"/>
                </a:cubicBezTo>
                <a:cubicBezTo>
                  <a:pt x="152" y="12"/>
                  <a:pt x="182" y="0"/>
                  <a:pt x="199" y="5"/>
                </a:cubicBezTo>
                <a:cubicBezTo>
                  <a:pt x="217" y="11"/>
                  <a:pt x="219" y="40"/>
                  <a:pt x="222" y="64"/>
                </a:cubicBezTo>
                <a:cubicBezTo>
                  <a:pt x="223" y="76"/>
                  <a:pt x="224" y="87"/>
                  <a:pt x="226" y="89"/>
                </a:cubicBezTo>
                <a:cubicBezTo>
                  <a:pt x="226" y="89"/>
                  <a:pt x="226" y="89"/>
                  <a:pt x="227" y="89"/>
                </a:cubicBezTo>
                <a:cubicBezTo>
                  <a:pt x="233" y="88"/>
                  <a:pt x="253" y="63"/>
                  <a:pt x="267" y="44"/>
                </a:cubicBezTo>
                <a:cubicBezTo>
                  <a:pt x="278" y="30"/>
                  <a:pt x="287" y="18"/>
                  <a:pt x="291" y="16"/>
                </a:cubicBezTo>
                <a:cubicBezTo>
                  <a:pt x="296" y="12"/>
                  <a:pt x="303" y="12"/>
                  <a:pt x="305" y="15"/>
                </a:cubicBezTo>
                <a:cubicBezTo>
                  <a:pt x="306" y="17"/>
                  <a:pt x="308" y="22"/>
                  <a:pt x="297" y="31"/>
                </a:cubicBezTo>
                <a:cubicBezTo>
                  <a:pt x="281" y="45"/>
                  <a:pt x="239" y="97"/>
                  <a:pt x="239" y="98"/>
                </a:cubicBezTo>
                <a:cubicBezTo>
                  <a:pt x="236" y="96"/>
                  <a:pt x="236" y="96"/>
                  <a:pt x="236" y="96"/>
                </a:cubicBezTo>
                <a:cubicBezTo>
                  <a:pt x="238" y="94"/>
                  <a:pt x="279" y="42"/>
                  <a:pt x="295" y="29"/>
                </a:cubicBezTo>
                <a:cubicBezTo>
                  <a:pt x="302" y="23"/>
                  <a:pt x="304" y="19"/>
                  <a:pt x="303" y="17"/>
                </a:cubicBezTo>
                <a:cubicBezTo>
                  <a:pt x="302" y="15"/>
                  <a:pt x="297" y="15"/>
                  <a:pt x="292" y="18"/>
                </a:cubicBezTo>
                <a:cubicBezTo>
                  <a:pt x="289" y="21"/>
                  <a:pt x="279" y="33"/>
                  <a:pt x="269" y="46"/>
                </a:cubicBezTo>
                <a:cubicBezTo>
                  <a:pt x="249" y="73"/>
                  <a:pt x="235" y="91"/>
                  <a:pt x="227" y="92"/>
                </a:cubicBezTo>
                <a:cubicBezTo>
                  <a:pt x="226" y="92"/>
                  <a:pt x="225" y="92"/>
                  <a:pt x="224" y="92"/>
                </a:cubicBezTo>
                <a:cubicBezTo>
                  <a:pt x="221" y="89"/>
                  <a:pt x="220" y="80"/>
                  <a:pt x="219" y="65"/>
                </a:cubicBezTo>
                <a:cubicBezTo>
                  <a:pt x="217" y="43"/>
                  <a:pt x="214" y="13"/>
                  <a:pt x="199" y="8"/>
                </a:cubicBezTo>
                <a:cubicBezTo>
                  <a:pt x="182" y="3"/>
                  <a:pt x="151" y="15"/>
                  <a:pt x="128" y="24"/>
                </a:cubicBezTo>
                <a:cubicBezTo>
                  <a:pt x="116" y="29"/>
                  <a:pt x="106" y="33"/>
                  <a:pt x="100" y="33"/>
                </a:cubicBezTo>
                <a:cubicBezTo>
                  <a:pt x="94" y="34"/>
                  <a:pt x="94" y="37"/>
                  <a:pt x="94" y="38"/>
                </a:cubicBezTo>
                <a:cubicBezTo>
                  <a:pt x="94" y="46"/>
                  <a:pt x="107" y="59"/>
                  <a:pt x="119" y="60"/>
                </a:cubicBezTo>
                <a:cubicBezTo>
                  <a:pt x="137" y="62"/>
                  <a:pt x="183" y="90"/>
                  <a:pt x="188" y="104"/>
                </a:cubicBezTo>
                <a:cubicBezTo>
                  <a:pt x="188" y="104"/>
                  <a:pt x="188" y="104"/>
                  <a:pt x="188" y="104"/>
                </a:cubicBezTo>
                <a:cubicBezTo>
                  <a:pt x="195" y="104"/>
                  <a:pt x="199" y="104"/>
                  <a:pt x="207" y="116"/>
                </a:cubicBezTo>
                <a:cubicBezTo>
                  <a:pt x="211" y="122"/>
                  <a:pt x="212" y="125"/>
                  <a:pt x="211" y="127"/>
                </a:cubicBezTo>
                <a:cubicBezTo>
                  <a:pt x="210" y="128"/>
                  <a:pt x="209" y="129"/>
                  <a:pt x="206" y="128"/>
                </a:cubicBezTo>
                <a:cubicBezTo>
                  <a:pt x="200" y="126"/>
                  <a:pt x="187" y="116"/>
                  <a:pt x="186" y="107"/>
                </a:cubicBezTo>
                <a:cubicBezTo>
                  <a:pt x="179" y="107"/>
                  <a:pt x="169" y="106"/>
                  <a:pt x="152" y="96"/>
                </a:cubicBezTo>
                <a:cubicBezTo>
                  <a:pt x="148" y="94"/>
                  <a:pt x="144" y="91"/>
                  <a:pt x="140" y="89"/>
                </a:cubicBezTo>
                <a:cubicBezTo>
                  <a:pt x="106" y="68"/>
                  <a:pt x="73" y="48"/>
                  <a:pt x="58" y="72"/>
                </a:cubicBezTo>
                <a:cubicBezTo>
                  <a:pt x="51" y="82"/>
                  <a:pt x="44" y="91"/>
                  <a:pt x="38" y="99"/>
                </a:cubicBezTo>
                <a:cubicBezTo>
                  <a:pt x="33" y="106"/>
                  <a:pt x="25" y="115"/>
                  <a:pt x="26" y="117"/>
                </a:cubicBezTo>
                <a:cubicBezTo>
                  <a:pt x="26" y="117"/>
                  <a:pt x="26" y="117"/>
                  <a:pt x="26" y="117"/>
                </a:cubicBezTo>
                <a:cubicBezTo>
                  <a:pt x="26" y="117"/>
                  <a:pt x="27" y="117"/>
                  <a:pt x="31" y="117"/>
                </a:cubicBezTo>
                <a:cubicBezTo>
                  <a:pt x="35" y="116"/>
                  <a:pt x="126" y="96"/>
                  <a:pt x="134" y="128"/>
                </a:cubicBezTo>
                <a:cubicBezTo>
                  <a:pt x="135" y="133"/>
                  <a:pt x="138" y="137"/>
                  <a:pt x="142" y="142"/>
                </a:cubicBezTo>
                <a:cubicBezTo>
                  <a:pt x="145" y="141"/>
                  <a:pt x="149" y="141"/>
                  <a:pt x="151" y="140"/>
                </a:cubicBezTo>
                <a:cubicBezTo>
                  <a:pt x="153" y="140"/>
                  <a:pt x="153" y="140"/>
                  <a:pt x="153" y="140"/>
                </a:cubicBezTo>
                <a:cubicBezTo>
                  <a:pt x="167" y="138"/>
                  <a:pt x="178" y="144"/>
                  <a:pt x="185" y="159"/>
                </a:cubicBezTo>
                <a:cubicBezTo>
                  <a:pt x="186" y="161"/>
                  <a:pt x="186" y="162"/>
                  <a:pt x="185" y="163"/>
                </a:cubicBezTo>
                <a:cubicBezTo>
                  <a:pt x="184" y="165"/>
                  <a:pt x="180" y="165"/>
                  <a:pt x="175" y="164"/>
                </a:cubicBezTo>
                <a:cubicBezTo>
                  <a:pt x="165" y="162"/>
                  <a:pt x="151" y="155"/>
                  <a:pt x="141" y="145"/>
                </a:cubicBezTo>
                <a:cubicBezTo>
                  <a:pt x="124" y="147"/>
                  <a:pt x="103" y="148"/>
                  <a:pt x="89" y="139"/>
                </a:cubicBezTo>
                <a:cubicBezTo>
                  <a:pt x="73" y="128"/>
                  <a:pt x="31" y="124"/>
                  <a:pt x="21" y="139"/>
                </a:cubicBezTo>
                <a:cubicBezTo>
                  <a:pt x="12" y="150"/>
                  <a:pt x="4" y="182"/>
                  <a:pt x="6" y="191"/>
                </a:cubicBezTo>
                <a:cubicBezTo>
                  <a:pt x="6" y="192"/>
                  <a:pt x="7" y="192"/>
                  <a:pt x="7" y="192"/>
                </a:cubicBezTo>
                <a:cubicBezTo>
                  <a:pt x="8" y="192"/>
                  <a:pt x="13" y="189"/>
                  <a:pt x="19" y="186"/>
                </a:cubicBezTo>
                <a:cubicBezTo>
                  <a:pt x="43" y="173"/>
                  <a:pt x="87" y="148"/>
                  <a:pt x="106" y="165"/>
                </a:cubicBezTo>
                <a:cubicBezTo>
                  <a:pt x="116" y="173"/>
                  <a:pt x="117" y="180"/>
                  <a:pt x="115" y="184"/>
                </a:cubicBezTo>
                <a:cubicBezTo>
                  <a:pt x="111" y="193"/>
                  <a:pt x="92" y="198"/>
                  <a:pt x="68" y="195"/>
                </a:cubicBezTo>
                <a:cubicBezTo>
                  <a:pt x="49" y="193"/>
                  <a:pt x="31" y="197"/>
                  <a:pt x="20" y="206"/>
                </a:cubicBezTo>
                <a:cubicBezTo>
                  <a:pt x="13" y="211"/>
                  <a:pt x="10" y="218"/>
                  <a:pt x="9" y="224"/>
                </a:cubicBezTo>
                <a:cubicBezTo>
                  <a:pt x="8" y="242"/>
                  <a:pt x="12" y="267"/>
                  <a:pt x="17" y="271"/>
                </a:cubicBezTo>
                <a:cubicBezTo>
                  <a:pt x="18" y="271"/>
                  <a:pt x="18" y="271"/>
                  <a:pt x="19" y="271"/>
                </a:cubicBezTo>
                <a:cubicBezTo>
                  <a:pt x="21" y="270"/>
                  <a:pt x="26" y="264"/>
                  <a:pt x="32" y="258"/>
                </a:cubicBezTo>
                <a:cubicBezTo>
                  <a:pt x="50" y="240"/>
                  <a:pt x="79" y="209"/>
                  <a:pt x="98" y="209"/>
                </a:cubicBezTo>
                <a:cubicBezTo>
                  <a:pt x="98" y="209"/>
                  <a:pt x="99" y="209"/>
                  <a:pt x="99" y="209"/>
                </a:cubicBezTo>
                <a:cubicBezTo>
                  <a:pt x="103" y="209"/>
                  <a:pt x="107" y="210"/>
                  <a:pt x="109" y="213"/>
                </a:cubicBezTo>
                <a:cubicBezTo>
                  <a:pt x="118" y="222"/>
                  <a:pt x="120" y="230"/>
                  <a:pt x="118" y="238"/>
                </a:cubicBezTo>
                <a:cubicBezTo>
                  <a:pt x="114" y="247"/>
                  <a:pt x="100" y="252"/>
                  <a:pt x="89" y="253"/>
                </a:cubicBezTo>
                <a:cubicBezTo>
                  <a:pt x="77" y="254"/>
                  <a:pt x="47" y="261"/>
                  <a:pt x="36" y="277"/>
                </a:cubicBezTo>
                <a:cubicBezTo>
                  <a:pt x="32" y="283"/>
                  <a:pt x="31" y="289"/>
                  <a:pt x="33" y="295"/>
                </a:cubicBezTo>
                <a:cubicBezTo>
                  <a:pt x="39" y="314"/>
                  <a:pt x="53" y="325"/>
                  <a:pt x="63" y="326"/>
                </a:cubicBezTo>
                <a:cubicBezTo>
                  <a:pt x="66" y="326"/>
                  <a:pt x="70" y="325"/>
                  <a:pt x="72" y="320"/>
                </a:cubicBezTo>
                <a:cubicBezTo>
                  <a:pt x="77" y="307"/>
                  <a:pt x="101" y="278"/>
                  <a:pt x="114" y="273"/>
                </a:cubicBezTo>
                <a:cubicBezTo>
                  <a:pt x="117" y="272"/>
                  <a:pt x="119" y="272"/>
                  <a:pt x="121" y="273"/>
                </a:cubicBezTo>
                <a:cubicBezTo>
                  <a:pt x="125" y="275"/>
                  <a:pt x="128" y="279"/>
                  <a:pt x="128" y="283"/>
                </a:cubicBezTo>
                <a:cubicBezTo>
                  <a:pt x="129" y="292"/>
                  <a:pt x="119" y="305"/>
                  <a:pt x="98" y="321"/>
                </a:cubicBezTo>
                <a:cubicBezTo>
                  <a:pt x="83" y="333"/>
                  <a:pt x="76" y="340"/>
                  <a:pt x="75" y="346"/>
                </a:cubicBezTo>
                <a:cubicBezTo>
                  <a:pt x="75" y="350"/>
                  <a:pt x="79" y="354"/>
                  <a:pt x="84" y="359"/>
                </a:cubicBezTo>
                <a:cubicBezTo>
                  <a:pt x="85" y="361"/>
                  <a:pt x="87" y="363"/>
                  <a:pt x="89" y="365"/>
                </a:cubicBezTo>
                <a:cubicBezTo>
                  <a:pt x="98" y="375"/>
                  <a:pt x="102" y="391"/>
                  <a:pt x="105" y="402"/>
                </a:cubicBezTo>
                <a:cubicBezTo>
                  <a:pt x="107" y="407"/>
                  <a:pt x="109" y="414"/>
                  <a:pt x="110" y="415"/>
                </a:cubicBezTo>
                <a:cubicBezTo>
                  <a:pt x="110" y="415"/>
                  <a:pt x="112" y="413"/>
                  <a:pt x="113" y="411"/>
                </a:cubicBezTo>
                <a:cubicBezTo>
                  <a:pt x="116" y="405"/>
                  <a:pt x="122" y="395"/>
                  <a:pt x="139" y="391"/>
                </a:cubicBezTo>
                <a:cubicBezTo>
                  <a:pt x="142" y="390"/>
                  <a:pt x="145" y="389"/>
                  <a:pt x="147" y="389"/>
                </a:cubicBezTo>
                <a:cubicBezTo>
                  <a:pt x="164" y="385"/>
                  <a:pt x="166" y="385"/>
                  <a:pt x="160" y="359"/>
                </a:cubicBezTo>
                <a:cubicBezTo>
                  <a:pt x="155" y="333"/>
                  <a:pt x="160" y="294"/>
                  <a:pt x="169" y="280"/>
                </a:cubicBezTo>
                <a:cubicBezTo>
                  <a:pt x="172" y="277"/>
                  <a:pt x="174" y="275"/>
                  <a:pt x="176" y="275"/>
                </a:cubicBezTo>
                <a:cubicBezTo>
                  <a:pt x="180" y="275"/>
                  <a:pt x="184" y="276"/>
                  <a:pt x="186" y="280"/>
                </a:cubicBezTo>
                <a:cubicBezTo>
                  <a:pt x="193" y="290"/>
                  <a:pt x="195" y="312"/>
                  <a:pt x="185" y="332"/>
                </a:cubicBezTo>
                <a:cubicBezTo>
                  <a:pt x="179" y="343"/>
                  <a:pt x="187" y="350"/>
                  <a:pt x="192" y="353"/>
                </a:cubicBezTo>
                <a:cubicBezTo>
                  <a:pt x="203" y="360"/>
                  <a:pt x="222" y="360"/>
                  <a:pt x="230" y="350"/>
                </a:cubicBezTo>
                <a:cubicBezTo>
                  <a:pt x="238" y="341"/>
                  <a:pt x="234" y="332"/>
                  <a:pt x="229" y="321"/>
                </a:cubicBezTo>
                <a:cubicBezTo>
                  <a:pt x="224" y="313"/>
                  <a:pt x="219" y="302"/>
                  <a:pt x="218" y="289"/>
                </a:cubicBezTo>
                <a:cubicBezTo>
                  <a:pt x="216" y="265"/>
                  <a:pt x="223" y="232"/>
                  <a:pt x="232" y="230"/>
                </a:cubicBezTo>
                <a:cubicBezTo>
                  <a:pt x="236" y="229"/>
                  <a:pt x="239" y="232"/>
                  <a:pt x="242" y="239"/>
                </a:cubicBezTo>
                <a:cubicBezTo>
                  <a:pt x="247" y="252"/>
                  <a:pt x="250" y="273"/>
                  <a:pt x="253" y="291"/>
                </a:cubicBezTo>
                <a:cubicBezTo>
                  <a:pt x="255" y="309"/>
                  <a:pt x="259" y="332"/>
                  <a:pt x="263" y="333"/>
                </a:cubicBezTo>
                <a:cubicBezTo>
                  <a:pt x="267" y="333"/>
                  <a:pt x="272" y="327"/>
                  <a:pt x="279" y="319"/>
                </a:cubicBezTo>
                <a:cubicBezTo>
                  <a:pt x="284" y="311"/>
                  <a:pt x="291" y="302"/>
                  <a:pt x="301" y="295"/>
                </a:cubicBezTo>
                <a:cubicBezTo>
                  <a:pt x="302" y="294"/>
                  <a:pt x="302" y="294"/>
                  <a:pt x="302" y="294"/>
                </a:cubicBezTo>
                <a:cubicBezTo>
                  <a:pt x="312" y="286"/>
                  <a:pt x="320" y="280"/>
                  <a:pt x="320" y="272"/>
                </a:cubicBezTo>
                <a:cubicBezTo>
                  <a:pt x="319" y="264"/>
                  <a:pt x="309" y="254"/>
                  <a:pt x="288" y="241"/>
                </a:cubicBezTo>
                <a:cubicBezTo>
                  <a:pt x="263" y="225"/>
                  <a:pt x="255" y="209"/>
                  <a:pt x="256" y="198"/>
                </a:cubicBezTo>
                <a:cubicBezTo>
                  <a:pt x="257" y="194"/>
                  <a:pt x="259" y="190"/>
                  <a:pt x="263" y="189"/>
                </a:cubicBezTo>
                <a:cubicBezTo>
                  <a:pt x="268" y="187"/>
                  <a:pt x="275" y="189"/>
                  <a:pt x="283" y="195"/>
                </a:cubicBezTo>
                <a:cubicBezTo>
                  <a:pt x="293" y="205"/>
                  <a:pt x="302" y="218"/>
                  <a:pt x="310" y="229"/>
                </a:cubicBezTo>
                <a:cubicBezTo>
                  <a:pt x="318" y="241"/>
                  <a:pt x="324" y="251"/>
                  <a:pt x="330" y="252"/>
                </a:cubicBezTo>
                <a:cubicBezTo>
                  <a:pt x="331" y="252"/>
                  <a:pt x="332" y="251"/>
                  <a:pt x="333" y="250"/>
                </a:cubicBezTo>
                <a:cubicBezTo>
                  <a:pt x="346" y="240"/>
                  <a:pt x="372" y="189"/>
                  <a:pt x="369" y="181"/>
                </a:cubicBezTo>
                <a:cubicBezTo>
                  <a:pt x="368" y="178"/>
                  <a:pt x="360" y="179"/>
                  <a:pt x="353" y="180"/>
                </a:cubicBezTo>
                <a:cubicBezTo>
                  <a:pt x="337" y="181"/>
                  <a:pt x="313" y="184"/>
                  <a:pt x="300" y="165"/>
                </a:cubicBezTo>
                <a:cubicBezTo>
                  <a:pt x="291" y="154"/>
                  <a:pt x="291" y="143"/>
                  <a:pt x="298" y="137"/>
                </a:cubicBezTo>
                <a:cubicBezTo>
                  <a:pt x="306" y="129"/>
                  <a:pt x="323" y="130"/>
                  <a:pt x="337" y="143"/>
                </a:cubicBezTo>
                <a:cubicBezTo>
                  <a:pt x="338" y="143"/>
                  <a:pt x="338" y="143"/>
                  <a:pt x="338" y="143"/>
                </a:cubicBezTo>
                <a:cubicBezTo>
                  <a:pt x="350" y="154"/>
                  <a:pt x="363" y="166"/>
                  <a:pt x="367" y="164"/>
                </a:cubicBezTo>
                <a:cubicBezTo>
                  <a:pt x="369" y="163"/>
                  <a:pt x="371" y="158"/>
                  <a:pt x="365" y="136"/>
                </a:cubicBezTo>
                <a:cubicBezTo>
                  <a:pt x="359" y="111"/>
                  <a:pt x="343" y="100"/>
                  <a:pt x="331" y="94"/>
                </a:cubicBezTo>
                <a:cubicBezTo>
                  <a:pt x="314" y="86"/>
                  <a:pt x="292" y="86"/>
                  <a:pt x="277" y="94"/>
                </a:cubicBezTo>
                <a:cubicBezTo>
                  <a:pt x="248" y="109"/>
                  <a:pt x="178" y="209"/>
                  <a:pt x="151" y="274"/>
                </a:cubicBezTo>
                <a:cubicBezTo>
                  <a:pt x="148" y="273"/>
                  <a:pt x="148" y="273"/>
                  <a:pt x="148" y="273"/>
                </a:cubicBezTo>
                <a:cubicBezTo>
                  <a:pt x="176" y="206"/>
                  <a:pt x="246" y="106"/>
                  <a:pt x="275" y="92"/>
                </a:cubicBezTo>
                <a:cubicBezTo>
                  <a:pt x="292" y="83"/>
                  <a:pt x="314" y="83"/>
                  <a:pt x="332" y="92"/>
                </a:cubicBezTo>
                <a:cubicBezTo>
                  <a:pt x="345" y="97"/>
                  <a:pt x="361" y="110"/>
                  <a:pt x="368" y="135"/>
                </a:cubicBezTo>
                <a:cubicBezTo>
                  <a:pt x="373" y="154"/>
                  <a:pt x="373" y="164"/>
                  <a:pt x="369" y="166"/>
                </a:cubicBezTo>
                <a:cubicBezTo>
                  <a:pt x="363" y="170"/>
                  <a:pt x="353" y="161"/>
                  <a:pt x="336" y="145"/>
                </a:cubicBezTo>
                <a:cubicBezTo>
                  <a:pt x="335" y="145"/>
                  <a:pt x="335" y="145"/>
                  <a:pt x="335" y="145"/>
                </a:cubicBezTo>
                <a:cubicBezTo>
                  <a:pt x="322" y="133"/>
                  <a:pt x="307" y="133"/>
                  <a:pt x="300" y="139"/>
                </a:cubicBezTo>
                <a:cubicBezTo>
                  <a:pt x="294" y="144"/>
                  <a:pt x="295" y="153"/>
                  <a:pt x="302" y="163"/>
                </a:cubicBezTo>
                <a:cubicBezTo>
                  <a:pt x="315" y="180"/>
                  <a:pt x="336" y="178"/>
                  <a:pt x="352" y="177"/>
                </a:cubicBezTo>
                <a:cubicBezTo>
                  <a:pt x="362" y="176"/>
                  <a:pt x="370" y="175"/>
                  <a:pt x="372" y="180"/>
                </a:cubicBezTo>
                <a:cubicBezTo>
                  <a:pt x="376" y="191"/>
                  <a:pt x="347" y="244"/>
                  <a:pt x="335" y="253"/>
                </a:cubicBezTo>
                <a:cubicBezTo>
                  <a:pt x="333" y="254"/>
                  <a:pt x="331" y="255"/>
                  <a:pt x="329" y="255"/>
                </a:cubicBezTo>
                <a:cubicBezTo>
                  <a:pt x="323" y="254"/>
                  <a:pt x="316" y="243"/>
                  <a:pt x="307" y="231"/>
                </a:cubicBezTo>
                <a:cubicBezTo>
                  <a:pt x="300" y="220"/>
                  <a:pt x="291" y="207"/>
                  <a:pt x="281" y="198"/>
                </a:cubicBezTo>
                <a:cubicBezTo>
                  <a:pt x="274" y="192"/>
                  <a:pt x="268" y="190"/>
                  <a:pt x="264" y="192"/>
                </a:cubicBezTo>
                <a:cubicBezTo>
                  <a:pt x="261" y="193"/>
                  <a:pt x="260" y="195"/>
                  <a:pt x="259" y="199"/>
                </a:cubicBezTo>
                <a:cubicBezTo>
                  <a:pt x="259" y="208"/>
                  <a:pt x="266" y="223"/>
                  <a:pt x="290" y="238"/>
                </a:cubicBezTo>
                <a:cubicBezTo>
                  <a:pt x="312" y="252"/>
                  <a:pt x="322" y="263"/>
                  <a:pt x="323" y="272"/>
                </a:cubicBezTo>
                <a:cubicBezTo>
                  <a:pt x="323" y="281"/>
                  <a:pt x="314" y="288"/>
                  <a:pt x="304" y="296"/>
                </a:cubicBezTo>
                <a:cubicBezTo>
                  <a:pt x="303" y="297"/>
                  <a:pt x="303" y="297"/>
                  <a:pt x="303" y="297"/>
                </a:cubicBezTo>
                <a:cubicBezTo>
                  <a:pt x="294" y="304"/>
                  <a:pt x="287" y="313"/>
                  <a:pt x="281" y="320"/>
                </a:cubicBezTo>
                <a:cubicBezTo>
                  <a:pt x="274" y="330"/>
                  <a:pt x="269" y="337"/>
                  <a:pt x="262" y="335"/>
                </a:cubicBezTo>
                <a:cubicBezTo>
                  <a:pt x="256" y="334"/>
                  <a:pt x="254" y="319"/>
                  <a:pt x="250" y="292"/>
                </a:cubicBezTo>
                <a:cubicBezTo>
                  <a:pt x="247" y="273"/>
                  <a:pt x="244" y="252"/>
                  <a:pt x="239" y="240"/>
                </a:cubicBezTo>
                <a:cubicBezTo>
                  <a:pt x="237" y="235"/>
                  <a:pt x="235" y="232"/>
                  <a:pt x="233" y="233"/>
                </a:cubicBezTo>
                <a:cubicBezTo>
                  <a:pt x="226" y="234"/>
                  <a:pt x="219" y="263"/>
                  <a:pt x="221" y="288"/>
                </a:cubicBezTo>
                <a:cubicBezTo>
                  <a:pt x="222" y="302"/>
                  <a:pt x="227" y="311"/>
                  <a:pt x="231" y="320"/>
                </a:cubicBezTo>
                <a:cubicBezTo>
                  <a:pt x="237" y="332"/>
                  <a:pt x="242" y="341"/>
                  <a:pt x="233" y="352"/>
                </a:cubicBezTo>
                <a:cubicBezTo>
                  <a:pt x="223" y="364"/>
                  <a:pt x="202" y="363"/>
                  <a:pt x="190" y="356"/>
                </a:cubicBezTo>
                <a:cubicBezTo>
                  <a:pt x="180" y="349"/>
                  <a:pt x="178" y="340"/>
                  <a:pt x="182" y="330"/>
                </a:cubicBezTo>
                <a:cubicBezTo>
                  <a:pt x="191" y="312"/>
                  <a:pt x="190" y="291"/>
                  <a:pt x="184" y="282"/>
                </a:cubicBezTo>
                <a:cubicBezTo>
                  <a:pt x="182" y="279"/>
                  <a:pt x="180" y="278"/>
                  <a:pt x="177" y="278"/>
                </a:cubicBezTo>
                <a:cubicBezTo>
                  <a:pt x="175" y="278"/>
                  <a:pt x="174" y="279"/>
                  <a:pt x="172" y="282"/>
                </a:cubicBezTo>
                <a:cubicBezTo>
                  <a:pt x="163" y="294"/>
                  <a:pt x="158" y="331"/>
                  <a:pt x="163" y="358"/>
                </a:cubicBezTo>
                <a:cubicBezTo>
                  <a:pt x="169" y="386"/>
                  <a:pt x="166" y="388"/>
                  <a:pt x="148" y="392"/>
                </a:cubicBezTo>
                <a:cubicBezTo>
                  <a:pt x="146" y="392"/>
                  <a:pt x="143" y="393"/>
                  <a:pt x="140" y="393"/>
                </a:cubicBezTo>
                <a:cubicBezTo>
                  <a:pt x="124" y="397"/>
                  <a:pt x="119" y="407"/>
                  <a:pt x="116" y="412"/>
                </a:cubicBezTo>
                <a:cubicBezTo>
                  <a:pt x="114" y="415"/>
                  <a:pt x="112" y="418"/>
                  <a:pt x="110" y="418"/>
                </a:cubicBezTo>
                <a:close/>
                <a:moveTo>
                  <a:pt x="145" y="144"/>
                </a:moveTo>
                <a:cubicBezTo>
                  <a:pt x="154" y="153"/>
                  <a:pt x="168" y="160"/>
                  <a:pt x="176" y="161"/>
                </a:cubicBezTo>
                <a:cubicBezTo>
                  <a:pt x="181" y="162"/>
                  <a:pt x="183" y="162"/>
                  <a:pt x="183" y="161"/>
                </a:cubicBezTo>
                <a:cubicBezTo>
                  <a:pt x="183" y="161"/>
                  <a:pt x="183" y="161"/>
                  <a:pt x="183" y="160"/>
                </a:cubicBezTo>
                <a:cubicBezTo>
                  <a:pt x="176" y="146"/>
                  <a:pt x="166" y="141"/>
                  <a:pt x="153" y="143"/>
                </a:cubicBezTo>
                <a:cubicBezTo>
                  <a:pt x="152" y="143"/>
                  <a:pt x="152" y="143"/>
                  <a:pt x="152" y="143"/>
                </a:cubicBezTo>
                <a:cubicBezTo>
                  <a:pt x="150" y="143"/>
                  <a:pt x="147" y="144"/>
                  <a:pt x="145" y="144"/>
                </a:cubicBezTo>
                <a:close/>
                <a:moveTo>
                  <a:pt x="189" y="107"/>
                </a:moveTo>
                <a:cubicBezTo>
                  <a:pt x="190" y="112"/>
                  <a:pt x="197" y="120"/>
                  <a:pt x="203" y="123"/>
                </a:cubicBezTo>
                <a:cubicBezTo>
                  <a:pt x="206" y="125"/>
                  <a:pt x="208" y="125"/>
                  <a:pt x="208" y="125"/>
                </a:cubicBezTo>
                <a:cubicBezTo>
                  <a:pt x="208" y="125"/>
                  <a:pt x="208" y="124"/>
                  <a:pt x="204" y="117"/>
                </a:cubicBezTo>
                <a:cubicBezTo>
                  <a:pt x="198" y="107"/>
                  <a:pt x="195" y="107"/>
                  <a:pt x="189" y="107"/>
                </a:cubicBezTo>
                <a:close/>
              </a:path>
            </a:pathLst>
          </a:custGeom>
          <a:solidFill>
            <a:srgbClr val="8D907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8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Rectangle 5"/>
          <p:cNvSpPr/>
          <p:nvPr/>
        </p:nvSpPr>
        <p:spPr>
          <a:xfrm>
            <a:off x="-1" y="1"/>
            <a:ext cx="21077379" cy="6857999"/>
          </a:xfrm>
          <a:prstGeom prst="rect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brightnessContrast bright="-6000" contrast="22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27"/>
          <p:cNvSpPr>
            <a:spLocks/>
          </p:cNvSpPr>
          <p:nvPr/>
        </p:nvSpPr>
        <p:spPr bwMode="auto">
          <a:xfrm rot="3082041">
            <a:off x="11745032" y="2227652"/>
            <a:ext cx="1320575" cy="1464890"/>
          </a:xfrm>
          <a:custGeom>
            <a:avLst/>
            <a:gdLst>
              <a:gd name="T0" fmla="*/ 143 w 210"/>
              <a:gd name="T1" fmla="*/ 166 h 201"/>
              <a:gd name="T2" fmla="*/ 162 w 210"/>
              <a:gd name="T3" fmla="*/ 162 h 201"/>
              <a:gd name="T4" fmla="*/ 206 w 210"/>
              <a:gd name="T5" fmla="*/ 127 h 201"/>
              <a:gd name="T6" fmla="*/ 162 w 210"/>
              <a:gd name="T7" fmla="*/ 71 h 201"/>
              <a:gd name="T8" fmla="*/ 96 w 210"/>
              <a:gd name="T9" fmla="*/ 5 h 201"/>
              <a:gd name="T10" fmla="*/ 15 w 210"/>
              <a:gd name="T11" fmla="*/ 38 h 201"/>
              <a:gd name="T12" fmla="*/ 11 w 210"/>
              <a:gd name="T13" fmla="*/ 110 h 201"/>
              <a:gd name="T14" fmla="*/ 60 w 210"/>
              <a:gd name="T15" fmla="*/ 199 h 201"/>
              <a:gd name="T16" fmla="*/ 143 w 210"/>
              <a:gd name="T17" fmla="*/ 166 h 201"/>
              <a:gd name="connsiteX0" fmla="*/ 2519 w 9488"/>
              <a:gd name="connsiteY0" fmla="*/ 9707 h 9777"/>
              <a:gd name="connsiteX1" fmla="*/ 7376 w 9488"/>
              <a:gd name="connsiteY1" fmla="*/ 7867 h 9777"/>
              <a:gd name="connsiteX2" fmla="*/ 9472 w 9488"/>
              <a:gd name="connsiteY2" fmla="*/ 6125 h 9777"/>
              <a:gd name="connsiteX3" fmla="*/ 7376 w 9488"/>
              <a:gd name="connsiteY3" fmla="*/ 3339 h 9777"/>
              <a:gd name="connsiteX4" fmla="*/ 4233 w 9488"/>
              <a:gd name="connsiteY4" fmla="*/ 56 h 9777"/>
              <a:gd name="connsiteX5" fmla="*/ 376 w 9488"/>
              <a:gd name="connsiteY5" fmla="*/ 1698 h 9777"/>
              <a:gd name="connsiteX6" fmla="*/ 186 w 9488"/>
              <a:gd name="connsiteY6" fmla="*/ 5280 h 9777"/>
              <a:gd name="connsiteX7" fmla="*/ 2519 w 9488"/>
              <a:gd name="connsiteY7" fmla="*/ 9707 h 9777"/>
              <a:gd name="connsiteX0" fmla="*/ 2655 w 10000"/>
              <a:gd name="connsiteY0" fmla="*/ 9928 h 10186"/>
              <a:gd name="connsiteX1" fmla="*/ 7225 w 10000"/>
              <a:gd name="connsiteY1" fmla="*/ 9272 h 10186"/>
              <a:gd name="connsiteX2" fmla="*/ 9983 w 10000"/>
              <a:gd name="connsiteY2" fmla="*/ 6265 h 10186"/>
              <a:gd name="connsiteX3" fmla="*/ 7774 w 10000"/>
              <a:gd name="connsiteY3" fmla="*/ 3415 h 10186"/>
              <a:gd name="connsiteX4" fmla="*/ 4461 w 10000"/>
              <a:gd name="connsiteY4" fmla="*/ 57 h 10186"/>
              <a:gd name="connsiteX5" fmla="*/ 396 w 10000"/>
              <a:gd name="connsiteY5" fmla="*/ 1737 h 10186"/>
              <a:gd name="connsiteX6" fmla="*/ 196 w 10000"/>
              <a:gd name="connsiteY6" fmla="*/ 5400 h 10186"/>
              <a:gd name="connsiteX7" fmla="*/ 2655 w 10000"/>
              <a:gd name="connsiteY7" fmla="*/ 9928 h 10186"/>
              <a:gd name="connsiteX0" fmla="*/ 2655 w 10000"/>
              <a:gd name="connsiteY0" fmla="*/ 9928 h 10227"/>
              <a:gd name="connsiteX1" fmla="*/ 7225 w 10000"/>
              <a:gd name="connsiteY1" fmla="*/ 9272 h 10227"/>
              <a:gd name="connsiteX2" fmla="*/ 9983 w 10000"/>
              <a:gd name="connsiteY2" fmla="*/ 6265 h 10227"/>
              <a:gd name="connsiteX3" fmla="*/ 7774 w 10000"/>
              <a:gd name="connsiteY3" fmla="*/ 3415 h 10227"/>
              <a:gd name="connsiteX4" fmla="*/ 4461 w 10000"/>
              <a:gd name="connsiteY4" fmla="*/ 57 h 10227"/>
              <a:gd name="connsiteX5" fmla="*/ 396 w 10000"/>
              <a:gd name="connsiteY5" fmla="*/ 1737 h 10227"/>
              <a:gd name="connsiteX6" fmla="*/ 196 w 10000"/>
              <a:gd name="connsiteY6" fmla="*/ 5400 h 10227"/>
              <a:gd name="connsiteX7" fmla="*/ 2655 w 10000"/>
              <a:gd name="connsiteY7" fmla="*/ 9928 h 10227"/>
              <a:gd name="connsiteX0" fmla="*/ 2655 w 10000"/>
              <a:gd name="connsiteY0" fmla="*/ 9927 h 10226"/>
              <a:gd name="connsiteX1" fmla="*/ 7225 w 10000"/>
              <a:gd name="connsiteY1" fmla="*/ 9271 h 10226"/>
              <a:gd name="connsiteX2" fmla="*/ 9983 w 10000"/>
              <a:gd name="connsiteY2" fmla="*/ 6264 h 10226"/>
              <a:gd name="connsiteX3" fmla="*/ 7840 w 10000"/>
              <a:gd name="connsiteY3" fmla="*/ 3236 h 10226"/>
              <a:gd name="connsiteX4" fmla="*/ 4461 w 10000"/>
              <a:gd name="connsiteY4" fmla="*/ 56 h 10226"/>
              <a:gd name="connsiteX5" fmla="*/ 396 w 10000"/>
              <a:gd name="connsiteY5" fmla="*/ 1736 h 10226"/>
              <a:gd name="connsiteX6" fmla="*/ 196 w 10000"/>
              <a:gd name="connsiteY6" fmla="*/ 5399 h 10226"/>
              <a:gd name="connsiteX7" fmla="*/ 2655 w 10000"/>
              <a:gd name="connsiteY7" fmla="*/ 9927 h 10226"/>
              <a:gd name="connsiteX0" fmla="*/ 2740 w 10085"/>
              <a:gd name="connsiteY0" fmla="*/ 9927 h 10239"/>
              <a:gd name="connsiteX1" fmla="*/ 7310 w 10085"/>
              <a:gd name="connsiteY1" fmla="*/ 9271 h 10239"/>
              <a:gd name="connsiteX2" fmla="*/ 10068 w 10085"/>
              <a:gd name="connsiteY2" fmla="*/ 6264 h 10239"/>
              <a:gd name="connsiteX3" fmla="*/ 7925 w 10085"/>
              <a:gd name="connsiteY3" fmla="*/ 3236 h 10239"/>
              <a:gd name="connsiteX4" fmla="*/ 4546 w 10085"/>
              <a:gd name="connsiteY4" fmla="*/ 56 h 10239"/>
              <a:gd name="connsiteX5" fmla="*/ 481 w 10085"/>
              <a:gd name="connsiteY5" fmla="*/ 1736 h 10239"/>
              <a:gd name="connsiteX6" fmla="*/ 83 w 10085"/>
              <a:gd name="connsiteY6" fmla="*/ 5221 h 10239"/>
              <a:gd name="connsiteX7" fmla="*/ 2740 w 10085"/>
              <a:gd name="connsiteY7" fmla="*/ 9927 h 10239"/>
              <a:gd name="connsiteX0" fmla="*/ 2657 w 10002"/>
              <a:gd name="connsiteY0" fmla="*/ 9927 h 10239"/>
              <a:gd name="connsiteX1" fmla="*/ 7227 w 10002"/>
              <a:gd name="connsiteY1" fmla="*/ 9271 h 10239"/>
              <a:gd name="connsiteX2" fmla="*/ 9985 w 10002"/>
              <a:gd name="connsiteY2" fmla="*/ 6264 h 10239"/>
              <a:gd name="connsiteX3" fmla="*/ 7842 w 10002"/>
              <a:gd name="connsiteY3" fmla="*/ 3236 h 10239"/>
              <a:gd name="connsiteX4" fmla="*/ 4463 w 10002"/>
              <a:gd name="connsiteY4" fmla="*/ 56 h 10239"/>
              <a:gd name="connsiteX5" fmla="*/ 398 w 10002"/>
              <a:gd name="connsiteY5" fmla="*/ 1736 h 10239"/>
              <a:gd name="connsiteX6" fmla="*/ 0 w 10002"/>
              <a:gd name="connsiteY6" fmla="*/ 5221 h 10239"/>
              <a:gd name="connsiteX7" fmla="*/ 2657 w 10002"/>
              <a:gd name="connsiteY7" fmla="*/ 9927 h 10239"/>
              <a:gd name="connsiteX0" fmla="*/ 2657 w 10002"/>
              <a:gd name="connsiteY0" fmla="*/ 9927 h 10200"/>
              <a:gd name="connsiteX1" fmla="*/ 7227 w 10002"/>
              <a:gd name="connsiteY1" fmla="*/ 9271 h 10200"/>
              <a:gd name="connsiteX2" fmla="*/ 9985 w 10002"/>
              <a:gd name="connsiteY2" fmla="*/ 6264 h 10200"/>
              <a:gd name="connsiteX3" fmla="*/ 7842 w 10002"/>
              <a:gd name="connsiteY3" fmla="*/ 3236 h 10200"/>
              <a:gd name="connsiteX4" fmla="*/ 4463 w 10002"/>
              <a:gd name="connsiteY4" fmla="*/ 56 h 10200"/>
              <a:gd name="connsiteX5" fmla="*/ 398 w 10002"/>
              <a:gd name="connsiteY5" fmla="*/ 1736 h 10200"/>
              <a:gd name="connsiteX6" fmla="*/ 0 w 10002"/>
              <a:gd name="connsiteY6" fmla="*/ 5221 h 10200"/>
              <a:gd name="connsiteX7" fmla="*/ 2657 w 10002"/>
              <a:gd name="connsiteY7" fmla="*/ 9927 h 10200"/>
              <a:gd name="connsiteX0" fmla="*/ 2657 w 10002"/>
              <a:gd name="connsiteY0" fmla="*/ 9927 h 9934"/>
              <a:gd name="connsiteX1" fmla="*/ 9985 w 10002"/>
              <a:gd name="connsiteY1" fmla="*/ 6264 h 9934"/>
              <a:gd name="connsiteX2" fmla="*/ 7842 w 10002"/>
              <a:gd name="connsiteY2" fmla="*/ 3236 h 9934"/>
              <a:gd name="connsiteX3" fmla="*/ 4463 w 10002"/>
              <a:gd name="connsiteY3" fmla="*/ 56 h 9934"/>
              <a:gd name="connsiteX4" fmla="*/ 398 w 10002"/>
              <a:gd name="connsiteY4" fmla="*/ 1736 h 9934"/>
              <a:gd name="connsiteX5" fmla="*/ 0 w 10002"/>
              <a:gd name="connsiteY5" fmla="*/ 5221 h 9934"/>
              <a:gd name="connsiteX6" fmla="*/ 2657 w 10002"/>
              <a:gd name="connsiteY6" fmla="*/ 9927 h 9934"/>
              <a:gd name="connsiteX0" fmla="*/ 2656 w 10000"/>
              <a:gd name="connsiteY0" fmla="*/ 9993 h 10419"/>
              <a:gd name="connsiteX1" fmla="*/ 9983 w 10000"/>
              <a:gd name="connsiteY1" fmla="*/ 6306 h 10419"/>
              <a:gd name="connsiteX2" fmla="*/ 7840 w 10000"/>
              <a:gd name="connsiteY2" fmla="*/ 3257 h 10419"/>
              <a:gd name="connsiteX3" fmla="*/ 4462 w 10000"/>
              <a:gd name="connsiteY3" fmla="*/ 56 h 10419"/>
              <a:gd name="connsiteX4" fmla="*/ 398 w 10000"/>
              <a:gd name="connsiteY4" fmla="*/ 1748 h 10419"/>
              <a:gd name="connsiteX5" fmla="*/ 0 w 10000"/>
              <a:gd name="connsiteY5" fmla="*/ 5256 h 10419"/>
              <a:gd name="connsiteX6" fmla="*/ 2656 w 10000"/>
              <a:gd name="connsiteY6" fmla="*/ 9993 h 10419"/>
              <a:gd name="connsiteX0" fmla="*/ 2656 w 10000"/>
              <a:gd name="connsiteY0" fmla="*/ 9993 h 10405"/>
              <a:gd name="connsiteX1" fmla="*/ 9983 w 10000"/>
              <a:gd name="connsiteY1" fmla="*/ 6306 h 10405"/>
              <a:gd name="connsiteX2" fmla="*/ 7840 w 10000"/>
              <a:gd name="connsiteY2" fmla="*/ 3257 h 10405"/>
              <a:gd name="connsiteX3" fmla="*/ 4462 w 10000"/>
              <a:gd name="connsiteY3" fmla="*/ 56 h 10405"/>
              <a:gd name="connsiteX4" fmla="*/ 398 w 10000"/>
              <a:gd name="connsiteY4" fmla="*/ 1748 h 10405"/>
              <a:gd name="connsiteX5" fmla="*/ 0 w 10000"/>
              <a:gd name="connsiteY5" fmla="*/ 5256 h 10405"/>
              <a:gd name="connsiteX6" fmla="*/ 2656 w 10000"/>
              <a:gd name="connsiteY6" fmla="*/ 9993 h 10405"/>
              <a:gd name="connsiteX0" fmla="*/ 2656 w 10004"/>
              <a:gd name="connsiteY0" fmla="*/ 9966 h 10378"/>
              <a:gd name="connsiteX1" fmla="*/ 9983 w 10004"/>
              <a:gd name="connsiteY1" fmla="*/ 6279 h 10378"/>
              <a:gd name="connsiteX2" fmla="*/ 8147 w 10004"/>
              <a:gd name="connsiteY2" fmla="*/ 2692 h 10378"/>
              <a:gd name="connsiteX3" fmla="*/ 4462 w 10004"/>
              <a:gd name="connsiteY3" fmla="*/ 29 h 10378"/>
              <a:gd name="connsiteX4" fmla="*/ 398 w 10004"/>
              <a:gd name="connsiteY4" fmla="*/ 1721 h 10378"/>
              <a:gd name="connsiteX5" fmla="*/ 0 w 10004"/>
              <a:gd name="connsiteY5" fmla="*/ 5229 h 10378"/>
              <a:gd name="connsiteX6" fmla="*/ 2656 w 10004"/>
              <a:gd name="connsiteY6" fmla="*/ 9966 h 10378"/>
              <a:gd name="connsiteX0" fmla="*/ 2656 w 10004"/>
              <a:gd name="connsiteY0" fmla="*/ 9966 h 10558"/>
              <a:gd name="connsiteX1" fmla="*/ 9983 w 10004"/>
              <a:gd name="connsiteY1" fmla="*/ 6279 h 10558"/>
              <a:gd name="connsiteX2" fmla="*/ 8147 w 10004"/>
              <a:gd name="connsiteY2" fmla="*/ 2692 h 10558"/>
              <a:gd name="connsiteX3" fmla="*/ 4462 w 10004"/>
              <a:gd name="connsiteY3" fmla="*/ 29 h 10558"/>
              <a:gd name="connsiteX4" fmla="*/ 398 w 10004"/>
              <a:gd name="connsiteY4" fmla="*/ 1721 h 10558"/>
              <a:gd name="connsiteX5" fmla="*/ 0 w 10004"/>
              <a:gd name="connsiteY5" fmla="*/ 5229 h 10558"/>
              <a:gd name="connsiteX6" fmla="*/ 2656 w 10004"/>
              <a:gd name="connsiteY6" fmla="*/ 9966 h 10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4" h="10558">
                <a:moveTo>
                  <a:pt x="2656" y="9966"/>
                </a:moveTo>
                <a:cubicBezTo>
                  <a:pt x="6983" y="12263"/>
                  <a:pt x="10085" y="7199"/>
                  <a:pt x="9983" y="6279"/>
                </a:cubicBezTo>
                <a:cubicBezTo>
                  <a:pt x="10183" y="4794"/>
                  <a:pt x="8950" y="3257"/>
                  <a:pt x="8147" y="2692"/>
                </a:cubicBezTo>
                <a:cubicBezTo>
                  <a:pt x="7345" y="2078"/>
                  <a:pt x="5753" y="191"/>
                  <a:pt x="4462" y="29"/>
                </a:cubicBezTo>
                <a:cubicBezTo>
                  <a:pt x="3171" y="-133"/>
                  <a:pt x="1201" y="388"/>
                  <a:pt x="398" y="1721"/>
                </a:cubicBezTo>
                <a:cubicBezTo>
                  <a:pt x="-354" y="3103"/>
                  <a:pt x="285" y="3004"/>
                  <a:pt x="0" y="5229"/>
                </a:cubicBezTo>
                <a:cubicBezTo>
                  <a:pt x="0" y="7431"/>
                  <a:pt x="1453" y="9286"/>
                  <a:pt x="2656" y="9966"/>
                </a:cubicBezTo>
                <a:close/>
              </a:path>
            </a:pathLst>
          </a:custGeom>
          <a:solidFill>
            <a:srgbClr val="8D907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27"/>
          <p:cNvSpPr>
            <a:spLocks/>
          </p:cNvSpPr>
          <p:nvPr/>
        </p:nvSpPr>
        <p:spPr bwMode="auto">
          <a:xfrm rot="3082041">
            <a:off x="1524875" y="2227652"/>
            <a:ext cx="1320575" cy="1464890"/>
          </a:xfrm>
          <a:custGeom>
            <a:avLst/>
            <a:gdLst>
              <a:gd name="T0" fmla="*/ 143 w 210"/>
              <a:gd name="T1" fmla="*/ 166 h 201"/>
              <a:gd name="T2" fmla="*/ 162 w 210"/>
              <a:gd name="T3" fmla="*/ 162 h 201"/>
              <a:gd name="T4" fmla="*/ 206 w 210"/>
              <a:gd name="T5" fmla="*/ 127 h 201"/>
              <a:gd name="T6" fmla="*/ 162 w 210"/>
              <a:gd name="T7" fmla="*/ 71 h 201"/>
              <a:gd name="T8" fmla="*/ 96 w 210"/>
              <a:gd name="T9" fmla="*/ 5 h 201"/>
              <a:gd name="T10" fmla="*/ 15 w 210"/>
              <a:gd name="T11" fmla="*/ 38 h 201"/>
              <a:gd name="T12" fmla="*/ 11 w 210"/>
              <a:gd name="T13" fmla="*/ 110 h 201"/>
              <a:gd name="T14" fmla="*/ 60 w 210"/>
              <a:gd name="T15" fmla="*/ 199 h 201"/>
              <a:gd name="T16" fmla="*/ 143 w 210"/>
              <a:gd name="T17" fmla="*/ 166 h 201"/>
              <a:gd name="connsiteX0" fmla="*/ 2519 w 9488"/>
              <a:gd name="connsiteY0" fmla="*/ 9707 h 9777"/>
              <a:gd name="connsiteX1" fmla="*/ 7376 w 9488"/>
              <a:gd name="connsiteY1" fmla="*/ 7867 h 9777"/>
              <a:gd name="connsiteX2" fmla="*/ 9472 w 9488"/>
              <a:gd name="connsiteY2" fmla="*/ 6125 h 9777"/>
              <a:gd name="connsiteX3" fmla="*/ 7376 w 9488"/>
              <a:gd name="connsiteY3" fmla="*/ 3339 h 9777"/>
              <a:gd name="connsiteX4" fmla="*/ 4233 w 9488"/>
              <a:gd name="connsiteY4" fmla="*/ 56 h 9777"/>
              <a:gd name="connsiteX5" fmla="*/ 376 w 9488"/>
              <a:gd name="connsiteY5" fmla="*/ 1698 h 9777"/>
              <a:gd name="connsiteX6" fmla="*/ 186 w 9488"/>
              <a:gd name="connsiteY6" fmla="*/ 5280 h 9777"/>
              <a:gd name="connsiteX7" fmla="*/ 2519 w 9488"/>
              <a:gd name="connsiteY7" fmla="*/ 9707 h 9777"/>
              <a:gd name="connsiteX0" fmla="*/ 2655 w 10000"/>
              <a:gd name="connsiteY0" fmla="*/ 9928 h 10186"/>
              <a:gd name="connsiteX1" fmla="*/ 7225 w 10000"/>
              <a:gd name="connsiteY1" fmla="*/ 9272 h 10186"/>
              <a:gd name="connsiteX2" fmla="*/ 9983 w 10000"/>
              <a:gd name="connsiteY2" fmla="*/ 6265 h 10186"/>
              <a:gd name="connsiteX3" fmla="*/ 7774 w 10000"/>
              <a:gd name="connsiteY3" fmla="*/ 3415 h 10186"/>
              <a:gd name="connsiteX4" fmla="*/ 4461 w 10000"/>
              <a:gd name="connsiteY4" fmla="*/ 57 h 10186"/>
              <a:gd name="connsiteX5" fmla="*/ 396 w 10000"/>
              <a:gd name="connsiteY5" fmla="*/ 1737 h 10186"/>
              <a:gd name="connsiteX6" fmla="*/ 196 w 10000"/>
              <a:gd name="connsiteY6" fmla="*/ 5400 h 10186"/>
              <a:gd name="connsiteX7" fmla="*/ 2655 w 10000"/>
              <a:gd name="connsiteY7" fmla="*/ 9928 h 10186"/>
              <a:gd name="connsiteX0" fmla="*/ 2655 w 10000"/>
              <a:gd name="connsiteY0" fmla="*/ 9928 h 10227"/>
              <a:gd name="connsiteX1" fmla="*/ 7225 w 10000"/>
              <a:gd name="connsiteY1" fmla="*/ 9272 h 10227"/>
              <a:gd name="connsiteX2" fmla="*/ 9983 w 10000"/>
              <a:gd name="connsiteY2" fmla="*/ 6265 h 10227"/>
              <a:gd name="connsiteX3" fmla="*/ 7774 w 10000"/>
              <a:gd name="connsiteY3" fmla="*/ 3415 h 10227"/>
              <a:gd name="connsiteX4" fmla="*/ 4461 w 10000"/>
              <a:gd name="connsiteY4" fmla="*/ 57 h 10227"/>
              <a:gd name="connsiteX5" fmla="*/ 396 w 10000"/>
              <a:gd name="connsiteY5" fmla="*/ 1737 h 10227"/>
              <a:gd name="connsiteX6" fmla="*/ 196 w 10000"/>
              <a:gd name="connsiteY6" fmla="*/ 5400 h 10227"/>
              <a:gd name="connsiteX7" fmla="*/ 2655 w 10000"/>
              <a:gd name="connsiteY7" fmla="*/ 9928 h 10227"/>
              <a:gd name="connsiteX0" fmla="*/ 2655 w 10000"/>
              <a:gd name="connsiteY0" fmla="*/ 9927 h 10226"/>
              <a:gd name="connsiteX1" fmla="*/ 7225 w 10000"/>
              <a:gd name="connsiteY1" fmla="*/ 9271 h 10226"/>
              <a:gd name="connsiteX2" fmla="*/ 9983 w 10000"/>
              <a:gd name="connsiteY2" fmla="*/ 6264 h 10226"/>
              <a:gd name="connsiteX3" fmla="*/ 7840 w 10000"/>
              <a:gd name="connsiteY3" fmla="*/ 3236 h 10226"/>
              <a:gd name="connsiteX4" fmla="*/ 4461 w 10000"/>
              <a:gd name="connsiteY4" fmla="*/ 56 h 10226"/>
              <a:gd name="connsiteX5" fmla="*/ 396 w 10000"/>
              <a:gd name="connsiteY5" fmla="*/ 1736 h 10226"/>
              <a:gd name="connsiteX6" fmla="*/ 196 w 10000"/>
              <a:gd name="connsiteY6" fmla="*/ 5399 h 10226"/>
              <a:gd name="connsiteX7" fmla="*/ 2655 w 10000"/>
              <a:gd name="connsiteY7" fmla="*/ 9927 h 10226"/>
              <a:gd name="connsiteX0" fmla="*/ 2740 w 10085"/>
              <a:gd name="connsiteY0" fmla="*/ 9927 h 10239"/>
              <a:gd name="connsiteX1" fmla="*/ 7310 w 10085"/>
              <a:gd name="connsiteY1" fmla="*/ 9271 h 10239"/>
              <a:gd name="connsiteX2" fmla="*/ 10068 w 10085"/>
              <a:gd name="connsiteY2" fmla="*/ 6264 h 10239"/>
              <a:gd name="connsiteX3" fmla="*/ 7925 w 10085"/>
              <a:gd name="connsiteY3" fmla="*/ 3236 h 10239"/>
              <a:gd name="connsiteX4" fmla="*/ 4546 w 10085"/>
              <a:gd name="connsiteY4" fmla="*/ 56 h 10239"/>
              <a:gd name="connsiteX5" fmla="*/ 481 w 10085"/>
              <a:gd name="connsiteY5" fmla="*/ 1736 h 10239"/>
              <a:gd name="connsiteX6" fmla="*/ 83 w 10085"/>
              <a:gd name="connsiteY6" fmla="*/ 5221 h 10239"/>
              <a:gd name="connsiteX7" fmla="*/ 2740 w 10085"/>
              <a:gd name="connsiteY7" fmla="*/ 9927 h 10239"/>
              <a:gd name="connsiteX0" fmla="*/ 2657 w 10002"/>
              <a:gd name="connsiteY0" fmla="*/ 9927 h 10239"/>
              <a:gd name="connsiteX1" fmla="*/ 7227 w 10002"/>
              <a:gd name="connsiteY1" fmla="*/ 9271 h 10239"/>
              <a:gd name="connsiteX2" fmla="*/ 9985 w 10002"/>
              <a:gd name="connsiteY2" fmla="*/ 6264 h 10239"/>
              <a:gd name="connsiteX3" fmla="*/ 7842 w 10002"/>
              <a:gd name="connsiteY3" fmla="*/ 3236 h 10239"/>
              <a:gd name="connsiteX4" fmla="*/ 4463 w 10002"/>
              <a:gd name="connsiteY4" fmla="*/ 56 h 10239"/>
              <a:gd name="connsiteX5" fmla="*/ 398 w 10002"/>
              <a:gd name="connsiteY5" fmla="*/ 1736 h 10239"/>
              <a:gd name="connsiteX6" fmla="*/ 0 w 10002"/>
              <a:gd name="connsiteY6" fmla="*/ 5221 h 10239"/>
              <a:gd name="connsiteX7" fmla="*/ 2657 w 10002"/>
              <a:gd name="connsiteY7" fmla="*/ 9927 h 10239"/>
              <a:gd name="connsiteX0" fmla="*/ 2657 w 10002"/>
              <a:gd name="connsiteY0" fmla="*/ 9927 h 10200"/>
              <a:gd name="connsiteX1" fmla="*/ 7227 w 10002"/>
              <a:gd name="connsiteY1" fmla="*/ 9271 h 10200"/>
              <a:gd name="connsiteX2" fmla="*/ 9985 w 10002"/>
              <a:gd name="connsiteY2" fmla="*/ 6264 h 10200"/>
              <a:gd name="connsiteX3" fmla="*/ 7842 w 10002"/>
              <a:gd name="connsiteY3" fmla="*/ 3236 h 10200"/>
              <a:gd name="connsiteX4" fmla="*/ 4463 w 10002"/>
              <a:gd name="connsiteY4" fmla="*/ 56 h 10200"/>
              <a:gd name="connsiteX5" fmla="*/ 398 w 10002"/>
              <a:gd name="connsiteY5" fmla="*/ 1736 h 10200"/>
              <a:gd name="connsiteX6" fmla="*/ 0 w 10002"/>
              <a:gd name="connsiteY6" fmla="*/ 5221 h 10200"/>
              <a:gd name="connsiteX7" fmla="*/ 2657 w 10002"/>
              <a:gd name="connsiteY7" fmla="*/ 9927 h 10200"/>
              <a:gd name="connsiteX0" fmla="*/ 2657 w 10002"/>
              <a:gd name="connsiteY0" fmla="*/ 9927 h 9934"/>
              <a:gd name="connsiteX1" fmla="*/ 9985 w 10002"/>
              <a:gd name="connsiteY1" fmla="*/ 6264 h 9934"/>
              <a:gd name="connsiteX2" fmla="*/ 7842 w 10002"/>
              <a:gd name="connsiteY2" fmla="*/ 3236 h 9934"/>
              <a:gd name="connsiteX3" fmla="*/ 4463 w 10002"/>
              <a:gd name="connsiteY3" fmla="*/ 56 h 9934"/>
              <a:gd name="connsiteX4" fmla="*/ 398 w 10002"/>
              <a:gd name="connsiteY4" fmla="*/ 1736 h 9934"/>
              <a:gd name="connsiteX5" fmla="*/ 0 w 10002"/>
              <a:gd name="connsiteY5" fmla="*/ 5221 h 9934"/>
              <a:gd name="connsiteX6" fmla="*/ 2657 w 10002"/>
              <a:gd name="connsiteY6" fmla="*/ 9927 h 9934"/>
              <a:gd name="connsiteX0" fmla="*/ 2656 w 10000"/>
              <a:gd name="connsiteY0" fmla="*/ 9993 h 10419"/>
              <a:gd name="connsiteX1" fmla="*/ 9983 w 10000"/>
              <a:gd name="connsiteY1" fmla="*/ 6306 h 10419"/>
              <a:gd name="connsiteX2" fmla="*/ 7840 w 10000"/>
              <a:gd name="connsiteY2" fmla="*/ 3257 h 10419"/>
              <a:gd name="connsiteX3" fmla="*/ 4462 w 10000"/>
              <a:gd name="connsiteY3" fmla="*/ 56 h 10419"/>
              <a:gd name="connsiteX4" fmla="*/ 398 w 10000"/>
              <a:gd name="connsiteY4" fmla="*/ 1748 h 10419"/>
              <a:gd name="connsiteX5" fmla="*/ 0 w 10000"/>
              <a:gd name="connsiteY5" fmla="*/ 5256 h 10419"/>
              <a:gd name="connsiteX6" fmla="*/ 2656 w 10000"/>
              <a:gd name="connsiteY6" fmla="*/ 9993 h 10419"/>
              <a:gd name="connsiteX0" fmla="*/ 2656 w 10000"/>
              <a:gd name="connsiteY0" fmla="*/ 9993 h 10405"/>
              <a:gd name="connsiteX1" fmla="*/ 9983 w 10000"/>
              <a:gd name="connsiteY1" fmla="*/ 6306 h 10405"/>
              <a:gd name="connsiteX2" fmla="*/ 7840 w 10000"/>
              <a:gd name="connsiteY2" fmla="*/ 3257 h 10405"/>
              <a:gd name="connsiteX3" fmla="*/ 4462 w 10000"/>
              <a:gd name="connsiteY3" fmla="*/ 56 h 10405"/>
              <a:gd name="connsiteX4" fmla="*/ 398 w 10000"/>
              <a:gd name="connsiteY4" fmla="*/ 1748 h 10405"/>
              <a:gd name="connsiteX5" fmla="*/ 0 w 10000"/>
              <a:gd name="connsiteY5" fmla="*/ 5256 h 10405"/>
              <a:gd name="connsiteX6" fmla="*/ 2656 w 10000"/>
              <a:gd name="connsiteY6" fmla="*/ 9993 h 10405"/>
              <a:gd name="connsiteX0" fmla="*/ 2656 w 10004"/>
              <a:gd name="connsiteY0" fmla="*/ 9966 h 10378"/>
              <a:gd name="connsiteX1" fmla="*/ 9983 w 10004"/>
              <a:gd name="connsiteY1" fmla="*/ 6279 h 10378"/>
              <a:gd name="connsiteX2" fmla="*/ 8147 w 10004"/>
              <a:gd name="connsiteY2" fmla="*/ 2692 h 10378"/>
              <a:gd name="connsiteX3" fmla="*/ 4462 w 10004"/>
              <a:gd name="connsiteY3" fmla="*/ 29 h 10378"/>
              <a:gd name="connsiteX4" fmla="*/ 398 w 10004"/>
              <a:gd name="connsiteY4" fmla="*/ 1721 h 10378"/>
              <a:gd name="connsiteX5" fmla="*/ 0 w 10004"/>
              <a:gd name="connsiteY5" fmla="*/ 5229 h 10378"/>
              <a:gd name="connsiteX6" fmla="*/ 2656 w 10004"/>
              <a:gd name="connsiteY6" fmla="*/ 9966 h 10378"/>
              <a:gd name="connsiteX0" fmla="*/ 2656 w 10004"/>
              <a:gd name="connsiteY0" fmla="*/ 9966 h 10558"/>
              <a:gd name="connsiteX1" fmla="*/ 9983 w 10004"/>
              <a:gd name="connsiteY1" fmla="*/ 6279 h 10558"/>
              <a:gd name="connsiteX2" fmla="*/ 8147 w 10004"/>
              <a:gd name="connsiteY2" fmla="*/ 2692 h 10558"/>
              <a:gd name="connsiteX3" fmla="*/ 4462 w 10004"/>
              <a:gd name="connsiteY3" fmla="*/ 29 h 10558"/>
              <a:gd name="connsiteX4" fmla="*/ 398 w 10004"/>
              <a:gd name="connsiteY4" fmla="*/ 1721 h 10558"/>
              <a:gd name="connsiteX5" fmla="*/ 0 w 10004"/>
              <a:gd name="connsiteY5" fmla="*/ 5229 h 10558"/>
              <a:gd name="connsiteX6" fmla="*/ 2656 w 10004"/>
              <a:gd name="connsiteY6" fmla="*/ 9966 h 10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4" h="10558">
                <a:moveTo>
                  <a:pt x="2656" y="9966"/>
                </a:moveTo>
                <a:cubicBezTo>
                  <a:pt x="6983" y="12263"/>
                  <a:pt x="10085" y="7199"/>
                  <a:pt x="9983" y="6279"/>
                </a:cubicBezTo>
                <a:cubicBezTo>
                  <a:pt x="10183" y="4794"/>
                  <a:pt x="8950" y="3257"/>
                  <a:pt x="8147" y="2692"/>
                </a:cubicBezTo>
                <a:cubicBezTo>
                  <a:pt x="7345" y="2078"/>
                  <a:pt x="5753" y="191"/>
                  <a:pt x="4462" y="29"/>
                </a:cubicBezTo>
                <a:cubicBezTo>
                  <a:pt x="3171" y="-133"/>
                  <a:pt x="1201" y="388"/>
                  <a:pt x="398" y="1721"/>
                </a:cubicBezTo>
                <a:cubicBezTo>
                  <a:pt x="-354" y="3103"/>
                  <a:pt x="285" y="3004"/>
                  <a:pt x="0" y="5229"/>
                </a:cubicBezTo>
                <a:cubicBezTo>
                  <a:pt x="0" y="7431"/>
                  <a:pt x="1453" y="9286"/>
                  <a:pt x="2656" y="9966"/>
                </a:cubicBezTo>
                <a:close/>
              </a:path>
            </a:pathLst>
          </a:custGeom>
          <a:solidFill>
            <a:srgbClr val="8D907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22935787" y="12305997"/>
            <a:ext cx="635000" cy="635000"/>
          </a:xfrm>
          <a:prstGeom prst="ellipse">
            <a:avLst/>
          </a:prstGeom>
          <a:solidFill>
            <a:srgbClr val="8D907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0A06-B2D4-43AE-B209-43AB3562C227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/>
        <p:txBody>
          <a:bodyPr>
            <a:noAutofit/>
          </a:bodyPr>
          <a:lstStyle/>
          <a:p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Lorem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ipsum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dolor sit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amet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conse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ctetur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adi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piscing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elit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.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Aliquam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dictum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turpis</a:t>
            </a:r>
            <a:endParaRPr lang="en-US" dirty="0">
              <a:solidFill>
                <a:schemeClr val="bg1">
                  <a:lumMod val="50000"/>
                </a:schemeClr>
              </a:solidFill>
              <a:latin typeface="Work Sans" panose="00000500000000000000" pitchFamily="2" charset="0"/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 smtClean="0"/>
              <a:t>3.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2"/>
          </p:nvPr>
        </p:nvSpPr>
        <p:spPr/>
        <p:txBody>
          <a:bodyPr>
            <a:noAutofit/>
          </a:bodyPr>
          <a:lstStyle/>
          <a:p>
            <a:pPr lvl="0" defTabSz="1828891">
              <a:spcBef>
                <a:spcPts val="0"/>
              </a:spcBef>
            </a:pP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Lorem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ipsum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dolor sit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amet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conse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ctetur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adi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piscing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elit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.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Aliquam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dictum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turpis</a:t>
            </a:r>
            <a:endParaRPr lang="en-US" dirty="0">
              <a:solidFill>
                <a:prstClr val="white">
                  <a:lumMod val="50000"/>
                </a:prstClr>
              </a:solidFill>
              <a:latin typeface="Work Sans" panose="00000500000000000000" pitchFamily="2" charset="0"/>
            </a:endParaRP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>
                <a:latin typeface="Ovo" panose="02020502070400060406" pitchFamily="18" charset="0"/>
              </a:rPr>
              <a:t>Lowest Price offer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>
                <a:latin typeface="Ovo" panose="02020502070400060406" pitchFamily="18" charset="0"/>
              </a:rPr>
              <a:t>Highest Profile Team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/>
              <a:t>4.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Oval 3"/>
          <p:cNvSpPr/>
          <p:nvPr/>
        </p:nvSpPr>
        <p:spPr>
          <a:xfrm>
            <a:off x="22935787" y="12305997"/>
            <a:ext cx="635000" cy="635000"/>
          </a:xfrm>
          <a:prstGeom prst="ellipse">
            <a:avLst/>
          </a:prstGeom>
          <a:solidFill>
            <a:srgbClr val="8D907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0A06-B2D4-43AE-B209-43AB3562C227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8"/>
          </p:nvPr>
        </p:nvSpPr>
        <p:spPr/>
        <p:txBody>
          <a:bodyPr>
            <a:noAutofit/>
          </a:bodyPr>
          <a:lstStyle/>
          <a:p>
            <a:r>
              <a:rPr lang="en-US" dirty="0">
                <a:latin typeface="Work Sans" panose="00000500000000000000" pitchFamily="2" charset="0"/>
              </a:rPr>
              <a:t>Date, Month</a:t>
            </a:r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>
                <a:latin typeface="Ovo" panose="02020502070400060406" pitchFamily="18" charset="0"/>
              </a:rPr>
              <a:t>Briefing</a:t>
            </a: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25"/>
          </p:nvPr>
        </p:nvSpPr>
        <p:spPr/>
        <p:txBody>
          <a:bodyPr>
            <a:noAutofit/>
          </a:bodyPr>
          <a:lstStyle/>
          <a:p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Lorem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ipsum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dolor sit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amet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consectetur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adipiscing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elit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.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Aliquam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dictum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turpis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tristique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dignissim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eros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.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26"/>
          </p:nvPr>
        </p:nvSpPr>
        <p:spPr/>
        <p:txBody>
          <a:bodyPr>
            <a:noAutofit/>
          </a:bodyPr>
          <a:lstStyle/>
          <a:p>
            <a:r>
              <a:rPr lang="en-US" dirty="0">
                <a:latin typeface="Work Sans" panose="00000500000000000000" pitchFamily="2" charset="0"/>
              </a:rPr>
              <a:t>Date, Month</a:t>
            </a:r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dirty="0">
                <a:latin typeface="Ovo" panose="02020502070400060406" pitchFamily="18" charset="0"/>
              </a:rPr>
              <a:t>Lock Check</a:t>
            </a:r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28"/>
          </p:nvPr>
        </p:nvSpPr>
        <p:spPr/>
        <p:txBody>
          <a:bodyPr>
            <a:noAutofit/>
          </a:bodyPr>
          <a:lstStyle/>
          <a:p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Lorem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ipsum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dolor sit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amet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consectetur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adipiscing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elit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.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Aliquam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dictum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turpis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tristique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dignissim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eros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.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29"/>
          </p:nvPr>
        </p:nvSpPr>
        <p:spPr/>
        <p:txBody>
          <a:bodyPr>
            <a:noAutofit/>
          </a:bodyPr>
          <a:lstStyle/>
          <a:p>
            <a:r>
              <a:rPr lang="en-US" dirty="0">
                <a:latin typeface="Work Sans" panose="00000500000000000000" pitchFamily="2" charset="0"/>
              </a:rPr>
              <a:t>Date, Month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dirty="0" smtClean="0"/>
              <a:t>Developing</a:t>
            </a:r>
            <a:endParaRPr lang="en-US" dirty="0"/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31"/>
          </p:nvPr>
        </p:nvSpPr>
        <p:spPr/>
        <p:txBody>
          <a:bodyPr>
            <a:noAutofit/>
          </a:bodyPr>
          <a:lstStyle/>
          <a:p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Lorem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ipsum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dolor sit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amet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consectetur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adipiscing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elit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.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Aliquam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dictum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turpis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tristique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dignissim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eros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.</a:t>
            </a:r>
          </a:p>
        </p:txBody>
      </p:sp>
      <p:sp>
        <p:nvSpPr>
          <p:cNvPr id="25" name="Rectangle 24"/>
          <p:cNvSpPr/>
          <p:nvPr/>
        </p:nvSpPr>
        <p:spPr>
          <a:xfrm>
            <a:off x="15019020" y="3315273"/>
            <a:ext cx="9368155" cy="7012762"/>
          </a:xfrm>
          <a:prstGeom prst="rect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brightnessContrast bright="-6000" contrast="22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8"/>
          <p:cNvSpPr>
            <a:spLocks noEditPoints="1"/>
          </p:cNvSpPr>
          <p:nvPr/>
        </p:nvSpPr>
        <p:spPr bwMode="auto">
          <a:xfrm>
            <a:off x="16090753" y="4623760"/>
            <a:ext cx="3975100" cy="4395787"/>
          </a:xfrm>
          <a:custGeom>
            <a:avLst/>
            <a:gdLst>
              <a:gd name="T0" fmla="*/ 141 w 365"/>
              <a:gd name="T1" fmla="*/ 317 h 404"/>
              <a:gd name="T2" fmla="*/ 95 w 365"/>
              <a:gd name="T3" fmla="*/ 315 h 404"/>
              <a:gd name="T4" fmla="*/ 107 w 365"/>
              <a:gd name="T5" fmla="*/ 278 h 404"/>
              <a:gd name="T6" fmla="*/ 81 w 365"/>
              <a:gd name="T7" fmla="*/ 244 h 404"/>
              <a:gd name="T8" fmla="*/ 12 w 365"/>
              <a:gd name="T9" fmla="*/ 138 h 404"/>
              <a:gd name="T10" fmla="*/ 19 w 365"/>
              <a:gd name="T11" fmla="*/ 90 h 404"/>
              <a:gd name="T12" fmla="*/ 44 w 365"/>
              <a:gd name="T13" fmla="*/ 59 h 404"/>
              <a:gd name="T14" fmla="*/ 97 w 365"/>
              <a:gd name="T15" fmla="*/ 1 h 404"/>
              <a:gd name="T16" fmla="*/ 144 w 365"/>
              <a:gd name="T17" fmla="*/ 12 h 404"/>
              <a:gd name="T18" fmla="*/ 189 w 365"/>
              <a:gd name="T19" fmla="*/ 49 h 404"/>
              <a:gd name="T20" fmla="*/ 224 w 365"/>
              <a:gd name="T21" fmla="*/ 69 h 404"/>
              <a:gd name="T22" fmla="*/ 268 w 365"/>
              <a:gd name="T23" fmla="*/ 92 h 404"/>
              <a:gd name="T24" fmla="*/ 302 w 365"/>
              <a:gd name="T25" fmla="*/ 141 h 404"/>
              <a:gd name="T26" fmla="*/ 337 w 365"/>
              <a:gd name="T27" fmla="*/ 190 h 404"/>
              <a:gd name="T28" fmla="*/ 334 w 365"/>
              <a:gd name="T29" fmla="*/ 234 h 404"/>
              <a:gd name="T30" fmla="*/ 364 w 365"/>
              <a:gd name="T31" fmla="*/ 257 h 404"/>
              <a:gd name="T32" fmla="*/ 267 w 365"/>
              <a:gd name="T33" fmla="*/ 279 h 404"/>
              <a:gd name="T34" fmla="*/ 104 w 365"/>
              <a:gd name="T35" fmla="*/ 312 h 404"/>
              <a:gd name="T36" fmla="*/ 193 w 365"/>
              <a:gd name="T37" fmla="*/ 286 h 404"/>
              <a:gd name="T38" fmla="*/ 112 w 365"/>
              <a:gd name="T39" fmla="*/ 114 h 404"/>
              <a:gd name="T40" fmla="*/ 107 w 365"/>
              <a:gd name="T41" fmla="*/ 113 h 404"/>
              <a:gd name="T42" fmla="*/ 92 w 365"/>
              <a:gd name="T43" fmla="*/ 128 h 404"/>
              <a:gd name="T44" fmla="*/ 78 w 365"/>
              <a:gd name="T45" fmla="*/ 120 h 404"/>
              <a:gd name="T46" fmla="*/ 73 w 365"/>
              <a:gd name="T47" fmla="*/ 158 h 404"/>
              <a:gd name="T48" fmla="*/ 72 w 365"/>
              <a:gd name="T49" fmla="*/ 161 h 404"/>
              <a:gd name="T50" fmla="*/ 97 w 365"/>
              <a:gd name="T51" fmla="*/ 209 h 404"/>
              <a:gd name="T52" fmla="*/ 85 w 365"/>
              <a:gd name="T53" fmla="*/ 205 h 404"/>
              <a:gd name="T54" fmla="*/ 103 w 365"/>
              <a:gd name="T55" fmla="*/ 248 h 404"/>
              <a:gd name="T56" fmla="*/ 114 w 365"/>
              <a:gd name="T57" fmla="*/ 275 h 404"/>
              <a:gd name="T58" fmla="*/ 115 w 365"/>
              <a:gd name="T59" fmla="*/ 278 h 404"/>
              <a:gd name="T60" fmla="*/ 113 w 365"/>
              <a:gd name="T61" fmla="*/ 307 h 404"/>
              <a:gd name="T62" fmla="*/ 149 w 365"/>
              <a:gd name="T63" fmla="*/ 135 h 404"/>
              <a:gd name="T64" fmla="*/ 361 w 365"/>
              <a:gd name="T65" fmla="*/ 260 h 404"/>
              <a:gd name="T66" fmla="*/ 287 w 365"/>
              <a:gd name="T67" fmla="*/ 252 h 404"/>
              <a:gd name="T68" fmla="*/ 287 w 365"/>
              <a:gd name="T69" fmla="*/ 231 h 404"/>
              <a:gd name="T70" fmla="*/ 335 w 365"/>
              <a:gd name="T71" fmla="*/ 187 h 404"/>
              <a:gd name="T72" fmla="*/ 252 w 365"/>
              <a:gd name="T73" fmla="*/ 223 h 404"/>
              <a:gd name="T74" fmla="*/ 299 w 365"/>
              <a:gd name="T75" fmla="*/ 140 h 404"/>
              <a:gd name="T76" fmla="*/ 230 w 365"/>
              <a:gd name="T77" fmla="*/ 211 h 404"/>
              <a:gd name="T78" fmla="*/ 265 w 365"/>
              <a:gd name="T79" fmla="*/ 86 h 404"/>
              <a:gd name="T80" fmla="*/ 206 w 365"/>
              <a:gd name="T81" fmla="*/ 192 h 404"/>
              <a:gd name="T82" fmla="*/ 216 w 365"/>
              <a:gd name="T83" fmla="*/ 65 h 404"/>
              <a:gd name="T84" fmla="*/ 195 w 365"/>
              <a:gd name="T85" fmla="*/ 122 h 404"/>
              <a:gd name="T86" fmla="*/ 177 w 365"/>
              <a:gd name="T87" fmla="*/ 46 h 404"/>
              <a:gd name="T88" fmla="*/ 164 w 365"/>
              <a:gd name="T89" fmla="*/ 111 h 404"/>
              <a:gd name="T90" fmla="*/ 149 w 365"/>
              <a:gd name="T91" fmla="*/ 135 h 404"/>
              <a:gd name="T92" fmla="*/ 213 w 365"/>
              <a:gd name="T93" fmla="*/ 177 h 404"/>
              <a:gd name="T94" fmla="*/ 193 w 365"/>
              <a:gd name="T95" fmla="*/ 143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65" h="404">
                <a:moveTo>
                  <a:pt x="260" y="404"/>
                </a:moveTo>
                <a:cubicBezTo>
                  <a:pt x="260" y="403"/>
                  <a:pt x="226" y="358"/>
                  <a:pt x="194" y="289"/>
                </a:cubicBezTo>
                <a:cubicBezTo>
                  <a:pt x="182" y="292"/>
                  <a:pt x="171" y="297"/>
                  <a:pt x="162" y="303"/>
                </a:cubicBezTo>
                <a:cubicBezTo>
                  <a:pt x="155" y="307"/>
                  <a:pt x="148" y="312"/>
                  <a:pt x="141" y="317"/>
                </a:cubicBezTo>
                <a:cubicBezTo>
                  <a:pt x="109" y="340"/>
                  <a:pt x="76" y="363"/>
                  <a:pt x="43" y="361"/>
                </a:cubicBezTo>
                <a:cubicBezTo>
                  <a:pt x="39" y="361"/>
                  <a:pt x="39" y="361"/>
                  <a:pt x="39" y="361"/>
                </a:cubicBezTo>
                <a:cubicBezTo>
                  <a:pt x="42" y="359"/>
                  <a:pt x="42" y="359"/>
                  <a:pt x="42" y="359"/>
                </a:cubicBezTo>
                <a:cubicBezTo>
                  <a:pt x="46" y="355"/>
                  <a:pt x="76" y="328"/>
                  <a:pt x="95" y="315"/>
                </a:cubicBezTo>
                <a:cubicBezTo>
                  <a:pt x="72" y="320"/>
                  <a:pt x="33" y="327"/>
                  <a:pt x="23" y="324"/>
                </a:cubicBezTo>
                <a:cubicBezTo>
                  <a:pt x="20" y="323"/>
                  <a:pt x="20" y="323"/>
                  <a:pt x="20" y="323"/>
                </a:cubicBezTo>
                <a:cubicBezTo>
                  <a:pt x="23" y="321"/>
                  <a:pt x="23" y="321"/>
                  <a:pt x="23" y="321"/>
                </a:cubicBezTo>
                <a:cubicBezTo>
                  <a:pt x="34" y="315"/>
                  <a:pt x="80" y="289"/>
                  <a:pt x="107" y="278"/>
                </a:cubicBezTo>
                <a:cubicBezTo>
                  <a:pt x="76" y="277"/>
                  <a:pt x="21" y="270"/>
                  <a:pt x="6" y="256"/>
                </a:cubicBezTo>
                <a:cubicBezTo>
                  <a:pt x="3" y="254"/>
                  <a:pt x="3" y="254"/>
                  <a:pt x="3" y="254"/>
                </a:cubicBezTo>
                <a:cubicBezTo>
                  <a:pt x="6" y="253"/>
                  <a:pt x="6" y="253"/>
                  <a:pt x="6" y="253"/>
                </a:cubicBezTo>
                <a:cubicBezTo>
                  <a:pt x="17" y="251"/>
                  <a:pt x="55" y="245"/>
                  <a:pt x="81" y="244"/>
                </a:cubicBezTo>
                <a:cubicBezTo>
                  <a:pt x="52" y="231"/>
                  <a:pt x="6" y="205"/>
                  <a:pt x="1" y="196"/>
                </a:cubicBezTo>
                <a:cubicBezTo>
                  <a:pt x="0" y="194"/>
                  <a:pt x="0" y="192"/>
                  <a:pt x="2" y="191"/>
                </a:cubicBezTo>
                <a:cubicBezTo>
                  <a:pt x="9" y="185"/>
                  <a:pt x="51" y="192"/>
                  <a:pt x="77" y="200"/>
                </a:cubicBezTo>
                <a:cubicBezTo>
                  <a:pt x="52" y="181"/>
                  <a:pt x="14" y="150"/>
                  <a:pt x="12" y="138"/>
                </a:cubicBezTo>
                <a:cubicBezTo>
                  <a:pt x="11" y="135"/>
                  <a:pt x="12" y="133"/>
                  <a:pt x="15" y="133"/>
                </a:cubicBezTo>
                <a:cubicBezTo>
                  <a:pt x="22" y="130"/>
                  <a:pt x="44" y="141"/>
                  <a:pt x="62" y="152"/>
                </a:cubicBezTo>
                <a:cubicBezTo>
                  <a:pt x="50" y="139"/>
                  <a:pt x="36" y="123"/>
                  <a:pt x="29" y="115"/>
                </a:cubicBezTo>
                <a:cubicBezTo>
                  <a:pt x="19" y="101"/>
                  <a:pt x="16" y="93"/>
                  <a:pt x="19" y="90"/>
                </a:cubicBezTo>
                <a:cubicBezTo>
                  <a:pt x="22" y="88"/>
                  <a:pt x="28" y="88"/>
                  <a:pt x="36" y="92"/>
                </a:cubicBezTo>
                <a:cubicBezTo>
                  <a:pt x="46" y="96"/>
                  <a:pt x="60" y="104"/>
                  <a:pt x="71" y="111"/>
                </a:cubicBezTo>
                <a:cubicBezTo>
                  <a:pt x="57" y="93"/>
                  <a:pt x="40" y="69"/>
                  <a:pt x="42" y="61"/>
                </a:cubicBezTo>
                <a:cubicBezTo>
                  <a:pt x="42" y="60"/>
                  <a:pt x="43" y="59"/>
                  <a:pt x="44" y="59"/>
                </a:cubicBezTo>
                <a:cubicBezTo>
                  <a:pt x="52" y="57"/>
                  <a:pt x="90" y="91"/>
                  <a:pt x="105" y="107"/>
                </a:cubicBezTo>
                <a:cubicBezTo>
                  <a:pt x="104" y="101"/>
                  <a:pt x="102" y="91"/>
                  <a:pt x="99" y="74"/>
                </a:cubicBezTo>
                <a:cubicBezTo>
                  <a:pt x="98" y="67"/>
                  <a:pt x="88" y="5"/>
                  <a:pt x="95" y="1"/>
                </a:cubicBezTo>
                <a:cubicBezTo>
                  <a:pt x="96" y="0"/>
                  <a:pt x="96" y="0"/>
                  <a:pt x="97" y="1"/>
                </a:cubicBezTo>
                <a:cubicBezTo>
                  <a:pt x="105" y="4"/>
                  <a:pt x="127" y="68"/>
                  <a:pt x="143" y="117"/>
                </a:cubicBezTo>
                <a:cubicBezTo>
                  <a:pt x="143" y="112"/>
                  <a:pt x="142" y="108"/>
                  <a:pt x="142" y="104"/>
                </a:cubicBezTo>
                <a:cubicBezTo>
                  <a:pt x="134" y="15"/>
                  <a:pt x="139" y="13"/>
                  <a:pt x="141" y="12"/>
                </a:cubicBezTo>
                <a:cubicBezTo>
                  <a:pt x="141" y="11"/>
                  <a:pt x="143" y="11"/>
                  <a:pt x="144" y="12"/>
                </a:cubicBezTo>
                <a:cubicBezTo>
                  <a:pt x="151" y="17"/>
                  <a:pt x="162" y="68"/>
                  <a:pt x="166" y="99"/>
                </a:cubicBezTo>
                <a:cubicBezTo>
                  <a:pt x="167" y="87"/>
                  <a:pt x="170" y="70"/>
                  <a:pt x="174" y="45"/>
                </a:cubicBezTo>
                <a:cubicBezTo>
                  <a:pt x="175" y="37"/>
                  <a:pt x="177" y="33"/>
                  <a:pt x="180" y="33"/>
                </a:cubicBezTo>
                <a:cubicBezTo>
                  <a:pt x="182" y="32"/>
                  <a:pt x="186" y="32"/>
                  <a:pt x="189" y="49"/>
                </a:cubicBezTo>
                <a:cubicBezTo>
                  <a:pt x="193" y="69"/>
                  <a:pt x="197" y="93"/>
                  <a:pt x="198" y="113"/>
                </a:cubicBezTo>
                <a:cubicBezTo>
                  <a:pt x="202" y="101"/>
                  <a:pt x="207" y="85"/>
                  <a:pt x="214" y="64"/>
                </a:cubicBezTo>
                <a:cubicBezTo>
                  <a:pt x="217" y="55"/>
                  <a:pt x="219" y="54"/>
                  <a:pt x="221" y="54"/>
                </a:cubicBezTo>
                <a:cubicBezTo>
                  <a:pt x="222" y="54"/>
                  <a:pt x="224" y="56"/>
                  <a:pt x="224" y="69"/>
                </a:cubicBezTo>
                <a:cubicBezTo>
                  <a:pt x="222" y="111"/>
                  <a:pt x="220" y="139"/>
                  <a:pt x="218" y="158"/>
                </a:cubicBezTo>
                <a:cubicBezTo>
                  <a:pt x="230" y="133"/>
                  <a:pt x="249" y="101"/>
                  <a:pt x="259" y="87"/>
                </a:cubicBezTo>
                <a:cubicBezTo>
                  <a:pt x="262" y="84"/>
                  <a:pt x="264" y="82"/>
                  <a:pt x="266" y="83"/>
                </a:cubicBezTo>
                <a:cubicBezTo>
                  <a:pt x="268" y="84"/>
                  <a:pt x="269" y="86"/>
                  <a:pt x="268" y="92"/>
                </a:cubicBezTo>
                <a:cubicBezTo>
                  <a:pt x="254" y="147"/>
                  <a:pt x="245" y="177"/>
                  <a:pt x="240" y="192"/>
                </a:cubicBezTo>
                <a:cubicBezTo>
                  <a:pt x="249" y="182"/>
                  <a:pt x="265" y="163"/>
                  <a:pt x="293" y="133"/>
                </a:cubicBezTo>
                <a:cubicBezTo>
                  <a:pt x="300" y="125"/>
                  <a:pt x="303" y="126"/>
                  <a:pt x="304" y="127"/>
                </a:cubicBezTo>
                <a:cubicBezTo>
                  <a:pt x="306" y="128"/>
                  <a:pt x="307" y="130"/>
                  <a:pt x="302" y="141"/>
                </a:cubicBezTo>
                <a:cubicBezTo>
                  <a:pt x="292" y="163"/>
                  <a:pt x="280" y="187"/>
                  <a:pt x="270" y="203"/>
                </a:cubicBezTo>
                <a:cubicBezTo>
                  <a:pt x="286" y="193"/>
                  <a:pt x="310" y="182"/>
                  <a:pt x="332" y="177"/>
                </a:cubicBezTo>
                <a:cubicBezTo>
                  <a:pt x="336" y="176"/>
                  <a:pt x="340" y="177"/>
                  <a:pt x="341" y="180"/>
                </a:cubicBezTo>
                <a:cubicBezTo>
                  <a:pt x="342" y="181"/>
                  <a:pt x="343" y="185"/>
                  <a:pt x="337" y="190"/>
                </a:cubicBezTo>
                <a:cubicBezTo>
                  <a:pt x="317" y="208"/>
                  <a:pt x="303" y="219"/>
                  <a:pt x="293" y="227"/>
                </a:cubicBezTo>
                <a:cubicBezTo>
                  <a:pt x="307" y="224"/>
                  <a:pt x="323" y="221"/>
                  <a:pt x="331" y="220"/>
                </a:cubicBezTo>
                <a:cubicBezTo>
                  <a:pt x="339" y="219"/>
                  <a:pt x="344" y="220"/>
                  <a:pt x="345" y="223"/>
                </a:cubicBezTo>
                <a:cubicBezTo>
                  <a:pt x="346" y="227"/>
                  <a:pt x="343" y="230"/>
                  <a:pt x="334" y="234"/>
                </a:cubicBezTo>
                <a:cubicBezTo>
                  <a:pt x="315" y="243"/>
                  <a:pt x="303" y="248"/>
                  <a:pt x="295" y="252"/>
                </a:cubicBezTo>
                <a:cubicBezTo>
                  <a:pt x="301" y="252"/>
                  <a:pt x="310" y="252"/>
                  <a:pt x="321" y="253"/>
                </a:cubicBezTo>
                <a:cubicBezTo>
                  <a:pt x="342" y="255"/>
                  <a:pt x="363" y="257"/>
                  <a:pt x="363" y="257"/>
                </a:cubicBezTo>
                <a:cubicBezTo>
                  <a:pt x="364" y="257"/>
                  <a:pt x="364" y="257"/>
                  <a:pt x="364" y="257"/>
                </a:cubicBezTo>
                <a:cubicBezTo>
                  <a:pt x="364" y="257"/>
                  <a:pt x="364" y="257"/>
                  <a:pt x="364" y="257"/>
                </a:cubicBezTo>
                <a:cubicBezTo>
                  <a:pt x="365" y="258"/>
                  <a:pt x="365" y="259"/>
                  <a:pt x="364" y="260"/>
                </a:cubicBezTo>
                <a:cubicBezTo>
                  <a:pt x="363" y="264"/>
                  <a:pt x="347" y="269"/>
                  <a:pt x="318" y="274"/>
                </a:cubicBezTo>
                <a:cubicBezTo>
                  <a:pt x="302" y="277"/>
                  <a:pt x="285" y="278"/>
                  <a:pt x="267" y="279"/>
                </a:cubicBezTo>
                <a:cubicBezTo>
                  <a:pt x="243" y="281"/>
                  <a:pt x="219" y="283"/>
                  <a:pt x="197" y="288"/>
                </a:cubicBezTo>
                <a:cubicBezTo>
                  <a:pt x="229" y="356"/>
                  <a:pt x="262" y="402"/>
                  <a:pt x="263" y="402"/>
                </a:cubicBezTo>
                <a:lnTo>
                  <a:pt x="260" y="404"/>
                </a:lnTo>
                <a:close/>
                <a:moveTo>
                  <a:pt x="104" y="312"/>
                </a:moveTo>
                <a:cubicBezTo>
                  <a:pt x="90" y="321"/>
                  <a:pt x="61" y="346"/>
                  <a:pt x="47" y="359"/>
                </a:cubicBezTo>
                <a:cubicBezTo>
                  <a:pt x="78" y="358"/>
                  <a:pt x="109" y="336"/>
                  <a:pt x="139" y="315"/>
                </a:cubicBezTo>
                <a:cubicBezTo>
                  <a:pt x="146" y="310"/>
                  <a:pt x="153" y="305"/>
                  <a:pt x="160" y="300"/>
                </a:cubicBezTo>
                <a:cubicBezTo>
                  <a:pt x="170" y="294"/>
                  <a:pt x="181" y="289"/>
                  <a:pt x="193" y="286"/>
                </a:cubicBezTo>
                <a:cubicBezTo>
                  <a:pt x="173" y="242"/>
                  <a:pt x="154" y="190"/>
                  <a:pt x="145" y="134"/>
                </a:cubicBezTo>
                <a:cubicBezTo>
                  <a:pt x="122" y="59"/>
                  <a:pt x="102" y="7"/>
                  <a:pt x="96" y="3"/>
                </a:cubicBezTo>
                <a:cubicBezTo>
                  <a:pt x="92" y="10"/>
                  <a:pt x="103" y="94"/>
                  <a:pt x="109" y="111"/>
                </a:cubicBezTo>
                <a:cubicBezTo>
                  <a:pt x="110" y="113"/>
                  <a:pt x="111" y="113"/>
                  <a:pt x="112" y="114"/>
                </a:cubicBezTo>
                <a:cubicBezTo>
                  <a:pt x="112" y="114"/>
                  <a:pt x="113" y="115"/>
                  <a:pt x="112" y="116"/>
                </a:cubicBezTo>
                <a:cubicBezTo>
                  <a:pt x="111" y="117"/>
                  <a:pt x="111" y="117"/>
                  <a:pt x="111" y="117"/>
                </a:cubicBezTo>
                <a:cubicBezTo>
                  <a:pt x="110" y="117"/>
                  <a:pt x="110" y="117"/>
                  <a:pt x="110" y="117"/>
                </a:cubicBezTo>
                <a:cubicBezTo>
                  <a:pt x="109" y="117"/>
                  <a:pt x="109" y="117"/>
                  <a:pt x="107" y="113"/>
                </a:cubicBezTo>
                <a:cubicBezTo>
                  <a:pt x="98" y="103"/>
                  <a:pt x="60" y="67"/>
                  <a:pt x="47" y="62"/>
                </a:cubicBezTo>
                <a:cubicBezTo>
                  <a:pt x="45" y="61"/>
                  <a:pt x="44" y="62"/>
                  <a:pt x="44" y="62"/>
                </a:cubicBezTo>
                <a:cubicBezTo>
                  <a:pt x="43" y="69"/>
                  <a:pt x="65" y="101"/>
                  <a:pt x="80" y="117"/>
                </a:cubicBezTo>
                <a:cubicBezTo>
                  <a:pt x="87" y="122"/>
                  <a:pt x="91" y="126"/>
                  <a:pt x="92" y="128"/>
                </a:cubicBezTo>
                <a:cubicBezTo>
                  <a:pt x="92" y="129"/>
                  <a:pt x="92" y="129"/>
                  <a:pt x="92" y="129"/>
                </a:cubicBezTo>
                <a:cubicBezTo>
                  <a:pt x="91" y="130"/>
                  <a:pt x="91" y="130"/>
                  <a:pt x="91" y="130"/>
                </a:cubicBezTo>
                <a:cubicBezTo>
                  <a:pt x="90" y="131"/>
                  <a:pt x="88" y="130"/>
                  <a:pt x="88" y="129"/>
                </a:cubicBezTo>
                <a:cubicBezTo>
                  <a:pt x="86" y="128"/>
                  <a:pt x="82" y="125"/>
                  <a:pt x="78" y="120"/>
                </a:cubicBezTo>
                <a:cubicBezTo>
                  <a:pt x="65" y="110"/>
                  <a:pt x="42" y="96"/>
                  <a:pt x="28" y="92"/>
                </a:cubicBezTo>
                <a:cubicBezTo>
                  <a:pt x="24" y="91"/>
                  <a:pt x="22" y="92"/>
                  <a:pt x="21" y="92"/>
                </a:cubicBezTo>
                <a:cubicBezTo>
                  <a:pt x="21" y="93"/>
                  <a:pt x="21" y="94"/>
                  <a:pt x="21" y="95"/>
                </a:cubicBezTo>
                <a:cubicBezTo>
                  <a:pt x="23" y="107"/>
                  <a:pt x="56" y="143"/>
                  <a:pt x="73" y="158"/>
                </a:cubicBezTo>
                <a:cubicBezTo>
                  <a:pt x="79" y="162"/>
                  <a:pt x="83" y="165"/>
                  <a:pt x="84" y="167"/>
                </a:cubicBezTo>
                <a:cubicBezTo>
                  <a:pt x="84" y="168"/>
                  <a:pt x="84" y="168"/>
                  <a:pt x="84" y="168"/>
                </a:cubicBezTo>
                <a:cubicBezTo>
                  <a:pt x="83" y="169"/>
                  <a:pt x="83" y="169"/>
                  <a:pt x="83" y="169"/>
                </a:cubicBezTo>
                <a:cubicBezTo>
                  <a:pt x="82" y="170"/>
                  <a:pt x="78" y="166"/>
                  <a:pt x="72" y="161"/>
                </a:cubicBezTo>
                <a:cubicBezTo>
                  <a:pt x="55" y="150"/>
                  <a:pt x="22" y="133"/>
                  <a:pt x="15" y="135"/>
                </a:cubicBezTo>
                <a:cubicBezTo>
                  <a:pt x="15" y="136"/>
                  <a:pt x="14" y="136"/>
                  <a:pt x="15" y="137"/>
                </a:cubicBezTo>
                <a:cubicBezTo>
                  <a:pt x="17" y="150"/>
                  <a:pt x="65" y="187"/>
                  <a:pt x="87" y="203"/>
                </a:cubicBezTo>
                <a:cubicBezTo>
                  <a:pt x="92" y="205"/>
                  <a:pt x="96" y="207"/>
                  <a:pt x="97" y="209"/>
                </a:cubicBezTo>
                <a:cubicBezTo>
                  <a:pt x="98" y="210"/>
                  <a:pt x="99" y="211"/>
                  <a:pt x="99" y="212"/>
                </a:cubicBezTo>
                <a:cubicBezTo>
                  <a:pt x="98" y="213"/>
                  <a:pt x="98" y="213"/>
                  <a:pt x="98" y="213"/>
                </a:cubicBezTo>
                <a:cubicBezTo>
                  <a:pt x="97" y="213"/>
                  <a:pt x="97" y="213"/>
                  <a:pt x="97" y="213"/>
                </a:cubicBezTo>
                <a:cubicBezTo>
                  <a:pt x="96" y="213"/>
                  <a:pt x="91" y="210"/>
                  <a:pt x="85" y="205"/>
                </a:cubicBezTo>
                <a:cubicBezTo>
                  <a:pt x="62" y="196"/>
                  <a:pt x="11" y="188"/>
                  <a:pt x="3" y="193"/>
                </a:cubicBezTo>
                <a:cubicBezTo>
                  <a:pt x="3" y="194"/>
                  <a:pt x="3" y="194"/>
                  <a:pt x="3" y="195"/>
                </a:cubicBezTo>
                <a:cubicBezTo>
                  <a:pt x="10" y="206"/>
                  <a:pt x="64" y="233"/>
                  <a:pt x="89" y="244"/>
                </a:cubicBezTo>
                <a:cubicBezTo>
                  <a:pt x="97" y="244"/>
                  <a:pt x="102" y="245"/>
                  <a:pt x="103" y="248"/>
                </a:cubicBezTo>
                <a:cubicBezTo>
                  <a:pt x="104" y="249"/>
                  <a:pt x="104" y="250"/>
                  <a:pt x="103" y="251"/>
                </a:cubicBezTo>
                <a:cubicBezTo>
                  <a:pt x="101" y="252"/>
                  <a:pt x="95" y="250"/>
                  <a:pt x="87" y="247"/>
                </a:cubicBezTo>
                <a:cubicBezTo>
                  <a:pt x="70" y="247"/>
                  <a:pt x="40" y="250"/>
                  <a:pt x="10" y="255"/>
                </a:cubicBezTo>
                <a:cubicBezTo>
                  <a:pt x="29" y="269"/>
                  <a:pt x="89" y="275"/>
                  <a:pt x="114" y="275"/>
                </a:cubicBezTo>
                <a:cubicBezTo>
                  <a:pt x="120" y="273"/>
                  <a:pt x="124" y="272"/>
                  <a:pt x="126" y="273"/>
                </a:cubicBezTo>
                <a:cubicBezTo>
                  <a:pt x="127" y="274"/>
                  <a:pt x="128" y="274"/>
                  <a:pt x="128" y="275"/>
                </a:cubicBezTo>
                <a:cubicBezTo>
                  <a:pt x="128" y="276"/>
                  <a:pt x="128" y="276"/>
                  <a:pt x="126" y="277"/>
                </a:cubicBezTo>
                <a:cubicBezTo>
                  <a:pt x="125" y="278"/>
                  <a:pt x="121" y="278"/>
                  <a:pt x="115" y="278"/>
                </a:cubicBezTo>
                <a:cubicBezTo>
                  <a:pt x="95" y="285"/>
                  <a:pt x="56" y="306"/>
                  <a:pt x="28" y="322"/>
                </a:cubicBezTo>
                <a:cubicBezTo>
                  <a:pt x="44" y="323"/>
                  <a:pt x="87" y="313"/>
                  <a:pt x="104" y="309"/>
                </a:cubicBezTo>
                <a:cubicBezTo>
                  <a:pt x="107" y="308"/>
                  <a:pt x="109" y="307"/>
                  <a:pt x="111" y="307"/>
                </a:cubicBezTo>
                <a:cubicBezTo>
                  <a:pt x="111" y="306"/>
                  <a:pt x="113" y="306"/>
                  <a:pt x="113" y="307"/>
                </a:cubicBezTo>
                <a:cubicBezTo>
                  <a:pt x="114" y="308"/>
                  <a:pt x="114" y="308"/>
                  <a:pt x="114" y="308"/>
                </a:cubicBezTo>
                <a:cubicBezTo>
                  <a:pt x="113" y="309"/>
                  <a:pt x="113" y="309"/>
                  <a:pt x="113" y="309"/>
                </a:cubicBezTo>
                <a:cubicBezTo>
                  <a:pt x="112" y="310"/>
                  <a:pt x="109" y="311"/>
                  <a:pt x="104" y="312"/>
                </a:cubicBezTo>
                <a:close/>
                <a:moveTo>
                  <a:pt x="149" y="135"/>
                </a:moveTo>
                <a:cubicBezTo>
                  <a:pt x="158" y="190"/>
                  <a:pt x="176" y="242"/>
                  <a:pt x="196" y="285"/>
                </a:cubicBezTo>
                <a:cubicBezTo>
                  <a:pt x="218" y="280"/>
                  <a:pt x="243" y="278"/>
                  <a:pt x="267" y="276"/>
                </a:cubicBezTo>
                <a:cubicBezTo>
                  <a:pt x="285" y="275"/>
                  <a:pt x="302" y="274"/>
                  <a:pt x="317" y="271"/>
                </a:cubicBezTo>
                <a:cubicBezTo>
                  <a:pt x="349" y="266"/>
                  <a:pt x="358" y="261"/>
                  <a:pt x="361" y="260"/>
                </a:cubicBezTo>
                <a:cubicBezTo>
                  <a:pt x="332" y="257"/>
                  <a:pt x="302" y="255"/>
                  <a:pt x="287" y="255"/>
                </a:cubicBezTo>
                <a:cubicBezTo>
                  <a:pt x="280" y="258"/>
                  <a:pt x="278" y="258"/>
                  <a:pt x="277" y="257"/>
                </a:cubicBezTo>
                <a:cubicBezTo>
                  <a:pt x="277" y="257"/>
                  <a:pt x="276" y="256"/>
                  <a:pt x="277" y="255"/>
                </a:cubicBezTo>
                <a:cubicBezTo>
                  <a:pt x="277" y="254"/>
                  <a:pt x="277" y="252"/>
                  <a:pt x="287" y="252"/>
                </a:cubicBezTo>
                <a:cubicBezTo>
                  <a:pt x="296" y="249"/>
                  <a:pt x="311" y="242"/>
                  <a:pt x="333" y="232"/>
                </a:cubicBezTo>
                <a:cubicBezTo>
                  <a:pt x="341" y="228"/>
                  <a:pt x="343" y="225"/>
                  <a:pt x="343" y="224"/>
                </a:cubicBezTo>
                <a:cubicBezTo>
                  <a:pt x="342" y="223"/>
                  <a:pt x="339" y="222"/>
                  <a:pt x="331" y="223"/>
                </a:cubicBezTo>
                <a:cubicBezTo>
                  <a:pt x="312" y="226"/>
                  <a:pt x="297" y="229"/>
                  <a:pt x="287" y="231"/>
                </a:cubicBezTo>
                <a:cubicBezTo>
                  <a:pt x="274" y="239"/>
                  <a:pt x="272" y="238"/>
                  <a:pt x="271" y="238"/>
                </a:cubicBezTo>
                <a:cubicBezTo>
                  <a:pt x="269" y="237"/>
                  <a:pt x="269" y="236"/>
                  <a:pt x="269" y="235"/>
                </a:cubicBezTo>
                <a:cubicBezTo>
                  <a:pt x="269" y="233"/>
                  <a:pt x="276" y="231"/>
                  <a:pt x="285" y="228"/>
                </a:cubicBezTo>
                <a:cubicBezTo>
                  <a:pt x="295" y="221"/>
                  <a:pt x="312" y="209"/>
                  <a:pt x="335" y="187"/>
                </a:cubicBezTo>
                <a:cubicBezTo>
                  <a:pt x="338" y="185"/>
                  <a:pt x="339" y="182"/>
                  <a:pt x="339" y="181"/>
                </a:cubicBezTo>
                <a:cubicBezTo>
                  <a:pt x="338" y="180"/>
                  <a:pt x="336" y="179"/>
                  <a:pt x="333" y="180"/>
                </a:cubicBezTo>
                <a:cubicBezTo>
                  <a:pt x="307" y="186"/>
                  <a:pt x="281" y="199"/>
                  <a:pt x="266" y="209"/>
                </a:cubicBezTo>
                <a:cubicBezTo>
                  <a:pt x="260" y="217"/>
                  <a:pt x="256" y="222"/>
                  <a:pt x="252" y="223"/>
                </a:cubicBezTo>
                <a:cubicBezTo>
                  <a:pt x="249" y="224"/>
                  <a:pt x="248" y="224"/>
                  <a:pt x="247" y="223"/>
                </a:cubicBezTo>
                <a:cubicBezTo>
                  <a:pt x="247" y="223"/>
                  <a:pt x="247" y="222"/>
                  <a:pt x="247" y="221"/>
                </a:cubicBezTo>
                <a:cubicBezTo>
                  <a:pt x="247" y="219"/>
                  <a:pt x="254" y="213"/>
                  <a:pt x="264" y="207"/>
                </a:cubicBezTo>
                <a:cubicBezTo>
                  <a:pt x="273" y="194"/>
                  <a:pt x="285" y="171"/>
                  <a:pt x="299" y="140"/>
                </a:cubicBezTo>
                <a:cubicBezTo>
                  <a:pt x="303" y="132"/>
                  <a:pt x="303" y="129"/>
                  <a:pt x="303" y="129"/>
                </a:cubicBezTo>
                <a:cubicBezTo>
                  <a:pt x="302" y="129"/>
                  <a:pt x="301" y="130"/>
                  <a:pt x="295" y="135"/>
                </a:cubicBezTo>
                <a:cubicBezTo>
                  <a:pt x="260" y="174"/>
                  <a:pt x="244" y="192"/>
                  <a:pt x="236" y="201"/>
                </a:cubicBezTo>
                <a:cubicBezTo>
                  <a:pt x="233" y="211"/>
                  <a:pt x="231" y="211"/>
                  <a:pt x="230" y="211"/>
                </a:cubicBezTo>
                <a:cubicBezTo>
                  <a:pt x="229" y="211"/>
                  <a:pt x="228" y="210"/>
                  <a:pt x="228" y="210"/>
                </a:cubicBezTo>
                <a:cubicBezTo>
                  <a:pt x="228" y="209"/>
                  <a:pt x="227" y="208"/>
                  <a:pt x="234" y="199"/>
                </a:cubicBezTo>
                <a:cubicBezTo>
                  <a:pt x="240" y="185"/>
                  <a:pt x="250" y="152"/>
                  <a:pt x="265" y="92"/>
                </a:cubicBezTo>
                <a:cubicBezTo>
                  <a:pt x="266" y="88"/>
                  <a:pt x="265" y="86"/>
                  <a:pt x="265" y="86"/>
                </a:cubicBezTo>
                <a:cubicBezTo>
                  <a:pt x="265" y="86"/>
                  <a:pt x="263" y="86"/>
                  <a:pt x="262" y="89"/>
                </a:cubicBezTo>
                <a:cubicBezTo>
                  <a:pt x="247" y="109"/>
                  <a:pt x="228" y="144"/>
                  <a:pt x="217" y="167"/>
                </a:cubicBezTo>
                <a:cubicBezTo>
                  <a:pt x="214" y="192"/>
                  <a:pt x="210" y="193"/>
                  <a:pt x="209" y="193"/>
                </a:cubicBezTo>
                <a:cubicBezTo>
                  <a:pt x="208" y="193"/>
                  <a:pt x="207" y="193"/>
                  <a:pt x="206" y="192"/>
                </a:cubicBezTo>
                <a:cubicBezTo>
                  <a:pt x="205" y="189"/>
                  <a:pt x="208" y="179"/>
                  <a:pt x="214" y="166"/>
                </a:cubicBezTo>
                <a:cubicBezTo>
                  <a:pt x="216" y="149"/>
                  <a:pt x="219" y="119"/>
                  <a:pt x="221" y="68"/>
                </a:cubicBezTo>
                <a:cubicBezTo>
                  <a:pt x="221" y="61"/>
                  <a:pt x="220" y="58"/>
                  <a:pt x="220" y="57"/>
                </a:cubicBezTo>
                <a:cubicBezTo>
                  <a:pt x="219" y="58"/>
                  <a:pt x="218" y="60"/>
                  <a:pt x="216" y="65"/>
                </a:cubicBezTo>
                <a:cubicBezTo>
                  <a:pt x="208" y="92"/>
                  <a:pt x="202" y="110"/>
                  <a:pt x="198" y="122"/>
                </a:cubicBezTo>
                <a:cubicBezTo>
                  <a:pt x="198" y="133"/>
                  <a:pt x="197" y="141"/>
                  <a:pt x="194" y="146"/>
                </a:cubicBezTo>
                <a:cubicBezTo>
                  <a:pt x="193" y="149"/>
                  <a:pt x="192" y="151"/>
                  <a:pt x="190" y="150"/>
                </a:cubicBezTo>
                <a:cubicBezTo>
                  <a:pt x="189" y="150"/>
                  <a:pt x="187" y="149"/>
                  <a:pt x="195" y="122"/>
                </a:cubicBezTo>
                <a:cubicBezTo>
                  <a:pt x="195" y="105"/>
                  <a:pt x="192" y="80"/>
                  <a:pt x="186" y="50"/>
                </a:cubicBezTo>
                <a:cubicBezTo>
                  <a:pt x="184" y="38"/>
                  <a:pt x="181" y="36"/>
                  <a:pt x="180" y="36"/>
                </a:cubicBezTo>
                <a:cubicBezTo>
                  <a:pt x="180" y="36"/>
                  <a:pt x="180" y="36"/>
                  <a:pt x="180" y="36"/>
                </a:cubicBezTo>
                <a:cubicBezTo>
                  <a:pt x="180" y="36"/>
                  <a:pt x="178" y="37"/>
                  <a:pt x="177" y="46"/>
                </a:cubicBezTo>
                <a:cubicBezTo>
                  <a:pt x="171" y="83"/>
                  <a:pt x="168" y="102"/>
                  <a:pt x="167" y="112"/>
                </a:cubicBezTo>
                <a:cubicBezTo>
                  <a:pt x="167" y="116"/>
                  <a:pt x="167" y="120"/>
                  <a:pt x="167" y="121"/>
                </a:cubicBezTo>
                <a:cubicBezTo>
                  <a:pt x="166" y="123"/>
                  <a:pt x="166" y="125"/>
                  <a:pt x="164" y="125"/>
                </a:cubicBezTo>
                <a:cubicBezTo>
                  <a:pt x="163" y="124"/>
                  <a:pt x="162" y="124"/>
                  <a:pt x="164" y="111"/>
                </a:cubicBezTo>
                <a:cubicBezTo>
                  <a:pt x="162" y="84"/>
                  <a:pt x="148" y="19"/>
                  <a:pt x="142" y="14"/>
                </a:cubicBezTo>
                <a:cubicBezTo>
                  <a:pt x="141" y="16"/>
                  <a:pt x="138" y="29"/>
                  <a:pt x="145" y="103"/>
                </a:cubicBezTo>
                <a:cubicBezTo>
                  <a:pt x="146" y="114"/>
                  <a:pt x="147" y="123"/>
                  <a:pt x="148" y="133"/>
                </a:cubicBezTo>
                <a:cubicBezTo>
                  <a:pt x="149" y="134"/>
                  <a:pt x="149" y="134"/>
                  <a:pt x="149" y="135"/>
                </a:cubicBezTo>
                <a:close/>
                <a:moveTo>
                  <a:pt x="258" y="215"/>
                </a:moveTo>
                <a:cubicBezTo>
                  <a:pt x="255" y="217"/>
                  <a:pt x="252" y="219"/>
                  <a:pt x="251" y="220"/>
                </a:cubicBezTo>
                <a:cubicBezTo>
                  <a:pt x="253" y="220"/>
                  <a:pt x="255" y="218"/>
                  <a:pt x="258" y="215"/>
                </a:cubicBezTo>
                <a:close/>
                <a:moveTo>
                  <a:pt x="213" y="177"/>
                </a:moveTo>
                <a:cubicBezTo>
                  <a:pt x="210" y="184"/>
                  <a:pt x="208" y="188"/>
                  <a:pt x="209" y="190"/>
                </a:cubicBezTo>
                <a:cubicBezTo>
                  <a:pt x="209" y="189"/>
                  <a:pt x="211" y="187"/>
                  <a:pt x="213" y="177"/>
                </a:cubicBezTo>
                <a:close/>
                <a:moveTo>
                  <a:pt x="195" y="136"/>
                </a:moveTo>
                <a:cubicBezTo>
                  <a:pt x="194" y="139"/>
                  <a:pt x="193" y="141"/>
                  <a:pt x="193" y="143"/>
                </a:cubicBezTo>
                <a:cubicBezTo>
                  <a:pt x="193" y="141"/>
                  <a:pt x="194" y="138"/>
                  <a:pt x="195" y="136"/>
                </a:cubicBezTo>
                <a:close/>
              </a:path>
            </a:pathLst>
          </a:custGeom>
          <a:solidFill>
            <a:srgbClr val="EBE5D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1673751" y="1657796"/>
            <a:ext cx="257176" cy="257176"/>
          </a:xfrm>
          <a:prstGeom prst="ellipse">
            <a:avLst/>
          </a:prstGeom>
          <a:solidFill>
            <a:srgbClr val="8D90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1673751" y="5931854"/>
            <a:ext cx="257176" cy="257176"/>
          </a:xfrm>
          <a:prstGeom prst="ellipse">
            <a:avLst/>
          </a:prstGeom>
          <a:solidFill>
            <a:srgbClr val="8D90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1673751" y="9886198"/>
            <a:ext cx="257176" cy="257176"/>
          </a:xfrm>
          <a:prstGeom prst="ellipse">
            <a:avLst/>
          </a:prstGeom>
          <a:solidFill>
            <a:srgbClr val="8D90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>
            <a:off x="1802339" y="1914972"/>
            <a:ext cx="0" cy="8099885"/>
          </a:xfrm>
          <a:prstGeom prst="line">
            <a:avLst/>
          </a:prstGeom>
          <a:ln w="19050">
            <a:solidFill>
              <a:srgbClr val="8D90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21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 defTabSz="1828891">
              <a:spcBef>
                <a:spcPts val="0"/>
              </a:spcBef>
            </a:pPr>
            <a:r>
              <a:rPr lang="en-US" dirty="0">
                <a:latin typeface="Ovo" panose="02020502070400060406" pitchFamily="18" charset="0"/>
              </a:rPr>
              <a:t>Project Timeline</a:t>
            </a:r>
          </a:p>
        </p:txBody>
      </p:sp>
    </p:spTree>
    <p:extLst>
      <p:ext uri="{BB962C8B-B14F-4D97-AF65-F5344CB8AC3E}">
        <p14:creationId xmlns:p14="http://schemas.microsoft.com/office/powerpoint/2010/main" val="1111270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80"/>
          <p:cNvSpPr/>
          <p:nvPr/>
        </p:nvSpPr>
        <p:spPr>
          <a:xfrm>
            <a:off x="-1" y="4400224"/>
            <a:ext cx="21077379" cy="9315775"/>
          </a:xfrm>
          <a:prstGeom prst="rect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brightnessContrast bright="-6000" contrast="22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22935787" y="12305997"/>
            <a:ext cx="635000" cy="635000"/>
          </a:xfrm>
          <a:prstGeom prst="ellipse">
            <a:avLst/>
          </a:prstGeom>
          <a:solidFill>
            <a:srgbClr val="8D907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>
                <a:latin typeface="Ovo" panose="02020502070400060406" pitchFamily="18" charset="0"/>
              </a:rPr>
              <a:t>Content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0A06-B2D4-43AE-B209-43AB3562C227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>
            <a:noAutofit/>
          </a:bodyPr>
          <a:lstStyle/>
          <a:p>
            <a:r>
              <a:rPr lang="en-US" dirty="0">
                <a:latin typeface="Work Sans" panose="00000500000000000000" pitchFamily="2" charset="0"/>
              </a:rPr>
              <a:t>Introduction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>
                <a:latin typeface="Work Sans" panose="00000500000000000000" pitchFamily="2" charset="0"/>
              </a:rPr>
              <a:t>Table of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 smtClean="0"/>
              <a:t>02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9"/>
          </p:nvPr>
        </p:nvSpPr>
        <p:spPr/>
        <p:txBody>
          <a:bodyPr>
            <a:noAutofit/>
          </a:bodyPr>
          <a:lstStyle/>
          <a:p>
            <a:r>
              <a:rPr lang="en-US" dirty="0">
                <a:latin typeface="Work Sans" panose="00000500000000000000" pitchFamily="2" charset="0"/>
              </a:rPr>
              <a:t>Table of Content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 smtClean="0"/>
              <a:t>03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1"/>
          </p:nvPr>
        </p:nvSpPr>
        <p:spPr/>
        <p:txBody>
          <a:bodyPr>
            <a:noAutofit/>
          </a:bodyPr>
          <a:lstStyle/>
          <a:p>
            <a:r>
              <a:rPr lang="en-US" dirty="0">
                <a:latin typeface="Work Sans" panose="00000500000000000000" pitchFamily="2" charset="0"/>
              </a:rPr>
              <a:t>Profile Company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 smtClean="0"/>
              <a:t>04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3"/>
          </p:nvPr>
        </p:nvSpPr>
        <p:spPr/>
        <p:txBody>
          <a:bodyPr>
            <a:noAutofit/>
          </a:bodyPr>
          <a:lstStyle/>
          <a:p>
            <a:r>
              <a:rPr lang="en-US" dirty="0">
                <a:latin typeface="Work Sans" panose="00000500000000000000" pitchFamily="2" charset="0"/>
              </a:rPr>
              <a:t>Founder Speech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 smtClean="0"/>
              <a:t>08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5"/>
          </p:nvPr>
        </p:nvSpPr>
        <p:spPr/>
        <p:txBody>
          <a:bodyPr>
            <a:noAutofit/>
          </a:bodyPr>
          <a:lstStyle/>
          <a:p>
            <a:r>
              <a:rPr lang="en-US" dirty="0">
                <a:latin typeface="Work Sans" panose="00000500000000000000" pitchFamily="2" charset="0"/>
              </a:rPr>
              <a:t>Milestone / Company History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dirty="0" smtClean="0"/>
              <a:t>09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7"/>
          </p:nvPr>
        </p:nvSpPr>
        <p:spPr/>
        <p:txBody>
          <a:bodyPr>
            <a:noAutofit/>
          </a:bodyPr>
          <a:lstStyle/>
          <a:p>
            <a:r>
              <a:rPr lang="en-US" dirty="0">
                <a:latin typeface="Work Sans" panose="00000500000000000000" pitchFamily="2" charset="0"/>
              </a:rPr>
              <a:t>Meet The Team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9"/>
          </p:nvPr>
        </p:nvSpPr>
        <p:spPr/>
        <p:txBody>
          <a:bodyPr>
            <a:noAutofit/>
          </a:bodyPr>
          <a:lstStyle/>
          <a:p>
            <a:pPr lvl="0" defTabSz="1828891">
              <a:spcBef>
                <a:spcPts val="0"/>
              </a:spcBef>
            </a:pPr>
            <a:r>
              <a:rPr lang="en-US" dirty="0" err="1">
                <a:latin typeface="Work Sans" panose="00000500000000000000" pitchFamily="2" charset="0"/>
              </a:rPr>
              <a:t>Hilight</a:t>
            </a:r>
            <a:endParaRPr lang="en-US" dirty="0">
              <a:latin typeface="Work Sans" panose="00000500000000000000" pitchFamily="2" charset="0"/>
            </a:endParaRP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31"/>
          </p:nvPr>
        </p:nvSpPr>
        <p:spPr/>
        <p:txBody>
          <a:bodyPr>
            <a:noAutofit/>
          </a:bodyPr>
          <a:lstStyle/>
          <a:p>
            <a:r>
              <a:rPr lang="en-US" dirty="0">
                <a:latin typeface="Work Sans" panose="00000500000000000000" pitchFamily="2" charset="0"/>
              </a:rPr>
              <a:t>Our Service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dirty="0" smtClean="0"/>
              <a:t>27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33"/>
          </p:nvPr>
        </p:nvSpPr>
        <p:spPr/>
        <p:txBody>
          <a:bodyPr>
            <a:noAutofit/>
          </a:bodyPr>
          <a:lstStyle/>
          <a:p>
            <a:r>
              <a:rPr lang="en-US" dirty="0">
                <a:latin typeface="Work Sans" panose="00000500000000000000" pitchFamily="2" charset="0"/>
              </a:rPr>
              <a:t>Our Process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dirty="0" smtClean="0"/>
              <a:t>29</a:t>
            </a:r>
            <a:endParaRPr lang="en-US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35"/>
          </p:nvPr>
        </p:nvSpPr>
        <p:spPr/>
        <p:txBody>
          <a:bodyPr>
            <a:noAutofit/>
          </a:bodyPr>
          <a:lstStyle/>
          <a:p>
            <a:r>
              <a:rPr lang="en-US" dirty="0">
                <a:latin typeface="Work Sans" panose="00000500000000000000" pitchFamily="2" charset="0"/>
              </a:rPr>
              <a:t>Client Testimony</a:t>
            </a:r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lang="en-US" dirty="0" smtClean="0"/>
              <a:t>31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37"/>
          </p:nvPr>
        </p:nvSpPr>
        <p:spPr/>
        <p:txBody>
          <a:bodyPr>
            <a:noAutofit/>
          </a:bodyPr>
          <a:lstStyle/>
          <a:p>
            <a:r>
              <a:rPr lang="en-US" dirty="0">
                <a:latin typeface="Work Sans" panose="00000500000000000000" pitchFamily="2" charset="0"/>
              </a:rPr>
              <a:t>Business Plan</a:t>
            </a: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r>
              <a:rPr lang="en-US" dirty="0" smtClean="0"/>
              <a:t>33</a:t>
            </a:r>
            <a:endParaRPr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39"/>
          </p:nvPr>
        </p:nvSpPr>
        <p:spPr/>
        <p:txBody>
          <a:bodyPr>
            <a:noAutofit/>
          </a:bodyPr>
          <a:lstStyle/>
          <a:p>
            <a:r>
              <a:rPr lang="en-US" dirty="0">
                <a:latin typeface="Work Sans" panose="00000500000000000000" pitchFamily="2" charset="0"/>
              </a:rPr>
              <a:t>End Page</a:t>
            </a:r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en-US" dirty="0" smtClean="0"/>
              <a:t>35</a:t>
            </a:r>
            <a:endParaRPr lang="en-US" dirty="0"/>
          </a:p>
        </p:txBody>
      </p:sp>
      <p:sp>
        <p:nvSpPr>
          <p:cNvPr id="85" name="Freeform 28"/>
          <p:cNvSpPr>
            <a:spLocks noEditPoints="1"/>
          </p:cNvSpPr>
          <p:nvPr/>
        </p:nvSpPr>
        <p:spPr bwMode="auto">
          <a:xfrm>
            <a:off x="18952034" y="2393024"/>
            <a:ext cx="3975100" cy="4395787"/>
          </a:xfrm>
          <a:custGeom>
            <a:avLst/>
            <a:gdLst>
              <a:gd name="T0" fmla="*/ 141 w 365"/>
              <a:gd name="T1" fmla="*/ 317 h 404"/>
              <a:gd name="T2" fmla="*/ 95 w 365"/>
              <a:gd name="T3" fmla="*/ 315 h 404"/>
              <a:gd name="T4" fmla="*/ 107 w 365"/>
              <a:gd name="T5" fmla="*/ 278 h 404"/>
              <a:gd name="T6" fmla="*/ 81 w 365"/>
              <a:gd name="T7" fmla="*/ 244 h 404"/>
              <a:gd name="T8" fmla="*/ 12 w 365"/>
              <a:gd name="T9" fmla="*/ 138 h 404"/>
              <a:gd name="T10" fmla="*/ 19 w 365"/>
              <a:gd name="T11" fmla="*/ 90 h 404"/>
              <a:gd name="T12" fmla="*/ 44 w 365"/>
              <a:gd name="T13" fmla="*/ 59 h 404"/>
              <a:gd name="T14" fmla="*/ 97 w 365"/>
              <a:gd name="T15" fmla="*/ 1 h 404"/>
              <a:gd name="T16" fmla="*/ 144 w 365"/>
              <a:gd name="T17" fmla="*/ 12 h 404"/>
              <a:gd name="T18" fmla="*/ 189 w 365"/>
              <a:gd name="T19" fmla="*/ 49 h 404"/>
              <a:gd name="T20" fmla="*/ 224 w 365"/>
              <a:gd name="T21" fmla="*/ 69 h 404"/>
              <a:gd name="T22" fmla="*/ 268 w 365"/>
              <a:gd name="T23" fmla="*/ 92 h 404"/>
              <a:gd name="T24" fmla="*/ 302 w 365"/>
              <a:gd name="T25" fmla="*/ 141 h 404"/>
              <a:gd name="T26" fmla="*/ 337 w 365"/>
              <a:gd name="T27" fmla="*/ 190 h 404"/>
              <a:gd name="T28" fmla="*/ 334 w 365"/>
              <a:gd name="T29" fmla="*/ 234 h 404"/>
              <a:gd name="T30" fmla="*/ 364 w 365"/>
              <a:gd name="T31" fmla="*/ 257 h 404"/>
              <a:gd name="T32" fmla="*/ 267 w 365"/>
              <a:gd name="T33" fmla="*/ 279 h 404"/>
              <a:gd name="T34" fmla="*/ 104 w 365"/>
              <a:gd name="T35" fmla="*/ 312 h 404"/>
              <a:gd name="T36" fmla="*/ 193 w 365"/>
              <a:gd name="T37" fmla="*/ 286 h 404"/>
              <a:gd name="T38" fmla="*/ 112 w 365"/>
              <a:gd name="T39" fmla="*/ 114 h 404"/>
              <a:gd name="T40" fmla="*/ 107 w 365"/>
              <a:gd name="T41" fmla="*/ 113 h 404"/>
              <a:gd name="T42" fmla="*/ 92 w 365"/>
              <a:gd name="T43" fmla="*/ 128 h 404"/>
              <a:gd name="T44" fmla="*/ 78 w 365"/>
              <a:gd name="T45" fmla="*/ 120 h 404"/>
              <a:gd name="T46" fmla="*/ 73 w 365"/>
              <a:gd name="T47" fmla="*/ 158 h 404"/>
              <a:gd name="T48" fmla="*/ 72 w 365"/>
              <a:gd name="T49" fmla="*/ 161 h 404"/>
              <a:gd name="T50" fmla="*/ 97 w 365"/>
              <a:gd name="T51" fmla="*/ 209 h 404"/>
              <a:gd name="T52" fmla="*/ 85 w 365"/>
              <a:gd name="T53" fmla="*/ 205 h 404"/>
              <a:gd name="T54" fmla="*/ 103 w 365"/>
              <a:gd name="T55" fmla="*/ 248 h 404"/>
              <a:gd name="T56" fmla="*/ 114 w 365"/>
              <a:gd name="T57" fmla="*/ 275 h 404"/>
              <a:gd name="T58" fmla="*/ 115 w 365"/>
              <a:gd name="T59" fmla="*/ 278 h 404"/>
              <a:gd name="T60" fmla="*/ 113 w 365"/>
              <a:gd name="T61" fmla="*/ 307 h 404"/>
              <a:gd name="T62" fmla="*/ 149 w 365"/>
              <a:gd name="T63" fmla="*/ 135 h 404"/>
              <a:gd name="T64" fmla="*/ 361 w 365"/>
              <a:gd name="T65" fmla="*/ 260 h 404"/>
              <a:gd name="T66" fmla="*/ 287 w 365"/>
              <a:gd name="T67" fmla="*/ 252 h 404"/>
              <a:gd name="T68" fmla="*/ 287 w 365"/>
              <a:gd name="T69" fmla="*/ 231 h 404"/>
              <a:gd name="T70" fmla="*/ 335 w 365"/>
              <a:gd name="T71" fmla="*/ 187 h 404"/>
              <a:gd name="T72" fmla="*/ 252 w 365"/>
              <a:gd name="T73" fmla="*/ 223 h 404"/>
              <a:gd name="T74" fmla="*/ 299 w 365"/>
              <a:gd name="T75" fmla="*/ 140 h 404"/>
              <a:gd name="T76" fmla="*/ 230 w 365"/>
              <a:gd name="T77" fmla="*/ 211 h 404"/>
              <a:gd name="T78" fmla="*/ 265 w 365"/>
              <a:gd name="T79" fmla="*/ 86 h 404"/>
              <a:gd name="T80" fmla="*/ 206 w 365"/>
              <a:gd name="T81" fmla="*/ 192 h 404"/>
              <a:gd name="T82" fmla="*/ 216 w 365"/>
              <a:gd name="T83" fmla="*/ 65 h 404"/>
              <a:gd name="T84" fmla="*/ 195 w 365"/>
              <a:gd name="T85" fmla="*/ 122 h 404"/>
              <a:gd name="T86" fmla="*/ 177 w 365"/>
              <a:gd name="T87" fmla="*/ 46 h 404"/>
              <a:gd name="T88" fmla="*/ 164 w 365"/>
              <a:gd name="T89" fmla="*/ 111 h 404"/>
              <a:gd name="T90" fmla="*/ 149 w 365"/>
              <a:gd name="T91" fmla="*/ 135 h 404"/>
              <a:gd name="T92" fmla="*/ 213 w 365"/>
              <a:gd name="T93" fmla="*/ 177 h 404"/>
              <a:gd name="T94" fmla="*/ 193 w 365"/>
              <a:gd name="T95" fmla="*/ 143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65" h="404">
                <a:moveTo>
                  <a:pt x="260" y="404"/>
                </a:moveTo>
                <a:cubicBezTo>
                  <a:pt x="260" y="403"/>
                  <a:pt x="226" y="358"/>
                  <a:pt x="194" y="289"/>
                </a:cubicBezTo>
                <a:cubicBezTo>
                  <a:pt x="182" y="292"/>
                  <a:pt x="171" y="297"/>
                  <a:pt x="162" y="303"/>
                </a:cubicBezTo>
                <a:cubicBezTo>
                  <a:pt x="155" y="307"/>
                  <a:pt x="148" y="312"/>
                  <a:pt x="141" y="317"/>
                </a:cubicBezTo>
                <a:cubicBezTo>
                  <a:pt x="109" y="340"/>
                  <a:pt x="76" y="363"/>
                  <a:pt x="43" y="361"/>
                </a:cubicBezTo>
                <a:cubicBezTo>
                  <a:pt x="39" y="361"/>
                  <a:pt x="39" y="361"/>
                  <a:pt x="39" y="361"/>
                </a:cubicBezTo>
                <a:cubicBezTo>
                  <a:pt x="42" y="359"/>
                  <a:pt x="42" y="359"/>
                  <a:pt x="42" y="359"/>
                </a:cubicBezTo>
                <a:cubicBezTo>
                  <a:pt x="46" y="355"/>
                  <a:pt x="76" y="328"/>
                  <a:pt x="95" y="315"/>
                </a:cubicBezTo>
                <a:cubicBezTo>
                  <a:pt x="72" y="320"/>
                  <a:pt x="33" y="327"/>
                  <a:pt x="23" y="324"/>
                </a:cubicBezTo>
                <a:cubicBezTo>
                  <a:pt x="20" y="323"/>
                  <a:pt x="20" y="323"/>
                  <a:pt x="20" y="323"/>
                </a:cubicBezTo>
                <a:cubicBezTo>
                  <a:pt x="23" y="321"/>
                  <a:pt x="23" y="321"/>
                  <a:pt x="23" y="321"/>
                </a:cubicBezTo>
                <a:cubicBezTo>
                  <a:pt x="34" y="315"/>
                  <a:pt x="80" y="289"/>
                  <a:pt x="107" y="278"/>
                </a:cubicBezTo>
                <a:cubicBezTo>
                  <a:pt x="76" y="277"/>
                  <a:pt x="21" y="270"/>
                  <a:pt x="6" y="256"/>
                </a:cubicBezTo>
                <a:cubicBezTo>
                  <a:pt x="3" y="254"/>
                  <a:pt x="3" y="254"/>
                  <a:pt x="3" y="254"/>
                </a:cubicBezTo>
                <a:cubicBezTo>
                  <a:pt x="6" y="253"/>
                  <a:pt x="6" y="253"/>
                  <a:pt x="6" y="253"/>
                </a:cubicBezTo>
                <a:cubicBezTo>
                  <a:pt x="17" y="251"/>
                  <a:pt x="55" y="245"/>
                  <a:pt x="81" y="244"/>
                </a:cubicBezTo>
                <a:cubicBezTo>
                  <a:pt x="52" y="231"/>
                  <a:pt x="6" y="205"/>
                  <a:pt x="1" y="196"/>
                </a:cubicBezTo>
                <a:cubicBezTo>
                  <a:pt x="0" y="194"/>
                  <a:pt x="0" y="192"/>
                  <a:pt x="2" y="191"/>
                </a:cubicBezTo>
                <a:cubicBezTo>
                  <a:pt x="9" y="185"/>
                  <a:pt x="51" y="192"/>
                  <a:pt x="77" y="200"/>
                </a:cubicBezTo>
                <a:cubicBezTo>
                  <a:pt x="52" y="181"/>
                  <a:pt x="14" y="150"/>
                  <a:pt x="12" y="138"/>
                </a:cubicBezTo>
                <a:cubicBezTo>
                  <a:pt x="11" y="135"/>
                  <a:pt x="12" y="133"/>
                  <a:pt x="15" y="133"/>
                </a:cubicBezTo>
                <a:cubicBezTo>
                  <a:pt x="22" y="130"/>
                  <a:pt x="44" y="141"/>
                  <a:pt x="62" y="152"/>
                </a:cubicBezTo>
                <a:cubicBezTo>
                  <a:pt x="50" y="139"/>
                  <a:pt x="36" y="123"/>
                  <a:pt x="29" y="115"/>
                </a:cubicBezTo>
                <a:cubicBezTo>
                  <a:pt x="19" y="101"/>
                  <a:pt x="16" y="93"/>
                  <a:pt x="19" y="90"/>
                </a:cubicBezTo>
                <a:cubicBezTo>
                  <a:pt x="22" y="88"/>
                  <a:pt x="28" y="88"/>
                  <a:pt x="36" y="92"/>
                </a:cubicBezTo>
                <a:cubicBezTo>
                  <a:pt x="46" y="96"/>
                  <a:pt x="60" y="104"/>
                  <a:pt x="71" y="111"/>
                </a:cubicBezTo>
                <a:cubicBezTo>
                  <a:pt x="57" y="93"/>
                  <a:pt x="40" y="69"/>
                  <a:pt x="42" y="61"/>
                </a:cubicBezTo>
                <a:cubicBezTo>
                  <a:pt x="42" y="60"/>
                  <a:pt x="43" y="59"/>
                  <a:pt x="44" y="59"/>
                </a:cubicBezTo>
                <a:cubicBezTo>
                  <a:pt x="52" y="57"/>
                  <a:pt x="90" y="91"/>
                  <a:pt x="105" y="107"/>
                </a:cubicBezTo>
                <a:cubicBezTo>
                  <a:pt x="104" y="101"/>
                  <a:pt x="102" y="91"/>
                  <a:pt x="99" y="74"/>
                </a:cubicBezTo>
                <a:cubicBezTo>
                  <a:pt x="98" y="67"/>
                  <a:pt x="88" y="5"/>
                  <a:pt x="95" y="1"/>
                </a:cubicBezTo>
                <a:cubicBezTo>
                  <a:pt x="96" y="0"/>
                  <a:pt x="96" y="0"/>
                  <a:pt x="97" y="1"/>
                </a:cubicBezTo>
                <a:cubicBezTo>
                  <a:pt x="105" y="4"/>
                  <a:pt x="127" y="68"/>
                  <a:pt x="143" y="117"/>
                </a:cubicBezTo>
                <a:cubicBezTo>
                  <a:pt x="143" y="112"/>
                  <a:pt x="142" y="108"/>
                  <a:pt x="142" y="104"/>
                </a:cubicBezTo>
                <a:cubicBezTo>
                  <a:pt x="134" y="15"/>
                  <a:pt x="139" y="13"/>
                  <a:pt x="141" y="12"/>
                </a:cubicBezTo>
                <a:cubicBezTo>
                  <a:pt x="141" y="11"/>
                  <a:pt x="143" y="11"/>
                  <a:pt x="144" y="12"/>
                </a:cubicBezTo>
                <a:cubicBezTo>
                  <a:pt x="151" y="17"/>
                  <a:pt x="162" y="68"/>
                  <a:pt x="166" y="99"/>
                </a:cubicBezTo>
                <a:cubicBezTo>
                  <a:pt x="167" y="87"/>
                  <a:pt x="170" y="70"/>
                  <a:pt x="174" y="45"/>
                </a:cubicBezTo>
                <a:cubicBezTo>
                  <a:pt x="175" y="37"/>
                  <a:pt x="177" y="33"/>
                  <a:pt x="180" y="33"/>
                </a:cubicBezTo>
                <a:cubicBezTo>
                  <a:pt x="182" y="32"/>
                  <a:pt x="186" y="32"/>
                  <a:pt x="189" y="49"/>
                </a:cubicBezTo>
                <a:cubicBezTo>
                  <a:pt x="193" y="69"/>
                  <a:pt x="197" y="93"/>
                  <a:pt x="198" y="113"/>
                </a:cubicBezTo>
                <a:cubicBezTo>
                  <a:pt x="202" y="101"/>
                  <a:pt x="207" y="85"/>
                  <a:pt x="214" y="64"/>
                </a:cubicBezTo>
                <a:cubicBezTo>
                  <a:pt x="217" y="55"/>
                  <a:pt x="219" y="54"/>
                  <a:pt x="221" y="54"/>
                </a:cubicBezTo>
                <a:cubicBezTo>
                  <a:pt x="222" y="54"/>
                  <a:pt x="224" y="56"/>
                  <a:pt x="224" y="69"/>
                </a:cubicBezTo>
                <a:cubicBezTo>
                  <a:pt x="222" y="111"/>
                  <a:pt x="220" y="139"/>
                  <a:pt x="218" y="158"/>
                </a:cubicBezTo>
                <a:cubicBezTo>
                  <a:pt x="230" y="133"/>
                  <a:pt x="249" y="101"/>
                  <a:pt x="259" y="87"/>
                </a:cubicBezTo>
                <a:cubicBezTo>
                  <a:pt x="262" y="84"/>
                  <a:pt x="264" y="82"/>
                  <a:pt x="266" y="83"/>
                </a:cubicBezTo>
                <a:cubicBezTo>
                  <a:pt x="268" y="84"/>
                  <a:pt x="269" y="86"/>
                  <a:pt x="268" y="92"/>
                </a:cubicBezTo>
                <a:cubicBezTo>
                  <a:pt x="254" y="147"/>
                  <a:pt x="245" y="177"/>
                  <a:pt x="240" y="192"/>
                </a:cubicBezTo>
                <a:cubicBezTo>
                  <a:pt x="249" y="182"/>
                  <a:pt x="265" y="163"/>
                  <a:pt x="293" y="133"/>
                </a:cubicBezTo>
                <a:cubicBezTo>
                  <a:pt x="300" y="125"/>
                  <a:pt x="303" y="126"/>
                  <a:pt x="304" y="127"/>
                </a:cubicBezTo>
                <a:cubicBezTo>
                  <a:pt x="306" y="128"/>
                  <a:pt x="307" y="130"/>
                  <a:pt x="302" y="141"/>
                </a:cubicBezTo>
                <a:cubicBezTo>
                  <a:pt x="292" y="163"/>
                  <a:pt x="280" y="187"/>
                  <a:pt x="270" y="203"/>
                </a:cubicBezTo>
                <a:cubicBezTo>
                  <a:pt x="286" y="193"/>
                  <a:pt x="310" y="182"/>
                  <a:pt x="332" y="177"/>
                </a:cubicBezTo>
                <a:cubicBezTo>
                  <a:pt x="336" y="176"/>
                  <a:pt x="340" y="177"/>
                  <a:pt x="341" y="180"/>
                </a:cubicBezTo>
                <a:cubicBezTo>
                  <a:pt x="342" y="181"/>
                  <a:pt x="343" y="185"/>
                  <a:pt x="337" y="190"/>
                </a:cubicBezTo>
                <a:cubicBezTo>
                  <a:pt x="317" y="208"/>
                  <a:pt x="303" y="219"/>
                  <a:pt x="293" y="227"/>
                </a:cubicBezTo>
                <a:cubicBezTo>
                  <a:pt x="307" y="224"/>
                  <a:pt x="323" y="221"/>
                  <a:pt x="331" y="220"/>
                </a:cubicBezTo>
                <a:cubicBezTo>
                  <a:pt x="339" y="219"/>
                  <a:pt x="344" y="220"/>
                  <a:pt x="345" y="223"/>
                </a:cubicBezTo>
                <a:cubicBezTo>
                  <a:pt x="346" y="227"/>
                  <a:pt x="343" y="230"/>
                  <a:pt x="334" y="234"/>
                </a:cubicBezTo>
                <a:cubicBezTo>
                  <a:pt x="315" y="243"/>
                  <a:pt x="303" y="248"/>
                  <a:pt x="295" y="252"/>
                </a:cubicBezTo>
                <a:cubicBezTo>
                  <a:pt x="301" y="252"/>
                  <a:pt x="310" y="252"/>
                  <a:pt x="321" y="253"/>
                </a:cubicBezTo>
                <a:cubicBezTo>
                  <a:pt x="342" y="255"/>
                  <a:pt x="363" y="257"/>
                  <a:pt x="363" y="257"/>
                </a:cubicBezTo>
                <a:cubicBezTo>
                  <a:pt x="364" y="257"/>
                  <a:pt x="364" y="257"/>
                  <a:pt x="364" y="257"/>
                </a:cubicBezTo>
                <a:cubicBezTo>
                  <a:pt x="364" y="257"/>
                  <a:pt x="364" y="257"/>
                  <a:pt x="364" y="257"/>
                </a:cubicBezTo>
                <a:cubicBezTo>
                  <a:pt x="365" y="258"/>
                  <a:pt x="365" y="259"/>
                  <a:pt x="364" y="260"/>
                </a:cubicBezTo>
                <a:cubicBezTo>
                  <a:pt x="363" y="264"/>
                  <a:pt x="347" y="269"/>
                  <a:pt x="318" y="274"/>
                </a:cubicBezTo>
                <a:cubicBezTo>
                  <a:pt x="302" y="277"/>
                  <a:pt x="285" y="278"/>
                  <a:pt x="267" y="279"/>
                </a:cubicBezTo>
                <a:cubicBezTo>
                  <a:pt x="243" y="281"/>
                  <a:pt x="219" y="283"/>
                  <a:pt x="197" y="288"/>
                </a:cubicBezTo>
                <a:cubicBezTo>
                  <a:pt x="229" y="356"/>
                  <a:pt x="262" y="402"/>
                  <a:pt x="263" y="402"/>
                </a:cubicBezTo>
                <a:lnTo>
                  <a:pt x="260" y="404"/>
                </a:lnTo>
                <a:close/>
                <a:moveTo>
                  <a:pt x="104" y="312"/>
                </a:moveTo>
                <a:cubicBezTo>
                  <a:pt x="90" y="321"/>
                  <a:pt x="61" y="346"/>
                  <a:pt x="47" y="359"/>
                </a:cubicBezTo>
                <a:cubicBezTo>
                  <a:pt x="78" y="358"/>
                  <a:pt x="109" y="336"/>
                  <a:pt x="139" y="315"/>
                </a:cubicBezTo>
                <a:cubicBezTo>
                  <a:pt x="146" y="310"/>
                  <a:pt x="153" y="305"/>
                  <a:pt x="160" y="300"/>
                </a:cubicBezTo>
                <a:cubicBezTo>
                  <a:pt x="170" y="294"/>
                  <a:pt x="181" y="289"/>
                  <a:pt x="193" y="286"/>
                </a:cubicBezTo>
                <a:cubicBezTo>
                  <a:pt x="173" y="242"/>
                  <a:pt x="154" y="190"/>
                  <a:pt x="145" y="134"/>
                </a:cubicBezTo>
                <a:cubicBezTo>
                  <a:pt x="122" y="59"/>
                  <a:pt x="102" y="7"/>
                  <a:pt x="96" y="3"/>
                </a:cubicBezTo>
                <a:cubicBezTo>
                  <a:pt x="92" y="10"/>
                  <a:pt x="103" y="94"/>
                  <a:pt x="109" y="111"/>
                </a:cubicBezTo>
                <a:cubicBezTo>
                  <a:pt x="110" y="113"/>
                  <a:pt x="111" y="113"/>
                  <a:pt x="112" y="114"/>
                </a:cubicBezTo>
                <a:cubicBezTo>
                  <a:pt x="112" y="114"/>
                  <a:pt x="113" y="115"/>
                  <a:pt x="112" y="116"/>
                </a:cubicBezTo>
                <a:cubicBezTo>
                  <a:pt x="111" y="117"/>
                  <a:pt x="111" y="117"/>
                  <a:pt x="111" y="117"/>
                </a:cubicBezTo>
                <a:cubicBezTo>
                  <a:pt x="110" y="117"/>
                  <a:pt x="110" y="117"/>
                  <a:pt x="110" y="117"/>
                </a:cubicBezTo>
                <a:cubicBezTo>
                  <a:pt x="109" y="117"/>
                  <a:pt x="109" y="117"/>
                  <a:pt x="107" y="113"/>
                </a:cubicBezTo>
                <a:cubicBezTo>
                  <a:pt x="98" y="103"/>
                  <a:pt x="60" y="67"/>
                  <a:pt x="47" y="62"/>
                </a:cubicBezTo>
                <a:cubicBezTo>
                  <a:pt x="45" y="61"/>
                  <a:pt x="44" y="62"/>
                  <a:pt x="44" y="62"/>
                </a:cubicBezTo>
                <a:cubicBezTo>
                  <a:pt x="43" y="69"/>
                  <a:pt x="65" y="101"/>
                  <a:pt x="80" y="117"/>
                </a:cubicBezTo>
                <a:cubicBezTo>
                  <a:pt x="87" y="122"/>
                  <a:pt x="91" y="126"/>
                  <a:pt x="92" y="128"/>
                </a:cubicBezTo>
                <a:cubicBezTo>
                  <a:pt x="92" y="129"/>
                  <a:pt x="92" y="129"/>
                  <a:pt x="92" y="129"/>
                </a:cubicBezTo>
                <a:cubicBezTo>
                  <a:pt x="91" y="130"/>
                  <a:pt x="91" y="130"/>
                  <a:pt x="91" y="130"/>
                </a:cubicBezTo>
                <a:cubicBezTo>
                  <a:pt x="90" y="131"/>
                  <a:pt x="88" y="130"/>
                  <a:pt x="88" y="129"/>
                </a:cubicBezTo>
                <a:cubicBezTo>
                  <a:pt x="86" y="128"/>
                  <a:pt x="82" y="125"/>
                  <a:pt x="78" y="120"/>
                </a:cubicBezTo>
                <a:cubicBezTo>
                  <a:pt x="65" y="110"/>
                  <a:pt x="42" y="96"/>
                  <a:pt x="28" y="92"/>
                </a:cubicBezTo>
                <a:cubicBezTo>
                  <a:pt x="24" y="91"/>
                  <a:pt x="22" y="92"/>
                  <a:pt x="21" y="92"/>
                </a:cubicBezTo>
                <a:cubicBezTo>
                  <a:pt x="21" y="93"/>
                  <a:pt x="21" y="94"/>
                  <a:pt x="21" y="95"/>
                </a:cubicBezTo>
                <a:cubicBezTo>
                  <a:pt x="23" y="107"/>
                  <a:pt x="56" y="143"/>
                  <a:pt x="73" y="158"/>
                </a:cubicBezTo>
                <a:cubicBezTo>
                  <a:pt x="79" y="162"/>
                  <a:pt x="83" y="165"/>
                  <a:pt x="84" y="167"/>
                </a:cubicBezTo>
                <a:cubicBezTo>
                  <a:pt x="84" y="168"/>
                  <a:pt x="84" y="168"/>
                  <a:pt x="84" y="168"/>
                </a:cubicBezTo>
                <a:cubicBezTo>
                  <a:pt x="83" y="169"/>
                  <a:pt x="83" y="169"/>
                  <a:pt x="83" y="169"/>
                </a:cubicBezTo>
                <a:cubicBezTo>
                  <a:pt x="82" y="170"/>
                  <a:pt x="78" y="166"/>
                  <a:pt x="72" y="161"/>
                </a:cubicBezTo>
                <a:cubicBezTo>
                  <a:pt x="55" y="150"/>
                  <a:pt x="22" y="133"/>
                  <a:pt x="15" y="135"/>
                </a:cubicBezTo>
                <a:cubicBezTo>
                  <a:pt x="15" y="136"/>
                  <a:pt x="14" y="136"/>
                  <a:pt x="15" y="137"/>
                </a:cubicBezTo>
                <a:cubicBezTo>
                  <a:pt x="17" y="150"/>
                  <a:pt x="65" y="187"/>
                  <a:pt x="87" y="203"/>
                </a:cubicBezTo>
                <a:cubicBezTo>
                  <a:pt x="92" y="205"/>
                  <a:pt x="96" y="207"/>
                  <a:pt x="97" y="209"/>
                </a:cubicBezTo>
                <a:cubicBezTo>
                  <a:pt x="98" y="210"/>
                  <a:pt x="99" y="211"/>
                  <a:pt x="99" y="212"/>
                </a:cubicBezTo>
                <a:cubicBezTo>
                  <a:pt x="98" y="213"/>
                  <a:pt x="98" y="213"/>
                  <a:pt x="98" y="213"/>
                </a:cubicBezTo>
                <a:cubicBezTo>
                  <a:pt x="97" y="213"/>
                  <a:pt x="97" y="213"/>
                  <a:pt x="97" y="213"/>
                </a:cubicBezTo>
                <a:cubicBezTo>
                  <a:pt x="96" y="213"/>
                  <a:pt x="91" y="210"/>
                  <a:pt x="85" y="205"/>
                </a:cubicBezTo>
                <a:cubicBezTo>
                  <a:pt x="62" y="196"/>
                  <a:pt x="11" y="188"/>
                  <a:pt x="3" y="193"/>
                </a:cubicBezTo>
                <a:cubicBezTo>
                  <a:pt x="3" y="194"/>
                  <a:pt x="3" y="194"/>
                  <a:pt x="3" y="195"/>
                </a:cubicBezTo>
                <a:cubicBezTo>
                  <a:pt x="10" y="206"/>
                  <a:pt x="64" y="233"/>
                  <a:pt x="89" y="244"/>
                </a:cubicBezTo>
                <a:cubicBezTo>
                  <a:pt x="97" y="244"/>
                  <a:pt x="102" y="245"/>
                  <a:pt x="103" y="248"/>
                </a:cubicBezTo>
                <a:cubicBezTo>
                  <a:pt x="104" y="249"/>
                  <a:pt x="104" y="250"/>
                  <a:pt x="103" y="251"/>
                </a:cubicBezTo>
                <a:cubicBezTo>
                  <a:pt x="101" y="252"/>
                  <a:pt x="95" y="250"/>
                  <a:pt x="87" y="247"/>
                </a:cubicBezTo>
                <a:cubicBezTo>
                  <a:pt x="70" y="247"/>
                  <a:pt x="40" y="250"/>
                  <a:pt x="10" y="255"/>
                </a:cubicBezTo>
                <a:cubicBezTo>
                  <a:pt x="29" y="269"/>
                  <a:pt x="89" y="275"/>
                  <a:pt x="114" y="275"/>
                </a:cubicBezTo>
                <a:cubicBezTo>
                  <a:pt x="120" y="273"/>
                  <a:pt x="124" y="272"/>
                  <a:pt x="126" y="273"/>
                </a:cubicBezTo>
                <a:cubicBezTo>
                  <a:pt x="127" y="274"/>
                  <a:pt x="128" y="274"/>
                  <a:pt x="128" y="275"/>
                </a:cubicBezTo>
                <a:cubicBezTo>
                  <a:pt x="128" y="276"/>
                  <a:pt x="128" y="276"/>
                  <a:pt x="126" y="277"/>
                </a:cubicBezTo>
                <a:cubicBezTo>
                  <a:pt x="125" y="278"/>
                  <a:pt x="121" y="278"/>
                  <a:pt x="115" y="278"/>
                </a:cubicBezTo>
                <a:cubicBezTo>
                  <a:pt x="95" y="285"/>
                  <a:pt x="56" y="306"/>
                  <a:pt x="28" y="322"/>
                </a:cubicBezTo>
                <a:cubicBezTo>
                  <a:pt x="44" y="323"/>
                  <a:pt x="87" y="313"/>
                  <a:pt x="104" y="309"/>
                </a:cubicBezTo>
                <a:cubicBezTo>
                  <a:pt x="107" y="308"/>
                  <a:pt x="109" y="307"/>
                  <a:pt x="111" y="307"/>
                </a:cubicBezTo>
                <a:cubicBezTo>
                  <a:pt x="111" y="306"/>
                  <a:pt x="113" y="306"/>
                  <a:pt x="113" y="307"/>
                </a:cubicBezTo>
                <a:cubicBezTo>
                  <a:pt x="114" y="308"/>
                  <a:pt x="114" y="308"/>
                  <a:pt x="114" y="308"/>
                </a:cubicBezTo>
                <a:cubicBezTo>
                  <a:pt x="113" y="309"/>
                  <a:pt x="113" y="309"/>
                  <a:pt x="113" y="309"/>
                </a:cubicBezTo>
                <a:cubicBezTo>
                  <a:pt x="112" y="310"/>
                  <a:pt x="109" y="311"/>
                  <a:pt x="104" y="312"/>
                </a:cubicBezTo>
                <a:close/>
                <a:moveTo>
                  <a:pt x="149" y="135"/>
                </a:moveTo>
                <a:cubicBezTo>
                  <a:pt x="158" y="190"/>
                  <a:pt x="176" y="242"/>
                  <a:pt x="196" y="285"/>
                </a:cubicBezTo>
                <a:cubicBezTo>
                  <a:pt x="218" y="280"/>
                  <a:pt x="243" y="278"/>
                  <a:pt x="267" y="276"/>
                </a:cubicBezTo>
                <a:cubicBezTo>
                  <a:pt x="285" y="275"/>
                  <a:pt x="302" y="274"/>
                  <a:pt x="317" y="271"/>
                </a:cubicBezTo>
                <a:cubicBezTo>
                  <a:pt x="349" y="266"/>
                  <a:pt x="358" y="261"/>
                  <a:pt x="361" y="260"/>
                </a:cubicBezTo>
                <a:cubicBezTo>
                  <a:pt x="332" y="257"/>
                  <a:pt x="302" y="255"/>
                  <a:pt x="287" y="255"/>
                </a:cubicBezTo>
                <a:cubicBezTo>
                  <a:pt x="280" y="258"/>
                  <a:pt x="278" y="258"/>
                  <a:pt x="277" y="257"/>
                </a:cubicBezTo>
                <a:cubicBezTo>
                  <a:pt x="277" y="257"/>
                  <a:pt x="276" y="256"/>
                  <a:pt x="277" y="255"/>
                </a:cubicBezTo>
                <a:cubicBezTo>
                  <a:pt x="277" y="254"/>
                  <a:pt x="277" y="252"/>
                  <a:pt x="287" y="252"/>
                </a:cubicBezTo>
                <a:cubicBezTo>
                  <a:pt x="296" y="249"/>
                  <a:pt x="311" y="242"/>
                  <a:pt x="333" y="232"/>
                </a:cubicBezTo>
                <a:cubicBezTo>
                  <a:pt x="341" y="228"/>
                  <a:pt x="343" y="225"/>
                  <a:pt x="343" y="224"/>
                </a:cubicBezTo>
                <a:cubicBezTo>
                  <a:pt x="342" y="223"/>
                  <a:pt x="339" y="222"/>
                  <a:pt x="331" y="223"/>
                </a:cubicBezTo>
                <a:cubicBezTo>
                  <a:pt x="312" y="226"/>
                  <a:pt x="297" y="229"/>
                  <a:pt x="287" y="231"/>
                </a:cubicBezTo>
                <a:cubicBezTo>
                  <a:pt x="274" y="239"/>
                  <a:pt x="272" y="238"/>
                  <a:pt x="271" y="238"/>
                </a:cubicBezTo>
                <a:cubicBezTo>
                  <a:pt x="269" y="237"/>
                  <a:pt x="269" y="236"/>
                  <a:pt x="269" y="235"/>
                </a:cubicBezTo>
                <a:cubicBezTo>
                  <a:pt x="269" y="233"/>
                  <a:pt x="276" y="231"/>
                  <a:pt x="285" y="228"/>
                </a:cubicBezTo>
                <a:cubicBezTo>
                  <a:pt x="295" y="221"/>
                  <a:pt x="312" y="209"/>
                  <a:pt x="335" y="187"/>
                </a:cubicBezTo>
                <a:cubicBezTo>
                  <a:pt x="338" y="185"/>
                  <a:pt x="339" y="182"/>
                  <a:pt x="339" y="181"/>
                </a:cubicBezTo>
                <a:cubicBezTo>
                  <a:pt x="338" y="180"/>
                  <a:pt x="336" y="179"/>
                  <a:pt x="333" y="180"/>
                </a:cubicBezTo>
                <a:cubicBezTo>
                  <a:pt x="307" y="186"/>
                  <a:pt x="281" y="199"/>
                  <a:pt x="266" y="209"/>
                </a:cubicBezTo>
                <a:cubicBezTo>
                  <a:pt x="260" y="217"/>
                  <a:pt x="256" y="222"/>
                  <a:pt x="252" y="223"/>
                </a:cubicBezTo>
                <a:cubicBezTo>
                  <a:pt x="249" y="224"/>
                  <a:pt x="248" y="224"/>
                  <a:pt x="247" y="223"/>
                </a:cubicBezTo>
                <a:cubicBezTo>
                  <a:pt x="247" y="223"/>
                  <a:pt x="247" y="222"/>
                  <a:pt x="247" y="221"/>
                </a:cubicBezTo>
                <a:cubicBezTo>
                  <a:pt x="247" y="219"/>
                  <a:pt x="254" y="213"/>
                  <a:pt x="264" y="207"/>
                </a:cubicBezTo>
                <a:cubicBezTo>
                  <a:pt x="273" y="194"/>
                  <a:pt x="285" y="171"/>
                  <a:pt x="299" y="140"/>
                </a:cubicBezTo>
                <a:cubicBezTo>
                  <a:pt x="303" y="132"/>
                  <a:pt x="303" y="129"/>
                  <a:pt x="303" y="129"/>
                </a:cubicBezTo>
                <a:cubicBezTo>
                  <a:pt x="302" y="129"/>
                  <a:pt x="301" y="130"/>
                  <a:pt x="295" y="135"/>
                </a:cubicBezTo>
                <a:cubicBezTo>
                  <a:pt x="260" y="174"/>
                  <a:pt x="244" y="192"/>
                  <a:pt x="236" y="201"/>
                </a:cubicBezTo>
                <a:cubicBezTo>
                  <a:pt x="233" y="211"/>
                  <a:pt x="231" y="211"/>
                  <a:pt x="230" y="211"/>
                </a:cubicBezTo>
                <a:cubicBezTo>
                  <a:pt x="229" y="211"/>
                  <a:pt x="228" y="210"/>
                  <a:pt x="228" y="210"/>
                </a:cubicBezTo>
                <a:cubicBezTo>
                  <a:pt x="228" y="209"/>
                  <a:pt x="227" y="208"/>
                  <a:pt x="234" y="199"/>
                </a:cubicBezTo>
                <a:cubicBezTo>
                  <a:pt x="240" y="185"/>
                  <a:pt x="250" y="152"/>
                  <a:pt x="265" y="92"/>
                </a:cubicBezTo>
                <a:cubicBezTo>
                  <a:pt x="266" y="88"/>
                  <a:pt x="265" y="86"/>
                  <a:pt x="265" y="86"/>
                </a:cubicBezTo>
                <a:cubicBezTo>
                  <a:pt x="265" y="86"/>
                  <a:pt x="263" y="86"/>
                  <a:pt x="262" y="89"/>
                </a:cubicBezTo>
                <a:cubicBezTo>
                  <a:pt x="247" y="109"/>
                  <a:pt x="228" y="144"/>
                  <a:pt x="217" y="167"/>
                </a:cubicBezTo>
                <a:cubicBezTo>
                  <a:pt x="214" y="192"/>
                  <a:pt x="210" y="193"/>
                  <a:pt x="209" y="193"/>
                </a:cubicBezTo>
                <a:cubicBezTo>
                  <a:pt x="208" y="193"/>
                  <a:pt x="207" y="193"/>
                  <a:pt x="206" y="192"/>
                </a:cubicBezTo>
                <a:cubicBezTo>
                  <a:pt x="205" y="189"/>
                  <a:pt x="208" y="179"/>
                  <a:pt x="214" y="166"/>
                </a:cubicBezTo>
                <a:cubicBezTo>
                  <a:pt x="216" y="149"/>
                  <a:pt x="219" y="119"/>
                  <a:pt x="221" y="68"/>
                </a:cubicBezTo>
                <a:cubicBezTo>
                  <a:pt x="221" y="61"/>
                  <a:pt x="220" y="58"/>
                  <a:pt x="220" y="57"/>
                </a:cubicBezTo>
                <a:cubicBezTo>
                  <a:pt x="219" y="58"/>
                  <a:pt x="218" y="60"/>
                  <a:pt x="216" y="65"/>
                </a:cubicBezTo>
                <a:cubicBezTo>
                  <a:pt x="208" y="92"/>
                  <a:pt x="202" y="110"/>
                  <a:pt x="198" y="122"/>
                </a:cubicBezTo>
                <a:cubicBezTo>
                  <a:pt x="198" y="133"/>
                  <a:pt x="197" y="141"/>
                  <a:pt x="194" y="146"/>
                </a:cubicBezTo>
                <a:cubicBezTo>
                  <a:pt x="193" y="149"/>
                  <a:pt x="192" y="151"/>
                  <a:pt x="190" y="150"/>
                </a:cubicBezTo>
                <a:cubicBezTo>
                  <a:pt x="189" y="150"/>
                  <a:pt x="187" y="149"/>
                  <a:pt x="195" y="122"/>
                </a:cubicBezTo>
                <a:cubicBezTo>
                  <a:pt x="195" y="105"/>
                  <a:pt x="192" y="80"/>
                  <a:pt x="186" y="50"/>
                </a:cubicBezTo>
                <a:cubicBezTo>
                  <a:pt x="184" y="38"/>
                  <a:pt x="181" y="36"/>
                  <a:pt x="180" y="36"/>
                </a:cubicBezTo>
                <a:cubicBezTo>
                  <a:pt x="180" y="36"/>
                  <a:pt x="180" y="36"/>
                  <a:pt x="180" y="36"/>
                </a:cubicBezTo>
                <a:cubicBezTo>
                  <a:pt x="180" y="36"/>
                  <a:pt x="178" y="37"/>
                  <a:pt x="177" y="46"/>
                </a:cubicBezTo>
                <a:cubicBezTo>
                  <a:pt x="171" y="83"/>
                  <a:pt x="168" y="102"/>
                  <a:pt x="167" y="112"/>
                </a:cubicBezTo>
                <a:cubicBezTo>
                  <a:pt x="167" y="116"/>
                  <a:pt x="167" y="120"/>
                  <a:pt x="167" y="121"/>
                </a:cubicBezTo>
                <a:cubicBezTo>
                  <a:pt x="166" y="123"/>
                  <a:pt x="166" y="125"/>
                  <a:pt x="164" y="125"/>
                </a:cubicBezTo>
                <a:cubicBezTo>
                  <a:pt x="163" y="124"/>
                  <a:pt x="162" y="124"/>
                  <a:pt x="164" y="111"/>
                </a:cubicBezTo>
                <a:cubicBezTo>
                  <a:pt x="162" y="84"/>
                  <a:pt x="148" y="19"/>
                  <a:pt x="142" y="14"/>
                </a:cubicBezTo>
                <a:cubicBezTo>
                  <a:pt x="141" y="16"/>
                  <a:pt x="138" y="29"/>
                  <a:pt x="145" y="103"/>
                </a:cubicBezTo>
                <a:cubicBezTo>
                  <a:pt x="146" y="114"/>
                  <a:pt x="147" y="123"/>
                  <a:pt x="148" y="133"/>
                </a:cubicBezTo>
                <a:cubicBezTo>
                  <a:pt x="149" y="134"/>
                  <a:pt x="149" y="134"/>
                  <a:pt x="149" y="135"/>
                </a:cubicBezTo>
                <a:close/>
                <a:moveTo>
                  <a:pt x="258" y="215"/>
                </a:moveTo>
                <a:cubicBezTo>
                  <a:pt x="255" y="217"/>
                  <a:pt x="252" y="219"/>
                  <a:pt x="251" y="220"/>
                </a:cubicBezTo>
                <a:cubicBezTo>
                  <a:pt x="253" y="220"/>
                  <a:pt x="255" y="218"/>
                  <a:pt x="258" y="215"/>
                </a:cubicBezTo>
                <a:close/>
                <a:moveTo>
                  <a:pt x="213" y="177"/>
                </a:moveTo>
                <a:cubicBezTo>
                  <a:pt x="210" y="184"/>
                  <a:pt x="208" y="188"/>
                  <a:pt x="209" y="190"/>
                </a:cubicBezTo>
                <a:cubicBezTo>
                  <a:pt x="209" y="189"/>
                  <a:pt x="211" y="187"/>
                  <a:pt x="213" y="177"/>
                </a:cubicBezTo>
                <a:close/>
                <a:moveTo>
                  <a:pt x="195" y="136"/>
                </a:moveTo>
                <a:cubicBezTo>
                  <a:pt x="194" y="139"/>
                  <a:pt x="193" y="141"/>
                  <a:pt x="193" y="143"/>
                </a:cubicBezTo>
                <a:cubicBezTo>
                  <a:pt x="193" y="141"/>
                  <a:pt x="194" y="138"/>
                  <a:pt x="195" y="136"/>
                </a:cubicBezTo>
                <a:close/>
              </a:path>
            </a:pathLst>
          </a:custGeom>
          <a:solidFill>
            <a:srgbClr val="8D907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03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2935787" y="12305997"/>
            <a:ext cx="635000" cy="635000"/>
          </a:xfrm>
          <a:prstGeom prst="ellipse">
            <a:avLst/>
          </a:prstGeom>
          <a:solidFill>
            <a:srgbClr val="8D907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0A06-B2D4-43AE-B209-43AB3562C227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/>
          </p:nvPr>
        </p:nvSpPr>
        <p:spPr/>
        <p:txBody>
          <a:bodyPr>
            <a:noAutofit/>
          </a:bodyPr>
          <a:lstStyle/>
          <a:p>
            <a:r>
              <a:rPr lang="en-US" dirty="0">
                <a:latin typeface="Work Sans" panose="00000500000000000000" pitchFamily="2" charset="0"/>
              </a:rPr>
              <a:t>Date, Month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>
                <a:latin typeface="Ovo" panose="02020502070400060406" pitchFamily="18" charset="0"/>
              </a:rPr>
              <a:t>Revising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5"/>
          </p:nvPr>
        </p:nvSpPr>
        <p:spPr/>
        <p:txBody>
          <a:bodyPr>
            <a:noAutofit/>
          </a:bodyPr>
          <a:lstStyle/>
          <a:p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Lorem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ipsum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dolor sit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amet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consectetur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adipiscing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elit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.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Aliquam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dictum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turpis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tristique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dignissim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eros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.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6"/>
          </p:nvPr>
        </p:nvSpPr>
        <p:spPr/>
        <p:txBody>
          <a:bodyPr>
            <a:noAutofit/>
          </a:bodyPr>
          <a:lstStyle/>
          <a:p>
            <a:r>
              <a:rPr lang="en-US" dirty="0">
                <a:latin typeface="Work Sans" panose="00000500000000000000" pitchFamily="2" charset="0"/>
              </a:rPr>
              <a:t>Date, Month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dirty="0">
                <a:latin typeface="Ovo" panose="02020502070400060406" pitchFamily="18" charset="0"/>
              </a:rPr>
              <a:t>Final Art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8"/>
          </p:nvPr>
        </p:nvSpPr>
        <p:spPr/>
        <p:txBody>
          <a:bodyPr>
            <a:noAutofit/>
          </a:bodyPr>
          <a:lstStyle/>
          <a:p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Lorem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ipsum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dolor sit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amet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consectetur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adipiscing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elit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.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Aliquam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dictum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turpis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tristique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dignissim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eros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.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9"/>
          </p:nvPr>
        </p:nvSpPr>
        <p:spPr/>
        <p:txBody>
          <a:bodyPr>
            <a:noAutofit/>
          </a:bodyPr>
          <a:lstStyle/>
          <a:p>
            <a:r>
              <a:rPr lang="en-US" dirty="0">
                <a:latin typeface="Work Sans" panose="00000500000000000000" pitchFamily="2" charset="0"/>
              </a:rPr>
              <a:t>Date, Month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dirty="0">
                <a:latin typeface="Ovo" panose="02020502070400060406" pitchFamily="18" charset="0"/>
              </a:rPr>
              <a:t>Payment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31"/>
          </p:nvPr>
        </p:nvSpPr>
        <p:spPr/>
        <p:txBody>
          <a:bodyPr>
            <a:noAutofit/>
          </a:bodyPr>
          <a:lstStyle/>
          <a:p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Lorem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ipsum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dolor sit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amet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consectetur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adipiscing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elit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.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Aliquam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dictum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turpis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tristique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dignissim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eros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.</a:t>
            </a:r>
          </a:p>
        </p:txBody>
      </p:sp>
      <p:sp>
        <p:nvSpPr>
          <p:cNvPr id="7" name="Rectangle 6"/>
          <p:cNvSpPr/>
          <p:nvPr/>
        </p:nvSpPr>
        <p:spPr>
          <a:xfrm>
            <a:off x="3207384" y="10538460"/>
            <a:ext cx="8986204" cy="3177539"/>
          </a:xfrm>
          <a:prstGeom prst="rect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brightnessContrast bright="-6000" contrast="22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3207384" y="10193102"/>
            <a:ext cx="8986204" cy="337958"/>
          </a:xfrm>
          <a:prstGeom prst="rect">
            <a:avLst/>
          </a:prstGeom>
          <a:solidFill>
            <a:srgbClr val="283C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14337998" y="1657796"/>
            <a:ext cx="257176" cy="257176"/>
          </a:xfrm>
          <a:prstGeom prst="ellipse">
            <a:avLst/>
          </a:prstGeom>
          <a:solidFill>
            <a:srgbClr val="8D90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14337998" y="5931854"/>
            <a:ext cx="257176" cy="257176"/>
          </a:xfrm>
          <a:prstGeom prst="ellipse">
            <a:avLst/>
          </a:prstGeom>
          <a:solidFill>
            <a:srgbClr val="8D90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14337998" y="9886198"/>
            <a:ext cx="257176" cy="257176"/>
          </a:xfrm>
          <a:prstGeom prst="ellipse">
            <a:avLst/>
          </a:prstGeom>
          <a:solidFill>
            <a:srgbClr val="8D90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Straight Connector 45"/>
          <p:cNvCxnSpPr/>
          <p:nvPr/>
        </p:nvCxnSpPr>
        <p:spPr>
          <a:xfrm>
            <a:off x="14466586" y="1914972"/>
            <a:ext cx="0" cy="8099885"/>
          </a:xfrm>
          <a:prstGeom prst="line">
            <a:avLst/>
          </a:prstGeom>
          <a:ln w="19050">
            <a:solidFill>
              <a:srgbClr val="8D90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8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pPr lvl="0" defTabSz="1828891">
              <a:spcBef>
                <a:spcPts val="0"/>
              </a:spcBef>
            </a:pPr>
            <a:r>
              <a:rPr lang="en-US" dirty="0" err="1">
                <a:latin typeface="Work Sans" panose="00000500000000000000" pitchFamily="2" charset="0"/>
              </a:rPr>
              <a:t>Lorem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ipsum</a:t>
            </a:r>
            <a:r>
              <a:rPr lang="en-US" dirty="0">
                <a:latin typeface="Work Sans" panose="00000500000000000000" pitchFamily="2" charset="0"/>
              </a:rPr>
              <a:t> dolor sit </a:t>
            </a:r>
            <a:r>
              <a:rPr lang="en-US" dirty="0" err="1">
                <a:latin typeface="Work Sans" panose="00000500000000000000" pitchFamily="2" charset="0"/>
              </a:rPr>
              <a:t>amet</a:t>
            </a:r>
            <a:r>
              <a:rPr lang="en-US" dirty="0">
                <a:latin typeface="Work Sans" panose="00000500000000000000" pitchFamily="2" charset="0"/>
              </a:rPr>
              <a:t>, </a:t>
            </a:r>
            <a:r>
              <a:rPr lang="en-US" dirty="0" err="1">
                <a:latin typeface="Work Sans" panose="00000500000000000000" pitchFamily="2" charset="0"/>
              </a:rPr>
              <a:t>consectetur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adipiscing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elit</a:t>
            </a:r>
            <a:r>
              <a:rPr lang="en-US" dirty="0">
                <a:latin typeface="Work Sans" panose="00000500000000000000" pitchFamily="2" charset="0"/>
              </a:rPr>
              <a:t>. </a:t>
            </a:r>
            <a:r>
              <a:rPr lang="en-US" dirty="0" err="1">
                <a:latin typeface="Work Sans" panose="00000500000000000000" pitchFamily="2" charset="0"/>
              </a:rPr>
              <a:t>Aliquam</a:t>
            </a:r>
            <a:r>
              <a:rPr lang="en-US" dirty="0">
                <a:latin typeface="Work Sans" panose="00000500000000000000" pitchFamily="2" charset="0"/>
              </a:rPr>
              <a:t> dictum </a:t>
            </a:r>
            <a:r>
              <a:rPr lang="en-US" dirty="0" err="1">
                <a:latin typeface="Work Sans" panose="00000500000000000000" pitchFamily="2" charset="0"/>
              </a:rPr>
              <a:t>turpis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tristique</a:t>
            </a:r>
            <a:r>
              <a:rPr lang="en-US" dirty="0">
                <a:latin typeface="Work Sans" panose="00000500000000000000" pitchFamily="2" charset="0"/>
              </a:rPr>
              <a:t>, </a:t>
            </a:r>
            <a:r>
              <a:rPr lang="en-US" dirty="0" err="1">
                <a:latin typeface="Work Sans" panose="00000500000000000000" pitchFamily="2" charset="0"/>
              </a:rPr>
              <a:t>dignissim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eros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eu</a:t>
            </a:r>
            <a:r>
              <a:rPr lang="en-US" dirty="0">
                <a:latin typeface="Work Sans" panose="00000500000000000000" pitchFamily="2" charset="0"/>
              </a:rPr>
              <a:t>, dictum </a:t>
            </a:r>
            <a:r>
              <a:rPr lang="en-US" dirty="0" err="1">
                <a:latin typeface="Work Sans" panose="00000500000000000000" pitchFamily="2" charset="0"/>
              </a:rPr>
              <a:t>risus</a:t>
            </a:r>
            <a:r>
              <a:rPr lang="en-US" dirty="0">
                <a:latin typeface="Work Sans" panose="00000500000000000000" pitchFamily="2" charset="0"/>
              </a:rPr>
              <a:t>. </a:t>
            </a:r>
            <a:r>
              <a:rPr lang="en-US" dirty="0" err="1">
                <a:latin typeface="Work Sans" panose="00000500000000000000" pitchFamily="2" charset="0"/>
              </a:rPr>
              <a:t>Quisque</a:t>
            </a:r>
            <a:endParaRPr lang="en-US" dirty="0">
              <a:latin typeface="Work Sa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991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12193588" cy="13716000"/>
          </a:xfrm>
          <a:prstGeom prst="rect">
            <a:avLst/>
          </a:prstGeom>
          <a:solidFill>
            <a:srgbClr val="283C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2193588" y="0"/>
            <a:ext cx="955548" cy="13716000"/>
          </a:xfrm>
          <a:prstGeom prst="rect">
            <a:avLst/>
          </a:prstGeom>
          <a:solidFill>
            <a:srgbClr val="8D90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1766857" y="2926080"/>
            <a:ext cx="7971503" cy="685800"/>
          </a:xfrm>
          <a:prstGeom prst="roundRect">
            <a:avLst>
              <a:gd name="adj" fmla="val 50000"/>
            </a:avLst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brightnessContrast bright="-6000" contrast="22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1766857" y="5532120"/>
            <a:ext cx="7971503" cy="685800"/>
          </a:xfrm>
          <a:prstGeom prst="roundRect">
            <a:avLst>
              <a:gd name="adj" fmla="val 50000"/>
            </a:avLst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brightnessContrast bright="-6000" contrast="22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1766857" y="8138160"/>
            <a:ext cx="7971503" cy="685800"/>
          </a:xfrm>
          <a:prstGeom prst="roundRect">
            <a:avLst>
              <a:gd name="adj" fmla="val 50000"/>
            </a:avLst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brightnessContrast bright="-6000" contrast="22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>
            <a:off x="1766857" y="10744200"/>
            <a:ext cx="7971503" cy="685800"/>
          </a:xfrm>
          <a:prstGeom prst="roundRect">
            <a:avLst>
              <a:gd name="adj" fmla="val 50000"/>
            </a:avLst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brightnessContrast bright="-6000" contrast="22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28"/>
          <p:cNvSpPr>
            <a:spLocks noEditPoints="1"/>
          </p:cNvSpPr>
          <p:nvPr/>
        </p:nvSpPr>
        <p:spPr bwMode="auto">
          <a:xfrm>
            <a:off x="16792920" y="4703431"/>
            <a:ext cx="3975100" cy="4395787"/>
          </a:xfrm>
          <a:custGeom>
            <a:avLst/>
            <a:gdLst>
              <a:gd name="T0" fmla="*/ 141 w 365"/>
              <a:gd name="T1" fmla="*/ 317 h 404"/>
              <a:gd name="T2" fmla="*/ 95 w 365"/>
              <a:gd name="T3" fmla="*/ 315 h 404"/>
              <a:gd name="T4" fmla="*/ 107 w 365"/>
              <a:gd name="T5" fmla="*/ 278 h 404"/>
              <a:gd name="T6" fmla="*/ 81 w 365"/>
              <a:gd name="T7" fmla="*/ 244 h 404"/>
              <a:gd name="T8" fmla="*/ 12 w 365"/>
              <a:gd name="T9" fmla="*/ 138 h 404"/>
              <a:gd name="T10" fmla="*/ 19 w 365"/>
              <a:gd name="T11" fmla="*/ 90 h 404"/>
              <a:gd name="T12" fmla="*/ 44 w 365"/>
              <a:gd name="T13" fmla="*/ 59 h 404"/>
              <a:gd name="T14" fmla="*/ 97 w 365"/>
              <a:gd name="T15" fmla="*/ 1 h 404"/>
              <a:gd name="T16" fmla="*/ 144 w 365"/>
              <a:gd name="T17" fmla="*/ 12 h 404"/>
              <a:gd name="T18" fmla="*/ 189 w 365"/>
              <a:gd name="T19" fmla="*/ 49 h 404"/>
              <a:gd name="T20" fmla="*/ 224 w 365"/>
              <a:gd name="T21" fmla="*/ 69 h 404"/>
              <a:gd name="T22" fmla="*/ 268 w 365"/>
              <a:gd name="T23" fmla="*/ 92 h 404"/>
              <a:gd name="T24" fmla="*/ 302 w 365"/>
              <a:gd name="T25" fmla="*/ 141 h 404"/>
              <a:gd name="T26" fmla="*/ 337 w 365"/>
              <a:gd name="T27" fmla="*/ 190 h 404"/>
              <a:gd name="T28" fmla="*/ 334 w 365"/>
              <a:gd name="T29" fmla="*/ 234 h 404"/>
              <a:gd name="T30" fmla="*/ 364 w 365"/>
              <a:gd name="T31" fmla="*/ 257 h 404"/>
              <a:gd name="T32" fmla="*/ 267 w 365"/>
              <a:gd name="T33" fmla="*/ 279 h 404"/>
              <a:gd name="T34" fmla="*/ 104 w 365"/>
              <a:gd name="T35" fmla="*/ 312 h 404"/>
              <a:gd name="T36" fmla="*/ 193 w 365"/>
              <a:gd name="T37" fmla="*/ 286 h 404"/>
              <a:gd name="T38" fmla="*/ 112 w 365"/>
              <a:gd name="T39" fmla="*/ 114 h 404"/>
              <a:gd name="T40" fmla="*/ 107 w 365"/>
              <a:gd name="T41" fmla="*/ 113 h 404"/>
              <a:gd name="T42" fmla="*/ 92 w 365"/>
              <a:gd name="T43" fmla="*/ 128 h 404"/>
              <a:gd name="T44" fmla="*/ 78 w 365"/>
              <a:gd name="T45" fmla="*/ 120 h 404"/>
              <a:gd name="T46" fmla="*/ 73 w 365"/>
              <a:gd name="T47" fmla="*/ 158 h 404"/>
              <a:gd name="T48" fmla="*/ 72 w 365"/>
              <a:gd name="T49" fmla="*/ 161 h 404"/>
              <a:gd name="T50" fmla="*/ 97 w 365"/>
              <a:gd name="T51" fmla="*/ 209 h 404"/>
              <a:gd name="T52" fmla="*/ 85 w 365"/>
              <a:gd name="T53" fmla="*/ 205 h 404"/>
              <a:gd name="T54" fmla="*/ 103 w 365"/>
              <a:gd name="T55" fmla="*/ 248 h 404"/>
              <a:gd name="T56" fmla="*/ 114 w 365"/>
              <a:gd name="T57" fmla="*/ 275 h 404"/>
              <a:gd name="T58" fmla="*/ 115 w 365"/>
              <a:gd name="T59" fmla="*/ 278 h 404"/>
              <a:gd name="T60" fmla="*/ 113 w 365"/>
              <a:gd name="T61" fmla="*/ 307 h 404"/>
              <a:gd name="T62" fmla="*/ 149 w 365"/>
              <a:gd name="T63" fmla="*/ 135 h 404"/>
              <a:gd name="T64" fmla="*/ 361 w 365"/>
              <a:gd name="T65" fmla="*/ 260 h 404"/>
              <a:gd name="T66" fmla="*/ 287 w 365"/>
              <a:gd name="T67" fmla="*/ 252 h 404"/>
              <a:gd name="T68" fmla="*/ 287 w 365"/>
              <a:gd name="T69" fmla="*/ 231 h 404"/>
              <a:gd name="T70" fmla="*/ 335 w 365"/>
              <a:gd name="T71" fmla="*/ 187 h 404"/>
              <a:gd name="T72" fmla="*/ 252 w 365"/>
              <a:gd name="T73" fmla="*/ 223 h 404"/>
              <a:gd name="T74" fmla="*/ 299 w 365"/>
              <a:gd name="T75" fmla="*/ 140 h 404"/>
              <a:gd name="T76" fmla="*/ 230 w 365"/>
              <a:gd name="T77" fmla="*/ 211 h 404"/>
              <a:gd name="T78" fmla="*/ 265 w 365"/>
              <a:gd name="T79" fmla="*/ 86 h 404"/>
              <a:gd name="T80" fmla="*/ 206 w 365"/>
              <a:gd name="T81" fmla="*/ 192 h 404"/>
              <a:gd name="T82" fmla="*/ 216 w 365"/>
              <a:gd name="T83" fmla="*/ 65 h 404"/>
              <a:gd name="T84" fmla="*/ 195 w 365"/>
              <a:gd name="T85" fmla="*/ 122 h 404"/>
              <a:gd name="T86" fmla="*/ 177 w 365"/>
              <a:gd name="T87" fmla="*/ 46 h 404"/>
              <a:gd name="T88" fmla="*/ 164 w 365"/>
              <a:gd name="T89" fmla="*/ 111 h 404"/>
              <a:gd name="T90" fmla="*/ 149 w 365"/>
              <a:gd name="T91" fmla="*/ 135 h 404"/>
              <a:gd name="T92" fmla="*/ 213 w 365"/>
              <a:gd name="T93" fmla="*/ 177 h 404"/>
              <a:gd name="T94" fmla="*/ 193 w 365"/>
              <a:gd name="T95" fmla="*/ 143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65" h="404">
                <a:moveTo>
                  <a:pt x="260" y="404"/>
                </a:moveTo>
                <a:cubicBezTo>
                  <a:pt x="260" y="403"/>
                  <a:pt x="226" y="358"/>
                  <a:pt x="194" y="289"/>
                </a:cubicBezTo>
                <a:cubicBezTo>
                  <a:pt x="182" y="292"/>
                  <a:pt x="171" y="297"/>
                  <a:pt x="162" y="303"/>
                </a:cubicBezTo>
                <a:cubicBezTo>
                  <a:pt x="155" y="307"/>
                  <a:pt x="148" y="312"/>
                  <a:pt x="141" y="317"/>
                </a:cubicBezTo>
                <a:cubicBezTo>
                  <a:pt x="109" y="340"/>
                  <a:pt x="76" y="363"/>
                  <a:pt x="43" y="361"/>
                </a:cubicBezTo>
                <a:cubicBezTo>
                  <a:pt x="39" y="361"/>
                  <a:pt x="39" y="361"/>
                  <a:pt x="39" y="361"/>
                </a:cubicBezTo>
                <a:cubicBezTo>
                  <a:pt x="42" y="359"/>
                  <a:pt x="42" y="359"/>
                  <a:pt x="42" y="359"/>
                </a:cubicBezTo>
                <a:cubicBezTo>
                  <a:pt x="46" y="355"/>
                  <a:pt x="76" y="328"/>
                  <a:pt x="95" y="315"/>
                </a:cubicBezTo>
                <a:cubicBezTo>
                  <a:pt x="72" y="320"/>
                  <a:pt x="33" y="327"/>
                  <a:pt x="23" y="324"/>
                </a:cubicBezTo>
                <a:cubicBezTo>
                  <a:pt x="20" y="323"/>
                  <a:pt x="20" y="323"/>
                  <a:pt x="20" y="323"/>
                </a:cubicBezTo>
                <a:cubicBezTo>
                  <a:pt x="23" y="321"/>
                  <a:pt x="23" y="321"/>
                  <a:pt x="23" y="321"/>
                </a:cubicBezTo>
                <a:cubicBezTo>
                  <a:pt x="34" y="315"/>
                  <a:pt x="80" y="289"/>
                  <a:pt x="107" y="278"/>
                </a:cubicBezTo>
                <a:cubicBezTo>
                  <a:pt x="76" y="277"/>
                  <a:pt x="21" y="270"/>
                  <a:pt x="6" y="256"/>
                </a:cubicBezTo>
                <a:cubicBezTo>
                  <a:pt x="3" y="254"/>
                  <a:pt x="3" y="254"/>
                  <a:pt x="3" y="254"/>
                </a:cubicBezTo>
                <a:cubicBezTo>
                  <a:pt x="6" y="253"/>
                  <a:pt x="6" y="253"/>
                  <a:pt x="6" y="253"/>
                </a:cubicBezTo>
                <a:cubicBezTo>
                  <a:pt x="17" y="251"/>
                  <a:pt x="55" y="245"/>
                  <a:pt x="81" y="244"/>
                </a:cubicBezTo>
                <a:cubicBezTo>
                  <a:pt x="52" y="231"/>
                  <a:pt x="6" y="205"/>
                  <a:pt x="1" y="196"/>
                </a:cubicBezTo>
                <a:cubicBezTo>
                  <a:pt x="0" y="194"/>
                  <a:pt x="0" y="192"/>
                  <a:pt x="2" y="191"/>
                </a:cubicBezTo>
                <a:cubicBezTo>
                  <a:pt x="9" y="185"/>
                  <a:pt x="51" y="192"/>
                  <a:pt x="77" y="200"/>
                </a:cubicBezTo>
                <a:cubicBezTo>
                  <a:pt x="52" y="181"/>
                  <a:pt x="14" y="150"/>
                  <a:pt x="12" y="138"/>
                </a:cubicBezTo>
                <a:cubicBezTo>
                  <a:pt x="11" y="135"/>
                  <a:pt x="12" y="133"/>
                  <a:pt x="15" y="133"/>
                </a:cubicBezTo>
                <a:cubicBezTo>
                  <a:pt x="22" y="130"/>
                  <a:pt x="44" y="141"/>
                  <a:pt x="62" y="152"/>
                </a:cubicBezTo>
                <a:cubicBezTo>
                  <a:pt x="50" y="139"/>
                  <a:pt x="36" y="123"/>
                  <a:pt x="29" y="115"/>
                </a:cubicBezTo>
                <a:cubicBezTo>
                  <a:pt x="19" y="101"/>
                  <a:pt x="16" y="93"/>
                  <a:pt x="19" y="90"/>
                </a:cubicBezTo>
                <a:cubicBezTo>
                  <a:pt x="22" y="88"/>
                  <a:pt x="28" y="88"/>
                  <a:pt x="36" y="92"/>
                </a:cubicBezTo>
                <a:cubicBezTo>
                  <a:pt x="46" y="96"/>
                  <a:pt x="60" y="104"/>
                  <a:pt x="71" y="111"/>
                </a:cubicBezTo>
                <a:cubicBezTo>
                  <a:pt x="57" y="93"/>
                  <a:pt x="40" y="69"/>
                  <a:pt x="42" y="61"/>
                </a:cubicBezTo>
                <a:cubicBezTo>
                  <a:pt x="42" y="60"/>
                  <a:pt x="43" y="59"/>
                  <a:pt x="44" y="59"/>
                </a:cubicBezTo>
                <a:cubicBezTo>
                  <a:pt x="52" y="57"/>
                  <a:pt x="90" y="91"/>
                  <a:pt x="105" y="107"/>
                </a:cubicBezTo>
                <a:cubicBezTo>
                  <a:pt x="104" y="101"/>
                  <a:pt x="102" y="91"/>
                  <a:pt x="99" y="74"/>
                </a:cubicBezTo>
                <a:cubicBezTo>
                  <a:pt x="98" y="67"/>
                  <a:pt x="88" y="5"/>
                  <a:pt x="95" y="1"/>
                </a:cubicBezTo>
                <a:cubicBezTo>
                  <a:pt x="96" y="0"/>
                  <a:pt x="96" y="0"/>
                  <a:pt x="97" y="1"/>
                </a:cubicBezTo>
                <a:cubicBezTo>
                  <a:pt x="105" y="4"/>
                  <a:pt x="127" y="68"/>
                  <a:pt x="143" y="117"/>
                </a:cubicBezTo>
                <a:cubicBezTo>
                  <a:pt x="143" y="112"/>
                  <a:pt x="142" y="108"/>
                  <a:pt x="142" y="104"/>
                </a:cubicBezTo>
                <a:cubicBezTo>
                  <a:pt x="134" y="15"/>
                  <a:pt x="139" y="13"/>
                  <a:pt x="141" y="12"/>
                </a:cubicBezTo>
                <a:cubicBezTo>
                  <a:pt x="141" y="11"/>
                  <a:pt x="143" y="11"/>
                  <a:pt x="144" y="12"/>
                </a:cubicBezTo>
                <a:cubicBezTo>
                  <a:pt x="151" y="17"/>
                  <a:pt x="162" y="68"/>
                  <a:pt x="166" y="99"/>
                </a:cubicBezTo>
                <a:cubicBezTo>
                  <a:pt x="167" y="87"/>
                  <a:pt x="170" y="70"/>
                  <a:pt x="174" y="45"/>
                </a:cubicBezTo>
                <a:cubicBezTo>
                  <a:pt x="175" y="37"/>
                  <a:pt x="177" y="33"/>
                  <a:pt x="180" y="33"/>
                </a:cubicBezTo>
                <a:cubicBezTo>
                  <a:pt x="182" y="32"/>
                  <a:pt x="186" y="32"/>
                  <a:pt x="189" y="49"/>
                </a:cubicBezTo>
                <a:cubicBezTo>
                  <a:pt x="193" y="69"/>
                  <a:pt x="197" y="93"/>
                  <a:pt x="198" y="113"/>
                </a:cubicBezTo>
                <a:cubicBezTo>
                  <a:pt x="202" y="101"/>
                  <a:pt x="207" y="85"/>
                  <a:pt x="214" y="64"/>
                </a:cubicBezTo>
                <a:cubicBezTo>
                  <a:pt x="217" y="55"/>
                  <a:pt x="219" y="54"/>
                  <a:pt x="221" y="54"/>
                </a:cubicBezTo>
                <a:cubicBezTo>
                  <a:pt x="222" y="54"/>
                  <a:pt x="224" y="56"/>
                  <a:pt x="224" y="69"/>
                </a:cubicBezTo>
                <a:cubicBezTo>
                  <a:pt x="222" y="111"/>
                  <a:pt x="220" y="139"/>
                  <a:pt x="218" y="158"/>
                </a:cubicBezTo>
                <a:cubicBezTo>
                  <a:pt x="230" y="133"/>
                  <a:pt x="249" y="101"/>
                  <a:pt x="259" y="87"/>
                </a:cubicBezTo>
                <a:cubicBezTo>
                  <a:pt x="262" y="84"/>
                  <a:pt x="264" y="82"/>
                  <a:pt x="266" y="83"/>
                </a:cubicBezTo>
                <a:cubicBezTo>
                  <a:pt x="268" y="84"/>
                  <a:pt x="269" y="86"/>
                  <a:pt x="268" y="92"/>
                </a:cubicBezTo>
                <a:cubicBezTo>
                  <a:pt x="254" y="147"/>
                  <a:pt x="245" y="177"/>
                  <a:pt x="240" y="192"/>
                </a:cubicBezTo>
                <a:cubicBezTo>
                  <a:pt x="249" y="182"/>
                  <a:pt x="265" y="163"/>
                  <a:pt x="293" y="133"/>
                </a:cubicBezTo>
                <a:cubicBezTo>
                  <a:pt x="300" y="125"/>
                  <a:pt x="303" y="126"/>
                  <a:pt x="304" y="127"/>
                </a:cubicBezTo>
                <a:cubicBezTo>
                  <a:pt x="306" y="128"/>
                  <a:pt x="307" y="130"/>
                  <a:pt x="302" y="141"/>
                </a:cubicBezTo>
                <a:cubicBezTo>
                  <a:pt x="292" y="163"/>
                  <a:pt x="280" y="187"/>
                  <a:pt x="270" y="203"/>
                </a:cubicBezTo>
                <a:cubicBezTo>
                  <a:pt x="286" y="193"/>
                  <a:pt x="310" y="182"/>
                  <a:pt x="332" y="177"/>
                </a:cubicBezTo>
                <a:cubicBezTo>
                  <a:pt x="336" y="176"/>
                  <a:pt x="340" y="177"/>
                  <a:pt x="341" y="180"/>
                </a:cubicBezTo>
                <a:cubicBezTo>
                  <a:pt x="342" y="181"/>
                  <a:pt x="343" y="185"/>
                  <a:pt x="337" y="190"/>
                </a:cubicBezTo>
                <a:cubicBezTo>
                  <a:pt x="317" y="208"/>
                  <a:pt x="303" y="219"/>
                  <a:pt x="293" y="227"/>
                </a:cubicBezTo>
                <a:cubicBezTo>
                  <a:pt x="307" y="224"/>
                  <a:pt x="323" y="221"/>
                  <a:pt x="331" y="220"/>
                </a:cubicBezTo>
                <a:cubicBezTo>
                  <a:pt x="339" y="219"/>
                  <a:pt x="344" y="220"/>
                  <a:pt x="345" y="223"/>
                </a:cubicBezTo>
                <a:cubicBezTo>
                  <a:pt x="346" y="227"/>
                  <a:pt x="343" y="230"/>
                  <a:pt x="334" y="234"/>
                </a:cubicBezTo>
                <a:cubicBezTo>
                  <a:pt x="315" y="243"/>
                  <a:pt x="303" y="248"/>
                  <a:pt x="295" y="252"/>
                </a:cubicBezTo>
                <a:cubicBezTo>
                  <a:pt x="301" y="252"/>
                  <a:pt x="310" y="252"/>
                  <a:pt x="321" y="253"/>
                </a:cubicBezTo>
                <a:cubicBezTo>
                  <a:pt x="342" y="255"/>
                  <a:pt x="363" y="257"/>
                  <a:pt x="363" y="257"/>
                </a:cubicBezTo>
                <a:cubicBezTo>
                  <a:pt x="364" y="257"/>
                  <a:pt x="364" y="257"/>
                  <a:pt x="364" y="257"/>
                </a:cubicBezTo>
                <a:cubicBezTo>
                  <a:pt x="364" y="257"/>
                  <a:pt x="364" y="257"/>
                  <a:pt x="364" y="257"/>
                </a:cubicBezTo>
                <a:cubicBezTo>
                  <a:pt x="365" y="258"/>
                  <a:pt x="365" y="259"/>
                  <a:pt x="364" y="260"/>
                </a:cubicBezTo>
                <a:cubicBezTo>
                  <a:pt x="363" y="264"/>
                  <a:pt x="347" y="269"/>
                  <a:pt x="318" y="274"/>
                </a:cubicBezTo>
                <a:cubicBezTo>
                  <a:pt x="302" y="277"/>
                  <a:pt x="285" y="278"/>
                  <a:pt x="267" y="279"/>
                </a:cubicBezTo>
                <a:cubicBezTo>
                  <a:pt x="243" y="281"/>
                  <a:pt x="219" y="283"/>
                  <a:pt x="197" y="288"/>
                </a:cubicBezTo>
                <a:cubicBezTo>
                  <a:pt x="229" y="356"/>
                  <a:pt x="262" y="402"/>
                  <a:pt x="263" y="402"/>
                </a:cubicBezTo>
                <a:lnTo>
                  <a:pt x="260" y="404"/>
                </a:lnTo>
                <a:close/>
                <a:moveTo>
                  <a:pt x="104" y="312"/>
                </a:moveTo>
                <a:cubicBezTo>
                  <a:pt x="90" y="321"/>
                  <a:pt x="61" y="346"/>
                  <a:pt x="47" y="359"/>
                </a:cubicBezTo>
                <a:cubicBezTo>
                  <a:pt x="78" y="358"/>
                  <a:pt x="109" y="336"/>
                  <a:pt x="139" y="315"/>
                </a:cubicBezTo>
                <a:cubicBezTo>
                  <a:pt x="146" y="310"/>
                  <a:pt x="153" y="305"/>
                  <a:pt x="160" y="300"/>
                </a:cubicBezTo>
                <a:cubicBezTo>
                  <a:pt x="170" y="294"/>
                  <a:pt x="181" y="289"/>
                  <a:pt x="193" y="286"/>
                </a:cubicBezTo>
                <a:cubicBezTo>
                  <a:pt x="173" y="242"/>
                  <a:pt x="154" y="190"/>
                  <a:pt x="145" y="134"/>
                </a:cubicBezTo>
                <a:cubicBezTo>
                  <a:pt x="122" y="59"/>
                  <a:pt x="102" y="7"/>
                  <a:pt x="96" y="3"/>
                </a:cubicBezTo>
                <a:cubicBezTo>
                  <a:pt x="92" y="10"/>
                  <a:pt x="103" y="94"/>
                  <a:pt x="109" y="111"/>
                </a:cubicBezTo>
                <a:cubicBezTo>
                  <a:pt x="110" y="113"/>
                  <a:pt x="111" y="113"/>
                  <a:pt x="112" y="114"/>
                </a:cubicBezTo>
                <a:cubicBezTo>
                  <a:pt x="112" y="114"/>
                  <a:pt x="113" y="115"/>
                  <a:pt x="112" y="116"/>
                </a:cubicBezTo>
                <a:cubicBezTo>
                  <a:pt x="111" y="117"/>
                  <a:pt x="111" y="117"/>
                  <a:pt x="111" y="117"/>
                </a:cubicBezTo>
                <a:cubicBezTo>
                  <a:pt x="110" y="117"/>
                  <a:pt x="110" y="117"/>
                  <a:pt x="110" y="117"/>
                </a:cubicBezTo>
                <a:cubicBezTo>
                  <a:pt x="109" y="117"/>
                  <a:pt x="109" y="117"/>
                  <a:pt x="107" y="113"/>
                </a:cubicBezTo>
                <a:cubicBezTo>
                  <a:pt x="98" y="103"/>
                  <a:pt x="60" y="67"/>
                  <a:pt x="47" y="62"/>
                </a:cubicBezTo>
                <a:cubicBezTo>
                  <a:pt x="45" y="61"/>
                  <a:pt x="44" y="62"/>
                  <a:pt x="44" y="62"/>
                </a:cubicBezTo>
                <a:cubicBezTo>
                  <a:pt x="43" y="69"/>
                  <a:pt x="65" y="101"/>
                  <a:pt x="80" y="117"/>
                </a:cubicBezTo>
                <a:cubicBezTo>
                  <a:pt x="87" y="122"/>
                  <a:pt x="91" y="126"/>
                  <a:pt x="92" y="128"/>
                </a:cubicBezTo>
                <a:cubicBezTo>
                  <a:pt x="92" y="129"/>
                  <a:pt x="92" y="129"/>
                  <a:pt x="92" y="129"/>
                </a:cubicBezTo>
                <a:cubicBezTo>
                  <a:pt x="91" y="130"/>
                  <a:pt x="91" y="130"/>
                  <a:pt x="91" y="130"/>
                </a:cubicBezTo>
                <a:cubicBezTo>
                  <a:pt x="90" y="131"/>
                  <a:pt x="88" y="130"/>
                  <a:pt x="88" y="129"/>
                </a:cubicBezTo>
                <a:cubicBezTo>
                  <a:pt x="86" y="128"/>
                  <a:pt x="82" y="125"/>
                  <a:pt x="78" y="120"/>
                </a:cubicBezTo>
                <a:cubicBezTo>
                  <a:pt x="65" y="110"/>
                  <a:pt x="42" y="96"/>
                  <a:pt x="28" y="92"/>
                </a:cubicBezTo>
                <a:cubicBezTo>
                  <a:pt x="24" y="91"/>
                  <a:pt x="22" y="92"/>
                  <a:pt x="21" y="92"/>
                </a:cubicBezTo>
                <a:cubicBezTo>
                  <a:pt x="21" y="93"/>
                  <a:pt x="21" y="94"/>
                  <a:pt x="21" y="95"/>
                </a:cubicBezTo>
                <a:cubicBezTo>
                  <a:pt x="23" y="107"/>
                  <a:pt x="56" y="143"/>
                  <a:pt x="73" y="158"/>
                </a:cubicBezTo>
                <a:cubicBezTo>
                  <a:pt x="79" y="162"/>
                  <a:pt x="83" y="165"/>
                  <a:pt x="84" y="167"/>
                </a:cubicBezTo>
                <a:cubicBezTo>
                  <a:pt x="84" y="168"/>
                  <a:pt x="84" y="168"/>
                  <a:pt x="84" y="168"/>
                </a:cubicBezTo>
                <a:cubicBezTo>
                  <a:pt x="83" y="169"/>
                  <a:pt x="83" y="169"/>
                  <a:pt x="83" y="169"/>
                </a:cubicBezTo>
                <a:cubicBezTo>
                  <a:pt x="82" y="170"/>
                  <a:pt x="78" y="166"/>
                  <a:pt x="72" y="161"/>
                </a:cubicBezTo>
                <a:cubicBezTo>
                  <a:pt x="55" y="150"/>
                  <a:pt x="22" y="133"/>
                  <a:pt x="15" y="135"/>
                </a:cubicBezTo>
                <a:cubicBezTo>
                  <a:pt x="15" y="136"/>
                  <a:pt x="14" y="136"/>
                  <a:pt x="15" y="137"/>
                </a:cubicBezTo>
                <a:cubicBezTo>
                  <a:pt x="17" y="150"/>
                  <a:pt x="65" y="187"/>
                  <a:pt x="87" y="203"/>
                </a:cubicBezTo>
                <a:cubicBezTo>
                  <a:pt x="92" y="205"/>
                  <a:pt x="96" y="207"/>
                  <a:pt x="97" y="209"/>
                </a:cubicBezTo>
                <a:cubicBezTo>
                  <a:pt x="98" y="210"/>
                  <a:pt x="99" y="211"/>
                  <a:pt x="99" y="212"/>
                </a:cubicBezTo>
                <a:cubicBezTo>
                  <a:pt x="98" y="213"/>
                  <a:pt x="98" y="213"/>
                  <a:pt x="98" y="213"/>
                </a:cubicBezTo>
                <a:cubicBezTo>
                  <a:pt x="97" y="213"/>
                  <a:pt x="97" y="213"/>
                  <a:pt x="97" y="213"/>
                </a:cubicBezTo>
                <a:cubicBezTo>
                  <a:pt x="96" y="213"/>
                  <a:pt x="91" y="210"/>
                  <a:pt x="85" y="205"/>
                </a:cubicBezTo>
                <a:cubicBezTo>
                  <a:pt x="62" y="196"/>
                  <a:pt x="11" y="188"/>
                  <a:pt x="3" y="193"/>
                </a:cubicBezTo>
                <a:cubicBezTo>
                  <a:pt x="3" y="194"/>
                  <a:pt x="3" y="194"/>
                  <a:pt x="3" y="195"/>
                </a:cubicBezTo>
                <a:cubicBezTo>
                  <a:pt x="10" y="206"/>
                  <a:pt x="64" y="233"/>
                  <a:pt x="89" y="244"/>
                </a:cubicBezTo>
                <a:cubicBezTo>
                  <a:pt x="97" y="244"/>
                  <a:pt x="102" y="245"/>
                  <a:pt x="103" y="248"/>
                </a:cubicBezTo>
                <a:cubicBezTo>
                  <a:pt x="104" y="249"/>
                  <a:pt x="104" y="250"/>
                  <a:pt x="103" y="251"/>
                </a:cubicBezTo>
                <a:cubicBezTo>
                  <a:pt x="101" y="252"/>
                  <a:pt x="95" y="250"/>
                  <a:pt x="87" y="247"/>
                </a:cubicBezTo>
                <a:cubicBezTo>
                  <a:pt x="70" y="247"/>
                  <a:pt x="40" y="250"/>
                  <a:pt x="10" y="255"/>
                </a:cubicBezTo>
                <a:cubicBezTo>
                  <a:pt x="29" y="269"/>
                  <a:pt x="89" y="275"/>
                  <a:pt x="114" y="275"/>
                </a:cubicBezTo>
                <a:cubicBezTo>
                  <a:pt x="120" y="273"/>
                  <a:pt x="124" y="272"/>
                  <a:pt x="126" y="273"/>
                </a:cubicBezTo>
                <a:cubicBezTo>
                  <a:pt x="127" y="274"/>
                  <a:pt x="128" y="274"/>
                  <a:pt x="128" y="275"/>
                </a:cubicBezTo>
                <a:cubicBezTo>
                  <a:pt x="128" y="276"/>
                  <a:pt x="128" y="276"/>
                  <a:pt x="126" y="277"/>
                </a:cubicBezTo>
                <a:cubicBezTo>
                  <a:pt x="125" y="278"/>
                  <a:pt x="121" y="278"/>
                  <a:pt x="115" y="278"/>
                </a:cubicBezTo>
                <a:cubicBezTo>
                  <a:pt x="95" y="285"/>
                  <a:pt x="56" y="306"/>
                  <a:pt x="28" y="322"/>
                </a:cubicBezTo>
                <a:cubicBezTo>
                  <a:pt x="44" y="323"/>
                  <a:pt x="87" y="313"/>
                  <a:pt x="104" y="309"/>
                </a:cubicBezTo>
                <a:cubicBezTo>
                  <a:pt x="107" y="308"/>
                  <a:pt x="109" y="307"/>
                  <a:pt x="111" y="307"/>
                </a:cubicBezTo>
                <a:cubicBezTo>
                  <a:pt x="111" y="306"/>
                  <a:pt x="113" y="306"/>
                  <a:pt x="113" y="307"/>
                </a:cubicBezTo>
                <a:cubicBezTo>
                  <a:pt x="114" y="308"/>
                  <a:pt x="114" y="308"/>
                  <a:pt x="114" y="308"/>
                </a:cubicBezTo>
                <a:cubicBezTo>
                  <a:pt x="113" y="309"/>
                  <a:pt x="113" y="309"/>
                  <a:pt x="113" y="309"/>
                </a:cubicBezTo>
                <a:cubicBezTo>
                  <a:pt x="112" y="310"/>
                  <a:pt x="109" y="311"/>
                  <a:pt x="104" y="312"/>
                </a:cubicBezTo>
                <a:close/>
                <a:moveTo>
                  <a:pt x="149" y="135"/>
                </a:moveTo>
                <a:cubicBezTo>
                  <a:pt x="158" y="190"/>
                  <a:pt x="176" y="242"/>
                  <a:pt x="196" y="285"/>
                </a:cubicBezTo>
                <a:cubicBezTo>
                  <a:pt x="218" y="280"/>
                  <a:pt x="243" y="278"/>
                  <a:pt x="267" y="276"/>
                </a:cubicBezTo>
                <a:cubicBezTo>
                  <a:pt x="285" y="275"/>
                  <a:pt x="302" y="274"/>
                  <a:pt x="317" y="271"/>
                </a:cubicBezTo>
                <a:cubicBezTo>
                  <a:pt x="349" y="266"/>
                  <a:pt x="358" y="261"/>
                  <a:pt x="361" y="260"/>
                </a:cubicBezTo>
                <a:cubicBezTo>
                  <a:pt x="332" y="257"/>
                  <a:pt x="302" y="255"/>
                  <a:pt x="287" y="255"/>
                </a:cubicBezTo>
                <a:cubicBezTo>
                  <a:pt x="280" y="258"/>
                  <a:pt x="278" y="258"/>
                  <a:pt x="277" y="257"/>
                </a:cubicBezTo>
                <a:cubicBezTo>
                  <a:pt x="277" y="257"/>
                  <a:pt x="276" y="256"/>
                  <a:pt x="277" y="255"/>
                </a:cubicBezTo>
                <a:cubicBezTo>
                  <a:pt x="277" y="254"/>
                  <a:pt x="277" y="252"/>
                  <a:pt x="287" y="252"/>
                </a:cubicBezTo>
                <a:cubicBezTo>
                  <a:pt x="296" y="249"/>
                  <a:pt x="311" y="242"/>
                  <a:pt x="333" y="232"/>
                </a:cubicBezTo>
                <a:cubicBezTo>
                  <a:pt x="341" y="228"/>
                  <a:pt x="343" y="225"/>
                  <a:pt x="343" y="224"/>
                </a:cubicBezTo>
                <a:cubicBezTo>
                  <a:pt x="342" y="223"/>
                  <a:pt x="339" y="222"/>
                  <a:pt x="331" y="223"/>
                </a:cubicBezTo>
                <a:cubicBezTo>
                  <a:pt x="312" y="226"/>
                  <a:pt x="297" y="229"/>
                  <a:pt x="287" y="231"/>
                </a:cubicBezTo>
                <a:cubicBezTo>
                  <a:pt x="274" y="239"/>
                  <a:pt x="272" y="238"/>
                  <a:pt x="271" y="238"/>
                </a:cubicBezTo>
                <a:cubicBezTo>
                  <a:pt x="269" y="237"/>
                  <a:pt x="269" y="236"/>
                  <a:pt x="269" y="235"/>
                </a:cubicBezTo>
                <a:cubicBezTo>
                  <a:pt x="269" y="233"/>
                  <a:pt x="276" y="231"/>
                  <a:pt x="285" y="228"/>
                </a:cubicBezTo>
                <a:cubicBezTo>
                  <a:pt x="295" y="221"/>
                  <a:pt x="312" y="209"/>
                  <a:pt x="335" y="187"/>
                </a:cubicBezTo>
                <a:cubicBezTo>
                  <a:pt x="338" y="185"/>
                  <a:pt x="339" y="182"/>
                  <a:pt x="339" y="181"/>
                </a:cubicBezTo>
                <a:cubicBezTo>
                  <a:pt x="338" y="180"/>
                  <a:pt x="336" y="179"/>
                  <a:pt x="333" y="180"/>
                </a:cubicBezTo>
                <a:cubicBezTo>
                  <a:pt x="307" y="186"/>
                  <a:pt x="281" y="199"/>
                  <a:pt x="266" y="209"/>
                </a:cubicBezTo>
                <a:cubicBezTo>
                  <a:pt x="260" y="217"/>
                  <a:pt x="256" y="222"/>
                  <a:pt x="252" y="223"/>
                </a:cubicBezTo>
                <a:cubicBezTo>
                  <a:pt x="249" y="224"/>
                  <a:pt x="248" y="224"/>
                  <a:pt x="247" y="223"/>
                </a:cubicBezTo>
                <a:cubicBezTo>
                  <a:pt x="247" y="223"/>
                  <a:pt x="247" y="222"/>
                  <a:pt x="247" y="221"/>
                </a:cubicBezTo>
                <a:cubicBezTo>
                  <a:pt x="247" y="219"/>
                  <a:pt x="254" y="213"/>
                  <a:pt x="264" y="207"/>
                </a:cubicBezTo>
                <a:cubicBezTo>
                  <a:pt x="273" y="194"/>
                  <a:pt x="285" y="171"/>
                  <a:pt x="299" y="140"/>
                </a:cubicBezTo>
                <a:cubicBezTo>
                  <a:pt x="303" y="132"/>
                  <a:pt x="303" y="129"/>
                  <a:pt x="303" y="129"/>
                </a:cubicBezTo>
                <a:cubicBezTo>
                  <a:pt x="302" y="129"/>
                  <a:pt x="301" y="130"/>
                  <a:pt x="295" y="135"/>
                </a:cubicBezTo>
                <a:cubicBezTo>
                  <a:pt x="260" y="174"/>
                  <a:pt x="244" y="192"/>
                  <a:pt x="236" y="201"/>
                </a:cubicBezTo>
                <a:cubicBezTo>
                  <a:pt x="233" y="211"/>
                  <a:pt x="231" y="211"/>
                  <a:pt x="230" y="211"/>
                </a:cubicBezTo>
                <a:cubicBezTo>
                  <a:pt x="229" y="211"/>
                  <a:pt x="228" y="210"/>
                  <a:pt x="228" y="210"/>
                </a:cubicBezTo>
                <a:cubicBezTo>
                  <a:pt x="228" y="209"/>
                  <a:pt x="227" y="208"/>
                  <a:pt x="234" y="199"/>
                </a:cubicBezTo>
                <a:cubicBezTo>
                  <a:pt x="240" y="185"/>
                  <a:pt x="250" y="152"/>
                  <a:pt x="265" y="92"/>
                </a:cubicBezTo>
                <a:cubicBezTo>
                  <a:pt x="266" y="88"/>
                  <a:pt x="265" y="86"/>
                  <a:pt x="265" y="86"/>
                </a:cubicBezTo>
                <a:cubicBezTo>
                  <a:pt x="265" y="86"/>
                  <a:pt x="263" y="86"/>
                  <a:pt x="262" y="89"/>
                </a:cubicBezTo>
                <a:cubicBezTo>
                  <a:pt x="247" y="109"/>
                  <a:pt x="228" y="144"/>
                  <a:pt x="217" y="167"/>
                </a:cubicBezTo>
                <a:cubicBezTo>
                  <a:pt x="214" y="192"/>
                  <a:pt x="210" y="193"/>
                  <a:pt x="209" y="193"/>
                </a:cubicBezTo>
                <a:cubicBezTo>
                  <a:pt x="208" y="193"/>
                  <a:pt x="207" y="193"/>
                  <a:pt x="206" y="192"/>
                </a:cubicBezTo>
                <a:cubicBezTo>
                  <a:pt x="205" y="189"/>
                  <a:pt x="208" y="179"/>
                  <a:pt x="214" y="166"/>
                </a:cubicBezTo>
                <a:cubicBezTo>
                  <a:pt x="216" y="149"/>
                  <a:pt x="219" y="119"/>
                  <a:pt x="221" y="68"/>
                </a:cubicBezTo>
                <a:cubicBezTo>
                  <a:pt x="221" y="61"/>
                  <a:pt x="220" y="58"/>
                  <a:pt x="220" y="57"/>
                </a:cubicBezTo>
                <a:cubicBezTo>
                  <a:pt x="219" y="58"/>
                  <a:pt x="218" y="60"/>
                  <a:pt x="216" y="65"/>
                </a:cubicBezTo>
                <a:cubicBezTo>
                  <a:pt x="208" y="92"/>
                  <a:pt x="202" y="110"/>
                  <a:pt x="198" y="122"/>
                </a:cubicBezTo>
                <a:cubicBezTo>
                  <a:pt x="198" y="133"/>
                  <a:pt x="197" y="141"/>
                  <a:pt x="194" y="146"/>
                </a:cubicBezTo>
                <a:cubicBezTo>
                  <a:pt x="193" y="149"/>
                  <a:pt x="192" y="151"/>
                  <a:pt x="190" y="150"/>
                </a:cubicBezTo>
                <a:cubicBezTo>
                  <a:pt x="189" y="150"/>
                  <a:pt x="187" y="149"/>
                  <a:pt x="195" y="122"/>
                </a:cubicBezTo>
                <a:cubicBezTo>
                  <a:pt x="195" y="105"/>
                  <a:pt x="192" y="80"/>
                  <a:pt x="186" y="50"/>
                </a:cubicBezTo>
                <a:cubicBezTo>
                  <a:pt x="184" y="38"/>
                  <a:pt x="181" y="36"/>
                  <a:pt x="180" y="36"/>
                </a:cubicBezTo>
                <a:cubicBezTo>
                  <a:pt x="180" y="36"/>
                  <a:pt x="180" y="36"/>
                  <a:pt x="180" y="36"/>
                </a:cubicBezTo>
                <a:cubicBezTo>
                  <a:pt x="180" y="36"/>
                  <a:pt x="178" y="37"/>
                  <a:pt x="177" y="46"/>
                </a:cubicBezTo>
                <a:cubicBezTo>
                  <a:pt x="171" y="83"/>
                  <a:pt x="168" y="102"/>
                  <a:pt x="167" y="112"/>
                </a:cubicBezTo>
                <a:cubicBezTo>
                  <a:pt x="167" y="116"/>
                  <a:pt x="167" y="120"/>
                  <a:pt x="167" y="121"/>
                </a:cubicBezTo>
                <a:cubicBezTo>
                  <a:pt x="166" y="123"/>
                  <a:pt x="166" y="125"/>
                  <a:pt x="164" y="125"/>
                </a:cubicBezTo>
                <a:cubicBezTo>
                  <a:pt x="163" y="124"/>
                  <a:pt x="162" y="124"/>
                  <a:pt x="164" y="111"/>
                </a:cubicBezTo>
                <a:cubicBezTo>
                  <a:pt x="162" y="84"/>
                  <a:pt x="148" y="19"/>
                  <a:pt x="142" y="14"/>
                </a:cubicBezTo>
                <a:cubicBezTo>
                  <a:pt x="141" y="16"/>
                  <a:pt x="138" y="29"/>
                  <a:pt x="145" y="103"/>
                </a:cubicBezTo>
                <a:cubicBezTo>
                  <a:pt x="146" y="114"/>
                  <a:pt x="147" y="123"/>
                  <a:pt x="148" y="133"/>
                </a:cubicBezTo>
                <a:cubicBezTo>
                  <a:pt x="149" y="134"/>
                  <a:pt x="149" y="134"/>
                  <a:pt x="149" y="135"/>
                </a:cubicBezTo>
                <a:close/>
                <a:moveTo>
                  <a:pt x="258" y="215"/>
                </a:moveTo>
                <a:cubicBezTo>
                  <a:pt x="255" y="217"/>
                  <a:pt x="252" y="219"/>
                  <a:pt x="251" y="220"/>
                </a:cubicBezTo>
                <a:cubicBezTo>
                  <a:pt x="253" y="220"/>
                  <a:pt x="255" y="218"/>
                  <a:pt x="258" y="215"/>
                </a:cubicBezTo>
                <a:close/>
                <a:moveTo>
                  <a:pt x="213" y="177"/>
                </a:moveTo>
                <a:cubicBezTo>
                  <a:pt x="210" y="184"/>
                  <a:pt x="208" y="188"/>
                  <a:pt x="209" y="190"/>
                </a:cubicBezTo>
                <a:cubicBezTo>
                  <a:pt x="209" y="189"/>
                  <a:pt x="211" y="187"/>
                  <a:pt x="213" y="177"/>
                </a:cubicBezTo>
                <a:close/>
                <a:moveTo>
                  <a:pt x="195" y="136"/>
                </a:moveTo>
                <a:cubicBezTo>
                  <a:pt x="194" y="139"/>
                  <a:pt x="193" y="141"/>
                  <a:pt x="193" y="143"/>
                </a:cubicBezTo>
                <a:cubicBezTo>
                  <a:pt x="193" y="141"/>
                  <a:pt x="194" y="138"/>
                  <a:pt x="195" y="136"/>
                </a:cubicBezTo>
                <a:close/>
              </a:path>
            </a:pathLst>
          </a:custGeom>
          <a:solidFill>
            <a:srgbClr val="EBE5D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22935787" y="12305997"/>
            <a:ext cx="635000" cy="635000"/>
          </a:xfrm>
          <a:prstGeom prst="ellipse">
            <a:avLst/>
          </a:prstGeom>
          <a:solidFill>
            <a:srgbClr val="8D907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0A06-B2D4-43AE-B209-43AB3562C227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>
                <a:latin typeface="Ovo" panose="02020502070400060406" pitchFamily="18" charset="0"/>
              </a:rPr>
              <a:t>@</a:t>
            </a:r>
            <a:r>
              <a:rPr lang="en-US" dirty="0" err="1">
                <a:latin typeface="Ovo" panose="02020502070400060406" pitchFamily="18" charset="0"/>
              </a:rPr>
              <a:t>Milkshakesphare</a:t>
            </a:r>
            <a:endParaRPr lang="en-US" dirty="0">
              <a:latin typeface="Ovo" panose="02020502070400060406" pitchFamily="18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5"/>
          </p:nvPr>
        </p:nvSpPr>
        <p:spPr/>
        <p:txBody>
          <a:bodyPr>
            <a:noAutofit/>
          </a:bodyPr>
          <a:lstStyle/>
          <a:p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Lorem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ipsum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dolor sit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amet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consectetur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adipiscing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elit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.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Aliquam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dictum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turpis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tristique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dignissim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eros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>
                <a:latin typeface="Ovo" panose="02020502070400060406" pitchFamily="18" charset="0"/>
              </a:rPr>
              <a:t>What They Say?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dirty="0">
                <a:latin typeface="Ovo" panose="02020502070400060406" pitchFamily="18" charset="0"/>
              </a:rPr>
              <a:t>@</a:t>
            </a:r>
            <a:r>
              <a:rPr lang="en-US" dirty="0" err="1">
                <a:latin typeface="Ovo" panose="02020502070400060406" pitchFamily="18" charset="0"/>
              </a:rPr>
              <a:t>Pev.Pierce</a:t>
            </a:r>
            <a:endParaRPr lang="en-US" dirty="0">
              <a:latin typeface="Ovo" panose="02020502070400060406" pitchFamily="18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dirty="0">
                <a:latin typeface="Ovo" panose="02020502070400060406" pitchFamily="18" charset="0"/>
              </a:rPr>
              <a:t>@</a:t>
            </a:r>
            <a:r>
              <a:rPr lang="en-US" dirty="0" err="1">
                <a:latin typeface="Ovo" panose="02020502070400060406" pitchFamily="18" charset="0"/>
              </a:rPr>
              <a:t>Amadeust</a:t>
            </a:r>
            <a:endParaRPr lang="en-US" dirty="0">
              <a:latin typeface="Ovo" panose="02020502070400060406" pitchFamily="18" charset="0"/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>
                <a:latin typeface="Ovo" panose="02020502070400060406" pitchFamily="18" charset="0"/>
              </a:rPr>
              <a:t>@</a:t>
            </a:r>
            <a:r>
              <a:rPr lang="en-US" dirty="0" err="1">
                <a:latin typeface="Ovo" panose="02020502070400060406" pitchFamily="18" charset="0"/>
              </a:rPr>
              <a:t>BethLovern</a:t>
            </a:r>
            <a:endParaRPr lang="en-US" dirty="0">
              <a:latin typeface="Ovo" panose="02020502070400060406" pitchFamily="18" charset="0"/>
            </a:endParaRP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pPr lvl="0"/>
            <a:r>
              <a:rPr lang="en-US" dirty="0">
                <a:ea typeface="Open Sans" panose="020B0606030504020204" pitchFamily="34" charset="0"/>
                <a:cs typeface="Open Sans" panose="020B0606030504020204" pitchFamily="34" charset="0"/>
              </a:rPr>
              <a:t>Nice offers. They provide very good service. Friendly staff.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pPr lvl="0"/>
            <a:r>
              <a:rPr lang="en-US" dirty="0">
                <a:ea typeface="Open Sans" panose="020B0606030504020204" pitchFamily="34" charset="0"/>
                <a:cs typeface="Open Sans" panose="020B0606030504020204" pitchFamily="34" charset="0"/>
              </a:rPr>
              <a:t>My best friend has recently buy your product</a:t>
            </a:r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pPr lvl="0"/>
            <a:r>
              <a:rPr lang="en-US" dirty="0">
                <a:ea typeface="Open Sans" panose="020B0606030504020204" pitchFamily="34" charset="0"/>
                <a:cs typeface="Open Sans" panose="020B0606030504020204" pitchFamily="34" charset="0"/>
              </a:rPr>
              <a:t>very beautiful video! also a very classy </a:t>
            </a:r>
            <a:r>
              <a:rPr lang="en-US" dirty="0" err="1">
                <a:ea typeface="Open Sans" panose="020B0606030504020204" pitchFamily="34" charset="0"/>
                <a:cs typeface="Open Sans" panose="020B0606030504020204" pitchFamily="34" charset="0"/>
              </a:rPr>
              <a:t>collab</a:t>
            </a:r>
            <a:r>
              <a:rPr lang="en-US" dirty="0"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pPr lvl="0"/>
            <a:r>
              <a:rPr lang="en-US" dirty="0">
                <a:ea typeface="Open Sans" panose="020B0606030504020204" pitchFamily="34" charset="0"/>
                <a:cs typeface="Open Sans" panose="020B0606030504020204" pitchFamily="34" charset="0"/>
              </a:rPr>
              <a:t>Love this item! It’s really are one of my </a:t>
            </a:r>
            <a:r>
              <a:rPr lang="en-US" dirty="0" err="1">
                <a:ea typeface="Open Sans" panose="020B0606030504020204" pitchFamily="34" charset="0"/>
                <a:cs typeface="Open Sans" panose="020B0606030504020204" pitchFamily="34" charset="0"/>
              </a:rPr>
              <a:t>faves</a:t>
            </a:r>
            <a:r>
              <a:rPr lang="en-US" dirty="0">
                <a:ea typeface="Open Sans" panose="020B0606030504020204" pitchFamily="34" charset="0"/>
                <a:cs typeface="Open Sans" panose="020B0606030504020204" pitchFamily="34" charset="0"/>
              </a:rPr>
              <a:t> this year!</a:t>
            </a:r>
          </a:p>
        </p:txBody>
      </p:sp>
    </p:spTree>
    <p:extLst>
      <p:ext uri="{BB962C8B-B14F-4D97-AF65-F5344CB8AC3E}">
        <p14:creationId xmlns:p14="http://schemas.microsoft.com/office/powerpoint/2010/main" val="235344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Oval 3"/>
          <p:cNvSpPr/>
          <p:nvPr/>
        </p:nvSpPr>
        <p:spPr>
          <a:xfrm>
            <a:off x="22935787" y="12305997"/>
            <a:ext cx="635000" cy="635000"/>
          </a:xfrm>
          <a:prstGeom prst="ellipse">
            <a:avLst/>
          </a:prstGeom>
          <a:solidFill>
            <a:srgbClr val="8D907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0A06-B2D4-43AE-B209-43AB3562C227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/>
        <p:txBody>
          <a:bodyPr>
            <a:noAutofit/>
          </a:bodyPr>
          <a:lstStyle/>
          <a:p>
            <a:r>
              <a:rPr lang="en-US" dirty="0"/>
              <a:t>TAKE YOUR TIME</a:t>
            </a:r>
          </a:p>
        </p:txBody>
      </p:sp>
      <p:sp>
        <p:nvSpPr>
          <p:cNvPr id="7" name="Rectangle 6"/>
          <p:cNvSpPr/>
          <p:nvPr/>
        </p:nvSpPr>
        <p:spPr>
          <a:xfrm>
            <a:off x="5327646" y="3024152"/>
            <a:ext cx="13731880" cy="7667696"/>
          </a:xfrm>
          <a:prstGeom prst="rect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brightnessContrast bright="-6000" contrast="22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33"/>
          <p:cNvSpPr>
            <a:spLocks noEditPoints="1"/>
          </p:cNvSpPr>
          <p:nvPr/>
        </p:nvSpPr>
        <p:spPr bwMode="auto">
          <a:xfrm>
            <a:off x="10393361" y="4857750"/>
            <a:ext cx="3600450" cy="4000500"/>
          </a:xfrm>
          <a:custGeom>
            <a:avLst/>
            <a:gdLst>
              <a:gd name="T0" fmla="*/ 87 w 376"/>
              <a:gd name="T1" fmla="*/ 367 h 418"/>
              <a:gd name="T2" fmla="*/ 125 w 376"/>
              <a:gd name="T3" fmla="*/ 283 h 418"/>
              <a:gd name="T4" fmla="*/ 63 w 376"/>
              <a:gd name="T5" fmla="*/ 329 h 418"/>
              <a:gd name="T6" fmla="*/ 115 w 376"/>
              <a:gd name="T7" fmla="*/ 236 h 418"/>
              <a:gd name="T8" fmla="*/ 34 w 376"/>
              <a:gd name="T9" fmla="*/ 260 h 418"/>
              <a:gd name="T10" fmla="*/ 18 w 376"/>
              <a:gd name="T11" fmla="*/ 204 h 418"/>
              <a:gd name="T12" fmla="*/ 20 w 376"/>
              <a:gd name="T13" fmla="*/ 189 h 418"/>
              <a:gd name="T14" fmla="*/ 91 w 376"/>
              <a:gd name="T15" fmla="*/ 136 h 418"/>
              <a:gd name="T16" fmla="*/ 24 w 376"/>
              <a:gd name="T17" fmla="*/ 118 h 418"/>
              <a:gd name="T18" fmla="*/ 153 w 376"/>
              <a:gd name="T19" fmla="*/ 93 h 418"/>
              <a:gd name="T20" fmla="*/ 99 w 376"/>
              <a:gd name="T21" fmla="*/ 31 h 418"/>
              <a:gd name="T22" fmla="*/ 226 w 376"/>
              <a:gd name="T23" fmla="*/ 89 h 418"/>
              <a:gd name="T24" fmla="*/ 305 w 376"/>
              <a:gd name="T25" fmla="*/ 15 h 418"/>
              <a:gd name="T26" fmla="*/ 295 w 376"/>
              <a:gd name="T27" fmla="*/ 29 h 418"/>
              <a:gd name="T28" fmla="*/ 227 w 376"/>
              <a:gd name="T29" fmla="*/ 92 h 418"/>
              <a:gd name="T30" fmla="*/ 128 w 376"/>
              <a:gd name="T31" fmla="*/ 24 h 418"/>
              <a:gd name="T32" fmla="*/ 188 w 376"/>
              <a:gd name="T33" fmla="*/ 104 h 418"/>
              <a:gd name="T34" fmla="*/ 206 w 376"/>
              <a:gd name="T35" fmla="*/ 128 h 418"/>
              <a:gd name="T36" fmla="*/ 58 w 376"/>
              <a:gd name="T37" fmla="*/ 72 h 418"/>
              <a:gd name="T38" fmla="*/ 31 w 376"/>
              <a:gd name="T39" fmla="*/ 117 h 418"/>
              <a:gd name="T40" fmla="*/ 153 w 376"/>
              <a:gd name="T41" fmla="*/ 140 h 418"/>
              <a:gd name="T42" fmla="*/ 141 w 376"/>
              <a:gd name="T43" fmla="*/ 145 h 418"/>
              <a:gd name="T44" fmla="*/ 7 w 376"/>
              <a:gd name="T45" fmla="*/ 192 h 418"/>
              <a:gd name="T46" fmla="*/ 68 w 376"/>
              <a:gd name="T47" fmla="*/ 195 h 418"/>
              <a:gd name="T48" fmla="*/ 19 w 376"/>
              <a:gd name="T49" fmla="*/ 271 h 418"/>
              <a:gd name="T50" fmla="*/ 109 w 376"/>
              <a:gd name="T51" fmla="*/ 213 h 418"/>
              <a:gd name="T52" fmla="*/ 33 w 376"/>
              <a:gd name="T53" fmla="*/ 295 h 418"/>
              <a:gd name="T54" fmla="*/ 121 w 376"/>
              <a:gd name="T55" fmla="*/ 273 h 418"/>
              <a:gd name="T56" fmla="*/ 84 w 376"/>
              <a:gd name="T57" fmla="*/ 359 h 418"/>
              <a:gd name="T58" fmla="*/ 113 w 376"/>
              <a:gd name="T59" fmla="*/ 411 h 418"/>
              <a:gd name="T60" fmla="*/ 169 w 376"/>
              <a:gd name="T61" fmla="*/ 280 h 418"/>
              <a:gd name="T62" fmla="*/ 192 w 376"/>
              <a:gd name="T63" fmla="*/ 353 h 418"/>
              <a:gd name="T64" fmla="*/ 232 w 376"/>
              <a:gd name="T65" fmla="*/ 230 h 418"/>
              <a:gd name="T66" fmla="*/ 279 w 376"/>
              <a:gd name="T67" fmla="*/ 319 h 418"/>
              <a:gd name="T68" fmla="*/ 288 w 376"/>
              <a:gd name="T69" fmla="*/ 241 h 418"/>
              <a:gd name="T70" fmla="*/ 310 w 376"/>
              <a:gd name="T71" fmla="*/ 229 h 418"/>
              <a:gd name="T72" fmla="*/ 353 w 376"/>
              <a:gd name="T73" fmla="*/ 180 h 418"/>
              <a:gd name="T74" fmla="*/ 338 w 376"/>
              <a:gd name="T75" fmla="*/ 143 h 418"/>
              <a:gd name="T76" fmla="*/ 277 w 376"/>
              <a:gd name="T77" fmla="*/ 94 h 418"/>
              <a:gd name="T78" fmla="*/ 332 w 376"/>
              <a:gd name="T79" fmla="*/ 92 h 418"/>
              <a:gd name="T80" fmla="*/ 335 w 376"/>
              <a:gd name="T81" fmla="*/ 145 h 418"/>
              <a:gd name="T82" fmla="*/ 372 w 376"/>
              <a:gd name="T83" fmla="*/ 180 h 418"/>
              <a:gd name="T84" fmla="*/ 281 w 376"/>
              <a:gd name="T85" fmla="*/ 198 h 418"/>
              <a:gd name="T86" fmla="*/ 323 w 376"/>
              <a:gd name="T87" fmla="*/ 272 h 418"/>
              <a:gd name="T88" fmla="*/ 262 w 376"/>
              <a:gd name="T89" fmla="*/ 335 h 418"/>
              <a:gd name="T90" fmla="*/ 221 w 376"/>
              <a:gd name="T91" fmla="*/ 288 h 418"/>
              <a:gd name="T92" fmla="*/ 182 w 376"/>
              <a:gd name="T93" fmla="*/ 330 h 418"/>
              <a:gd name="T94" fmla="*/ 163 w 376"/>
              <a:gd name="T95" fmla="*/ 358 h 418"/>
              <a:gd name="T96" fmla="*/ 110 w 376"/>
              <a:gd name="T97" fmla="*/ 418 h 418"/>
              <a:gd name="T98" fmla="*/ 183 w 376"/>
              <a:gd name="T99" fmla="*/ 160 h 418"/>
              <a:gd name="T100" fmla="*/ 189 w 376"/>
              <a:gd name="T101" fmla="*/ 107 h 418"/>
              <a:gd name="T102" fmla="*/ 189 w 376"/>
              <a:gd name="T103" fmla="*/ 107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76" h="418">
                <a:moveTo>
                  <a:pt x="110" y="418"/>
                </a:moveTo>
                <a:cubicBezTo>
                  <a:pt x="110" y="418"/>
                  <a:pt x="110" y="418"/>
                  <a:pt x="110" y="417"/>
                </a:cubicBezTo>
                <a:cubicBezTo>
                  <a:pt x="106" y="417"/>
                  <a:pt x="105" y="412"/>
                  <a:pt x="103" y="403"/>
                </a:cubicBezTo>
                <a:cubicBezTo>
                  <a:pt x="99" y="392"/>
                  <a:pt x="95" y="376"/>
                  <a:pt x="87" y="367"/>
                </a:cubicBezTo>
                <a:cubicBezTo>
                  <a:pt x="85" y="365"/>
                  <a:pt x="83" y="363"/>
                  <a:pt x="82" y="361"/>
                </a:cubicBezTo>
                <a:cubicBezTo>
                  <a:pt x="76" y="356"/>
                  <a:pt x="72" y="351"/>
                  <a:pt x="72" y="346"/>
                </a:cubicBezTo>
                <a:cubicBezTo>
                  <a:pt x="73" y="339"/>
                  <a:pt x="80" y="331"/>
                  <a:pt x="96" y="318"/>
                </a:cubicBezTo>
                <a:cubicBezTo>
                  <a:pt x="121" y="299"/>
                  <a:pt x="126" y="289"/>
                  <a:pt x="125" y="283"/>
                </a:cubicBezTo>
                <a:cubicBezTo>
                  <a:pt x="125" y="280"/>
                  <a:pt x="123" y="278"/>
                  <a:pt x="120" y="276"/>
                </a:cubicBezTo>
                <a:cubicBezTo>
                  <a:pt x="119" y="275"/>
                  <a:pt x="117" y="275"/>
                  <a:pt x="115" y="276"/>
                </a:cubicBezTo>
                <a:cubicBezTo>
                  <a:pt x="103" y="280"/>
                  <a:pt x="79" y="309"/>
                  <a:pt x="74" y="321"/>
                </a:cubicBezTo>
                <a:cubicBezTo>
                  <a:pt x="73" y="326"/>
                  <a:pt x="68" y="329"/>
                  <a:pt x="63" y="329"/>
                </a:cubicBezTo>
                <a:cubicBezTo>
                  <a:pt x="52" y="328"/>
                  <a:pt x="37" y="317"/>
                  <a:pt x="31" y="296"/>
                </a:cubicBezTo>
                <a:cubicBezTo>
                  <a:pt x="28" y="289"/>
                  <a:pt x="29" y="282"/>
                  <a:pt x="33" y="276"/>
                </a:cubicBezTo>
                <a:cubicBezTo>
                  <a:pt x="45" y="259"/>
                  <a:pt x="76" y="251"/>
                  <a:pt x="89" y="250"/>
                </a:cubicBezTo>
                <a:cubicBezTo>
                  <a:pt x="99" y="249"/>
                  <a:pt x="111" y="245"/>
                  <a:pt x="115" y="236"/>
                </a:cubicBezTo>
                <a:cubicBezTo>
                  <a:pt x="117" y="230"/>
                  <a:pt x="115" y="223"/>
                  <a:pt x="107" y="215"/>
                </a:cubicBezTo>
                <a:cubicBezTo>
                  <a:pt x="105" y="213"/>
                  <a:pt x="102" y="212"/>
                  <a:pt x="99" y="212"/>
                </a:cubicBezTo>
                <a:cubicBezTo>
                  <a:pt x="98" y="212"/>
                  <a:pt x="98" y="212"/>
                  <a:pt x="98" y="212"/>
                </a:cubicBezTo>
                <a:cubicBezTo>
                  <a:pt x="80" y="212"/>
                  <a:pt x="51" y="242"/>
                  <a:pt x="34" y="260"/>
                </a:cubicBezTo>
                <a:cubicBezTo>
                  <a:pt x="26" y="268"/>
                  <a:pt x="22" y="272"/>
                  <a:pt x="20" y="273"/>
                </a:cubicBezTo>
                <a:cubicBezTo>
                  <a:pt x="19" y="274"/>
                  <a:pt x="17" y="274"/>
                  <a:pt x="16" y="273"/>
                </a:cubicBezTo>
                <a:cubicBezTo>
                  <a:pt x="8" y="268"/>
                  <a:pt x="5" y="240"/>
                  <a:pt x="6" y="224"/>
                </a:cubicBezTo>
                <a:cubicBezTo>
                  <a:pt x="7" y="216"/>
                  <a:pt x="11" y="209"/>
                  <a:pt x="18" y="204"/>
                </a:cubicBezTo>
                <a:cubicBezTo>
                  <a:pt x="30" y="194"/>
                  <a:pt x="49" y="189"/>
                  <a:pt x="69" y="192"/>
                </a:cubicBezTo>
                <a:cubicBezTo>
                  <a:pt x="90" y="194"/>
                  <a:pt x="109" y="191"/>
                  <a:pt x="112" y="183"/>
                </a:cubicBezTo>
                <a:cubicBezTo>
                  <a:pt x="115" y="177"/>
                  <a:pt x="109" y="171"/>
                  <a:pt x="104" y="167"/>
                </a:cubicBezTo>
                <a:cubicBezTo>
                  <a:pt x="86" y="152"/>
                  <a:pt x="42" y="177"/>
                  <a:pt x="20" y="189"/>
                </a:cubicBezTo>
                <a:cubicBezTo>
                  <a:pt x="13" y="193"/>
                  <a:pt x="9" y="195"/>
                  <a:pt x="7" y="195"/>
                </a:cubicBezTo>
                <a:cubicBezTo>
                  <a:pt x="6" y="195"/>
                  <a:pt x="5" y="195"/>
                  <a:pt x="4" y="194"/>
                </a:cubicBezTo>
                <a:cubicBezTo>
                  <a:pt x="0" y="187"/>
                  <a:pt x="9" y="150"/>
                  <a:pt x="18" y="137"/>
                </a:cubicBezTo>
                <a:cubicBezTo>
                  <a:pt x="29" y="121"/>
                  <a:pt x="73" y="125"/>
                  <a:pt x="91" y="136"/>
                </a:cubicBezTo>
                <a:cubicBezTo>
                  <a:pt x="104" y="145"/>
                  <a:pt x="123" y="144"/>
                  <a:pt x="138" y="142"/>
                </a:cubicBezTo>
                <a:cubicBezTo>
                  <a:pt x="135" y="138"/>
                  <a:pt x="132" y="133"/>
                  <a:pt x="131" y="128"/>
                </a:cubicBezTo>
                <a:cubicBezTo>
                  <a:pt x="125" y="105"/>
                  <a:pt x="63" y="112"/>
                  <a:pt x="31" y="119"/>
                </a:cubicBezTo>
                <a:cubicBezTo>
                  <a:pt x="29" y="120"/>
                  <a:pt x="25" y="121"/>
                  <a:pt x="24" y="118"/>
                </a:cubicBezTo>
                <a:cubicBezTo>
                  <a:pt x="22" y="115"/>
                  <a:pt x="26" y="109"/>
                  <a:pt x="36" y="97"/>
                </a:cubicBezTo>
                <a:cubicBezTo>
                  <a:pt x="42" y="89"/>
                  <a:pt x="49" y="80"/>
                  <a:pt x="55" y="71"/>
                </a:cubicBezTo>
                <a:cubicBezTo>
                  <a:pt x="72" y="44"/>
                  <a:pt x="106" y="65"/>
                  <a:pt x="142" y="87"/>
                </a:cubicBezTo>
                <a:cubicBezTo>
                  <a:pt x="146" y="89"/>
                  <a:pt x="149" y="91"/>
                  <a:pt x="153" y="93"/>
                </a:cubicBezTo>
                <a:cubicBezTo>
                  <a:pt x="169" y="103"/>
                  <a:pt x="178" y="104"/>
                  <a:pt x="185" y="104"/>
                </a:cubicBezTo>
                <a:cubicBezTo>
                  <a:pt x="179" y="92"/>
                  <a:pt x="136" y="65"/>
                  <a:pt x="119" y="63"/>
                </a:cubicBezTo>
                <a:cubicBezTo>
                  <a:pt x="105" y="61"/>
                  <a:pt x="91" y="47"/>
                  <a:pt x="91" y="38"/>
                </a:cubicBezTo>
                <a:cubicBezTo>
                  <a:pt x="91" y="36"/>
                  <a:pt x="92" y="31"/>
                  <a:pt x="99" y="31"/>
                </a:cubicBezTo>
                <a:cubicBezTo>
                  <a:pt x="105" y="30"/>
                  <a:pt x="115" y="26"/>
                  <a:pt x="127" y="21"/>
                </a:cubicBezTo>
                <a:cubicBezTo>
                  <a:pt x="152" y="12"/>
                  <a:pt x="182" y="0"/>
                  <a:pt x="199" y="5"/>
                </a:cubicBezTo>
                <a:cubicBezTo>
                  <a:pt x="217" y="11"/>
                  <a:pt x="219" y="40"/>
                  <a:pt x="222" y="64"/>
                </a:cubicBezTo>
                <a:cubicBezTo>
                  <a:pt x="223" y="76"/>
                  <a:pt x="224" y="87"/>
                  <a:pt x="226" y="89"/>
                </a:cubicBezTo>
                <a:cubicBezTo>
                  <a:pt x="226" y="89"/>
                  <a:pt x="226" y="89"/>
                  <a:pt x="227" y="89"/>
                </a:cubicBezTo>
                <a:cubicBezTo>
                  <a:pt x="233" y="88"/>
                  <a:pt x="253" y="63"/>
                  <a:pt x="267" y="44"/>
                </a:cubicBezTo>
                <a:cubicBezTo>
                  <a:pt x="278" y="30"/>
                  <a:pt x="287" y="18"/>
                  <a:pt x="291" y="16"/>
                </a:cubicBezTo>
                <a:cubicBezTo>
                  <a:pt x="296" y="12"/>
                  <a:pt x="303" y="12"/>
                  <a:pt x="305" y="15"/>
                </a:cubicBezTo>
                <a:cubicBezTo>
                  <a:pt x="306" y="17"/>
                  <a:pt x="308" y="22"/>
                  <a:pt x="297" y="31"/>
                </a:cubicBezTo>
                <a:cubicBezTo>
                  <a:pt x="281" y="45"/>
                  <a:pt x="239" y="97"/>
                  <a:pt x="239" y="98"/>
                </a:cubicBezTo>
                <a:cubicBezTo>
                  <a:pt x="236" y="96"/>
                  <a:pt x="236" y="96"/>
                  <a:pt x="236" y="96"/>
                </a:cubicBezTo>
                <a:cubicBezTo>
                  <a:pt x="238" y="94"/>
                  <a:pt x="279" y="42"/>
                  <a:pt x="295" y="29"/>
                </a:cubicBezTo>
                <a:cubicBezTo>
                  <a:pt x="302" y="23"/>
                  <a:pt x="304" y="19"/>
                  <a:pt x="303" y="17"/>
                </a:cubicBezTo>
                <a:cubicBezTo>
                  <a:pt x="302" y="15"/>
                  <a:pt x="297" y="15"/>
                  <a:pt x="292" y="18"/>
                </a:cubicBezTo>
                <a:cubicBezTo>
                  <a:pt x="289" y="21"/>
                  <a:pt x="279" y="33"/>
                  <a:pt x="269" y="46"/>
                </a:cubicBezTo>
                <a:cubicBezTo>
                  <a:pt x="249" y="73"/>
                  <a:pt x="235" y="91"/>
                  <a:pt x="227" y="92"/>
                </a:cubicBezTo>
                <a:cubicBezTo>
                  <a:pt x="226" y="92"/>
                  <a:pt x="225" y="92"/>
                  <a:pt x="224" y="92"/>
                </a:cubicBezTo>
                <a:cubicBezTo>
                  <a:pt x="221" y="89"/>
                  <a:pt x="220" y="80"/>
                  <a:pt x="219" y="65"/>
                </a:cubicBezTo>
                <a:cubicBezTo>
                  <a:pt x="217" y="43"/>
                  <a:pt x="214" y="13"/>
                  <a:pt x="199" y="8"/>
                </a:cubicBezTo>
                <a:cubicBezTo>
                  <a:pt x="182" y="3"/>
                  <a:pt x="151" y="15"/>
                  <a:pt x="128" y="24"/>
                </a:cubicBezTo>
                <a:cubicBezTo>
                  <a:pt x="116" y="29"/>
                  <a:pt x="106" y="33"/>
                  <a:pt x="100" y="33"/>
                </a:cubicBezTo>
                <a:cubicBezTo>
                  <a:pt x="94" y="34"/>
                  <a:pt x="94" y="37"/>
                  <a:pt x="94" y="38"/>
                </a:cubicBezTo>
                <a:cubicBezTo>
                  <a:pt x="94" y="46"/>
                  <a:pt x="107" y="59"/>
                  <a:pt x="119" y="60"/>
                </a:cubicBezTo>
                <a:cubicBezTo>
                  <a:pt x="137" y="62"/>
                  <a:pt x="183" y="90"/>
                  <a:pt x="188" y="104"/>
                </a:cubicBezTo>
                <a:cubicBezTo>
                  <a:pt x="188" y="104"/>
                  <a:pt x="188" y="104"/>
                  <a:pt x="188" y="104"/>
                </a:cubicBezTo>
                <a:cubicBezTo>
                  <a:pt x="195" y="104"/>
                  <a:pt x="199" y="104"/>
                  <a:pt x="207" y="116"/>
                </a:cubicBezTo>
                <a:cubicBezTo>
                  <a:pt x="211" y="122"/>
                  <a:pt x="212" y="125"/>
                  <a:pt x="211" y="127"/>
                </a:cubicBezTo>
                <a:cubicBezTo>
                  <a:pt x="210" y="128"/>
                  <a:pt x="209" y="129"/>
                  <a:pt x="206" y="128"/>
                </a:cubicBezTo>
                <a:cubicBezTo>
                  <a:pt x="200" y="126"/>
                  <a:pt x="187" y="116"/>
                  <a:pt x="186" y="107"/>
                </a:cubicBezTo>
                <a:cubicBezTo>
                  <a:pt x="179" y="107"/>
                  <a:pt x="169" y="106"/>
                  <a:pt x="152" y="96"/>
                </a:cubicBezTo>
                <a:cubicBezTo>
                  <a:pt x="148" y="94"/>
                  <a:pt x="144" y="91"/>
                  <a:pt x="140" y="89"/>
                </a:cubicBezTo>
                <a:cubicBezTo>
                  <a:pt x="106" y="68"/>
                  <a:pt x="73" y="48"/>
                  <a:pt x="58" y="72"/>
                </a:cubicBezTo>
                <a:cubicBezTo>
                  <a:pt x="51" y="82"/>
                  <a:pt x="44" y="91"/>
                  <a:pt x="38" y="99"/>
                </a:cubicBezTo>
                <a:cubicBezTo>
                  <a:pt x="33" y="106"/>
                  <a:pt x="25" y="115"/>
                  <a:pt x="26" y="117"/>
                </a:cubicBezTo>
                <a:cubicBezTo>
                  <a:pt x="26" y="117"/>
                  <a:pt x="26" y="117"/>
                  <a:pt x="26" y="117"/>
                </a:cubicBezTo>
                <a:cubicBezTo>
                  <a:pt x="26" y="117"/>
                  <a:pt x="27" y="117"/>
                  <a:pt x="31" y="117"/>
                </a:cubicBezTo>
                <a:cubicBezTo>
                  <a:pt x="35" y="116"/>
                  <a:pt x="126" y="96"/>
                  <a:pt x="134" y="128"/>
                </a:cubicBezTo>
                <a:cubicBezTo>
                  <a:pt x="135" y="133"/>
                  <a:pt x="138" y="137"/>
                  <a:pt x="142" y="142"/>
                </a:cubicBezTo>
                <a:cubicBezTo>
                  <a:pt x="145" y="141"/>
                  <a:pt x="149" y="141"/>
                  <a:pt x="151" y="140"/>
                </a:cubicBezTo>
                <a:cubicBezTo>
                  <a:pt x="153" y="140"/>
                  <a:pt x="153" y="140"/>
                  <a:pt x="153" y="140"/>
                </a:cubicBezTo>
                <a:cubicBezTo>
                  <a:pt x="167" y="138"/>
                  <a:pt x="178" y="144"/>
                  <a:pt x="185" y="159"/>
                </a:cubicBezTo>
                <a:cubicBezTo>
                  <a:pt x="186" y="161"/>
                  <a:pt x="186" y="162"/>
                  <a:pt x="185" y="163"/>
                </a:cubicBezTo>
                <a:cubicBezTo>
                  <a:pt x="184" y="165"/>
                  <a:pt x="180" y="165"/>
                  <a:pt x="175" y="164"/>
                </a:cubicBezTo>
                <a:cubicBezTo>
                  <a:pt x="165" y="162"/>
                  <a:pt x="151" y="155"/>
                  <a:pt x="141" y="145"/>
                </a:cubicBezTo>
                <a:cubicBezTo>
                  <a:pt x="124" y="147"/>
                  <a:pt x="103" y="148"/>
                  <a:pt x="89" y="139"/>
                </a:cubicBezTo>
                <a:cubicBezTo>
                  <a:pt x="73" y="128"/>
                  <a:pt x="31" y="124"/>
                  <a:pt x="21" y="139"/>
                </a:cubicBezTo>
                <a:cubicBezTo>
                  <a:pt x="12" y="150"/>
                  <a:pt x="4" y="182"/>
                  <a:pt x="6" y="191"/>
                </a:cubicBezTo>
                <a:cubicBezTo>
                  <a:pt x="6" y="192"/>
                  <a:pt x="7" y="192"/>
                  <a:pt x="7" y="192"/>
                </a:cubicBezTo>
                <a:cubicBezTo>
                  <a:pt x="8" y="192"/>
                  <a:pt x="13" y="189"/>
                  <a:pt x="19" y="186"/>
                </a:cubicBezTo>
                <a:cubicBezTo>
                  <a:pt x="43" y="173"/>
                  <a:pt x="87" y="148"/>
                  <a:pt x="106" y="165"/>
                </a:cubicBezTo>
                <a:cubicBezTo>
                  <a:pt x="116" y="173"/>
                  <a:pt x="117" y="180"/>
                  <a:pt x="115" y="184"/>
                </a:cubicBezTo>
                <a:cubicBezTo>
                  <a:pt x="111" y="193"/>
                  <a:pt x="92" y="198"/>
                  <a:pt x="68" y="195"/>
                </a:cubicBezTo>
                <a:cubicBezTo>
                  <a:pt x="49" y="193"/>
                  <a:pt x="31" y="197"/>
                  <a:pt x="20" y="206"/>
                </a:cubicBezTo>
                <a:cubicBezTo>
                  <a:pt x="13" y="211"/>
                  <a:pt x="10" y="218"/>
                  <a:pt x="9" y="224"/>
                </a:cubicBezTo>
                <a:cubicBezTo>
                  <a:pt x="8" y="242"/>
                  <a:pt x="12" y="267"/>
                  <a:pt x="17" y="271"/>
                </a:cubicBezTo>
                <a:cubicBezTo>
                  <a:pt x="18" y="271"/>
                  <a:pt x="18" y="271"/>
                  <a:pt x="19" y="271"/>
                </a:cubicBezTo>
                <a:cubicBezTo>
                  <a:pt x="21" y="270"/>
                  <a:pt x="26" y="264"/>
                  <a:pt x="32" y="258"/>
                </a:cubicBezTo>
                <a:cubicBezTo>
                  <a:pt x="50" y="240"/>
                  <a:pt x="79" y="209"/>
                  <a:pt x="98" y="209"/>
                </a:cubicBezTo>
                <a:cubicBezTo>
                  <a:pt x="98" y="209"/>
                  <a:pt x="99" y="209"/>
                  <a:pt x="99" y="209"/>
                </a:cubicBezTo>
                <a:cubicBezTo>
                  <a:pt x="103" y="209"/>
                  <a:pt x="107" y="210"/>
                  <a:pt x="109" y="213"/>
                </a:cubicBezTo>
                <a:cubicBezTo>
                  <a:pt x="118" y="222"/>
                  <a:pt x="120" y="230"/>
                  <a:pt x="118" y="238"/>
                </a:cubicBezTo>
                <a:cubicBezTo>
                  <a:pt x="114" y="247"/>
                  <a:pt x="100" y="252"/>
                  <a:pt x="89" y="253"/>
                </a:cubicBezTo>
                <a:cubicBezTo>
                  <a:pt x="77" y="254"/>
                  <a:pt x="47" y="261"/>
                  <a:pt x="36" y="277"/>
                </a:cubicBezTo>
                <a:cubicBezTo>
                  <a:pt x="32" y="283"/>
                  <a:pt x="31" y="289"/>
                  <a:pt x="33" y="295"/>
                </a:cubicBezTo>
                <a:cubicBezTo>
                  <a:pt x="39" y="314"/>
                  <a:pt x="53" y="325"/>
                  <a:pt x="63" y="326"/>
                </a:cubicBezTo>
                <a:cubicBezTo>
                  <a:pt x="66" y="326"/>
                  <a:pt x="70" y="325"/>
                  <a:pt x="72" y="320"/>
                </a:cubicBezTo>
                <a:cubicBezTo>
                  <a:pt x="77" y="307"/>
                  <a:pt x="101" y="278"/>
                  <a:pt x="114" y="273"/>
                </a:cubicBezTo>
                <a:cubicBezTo>
                  <a:pt x="117" y="272"/>
                  <a:pt x="119" y="272"/>
                  <a:pt x="121" y="273"/>
                </a:cubicBezTo>
                <a:cubicBezTo>
                  <a:pt x="125" y="275"/>
                  <a:pt x="128" y="279"/>
                  <a:pt x="128" y="283"/>
                </a:cubicBezTo>
                <a:cubicBezTo>
                  <a:pt x="129" y="292"/>
                  <a:pt x="119" y="305"/>
                  <a:pt x="98" y="321"/>
                </a:cubicBezTo>
                <a:cubicBezTo>
                  <a:pt x="83" y="333"/>
                  <a:pt x="76" y="340"/>
                  <a:pt x="75" y="346"/>
                </a:cubicBezTo>
                <a:cubicBezTo>
                  <a:pt x="75" y="350"/>
                  <a:pt x="79" y="354"/>
                  <a:pt x="84" y="359"/>
                </a:cubicBezTo>
                <a:cubicBezTo>
                  <a:pt x="85" y="361"/>
                  <a:pt x="87" y="363"/>
                  <a:pt x="89" y="365"/>
                </a:cubicBezTo>
                <a:cubicBezTo>
                  <a:pt x="98" y="375"/>
                  <a:pt x="102" y="391"/>
                  <a:pt x="105" y="402"/>
                </a:cubicBezTo>
                <a:cubicBezTo>
                  <a:pt x="107" y="407"/>
                  <a:pt x="109" y="414"/>
                  <a:pt x="110" y="415"/>
                </a:cubicBezTo>
                <a:cubicBezTo>
                  <a:pt x="110" y="415"/>
                  <a:pt x="112" y="413"/>
                  <a:pt x="113" y="411"/>
                </a:cubicBezTo>
                <a:cubicBezTo>
                  <a:pt x="116" y="405"/>
                  <a:pt x="122" y="395"/>
                  <a:pt x="139" y="391"/>
                </a:cubicBezTo>
                <a:cubicBezTo>
                  <a:pt x="142" y="390"/>
                  <a:pt x="145" y="389"/>
                  <a:pt x="147" y="389"/>
                </a:cubicBezTo>
                <a:cubicBezTo>
                  <a:pt x="164" y="385"/>
                  <a:pt x="166" y="385"/>
                  <a:pt x="160" y="359"/>
                </a:cubicBezTo>
                <a:cubicBezTo>
                  <a:pt x="155" y="333"/>
                  <a:pt x="160" y="294"/>
                  <a:pt x="169" y="280"/>
                </a:cubicBezTo>
                <a:cubicBezTo>
                  <a:pt x="172" y="277"/>
                  <a:pt x="174" y="275"/>
                  <a:pt x="176" y="275"/>
                </a:cubicBezTo>
                <a:cubicBezTo>
                  <a:pt x="180" y="275"/>
                  <a:pt x="184" y="276"/>
                  <a:pt x="186" y="280"/>
                </a:cubicBezTo>
                <a:cubicBezTo>
                  <a:pt x="193" y="290"/>
                  <a:pt x="195" y="312"/>
                  <a:pt x="185" y="332"/>
                </a:cubicBezTo>
                <a:cubicBezTo>
                  <a:pt x="179" y="343"/>
                  <a:pt x="187" y="350"/>
                  <a:pt x="192" y="353"/>
                </a:cubicBezTo>
                <a:cubicBezTo>
                  <a:pt x="203" y="360"/>
                  <a:pt x="222" y="360"/>
                  <a:pt x="230" y="350"/>
                </a:cubicBezTo>
                <a:cubicBezTo>
                  <a:pt x="238" y="341"/>
                  <a:pt x="234" y="332"/>
                  <a:pt x="229" y="321"/>
                </a:cubicBezTo>
                <a:cubicBezTo>
                  <a:pt x="224" y="313"/>
                  <a:pt x="219" y="302"/>
                  <a:pt x="218" y="289"/>
                </a:cubicBezTo>
                <a:cubicBezTo>
                  <a:pt x="216" y="265"/>
                  <a:pt x="223" y="232"/>
                  <a:pt x="232" y="230"/>
                </a:cubicBezTo>
                <a:cubicBezTo>
                  <a:pt x="236" y="229"/>
                  <a:pt x="239" y="232"/>
                  <a:pt x="242" y="239"/>
                </a:cubicBezTo>
                <a:cubicBezTo>
                  <a:pt x="247" y="252"/>
                  <a:pt x="250" y="273"/>
                  <a:pt x="253" y="291"/>
                </a:cubicBezTo>
                <a:cubicBezTo>
                  <a:pt x="255" y="309"/>
                  <a:pt x="259" y="332"/>
                  <a:pt x="263" y="333"/>
                </a:cubicBezTo>
                <a:cubicBezTo>
                  <a:pt x="267" y="333"/>
                  <a:pt x="272" y="327"/>
                  <a:pt x="279" y="319"/>
                </a:cubicBezTo>
                <a:cubicBezTo>
                  <a:pt x="284" y="311"/>
                  <a:pt x="291" y="302"/>
                  <a:pt x="301" y="295"/>
                </a:cubicBezTo>
                <a:cubicBezTo>
                  <a:pt x="302" y="294"/>
                  <a:pt x="302" y="294"/>
                  <a:pt x="302" y="294"/>
                </a:cubicBezTo>
                <a:cubicBezTo>
                  <a:pt x="312" y="286"/>
                  <a:pt x="320" y="280"/>
                  <a:pt x="320" y="272"/>
                </a:cubicBezTo>
                <a:cubicBezTo>
                  <a:pt x="319" y="264"/>
                  <a:pt x="309" y="254"/>
                  <a:pt x="288" y="241"/>
                </a:cubicBezTo>
                <a:cubicBezTo>
                  <a:pt x="263" y="225"/>
                  <a:pt x="255" y="209"/>
                  <a:pt x="256" y="198"/>
                </a:cubicBezTo>
                <a:cubicBezTo>
                  <a:pt x="257" y="194"/>
                  <a:pt x="259" y="190"/>
                  <a:pt x="263" y="189"/>
                </a:cubicBezTo>
                <a:cubicBezTo>
                  <a:pt x="268" y="187"/>
                  <a:pt x="275" y="189"/>
                  <a:pt x="283" y="195"/>
                </a:cubicBezTo>
                <a:cubicBezTo>
                  <a:pt x="293" y="205"/>
                  <a:pt x="302" y="218"/>
                  <a:pt x="310" y="229"/>
                </a:cubicBezTo>
                <a:cubicBezTo>
                  <a:pt x="318" y="241"/>
                  <a:pt x="324" y="251"/>
                  <a:pt x="330" y="252"/>
                </a:cubicBezTo>
                <a:cubicBezTo>
                  <a:pt x="331" y="252"/>
                  <a:pt x="332" y="251"/>
                  <a:pt x="333" y="250"/>
                </a:cubicBezTo>
                <a:cubicBezTo>
                  <a:pt x="346" y="240"/>
                  <a:pt x="372" y="189"/>
                  <a:pt x="369" y="181"/>
                </a:cubicBezTo>
                <a:cubicBezTo>
                  <a:pt x="368" y="178"/>
                  <a:pt x="360" y="179"/>
                  <a:pt x="353" y="180"/>
                </a:cubicBezTo>
                <a:cubicBezTo>
                  <a:pt x="337" y="181"/>
                  <a:pt x="313" y="184"/>
                  <a:pt x="300" y="165"/>
                </a:cubicBezTo>
                <a:cubicBezTo>
                  <a:pt x="291" y="154"/>
                  <a:pt x="291" y="143"/>
                  <a:pt x="298" y="137"/>
                </a:cubicBezTo>
                <a:cubicBezTo>
                  <a:pt x="306" y="129"/>
                  <a:pt x="323" y="130"/>
                  <a:pt x="337" y="143"/>
                </a:cubicBezTo>
                <a:cubicBezTo>
                  <a:pt x="338" y="143"/>
                  <a:pt x="338" y="143"/>
                  <a:pt x="338" y="143"/>
                </a:cubicBezTo>
                <a:cubicBezTo>
                  <a:pt x="350" y="154"/>
                  <a:pt x="363" y="166"/>
                  <a:pt x="367" y="164"/>
                </a:cubicBezTo>
                <a:cubicBezTo>
                  <a:pt x="369" y="163"/>
                  <a:pt x="371" y="158"/>
                  <a:pt x="365" y="136"/>
                </a:cubicBezTo>
                <a:cubicBezTo>
                  <a:pt x="359" y="111"/>
                  <a:pt x="343" y="100"/>
                  <a:pt x="331" y="94"/>
                </a:cubicBezTo>
                <a:cubicBezTo>
                  <a:pt x="314" y="86"/>
                  <a:pt x="292" y="86"/>
                  <a:pt x="277" y="94"/>
                </a:cubicBezTo>
                <a:cubicBezTo>
                  <a:pt x="248" y="109"/>
                  <a:pt x="178" y="209"/>
                  <a:pt x="151" y="274"/>
                </a:cubicBezTo>
                <a:cubicBezTo>
                  <a:pt x="148" y="273"/>
                  <a:pt x="148" y="273"/>
                  <a:pt x="148" y="273"/>
                </a:cubicBezTo>
                <a:cubicBezTo>
                  <a:pt x="176" y="206"/>
                  <a:pt x="246" y="106"/>
                  <a:pt x="275" y="92"/>
                </a:cubicBezTo>
                <a:cubicBezTo>
                  <a:pt x="292" y="83"/>
                  <a:pt x="314" y="83"/>
                  <a:pt x="332" y="92"/>
                </a:cubicBezTo>
                <a:cubicBezTo>
                  <a:pt x="345" y="97"/>
                  <a:pt x="361" y="110"/>
                  <a:pt x="368" y="135"/>
                </a:cubicBezTo>
                <a:cubicBezTo>
                  <a:pt x="373" y="154"/>
                  <a:pt x="373" y="164"/>
                  <a:pt x="369" y="166"/>
                </a:cubicBezTo>
                <a:cubicBezTo>
                  <a:pt x="363" y="170"/>
                  <a:pt x="353" y="161"/>
                  <a:pt x="336" y="145"/>
                </a:cubicBezTo>
                <a:cubicBezTo>
                  <a:pt x="335" y="145"/>
                  <a:pt x="335" y="145"/>
                  <a:pt x="335" y="145"/>
                </a:cubicBezTo>
                <a:cubicBezTo>
                  <a:pt x="322" y="133"/>
                  <a:pt x="307" y="133"/>
                  <a:pt x="300" y="139"/>
                </a:cubicBezTo>
                <a:cubicBezTo>
                  <a:pt x="294" y="144"/>
                  <a:pt x="295" y="153"/>
                  <a:pt x="302" y="163"/>
                </a:cubicBezTo>
                <a:cubicBezTo>
                  <a:pt x="315" y="180"/>
                  <a:pt x="336" y="178"/>
                  <a:pt x="352" y="177"/>
                </a:cubicBezTo>
                <a:cubicBezTo>
                  <a:pt x="362" y="176"/>
                  <a:pt x="370" y="175"/>
                  <a:pt x="372" y="180"/>
                </a:cubicBezTo>
                <a:cubicBezTo>
                  <a:pt x="376" y="191"/>
                  <a:pt x="347" y="244"/>
                  <a:pt x="335" y="253"/>
                </a:cubicBezTo>
                <a:cubicBezTo>
                  <a:pt x="333" y="254"/>
                  <a:pt x="331" y="255"/>
                  <a:pt x="329" y="255"/>
                </a:cubicBezTo>
                <a:cubicBezTo>
                  <a:pt x="323" y="254"/>
                  <a:pt x="316" y="243"/>
                  <a:pt x="307" y="231"/>
                </a:cubicBezTo>
                <a:cubicBezTo>
                  <a:pt x="300" y="220"/>
                  <a:pt x="291" y="207"/>
                  <a:pt x="281" y="198"/>
                </a:cubicBezTo>
                <a:cubicBezTo>
                  <a:pt x="274" y="192"/>
                  <a:pt x="268" y="190"/>
                  <a:pt x="264" y="192"/>
                </a:cubicBezTo>
                <a:cubicBezTo>
                  <a:pt x="261" y="193"/>
                  <a:pt x="260" y="195"/>
                  <a:pt x="259" y="199"/>
                </a:cubicBezTo>
                <a:cubicBezTo>
                  <a:pt x="259" y="208"/>
                  <a:pt x="266" y="223"/>
                  <a:pt x="290" y="238"/>
                </a:cubicBezTo>
                <a:cubicBezTo>
                  <a:pt x="312" y="252"/>
                  <a:pt x="322" y="263"/>
                  <a:pt x="323" y="272"/>
                </a:cubicBezTo>
                <a:cubicBezTo>
                  <a:pt x="323" y="281"/>
                  <a:pt x="314" y="288"/>
                  <a:pt x="304" y="296"/>
                </a:cubicBezTo>
                <a:cubicBezTo>
                  <a:pt x="303" y="297"/>
                  <a:pt x="303" y="297"/>
                  <a:pt x="303" y="297"/>
                </a:cubicBezTo>
                <a:cubicBezTo>
                  <a:pt x="294" y="304"/>
                  <a:pt x="287" y="313"/>
                  <a:pt x="281" y="320"/>
                </a:cubicBezTo>
                <a:cubicBezTo>
                  <a:pt x="274" y="330"/>
                  <a:pt x="269" y="337"/>
                  <a:pt x="262" y="335"/>
                </a:cubicBezTo>
                <a:cubicBezTo>
                  <a:pt x="256" y="334"/>
                  <a:pt x="254" y="319"/>
                  <a:pt x="250" y="292"/>
                </a:cubicBezTo>
                <a:cubicBezTo>
                  <a:pt x="247" y="273"/>
                  <a:pt x="244" y="252"/>
                  <a:pt x="239" y="240"/>
                </a:cubicBezTo>
                <a:cubicBezTo>
                  <a:pt x="237" y="235"/>
                  <a:pt x="235" y="232"/>
                  <a:pt x="233" y="233"/>
                </a:cubicBezTo>
                <a:cubicBezTo>
                  <a:pt x="226" y="234"/>
                  <a:pt x="219" y="263"/>
                  <a:pt x="221" y="288"/>
                </a:cubicBezTo>
                <a:cubicBezTo>
                  <a:pt x="222" y="302"/>
                  <a:pt x="227" y="311"/>
                  <a:pt x="231" y="320"/>
                </a:cubicBezTo>
                <a:cubicBezTo>
                  <a:pt x="237" y="332"/>
                  <a:pt x="242" y="341"/>
                  <a:pt x="233" y="352"/>
                </a:cubicBezTo>
                <a:cubicBezTo>
                  <a:pt x="223" y="364"/>
                  <a:pt x="202" y="363"/>
                  <a:pt x="190" y="356"/>
                </a:cubicBezTo>
                <a:cubicBezTo>
                  <a:pt x="180" y="349"/>
                  <a:pt x="178" y="340"/>
                  <a:pt x="182" y="330"/>
                </a:cubicBezTo>
                <a:cubicBezTo>
                  <a:pt x="191" y="312"/>
                  <a:pt x="190" y="291"/>
                  <a:pt x="184" y="282"/>
                </a:cubicBezTo>
                <a:cubicBezTo>
                  <a:pt x="182" y="279"/>
                  <a:pt x="180" y="278"/>
                  <a:pt x="177" y="278"/>
                </a:cubicBezTo>
                <a:cubicBezTo>
                  <a:pt x="175" y="278"/>
                  <a:pt x="174" y="279"/>
                  <a:pt x="172" y="282"/>
                </a:cubicBezTo>
                <a:cubicBezTo>
                  <a:pt x="163" y="294"/>
                  <a:pt x="158" y="331"/>
                  <a:pt x="163" y="358"/>
                </a:cubicBezTo>
                <a:cubicBezTo>
                  <a:pt x="169" y="386"/>
                  <a:pt x="166" y="388"/>
                  <a:pt x="148" y="392"/>
                </a:cubicBezTo>
                <a:cubicBezTo>
                  <a:pt x="146" y="392"/>
                  <a:pt x="143" y="393"/>
                  <a:pt x="140" y="393"/>
                </a:cubicBezTo>
                <a:cubicBezTo>
                  <a:pt x="124" y="397"/>
                  <a:pt x="119" y="407"/>
                  <a:pt x="116" y="412"/>
                </a:cubicBezTo>
                <a:cubicBezTo>
                  <a:pt x="114" y="415"/>
                  <a:pt x="112" y="418"/>
                  <a:pt x="110" y="418"/>
                </a:cubicBezTo>
                <a:close/>
                <a:moveTo>
                  <a:pt x="145" y="144"/>
                </a:moveTo>
                <a:cubicBezTo>
                  <a:pt x="154" y="153"/>
                  <a:pt x="168" y="160"/>
                  <a:pt x="176" y="161"/>
                </a:cubicBezTo>
                <a:cubicBezTo>
                  <a:pt x="181" y="162"/>
                  <a:pt x="183" y="162"/>
                  <a:pt x="183" y="161"/>
                </a:cubicBezTo>
                <a:cubicBezTo>
                  <a:pt x="183" y="161"/>
                  <a:pt x="183" y="161"/>
                  <a:pt x="183" y="160"/>
                </a:cubicBezTo>
                <a:cubicBezTo>
                  <a:pt x="176" y="146"/>
                  <a:pt x="166" y="141"/>
                  <a:pt x="153" y="143"/>
                </a:cubicBezTo>
                <a:cubicBezTo>
                  <a:pt x="152" y="143"/>
                  <a:pt x="152" y="143"/>
                  <a:pt x="152" y="143"/>
                </a:cubicBezTo>
                <a:cubicBezTo>
                  <a:pt x="150" y="143"/>
                  <a:pt x="147" y="144"/>
                  <a:pt x="145" y="144"/>
                </a:cubicBezTo>
                <a:close/>
                <a:moveTo>
                  <a:pt x="189" y="107"/>
                </a:moveTo>
                <a:cubicBezTo>
                  <a:pt x="190" y="112"/>
                  <a:pt x="197" y="120"/>
                  <a:pt x="203" y="123"/>
                </a:cubicBezTo>
                <a:cubicBezTo>
                  <a:pt x="206" y="125"/>
                  <a:pt x="208" y="125"/>
                  <a:pt x="208" y="125"/>
                </a:cubicBezTo>
                <a:cubicBezTo>
                  <a:pt x="208" y="125"/>
                  <a:pt x="208" y="124"/>
                  <a:pt x="204" y="117"/>
                </a:cubicBezTo>
                <a:cubicBezTo>
                  <a:pt x="198" y="107"/>
                  <a:pt x="195" y="107"/>
                  <a:pt x="189" y="107"/>
                </a:cubicBezTo>
                <a:close/>
              </a:path>
            </a:pathLst>
          </a:custGeom>
          <a:solidFill>
            <a:srgbClr val="EBE5D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 defTabSz="1828891">
              <a:spcBef>
                <a:spcPts val="0"/>
              </a:spcBef>
            </a:pPr>
            <a:r>
              <a:rPr lang="en-US" dirty="0">
                <a:latin typeface="Ovo" panose="02020502070400060406" pitchFamily="18" charset="0"/>
              </a:rPr>
              <a:t>Time to Get Break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8"/>
          </p:nvPr>
        </p:nvSpPr>
        <p:spPr/>
        <p:txBody>
          <a:bodyPr>
            <a:noAutofit/>
          </a:bodyPr>
          <a:lstStyle/>
          <a:p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Lorem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ipsum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dolor sit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amet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consectetur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adipiscing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elit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.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Aliquam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dictum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turpis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tristique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dignissim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eros</a:t>
            </a:r>
            <a:endParaRPr lang="en-US" dirty="0">
              <a:solidFill>
                <a:schemeClr val="bg1">
                  <a:lumMod val="50000"/>
                </a:schemeClr>
              </a:solidFill>
              <a:latin typeface="Work Sa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42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2935787" y="12305997"/>
            <a:ext cx="635000" cy="635000"/>
          </a:xfrm>
          <a:prstGeom prst="ellipse">
            <a:avLst/>
          </a:prstGeom>
          <a:solidFill>
            <a:srgbClr val="8D907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0A06-B2D4-43AE-B209-43AB3562C227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>
                <a:latin typeface="Ovo" panose="02020502070400060406" pitchFamily="18" charset="0"/>
              </a:rPr>
              <a:t>Our Business Stats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lvl="0" defTabSz="1828891">
              <a:spcBef>
                <a:spcPts val="0"/>
              </a:spcBef>
            </a:pP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Lorem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ipsum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dolor sit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amet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consectetur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adipiscing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elit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.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Aliquam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dictum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turpis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tristique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dignissim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eros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eu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, dictum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risus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.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Quisque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tristique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venenatis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lacus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quis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semper.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Nulla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convallis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tristique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finibus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.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Aliquam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erat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volutpat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.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Curabitur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malesuada</a:t>
            </a:r>
            <a:endParaRPr lang="en-US" dirty="0">
              <a:solidFill>
                <a:prstClr val="white">
                  <a:lumMod val="50000"/>
                </a:prstClr>
              </a:solidFill>
              <a:latin typeface="Work Sans" panose="00000500000000000000" pitchFamily="2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/>
          </a:bodyPr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dirty="0">
                <a:ea typeface="Lato" charset="0"/>
                <a:cs typeface="Lato" charset="0"/>
              </a:rPr>
              <a:t>84%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 smtClean="0"/>
              <a:t>2020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1"/>
          </p:nvPr>
        </p:nvSpPr>
        <p:spPr/>
        <p:txBody>
          <a:bodyPr>
            <a:normAutofit/>
          </a:bodyPr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dirty="0">
                <a:ea typeface="Lato" charset="0"/>
                <a:cs typeface="Lato" charset="0"/>
              </a:rPr>
              <a:t>98%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2"/>
          </p:nvPr>
        </p:nvSpPr>
        <p:spPr/>
        <p:txBody>
          <a:bodyPr>
            <a:normAutofit/>
          </a:bodyPr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dirty="0">
                <a:ea typeface="Lato" charset="0"/>
                <a:cs typeface="Lato" charset="0"/>
              </a:rPr>
              <a:t>52%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3"/>
          </p:nvPr>
        </p:nvSpPr>
        <p:spPr/>
        <p:txBody>
          <a:bodyPr>
            <a:normAutofit/>
          </a:bodyPr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dirty="0">
                <a:ea typeface="Lato" charset="0"/>
                <a:cs typeface="Lato" charset="0"/>
              </a:rPr>
              <a:t>94%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4"/>
          </p:nvPr>
        </p:nvSpPr>
        <p:spPr/>
        <p:txBody>
          <a:bodyPr>
            <a:normAutofit/>
          </a:bodyPr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dirty="0">
                <a:ea typeface="Lato" charset="0"/>
                <a:cs typeface="Lato" charset="0"/>
              </a:rPr>
              <a:t>43%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/>
              <a:t>2019</a:t>
            </a:r>
            <a:endParaRPr lang="en-US" dirty="0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dirty="0" smtClean="0"/>
              <a:t>2018</a:t>
            </a:r>
            <a:endParaRPr lang="en-US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smtClean="0"/>
              <a:t>2016</a:t>
            </a:r>
            <a:endParaRPr lang="en-US" dirty="0"/>
          </a:p>
        </p:txBody>
      </p:sp>
      <p:sp>
        <p:nvSpPr>
          <p:cNvPr id="7" name="Shape 613"/>
          <p:cNvSpPr/>
          <p:nvPr/>
        </p:nvSpPr>
        <p:spPr>
          <a:xfrm>
            <a:off x="1586310" y="3196199"/>
            <a:ext cx="4242912" cy="3814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3" extrusionOk="0">
                <a:moveTo>
                  <a:pt x="5362" y="8702"/>
                </a:moveTo>
                <a:cubicBezTo>
                  <a:pt x="6154" y="3493"/>
                  <a:pt x="8339" y="-7"/>
                  <a:pt x="10794" y="0"/>
                </a:cubicBezTo>
                <a:cubicBezTo>
                  <a:pt x="13249" y="6"/>
                  <a:pt x="15430" y="3519"/>
                  <a:pt x="16217" y="8734"/>
                </a:cubicBezTo>
                <a:cubicBezTo>
                  <a:pt x="16576" y="11187"/>
                  <a:pt x="17136" y="13469"/>
                  <a:pt x="17869" y="15463"/>
                </a:cubicBezTo>
                <a:cubicBezTo>
                  <a:pt x="18864" y="18174"/>
                  <a:pt x="20147" y="20279"/>
                  <a:pt x="21600" y="21585"/>
                </a:cubicBezTo>
                <a:cubicBezTo>
                  <a:pt x="17994" y="21587"/>
                  <a:pt x="14388" y="21588"/>
                  <a:pt x="10782" y="21589"/>
                </a:cubicBezTo>
                <a:cubicBezTo>
                  <a:pt x="7188" y="21591"/>
                  <a:pt x="3594" y="21592"/>
                  <a:pt x="0" y="21593"/>
                </a:cubicBezTo>
                <a:cubicBezTo>
                  <a:pt x="1456" y="20285"/>
                  <a:pt x="2740" y="18169"/>
                  <a:pt x="3731" y="15444"/>
                </a:cubicBezTo>
                <a:cubicBezTo>
                  <a:pt x="4457" y="13445"/>
                  <a:pt x="5011" y="11158"/>
                  <a:pt x="5362" y="8702"/>
                </a:cubicBezTo>
                <a:close/>
              </a:path>
            </a:pathLst>
          </a:custGeom>
          <a:solidFill>
            <a:srgbClr val="283C2B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dirty="0">
              <a:latin typeface="Work Sans" panose="00000500000000000000" pitchFamily="2" charset="0"/>
              <a:ea typeface="Lato" charset="0"/>
              <a:cs typeface="Lato" charset="0"/>
            </a:endParaRPr>
          </a:p>
        </p:txBody>
      </p:sp>
      <p:sp>
        <p:nvSpPr>
          <p:cNvPr id="11" name="Shape 614"/>
          <p:cNvSpPr/>
          <p:nvPr/>
        </p:nvSpPr>
        <p:spPr>
          <a:xfrm>
            <a:off x="3707764" y="2071437"/>
            <a:ext cx="4242912" cy="49389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3" extrusionOk="0">
                <a:moveTo>
                  <a:pt x="5362" y="8702"/>
                </a:moveTo>
                <a:cubicBezTo>
                  <a:pt x="6154" y="3493"/>
                  <a:pt x="8339" y="-7"/>
                  <a:pt x="10794" y="0"/>
                </a:cubicBezTo>
                <a:cubicBezTo>
                  <a:pt x="13249" y="6"/>
                  <a:pt x="15430" y="3519"/>
                  <a:pt x="16217" y="8734"/>
                </a:cubicBezTo>
                <a:cubicBezTo>
                  <a:pt x="16576" y="11187"/>
                  <a:pt x="17136" y="13469"/>
                  <a:pt x="17869" y="15463"/>
                </a:cubicBezTo>
                <a:cubicBezTo>
                  <a:pt x="18864" y="18174"/>
                  <a:pt x="20147" y="20279"/>
                  <a:pt x="21600" y="21585"/>
                </a:cubicBezTo>
                <a:cubicBezTo>
                  <a:pt x="17994" y="21587"/>
                  <a:pt x="14388" y="21588"/>
                  <a:pt x="10782" y="21589"/>
                </a:cubicBezTo>
                <a:cubicBezTo>
                  <a:pt x="7188" y="21591"/>
                  <a:pt x="3594" y="21592"/>
                  <a:pt x="0" y="21593"/>
                </a:cubicBezTo>
                <a:cubicBezTo>
                  <a:pt x="1456" y="20285"/>
                  <a:pt x="2740" y="18169"/>
                  <a:pt x="3731" y="15444"/>
                </a:cubicBezTo>
                <a:cubicBezTo>
                  <a:pt x="4457" y="13445"/>
                  <a:pt x="5011" y="11158"/>
                  <a:pt x="5362" y="8702"/>
                </a:cubicBezTo>
                <a:close/>
              </a:path>
            </a:pathLst>
          </a:custGeom>
          <a:solidFill>
            <a:srgbClr val="2F5324">
              <a:alpha val="90000"/>
            </a:srgb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dirty="0">
              <a:latin typeface="Work Sans" panose="00000500000000000000" pitchFamily="2" charset="0"/>
              <a:ea typeface="Lato" charset="0"/>
              <a:cs typeface="Lato" charset="0"/>
            </a:endParaRPr>
          </a:p>
        </p:txBody>
      </p:sp>
      <p:sp>
        <p:nvSpPr>
          <p:cNvPr id="12" name="Shape 615"/>
          <p:cNvSpPr/>
          <p:nvPr/>
        </p:nvSpPr>
        <p:spPr>
          <a:xfrm>
            <a:off x="5829218" y="4041276"/>
            <a:ext cx="4242912" cy="29691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3" extrusionOk="0">
                <a:moveTo>
                  <a:pt x="5362" y="8702"/>
                </a:moveTo>
                <a:cubicBezTo>
                  <a:pt x="6154" y="3493"/>
                  <a:pt x="8339" y="-7"/>
                  <a:pt x="10794" y="0"/>
                </a:cubicBezTo>
                <a:cubicBezTo>
                  <a:pt x="13249" y="6"/>
                  <a:pt x="15430" y="3519"/>
                  <a:pt x="16217" y="8734"/>
                </a:cubicBezTo>
                <a:cubicBezTo>
                  <a:pt x="16576" y="11187"/>
                  <a:pt x="17136" y="13469"/>
                  <a:pt x="17869" y="15463"/>
                </a:cubicBezTo>
                <a:cubicBezTo>
                  <a:pt x="18864" y="18174"/>
                  <a:pt x="20147" y="20279"/>
                  <a:pt x="21600" y="21585"/>
                </a:cubicBezTo>
                <a:cubicBezTo>
                  <a:pt x="17994" y="21587"/>
                  <a:pt x="14388" y="21588"/>
                  <a:pt x="10782" y="21589"/>
                </a:cubicBezTo>
                <a:cubicBezTo>
                  <a:pt x="7188" y="21591"/>
                  <a:pt x="3594" y="21592"/>
                  <a:pt x="0" y="21593"/>
                </a:cubicBezTo>
                <a:cubicBezTo>
                  <a:pt x="1456" y="20285"/>
                  <a:pt x="2740" y="18169"/>
                  <a:pt x="3731" y="15444"/>
                </a:cubicBezTo>
                <a:cubicBezTo>
                  <a:pt x="4457" y="13445"/>
                  <a:pt x="5011" y="11158"/>
                  <a:pt x="5362" y="8702"/>
                </a:cubicBezTo>
                <a:close/>
              </a:path>
            </a:pathLst>
          </a:custGeom>
          <a:solidFill>
            <a:srgbClr val="8D9079">
              <a:alpha val="90000"/>
            </a:srgb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dirty="0">
              <a:latin typeface="Work Sans" panose="00000500000000000000" pitchFamily="2" charset="0"/>
              <a:ea typeface="Lato" charset="0"/>
              <a:cs typeface="Lato" charset="0"/>
            </a:endParaRPr>
          </a:p>
        </p:txBody>
      </p:sp>
      <p:sp>
        <p:nvSpPr>
          <p:cNvPr id="13" name="Shape 616"/>
          <p:cNvSpPr/>
          <p:nvPr/>
        </p:nvSpPr>
        <p:spPr>
          <a:xfrm>
            <a:off x="7950676" y="2554999"/>
            <a:ext cx="4242912" cy="44554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3" extrusionOk="0">
                <a:moveTo>
                  <a:pt x="5362" y="8702"/>
                </a:moveTo>
                <a:cubicBezTo>
                  <a:pt x="6154" y="3493"/>
                  <a:pt x="8339" y="-7"/>
                  <a:pt x="10794" y="0"/>
                </a:cubicBezTo>
                <a:cubicBezTo>
                  <a:pt x="13249" y="6"/>
                  <a:pt x="15430" y="3519"/>
                  <a:pt x="16217" y="8734"/>
                </a:cubicBezTo>
                <a:cubicBezTo>
                  <a:pt x="16576" y="11187"/>
                  <a:pt x="17136" y="13469"/>
                  <a:pt x="17869" y="15463"/>
                </a:cubicBezTo>
                <a:cubicBezTo>
                  <a:pt x="18864" y="18174"/>
                  <a:pt x="20147" y="20279"/>
                  <a:pt x="21600" y="21585"/>
                </a:cubicBezTo>
                <a:cubicBezTo>
                  <a:pt x="17994" y="21587"/>
                  <a:pt x="14388" y="21588"/>
                  <a:pt x="10782" y="21589"/>
                </a:cubicBezTo>
                <a:cubicBezTo>
                  <a:pt x="7188" y="21591"/>
                  <a:pt x="3594" y="21592"/>
                  <a:pt x="0" y="21593"/>
                </a:cubicBezTo>
                <a:cubicBezTo>
                  <a:pt x="1456" y="20285"/>
                  <a:pt x="2740" y="18169"/>
                  <a:pt x="3731" y="15444"/>
                </a:cubicBezTo>
                <a:cubicBezTo>
                  <a:pt x="4457" y="13445"/>
                  <a:pt x="5011" y="11158"/>
                  <a:pt x="5362" y="8702"/>
                </a:cubicBezTo>
                <a:close/>
              </a:path>
            </a:pathLst>
          </a:custGeom>
          <a:solidFill>
            <a:srgbClr val="D3D0C6">
              <a:alpha val="90000"/>
            </a:srgb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dirty="0">
              <a:latin typeface="Work Sans" panose="00000500000000000000" pitchFamily="2" charset="0"/>
              <a:ea typeface="Lato" charset="0"/>
              <a:cs typeface="Lato" charset="0"/>
            </a:endParaRPr>
          </a:p>
        </p:txBody>
      </p:sp>
      <p:sp>
        <p:nvSpPr>
          <p:cNvPr id="14" name="Shape 617"/>
          <p:cNvSpPr/>
          <p:nvPr/>
        </p:nvSpPr>
        <p:spPr>
          <a:xfrm>
            <a:off x="10072132" y="4608288"/>
            <a:ext cx="4242912" cy="24021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3" extrusionOk="0">
                <a:moveTo>
                  <a:pt x="5362" y="8702"/>
                </a:moveTo>
                <a:cubicBezTo>
                  <a:pt x="6154" y="3493"/>
                  <a:pt x="8339" y="-7"/>
                  <a:pt x="10794" y="0"/>
                </a:cubicBezTo>
                <a:cubicBezTo>
                  <a:pt x="13249" y="6"/>
                  <a:pt x="15430" y="3519"/>
                  <a:pt x="16217" y="8734"/>
                </a:cubicBezTo>
                <a:cubicBezTo>
                  <a:pt x="16576" y="11187"/>
                  <a:pt x="17136" y="13469"/>
                  <a:pt x="17869" y="15463"/>
                </a:cubicBezTo>
                <a:cubicBezTo>
                  <a:pt x="18864" y="18174"/>
                  <a:pt x="20147" y="20279"/>
                  <a:pt x="21600" y="21585"/>
                </a:cubicBezTo>
                <a:cubicBezTo>
                  <a:pt x="17994" y="21587"/>
                  <a:pt x="14388" y="21588"/>
                  <a:pt x="10782" y="21589"/>
                </a:cubicBezTo>
                <a:cubicBezTo>
                  <a:pt x="7188" y="21591"/>
                  <a:pt x="3594" y="21592"/>
                  <a:pt x="0" y="21593"/>
                </a:cubicBezTo>
                <a:cubicBezTo>
                  <a:pt x="1456" y="20285"/>
                  <a:pt x="2740" y="18169"/>
                  <a:pt x="3731" y="15444"/>
                </a:cubicBezTo>
                <a:cubicBezTo>
                  <a:pt x="4457" y="13445"/>
                  <a:pt x="5011" y="11158"/>
                  <a:pt x="5362" y="8702"/>
                </a:cubicBezTo>
                <a:close/>
              </a:path>
            </a:pathLst>
          </a:custGeom>
          <a:solidFill>
            <a:srgbClr val="E2DACC">
              <a:alpha val="90000"/>
            </a:srgb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dirty="0">
              <a:latin typeface="Work Sans" panose="00000500000000000000" pitchFamily="2" charset="0"/>
              <a:ea typeface="Lato" charset="0"/>
              <a:cs typeface="Lato" charset="0"/>
            </a:endParaRPr>
          </a:p>
        </p:txBody>
      </p:sp>
      <p:sp>
        <p:nvSpPr>
          <p:cNvPr id="35" name="Freeform 32"/>
          <p:cNvSpPr>
            <a:spLocks/>
          </p:cNvSpPr>
          <p:nvPr/>
        </p:nvSpPr>
        <p:spPr bwMode="auto">
          <a:xfrm>
            <a:off x="19202999" y="-401515"/>
            <a:ext cx="6419618" cy="7431405"/>
          </a:xfrm>
          <a:custGeom>
            <a:avLst/>
            <a:gdLst>
              <a:gd name="T0" fmla="*/ 269 w 366"/>
              <a:gd name="T1" fmla="*/ 110 h 424"/>
              <a:gd name="T2" fmla="*/ 254 w 366"/>
              <a:gd name="T3" fmla="*/ 114 h 424"/>
              <a:gd name="T4" fmla="*/ 334 w 366"/>
              <a:gd name="T5" fmla="*/ 101 h 424"/>
              <a:gd name="T6" fmla="*/ 350 w 366"/>
              <a:gd name="T7" fmla="*/ 229 h 424"/>
              <a:gd name="T8" fmla="*/ 309 w 366"/>
              <a:gd name="T9" fmla="*/ 241 h 424"/>
              <a:gd name="T10" fmla="*/ 260 w 366"/>
              <a:gd name="T11" fmla="*/ 200 h 424"/>
              <a:gd name="T12" fmla="*/ 283 w 366"/>
              <a:gd name="T13" fmla="*/ 247 h 424"/>
              <a:gd name="T14" fmla="*/ 317 w 366"/>
              <a:gd name="T15" fmla="*/ 276 h 424"/>
              <a:gd name="T16" fmla="*/ 254 w 366"/>
              <a:gd name="T17" fmla="*/ 338 h 424"/>
              <a:gd name="T18" fmla="*/ 242 w 366"/>
              <a:gd name="T19" fmla="*/ 277 h 424"/>
              <a:gd name="T20" fmla="*/ 221 w 366"/>
              <a:gd name="T21" fmla="*/ 244 h 424"/>
              <a:gd name="T22" fmla="*/ 223 w 366"/>
              <a:gd name="T23" fmla="*/ 302 h 424"/>
              <a:gd name="T24" fmla="*/ 233 w 366"/>
              <a:gd name="T25" fmla="*/ 351 h 424"/>
              <a:gd name="T26" fmla="*/ 177 w 366"/>
              <a:gd name="T27" fmla="*/ 373 h 424"/>
              <a:gd name="T28" fmla="*/ 176 w 366"/>
              <a:gd name="T29" fmla="*/ 351 h 424"/>
              <a:gd name="T30" fmla="*/ 177 w 366"/>
              <a:gd name="T31" fmla="*/ 296 h 424"/>
              <a:gd name="T32" fmla="*/ 162 w 366"/>
              <a:gd name="T33" fmla="*/ 337 h 424"/>
              <a:gd name="T34" fmla="*/ 149 w 366"/>
              <a:gd name="T35" fmla="*/ 391 h 424"/>
              <a:gd name="T36" fmla="*/ 100 w 366"/>
              <a:gd name="T37" fmla="*/ 395 h 424"/>
              <a:gd name="T38" fmla="*/ 90 w 366"/>
              <a:gd name="T39" fmla="*/ 323 h 424"/>
              <a:gd name="T40" fmla="*/ 124 w 366"/>
              <a:gd name="T41" fmla="*/ 277 h 424"/>
              <a:gd name="T42" fmla="*/ 91 w 366"/>
              <a:gd name="T43" fmla="*/ 291 h 424"/>
              <a:gd name="T44" fmla="*/ 64 w 366"/>
              <a:gd name="T45" fmla="*/ 332 h 424"/>
              <a:gd name="T46" fmla="*/ 50 w 366"/>
              <a:gd name="T47" fmla="*/ 263 h 424"/>
              <a:gd name="T48" fmla="*/ 111 w 366"/>
              <a:gd name="T49" fmla="*/ 225 h 424"/>
              <a:gd name="T50" fmla="*/ 62 w 366"/>
              <a:gd name="T51" fmla="*/ 231 h 424"/>
              <a:gd name="T52" fmla="*/ 17 w 366"/>
              <a:gd name="T53" fmla="*/ 271 h 424"/>
              <a:gd name="T54" fmla="*/ 35 w 366"/>
              <a:gd name="T55" fmla="*/ 202 h 424"/>
              <a:gd name="T56" fmla="*/ 111 w 366"/>
              <a:gd name="T57" fmla="*/ 194 h 424"/>
              <a:gd name="T58" fmla="*/ 75 w 366"/>
              <a:gd name="T59" fmla="*/ 168 h 424"/>
              <a:gd name="T60" fmla="*/ 9 w 366"/>
              <a:gd name="T61" fmla="*/ 198 h 424"/>
              <a:gd name="T62" fmla="*/ 44 w 366"/>
              <a:gd name="T63" fmla="*/ 135 h 424"/>
              <a:gd name="T64" fmla="*/ 130 w 366"/>
              <a:gd name="T65" fmla="*/ 143 h 424"/>
              <a:gd name="T66" fmla="*/ 100 w 366"/>
              <a:gd name="T67" fmla="*/ 119 h 424"/>
              <a:gd name="T68" fmla="*/ 28 w 366"/>
              <a:gd name="T69" fmla="*/ 125 h 424"/>
              <a:gd name="T70" fmla="*/ 90 w 366"/>
              <a:gd name="T71" fmla="*/ 71 h 424"/>
              <a:gd name="T72" fmla="*/ 171 w 366"/>
              <a:gd name="T73" fmla="*/ 101 h 424"/>
              <a:gd name="T74" fmla="*/ 119 w 366"/>
              <a:gd name="T75" fmla="*/ 73 h 424"/>
              <a:gd name="T76" fmla="*/ 98 w 366"/>
              <a:gd name="T77" fmla="*/ 42 h 424"/>
              <a:gd name="T78" fmla="*/ 149 w 366"/>
              <a:gd name="T79" fmla="*/ 16 h 424"/>
              <a:gd name="T80" fmla="*/ 222 w 366"/>
              <a:gd name="T81" fmla="*/ 62 h 424"/>
              <a:gd name="T82" fmla="*/ 222 w 366"/>
              <a:gd name="T83" fmla="*/ 95 h 424"/>
              <a:gd name="T84" fmla="*/ 241 w 366"/>
              <a:gd name="T85" fmla="*/ 85 h 424"/>
              <a:gd name="T86" fmla="*/ 291 w 366"/>
              <a:gd name="T87" fmla="*/ 26 h 424"/>
              <a:gd name="T88" fmla="*/ 293 w 366"/>
              <a:gd name="T89" fmla="*/ 38 h 424"/>
              <a:gd name="T90" fmla="*/ 237 w 366"/>
              <a:gd name="T91" fmla="*/ 102 h 424"/>
              <a:gd name="T92" fmla="*/ 254 w 366"/>
              <a:gd name="T93" fmla="*/ 115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6" h="424">
                <a:moveTo>
                  <a:pt x="269" y="110"/>
                </a:moveTo>
                <a:cubicBezTo>
                  <a:pt x="269" y="110"/>
                  <a:pt x="253" y="115"/>
                  <a:pt x="254" y="114"/>
                </a:cubicBezTo>
                <a:cubicBezTo>
                  <a:pt x="255" y="114"/>
                  <a:pt x="307" y="77"/>
                  <a:pt x="334" y="101"/>
                </a:cubicBezTo>
                <a:cubicBezTo>
                  <a:pt x="362" y="125"/>
                  <a:pt x="366" y="184"/>
                  <a:pt x="350" y="229"/>
                </a:cubicBezTo>
                <a:cubicBezTo>
                  <a:pt x="333" y="273"/>
                  <a:pt x="314" y="258"/>
                  <a:pt x="309" y="241"/>
                </a:cubicBezTo>
                <a:cubicBezTo>
                  <a:pt x="304" y="225"/>
                  <a:pt x="274" y="195"/>
                  <a:pt x="260" y="200"/>
                </a:cubicBezTo>
                <a:cubicBezTo>
                  <a:pt x="245" y="205"/>
                  <a:pt x="259" y="238"/>
                  <a:pt x="283" y="247"/>
                </a:cubicBezTo>
                <a:cubicBezTo>
                  <a:pt x="307" y="257"/>
                  <a:pt x="320" y="262"/>
                  <a:pt x="317" y="276"/>
                </a:cubicBezTo>
                <a:cubicBezTo>
                  <a:pt x="315" y="290"/>
                  <a:pt x="264" y="354"/>
                  <a:pt x="254" y="338"/>
                </a:cubicBezTo>
                <a:cubicBezTo>
                  <a:pt x="245" y="322"/>
                  <a:pt x="239" y="307"/>
                  <a:pt x="242" y="277"/>
                </a:cubicBezTo>
                <a:cubicBezTo>
                  <a:pt x="245" y="248"/>
                  <a:pt x="231" y="236"/>
                  <a:pt x="221" y="244"/>
                </a:cubicBezTo>
                <a:cubicBezTo>
                  <a:pt x="211" y="253"/>
                  <a:pt x="212" y="280"/>
                  <a:pt x="223" y="302"/>
                </a:cubicBezTo>
                <a:cubicBezTo>
                  <a:pt x="234" y="324"/>
                  <a:pt x="244" y="342"/>
                  <a:pt x="233" y="351"/>
                </a:cubicBezTo>
                <a:cubicBezTo>
                  <a:pt x="221" y="359"/>
                  <a:pt x="183" y="375"/>
                  <a:pt x="177" y="373"/>
                </a:cubicBezTo>
                <a:cubicBezTo>
                  <a:pt x="170" y="372"/>
                  <a:pt x="172" y="368"/>
                  <a:pt x="176" y="351"/>
                </a:cubicBezTo>
                <a:cubicBezTo>
                  <a:pt x="180" y="334"/>
                  <a:pt x="187" y="299"/>
                  <a:pt x="177" y="296"/>
                </a:cubicBezTo>
                <a:cubicBezTo>
                  <a:pt x="167" y="294"/>
                  <a:pt x="160" y="323"/>
                  <a:pt x="162" y="337"/>
                </a:cubicBezTo>
                <a:cubicBezTo>
                  <a:pt x="163" y="350"/>
                  <a:pt x="166" y="381"/>
                  <a:pt x="149" y="391"/>
                </a:cubicBezTo>
                <a:cubicBezTo>
                  <a:pt x="133" y="401"/>
                  <a:pt x="116" y="424"/>
                  <a:pt x="100" y="395"/>
                </a:cubicBezTo>
                <a:cubicBezTo>
                  <a:pt x="84" y="365"/>
                  <a:pt x="66" y="345"/>
                  <a:pt x="90" y="323"/>
                </a:cubicBezTo>
                <a:cubicBezTo>
                  <a:pt x="115" y="301"/>
                  <a:pt x="135" y="281"/>
                  <a:pt x="124" y="277"/>
                </a:cubicBezTo>
                <a:cubicBezTo>
                  <a:pt x="113" y="272"/>
                  <a:pt x="101" y="276"/>
                  <a:pt x="91" y="291"/>
                </a:cubicBezTo>
                <a:cubicBezTo>
                  <a:pt x="81" y="306"/>
                  <a:pt x="78" y="332"/>
                  <a:pt x="64" y="332"/>
                </a:cubicBezTo>
                <a:cubicBezTo>
                  <a:pt x="50" y="332"/>
                  <a:pt x="3" y="278"/>
                  <a:pt x="50" y="263"/>
                </a:cubicBezTo>
                <a:cubicBezTo>
                  <a:pt x="97" y="247"/>
                  <a:pt x="124" y="249"/>
                  <a:pt x="111" y="225"/>
                </a:cubicBezTo>
                <a:cubicBezTo>
                  <a:pt x="97" y="201"/>
                  <a:pt x="70" y="226"/>
                  <a:pt x="62" y="231"/>
                </a:cubicBezTo>
                <a:cubicBezTo>
                  <a:pt x="55" y="237"/>
                  <a:pt x="26" y="289"/>
                  <a:pt x="17" y="271"/>
                </a:cubicBezTo>
                <a:cubicBezTo>
                  <a:pt x="8" y="253"/>
                  <a:pt x="0" y="213"/>
                  <a:pt x="35" y="202"/>
                </a:cubicBezTo>
                <a:cubicBezTo>
                  <a:pt x="69" y="192"/>
                  <a:pt x="100" y="206"/>
                  <a:pt x="111" y="194"/>
                </a:cubicBezTo>
                <a:cubicBezTo>
                  <a:pt x="122" y="181"/>
                  <a:pt x="98" y="158"/>
                  <a:pt x="75" y="168"/>
                </a:cubicBezTo>
                <a:cubicBezTo>
                  <a:pt x="52" y="177"/>
                  <a:pt x="15" y="203"/>
                  <a:pt x="9" y="198"/>
                </a:cubicBezTo>
                <a:cubicBezTo>
                  <a:pt x="3" y="192"/>
                  <a:pt x="15" y="134"/>
                  <a:pt x="44" y="135"/>
                </a:cubicBezTo>
                <a:cubicBezTo>
                  <a:pt x="72" y="136"/>
                  <a:pt x="128" y="165"/>
                  <a:pt x="130" y="143"/>
                </a:cubicBezTo>
                <a:cubicBezTo>
                  <a:pt x="132" y="121"/>
                  <a:pt x="120" y="119"/>
                  <a:pt x="100" y="119"/>
                </a:cubicBezTo>
                <a:cubicBezTo>
                  <a:pt x="80" y="118"/>
                  <a:pt x="29" y="130"/>
                  <a:pt x="28" y="125"/>
                </a:cubicBezTo>
                <a:cubicBezTo>
                  <a:pt x="27" y="120"/>
                  <a:pt x="54" y="56"/>
                  <a:pt x="90" y="71"/>
                </a:cubicBezTo>
                <a:cubicBezTo>
                  <a:pt x="125" y="85"/>
                  <a:pt x="182" y="122"/>
                  <a:pt x="171" y="101"/>
                </a:cubicBezTo>
                <a:cubicBezTo>
                  <a:pt x="159" y="80"/>
                  <a:pt x="142" y="78"/>
                  <a:pt x="119" y="73"/>
                </a:cubicBezTo>
                <a:cubicBezTo>
                  <a:pt x="96" y="69"/>
                  <a:pt x="87" y="49"/>
                  <a:pt x="98" y="42"/>
                </a:cubicBezTo>
                <a:cubicBezTo>
                  <a:pt x="109" y="35"/>
                  <a:pt x="128" y="32"/>
                  <a:pt x="149" y="16"/>
                </a:cubicBezTo>
                <a:cubicBezTo>
                  <a:pt x="171" y="0"/>
                  <a:pt x="220" y="12"/>
                  <a:pt x="222" y="62"/>
                </a:cubicBezTo>
                <a:cubicBezTo>
                  <a:pt x="222" y="62"/>
                  <a:pt x="215" y="91"/>
                  <a:pt x="222" y="95"/>
                </a:cubicBezTo>
                <a:cubicBezTo>
                  <a:pt x="229" y="99"/>
                  <a:pt x="232" y="97"/>
                  <a:pt x="241" y="85"/>
                </a:cubicBezTo>
                <a:cubicBezTo>
                  <a:pt x="250" y="73"/>
                  <a:pt x="282" y="28"/>
                  <a:pt x="291" y="26"/>
                </a:cubicBezTo>
                <a:cubicBezTo>
                  <a:pt x="300" y="24"/>
                  <a:pt x="302" y="29"/>
                  <a:pt x="293" y="38"/>
                </a:cubicBezTo>
                <a:cubicBezTo>
                  <a:pt x="284" y="47"/>
                  <a:pt x="240" y="91"/>
                  <a:pt x="237" y="102"/>
                </a:cubicBezTo>
                <a:cubicBezTo>
                  <a:pt x="235" y="113"/>
                  <a:pt x="243" y="121"/>
                  <a:pt x="254" y="115"/>
                </a:cubicBezTo>
              </a:path>
            </a:pathLst>
          </a:custGeom>
          <a:solidFill>
            <a:srgbClr val="EBE5D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33"/>
          <p:cNvSpPr>
            <a:spLocks noEditPoints="1"/>
          </p:cNvSpPr>
          <p:nvPr/>
        </p:nvSpPr>
        <p:spPr bwMode="auto">
          <a:xfrm>
            <a:off x="19168110" y="-314292"/>
            <a:ext cx="6594064" cy="7326737"/>
          </a:xfrm>
          <a:custGeom>
            <a:avLst/>
            <a:gdLst>
              <a:gd name="T0" fmla="*/ 87 w 376"/>
              <a:gd name="T1" fmla="*/ 367 h 418"/>
              <a:gd name="T2" fmla="*/ 125 w 376"/>
              <a:gd name="T3" fmla="*/ 283 h 418"/>
              <a:gd name="T4" fmla="*/ 63 w 376"/>
              <a:gd name="T5" fmla="*/ 329 h 418"/>
              <a:gd name="T6" fmla="*/ 115 w 376"/>
              <a:gd name="T7" fmla="*/ 236 h 418"/>
              <a:gd name="T8" fmla="*/ 34 w 376"/>
              <a:gd name="T9" fmla="*/ 260 h 418"/>
              <a:gd name="T10" fmla="*/ 18 w 376"/>
              <a:gd name="T11" fmla="*/ 204 h 418"/>
              <a:gd name="T12" fmla="*/ 20 w 376"/>
              <a:gd name="T13" fmla="*/ 189 h 418"/>
              <a:gd name="T14" fmla="*/ 91 w 376"/>
              <a:gd name="T15" fmla="*/ 136 h 418"/>
              <a:gd name="T16" fmla="*/ 24 w 376"/>
              <a:gd name="T17" fmla="*/ 118 h 418"/>
              <a:gd name="T18" fmla="*/ 153 w 376"/>
              <a:gd name="T19" fmla="*/ 93 h 418"/>
              <a:gd name="T20" fmla="*/ 99 w 376"/>
              <a:gd name="T21" fmla="*/ 31 h 418"/>
              <a:gd name="T22" fmla="*/ 226 w 376"/>
              <a:gd name="T23" fmla="*/ 89 h 418"/>
              <a:gd name="T24" fmla="*/ 305 w 376"/>
              <a:gd name="T25" fmla="*/ 15 h 418"/>
              <a:gd name="T26" fmla="*/ 295 w 376"/>
              <a:gd name="T27" fmla="*/ 29 h 418"/>
              <a:gd name="T28" fmla="*/ 227 w 376"/>
              <a:gd name="T29" fmla="*/ 92 h 418"/>
              <a:gd name="T30" fmla="*/ 128 w 376"/>
              <a:gd name="T31" fmla="*/ 24 h 418"/>
              <a:gd name="T32" fmla="*/ 188 w 376"/>
              <a:gd name="T33" fmla="*/ 104 h 418"/>
              <a:gd name="T34" fmla="*/ 206 w 376"/>
              <a:gd name="T35" fmla="*/ 128 h 418"/>
              <a:gd name="T36" fmla="*/ 58 w 376"/>
              <a:gd name="T37" fmla="*/ 72 h 418"/>
              <a:gd name="T38" fmla="*/ 31 w 376"/>
              <a:gd name="T39" fmla="*/ 117 h 418"/>
              <a:gd name="T40" fmla="*/ 153 w 376"/>
              <a:gd name="T41" fmla="*/ 140 h 418"/>
              <a:gd name="T42" fmla="*/ 141 w 376"/>
              <a:gd name="T43" fmla="*/ 145 h 418"/>
              <a:gd name="T44" fmla="*/ 7 w 376"/>
              <a:gd name="T45" fmla="*/ 192 h 418"/>
              <a:gd name="T46" fmla="*/ 68 w 376"/>
              <a:gd name="T47" fmla="*/ 195 h 418"/>
              <a:gd name="T48" fmla="*/ 19 w 376"/>
              <a:gd name="T49" fmla="*/ 271 h 418"/>
              <a:gd name="T50" fmla="*/ 109 w 376"/>
              <a:gd name="T51" fmla="*/ 213 h 418"/>
              <a:gd name="T52" fmla="*/ 33 w 376"/>
              <a:gd name="T53" fmla="*/ 295 h 418"/>
              <a:gd name="T54" fmla="*/ 121 w 376"/>
              <a:gd name="T55" fmla="*/ 273 h 418"/>
              <a:gd name="T56" fmla="*/ 84 w 376"/>
              <a:gd name="T57" fmla="*/ 359 h 418"/>
              <a:gd name="T58" fmla="*/ 113 w 376"/>
              <a:gd name="T59" fmla="*/ 411 h 418"/>
              <a:gd name="T60" fmla="*/ 169 w 376"/>
              <a:gd name="T61" fmla="*/ 280 h 418"/>
              <a:gd name="T62" fmla="*/ 192 w 376"/>
              <a:gd name="T63" fmla="*/ 353 h 418"/>
              <a:gd name="T64" fmla="*/ 232 w 376"/>
              <a:gd name="T65" fmla="*/ 230 h 418"/>
              <a:gd name="T66" fmla="*/ 279 w 376"/>
              <a:gd name="T67" fmla="*/ 319 h 418"/>
              <a:gd name="T68" fmla="*/ 288 w 376"/>
              <a:gd name="T69" fmla="*/ 241 h 418"/>
              <a:gd name="T70" fmla="*/ 310 w 376"/>
              <a:gd name="T71" fmla="*/ 229 h 418"/>
              <a:gd name="T72" fmla="*/ 353 w 376"/>
              <a:gd name="T73" fmla="*/ 180 h 418"/>
              <a:gd name="T74" fmla="*/ 338 w 376"/>
              <a:gd name="T75" fmla="*/ 143 h 418"/>
              <a:gd name="T76" fmla="*/ 277 w 376"/>
              <a:gd name="T77" fmla="*/ 94 h 418"/>
              <a:gd name="T78" fmla="*/ 332 w 376"/>
              <a:gd name="T79" fmla="*/ 92 h 418"/>
              <a:gd name="T80" fmla="*/ 335 w 376"/>
              <a:gd name="T81" fmla="*/ 145 h 418"/>
              <a:gd name="T82" fmla="*/ 372 w 376"/>
              <a:gd name="T83" fmla="*/ 180 h 418"/>
              <a:gd name="T84" fmla="*/ 281 w 376"/>
              <a:gd name="T85" fmla="*/ 198 h 418"/>
              <a:gd name="T86" fmla="*/ 323 w 376"/>
              <a:gd name="T87" fmla="*/ 272 h 418"/>
              <a:gd name="T88" fmla="*/ 262 w 376"/>
              <a:gd name="T89" fmla="*/ 335 h 418"/>
              <a:gd name="T90" fmla="*/ 221 w 376"/>
              <a:gd name="T91" fmla="*/ 288 h 418"/>
              <a:gd name="T92" fmla="*/ 182 w 376"/>
              <a:gd name="T93" fmla="*/ 330 h 418"/>
              <a:gd name="T94" fmla="*/ 163 w 376"/>
              <a:gd name="T95" fmla="*/ 358 h 418"/>
              <a:gd name="T96" fmla="*/ 110 w 376"/>
              <a:gd name="T97" fmla="*/ 418 h 418"/>
              <a:gd name="T98" fmla="*/ 183 w 376"/>
              <a:gd name="T99" fmla="*/ 160 h 418"/>
              <a:gd name="T100" fmla="*/ 189 w 376"/>
              <a:gd name="T101" fmla="*/ 107 h 418"/>
              <a:gd name="T102" fmla="*/ 189 w 376"/>
              <a:gd name="T103" fmla="*/ 107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76" h="418">
                <a:moveTo>
                  <a:pt x="110" y="418"/>
                </a:moveTo>
                <a:cubicBezTo>
                  <a:pt x="110" y="418"/>
                  <a:pt x="110" y="418"/>
                  <a:pt x="110" y="417"/>
                </a:cubicBezTo>
                <a:cubicBezTo>
                  <a:pt x="106" y="417"/>
                  <a:pt x="105" y="412"/>
                  <a:pt x="103" y="403"/>
                </a:cubicBezTo>
                <a:cubicBezTo>
                  <a:pt x="99" y="392"/>
                  <a:pt x="95" y="376"/>
                  <a:pt x="87" y="367"/>
                </a:cubicBezTo>
                <a:cubicBezTo>
                  <a:pt x="85" y="365"/>
                  <a:pt x="83" y="363"/>
                  <a:pt x="82" y="361"/>
                </a:cubicBezTo>
                <a:cubicBezTo>
                  <a:pt x="76" y="356"/>
                  <a:pt x="72" y="351"/>
                  <a:pt x="72" y="346"/>
                </a:cubicBezTo>
                <a:cubicBezTo>
                  <a:pt x="73" y="339"/>
                  <a:pt x="80" y="331"/>
                  <a:pt x="96" y="318"/>
                </a:cubicBezTo>
                <a:cubicBezTo>
                  <a:pt x="121" y="299"/>
                  <a:pt x="126" y="289"/>
                  <a:pt x="125" y="283"/>
                </a:cubicBezTo>
                <a:cubicBezTo>
                  <a:pt x="125" y="280"/>
                  <a:pt x="123" y="278"/>
                  <a:pt x="120" y="276"/>
                </a:cubicBezTo>
                <a:cubicBezTo>
                  <a:pt x="119" y="275"/>
                  <a:pt x="117" y="275"/>
                  <a:pt x="115" y="276"/>
                </a:cubicBezTo>
                <a:cubicBezTo>
                  <a:pt x="103" y="280"/>
                  <a:pt x="79" y="309"/>
                  <a:pt x="74" y="321"/>
                </a:cubicBezTo>
                <a:cubicBezTo>
                  <a:pt x="73" y="326"/>
                  <a:pt x="68" y="329"/>
                  <a:pt x="63" y="329"/>
                </a:cubicBezTo>
                <a:cubicBezTo>
                  <a:pt x="52" y="328"/>
                  <a:pt x="37" y="317"/>
                  <a:pt x="31" y="296"/>
                </a:cubicBezTo>
                <a:cubicBezTo>
                  <a:pt x="28" y="289"/>
                  <a:pt x="29" y="282"/>
                  <a:pt x="33" y="276"/>
                </a:cubicBezTo>
                <a:cubicBezTo>
                  <a:pt x="45" y="259"/>
                  <a:pt x="76" y="251"/>
                  <a:pt x="89" y="250"/>
                </a:cubicBezTo>
                <a:cubicBezTo>
                  <a:pt x="99" y="249"/>
                  <a:pt x="111" y="245"/>
                  <a:pt x="115" y="236"/>
                </a:cubicBezTo>
                <a:cubicBezTo>
                  <a:pt x="117" y="230"/>
                  <a:pt x="115" y="223"/>
                  <a:pt x="107" y="215"/>
                </a:cubicBezTo>
                <a:cubicBezTo>
                  <a:pt x="105" y="213"/>
                  <a:pt x="102" y="212"/>
                  <a:pt x="99" y="212"/>
                </a:cubicBezTo>
                <a:cubicBezTo>
                  <a:pt x="98" y="212"/>
                  <a:pt x="98" y="212"/>
                  <a:pt x="98" y="212"/>
                </a:cubicBezTo>
                <a:cubicBezTo>
                  <a:pt x="80" y="212"/>
                  <a:pt x="51" y="242"/>
                  <a:pt x="34" y="260"/>
                </a:cubicBezTo>
                <a:cubicBezTo>
                  <a:pt x="26" y="268"/>
                  <a:pt x="22" y="272"/>
                  <a:pt x="20" y="273"/>
                </a:cubicBezTo>
                <a:cubicBezTo>
                  <a:pt x="19" y="274"/>
                  <a:pt x="17" y="274"/>
                  <a:pt x="16" y="273"/>
                </a:cubicBezTo>
                <a:cubicBezTo>
                  <a:pt x="8" y="268"/>
                  <a:pt x="5" y="240"/>
                  <a:pt x="6" y="224"/>
                </a:cubicBezTo>
                <a:cubicBezTo>
                  <a:pt x="7" y="216"/>
                  <a:pt x="11" y="209"/>
                  <a:pt x="18" y="204"/>
                </a:cubicBezTo>
                <a:cubicBezTo>
                  <a:pt x="30" y="194"/>
                  <a:pt x="49" y="189"/>
                  <a:pt x="69" y="192"/>
                </a:cubicBezTo>
                <a:cubicBezTo>
                  <a:pt x="90" y="194"/>
                  <a:pt x="109" y="191"/>
                  <a:pt x="112" y="183"/>
                </a:cubicBezTo>
                <a:cubicBezTo>
                  <a:pt x="115" y="177"/>
                  <a:pt x="109" y="171"/>
                  <a:pt x="104" y="167"/>
                </a:cubicBezTo>
                <a:cubicBezTo>
                  <a:pt x="86" y="152"/>
                  <a:pt x="42" y="177"/>
                  <a:pt x="20" y="189"/>
                </a:cubicBezTo>
                <a:cubicBezTo>
                  <a:pt x="13" y="193"/>
                  <a:pt x="9" y="195"/>
                  <a:pt x="7" y="195"/>
                </a:cubicBezTo>
                <a:cubicBezTo>
                  <a:pt x="6" y="195"/>
                  <a:pt x="5" y="195"/>
                  <a:pt x="4" y="194"/>
                </a:cubicBezTo>
                <a:cubicBezTo>
                  <a:pt x="0" y="187"/>
                  <a:pt x="9" y="150"/>
                  <a:pt x="18" y="137"/>
                </a:cubicBezTo>
                <a:cubicBezTo>
                  <a:pt x="29" y="121"/>
                  <a:pt x="73" y="125"/>
                  <a:pt x="91" y="136"/>
                </a:cubicBezTo>
                <a:cubicBezTo>
                  <a:pt x="104" y="145"/>
                  <a:pt x="123" y="144"/>
                  <a:pt x="138" y="142"/>
                </a:cubicBezTo>
                <a:cubicBezTo>
                  <a:pt x="135" y="138"/>
                  <a:pt x="132" y="133"/>
                  <a:pt x="131" y="128"/>
                </a:cubicBezTo>
                <a:cubicBezTo>
                  <a:pt x="125" y="105"/>
                  <a:pt x="63" y="112"/>
                  <a:pt x="31" y="119"/>
                </a:cubicBezTo>
                <a:cubicBezTo>
                  <a:pt x="29" y="120"/>
                  <a:pt x="25" y="121"/>
                  <a:pt x="24" y="118"/>
                </a:cubicBezTo>
                <a:cubicBezTo>
                  <a:pt x="22" y="115"/>
                  <a:pt x="26" y="109"/>
                  <a:pt x="36" y="97"/>
                </a:cubicBezTo>
                <a:cubicBezTo>
                  <a:pt x="42" y="89"/>
                  <a:pt x="49" y="80"/>
                  <a:pt x="55" y="71"/>
                </a:cubicBezTo>
                <a:cubicBezTo>
                  <a:pt x="72" y="44"/>
                  <a:pt x="106" y="65"/>
                  <a:pt x="142" y="87"/>
                </a:cubicBezTo>
                <a:cubicBezTo>
                  <a:pt x="146" y="89"/>
                  <a:pt x="149" y="91"/>
                  <a:pt x="153" y="93"/>
                </a:cubicBezTo>
                <a:cubicBezTo>
                  <a:pt x="169" y="103"/>
                  <a:pt x="178" y="104"/>
                  <a:pt x="185" y="104"/>
                </a:cubicBezTo>
                <a:cubicBezTo>
                  <a:pt x="179" y="92"/>
                  <a:pt x="136" y="65"/>
                  <a:pt x="119" y="63"/>
                </a:cubicBezTo>
                <a:cubicBezTo>
                  <a:pt x="105" y="61"/>
                  <a:pt x="91" y="47"/>
                  <a:pt x="91" y="38"/>
                </a:cubicBezTo>
                <a:cubicBezTo>
                  <a:pt x="91" y="36"/>
                  <a:pt x="92" y="31"/>
                  <a:pt x="99" y="31"/>
                </a:cubicBezTo>
                <a:cubicBezTo>
                  <a:pt x="105" y="30"/>
                  <a:pt x="115" y="26"/>
                  <a:pt x="127" y="21"/>
                </a:cubicBezTo>
                <a:cubicBezTo>
                  <a:pt x="152" y="12"/>
                  <a:pt x="182" y="0"/>
                  <a:pt x="199" y="5"/>
                </a:cubicBezTo>
                <a:cubicBezTo>
                  <a:pt x="217" y="11"/>
                  <a:pt x="219" y="40"/>
                  <a:pt x="222" y="64"/>
                </a:cubicBezTo>
                <a:cubicBezTo>
                  <a:pt x="223" y="76"/>
                  <a:pt x="224" y="87"/>
                  <a:pt x="226" y="89"/>
                </a:cubicBezTo>
                <a:cubicBezTo>
                  <a:pt x="226" y="89"/>
                  <a:pt x="226" y="89"/>
                  <a:pt x="227" y="89"/>
                </a:cubicBezTo>
                <a:cubicBezTo>
                  <a:pt x="233" y="88"/>
                  <a:pt x="253" y="63"/>
                  <a:pt x="267" y="44"/>
                </a:cubicBezTo>
                <a:cubicBezTo>
                  <a:pt x="278" y="30"/>
                  <a:pt x="287" y="18"/>
                  <a:pt x="291" y="16"/>
                </a:cubicBezTo>
                <a:cubicBezTo>
                  <a:pt x="296" y="12"/>
                  <a:pt x="303" y="12"/>
                  <a:pt x="305" y="15"/>
                </a:cubicBezTo>
                <a:cubicBezTo>
                  <a:pt x="306" y="17"/>
                  <a:pt x="308" y="22"/>
                  <a:pt x="297" y="31"/>
                </a:cubicBezTo>
                <a:cubicBezTo>
                  <a:pt x="281" y="45"/>
                  <a:pt x="239" y="97"/>
                  <a:pt x="239" y="98"/>
                </a:cubicBezTo>
                <a:cubicBezTo>
                  <a:pt x="236" y="96"/>
                  <a:pt x="236" y="96"/>
                  <a:pt x="236" y="96"/>
                </a:cubicBezTo>
                <a:cubicBezTo>
                  <a:pt x="238" y="94"/>
                  <a:pt x="279" y="42"/>
                  <a:pt x="295" y="29"/>
                </a:cubicBezTo>
                <a:cubicBezTo>
                  <a:pt x="302" y="23"/>
                  <a:pt x="304" y="19"/>
                  <a:pt x="303" y="17"/>
                </a:cubicBezTo>
                <a:cubicBezTo>
                  <a:pt x="302" y="15"/>
                  <a:pt x="297" y="15"/>
                  <a:pt x="292" y="18"/>
                </a:cubicBezTo>
                <a:cubicBezTo>
                  <a:pt x="289" y="21"/>
                  <a:pt x="279" y="33"/>
                  <a:pt x="269" y="46"/>
                </a:cubicBezTo>
                <a:cubicBezTo>
                  <a:pt x="249" y="73"/>
                  <a:pt x="235" y="91"/>
                  <a:pt x="227" y="92"/>
                </a:cubicBezTo>
                <a:cubicBezTo>
                  <a:pt x="226" y="92"/>
                  <a:pt x="225" y="92"/>
                  <a:pt x="224" y="92"/>
                </a:cubicBezTo>
                <a:cubicBezTo>
                  <a:pt x="221" y="89"/>
                  <a:pt x="220" y="80"/>
                  <a:pt x="219" y="65"/>
                </a:cubicBezTo>
                <a:cubicBezTo>
                  <a:pt x="217" y="43"/>
                  <a:pt x="214" y="13"/>
                  <a:pt x="199" y="8"/>
                </a:cubicBezTo>
                <a:cubicBezTo>
                  <a:pt x="182" y="3"/>
                  <a:pt x="151" y="15"/>
                  <a:pt x="128" y="24"/>
                </a:cubicBezTo>
                <a:cubicBezTo>
                  <a:pt x="116" y="29"/>
                  <a:pt x="106" y="33"/>
                  <a:pt x="100" y="33"/>
                </a:cubicBezTo>
                <a:cubicBezTo>
                  <a:pt x="94" y="34"/>
                  <a:pt x="94" y="37"/>
                  <a:pt x="94" y="38"/>
                </a:cubicBezTo>
                <a:cubicBezTo>
                  <a:pt x="94" y="46"/>
                  <a:pt x="107" y="59"/>
                  <a:pt x="119" y="60"/>
                </a:cubicBezTo>
                <a:cubicBezTo>
                  <a:pt x="137" y="62"/>
                  <a:pt x="183" y="90"/>
                  <a:pt x="188" y="104"/>
                </a:cubicBezTo>
                <a:cubicBezTo>
                  <a:pt x="188" y="104"/>
                  <a:pt x="188" y="104"/>
                  <a:pt x="188" y="104"/>
                </a:cubicBezTo>
                <a:cubicBezTo>
                  <a:pt x="195" y="104"/>
                  <a:pt x="199" y="104"/>
                  <a:pt x="207" y="116"/>
                </a:cubicBezTo>
                <a:cubicBezTo>
                  <a:pt x="211" y="122"/>
                  <a:pt x="212" y="125"/>
                  <a:pt x="211" y="127"/>
                </a:cubicBezTo>
                <a:cubicBezTo>
                  <a:pt x="210" y="128"/>
                  <a:pt x="209" y="129"/>
                  <a:pt x="206" y="128"/>
                </a:cubicBezTo>
                <a:cubicBezTo>
                  <a:pt x="200" y="126"/>
                  <a:pt x="187" y="116"/>
                  <a:pt x="186" y="107"/>
                </a:cubicBezTo>
                <a:cubicBezTo>
                  <a:pt x="179" y="107"/>
                  <a:pt x="169" y="106"/>
                  <a:pt x="152" y="96"/>
                </a:cubicBezTo>
                <a:cubicBezTo>
                  <a:pt x="148" y="94"/>
                  <a:pt x="144" y="91"/>
                  <a:pt x="140" y="89"/>
                </a:cubicBezTo>
                <a:cubicBezTo>
                  <a:pt x="106" y="68"/>
                  <a:pt x="73" y="48"/>
                  <a:pt x="58" y="72"/>
                </a:cubicBezTo>
                <a:cubicBezTo>
                  <a:pt x="51" y="82"/>
                  <a:pt x="44" y="91"/>
                  <a:pt x="38" y="99"/>
                </a:cubicBezTo>
                <a:cubicBezTo>
                  <a:pt x="33" y="106"/>
                  <a:pt x="25" y="115"/>
                  <a:pt x="26" y="117"/>
                </a:cubicBezTo>
                <a:cubicBezTo>
                  <a:pt x="26" y="117"/>
                  <a:pt x="26" y="117"/>
                  <a:pt x="26" y="117"/>
                </a:cubicBezTo>
                <a:cubicBezTo>
                  <a:pt x="26" y="117"/>
                  <a:pt x="27" y="117"/>
                  <a:pt x="31" y="117"/>
                </a:cubicBezTo>
                <a:cubicBezTo>
                  <a:pt x="35" y="116"/>
                  <a:pt x="126" y="96"/>
                  <a:pt x="134" y="128"/>
                </a:cubicBezTo>
                <a:cubicBezTo>
                  <a:pt x="135" y="133"/>
                  <a:pt x="138" y="137"/>
                  <a:pt x="142" y="142"/>
                </a:cubicBezTo>
                <a:cubicBezTo>
                  <a:pt x="145" y="141"/>
                  <a:pt x="149" y="141"/>
                  <a:pt x="151" y="140"/>
                </a:cubicBezTo>
                <a:cubicBezTo>
                  <a:pt x="153" y="140"/>
                  <a:pt x="153" y="140"/>
                  <a:pt x="153" y="140"/>
                </a:cubicBezTo>
                <a:cubicBezTo>
                  <a:pt x="167" y="138"/>
                  <a:pt x="178" y="144"/>
                  <a:pt x="185" y="159"/>
                </a:cubicBezTo>
                <a:cubicBezTo>
                  <a:pt x="186" y="161"/>
                  <a:pt x="186" y="162"/>
                  <a:pt x="185" y="163"/>
                </a:cubicBezTo>
                <a:cubicBezTo>
                  <a:pt x="184" y="165"/>
                  <a:pt x="180" y="165"/>
                  <a:pt x="175" y="164"/>
                </a:cubicBezTo>
                <a:cubicBezTo>
                  <a:pt x="165" y="162"/>
                  <a:pt x="151" y="155"/>
                  <a:pt x="141" y="145"/>
                </a:cubicBezTo>
                <a:cubicBezTo>
                  <a:pt x="124" y="147"/>
                  <a:pt x="103" y="148"/>
                  <a:pt x="89" y="139"/>
                </a:cubicBezTo>
                <a:cubicBezTo>
                  <a:pt x="73" y="128"/>
                  <a:pt x="31" y="124"/>
                  <a:pt x="21" y="139"/>
                </a:cubicBezTo>
                <a:cubicBezTo>
                  <a:pt x="12" y="150"/>
                  <a:pt x="4" y="182"/>
                  <a:pt x="6" y="191"/>
                </a:cubicBezTo>
                <a:cubicBezTo>
                  <a:pt x="6" y="192"/>
                  <a:pt x="7" y="192"/>
                  <a:pt x="7" y="192"/>
                </a:cubicBezTo>
                <a:cubicBezTo>
                  <a:pt x="8" y="192"/>
                  <a:pt x="13" y="189"/>
                  <a:pt x="19" y="186"/>
                </a:cubicBezTo>
                <a:cubicBezTo>
                  <a:pt x="43" y="173"/>
                  <a:pt x="87" y="148"/>
                  <a:pt x="106" y="165"/>
                </a:cubicBezTo>
                <a:cubicBezTo>
                  <a:pt x="116" y="173"/>
                  <a:pt x="117" y="180"/>
                  <a:pt x="115" y="184"/>
                </a:cubicBezTo>
                <a:cubicBezTo>
                  <a:pt x="111" y="193"/>
                  <a:pt x="92" y="198"/>
                  <a:pt x="68" y="195"/>
                </a:cubicBezTo>
                <a:cubicBezTo>
                  <a:pt x="49" y="193"/>
                  <a:pt x="31" y="197"/>
                  <a:pt x="20" y="206"/>
                </a:cubicBezTo>
                <a:cubicBezTo>
                  <a:pt x="13" y="211"/>
                  <a:pt x="10" y="218"/>
                  <a:pt x="9" y="224"/>
                </a:cubicBezTo>
                <a:cubicBezTo>
                  <a:pt x="8" y="242"/>
                  <a:pt x="12" y="267"/>
                  <a:pt x="17" y="271"/>
                </a:cubicBezTo>
                <a:cubicBezTo>
                  <a:pt x="18" y="271"/>
                  <a:pt x="18" y="271"/>
                  <a:pt x="19" y="271"/>
                </a:cubicBezTo>
                <a:cubicBezTo>
                  <a:pt x="21" y="270"/>
                  <a:pt x="26" y="264"/>
                  <a:pt x="32" y="258"/>
                </a:cubicBezTo>
                <a:cubicBezTo>
                  <a:pt x="50" y="240"/>
                  <a:pt x="79" y="209"/>
                  <a:pt x="98" y="209"/>
                </a:cubicBezTo>
                <a:cubicBezTo>
                  <a:pt x="98" y="209"/>
                  <a:pt x="99" y="209"/>
                  <a:pt x="99" y="209"/>
                </a:cubicBezTo>
                <a:cubicBezTo>
                  <a:pt x="103" y="209"/>
                  <a:pt x="107" y="210"/>
                  <a:pt x="109" y="213"/>
                </a:cubicBezTo>
                <a:cubicBezTo>
                  <a:pt x="118" y="222"/>
                  <a:pt x="120" y="230"/>
                  <a:pt x="118" y="238"/>
                </a:cubicBezTo>
                <a:cubicBezTo>
                  <a:pt x="114" y="247"/>
                  <a:pt x="100" y="252"/>
                  <a:pt x="89" y="253"/>
                </a:cubicBezTo>
                <a:cubicBezTo>
                  <a:pt x="77" y="254"/>
                  <a:pt x="47" y="261"/>
                  <a:pt x="36" y="277"/>
                </a:cubicBezTo>
                <a:cubicBezTo>
                  <a:pt x="32" y="283"/>
                  <a:pt x="31" y="289"/>
                  <a:pt x="33" y="295"/>
                </a:cubicBezTo>
                <a:cubicBezTo>
                  <a:pt x="39" y="314"/>
                  <a:pt x="53" y="325"/>
                  <a:pt x="63" y="326"/>
                </a:cubicBezTo>
                <a:cubicBezTo>
                  <a:pt x="66" y="326"/>
                  <a:pt x="70" y="325"/>
                  <a:pt x="72" y="320"/>
                </a:cubicBezTo>
                <a:cubicBezTo>
                  <a:pt x="77" y="307"/>
                  <a:pt x="101" y="278"/>
                  <a:pt x="114" y="273"/>
                </a:cubicBezTo>
                <a:cubicBezTo>
                  <a:pt x="117" y="272"/>
                  <a:pt x="119" y="272"/>
                  <a:pt x="121" y="273"/>
                </a:cubicBezTo>
                <a:cubicBezTo>
                  <a:pt x="125" y="275"/>
                  <a:pt x="128" y="279"/>
                  <a:pt x="128" y="283"/>
                </a:cubicBezTo>
                <a:cubicBezTo>
                  <a:pt x="129" y="292"/>
                  <a:pt x="119" y="305"/>
                  <a:pt x="98" y="321"/>
                </a:cubicBezTo>
                <a:cubicBezTo>
                  <a:pt x="83" y="333"/>
                  <a:pt x="76" y="340"/>
                  <a:pt x="75" y="346"/>
                </a:cubicBezTo>
                <a:cubicBezTo>
                  <a:pt x="75" y="350"/>
                  <a:pt x="79" y="354"/>
                  <a:pt x="84" y="359"/>
                </a:cubicBezTo>
                <a:cubicBezTo>
                  <a:pt x="85" y="361"/>
                  <a:pt x="87" y="363"/>
                  <a:pt x="89" y="365"/>
                </a:cubicBezTo>
                <a:cubicBezTo>
                  <a:pt x="98" y="375"/>
                  <a:pt x="102" y="391"/>
                  <a:pt x="105" y="402"/>
                </a:cubicBezTo>
                <a:cubicBezTo>
                  <a:pt x="107" y="407"/>
                  <a:pt x="109" y="414"/>
                  <a:pt x="110" y="415"/>
                </a:cubicBezTo>
                <a:cubicBezTo>
                  <a:pt x="110" y="415"/>
                  <a:pt x="112" y="413"/>
                  <a:pt x="113" y="411"/>
                </a:cubicBezTo>
                <a:cubicBezTo>
                  <a:pt x="116" y="405"/>
                  <a:pt x="122" y="395"/>
                  <a:pt x="139" y="391"/>
                </a:cubicBezTo>
                <a:cubicBezTo>
                  <a:pt x="142" y="390"/>
                  <a:pt x="145" y="389"/>
                  <a:pt x="147" y="389"/>
                </a:cubicBezTo>
                <a:cubicBezTo>
                  <a:pt x="164" y="385"/>
                  <a:pt x="166" y="385"/>
                  <a:pt x="160" y="359"/>
                </a:cubicBezTo>
                <a:cubicBezTo>
                  <a:pt x="155" y="333"/>
                  <a:pt x="160" y="294"/>
                  <a:pt x="169" y="280"/>
                </a:cubicBezTo>
                <a:cubicBezTo>
                  <a:pt x="172" y="277"/>
                  <a:pt x="174" y="275"/>
                  <a:pt x="176" y="275"/>
                </a:cubicBezTo>
                <a:cubicBezTo>
                  <a:pt x="180" y="275"/>
                  <a:pt x="184" y="276"/>
                  <a:pt x="186" y="280"/>
                </a:cubicBezTo>
                <a:cubicBezTo>
                  <a:pt x="193" y="290"/>
                  <a:pt x="195" y="312"/>
                  <a:pt x="185" y="332"/>
                </a:cubicBezTo>
                <a:cubicBezTo>
                  <a:pt x="179" y="343"/>
                  <a:pt x="187" y="350"/>
                  <a:pt x="192" y="353"/>
                </a:cubicBezTo>
                <a:cubicBezTo>
                  <a:pt x="203" y="360"/>
                  <a:pt x="222" y="360"/>
                  <a:pt x="230" y="350"/>
                </a:cubicBezTo>
                <a:cubicBezTo>
                  <a:pt x="238" y="341"/>
                  <a:pt x="234" y="332"/>
                  <a:pt x="229" y="321"/>
                </a:cubicBezTo>
                <a:cubicBezTo>
                  <a:pt x="224" y="313"/>
                  <a:pt x="219" y="302"/>
                  <a:pt x="218" y="289"/>
                </a:cubicBezTo>
                <a:cubicBezTo>
                  <a:pt x="216" y="265"/>
                  <a:pt x="223" y="232"/>
                  <a:pt x="232" y="230"/>
                </a:cubicBezTo>
                <a:cubicBezTo>
                  <a:pt x="236" y="229"/>
                  <a:pt x="239" y="232"/>
                  <a:pt x="242" y="239"/>
                </a:cubicBezTo>
                <a:cubicBezTo>
                  <a:pt x="247" y="252"/>
                  <a:pt x="250" y="273"/>
                  <a:pt x="253" y="291"/>
                </a:cubicBezTo>
                <a:cubicBezTo>
                  <a:pt x="255" y="309"/>
                  <a:pt x="259" y="332"/>
                  <a:pt x="263" y="333"/>
                </a:cubicBezTo>
                <a:cubicBezTo>
                  <a:pt x="267" y="333"/>
                  <a:pt x="272" y="327"/>
                  <a:pt x="279" y="319"/>
                </a:cubicBezTo>
                <a:cubicBezTo>
                  <a:pt x="284" y="311"/>
                  <a:pt x="291" y="302"/>
                  <a:pt x="301" y="295"/>
                </a:cubicBezTo>
                <a:cubicBezTo>
                  <a:pt x="302" y="294"/>
                  <a:pt x="302" y="294"/>
                  <a:pt x="302" y="294"/>
                </a:cubicBezTo>
                <a:cubicBezTo>
                  <a:pt x="312" y="286"/>
                  <a:pt x="320" y="280"/>
                  <a:pt x="320" y="272"/>
                </a:cubicBezTo>
                <a:cubicBezTo>
                  <a:pt x="319" y="264"/>
                  <a:pt x="309" y="254"/>
                  <a:pt x="288" y="241"/>
                </a:cubicBezTo>
                <a:cubicBezTo>
                  <a:pt x="263" y="225"/>
                  <a:pt x="255" y="209"/>
                  <a:pt x="256" y="198"/>
                </a:cubicBezTo>
                <a:cubicBezTo>
                  <a:pt x="257" y="194"/>
                  <a:pt x="259" y="190"/>
                  <a:pt x="263" y="189"/>
                </a:cubicBezTo>
                <a:cubicBezTo>
                  <a:pt x="268" y="187"/>
                  <a:pt x="275" y="189"/>
                  <a:pt x="283" y="195"/>
                </a:cubicBezTo>
                <a:cubicBezTo>
                  <a:pt x="293" y="205"/>
                  <a:pt x="302" y="218"/>
                  <a:pt x="310" y="229"/>
                </a:cubicBezTo>
                <a:cubicBezTo>
                  <a:pt x="318" y="241"/>
                  <a:pt x="324" y="251"/>
                  <a:pt x="330" y="252"/>
                </a:cubicBezTo>
                <a:cubicBezTo>
                  <a:pt x="331" y="252"/>
                  <a:pt x="332" y="251"/>
                  <a:pt x="333" y="250"/>
                </a:cubicBezTo>
                <a:cubicBezTo>
                  <a:pt x="346" y="240"/>
                  <a:pt x="372" y="189"/>
                  <a:pt x="369" y="181"/>
                </a:cubicBezTo>
                <a:cubicBezTo>
                  <a:pt x="368" y="178"/>
                  <a:pt x="360" y="179"/>
                  <a:pt x="353" y="180"/>
                </a:cubicBezTo>
                <a:cubicBezTo>
                  <a:pt x="337" y="181"/>
                  <a:pt x="313" y="184"/>
                  <a:pt x="300" y="165"/>
                </a:cubicBezTo>
                <a:cubicBezTo>
                  <a:pt x="291" y="154"/>
                  <a:pt x="291" y="143"/>
                  <a:pt x="298" y="137"/>
                </a:cubicBezTo>
                <a:cubicBezTo>
                  <a:pt x="306" y="129"/>
                  <a:pt x="323" y="130"/>
                  <a:pt x="337" y="143"/>
                </a:cubicBezTo>
                <a:cubicBezTo>
                  <a:pt x="338" y="143"/>
                  <a:pt x="338" y="143"/>
                  <a:pt x="338" y="143"/>
                </a:cubicBezTo>
                <a:cubicBezTo>
                  <a:pt x="350" y="154"/>
                  <a:pt x="363" y="166"/>
                  <a:pt x="367" y="164"/>
                </a:cubicBezTo>
                <a:cubicBezTo>
                  <a:pt x="369" y="163"/>
                  <a:pt x="371" y="158"/>
                  <a:pt x="365" y="136"/>
                </a:cubicBezTo>
                <a:cubicBezTo>
                  <a:pt x="359" y="111"/>
                  <a:pt x="343" y="100"/>
                  <a:pt x="331" y="94"/>
                </a:cubicBezTo>
                <a:cubicBezTo>
                  <a:pt x="314" y="86"/>
                  <a:pt x="292" y="86"/>
                  <a:pt x="277" y="94"/>
                </a:cubicBezTo>
                <a:cubicBezTo>
                  <a:pt x="248" y="109"/>
                  <a:pt x="178" y="209"/>
                  <a:pt x="151" y="274"/>
                </a:cubicBezTo>
                <a:cubicBezTo>
                  <a:pt x="148" y="273"/>
                  <a:pt x="148" y="273"/>
                  <a:pt x="148" y="273"/>
                </a:cubicBezTo>
                <a:cubicBezTo>
                  <a:pt x="176" y="206"/>
                  <a:pt x="246" y="106"/>
                  <a:pt x="275" y="92"/>
                </a:cubicBezTo>
                <a:cubicBezTo>
                  <a:pt x="292" y="83"/>
                  <a:pt x="314" y="83"/>
                  <a:pt x="332" y="92"/>
                </a:cubicBezTo>
                <a:cubicBezTo>
                  <a:pt x="345" y="97"/>
                  <a:pt x="361" y="110"/>
                  <a:pt x="368" y="135"/>
                </a:cubicBezTo>
                <a:cubicBezTo>
                  <a:pt x="373" y="154"/>
                  <a:pt x="373" y="164"/>
                  <a:pt x="369" y="166"/>
                </a:cubicBezTo>
                <a:cubicBezTo>
                  <a:pt x="363" y="170"/>
                  <a:pt x="353" y="161"/>
                  <a:pt x="336" y="145"/>
                </a:cubicBezTo>
                <a:cubicBezTo>
                  <a:pt x="335" y="145"/>
                  <a:pt x="335" y="145"/>
                  <a:pt x="335" y="145"/>
                </a:cubicBezTo>
                <a:cubicBezTo>
                  <a:pt x="322" y="133"/>
                  <a:pt x="307" y="133"/>
                  <a:pt x="300" y="139"/>
                </a:cubicBezTo>
                <a:cubicBezTo>
                  <a:pt x="294" y="144"/>
                  <a:pt x="295" y="153"/>
                  <a:pt x="302" y="163"/>
                </a:cubicBezTo>
                <a:cubicBezTo>
                  <a:pt x="315" y="180"/>
                  <a:pt x="336" y="178"/>
                  <a:pt x="352" y="177"/>
                </a:cubicBezTo>
                <a:cubicBezTo>
                  <a:pt x="362" y="176"/>
                  <a:pt x="370" y="175"/>
                  <a:pt x="372" y="180"/>
                </a:cubicBezTo>
                <a:cubicBezTo>
                  <a:pt x="376" y="191"/>
                  <a:pt x="347" y="244"/>
                  <a:pt x="335" y="253"/>
                </a:cubicBezTo>
                <a:cubicBezTo>
                  <a:pt x="333" y="254"/>
                  <a:pt x="331" y="255"/>
                  <a:pt x="329" y="255"/>
                </a:cubicBezTo>
                <a:cubicBezTo>
                  <a:pt x="323" y="254"/>
                  <a:pt x="316" y="243"/>
                  <a:pt x="307" y="231"/>
                </a:cubicBezTo>
                <a:cubicBezTo>
                  <a:pt x="300" y="220"/>
                  <a:pt x="291" y="207"/>
                  <a:pt x="281" y="198"/>
                </a:cubicBezTo>
                <a:cubicBezTo>
                  <a:pt x="274" y="192"/>
                  <a:pt x="268" y="190"/>
                  <a:pt x="264" y="192"/>
                </a:cubicBezTo>
                <a:cubicBezTo>
                  <a:pt x="261" y="193"/>
                  <a:pt x="260" y="195"/>
                  <a:pt x="259" y="199"/>
                </a:cubicBezTo>
                <a:cubicBezTo>
                  <a:pt x="259" y="208"/>
                  <a:pt x="266" y="223"/>
                  <a:pt x="290" y="238"/>
                </a:cubicBezTo>
                <a:cubicBezTo>
                  <a:pt x="312" y="252"/>
                  <a:pt x="322" y="263"/>
                  <a:pt x="323" y="272"/>
                </a:cubicBezTo>
                <a:cubicBezTo>
                  <a:pt x="323" y="281"/>
                  <a:pt x="314" y="288"/>
                  <a:pt x="304" y="296"/>
                </a:cubicBezTo>
                <a:cubicBezTo>
                  <a:pt x="303" y="297"/>
                  <a:pt x="303" y="297"/>
                  <a:pt x="303" y="297"/>
                </a:cubicBezTo>
                <a:cubicBezTo>
                  <a:pt x="294" y="304"/>
                  <a:pt x="287" y="313"/>
                  <a:pt x="281" y="320"/>
                </a:cubicBezTo>
                <a:cubicBezTo>
                  <a:pt x="274" y="330"/>
                  <a:pt x="269" y="337"/>
                  <a:pt x="262" y="335"/>
                </a:cubicBezTo>
                <a:cubicBezTo>
                  <a:pt x="256" y="334"/>
                  <a:pt x="254" y="319"/>
                  <a:pt x="250" y="292"/>
                </a:cubicBezTo>
                <a:cubicBezTo>
                  <a:pt x="247" y="273"/>
                  <a:pt x="244" y="252"/>
                  <a:pt x="239" y="240"/>
                </a:cubicBezTo>
                <a:cubicBezTo>
                  <a:pt x="237" y="235"/>
                  <a:pt x="235" y="232"/>
                  <a:pt x="233" y="233"/>
                </a:cubicBezTo>
                <a:cubicBezTo>
                  <a:pt x="226" y="234"/>
                  <a:pt x="219" y="263"/>
                  <a:pt x="221" y="288"/>
                </a:cubicBezTo>
                <a:cubicBezTo>
                  <a:pt x="222" y="302"/>
                  <a:pt x="227" y="311"/>
                  <a:pt x="231" y="320"/>
                </a:cubicBezTo>
                <a:cubicBezTo>
                  <a:pt x="237" y="332"/>
                  <a:pt x="242" y="341"/>
                  <a:pt x="233" y="352"/>
                </a:cubicBezTo>
                <a:cubicBezTo>
                  <a:pt x="223" y="364"/>
                  <a:pt x="202" y="363"/>
                  <a:pt x="190" y="356"/>
                </a:cubicBezTo>
                <a:cubicBezTo>
                  <a:pt x="180" y="349"/>
                  <a:pt x="178" y="340"/>
                  <a:pt x="182" y="330"/>
                </a:cubicBezTo>
                <a:cubicBezTo>
                  <a:pt x="191" y="312"/>
                  <a:pt x="190" y="291"/>
                  <a:pt x="184" y="282"/>
                </a:cubicBezTo>
                <a:cubicBezTo>
                  <a:pt x="182" y="279"/>
                  <a:pt x="180" y="278"/>
                  <a:pt x="177" y="278"/>
                </a:cubicBezTo>
                <a:cubicBezTo>
                  <a:pt x="175" y="278"/>
                  <a:pt x="174" y="279"/>
                  <a:pt x="172" y="282"/>
                </a:cubicBezTo>
                <a:cubicBezTo>
                  <a:pt x="163" y="294"/>
                  <a:pt x="158" y="331"/>
                  <a:pt x="163" y="358"/>
                </a:cubicBezTo>
                <a:cubicBezTo>
                  <a:pt x="169" y="386"/>
                  <a:pt x="166" y="388"/>
                  <a:pt x="148" y="392"/>
                </a:cubicBezTo>
                <a:cubicBezTo>
                  <a:pt x="146" y="392"/>
                  <a:pt x="143" y="393"/>
                  <a:pt x="140" y="393"/>
                </a:cubicBezTo>
                <a:cubicBezTo>
                  <a:pt x="124" y="397"/>
                  <a:pt x="119" y="407"/>
                  <a:pt x="116" y="412"/>
                </a:cubicBezTo>
                <a:cubicBezTo>
                  <a:pt x="114" y="415"/>
                  <a:pt x="112" y="418"/>
                  <a:pt x="110" y="418"/>
                </a:cubicBezTo>
                <a:close/>
                <a:moveTo>
                  <a:pt x="145" y="144"/>
                </a:moveTo>
                <a:cubicBezTo>
                  <a:pt x="154" y="153"/>
                  <a:pt x="168" y="160"/>
                  <a:pt x="176" y="161"/>
                </a:cubicBezTo>
                <a:cubicBezTo>
                  <a:pt x="181" y="162"/>
                  <a:pt x="183" y="162"/>
                  <a:pt x="183" y="161"/>
                </a:cubicBezTo>
                <a:cubicBezTo>
                  <a:pt x="183" y="161"/>
                  <a:pt x="183" y="161"/>
                  <a:pt x="183" y="160"/>
                </a:cubicBezTo>
                <a:cubicBezTo>
                  <a:pt x="176" y="146"/>
                  <a:pt x="166" y="141"/>
                  <a:pt x="153" y="143"/>
                </a:cubicBezTo>
                <a:cubicBezTo>
                  <a:pt x="152" y="143"/>
                  <a:pt x="152" y="143"/>
                  <a:pt x="152" y="143"/>
                </a:cubicBezTo>
                <a:cubicBezTo>
                  <a:pt x="150" y="143"/>
                  <a:pt x="147" y="144"/>
                  <a:pt x="145" y="144"/>
                </a:cubicBezTo>
                <a:close/>
                <a:moveTo>
                  <a:pt x="189" y="107"/>
                </a:moveTo>
                <a:cubicBezTo>
                  <a:pt x="190" y="112"/>
                  <a:pt x="197" y="120"/>
                  <a:pt x="203" y="123"/>
                </a:cubicBezTo>
                <a:cubicBezTo>
                  <a:pt x="206" y="125"/>
                  <a:pt x="208" y="125"/>
                  <a:pt x="208" y="125"/>
                </a:cubicBezTo>
                <a:cubicBezTo>
                  <a:pt x="208" y="125"/>
                  <a:pt x="208" y="124"/>
                  <a:pt x="204" y="117"/>
                </a:cubicBezTo>
                <a:cubicBezTo>
                  <a:pt x="198" y="107"/>
                  <a:pt x="195" y="107"/>
                  <a:pt x="189" y="107"/>
                </a:cubicBezTo>
                <a:close/>
              </a:path>
            </a:pathLst>
          </a:custGeom>
          <a:solidFill>
            <a:srgbClr val="8D907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156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3248085" y="4405227"/>
            <a:ext cx="2855535" cy="3167294"/>
          </a:xfrm>
          <a:custGeom>
            <a:avLst/>
            <a:gdLst>
              <a:gd name="connsiteX0" fmla="*/ 162138 w 2162197"/>
              <a:gd name="connsiteY0" fmla="*/ 285889 h 2398259"/>
              <a:gd name="connsiteX1" fmla="*/ 964327 w 2162197"/>
              <a:gd name="connsiteY1" fmla="*/ 6499 h 2398259"/>
              <a:gd name="connsiteX2" fmla="*/ 1760729 w 2162197"/>
              <a:gd name="connsiteY2" fmla="*/ 611422 h 2398259"/>
              <a:gd name="connsiteX3" fmla="*/ 2157526 w 2162197"/>
              <a:gd name="connsiteY3" fmla="*/ 1426239 h 2398259"/>
              <a:gd name="connsiteX4" fmla="*/ 574015 w 2162197"/>
              <a:gd name="connsiteY4" fmla="*/ 2263772 h 2398259"/>
              <a:gd name="connsiteX5" fmla="*/ 0 w 2162197"/>
              <a:gd name="connsiteY5" fmla="*/ 1187723 h 2398259"/>
              <a:gd name="connsiteX6" fmla="*/ 86016 w 2162197"/>
              <a:gd name="connsiteY6" fmla="*/ 390850 h 2398259"/>
              <a:gd name="connsiteX7" fmla="*/ 162138 w 2162197"/>
              <a:gd name="connsiteY7" fmla="*/ 285889 h 2398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62197" h="2398259">
                <a:moveTo>
                  <a:pt x="162138" y="285889"/>
                </a:moveTo>
                <a:cubicBezTo>
                  <a:pt x="363707" y="60885"/>
                  <a:pt x="720193" y="-25702"/>
                  <a:pt x="964327" y="6499"/>
                </a:cubicBezTo>
                <a:cubicBezTo>
                  <a:pt x="1243338" y="43299"/>
                  <a:pt x="1587401" y="471947"/>
                  <a:pt x="1760729" y="611422"/>
                </a:cubicBezTo>
                <a:cubicBezTo>
                  <a:pt x="1934274" y="739767"/>
                  <a:pt x="2200750" y="1088909"/>
                  <a:pt x="2157526" y="1426239"/>
                </a:cubicBezTo>
                <a:cubicBezTo>
                  <a:pt x="2179570" y="1635225"/>
                  <a:pt x="1509166" y="2785555"/>
                  <a:pt x="574015" y="2263772"/>
                </a:cubicBezTo>
                <a:cubicBezTo>
                  <a:pt x="314022" y="2109305"/>
                  <a:pt x="1" y="1687925"/>
                  <a:pt x="0" y="1187723"/>
                </a:cubicBezTo>
                <a:cubicBezTo>
                  <a:pt x="61595" y="682295"/>
                  <a:pt x="-76506" y="704784"/>
                  <a:pt x="86016" y="390850"/>
                </a:cubicBezTo>
                <a:cubicBezTo>
                  <a:pt x="107709" y="353000"/>
                  <a:pt x="133343" y="318032"/>
                  <a:pt x="162138" y="285889"/>
                </a:cubicBezTo>
                <a:close/>
              </a:path>
            </a:pathLst>
          </a:custGeom>
          <a:solidFill>
            <a:srgbClr val="283C2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8286493" y="4405227"/>
            <a:ext cx="2855535" cy="3167294"/>
          </a:xfrm>
          <a:custGeom>
            <a:avLst/>
            <a:gdLst>
              <a:gd name="connsiteX0" fmla="*/ 162138 w 2162197"/>
              <a:gd name="connsiteY0" fmla="*/ 285889 h 2398259"/>
              <a:gd name="connsiteX1" fmla="*/ 964327 w 2162197"/>
              <a:gd name="connsiteY1" fmla="*/ 6499 h 2398259"/>
              <a:gd name="connsiteX2" fmla="*/ 1760729 w 2162197"/>
              <a:gd name="connsiteY2" fmla="*/ 611422 h 2398259"/>
              <a:gd name="connsiteX3" fmla="*/ 2157526 w 2162197"/>
              <a:gd name="connsiteY3" fmla="*/ 1426239 h 2398259"/>
              <a:gd name="connsiteX4" fmla="*/ 574015 w 2162197"/>
              <a:gd name="connsiteY4" fmla="*/ 2263772 h 2398259"/>
              <a:gd name="connsiteX5" fmla="*/ 0 w 2162197"/>
              <a:gd name="connsiteY5" fmla="*/ 1187723 h 2398259"/>
              <a:gd name="connsiteX6" fmla="*/ 86016 w 2162197"/>
              <a:gd name="connsiteY6" fmla="*/ 390850 h 2398259"/>
              <a:gd name="connsiteX7" fmla="*/ 162138 w 2162197"/>
              <a:gd name="connsiteY7" fmla="*/ 285889 h 2398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62197" h="2398259">
                <a:moveTo>
                  <a:pt x="162138" y="285889"/>
                </a:moveTo>
                <a:cubicBezTo>
                  <a:pt x="363707" y="60885"/>
                  <a:pt x="720193" y="-25702"/>
                  <a:pt x="964327" y="6499"/>
                </a:cubicBezTo>
                <a:cubicBezTo>
                  <a:pt x="1243338" y="43299"/>
                  <a:pt x="1587401" y="471947"/>
                  <a:pt x="1760729" y="611422"/>
                </a:cubicBezTo>
                <a:cubicBezTo>
                  <a:pt x="1934274" y="739767"/>
                  <a:pt x="2200750" y="1088909"/>
                  <a:pt x="2157526" y="1426239"/>
                </a:cubicBezTo>
                <a:cubicBezTo>
                  <a:pt x="2179570" y="1635225"/>
                  <a:pt x="1509166" y="2785555"/>
                  <a:pt x="574015" y="2263772"/>
                </a:cubicBezTo>
                <a:cubicBezTo>
                  <a:pt x="314022" y="2109305"/>
                  <a:pt x="1" y="1687925"/>
                  <a:pt x="0" y="1187723"/>
                </a:cubicBezTo>
                <a:cubicBezTo>
                  <a:pt x="61595" y="682295"/>
                  <a:pt x="-76506" y="704784"/>
                  <a:pt x="86016" y="390850"/>
                </a:cubicBezTo>
                <a:cubicBezTo>
                  <a:pt x="107709" y="353000"/>
                  <a:pt x="133343" y="318032"/>
                  <a:pt x="162138" y="285889"/>
                </a:cubicBezTo>
                <a:close/>
              </a:path>
            </a:pathLst>
          </a:custGeom>
          <a:solidFill>
            <a:srgbClr val="8D907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13324901" y="4405227"/>
            <a:ext cx="2855535" cy="3167294"/>
          </a:xfrm>
          <a:custGeom>
            <a:avLst/>
            <a:gdLst>
              <a:gd name="connsiteX0" fmla="*/ 162138 w 2162197"/>
              <a:gd name="connsiteY0" fmla="*/ 285889 h 2398259"/>
              <a:gd name="connsiteX1" fmla="*/ 964327 w 2162197"/>
              <a:gd name="connsiteY1" fmla="*/ 6499 h 2398259"/>
              <a:gd name="connsiteX2" fmla="*/ 1760729 w 2162197"/>
              <a:gd name="connsiteY2" fmla="*/ 611422 h 2398259"/>
              <a:gd name="connsiteX3" fmla="*/ 2157526 w 2162197"/>
              <a:gd name="connsiteY3" fmla="*/ 1426239 h 2398259"/>
              <a:gd name="connsiteX4" fmla="*/ 574015 w 2162197"/>
              <a:gd name="connsiteY4" fmla="*/ 2263772 h 2398259"/>
              <a:gd name="connsiteX5" fmla="*/ 0 w 2162197"/>
              <a:gd name="connsiteY5" fmla="*/ 1187723 h 2398259"/>
              <a:gd name="connsiteX6" fmla="*/ 86016 w 2162197"/>
              <a:gd name="connsiteY6" fmla="*/ 390850 h 2398259"/>
              <a:gd name="connsiteX7" fmla="*/ 162138 w 2162197"/>
              <a:gd name="connsiteY7" fmla="*/ 285889 h 2398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62197" h="2398259">
                <a:moveTo>
                  <a:pt x="162138" y="285889"/>
                </a:moveTo>
                <a:cubicBezTo>
                  <a:pt x="363707" y="60885"/>
                  <a:pt x="720193" y="-25702"/>
                  <a:pt x="964327" y="6499"/>
                </a:cubicBezTo>
                <a:cubicBezTo>
                  <a:pt x="1243338" y="43299"/>
                  <a:pt x="1587401" y="471947"/>
                  <a:pt x="1760729" y="611422"/>
                </a:cubicBezTo>
                <a:cubicBezTo>
                  <a:pt x="1934274" y="739767"/>
                  <a:pt x="2200750" y="1088909"/>
                  <a:pt x="2157526" y="1426239"/>
                </a:cubicBezTo>
                <a:cubicBezTo>
                  <a:pt x="2179570" y="1635225"/>
                  <a:pt x="1509166" y="2785555"/>
                  <a:pt x="574015" y="2263772"/>
                </a:cubicBezTo>
                <a:cubicBezTo>
                  <a:pt x="314022" y="2109305"/>
                  <a:pt x="1" y="1687925"/>
                  <a:pt x="0" y="1187723"/>
                </a:cubicBezTo>
                <a:cubicBezTo>
                  <a:pt x="61595" y="682295"/>
                  <a:pt x="-76506" y="704784"/>
                  <a:pt x="86016" y="390850"/>
                </a:cubicBezTo>
                <a:cubicBezTo>
                  <a:pt x="107709" y="353000"/>
                  <a:pt x="133343" y="318032"/>
                  <a:pt x="162138" y="285889"/>
                </a:cubicBezTo>
                <a:close/>
              </a:path>
            </a:pathLst>
          </a:custGeom>
          <a:solidFill>
            <a:srgbClr val="283C2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18363309" y="4405227"/>
            <a:ext cx="2855535" cy="3167294"/>
          </a:xfrm>
          <a:custGeom>
            <a:avLst/>
            <a:gdLst>
              <a:gd name="connsiteX0" fmla="*/ 162138 w 2162197"/>
              <a:gd name="connsiteY0" fmla="*/ 285889 h 2398259"/>
              <a:gd name="connsiteX1" fmla="*/ 964327 w 2162197"/>
              <a:gd name="connsiteY1" fmla="*/ 6499 h 2398259"/>
              <a:gd name="connsiteX2" fmla="*/ 1760729 w 2162197"/>
              <a:gd name="connsiteY2" fmla="*/ 611422 h 2398259"/>
              <a:gd name="connsiteX3" fmla="*/ 2157526 w 2162197"/>
              <a:gd name="connsiteY3" fmla="*/ 1426239 h 2398259"/>
              <a:gd name="connsiteX4" fmla="*/ 574015 w 2162197"/>
              <a:gd name="connsiteY4" fmla="*/ 2263772 h 2398259"/>
              <a:gd name="connsiteX5" fmla="*/ 0 w 2162197"/>
              <a:gd name="connsiteY5" fmla="*/ 1187723 h 2398259"/>
              <a:gd name="connsiteX6" fmla="*/ 86016 w 2162197"/>
              <a:gd name="connsiteY6" fmla="*/ 390850 h 2398259"/>
              <a:gd name="connsiteX7" fmla="*/ 162138 w 2162197"/>
              <a:gd name="connsiteY7" fmla="*/ 285889 h 2398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62197" h="2398259">
                <a:moveTo>
                  <a:pt x="162138" y="285889"/>
                </a:moveTo>
                <a:cubicBezTo>
                  <a:pt x="363707" y="60885"/>
                  <a:pt x="720193" y="-25702"/>
                  <a:pt x="964327" y="6499"/>
                </a:cubicBezTo>
                <a:cubicBezTo>
                  <a:pt x="1243338" y="43299"/>
                  <a:pt x="1587401" y="471947"/>
                  <a:pt x="1760729" y="611422"/>
                </a:cubicBezTo>
                <a:cubicBezTo>
                  <a:pt x="1934274" y="739767"/>
                  <a:pt x="2200750" y="1088909"/>
                  <a:pt x="2157526" y="1426239"/>
                </a:cubicBezTo>
                <a:cubicBezTo>
                  <a:pt x="2179570" y="1635225"/>
                  <a:pt x="1509166" y="2785555"/>
                  <a:pt x="574015" y="2263772"/>
                </a:cubicBezTo>
                <a:cubicBezTo>
                  <a:pt x="314022" y="2109305"/>
                  <a:pt x="1" y="1687925"/>
                  <a:pt x="0" y="1187723"/>
                </a:cubicBezTo>
                <a:cubicBezTo>
                  <a:pt x="61595" y="682295"/>
                  <a:pt x="-76506" y="704784"/>
                  <a:pt x="86016" y="390850"/>
                </a:cubicBezTo>
                <a:cubicBezTo>
                  <a:pt x="107709" y="353000"/>
                  <a:pt x="133343" y="318032"/>
                  <a:pt x="162138" y="285889"/>
                </a:cubicBezTo>
                <a:close/>
              </a:path>
            </a:pathLst>
          </a:custGeom>
          <a:solidFill>
            <a:srgbClr val="8D907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22935787" y="12305997"/>
            <a:ext cx="635000" cy="635000"/>
          </a:xfrm>
          <a:prstGeom prst="ellipse">
            <a:avLst/>
          </a:prstGeom>
          <a:solidFill>
            <a:srgbClr val="8D907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0A06-B2D4-43AE-B209-43AB3562C227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45" name="Text Placeholder 4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S</a:t>
            </a:r>
            <a:endParaRPr lang="en-US" dirty="0"/>
          </a:p>
        </p:txBody>
      </p:sp>
      <p:sp>
        <p:nvSpPr>
          <p:cNvPr id="46" name="Text Placeholder 45"/>
          <p:cNvSpPr>
            <a:spLocks noGrp="1"/>
          </p:cNvSpPr>
          <p:nvPr>
            <p:ph type="body" sz="quarter" idx="18"/>
          </p:nvPr>
        </p:nvSpPr>
        <p:spPr/>
        <p:txBody>
          <a:bodyPr>
            <a:noAutofit/>
          </a:bodyPr>
          <a:lstStyle/>
          <a:p>
            <a:r>
              <a:rPr lang="en-US" dirty="0" err="1">
                <a:latin typeface="Work Sans" panose="00000500000000000000" pitchFamily="2" charset="0"/>
              </a:rPr>
              <a:t>Lorem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ipsum</a:t>
            </a:r>
            <a:r>
              <a:rPr lang="en-US" dirty="0">
                <a:latin typeface="Work Sans" panose="00000500000000000000" pitchFamily="2" charset="0"/>
              </a:rPr>
              <a:t> dolor sit </a:t>
            </a:r>
            <a:r>
              <a:rPr lang="en-US" dirty="0" err="1">
                <a:latin typeface="Work Sans" panose="00000500000000000000" pitchFamily="2" charset="0"/>
              </a:rPr>
              <a:t>amet</a:t>
            </a:r>
            <a:r>
              <a:rPr lang="en-US" dirty="0">
                <a:latin typeface="Work Sans" panose="00000500000000000000" pitchFamily="2" charset="0"/>
              </a:rPr>
              <a:t>, </a:t>
            </a:r>
            <a:r>
              <a:rPr lang="en-US" dirty="0" err="1">
                <a:latin typeface="Work Sans" panose="00000500000000000000" pitchFamily="2" charset="0"/>
              </a:rPr>
              <a:t>consectetur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adipiscing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elit</a:t>
            </a:r>
            <a:r>
              <a:rPr lang="en-US" dirty="0">
                <a:latin typeface="Work Sans" panose="00000500000000000000" pitchFamily="2" charset="0"/>
              </a:rPr>
              <a:t>. </a:t>
            </a:r>
          </a:p>
        </p:txBody>
      </p:sp>
      <p:sp>
        <p:nvSpPr>
          <p:cNvPr id="47" name="Text Placeholder 4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48" name="Text Placeholder 4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49" name="Text Placeholder 48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50" name="Text Placeholder 49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>
                <a:latin typeface="Ovo" panose="02020502070400060406" pitchFamily="18" charset="0"/>
              </a:rPr>
              <a:t>STRENGHT</a:t>
            </a:r>
          </a:p>
        </p:txBody>
      </p:sp>
      <p:sp>
        <p:nvSpPr>
          <p:cNvPr id="51" name="Text Placeholder 50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>
                <a:latin typeface="Ovo" panose="02020502070400060406" pitchFamily="18" charset="0"/>
              </a:rPr>
              <a:t>WEAKNESSES</a:t>
            </a:r>
          </a:p>
        </p:txBody>
      </p:sp>
      <p:sp>
        <p:nvSpPr>
          <p:cNvPr id="52" name="Text Placeholder 5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>
                <a:latin typeface="Ovo" panose="02020502070400060406" pitchFamily="18" charset="0"/>
              </a:rPr>
              <a:t>OPPORTUNITY</a:t>
            </a:r>
          </a:p>
        </p:txBody>
      </p:sp>
      <p:sp>
        <p:nvSpPr>
          <p:cNvPr id="53" name="Text Placeholder 52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dirty="0">
                <a:latin typeface="Ovo" panose="02020502070400060406" pitchFamily="18" charset="0"/>
              </a:rPr>
              <a:t>THREATS</a:t>
            </a:r>
          </a:p>
        </p:txBody>
      </p:sp>
      <p:sp>
        <p:nvSpPr>
          <p:cNvPr id="55" name="Text Placeholder 54"/>
          <p:cNvSpPr>
            <a:spLocks noGrp="1"/>
          </p:cNvSpPr>
          <p:nvPr>
            <p:ph type="body" sz="quarter" idx="27"/>
          </p:nvPr>
        </p:nvSpPr>
        <p:spPr/>
        <p:txBody>
          <a:bodyPr>
            <a:noAutofit/>
          </a:bodyPr>
          <a:lstStyle/>
          <a:p>
            <a:r>
              <a:rPr lang="en-US" dirty="0" err="1">
                <a:latin typeface="Work Sans" panose="00000500000000000000" pitchFamily="2" charset="0"/>
              </a:rPr>
              <a:t>Lorem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ipsum</a:t>
            </a:r>
            <a:r>
              <a:rPr lang="en-US" dirty="0">
                <a:latin typeface="Work Sans" panose="00000500000000000000" pitchFamily="2" charset="0"/>
              </a:rPr>
              <a:t> dolor sit </a:t>
            </a:r>
            <a:r>
              <a:rPr lang="en-US" dirty="0" err="1">
                <a:latin typeface="Work Sans" panose="00000500000000000000" pitchFamily="2" charset="0"/>
              </a:rPr>
              <a:t>amet</a:t>
            </a:r>
            <a:r>
              <a:rPr lang="en-US" dirty="0">
                <a:latin typeface="Work Sans" panose="00000500000000000000" pitchFamily="2" charset="0"/>
              </a:rPr>
              <a:t>, </a:t>
            </a:r>
            <a:r>
              <a:rPr lang="en-US" dirty="0" err="1">
                <a:latin typeface="Work Sans" panose="00000500000000000000" pitchFamily="2" charset="0"/>
              </a:rPr>
              <a:t>consectetur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adipiscing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elit</a:t>
            </a:r>
            <a:r>
              <a:rPr lang="en-US" dirty="0">
                <a:latin typeface="Work Sans" panose="00000500000000000000" pitchFamily="2" charset="0"/>
              </a:rPr>
              <a:t>. </a:t>
            </a:r>
          </a:p>
        </p:txBody>
      </p:sp>
      <p:sp>
        <p:nvSpPr>
          <p:cNvPr id="56" name="Text Placeholder 55"/>
          <p:cNvSpPr>
            <a:spLocks noGrp="1"/>
          </p:cNvSpPr>
          <p:nvPr>
            <p:ph type="body" sz="quarter" idx="28"/>
          </p:nvPr>
        </p:nvSpPr>
        <p:spPr/>
        <p:txBody>
          <a:bodyPr>
            <a:noAutofit/>
          </a:bodyPr>
          <a:lstStyle/>
          <a:p>
            <a:r>
              <a:rPr lang="en-US" dirty="0" err="1">
                <a:latin typeface="Work Sans" panose="00000500000000000000" pitchFamily="2" charset="0"/>
              </a:rPr>
              <a:t>Lorem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ipsum</a:t>
            </a:r>
            <a:r>
              <a:rPr lang="en-US" dirty="0">
                <a:latin typeface="Work Sans" panose="00000500000000000000" pitchFamily="2" charset="0"/>
              </a:rPr>
              <a:t> dolor sit </a:t>
            </a:r>
            <a:r>
              <a:rPr lang="en-US" dirty="0" err="1">
                <a:latin typeface="Work Sans" panose="00000500000000000000" pitchFamily="2" charset="0"/>
              </a:rPr>
              <a:t>amet</a:t>
            </a:r>
            <a:r>
              <a:rPr lang="en-US" dirty="0">
                <a:latin typeface="Work Sans" panose="00000500000000000000" pitchFamily="2" charset="0"/>
              </a:rPr>
              <a:t>, </a:t>
            </a:r>
            <a:r>
              <a:rPr lang="en-US" dirty="0" err="1">
                <a:latin typeface="Work Sans" panose="00000500000000000000" pitchFamily="2" charset="0"/>
              </a:rPr>
              <a:t>consectetur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adipiscing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elit</a:t>
            </a:r>
            <a:r>
              <a:rPr lang="en-US" dirty="0">
                <a:latin typeface="Work Sans" panose="00000500000000000000" pitchFamily="2" charset="0"/>
              </a:rPr>
              <a:t>. </a:t>
            </a:r>
          </a:p>
        </p:txBody>
      </p:sp>
      <p:sp>
        <p:nvSpPr>
          <p:cNvPr id="57" name="Text Placeholder 56"/>
          <p:cNvSpPr>
            <a:spLocks noGrp="1"/>
          </p:cNvSpPr>
          <p:nvPr>
            <p:ph type="body" sz="quarter" idx="29"/>
          </p:nvPr>
        </p:nvSpPr>
        <p:spPr/>
        <p:txBody>
          <a:bodyPr>
            <a:noAutofit/>
          </a:bodyPr>
          <a:lstStyle/>
          <a:p>
            <a:r>
              <a:rPr lang="en-US" dirty="0" err="1">
                <a:latin typeface="Work Sans" panose="00000500000000000000" pitchFamily="2" charset="0"/>
              </a:rPr>
              <a:t>Lorem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ipsum</a:t>
            </a:r>
            <a:r>
              <a:rPr lang="en-US" dirty="0">
                <a:latin typeface="Work Sans" panose="00000500000000000000" pitchFamily="2" charset="0"/>
              </a:rPr>
              <a:t> dolor sit </a:t>
            </a:r>
            <a:r>
              <a:rPr lang="en-US" dirty="0" err="1">
                <a:latin typeface="Work Sans" panose="00000500000000000000" pitchFamily="2" charset="0"/>
              </a:rPr>
              <a:t>amet</a:t>
            </a:r>
            <a:r>
              <a:rPr lang="en-US" dirty="0">
                <a:latin typeface="Work Sans" panose="00000500000000000000" pitchFamily="2" charset="0"/>
              </a:rPr>
              <a:t>, </a:t>
            </a:r>
            <a:r>
              <a:rPr lang="en-US" dirty="0" err="1">
                <a:latin typeface="Work Sans" panose="00000500000000000000" pitchFamily="2" charset="0"/>
              </a:rPr>
              <a:t>consectetur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adipiscing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elit</a:t>
            </a:r>
            <a:r>
              <a:rPr lang="en-US" dirty="0">
                <a:latin typeface="Work Sans" panose="00000500000000000000" pitchFamily="2" charset="0"/>
              </a:rPr>
              <a:t>. </a:t>
            </a:r>
          </a:p>
        </p:txBody>
      </p:sp>
      <p:sp>
        <p:nvSpPr>
          <p:cNvPr id="54" name="Freeform 33"/>
          <p:cNvSpPr>
            <a:spLocks noEditPoints="1"/>
          </p:cNvSpPr>
          <p:nvPr/>
        </p:nvSpPr>
        <p:spPr bwMode="auto">
          <a:xfrm>
            <a:off x="19831050" y="-2343558"/>
            <a:ext cx="6594064" cy="7326737"/>
          </a:xfrm>
          <a:custGeom>
            <a:avLst/>
            <a:gdLst>
              <a:gd name="T0" fmla="*/ 87 w 376"/>
              <a:gd name="T1" fmla="*/ 367 h 418"/>
              <a:gd name="T2" fmla="*/ 125 w 376"/>
              <a:gd name="T3" fmla="*/ 283 h 418"/>
              <a:gd name="T4" fmla="*/ 63 w 376"/>
              <a:gd name="T5" fmla="*/ 329 h 418"/>
              <a:gd name="T6" fmla="*/ 115 w 376"/>
              <a:gd name="T7" fmla="*/ 236 h 418"/>
              <a:gd name="T8" fmla="*/ 34 w 376"/>
              <a:gd name="T9" fmla="*/ 260 h 418"/>
              <a:gd name="T10" fmla="*/ 18 w 376"/>
              <a:gd name="T11" fmla="*/ 204 h 418"/>
              <a:gd name="T12" fmla="*/ 20 w 376"/>
              <a:gd name="T13" fmla="*/ 189 h 418"/>
              <a:gd name="T14" fmla="*/ 91 w 376"/>
              <a:gd name="T15" fmla="*/ 136 h 418"/>
              <a:gd name="T16" fmla="*/ 24 w 376"/>
              <a:gd name="T17" fmla="*/ 118 h 418"/>
              <a:gd name="T18" fmla="*/ 153 w 376"/>
              <a:gd name="T19" fmla="*/ 93 h 418"/>
              <a:gd name="T20" fmla="*/ 99 w 376"/>
              <a:gd name="T21" fmla="*/ 31 h 418"/>
              <a:gd name="T22" fmla="*/ 226 w 376"/>
              <a:gd name="T23" fmla="*/ 89 h 418"/>
              <a:gd name="T24" fmla="*/ 305 w 376"/>
              <a:gd name="T25" fmla="*/ 15 h 418"/>
              <a:gd name="T26" fmla="*/ 295 w 376"/>
              <a:gd name="T27" fmla="*/ 29 h 418"/>
              <a:gd name="T28" fmla="*/ 227 w 376"/>
              <a:gd name="T29" fmla="*/ 92 h 418"/>
              <a:gd name="T30" fmla="*/ 128 w 376"/>
              <a:gd name="T31" fmla="*/ 24 h 418"/>
              <a:gd name="T32" fmla="*/ 188 w 376"/>
              <a:gd name="T33" fmla="*/ 104 h 418"/>
              <a:gd name="T34" fmla="*/ 206 w 376"/>
              <a:gd name="T35" fmla="*/ 128 h 418"/>
              <a:gd name="T36" fmla="*/ 58 w 376"/>
              <a:gd name="T37" fmla="*/ 72 h 418"/>
              <a:gd name="T38" fmla="*/ 31 w 376"/>
              <a:gd name="T39" fmla="*/ 117 h 418"/>
              <a:gd name="T40" fmla="*/ 153 w 376"/>
              <a:gd name="T41" fmla="*/ 140 h 418"/>
              <a:gd name="T42" fmla="*/ 141 w 376"/>
              <a:gd name="T43" fmla="*/ 145 h 418"/>
              <a:gd name="T44" fmla="*/ 7 w 376"/>
              <a:gd name="T45" fmla="*/ 192 h 418"/>
              <a:gd name="T46" fmla="*/ 68 w 376"/>
              <a:gd name="T47" fmla="*/ 195 h 418"/>
              <a:gd name="T48" fmla="*/ 19 w 376"/>
              <a:gd name="T49" fmla="*/ 271 h 418"/>
              <a:gd name="T50" fmla="*/ 109 w 376"/>
              <a:gd name="T51" fmla="*/ 213 h 418"/>
              <a:gd name="T52" fmla="*/ 33 w 376"/>
              <a:gd name="T53" fmla="*/ 295 h 418"/>
              <a:gd name="T54" fmla="*/ 121 w 376"/>
              <a:gd name="T55" fmla="*/ 273 h 418"/>
              <a:gd name="T56" fmla="*/ 84 w 376"/>
              <a:gd name="T57" fmla="*/ 359 h 418"/>
              <a:gd name="T58" fmla="*/ 113 w 376"/>
              <a:gd name="T59" fmla="*/ 411 h 418"/>
              <a:gd name="T60" fmla="*/ 169 w 376"/>
              <a:gd name="T61" fmla="*/ 280 h 418"/>
              <a:gd name="T62" fmla="*/ 192 w 376"/>
              <a:gd name="T63" fmla="*/ 353 h 418"/>
              <a:gd name="T64" fmla="*/ 232 w 376"/>
              <a:gd name="T65" fmla="*/ 230 h 418"/>
              <a:gd name="T66" fmla="*/ 279 w 376"/>
              <a:gd name="T67" fmla="*/ 319 h 418"/>
              <a:gd name="T68" fmla="*/ 288 w 376"/>
              <a:gd name="T69" fmla="*/ 241 h 418"/>
              <a:gd name="T70" fmla="*/ 310 w 376"/>
              <a:gd name="T71" fmla="*/ 229 h 418"/>
              <a:gd name="T72" fmla="*/ 353 w 376"/>
              <a:gd name="T73" fmla="*/ 180 h 418"/>
              <a:gd name="T74" fmla="*/ 338 w 376"/>
              <a:gd name="T75" fmla="*/ 143 h 418"/>
              <a:gd name="T76" fmla="*/ 277 w 376"/>
              <a:gd name="T77" fmla="*/ 94 h 418"/>
              <a:gd name="T78" fmla="*/ 332 w 376"/>
              <a:gd name="T79" fmla="*/ 92 h 418"/>
              <a:gd name="T80" fmla="*/ 335 w 376"/>
              <a:gd name="T81" fmla="*/ 145 h 418"/>
              <a:gd name="T82" fmla="*/ 372 w 376"/>
              <a:gd name="T83" fmla="*/ 180 h 418"/>
              <a:gd name="T84" fmla="*/ 281 w 376"/>
              <a:gd name="T85" fmla="*/ 198 h 418"/>
              <a:gd name="T86" fmla="*/ 323 w 376"/>
              <a:gd name="T87" fmla="*/ 272 h 418"/>
              <a:gd name="T88" fmla="*/ 262 w 376"/>
              <a:gd name="T89" fmla="*/ 335 h 418"/>
              <a:gd name="T90" fmla="*/ 221 w 376"/>
              <a:gd name="T91" fmla="*/ 288 h 418"/>
              <a:gd name="T92" fmla="*/ 182 w 376"/>
              <a:gd name="T93" fmla="*/ 330 h 418"/>
              <a:gd name="T94" fmla="*/ 163 w 376"/>
              <a:gd name="T95" fmla="*/ 358 h 418"/>
              <a:gd name="T96" fmla="*/ 110 w 376"/>
              <a:gd name="T97" fmla="*/ 418 h 418"/>
              <a:gd name="T98" fmla="*/ 183 w 376"/>
              <a:gd name="T99" fmla="*/ 160 h 418"/>
              <a:gd name="T100" fmla="*/ 189 w 376"/>
              <a:gd name="T101" fmla="*/ 107 h 418"/>
              <a:gd name="T102" fmla="*/ 189 w 376"/>
              <a:gd name="T103" fmla="*/ 107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76" h="418">
                <a:moveTo>
                  <a:pt x="110" y="418"/>
                </a:moveTo>
                <a:cubicBezTo>
                  <a:pt x="110" y="418"/>
                  <a:pt x="110" y="418"/>
                  <a:pt x="110" y="417"/>
                </a:cubicBezTo>
                <a:cubicBezTo>
                  <a:pt x="106" y="417"/>
                  <a:pt x="105" y="412"/>
                  <a:pt x="103" y="403"/>
                </a:cubicBezTo>
                <a:cubicBezTo>
                  <a:pt x="99" y="392"/>
                  <a:pt x="95" y="376"/>
                  <a:pt x="87" y="367"/>
                </a:cubicBezTo>
                <a:cubicBezTo>
                  <a:pt x="85" y="365"/>
                  <a:pt x="83" y="363"/>
                  <a:pt x="82" y="361"/>
                </a:cubicBezTo>
                <a:cubicBezTo>
                  <a:pt x="76" y="356"/>
                  <a:pt x="72" y="351"/>
                  <a:pt x="72" y="346"/>
                </a:cubicBezTo>
                <a:cubicBezTo>
                  <a:pt x="73" y="339"/>
                  <a:pt x="80" y="331"/>
                  <a:pt x="96" y="318"/>
                </a:cubicBezTo>
                <a:cubicBezTo>
                  <a:pt x="121" y="299"/>
                  <a:pt x="126" y="289"/>
                  <a:pt x="125" y="283"/>
                </a:cubicBezTo>
                <a:cubicBezTo>
                  <a:pt x="125" y="280"/>
                  <a:pt x="123" y="278"/>
                  <a:pt x="120" y="276"/>
                </a:cubicBezTo>
                <a:cubicBezTo>
                  <a:pt x="119" y="275"/>
                  <a:pt x="117" y="275"/>
                  <a:pt x="115" y="276"/>
                </a:cubicBezTo>
                <a:cubicBezTo>
                  <a:pt x="103" y="280"/>
                  <a:pt x="79" y="309"/>
                  <a:pt x="74" y="321"/>
                </a:cubicBezTo>
                <a:cubicBezTo>
                  <a:pt x="73" y="326"/>
                  <a:pt x="68" y="329"/>
                  <a:pt x="63" y="329"/>
                </a:cubicBezTo>
                <a:cubicBezTo>
                  <a:pt x="52" y="328"/>
                  <a:pt x="37" y="317"/>
                  <a:pt x="31" y="296"/>
                </a:cubicBezTo>
                <a:cubicBezTo>
                  <a:pt x="28" y="289"/>
                  <a:pt x="29" y="282"/>
                  <a:pt x="33" y="276"/>
                </a:cubicBezTo>
                <a:cubicBezTo>
                  <a:pt x="45" y="259"/>
                  <a:pt x="76" y="251"/>
                  <a:pt x="89" y="250"/>
                </a:cubicBezTo>
                <a:cubicBezTo>
                  <a:pt x="99" y="249"/>
                  <a:pt x="111" y="245"/>
                  <a:pt x="115" y="236"/>
                </a:cubicBezTo>
                <a:cubicBezTo>
                  <a:pt x="117" y="230"/>
                  <a:pt x="115" y="223"/>
                  <a:pt x="107" y="215"/>
                </a:cubicBezTo>
                <a:cubicBezTo>
                  <a:pt x="105" y="213"/>
                  <a:pt x="102" y="212"/>
                  <a:pt x="99" y="212"/>
                </a:cubicBezTo>
                <a:cubicBezTo>
                  <a:pt x="98" y="212"/>
                  <a:pt x="98" y="212"/>
                  <a:pt x="98" y="212"/>
                </a:cubicBezTo>
                <a:cubicBezTo>
                  <a:pt x="80" y="212"/>
                  <a:pt x="51" y="242"/>
                  <a:pt x="34" y="260"/>
                </a:cubicBezTo>
                <a:cubicBezTo>
                  <a:pt x="26" y="268"/>
                  <a:pt x="22" y="272"/>
                  <a:pt x="20" y="273"/>
                </a:cubicBezTo>
                <a:cubicBezTo>
                  <a:pt x="19" y="274"/>
                  <a:pt x="17" y="274"/>
                  <a:pt x="16" y="273"/>
                </a:cubicBezTo>
                <a:cubicBezTo>
                  <a:pt x="8" y="268"/>
                  <a:pt x="5" y="240"/>
                  <a:pt x="6" y="224"/>
                </a:cubicBezTo>
                <a:cubicBezTo>
                  <a:pt x="7" y="216"/>
                  <a:pt x="11" y="209"/>
                  <a:pt x="18" y="204"/>
                </a:cubicBezTo>
                <a:cubicBezTo>
                  <a:pt x="30" y="194"/>
                  <a:pt x="49" y="189"/>
                  <a:pt x="69" y="192"/>
                </a:cubicBezTo>
                <a:cubicBezTo>
                  <a:pt x="90" y="194"/>
                  <a:pt x="109" y="191"/>
                  <a:pt x="112" y="183"/>
                </a:cubicBezTo>
                <a:cubicBezTo>
                  <a:pt x="115" y="177"/>
                  <a:pt x="109" y="171"/>
                  <a:pt x="104" y="167"/>
                </a:cubicBezTo>
                <a:cubicBezTo>
                  <a:pt x="86" y="152"/>
                  <a:pt x="42" y="177"/>
                  <a:pt x="20" y="189"/>
                </a:cubicBezTo>
                <a:cubicBezTo>
                  <a:pt x="13" y="193"/>
                  <a:pt x="9" y="195"/>
                  <a:pt x="7" y="195"/>
                </a:cubicBezTo>
                <a:cubicBezTo>
                  <a:pt x="6" y="195"/>
                  <a:pt x="5" y="195"/>
                  <a:pt x="4" y="194"/>
                </a:cubicBezTo>
                <a:cubicBezTo>
                  <a:pt x="0" y="187"/>
                  <a:pt x="9" y="150"/>
                  <a:pt x="18" y="137"/>
                </a:cubicBezTo>
                <a:cubicBezTo>
                  <a:pt x="29" y="121"/>
                  <a:pt x="73" y="125"/>
                  <a:pt x="91" y="136"/>
                </a:cubicBezTo>
                <a:cubicBezTo>
                  <a:pt x="104" y="145"/>
                  <a:pt x="123" y="144"/>
                  <a:pt x="138" y="142"/>
                </a:cubicBezTo>
                <a:cubicBezTo>
                  <a:pt x="135" y="138"/>
                  <a:pt x="132" y="133"/>
                  <a:pt x="131" y="128"/>
                </a:cubicBezTo>
                <a:cubicBezTo>
                  <a:pt x="125" y="105"/>
                  <a:pt x="63" y="112"/>
                  <a:pt x="31" y="119"/>
                </a:cubicBezTo>
                <a:cubicBezTo>
                  <a:pt x="29" y="120"/>
                  <a:pt x="25" y="121"/>
                  <a:pt x="24" y="118"/>
                </a:cubicBezTo>
                <a:cubicBezTo>
                  <a:pt x="22" y="115"/>
                  <a:pt x="26" y="109"/>
                  <a:pt x="36" y="97"/>
                </a:cubicBezTo>
                <a:cubicBezTo>
                  <a:pt x="42" y="89"/>
                  <a:pt x="49" y="80"/>
                  <a:pt x="55" y="71"/>
                </a:cubicBezTo>
                <a:cubicBezTo>
                  <a:pt x="72" y="44"/>
                  <a:pt x="106" y="65"/>
                  <a:pt x="142" y="87"/>
                </a:cubicBezTo>
                <a:cubicBezTo>
                  <a:pt x="146" y="89"/>
                  <a:pt x="149" y="91"/>
                  <a:pt x="153" y="93"/>
                </a:cubicBezTo>
                <a:cubicBezTo>
                  <a:pt x="169" y="103"/>
                  <a:pt x="178" y="104"/>
                  <a:pt x="185" y="104"/>
                </a:cubicBezTo>
                <a:cubicBezTo>
                  <a:pt x="179" y="92"/>
                  <a:pt x="136" y="65"/>
                  <a:pt x="119" y="63"/>
                </a:cubicBezTo>
                <a:cubicBezTo>
                  <a:pt x="105" y="61"/>
                  <a:pt x="91" y="47"/>
                  <a:pt x="91" y="38"/>
                </a:cubicBezTo>
                <a:cubicBezTo>
                  <a:pt x="91" y="36"/>
                  <a:pt x="92" y="31"/>
                  <a:pt x="99" y="31"/>
                </a:cubicBezTo>
                <a:cubicBezTo>
                  <a:pt x="105" y="30"/>
                  <a:pt x="115" y="26"/>
                  <a:pt x="127" y="21"/>
                </a:cubicBezTo>
                <a:cubicBezTo>
                  <a:pt x="152" y="12"/>
                  <a:pt x="182" y="0"/>
                  <a:pt x="199" y="5"/>
                </a:cubicBezTo>
                <a:cubicBezTo>
                  <a:pt x="217" y="11"/>
                  <a:pt x="219" y="40"/>
                  <a:pt x="222" y="64"/>
                </a:cubicBezTo>
                <a:cubicBezTo>
                  <a:pt x="223" y="76"/>
                  <a:pt x="224" y="87"/>
                  <a:pt x="226" y="89"/>
                </a:cubicBezTo>
                <a:cubicBezTo>
                  <a:pt x="226" y="89"/>
                  <a:pt x="226" y="89"/>
                  <a:pt x="227" y="89"/>
                </a:cubicBezTo>
                <a:cubicBezTo>
                  <a:pt x="233" y="88"/>
                  <a:pt x="253" y="63"/>
                  <a:pt x="267" y="44"/>
                </a:cubicBezTo>
                <a:cubicBezTo>
                  <a:pt x="278" y="30"/>
                  <a:pt x="287" y="18"/>
                  <a:pt x="291" y="16"/>
                </a:cubicBezTo>
                <a:cubicBezTo>
                  <a:pt x="296" y="12"/>
                  <a:pt x="303" y="12"/>
                  <a:pt x="305" y="15"/>
                </a:cubicBezTo>
                <a:cubicBezTo>
                  <a:pt x="306" y="17"/>
                  <a:pt x="308" y="22"/>
                  <a:pt x="297" y="31"/>
                </a:cubicBezTo>
                <a:cubicBezTo>
                  <a:pt x="281" y="45"/>
                  <a:pt x="239" y="97"/>
                  <a:pt x="239" y="98"/>
                </a:cubicBezTo>
                <a:cubicBezTo>
                  <a:pt x="236" y="96"/>
                  <a:pt x="236" y="96"/>
                  <a:pt x="236" y="96"/>
                </a:cubicBezTo>
                <a:cubicBezTo>
                  <a:pt x="238" y="94"/>
                  <a:pt x="279" y="42"/>
                  <a:pt x="295" y="29"/>
                </a:cubicBezTo>
                <a:cubicBezTo>
                  <a:pt x="302" y="23"/>
                  <a:pt x="304" y="19"/>
                  <a:pt x="303" y="17"/>
                </a:cubicBezTo>
                <a:cubicBezTo>
                  <a:pt x="302" y="15"/>
                  <a:pt x="297" y="15"/>
                  <a:pt x="292" y="18"/>
                </a:cubicBezTo>
                <a:cubicBezTo>
                  <a:pt x="289" y="21"/>
                  <a:pt x="279" y="33"/>
                  <a:pt x="269" y="46"/>
                </a:cubicBezTo>
                <a:cubicBezTo>
                  <a:pt x="249" y="73"/>
                  <a:pt x="235" y="91"/>
                  <a:pt x="227" y="92"/>
                </a:cubicBezTo>
                <a:cubicBezTo>
                  <a:pt x="226" y="92"/>
                  <a:pt x="225" y="92"/>
                  <a:pt x="224" y="92"/>
                </a:cubicBezTo>
                <a:cubicBezTo>
                  <a:pt x="221" y="89"/>
                  <a:pt x="220" y="80"/>
                  <a:pt x="219" y="65"/>
                </a:cubicBezTo>
                <a:cubicBezTo>
                  <a:pt x="217" y="43"/>
                  <a:pt x="214" y="13"/>
                  <a:pt x="199" y="8"/>
                </a:cubicBezTo>
                <a:cubicBezTo>
                  <a:pt x="182" y="3"/>
                  <a:pt x="151" y="15"/>
                  <a:pt x="128" y="24"/>
                </a:cubicBezTo>
                <a:cubicBezTo>
                  <a:pt x="116" y="29"/>
                  <a:pt x="106" y="33"/>
                  <a:pt x="100" y="33"/>
                </a:cubicBezTo>
                <a:cubicBezTo>
                  <a:pt x="94" y="34"/>
                  <a:pt x="94" y="37"/>
                  <a:pt x="94" y="38"/>
                </a:cubicBezTo>
                <a:cubicBezTo>
                  <a:pt x="94" y="46"/>
                  <a:pt x="107" y="59"/>
                  <a:pt x="119" y="60"/>
                </a:cubicBezTo>
                <a:cubicBezTo>
                  <a:pt x="137" y="62"/>
                  <a:pt x="183" y="90"/>
                  <a:pt x="188" y="104"/>
                </a:cubicBezTo>
                <a:cubicBezTo>
                  <a:pt x="188" y="104"/>
                  <a:pt x="188" y="104"/>
                  <a:pt x="188" y="104"/>
                </a:cubicBezTo>
                <a:cubicBezTo>
                  <a:pt x="195" y="104"/>
                  <a:pt x="199" y="104"/>
                  <a:pt x="207" y="116"/>
                </a:cubicBezTo>
                <a:cubicBezTo>
                  <a:pt x="211" y="122"/>
                  <a:pt x="212" y="125"/>
                  <a:pt x="211" y="127"/>
                </a:cubicBezTo>
                <a:cubicBezTo>
                  <a:pt x="210" y="128"/>
                  <a:pt x="209" y="129"/>
                  <a:pt x="206" y="128"/>
                </a:cubicBezTo>
                <a:cubicBezTo>
                  <a:pt x="200" y="126"/>
                  <a:pt x="187" y="116"/>
                  <a:pt x="186" y="107"/>
                </a:cubicBezTo>
                <a:cubicBezTo>
                  <a:pt x="179" y="107"/>
                  <a:pt x="169" y="106"/>
                  <a:pt x="152" y="96"/>
                </a:cubicBezTo>
                <a:cubicBezTo>
                  <a:pt x="148" y="94"/>
                  <a:pt x="144" y="91"/>
                  <a:pt x="140" y="89"/>
                </a:cubicBezTo>
                <a:cubicBezTo>
                  <a:pt x="106" y="68"/>
                  <a:pt x="73" y="48"/>
                  <a:pt x="58" y="72"/>
                </a:cubicBezTo>
                <a:cubicBezTo>
                  <a:pt x="51" y="82"/>
                  <a:pt x="44" y="91"/>
                  <a:pt x="38" y="99"/>
                </a:cubicBezTo>
                <a:cubicBezTo>
                  <a:pt x="33" y="106"/>
                  <a:pt x="25" y="115"/>
                  <a:pt x="26" y="117"/>
                </a:cubicBezTo>
                <a:cubicBezTo>
                  <a:pt x="26" y="117"/>
                  <a:pt x="26" y="117"/>
                  <a:pt x="26" y="117"/>
                </a:cubicBezTo>
                <a:cubicBezTo>
                  <a:pt x="26" y="117"/>
                  <a:pt x="27" y="117"/>
                  <a:pt x="31" y="117"/>
                </a:cubicBezTo>
                <a:cubicBezTo>
                  <a:pt x="35" y="116"/>
                  <a:pt x="126" y="96"/>
                  <a:pt x="134" y="128"/>
                </a:cubicBezTo>
                <a:cubicBezTo>
                  <a:pt x="135" y="133"/>
                  <a:pt x="138" y="137"/>
                  <a:pt x="142" y="142"/>
                </a:cubicBezTo>
                <a:cubicBezTo>
                  <a:pt x="145" y="141"/>
                  <a:pt x="149" y="141"/>
                  <a:pt x="151" y="140"/>
                </a:cubicBezTo>
                <a:cubicBezTo>
                  <a:pt x="153" y="140"/>
                  <a:pt x="153" y="140"/>
                  <a:pt x="153" y="140"/>
                </a:cubicBezTo>
                <a:cubicBezTo>
                  <a:pt x="167" y="138"/>
                  <a:pt x="178" y="144"/>
                  <a:pt x="185" y="159"/>
                </a:cubicBezTo>
                <a:cubicBezTo>
                  <a:pt x="186" y="161"/>
                  <a:pt x="186" y="162"/>
                  <a:pt x="185" y="163"/>
                </a:cubicBezTo>
                <a:cubicBezTo>
                  <a:pt x="184" y="165"/>
                  <a:pt x="180" y="165"/>
                  <a:pt x="175" y="164"/>
                </a:cubicBezTo>
                <a:cubicBezTo>
                  <a:pt x="165" y="162"/>
                  <a:pt x="151" y="155"/>
                  <a:pt x="141" y="145"/>
                </a:cubicBezTo>
                <a:cubicBezTo>
                  <a:pt x="124" y="147"/>
                  <a:pt x="103" y="148"/>
                  <a:pt x="89" y="139"/>
                </a:cubicBezTo>
                <a:cubicBezTo>
                  <a:pt x="73" y="128"/>
                  <a:pt x="31" y="124"/>
                  <a:pt x="21" y="139"/>
                </a:cubicBezTo>
                <a:cubicBezTo>
                  <a:pt x="12" y="150"/>
                  <a:pt x="4" y="182"/>
                  <a:pt x="6" y="191"/>
                </a:cubicBezTo>
                <a:cubicBezTo>
                  <a:pt x="6" y="192"/>
                  <a:pt x="7" y="192"/>
                  <a:pt x="7" y="192"/>
                </a:cubicBezTo>
                <a:cubicBezTo>
                  <a:pt x="8" y="192"/>
                  <a:pt x="13" y="189"/>
                  <a:pt x="19" y="186"/>
                </a:cubicBezTo>
                <a:cubicBezTo>
                  <a:pt x="43" y="173"/>
                  <a:pt x="87" y="148"/>
                  <a:pt x="106" y="165"/>
                </a:cubicBezTo>
                <a:cubicBezTo>
                  <a:pt x="116" y="173"/>
                  <a:pt x="117" y="180"/>
                  <a:pt x="115" y="184"/>
                </a:cubicBezTo>
                <a:cubicBezTo>
                  <a:pt x="111" y="193"/>
                  <a:pt x="92" y="198"/>
                  <a:pt x="68" y="195"/>
                </a:cubicBezTo>
                <a:cubicBezTo>
                  <a:pt x="49" y="193"/>
                  <a:pt x="31" y="197"/>
                  <a:pt x="20" y="206"/>
                </a:cubicBezTo>
                <a:cubicBezTo>
                  <a:pt x="13" y="211"/>
                  <a:pt x="10" y="218"/>
                  <a:pt x="9" y="224"/>
                </a:cubicBezTo>
                <a:cubicBezTo>
                  <a:pt x="8" y="242"/>
                  <a:pt x="12" y="267"/>
                  <a:pt x="17" y="271"/>
                </a:cubicBezTo>
                <a:cubicBezTo>
                  <a:pt x="18" y="271"/>
                  <a:pt x="18" y="271"/>
                  <a:pt x="19" y="271"/>
                </a:cubicBezTo>
                <a:cubicBezTo>
                  <a:pt x="21" y="270"/>
                  <a:pt x="26" y="264"/>
                  <a:pt x="32" y="258"/>
                </a:cubicBezTo>
                <a:cubicBezTo>
                  <a:pt x="50" y="240"/>
                  <a:pt x="79" y="209"/>
                  <a:pt x="98" y="209"/>
                </a:cubicBezTo>
                <a:cubicBezTo>
                  <a:pt x="98" y="209"/>
                  <a:pt x="99" y="209"/>
                  <a:pt x="99" y="209"/>
                </a:cubicBezTo>
                <a:cubicBezTo>
                  <a:pt x="103" y="209"/>
                  <a:pt x="107" y="210"/>
                  <a:pt x="109" y="213"/>
                </a:cubicBezTo>
                <a:cubicBezTo>
                  <a:pt x="118" y="222"/>
                  <a:pt x="120" y="230"/>
                  <a:pt x="118" y="238"/>
                </a:cubicBezTo>
                <a:cubicBezTo>
                  <a:pt x="114" y="247"/>
                  <a:pt x="100" y="252"/>
                  <a:pt x="89" y="253"/>
                </a:cubicBezTo>
                <a:cubicBezTo>
                  <a:pt x="77" y="254"/>
                  <a:pt x="47" y="261"/>
                  <a:pt x="36" y="277"/>
                </a:cubicBezTo>
                <a:cubicBezTo>
                  <a:pt x="32" y="283"/>
                  <a:pt x="31" y="289"/>
                  <a:pt x="33" y="295"/>
                </a:cubicBezTo>
                <a:cubicBezTo>
                  <a:pt x="39" y="314"/>
                  <a:pt x="53" y="325"/>
                  <a:pt x="63" y="326"/>
                </a:cubicBezTo>
                <a:cubicBezTo>
                  <a:pt x="66" y="326"/>
                  <a:pt x="70" y="325"/>
                  <a:pt x="72" y="320"/>
                </a:cubicBezTo>
                <a:cubicBezTo>
                  <a:pt x="77" y="307"/>
                  <a:pt x="101" y="278"/>
                  <a:pt x="114" y="273"/>
                </a:cubicBezTo>
                <a:cubicBezTo>
                  <a:pt x="117" y="272"/>
                  <a:pt x="119" y="272"/>
                  <a:pt x="121" y="273"/>
                </a:cubicBezTo>
                <a:cubicBezTo>
                  <a:pt x="125" y="275"/>
                  <a:pt x="128" y="279"/>
                  <a:pt x="128" y="283"/>
                </a:cubicBezTo>
                <a:cubicBezTo>
                  <a:pt x="129" y="292"/>
                  <a:pt x="119" y="305"/>
                  <a:pt x="98" y="321"/>
                </a:cubicBezTo>
                <a:cubicBezTo>
                  <a:pt x="83" y="333"/>
                  <a:pt x="76" y="340"/>
                  <a:pt x="75" y="346"/>
                </a:cubicBezTo>
                <a:cubicBezTo>
                  <a:pt x="75" y="350"/>
                  <a:pt x="79" y="354"/>
                  <a:pt x="84" y="359"/>
                </a:cubicBezTo>
                <a:cubicBezTo>
                  <a:pt x="85" y="361"/>
                  <a:pt x="87" y="363"/>
                  <a:pt x="89" y="365"/>
                </a:cubicBezTo>
                <a:cubicBezTo>
                  <a:pt x="98" y="375"/>
                  <a:pt x="102" y="391"/>
                  <a:pt x="105" y="402"/>
                </a:cubicBezTo>
                <a:cubicBezTo>
                  <a:pt x="107" y="407"/>
                  <a:pt x="109" y="414"/>
                  <a:pt x="110" y="415"/>
                </a:cubicBezTo>
                <a:cubicBezTo>
                  <a:pt x="110" y="415"/>
                  <a:pt x="112" y="413"/>
                  <a:pt x="113" y="411"/>
                </a:cubicBezTo>
                <a:cubicBezTo>
                  <a:pt x="116" y="405"/>
                  <a:pt x="122" y="395"/>
                  <a:pt x="139" y="391"/>
                </a:cubicBezTo>
                <a:cubicBezTo>
                  <a:pt x="142" y="390"/>
                  <a:pt x="145" y="389"/>
                  <a:pt x="147" y="389"/>
                </a:cubicBezTo>
                <a:cubicBezTo>
                  <a:pt x="164" y="385"/>
                  <a:pt x="166" y="385"/>
                  <a:pt x="160" y="359"/>
                </a:cubicBezTo>
                <a:cubicBezTo>
                  <a:pt x="155" y="333"/>
                  <a:pt x="160" y="294"/>
                  <a:pt x="169" y="280"/>
                </a:cubicBezTo>
                <a:cubicBezTo>
                  <a:pt x="172" y="277"/>
                  <a:pt x="174" y="275"/>
                  <a:pt x="176" y="275"/>
                </a:cubicBezTo>
                <a:cubicBezTo>
                  <a:pt x="180" y="275"/>
                  <a:pt x="184" y="276"/>
                  <a:pt x="186" y="280"/>
                </a:cubicBezTo>
                <a:cubicBezTo>
                  <a:pt x="193" y="290"/>
                  <a:pt x="195" y="312"/>
                  <a:pt x="185" y="332"/>
                </a:cubicBezTo>
                <a:cubicBezTo>
                  <a:pt x="179" y="343"/>
                  <a:pt x="187" y="350"/>
                  <a:pt x="192" y="353"/>
                </a:cubicBezTo>
                <a:cubicBezTo>
                  <a:pt x="203" y="360"/>
                  <a:pt x="222" y="360"/>
                  <a:pt x="230" y="350"/>
                </a:cubicBezTo>
                <a:cubicBezTo>
                  <a:pt x="238" y="341"/>
                  <a:pt x="234" y="332"/>
                  <a:pt x="229" y="321"/>
                </a:cubicBezTo>
                <a:cubicBezTo>
                  <a:pt x="224" y="313"/>
                  <a:pt x="219" y="302"/>
                  <a:pt x="218" y="289"/>
                </a:cubicBezTo>
                <a:cubicBezTo>
                  <a:pt x="216" y="265"/>
                  <a:pt x="223" y="232"/>
                  <a:pt x="232" y="230"/>
                </a:cubicBezTo>
                <a:cubicBezTo>
                  <a:pt x="236" y="229"/>
                  <a:pt x="239" y="232"/>
                  <a:pt x="242" y="239"/>
                </a:cubicBezTo>
                <a:cubicBezTo>
                  <a:pt x="247" y="252"/>
                  <a:pt x="250" y="273"/>
                  <a:pt x="253" y="291"/>
                </a:cubicBezTo>
                <a:cubicBezTo>
                  <a:pt x="255" y="309"/>
                  <a:pt x="259" y="332"/>
                  <a:pt x="263" y="333"/>
                </a:cubicBezTo>
                <a:cubicBezTo>
                  <a:pt x="267" y="333"/>
                  <a:pt x="272" y="327"/>
                  <a:pt x="279" y="319"/>
                </a:cubicBezTo>
                <a:cubicBezTo>
                  <a:pt x="284" y="311"/>
                  <a:pt x="291" y="302"/>
                  <a:pt x="301" y="295"/>
                </a:cubicBezTo>
                <a:cubicBezTo>
                  <a:pt x="302" y="294"/>
                  <a:pt x="302" y="294"/>
                  <a:pt x="302" y="294"/>
                </a:cubicBezTo>
                <a:cubicBezTo>
                  <a:pt x="312" y="286"/>
                  <a:pt x="320" y="280"/>
                  <a:pt x="320" y="272"/>
                </a:cubicBezTo>
                <a:cubicBezTo>
                  <a:pt x="319" y="264"/>
                  <a:pt x="309" y="254"/>
                  <a:pt x="288" y="241"/>
                </a:cubicBezTo>
                <a:cubicBezTo>
                  <a:pt x="263" y="225"/>
                  <a:pt x="255" y="209"/>
                  <a:pt x="256" y="198"/>
                </a:cubicBezTo>
                <a:cubicBezTo>
                  <a:pt x="257" y="194"/>
                  <a:pt x="259" y="190"/>
                  <a:pt x="263" y="189"/>
                </a:cubicBezTo>
                <a:cubicBezTo>
                  <a:pt x="268" y="187"/>
                  <a:pt x="275" y="189"/>
                  <a:pt x="283" y="195"/>
                </a:cubicBezTo>
                <a:cubicBezTo>
                  <a:pt x="293" y="205"/>
                  <a:pt x="302" y="218"/>
                  <a:pt x="310" y="229"/>
                </a:cubicBezTo>
                <a:cubicBezTo>
                  <a:pt x="318" y="241"/>
                  <a:pt x="324" y="251"/>
                  <a:pt x="330" y="252"/>
                </a:cubicBezTo>
                <a:cubicBezTo>
                  <a:pt x="331" y="252"/>
                  <a:pt x="332" y="251"/>
                  <a:pt x="333" y="250"/>
                </a:cubicBezTo>
                <a:cubicBezTo>
                  <a:pt x="346" y="240"/>
                  <a:pt x="372" y="189"/>
                  <a:pt x="369" y="181"/>
                </a:cubicBezTo>
                <a:cubicBezTo>
                  <a:pt x="368" y="178"/>
                  <a:pt x="360" y="179"/>
                  <a:pt x="353" y="180"/>
                </a:cubicBezTo>
                <a:cubicBezTo>
                  <a:pt x="337" y="181"/>
                  <a:pt x="313" y="184"/>
                  <a:pt x="300" y="165"/>
                </a:cubicBezTo>
                <a:cubicBezTo>
                  <a:pt x="291" y="154"/>
                  <a:pt x="291" y="143"/>
                  <a:pt x="298" y="137"/>
                </a:cubicBezTo>
                <a:cubicBezTo>
                  <a:pt x="306" y="129"/>
                  <a:pt x="323" y="130"/>
                  <a:pt x="337" y="143"/>
                </a:cubicBezTo>
                <a:cubicBezTo>
                  <a:pt x="338" y="143"/>
                  <a:pt x="338" y="143"/>
                  <a:pt x="338" y="143"/>
                </a:cubicBezTo>
                <a:cubicBezTo>
                  <a:pt x="350" y="154"/>
                  <a:pt x="363" y="166"/>
                  <a:pt x="367" y="164"/>
                </a:cubicBezTo>
                <a:cubicBezTo>
                  <a:pt x="369" y="163"/>
                  <a:pt x="371" y="158"/>
                  <a:pt x="365" y="136"/>
                </a:cubicBezTo>
                <a:cubicBezTo>
                  <a:pt x="359" y="111"/>
                  <a:pt x="343" y="100"/>
                  <a:pt x="331" y="94"/>
                </a:cubicBezTo>
                <a:cubicBezTo>
                  <a:pt x="314" y="86"/>
                  <a:pt x="292" y="86"/>
                  <a:pt x="277" y="94"/>
                </a:cubicBezTo>
                <a:cubicBezTo>
                  <a:pt x="248" y="109"/>
                  <a:pt x="178" y="209"/>
                  <a:pt x="151" y="274"/>
                </a:cubicBezTo>
                <a:cubicBezTo>
                  <a:pt x="148" y="273"/>
                  <a:pt x="148" y="273"/>
                  <a:pt x="148" y="273"/>
                </a:cubicBezTo>
                <a:cubicBezTo>
                  <a:pt x="176" y="206"/>
                  <a:pt x="246" y="106"/>
                  <a:pt x="275" y="92"/>
                </a:cubicBezTo>
                <a:cubicBezTo>
                  <a:pt x="292" y="83"/>
                  <a:pt x="314" y="83"/>
                  <a:pt x="332" y="92"/>
                </a:cubicBezTo>
                <a:cubicBezTo>
                  <a:pt x="345" y="97"/>
                  <a:pt x="361" y="110"/>
                  <a:pt x="368" y="135"/>
                </a:cubicBezTo>
                <a:cubicBezTo>
                  <a:pt x="373" y="154"/>
                  <a:pt x="373" y="164"/>
                  <a:pt x="369" y="166"/>
                </a:cubicBezTo>
                <a:cubicBezTo>
                  <a:pt x="363" y="170"/>
                  <a:pt x="353" y="161"/>
                  <a:pt x="336" y="145"/>
                </a:cubicBezTo>
                <a:cubicBezTo>
                  <a:pt x="335" y="145"/>
                  <a:pt x="335" y="145"/>
                  <a:pt x="335" y="145"/>
                </a:cubicBezTo>
                <a:cubicBezTo>
                  <a:pt x="322" y="133"/>
                  <a:pt x="307" y="133"/>
                  <a:pt x="300" y="139"/>
                </a:cubicBezTo>
                <a:cubicBezTo>
                  <a:pt x="294" y="144"/>
                  <a:pt x="295" y="153"/>
                  <a:pt x="302" y="163"/>
                </a:cubicBezTo>
                <a:cubicBezTo>
                  <a:pt x="315" y="180"/>
                  <a:pt x="336" y="178"/>
                  <a:pt x="352" y="177"/>
                </a:cubicBezTo>
                <a:cubicBezTo>
                  <a:pt x="362" y="176"/>
                  <a:pt x="370" y="175"/>
                  <a:pt x="372" y="180"/>
                </a:cubicBezTo>
                <a:cubicBezTo>
                  <a:pt x="376" y="191"/>
                  <a:pt x="347" y="244"/>
                  <a:pt x="335" y="253"/>
                </a:cubicBezTo>
                <a:cubicBezTo>
                  <a:pt x="333" y="254"/>
                  <a:pt x="331" y="255"/>
                  <a:pt x="329" y="255"/>
                </a:cubicBezTo>
                <a:cubicBezTo>
                  <a:pt x="323" y="254"/>
                  <a:pt x="316" y="243"/>
                  <a:pt x="307" y="231"/>
                </a:cubicBezTo>
                <a:cubicBezTo>
                  <a:pt x="300" y="220"/>
                  <a:pt x="291" y="207"/>
                  <a:pt x="281" y="198"/>
                </a:cubicBezTo>
                <a:cubicBezTo>
                  <a:pt x="274" y="192"/>
                  <a:pt x="268" y="190"/>
                  <a:pt x="264" y="192"/>
                </a:cubicBezTo>
                <a:cubicBezTo>
                  <a:pt x="261" y="193"/>
                  <a:pt x="260" y="195"/>
                  <a:pt x="259" y="199"/>
                </a:cubicBezTo>
                <a:cubicBezTo>
                  <a:pt x="259" y="208"/>
                  <a:pt x="266" y="223"/>
                  <a:pt x="290" y="238"/>
                </a:cubicBezTo>
                <a:cubicBezTo>
                  <a:pt x="312" y="252"/>
                  <a:pt x="322" y="263"/>
                  <a:pt x="323" y="272"/>
                </a:cubicBezTo>
                <a:cubicBezTo>
                  <a:pt x="323" y="281"/>
                  <a:pt x="314" y="288"/>
                  <a:pt x="304" y="296"/>
                </a:cubicBezTo>
                <a:cubicBezTo>
                  <a:pt x="303" y="297"/>
                  <a:pt x="303" y="297"/>
                  <a:pt x="303" y="297"/>
                </a:cubicBezTo>
                <a:cubicBezTo>
                  <a:pt x="294" y="304"/>
                  <a:pt x="287" y="313"/>
                  <a:pt x="281" y="320"/>
                </a:cubicBezTo>
                <a:cubicBezTo>
                  <a:pt x="274" y="330"/>
                  <a:pt x="269" y="337"/>
                  <a:pt x="262" y="335"/>
                </a:cubicBezTo>
                <a:cubicBezTo>
                  <a:pt x="256" y="334"/>
                  <a:pt x="254" y="319"/>
                  <a:pt x="250" y="292"/>
                </a:cubicBezTo>
                <a:cubicBezTo>
                  <a:pt x="247" y="273"/>
                  <a:pt x="244" y="252"/>
                  <a:pt x="239" y="240"/>
                </a:cubicBezTo>
                <a:cubicBezTo>
                  <a:pt x="237" y="235"/>
                  <a:pt x="235" y="232"/>
                  <a:pt x="233" y="233"/>
                </a:cubicBezTo>
                <a:cubicBezTo>
                  <a:pt x="226" y="234"/>
                  <a:pt x="219" y="263"/>
                  <a:pt x="221" y="288"/>
                </a:cubicBezTo>
                <a:cubicBezTo>
                  <a:pt x="222" y="302"/>
                  <a:pt x="227" y="311"/>
                  <a:pt x="231" y="320"/>
                </a:cubicBezTo>
                <a:cubicBezTo>
                  <a:pt x="237" y="332"/>
                  <a:pt x="242" y="341"/>
                  <a:pt x="233" y="352"/>
                </a:cubicBezTo>
                <a:cubicBezTo>
                  <a:pt x="223" y="364"/>
                  <a:pt x="202" y="363"/>
                  <a:pt x="190" y="356"/>
                </a:cubicBezTo>
                <a:cubicBezTo>
                  <a:pt x="180" y="349"/>
                  <a:pt x="178" y="340"/>
                  <a:pt x="182" y="330"/>
                </a:cubicBezTo>
                <a:cubicBezTo>
                  <a:pt x="191" y="312"/>
                  <a:pt x="190" y="291"/>
                  <a:pt x="184" y="282"/>
                </a:cubicBezTo>
                <a:cubicBezTo>
                  <a:pt x="182" y="279"/>
                  <a:pt x="180" y="278"/>
                  <a:pt x="177" y="278"/>
                </a:cubicBezTo>
                <a:cubicBezTo>
                  <a:pt x="175" y="278"/>
                  <a:pt x="174" y="279"/>
                  <a:pt x="172" y="282"/>
                </a:cubicBezTo>
                <a:cubicBezTo>
                  <a:pt x="163" y="294"/>
                  <a:pt x="158" y="331"/>
                  <a:pt x="163" y="358"/>
                </a:cubicBezTo>
                <a:cubicBezTo>
                  <a:pt x="169" y="386"/>
                  <a:pt x="166" y="388"/>
                  <a:pt x="148" y="392"/>
                </a:cubicBezTo>
                <a:cubicBezTo>
                  <a:pt x="146" y="392"/>
                  <a:pt x="143" y="393"/>
                  <a:pt x="140" y="393"/>
                </a:cubicBezTo>
                <a:cubicBezTo>
                  <a:pt x="124" y="397"/>
                  <a:pt x="119" y="407"/>
                  <a:pt x="116" y="412"/>
                </a:cubicBezTo>
                <a:cubicBezTo>
                  <a:pt x="114" y="415"/>
                  <a:pt x="112" y="418"/>
                  <a:pt x="110" y="418"/>
                </a:cubicBezTo>
                <a:close/>
                <a:moveTo>
                  <a:pt x="145" y="144"/>
                </a:moveTo>
                <a:cubicBezTo>
                  <a:pt x="154" y="153"/>
                  <a:pt x="168" y="160"/>
                  <a:pt x="176" y="161"/>
                </a:cubicBezTo>
                <a:cubicBezTo>
                  <a:pt x="181" y="162"/>
                  <a:pt x="183" y="162"/>
                  <a:pt x="183" y="161"/>
                </a:cubicBezTo>
                <a:cubicBezTo>
                  <a:pt x="183" y="161"/>
                  <a:pt x="183" y="161"/>
                  <a:pt x="183" y="160"/>
                </a:cubicBezTo>
                <a:cubicBezTo>
                  <a:pt x="176" y="146"/>
                  <a:pt x="166" y="141"/>
                  <a:pt x="153" y="143"/>
                </a:cubicBezTo>
                <a:cubicBezTo>
                  <a:pt x="152" y="143"/>
                  <a:pt x="152" y="143"/>
                  <a:pt x="152" y="143"/>
                </a:cubicBezTo>
                <a:cubicBezTo>
                  <a:pt x="150" y="143"/>
                  <a:pt x="147" y="144"/>
                  <a:pt x="145" y="144"/>
                </a:cubicBezTo>
                <a:close/>
                <a:moveTo>
                  <a:pt x="189" y="107"/>
                </a:moveTo>
                <a:cubicBezTo>
                  <a:pt x="190" y="112"/>
                  <a:pt x="197" y="120"/>
                  <a:pt x="203" y="123"/>
                </a:cubicBezTo>
                <a:cubicBezTo>
                  <a:pt x="206" y="125"/>
                  <a:pt x="208" y="125"/>
                  <a:pt x="208" y="125"/>
                </a:cubicBezTo>
                <a:cubicBezTo>
                  <a:pt x="208" y="125"/>
                  <a:pt x="208" y="124"/>
                  <a:pt x="204" y="117"/>
                </a:cubicBezTo>
                <a:cubicBezTo>
                  <a:pt x="198" y="107"/>
                  <a:pt x="195" y="107"/>
                  <a:pt x="189" y="107"/>
                </a:cubicBezTo>
                <a:close/>
              </a:path>
            </a:pathLst>
          </a:custGeom>
          <a:solidFill>
            <a:srgbClr val="8D907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27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0" y="0"/>
            <a:ext cx="24387048" cy="13716000"/>
          </a:xfrm>
          <a:prstGeom prst="rect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brightnessContrast bright="-6000" contrast="22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9971399" y="3662163"/>
            <a:ext cx="4740216" cy="4324414"/>
          </a:xfrm>
          <a:custGeom>
            <a:avLst/>
            <a:gdLst>
              <a:gd name="connsiteX0" fmla="*/ 7110395 w 9917329"/>
              <a:gd name="connsiteY0" fmla="*/ 41 h 9047402"/>
              <a:gd name="connsiteX1" fmla="*/ 8186480 w 9917329"/>
              <a:gd name="connsiteY1" fmla="*/ 305521 h 9047402"/>
              <a:gd name="connsiteX2" fmla="*/ 8527151 w 9917329"/>
              <a:gd name="connsiteY2" fmla="*/ 522759 h 9047402"/>
              <a:gd name="connsiteX3" fmla="*/ 9902844 w 9917329"/>
              <a:gd name="connsiteY3" fmla="*/ 3892089 h 9047402"/>
              <a:gd name="connsiteX4" fmla="*/ 7507272 w 9917329"/>
              <a:gd name="connsiteY4" fmla="*/ 7277990 h 9047402"/>
              <a:gd name="connsiteX5" fmla="*/ 4185626 w 9917329"/>
              <a:gd name="connsiteY5" fmla="*/ 9037022 h 9047402"/>
              <a:gd name="connsiteX6" fmla="*/ 491905 w 9917329"/>
              <a:gd name="connsiteY6" fmla="*/ 2591076 h 9047402"/>
              <a:gd name="connsiteX7" fmla="*/ 4871459 w 9917329"/>
              <a:gd name="connsiteY7" fmla="*/ 60829 h 9047402"/>
              <a:gd name="connsiteX8" fmla="*/ 7110395 w 9917329"/>
              <a:gd name="connsiteY8" fmla="*/ 41 h 9047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917329" h="9047402">
                <a:moveTo>
                  <a:pt x="7110395" y="41"/>
                </a:moveTo>
                <a:cubicBezTo>
                  <a:pt x="7395484" y="1923"/>
                  <a:pt x="7689970" y="69429"/>
                  <a:pt x="8186480" y="305521"/>
                </a:cubicBezTo>
                <a:cubicBezTo>
                  <a:pt x="8306428" y="368973"/>
                  <a:pt x="8419967" y="441841"/>
                  <a:pt x="8527151" y="522759"/>
                </a:cubicBezTo>
                <a:cubicBezTo>
                  <a:pt x="9563268" y="1304964"/>
                  <a:pt x="10005590" y="2839357"/>
                  <a:pt x="9902844" y="3892089"/>
                </a:cubicBezTo>
                <a:cubicBezTo>
                  <a:pt x="9789472" y="5053725"/>
                  <a:pt x="8061057" y="6539988"/>
                  <a:pt x="7507272" y="7277990"/>
                </a:cubicBezTo>
                <a:cubicBezTo>
                  <a:pt x="6999653" y="8015325"/>
                  <a:pt x="5589891" y="9168840"/>
                  <a:pt x="4185626" y="9037022"/>
                </a:cubicBezTo>
                <a:cubicBezTo>
                  <a:pt x="3322495" y="9157723"/>
                  <a:pt x="-1539590" y="6540409"/>
                  <a:pt x="491905" y="2591076"/>
                </a:cubicBezTo>
                <a:cubicBezTo>
                  <a:pt x="1095668" y="1491757"/>
                  <a:pt x="2798169" y="131030"/>
                  <a:pt x="4871459" y="60829"/>
                </a:cubicBezTo>
                <a:cubicBezTo>
                  <a:pt x="6186202" y="176060"/>
                  <a:pt x="6635248" y="-3095"/>
                  <a:pt x="7110395" y="41"/>
                </a:cubicBezTo>
                <a:close/>
              </a:path>
            </a:pathLst>
          </a:custGeom>
          <a:solidFill>
            <a:srgbClr val="E2B7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992562" y="9629774"/>
            <a:ext cx="16402050" cy="4086225"/>
          </a:xfrm>
          <a:prstGeom prst="rect">
            <a:avLst/>
          </a:prstGeom>
          <a:solidFill>
            <a:srgbClr val="283C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22935787" y="12305997"/>
            <a:ext cx="635000" cy="635000"/>
          </a:xfrm>
          <a:prstGeom prst="ellipse">
            <a:avLst/>
          </a:prstGeom>
          <a:solidFill>
            <a:srgbClr val="8D907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0A06-B2D4-43AE-B209-43AB3562C227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pPr defTabSz="1828891">
              <a:spcBef>
                <a:spcPts val="0"/>
              </a:spcBef>
            </a:pPr>
            <a:r>
              <a:rPr lang="en-US" dirty="0" err="1">
                <a:ea typeface="Open Sans" panose="020B0606030504020204" pitchFamily="34" charset="0"/>
                <a:cs typeface="Open Sans" panose="020B0606030504020204" pitchFamily="34" charset="0"/>
              </a:rPr>
              <a:t>Menanti</a:t>
            </a:r>
            <a:r>
              <a:rPr lang="en-US" dirty="0">
                <a:ea typeface="Open Sans" panose="020B0606030504020204" pitchFamily="34" charset="0"/>
                <a:cs typeface="Open Sans" panose="020B0606030504020204" pitchFamily="34" charset="0"/>
              </a:rPr>
              <a:t> Media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pPr defTabSz="1828891">
              <a:spcBef>
                <a:spcPts val="0"/>
              </a:spcBef>
            </a:pPr>
            <a:r>
              <a:rPr lang="en-US" dirty="0" err="1">
                <a:ea typeface="Open Sans" panose="020B0606030504020204" pitchFamily="34" charset="0"/>
                <a:cs typeface="Open Sans" panose="020B0606030504020204" pitchFamily="34" charset="0"/>
              </a:rPr>
              <a:t>Menanti</a:t>
            </a:r>
            <a:r>
              <a:rPr lang="en-US" dirty="0">
                <a:ea typeface="Open Sans" panose="020B0606030504020204" pitchFamily="34" charset="0"/>
                <a:cs typeface="Open Sans" panose="020B0606030504020204" pitchFamily="34" charset="0"/>
              </a:rPr>
              <a:t> _ US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defTabSz="1828891">
              <a:spcBef>
                <a:spcPts val="0"/>
              </a:spcBef>
            </a:pPr>
            <a:r>
              <a:rPr lang="en-US" dirty="0" err="1">
                <a:ea typeface="Open Sans" panose="020B0606030504020204" pitchFamily="34" charset="0"/>
                <a:cs typeface="Open Sans" panose="020B0606030504020204" pitchFamily="34" charset="0"/>
              </a:rPr>
              <a:t>Menanti.Seattle</a:t>
            </a:r>
            <a:endParaRPr lang="en-US" dirty="0"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6405013" y="11542381"/>
            <a:ext cx="600468" cy="600468"/>
          </a:xfrm>
          <a:prstGeom prst="ellipse">
            <a:avLst/>
          </a:prstGeom>
          <a:solidFill>
            <a:srgbClr val="EBE5D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88"/>
          <p:cNvSpPr>
            <a:spLocks/>
          </p:cNvSpPr>
          <p:nvPr/>
        </p:nvSpPr>
        <p:spPr bwMode="auto">
          <a:xfrm>
            <a:off x="6565316" y="11738905"/>
            <a:ext cx="279863" cy="236714"/>
          </a:xfrm>
          <a:custGeom>
            <a:avLst/>
            <a:gdLst/>
            <a:ahLst/>
            <a:cxnLst>
              <a:cxn ang="0">
                <a:pos x="0" y="980"/>
              </a:cxn>
              <a:cxn ang="0">
                <a:pos x="0" y="967"/>
              </a:cxn>
              <a:cxn ang="0">
                <a:pos x="29" y="952"/>
              </a:cxn>
              <a:cxn ang="0">
                <a:pos x="87" y="950"/>
              </a:cxn>
              <a:cxn ang="0">
                <a:pos x="314" y="882"/>
              </a:cxn>
              <a:cxn ang="0">
                <a:pos x="342" y="863"/>
              </a:cxn>
              <a:cxn ang="0">
                <a:pos x="332" y="860"/>
              </a:cxn>
              <a:cxn ang="0">
                <a:pos x="200" y="791"/>
              </a:cxn>
              <a:cxn ang="0">
                <a:pos x="125" y="675"/>
              </a:cxn>
              <a:cxn ang="0">
                <a:pos x="141" y="652"/>
              </a:cxn>
              <a:cxn ang="0">
                <a:pos x="160" y="654"/>
              </a:cxn>
              <a:cxn ang="0">
                <a:pos x="184" y="654"/>
              </a:cxn>
              <a:cxn ang="0">
                <a:pos x="178" y="648"/>
              </a:cxn>
              <a:cxn ang="0">
                <a:pos x="63" y="534"/>
              </a:cxn>
              <a:cxn ang="0">
                <a:pos x="28" y="400"/>
              </a:cxn>
              <a:cxn ang="0">
                <a:pos x="54" y="383"/>
              </a:cxn>
              <a:cxn ang="0">
                <a:pos x="84" y="396"/>
              </a:cxn>
              <a:cxn ang="0">
                <a:pos x="107" y="401"/>
              </a:cxn>
              <a:cxn ang="0">
                <a:pos x="98" y="389"/>
              </a:cxn>
              <a:cxn ang="0">
                <a:pos x="63" y="73"/>
              </a:cxn>
              <a:cxn ang="0">
                <a:pos x="99" y="69"/>
              </a:cxn>
              <a:cxn ang="0">
                <a:pos x="202" y="170"/>
              </a:cxn>
              <a:cxn ang="0">
                <a:pos x="485" y="312"/>
              </a:cxn>
              <a:cxn ang="0">
                <a:pos x="595" y="331"/>
              </a:cxn>
              <a:cxn ang="0">
                <a:pos x="613" y="313"/>
              </a:cxn>
              <a:cxn ang="0">
                <a:pos x="659" y="131"/>
              </a:cxn>
              <a:cxn ang="0">
                <a:pos x="922" y="8"/>
              </a:cxn>
              <a:cxn ang="0">
                <a:pos x="1078" y="73"/>
              </a:cxn>
              <a:cxn ang="0">
                <a:pos x="1125" y="82"/>
              </a:cxn>
              <a:cxn ang="0">
                <a:pos x="1159" y="71"/>
              </a:cxn>
              <a:cxn ang="0">
                <a:pos x="1246" y="32"/>
              </a:cxn>
              <a:cxn ang="0">
                <a:pos x="1271" y="31"/>
              </a:cxn>
              <a:cxn ang="0">
                <a:pos x="1272" y="53"/>
              </a:cxn>
              <a:cxn ang="0">
                <a:pos x="1212" y="151"/>
              </a:cxn>
              <a:cxn ang="0">
                <a:pos x="1208" y="161"/>
              </a:cxn>
              <a:cxn ang="0">
                <a:pos x="1256" y="147"/>
              </a:cxn>
              <a:cxn ang="0">
                <a:pos x="1291" y="133"/>
              </a:cxn>
              <a:cxn ang="0">
                <a:pos x="1308" y="138"/>
              </a:cxn>
              <a:cxn ang="0">
                <a:pos x="1309" y="156"/>
              </a:cxn>
              <a:cxn ang="0">
                <a:pos x="1301" y="166"/>
              </a:cxn>
              <a:cxn ang="0">
                <a:pos x="1204" y="271"/>
              </a:cxn>
              <a:cxn ang="0">
                <a:pos x="1179" y="327"/>
              </a:cxn>
              <a:cxn ang="0">
                <a:pos x="1174" y="404"/>
              </a:cxn>
              <a:cxn ang="0">
                <a:pos x="972" y="851"/>
              </a:cxn>
              <a:cxn ang="0">
                <a:pos x="675" y="1051"/>
              </a:cxn>
              <a:cxn ang="0">
                <a:pos x="300" y="1091"/>
              </a:cxn>
              <a:cxn ang="0">
                <a:pos x="59" y="1018"/>
              </a:cxn>
              <a:cxn ang="0">
                <a:pos x="0" y="980"/>
              </a:cxn>
            </a:cxnLst>
            <a:rect l="0" t="0" r="r" b="b"/>
            <a:pathLst>
              <a:path w="1313" h="1107">
                <a:moveTo>
                  <a:pt x="0" y="980"/>
                </a:moveTo>
                <a:cubicBezTo>
                  <a:pt x="0" y="976"/>
                  <a:pt x="0" y="972"/>
                  <a:pt x="0" y="967"/>
                </a:cubicBezTo>
                <a:cubicBezTo>
                  <a:pt x="6" y="955"/>
                  <a:pt x="16" y="951"/>
                  <a:pt x="29" y="952"/>
                </a:cubicBezTo>
                <a:cubicBezTo>
                  <a:pt x="48" y="952"/>
                  <a:pt x="68" y="951"/>
                  <a:pt x="87" y="950"/>
                </a:cubicBezTo>
                <a:cubicBezTo>
                  <a:pt x="168" y="945"/>
                  <a:pt x="244" y="922"/>
                  <a:pt x="314" y="882"/>
                </a:cubicBezTo>
                <a:cubicBezTo>
                  <a:pt x="324" y="877"/>
                  <a:pt x="334" y="872"/>
                  <a:pt x="342" y="863"/>
                </a:cubicBezTo>
                <a:cubicBezTo>
                  <a:pt x="338" y="862"/>
                  <a:pt x="335" y="861"/>
                  <a:pt x="332" y="860"/>
                </a:cubicBezTo>
                <a:cubicBezTo>
                  <a:pt x="282" y="849"/>
                  <a:pt x="238" y="826"/>
                  <a:pt x="200" y="791"/>
                </a:cubicBezTo>
                <a:cubicBezTo>
                  <a:pt x="165" y="759"/>
                  <a:pt x="140" y="720"/>
                  <a:pt x="125" y="675"/>
                </a:cubicBezTo>
                <a:cubicBezTo>
                  <a:pt x="119" y="660"/>
                  <a:pt x="126" y="652"/>
                  <a:pt x="141" y="652"/>
                </a:cubicBezTo>
                <a:cubicBezTo>
                  <a:pt x="148" y="652"/>
                  <a:pt x="154" y="653"/>
                  <a:pt x="160" y="654"/>
                </a:cubicBezTo>
                <a:cubicBezTo>
                  <a:pt x="168" y="654"/>
                  <a:pt x="176" y="655"/>
                  <a:pt x="184" y="654"/>
                </a:cubicBezTo>
                <a:cubicBezTo>
                  <a:pt x="183" y="649"/>
                  <a:pt x="180" y="649"/>
                  <a:pt x="178" y="648"/>
                </a:cubicBezTo>
                <a:cubicBezTo>
                  <a:pt x="129" y="621"/>
                  <a:pt x="90" y="583"/>
                  <a:pt x="63" y="534"/>
                </a:cubicBezTo>
                <a:cubicBezTo>
                  <a:pt x="40" y="493"/>
                  <a:pt x="28" y="448"/>
                  <a:pt x="28" y="400"/>
                </a:cubicBezTo>
                <a:cubicBezTo>
                  <a:pt x="28" y="383"/>
                  <a:pt x="38" y="377"/>
                  <a:pt x="54" y="383"/>
                </a:cubicBezTo>
                <a:cubicBezTo>
                  <a:pt x="64" y="388"/>
                  <a:pt x="74" y="393"/>
                  <a:pt x="84" y="396"/>
                </a:cubicBezTo>
                <a:cubicBezTo>
                  <a:pt x="91" y="399"/>
                  <a:pt x="98" y="404"/>
                  <a:pt x="107" y="401"/>
                </a:cubicBezTo>
                <a:cubicBezTo>
                  <a:pt x="104" y="396"/>
                  <a:pt x="101" y="392"/>
                  <a:pt x="98" y="389"/>
                </a:cubicBezTo>
                <a:cubicBezTo>
                  <a:pt x="21" y="291"/>
                  <a:pt x="9" y="186"/>
                  <a:pt x="63" y="73"/>
                </a:cubicBezTo>
                <a:cubicBezTo>
                  <a:pt x="74" y="51"/>
                  <a:pt x="83" y="49"/>
                  <a:pt x="99" y="69"/>
                </a:cubicBezTo>
                <a:cubicBezTo>
                  <a:pt x="131" y="105"/>
                  <a:pt x="165" y="140"/>
                  <a:pt x="202" y="170"/>
                </a:cubicBezTo>
                <a:cubicBezTo>
                  <a:pt x="286" y="238"/>
                  <a:pt x="381" y="285"/>
                  <a:pt x="485" y="312"/>
                </a:cubicBezTo>
                <a:cubicBezTo>
                  <a:pt x="521" y="322"/>
                  <a:pt x="558" y="329"/>
                  <a:pt x="595" y="331"/>
                </a:cubicBezTo>
                <a:cubicBezTo>
                  <a:pt x="611" y="332"/>
                  <a:pt x="614" y="328"/>
                  <a:pt x="613" y="313"/>
                </a:cubicBezTo>
                <a:cubicBezTo>
                  <a:pt x="609" y="248"/>
                  <a:pt x="621" y="186"/>
                  <a:pt x="659" y="131"/>
                </a:cubicBezTo>
                <a:cubicBezTo>
                  <a:pt x="722" y="39"/>
                  <a:pt x="812" y="0"/>
                  <a:pt x="922" y="8"/>
                </a:cubicBezTo>
                <a:cubicBezTo>
                  <a:pt x="981" y="12"/>
                  <a:pt x="1033" y="35"/>
                  <a:pt x="1078" y="73"/>
                </a:cubicBezTo>
                <a:cubicBezTo>
                  <a:pt x="1092" y="85"/>
                  <a:pt x="1107" y="88"/>
                  <a:pt x="1125" y="82"/>
                </a:cubicBezTo>
                <a:cubicBezTo>
                  <a:pt x="1136" y="78"/>
                  <a:pt x="1147" y="75"/>
                  <a:pt x="1159" y="71"/>
                </a:cubicBezTo>
                <a:cubicBezTo>
                  <a:pt x="1189" y="61"/>
                  <a:pt x="1218" y="48"/>
                  <a:pt x="1246" y="32"/>
                </a:cubicBezTo>
                <a:cubicBezTo>
                  <a:pt x="1254" y="27"/>
                  <a:pt x="1263" y="23"/>
                  <a:pt x="1271" y="31"/>
                </a:cubicBezTo>
                <a:cubicBezTo>
                  <a:pt x="1278" y="38"/>
                  <a:pt x="1275" y="46"/>
                  <a:pt x="1272" y="53"/>
                </a:cubicBezTo>
                <a:cubicBezTo>
                  <a:pt x="1259" y="90"/>
                  <a:pt x="1240" y="123"/>
                  <a:pt x="1212" y="151"/>
                </a:cubicBezTo>
                <a:cubicBezTo>
                  <a:pt x="1210" y="153"/>
                  <a:pt x="1207" y="155"/>
                  <a:pt x="1208" y="161"/>
                </a:cubicBezTo>
                <a:cubicBezTo>
                  <a:pt x="1224" y="157"/>
                  <a:pt x="1240" y="153"/>
                  <a:pt x="1256" y="147"/>
                </a:cubicBezTo>
                <a:cubicBezTo>
                  <a:pt x="1267" y="142"/>
                  <a:pt x="1279" y="138"/>
                  <a:pt x="1291" y="133"/>
                </a:cubicBezTo>
                <a:cubicBezTo>
                  <a:pt x="1297" y="131"/>
                  <a:pt x="1303" y="132"/>
                  <a:pt x="1308" y="138"/>
                </a:cubicBezTo>
                <a:cubicBezTo>
                  <a:pt x="1313" y="144"/>
                  <a:pt x="1312" y="150"/>
                  <a:pt x="1309" y="156"/>
                </a:cubicBezTo>
                <a:cubicBezTo>
                  <a:pt x="1306" y="159"/>
                  <a:pt x="1304" y="163"/>
                  <a:pt x="1301" y="166"/>
                </a:cubicBezTo>
                <a:cubicBezTo>
                  <a:pt x="1274" y="206"/>
                  <a:pt x="1241" y="241"/>
                  <a:pt x="1204" y="271"/>
                </a:cubicBezTo>
                <a:cubicBezTo>
                  <a:pt x="1187" y="286"/>
                  <a:pt x="1178" y="304"/>
                  <a:pt x="1179" y="327"/>
                </a:cubicBezTo>
                <a:cubicBezTo>
                  <a:pt x="1180" y="353"/>
                  <a:pt x="1177" y="378"/>
                  <a:pt x="1174" y="404"/>
                </a:cubicBezTo>
                <a:cubicBezTo>
                  <a:pt x="1153" y="574"/>
                  <a:pt x="1087" y="724"/>
                  <a:pt x="972" y="851"/>
                </a:cubicBezTo>
                <a:cubicBezTo>
                  <a:pt x="890" y="943"/>
                  <a:pt x="791" y="1010"/>
                  <a:pt x="675" y="1051"/>
                </a:cubicBezTo>
                <a:cubicBezTo>
                  <a:pt x="553" y="1095"/>
                  <a:pt x="428" y="1107"/>
                  <a:pt x="300" y="1091"/>
                </a:cubicBezTo>
                <a:cubicBezTo>
                  <a:pt x="216" y="1080"/>
                  <a:pt x="135" y="1056"/>
                  <a:pt x="59" y="1018"/>
                </a:cubicBezTo>
                <a:cubicBezTo>
                  <a:pt x="38" y="1008"/>
                  <a:pt x="15" y="1000"/>
                  <a:pt x="0" y="980"/>
                </a:cubicBezTo>
                <a:close/>
              </a:path>
            </a:pathLst>
          </a:custGeom>
          <a:solidFill>
            <a:srgbClr val="283C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7C0A0"/>
              </a:solidFill>
              <a:latin typeface="Ovo" panose="02020502070400060406" pitchFamily="18" charset="0"/>
            </a:endParaRPr>
          </a:p>
        </p:txBody>
      </p:sp>
      <p:sp>
        <p:nvSpPr>
          <p:cNvPr id="37" name="Oval 36"/>
          <p:cNvSpPr/>
          <p:nvPr/>
        </p:nvSpPr>
        <p:spPr>
          <a:xfrm>
            <a:off x="10951867" y="11542381"/>
            <a:ext cx="600468" cy="600468"/>
          </a:xfrm>
          <a:prstGeom prst="ellipse">
            <a:avLst/>
          </a:prstGeom>
          <a:solidFill>
            <a:srgbClr val="EBE5D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Group 37"/>
          <p:cNvGrpSpPr/>
          <p:nvPr/>
        </p:nvGrpSpPr>
        <p:grpSpPr>
          <a:xfrm>
            <a:off x="11114524" y="11705447"/>
            <a:ext cx="275155" cy="274337"/>
            <a:chOff x="11114524" y="10824049"/>
            <a:chExt cx="275155" cy="274337"/>
          </a:xfrm>
          <a:solidFill>
            <a:srgbClr val="283C2B"/>
          </a:solidFill>
        </p:grpSpPr>
        <p:sp>
          <p:nvSpPr>
            <p:cNvPr id="39" name="Freeform 38"/>
            <p:cNvSpPr>
              <a:spLocks noEditPoints="1"/>
            </p:cNvSpPr>
            <p:nvPr/>
          </p:nvSpPr>
          <p:spPr bwMode="auto">
            <a:xfrm>
              <a:off x="11114524" y="10824049"/>
              <a:ext cx="275155" cy="274337"/>
            </a:xfrm>
            <a:custGeom>
              <a:avLst/>
              <a:gdLst/>
              <a:ahLst/>
              <a:cxnLst>
                <a:cxn ang="0">
                  <a:pos x="0" y="811"/>
                </a:cxn>
                <a:cxn ang="0">
                  <a:pos x="0" y="333"/>
                </a:cxn>
                <a:cxn ang="0">
                  <a:pos x="3" y="314"/>
                </a:cxn>
                <a:cxn ang="0">
                  <a:pos x="10" y="266"/>
                </a:cxn>
                <a:cxn ang="0">
                  <a:pos x="94" y="108"/>
                </a:cxn>
                <a:cxn ang="0">
                  <a:pos x="292" y="5"/>
                </a:cxn>
                <a:cxn ang="0">
                  <a:pos x="334" y="0"/>
                </a:cxn>
                <a:cxn ang="0">
                  <a:pos x="805" y="0"/>
                </a:cxn>
                <a:cxn ang="0">
                  <a:pos x="846" y="5"/>
                </a:cxn>
                <a:cxn ang="0">
                  <a:pos x="1040" y="103"/>
                </a:cxn>
                <a:cxn ang="0">
                  <a:pos x="1137" y="348"/>
                </a:cxn>
                <a:cxn ang="0">
                  <a:pos x="1137" y="777"/>
                </a:cxn>
                <a:cxn ang="0">
                  <a:pos x="1133" y="847"/>
                </a:cxn>
                <a:cxn ang="0">
                  <a:pos x="1011" y="1061"/>
                </a:cxn>
                <a:cxn ang="0">
                  <a:pos x="790" y="1135"/>
                </a:cxn>
                <a:cxn ang="0">
                  <a:pos x="348" y="1135"/>
                </a:cxn>
                <a:cxn ang="0">
                  <a:pos x="271" y="1128"/>
                </a:cxn>
                <a:cxn ang="0">
                  <a:pos x="104" y="1039"/>
                </a:cxn>
                <a:cxn ang="0">
                  <a:pos x="7" y="859"/>
                </a:cxn>
                <a:cxn ang="0">
                  <a:pos x="0" y="811"/>
                </a:cxn>
                <a:cxn ang="0">
                  <a:pos x="570" y="112"/>
                </a:cxn>
                <a:cxn ang="0">
                  <a:pos x="345" y="112"/>
                </a:cxn>
                <a:cxn ang="0">
                  <a:pos x="246" y="133"/>
                </a:cxn>
                <a:cxn ang="0">
                  <a:pos x="114" y="343"/>
                </a:cxn>
                <a:cxn ang="0">
                  <a:pos x="114" y="793"/>
                </a:cxn>
                <a:cxn ang="0">
                  <a:pos x="119" y="843"/>
                </a:cxn>
                <a:cxn ang="0">
                  <a:pos x="342" y="1024"/>
                </a:cxn>
                <a:cxn ang="0">
                  <a:pos x="796" y="1024"/>
                </a:cxn>
                <a:cxn ang="0">
                  <a:pos x="892" y="1004"/>
                </a:cxn>
                <a:cxn ang="0">
                  <a:pos x="1024" y="791"/>
                </a:cxn>
                <a:cxn ang="0">
                  <a:pos x="1025" y="371"/>
                </a:cxn>
                <a:cxn ang="0">
                  <a:pos x="1023" y="318"/>
                </a:cxn>
                <a:cxn ang="0">
                  <a:pos x="938" y="161"/>
                </a:cxn>
                <a:cxn ang="0">
                  <a:pos x="794" y="112"/>
                </a:cxn>
                <a:cxn ang="0">
                  <a:pos x="570" y="112"/>
                </a:cxn>
              </a:cxnLst>
              <a:rect l="0" t="0" r="r" b="b"/>
              <a:pathLst>
                <a:path w="1138" h="1135">
                  <a:moveTo>
                    <a:pt x="0" y="811"/>
                  </a:moveTo>
                  <a:cubicBezTo>
                    <a:pt x="0" y="651"/>
                    <a:pt x="0" y="492"/>
                    <a:pt x="0" y="333"/>
                  </a:cubicBezTo>
                  <a:cubicBezTo>
                    <a:pt x="1" y="327"/>
                    <a:pt x="2" y="321"/>
                    <a:pt x="3" y="314"/>
                  </a:cubicBezTo>
                  <a:cubicBezTo>
                    <a:pt x="5" y="298"/>
                    <a:pt x="6" y="282"/>
                    <a:pt x="10" y="266"/>
                  </a:cubicBezTo>
                  <a:cubicBezTo>
                    <a:pt x="23" y="206"/>
                    <a:pt x="51" y="153"/>
                    <a:pt x="94" y="108"/>
                  </a:cubicBezTo>
                  <a:cubicBezTo>
                    <a:pt x="148" y="50"/>
                    <a:pt x="214" y="16"/>
                    <a:pt x="292" y="5"/>
                  </a:cubicBezTo>
                  <a:cubicBezTo>
                    <a:pt x="306" y="3"/>
                    <a:pt x="320" y="1"/>
                    <a:pt x="334" y="0"/>
                  </a:cubicBezTo>
                  <a:cubicBezTo>
                    <a:pt x="491" y="0"/>
                    <a:pt x="648" y="0"/>
                    <a:pt x="805" y="0"/>
                  </a:cubicBezTo>
                  <a:cubicBezTo>
                    <a:pt x="819" y="1"/>
                    <a:pt x="832" y="3"/>
                    <a:pt x="846" y="5"/>
                  </a:cubicBezTo>
                  <a:cubicBezTo>
                    <a:pt x="922" y="15"/>
                    <a:pt x="987" y="48"/>
                    <a:pt x="1040" y="103"/>
                  </a:cubicBezTo>
                  <a:cubicBezTo>
                    <a:pt x="1107" y="171"/>
                    <a:pt x="1137" y="254"/>
                    <a:pt x="1137" y="348"/>
                  </a:cubicBezTo>
                  <a:cubicBezTo>
                    <a:pt x="1137" y="491"/>
                    <a:pt x="1138" y="634"/>
                    <a:pt x="1137" y="777"/>
                  </a:cubicBezTo>
                  <a:cubicBezTo>
                    <a:pt x="1137" y="800"/>
                    <a:pt x="1136" y="824"/>
                    <a:pt x="1133" y="847"/>
                  </a:cubicBezTo>
                  <a:cubicBezTo>
                    <a:pt x="1120" y="934"/>
                    <a:pt x="1079" y="1006"/>
                    <a:pt x="1011" y="1061"/>
                  </a:cubicBezTo>
                  <a:cubicBezTo>
                    <a:pt x="947" y="1112"/>
                    <a:pt x="873" y="1135"/>
                    <a:pt x="790" y="1135"/>
                  </a:cubicBezTo>
                  <a:cubicBezTo>
                    <a:pt x="643" y="1134"/>
                    <a:pt x="496" y="1135"/>
                    <a:pt x="348" y="1135"/>
                  </a:cubicBezTo>
                  <a:cubicBezTo>
                    <a:pt x="323" y="1134"/>
                    <a:pt x="296" y="1133"/>
                    <a:pt x="271" y="1128"/>
                  </a:cubicBezTo>
                  <a:cubicBezTo>
                    <a:pt x="207" y="1115"/>
                    <a:pt x="151" y="1085"/>
                    <a:pt x="104" y="1039"/>
                  </a:cubicBezTo>
                  <a:cubicBezTo>
                    <a:pt x="53" y="989"/>
                    <a:pt x="20" y="929"/>
                    <a:pt x="7" y="859"/>
                  </a:cubicBezTo>
                  <a:cubicBezTo>
                    <a:pt x="4" y="843"/>
                    <a:pt x="3" y="827"/>
                    <a:pt x="0" y="811"/>
                  </a:cubicBezTo>
                  <a:close/>
                  <a:moveTo>
                    <a:pt x="570" y="112"/>
                  </a:moveTo>
                  <a:cubicBezTo>
                    <a:pt x="495" y="112"/>
                    <a:pt x="420" y="112"/>
                    <a:pt x="345" y="112"/>
                  </a:cubicBezTo>
                  <a:cubicBezTo>
                    <a:pt x="311" y="113"/>
                    <a:pt x="277" y="118"/>
                    <a:pt x="246" y="133"/>
                  </a:cubicBezTo>
                  <a:cubicBezTo>
                    <a:pt x="159" y="176"/>
                    <a:pt x="114" y="247"/>
                    <a:pt x="114" y="343"/>
                  </a:cubicBezTo>
                  <a:cubicBezTo>
                    <a:pt x="112" y="493"/>
                    <a:pt x="113" y="643"/>
                    <a:pt x="114" y="793"/>
                  </a:cubicBezTo>
                  <a:cubicBezTo>
                    <a:pt x="114" y="810"/>
                    <a:pt x="115" y="827"/>
                    <a:pt x="119" y="843"/>
                  </a:cubicBezTo>
                  <a:cubicBezTo>
                    <a:pt x="142" y="951"/>
                    <a:pt x="232" y="1024"/>
                    <a:pt x="342" y="1024"/>
                  </a:cubicBezTo>
                  <a:cubicBezTo>
                    <a:pt x="494" y="1025"/>
                    <a:pt x="645" y="1025"/>
                    <a:pt x="796" y="1024"/>
                  </a:cubicBezTo>
                  <a:cubicBezTo>
                    <a:pt x="830" y="1024"/>
                    <a:pt x="862" y="1018"/>
                    <a:pt x="892" y="1004"/>
                  </a:cubicBezTo>
                  <a:cubicBezTo>
                    <a:pt x="980" y="960"/>
                    <a:pt x="1024" y="889"/>
                    <a:pt x="1024" y="791"/>
                  </a:cubicBezTo>
                  <a:cubicBezTo>
                    <a:pt x="1025" y="651"/>
                    <a:pt x="1025" y="511"/>
                    <a:pt x="1025" y="371"/>
                  </a:cubicBezTo>
                  <a:cubicBezTo>
                    <a:pt x="1025" y="354"/>
                    <a:pt x="1025" y="336"/>
                    <a:pt x="1023" y="318"/>
                  </a:cubicBezTo>
                  <a:cubicBezTo>
                    <a:pt x="1018" y="254"/>
                    <a:pt x="989" y="201"/>
                    <a:pt x="938" y="161"/>
                  </a:cubicBezTo>
                  <a:cubicBezTo>
                    <a:pt x="896" y="127"/>
                    <a:pt x="847" y="113"/>
                    <a:pt x="794" y="112"/>
                  </a:cubicBezTo>
                  <a:cubicBezTo>
                    <a:pt x="719" y="112"/>
                    <a:pt x="644" y="112"/>
                    <a:pt x="570" y="1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7C0A0"/>
                </a:solidFill>
                <a:latin typeface="Ovo" panose="02020502070400060406" pitchFamily="18" charset="0"/>
              </a:endParaRPr>
            </a:p>
          </p:txBody>
        </p:sp>
        <p:sp>
          <p:nvSpPr>
            <p:cNvPr id="40" name="Freeform 39"/>
            <p:cNvSpPr>
              <a:spLocks noEditPoints="1"/>
            </p:cNvSpPr>
            <p:nvPr/>
          </p:nvSpPr>
          <p:spPr bwMode="auto">
            <a:xfrm>
              <a:off x="11181241" y="10890766"/>
              <a:ext cx="141722" cy="141415"/>
            </a:xfrm>
            <a:custGeom>
              <a:avLst/>
              <a:gdLst/>
              <a:ahLst/>
              <a:cxnLst>
                <a:cxn ang="0">
                  <a:pos x="586" y="292"/>
                </a:cxn>
                <a:cxn ang="0">
                  <a:pos x="293" y="585"/>
                </a:cxn>
                <a:cxn ang="0">
                  <a:pos x="0" y="293"/>
                </a:cxn>
                <a:cxn ang="0">
                  <a:pos x="293" y="0"/>
                </a:cxn>
                <a:cxn ang="0">
                  <a:pos x="586" y="292"/>
                </a:cxn>
                <a:cxn ang="0">
                  <a:pos x="113" y="293"/>
                </a:cxn>
                <a:cxn ang="0">
                  <a:pos x="294" y="473"/>
                </a:cxn>
                <a:cxn ang="0">
                  <a:pos x="474" y="292"/>
                </a:cxn>
                <a:cxn ang="0">
                  <a:pos x="293" y="112"/>
                </a:cxn>
                <a:cxn ang="0">
                  <a:pos x="113" y="293"/>
                </a:cxn>
              </a:cxnLst>
              <a:rect l="0" t="0" r="r" b="b"/>
              <a:pathLst>
                <a:path w="586" h="585">
                  <a:moveTo>
                    <a:pt x="586" y="292"/>
                  </a:moveTo>
                  <a:cubicBezTo>
                    <a:pt x="586" y="454"/>
                    <a:pt x="455" y="585"/>
                    <a:pt x="293" y="585"/>
                  </a:cubicBezTo>
                  <a:cubicBezTo>
                    <a:pt x="131" y="585"/>
                    <a:pt x="0" y="455"/>
                    <a:pt x="0" y="293"/>
                  </a:cubicBezTo>
                  <a:cubicBezTo>
                    <a:pt x="0" y="131"/>
                    <a:pt x="131" y="0"/>
                    <a:pt x="293" y="0"/>
                  </a:cubicBezTo>
                  <a:cubicBezTo>
                    <a:pt x="455" y="0"/>
                    <a:pt x="586" y="131"/>
                    <a:pt x="586" y="292"/>
                  </a:cubicBezTo>
                  <a:close/>
                  <a:moveTo>
                    <a:pt x="113" y="293"/>
                  </a:moveTo>
                  <a:cubicBezTo>
                    <a:pt x="113" y="392"/>
                    <a:pt x="194" y="473"/>
                    <a:pt x="294" y="473"/>
                  </a:cubicBezTo>
                  <a:cubicBezTo>
                    <a:pt x="393" y="473"/>
                    <a:pt x="474" y="392"/>
                    <a:pt x="474" y="292"/>
                  </a:cubicBezTo>
                  <a:cubicBezTo>
                    <a:pt x="474" y="192"/>
                    <a:pt x="393" y="112"/>
                    <a:pt x="293" y="112"/>
                  </a:cubicBezTo>
                  <a:cubicBezTo>
                    <a:pt x="193" y="112"/>
                    <a:pt x="113" y="193"/>
                    <a:pt x="113" y="29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7C0A0"/>
                </a:solidFill>
                <a:latin typeface="Ovo" panose="02020502070400060406" pitchFamily="18" charset="0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11306488" y="10874087"/>
              <a:ext cx="33563" cy="33563"/>
            </a:xfrm>
            <a:custGeom>
              <a:avLst/>
              <a:gdLst/>
              <a:ahLst/>
              <a:cxnLst>
                <a:cxn ang="0">
                  <a:pos x="139" y="69"/>
                </a:cxn>
                <a:cxn ang="0">
                  <a:pos x="70" y="138"/>
                </a:cxn>
                <a:cxn ang="0">
                  <a:pos x="1" y="69"/>
                </a:cxn>
                <a:cxn ang="0">
                  <a:pos x="70" y="0"/>
                </a:cxn>
                <a:cxn ang="0">
                  <a:pos x="139" y="69"/>
                </a:cxn>
              </a:cxnLst>
              <a:rect l="0" t="0" r="r" b="b"/>
              <a:pathLst>
                <a:path w="139" h="139">
                  <a:moveTo>
                    <a:pt x="139" y="69"/>
                  </a:moveTo>
                  <a:cubicBezTo>
                    <a:pt x="139" y="108"/>
                    <a:pt x="108" y="139"/>
                    <a:pt x="70" y="138"/>
                  </a:cubicBezTo>
                  <a:cubicBezTo>
                    <a:pt x="34" y="138"/>
                    <a:pt x="2" y="112"/>
                    <a:pt x="1" y="69"/>
                  </a:cubicBezTo>
                  <a:cubicBezTo>
                    <a:pt x="0" y="31"/>
                    <a:pt x="33" y="0"/>
                    <a:pt x="70" y="0"/>
                  </a:cubicBezTo>
                  <a:cubicBezTo>
                    <a:pt x="108" y="0"/>
                    <a:pt x="139" y="31"/>
                    <a:pt x="139" y="6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7C0A0"/>
                </a:solidFill>
                <a:latin typeface="Ovo" panose="02020502070400060406" pitchFamily="18" charset="0"/>
              </a:endParaRPr>
            </a:p>
          </p:txBody>
        </p:sp>
      </p:grpSp>
      <p:sp>
        <p:nvSpPr>
          <p:cNvPr id="43" name="Oval 42"/>
          <p:cNvSpPr/>
          <p:nvPr/>
        </p:nvSpPr>
        <p:spPr>
          <a:xfrm>
            <a:off x="15375996" y="11542381"/>
            <a:ext cx="600468" cy="600468"/>
          </a:xfrm>
          <a:prstGeom prst="ellipse">
            <a:avLst/>
          </a:prstGeom>
          <a:solidFill>
            <a:srgbClr val="EBE5D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7"/>
          <p:cNvSpPr>
            <a:spLocks/>
          </p:cNvSpPr>
          <p:nvPr/>
        </p:nvSpPr>
        <p:spPr bwMode="auto">
          <a:xfrm>
            <a:off x="15612421" y="11724259"/>
            <a:ext cx="127618" cy="236712"/>
          </a:xfrm>
          <a:custGeom>
            <a:avLst/>
            <a:gdLst/>
            <a:ahLst/>
            <a:cxnLst>
              <a:cxn ang="0">
                <a:pos x="25" y="0"/>
              </a:cxn>
              <a:cxn ang="0">
                <a:pos x="19" y="0"/>
              </a:cxn>
              <a:cxn ang="0">
                <a:pos x="7" y="12"/>
              </a:cxn>
              <a:cxn ang="0">
                <a:pos x="7" y="17"/>
              </a:cxn>
              <a:cxn ang="0">
                <a:pos x="1" y="17"/>
              </a:cxn>
              <a:cxn ang="0">
                <a:pos x="0" y="18"/>
              </a:cxn>
              <a:cxn ang="0">
                <a:pos x="0" y="27"/>
              </a:cxn>
              <a:cxn ang="0">
                <a:pos x="1" y="28"/>
              </a:cxn>
              <a:cxn ang="0">
                <a:pos x="7" y="28"/>
              </a:cxn>
              <a:cxn ang="0">
                <a:pos x="7" y="48"/>
              </a:cxn>
              <a:cxn ang="0">
                <a:pos x="8" y="49"/>
              </a:cxn>
              <a:cxn ang="0">
                <a:pos x="16" y="49"/>
              </a:cxn>
              <a:cxn ang="0">
                <a:pos x="17" y="48"/>
              </a:cxn>
              <a:cxn ang="0">
                <a:pos x="17" y="28"/>
              </a:cxn>
              <a:cxn ang="0">
                <a:pos x="25" y="28"/>
              </a:cxn>
              <a:cxn ang="0">
                <a:pos x="26" y="27"/>
              </a:cxn>
              <a:cxn ang="0">
                <a:pos x="26" y="18"/>
              </a:cxn>
              <a:cxn ang="0">
                <a:pos x="26" y="18"/>
              </a:cxn>
              <a:cxn ang="0">
                <a:pos x="25" y="17"/>
              </a:cxn>
              <a:cxn ang="0">
                <a:pos x="17" y="17"/>
              </a:cxn>
              <a:cxn ang="0">
                <a:pos x="17" y="13"/>
              </a:cxn>
              <a:cxn ang="0">
                <a:pos x="21" y="9"/>
              </a:cxn>
              <a:cxn ang="0">
                <a:pos x="25" y="9"/>
              </a:cxn>
              <a:cxn ang="0">
                <a:pos x="26" y="8"/>
              </a:cxn>
              <a:cxn ang="0">
                <a:pos x="26" y="1"/>
              </a:cxn>
              <a:cxn ang="0">
                <a:pos x="25" y="0"/>
              </a:cxn>
            </a:cxnLst>
            <a:rect l="0" t="0" r="r" b="b"/>
            <a:pathLst>
              <a:path w="26" h="49">
                <a:moveTo>
                  <a:pt x="25" y="0"/>
                </a:moveTo>
                <a:cubicBezTo>
                  <a:pt x="19" y="0"/>
                  <a:pt x="19" y="0"/>
                  <a:pt x="19" y="0"/>
                </a:cubicBezTo>
                <a:cubicBezTo>
                  <a:pt x="12" y="0"/>
                  <a:pt x="7" y="4"/>
                  <a:pt x="7" y="12"/>
                </a:cubicBezTo>
                <a:cubicBezTo>
                  <a:pt x="7" y="17"/>
                  <a:pt x="7" y="17"/>
                  <a:pt x="7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0" y="17"/>
                  <a:pt x="0" y="18"/>
                  <a:pt x="0" y="18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8"/>
                  <a:pt x="1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48"/>
                  <a:pt x="7" y="48"/>
                  <a:pt x="7" y="48"/>
                </a:cubicBezTo>
                <a:cubicBezTo>
                  <a:pt x="7" y="49"/>
                  <a:pt x="8" y="49"/>
                  <a:pt x="8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7" y="49"/>
                  <a:pt x="17" y="49"/>
                  <a:pt x="17" y="48"/>
                </a:cubicBezTo>
                <a:cubicBezTo>
                  <a:pt x="17" y="28"/>
                  <a:pt x="17" y="28"/>
                  <a:pt x="17" y="28"/>
                </a:cubicBezTo>
                <a:cubicBezTo>
                  <a:pt x="25" y="28"/>
                  <a:pt x="25" y="28"/>
                  <a:pt x="25" y="28"/>
                </a:cubicBezTo>
                <a:cubicBezTo>
                  <a:pt x="25" y="28"/>
                  <a:pt x="26" y="27"/>
                  <a:pt x="26" y="27"/>
                </a:cubicBezTo>
                <a:cubicBezTo>
                  <a:pt x="26" y="18"/>
                  <a:pt x="26" y="18"/>
                  <a:pt x="26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5" y="17"/>
                  <a:pt x="25" y="17"/>
                  <a:pt x="25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7" y="13"/>
                  <a:pt x="17" y="13"/>
                  <a:pt x="17" y="13"/>
                </a:cubicBezTo>
                <a:cubicBezTo>
                  <a:pt x="17" y="10"/>
                  <a:pt x="18" y="9"/>
                  <a:pt x="21" y="9"/>
                </a:cubicBezTo>
                <a:cubicBezTo>
                  <a:pt x="25" y="9"/>
                  <a:pt x="25" y="9"/>
                  <a:pt x="25" y="9"/>
                </a:cubicBezTo>
                <a:cubicBezTo>
                  <a:pt x="26" y="9"/>
                  <a:pt x="26" y="9"/>
                  <a:pt x="26" y="8"/>
                </a:cubicBezTo>
                <a:cubicBezTo>
                  <a:pt x="26" y="1"/>
                  <a:pt x="26" y="1"/>
                  <a:pt x="26" y="1"/>
                </a:cubicBezTo>
                <a:cubicBezTo>
                  <a:pt x="26" y="0"/>
                  <a:pt x="26" y="0"/>
                  <a:pt x="25" y="0"/>
                </a:cubicBezTo>
              </a:path>
            </a:pathLst>
          </a:custGeom>
          <a:solidFill>
            <a:srgbClr val="283C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7C0A0"/>
              </a:solidFill>
              <a:latin typeface="Ovo" panose="02020502070400060406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5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-1" y="10538460"/>
            <a:ext cx="4157165" cy="3177539"/>
          </a:xfrm>
          <a:prstGeom prst="rect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brightnessContrast bright="-6000" contrast="22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/>
        <p:txBody>
          <a:bodyPr>
            <a:noAutofit/>
          </a:bodyPr>
          <a:lstStyle/>
          <a:p>
            <a:r>
              <a:rPr lang="en-US" dirty="0">
                <a:latin typeface="Work Sans" panose="00000500000000000000" pitchFamily="2" charset="0"/>
              </a:rPr>
              <a:t>MENANTI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 defTabSz="1828891">
              <a:spcBef>
                <a:spcPts val="0"/>
              </a:spcBef>
            </a:pPr>
            <a:r>
              <a:rPr lang="en-US" dirty="0">
                <a:latin typeface="Ovo" panose="02020502070400060406" pitchFamily="18" charset="0"/>
              </a:rPr>
              <a:t>Company Profile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0" defTabSz="1828891">
              <a:spcBef>
                <a:spcPts val="0"/>
              </a:spcBef>
            </a:pP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Lorem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ipsum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dolor sit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amet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consectetur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adipiscing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elit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.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Aliquam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dictum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turpis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tristique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dignissim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eros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eu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, dictum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risus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.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Quisque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tristique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venenatis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lacus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quis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semper.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Nulla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convallis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tristique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finibus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.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Aliquam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erat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volutpat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.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Curabitur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malesuada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facilisis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metus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, et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dignissim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dui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sodales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ut.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Phasellus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pharetra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quis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nisi sit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amet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consectetur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.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Phasellus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non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diam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gravida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tortor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ultrices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rutrum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ac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aliquam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dolor.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Fusce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congue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ipsum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ut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ligula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suscipit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mollis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.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Duis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non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arcu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diam.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Mauris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vitae ante ac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erat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commodo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tincidunt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nec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sit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amet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ex.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Aenean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id tempus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felis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quis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laoreet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odio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. </a:t>
            </a:r>
          </a:p>
        </p:txBody>
      </p:sp>
      <p:sp>
        <p:nvSpPr>
          <p:cNvPr id="15" name="Freeform 32"/>
          <p:cNvSpPr>
            <a:spLocks/>
          </p:cNvSpPr>
          <p:nvPr/>
        </p:nvSpPr>
        <p:spPr bwMode="auto">
          <a:xfrm>
            <a:off x="1976355" y="3606701"/>
            <a:ext cx="3505200" cy="4057650"/>
          </a:xfrm>
          <a:custGeom>
            <a:avLst/>
            <a:gdLst>
              <a:gd name="T0" fmla="*/ 269 w 366"/>
              <a:gd name="T1" fmla="*/ 110 h 424"/>
              <a:gd name="T2" fmla="*/ 254 w 366"/>
              <a:gd name="T3" fmla="*/ 114 h 424"/>
              <a:gd name="T4" fmla="*/ 334 w 366"/>
              <a:gd name="T5" fmla="*/ 101 h 424"/>
              <a:gd name="T6" fmla="*/ 350 w 366"/>
              <a:gd name="T7" fmla="*/ 229 h 424"/>
              <a:gd name="T8" fmla="*/ 309 w 366"/>
              <a:gd name="T9" fmla="*/ 241 h 424"/>
              <a:gd name="T10" fmla="*/ 260 w 366"/>
              <a:gd name="T11" fmla="*/ 200 h 424"/>
              <a:gd name="T12" fmla="*/ 283 w 366"/>
              <a:gd name="T13" fmla="*/ 247 h 424"/>
              <a:gd name="T14" fmla="*/ 317 w 366"/>
              <a:gd name="T15" fmla="*/ 276 h 424"/>
              <a:gd name="T16" fmla="*/ 254 w 366"/>
              <a:gd name="T17" fmla="*/ 338 h 424"/>
              <a:gd name="T18" fmla="*/ 242 w 366"/>
              <a:gd name="T19" fmla="*/ 277 h 424"/>
              <a:gd name="T20" fmla="*/ 221 w 366"/>
              <a:gd name="T21" fmla="*/ 244 h 424"/>
              <a:gd name="T22" fmla="*/ 223 w 366"/>
              <a:gd name="T23" fmla="*/ 302 h 424"/>
              <a:gd name="T24" fmla="*/ 233 w 366"/>
              <a:gd name="T25" fmla="*/ 351 h 424"/>
              <a:gd name="T26" fmla="*/ 177 w 366"/>
              <a:gd name="T27" fmla="*/ 373 h 424"/>
              <a:gd name="T28" fmla="*/ 176 w 366"/>
              <a:gd name="T29" fmla="*/ 351 h 424"/>
              <a:gd name="T30" fmla="*/ 177 w 366"/>
              <a:gd name="T31" fmla="*/ 296 h 424"/>
              <a:gd name="T32" fmla="*/ 162 w 366"/>
              <a:gd name="T33" fmla="*/ 337 h 424"/>
              <a:gd name="T34" fmla="*/ 149 w 366"/>
              <a:gd name="T35" fmla="*/ 391 h 424"/>
              <a:gd name="T36" fmla="*/ 100 w 366"/>
              <a:gd name="T37" fmla="*/ 395 h 424"/>
              <a:gd name="T38" fmla="*/ 90 w 366"/>
              <a:gd name="T39" fmla="*/ 323 h 424"/>
              <a:gd name="T40" fmla="*/ 124 w 366"/>
              <a:gd name="T41" fmla="*/ 277 h 424"/>
              <a:gd name="T42" fmla="*/ 91 w 366"/>
              <a:gd name="T43" fmla="*/ 291 h 424"/>
              <a:gd name="T44" fmla="*/ 64 w 366"/>
              <a:gd name="T45" fmla="*/ 332 h 424"/>
              <a:gd name="T46" fmla="*/ 50 w 366"/>
              <a:gd name="T47" fmla="*/ 263 h 424"/>
              <a:gd name="T48" fmla="*/ 111 w 366"/>
              <a:gd name="T49" fmla="*/ 225 h 424"/>
              <a:gd name="T50" fmla="*/ 62 w 366"/>
              <a:gd name="T51" fmla="*/ 231 h 424"/>
              <a:gd name="T52" fmla="*/ 17 w 366"/>
              <a:gd name="T53" fmla="*/ 271 h 424"/>
              <a:gd name="T54" fmla="*/ 35 w 366"/>
              <a:gd name="T55" fmla="*/ 202 h 424"/>
              <a:gd name="T56" fmla="*/ 111 w 366"/>
              <a:gd name="T57" fmla="*/ 194 h 424"/>
              <a:gd name="T58" fmla="*/ 75 w 366"/>
              <a:gd name="T59" fmla="*/ 168 h 424"/>
              <a:gd name="T60" fmla="*/ 9 w 366"/>
              <a:gd name="T61" fmla="*/ 198 h 424"/>
              <a:gd name="T62" fmla="*/ 44 w 366"/>
              <a:gd name="T63" fmla="*/ 135 h 424"/>
              <a:gd name="T64" fmla="*/ 130 w 366"/>
              <a:gd name="T65" fmla="*/ 143 h 424"/>
              <a:gd name="T66" fmla="*/ 100 w 366"/>
              <a:gd name="T67" fmla="*/ 119 h 424"/>
              <a:gd name="T68" fmla="*/ 28 w 366"/>
              <a:gd name="T69" fmla="*/ 125 h 424"/>
              <a:gd name="T70" fmla="*/ 90 w 366"/>
              <a:gd name="T71" fmla="*/ 71 h 424"/>
              <a:gd name="T72" fmla="*/ 171 w 366"/>
              <a:gd name="T73" fmla="*/ 101 h 424"/>
              <a:gd name="T74" fmla="*/ 119 w 366"/>
              <a:gd name="T75" fmla="*/ 73 h 424"/>
              <a:gd name="T76" fmla="*/ 98 w 366"/>
              <a:gd name="T77" fmla="*/ 42 h 424"/>
              <a:gd name="T78" fmla="*/ 149 w 366"/>
              <a:gd name="T79" fmla="*/ 16 h 424"/>
              <a:gd name="T80" fmla="*/ 222 w 366"/>
              <a:gd name="T81" fmla="*/ 62 h 424"/>
              <a:gd name="T82" fmla="*/ 222 w 366"/>
              <a:gd name="T83" fmla="*/ 95 h 424"/>
              <a:gd name="T84" fmla="*/ 241 w 366"/>
              <a:gd name="T85" fmla="*/ 85 h 424"/>
              <a:gd name="T86" fmla="*/ 291 w 366"/>
              <a:gd name="T87" fmla="*/ 26 h 424"/>
              <a:gd name="T88" fmla="*/ 293 w 366"/>
              <a:gd name="T89" fmla="*/ 38 h 424"/>
              <a:gd name="T90" fmla="*/ 237 w 366"/>
              <a:gd name="T91" fmla="*/ 102 h 424"/>
              <a:gd name="T92" fmla="*/ 254 w 366"/>
              <a:gd name="T93" fmla="*/ 115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6" h="424">
                <a:moveTo>
                  <a:pt x="269" y="110"/>
                </a:moveTo>
                <a:cubicBezTo>
                  <a:pt x="269" y="110"/>
                  <a:pt x="253" y="115"/>
                  <a:pt x="254" y="114"/>
                </a:cubicBezTo>
                <a:cubicBezTo>
                  <a:pt x="255" y="114"/>
                  <a:pt x="307" y="77"/>
                  <a:pt x="334" y="101"/>
                </a:cubicBezTo>
                <a:cubicBezTo>
                  <a:pt x="362" y="125"/>
                  <a:pt x="366" y="184"/>
                  <a:pt x="350" y="229"/>
                </a:cubicBezTo>
                <a:cubicBezTo>
                  <a:pt x="333" y="273"/>
                  <a:pt x="314" y="258"/>
                  <a:pt x="309" y="241"/>
                </a:cubicBezTo>
                <a:cubicBezTo>
                  <a:pt x="304" y="225"/>
                  <a:pt x="274" y="195"/>
                  <a:pt x="260" y="200"/>
                </a:cubicBezTo>
                <a:cubicBezTo>
                  <a:pt x="245" y="205"/>
                  <a:pt x="259" y="238"/>
                  <a:pt x="283" y="247"/>
                </a:cubicBezTo>
                <a:cubicBezTo>
                  <a:pt x="307" y="257"/>
                  <a:pt x="320" y="262"/>
                  <a:pt x="317" y="276"/>
                </a:cubicBezTo>
                <a:cubicBezTo>
                  <a:pt x="315" y="290"/>
                  <a:pt x="264" y="354"/>
                  <a:pt x="254" y="338"/>
                </a:cubicBezTo>
                <a:cubicBezTo>
                  <a:pt x="245" y="322"/>
                  <a:pt x="239" y="307"/>
                  <a:pt x="242" y="277"/>
                </a:cubicBezTo>
                <a:cubicBezTo>
                  <a:pt x="245" y="248"/>
                  <a:pt x="231" y="236"/>
                  <a:pt x="221" y="244"/>
                </a:cubicBezTo>
                <a:cubicBezTo>
                  <a:pt x="211" y="253"/>
                  <a:pt x="212" y="280"/>
                  <a:pt x="223" y="302"/>
                </a:cubicBezTo>
                <a:cubicBezTo>
                  <a:pt x="234" y="324"/>
                  <a:pt x="244" y="342"/>
                  <a:pt x="233" y="351"/>
                </a:cubicBezTo>
                <a:cubicBezTo>
                  <a:pt x="221" y="359"/>
                  <a:pt x="183" y="375"/>
                  <a:pt x="177" y="373"/>
                </a:cubicBezTo>
                <a:cubicBezTo>
                  <a:pt x="170" y="372"/>
                  <a:pt x="172" y="368"/>
                  <a:pt x="176" y="351"/>
                </a:cubicBezTo>
                <a:cubicBezTo>
                  <a:pt x="180" y="334"/>
                  <a:pt x="187" y="299"/>
                  <a:pt x="177" y="296"/>
                </a:cubicBezTo>
                <a:cubicBezTo>
                  <a:pt x="167" y="294"/>
                  <a:pt x="160" y="323"/>
                  <a:pt x="162" y="337"/>
                </a:cubicBezTo>
                <a:cubicBezTo>
                  <a:pt x="163" y="350"/>
                  <a:pt x="166" y="381"/>
                  <a:pt x="149" y="391"/>
                </a:cubicBezTo>
                <a:cubicBezTo>
                  <a:pt x="133" y="401"/>
                  <a:pt x="116" y="424"/>
                  <a:pt x="100" y="395"/>
                </a:cubicBezTo>
                <a:cubicBezTo>
                  <a:pt x="84" y="365"/>
                  <a:pt x="66" y="345"/>
                  <a:pt x="90" y="323"/>
                </a:cubicBezTo>
                <a:cubicBezTo>
                  <a:pt x="115" y="301"/>
                  <a:pt x="135" y="281"/>
                  <a:pt x="124" y="277"/>
                </a:cubicBezTo>
                <a:cubicBezTo>
                  <a:pt x="113" y="272"/>
                  <a:pt x="101" y="276"/>
                  <a:pt x="91" y="291"/>
                </a:cubicBezTo>
                <a:cubicBezTo>
                  <a:pt x="81" y="306"/>
                  <a:pt x="78" y="332"/>
                  <a:pt x="64" y="332"/>
                </a:cubicBezTo>
                <a:cubicBezTo>
                  <a:pt x="50" y="332"/>
                  <a:pt x="3" y="278"/>
                  <a:pt x="50" y="263"/>
                </a:cubicBezTo>
                <a:cubicBezTo>
                  <a:pt x="97" y="247"/>
                  <a:pt x="124" y="249"/>
                  <a:pt x="111" y="225"/>
                </a:cubicBezTo>
                <a:cubicBezTo>
                  <a:pt x="97" y="201"/>
                  <a:pt x="70" y="226"/>
                  <a:pt x="62" y="231"/>
                </a:cubicBezTo>
                <a:cubicBezTo>
                  <a:pt x="55" y="237"/>
                  <a:pt x="26" y="289"/>
                  <a:pt x="17" y="271"/>
                </a:cubicBezTo>
                <a:cubicBezTo>
                  <a:pt x="8" y="253"/>
                  <a:pt x="0" y="213"/>
                  <a:pt x="35" y="202"/>
                </a:cubicBezTo>
                <a:cubicBezTo>
                  <a:pt x="69" y="192"/>
                  <a:pt x="100" y="206"/>
                  <a:pt x="111" y="194"/>
                </a:cubicBezTo>
                <a:cubicBezTo>
                  <a:pt x="122" y="181"/>
                  <a:pt x="98" y="158"/>
                  <a:pt x="75" y="168"/>
                </a:cubicBezTo>
                <a:cubicBezTo>
                  <a:pt x="52" y="177"/>
                  <a:pt x="15" y="203"/>
                  <a:pt x="9" y="198"/>
                </a:cubicBezTo>
                <a:cubicBezTo>
                  <a:pt x="3" y="192"/>
                  <a:pt x="15" y="134"/>
                  <a:pt x="44" y="135"/>
                </a:cubicBezTo>
                <a:cubicBezTo>
                  <a:pt x="72" y="136"/>
                  <a:pt x="128" y="165"/>
                  <a:pt x="130" y="143"/>
                </a:cubicBezTo>
                <a:cubicBezTo>
                  <a:pt x="132" y="121"/>
                  <a:pt x="120" y="119"/>
                  <a:pt x="100" y="119"/>
                </a:cubicBezTo>
                <a:cubicBezTo>
                  <a:pt x="80" y="118"/>
                  <a:pt x="29" y="130"/>
                  <a:pt x="28" y="125"/>
                </a:cubicBezTo>
                <a:cubicBezTo>
                  <a:pt x="27" y="120"/>
                  <a:pt x="54" y="56"/>
                  <a:pt x="90" y="71"/>
                </a:cubicBezTo>
                <a:cubicBezTo>
                  <a:pt x="125" y="85"/>
                  <a:pt x="182" y="122"/>
                  <a:pt x="171" y="101"/>
                </a:cubicBezTo>
                <a:cubicBezTo>
                  <a:pt x="159" y="80"/>
                  <a:pt x="142" y="78"/>
                  <a:pt x="119" y="73"/>
                </a:cubicBezTo>
                <a:cubicBezTo>
                  <a:pt x="96" y="69"/>
                  <a:pt x="87" y="49"/>
                  <a:pt x="98" y="42"/>
                </a:cubicBezTo>
                <a:cubicBezTo>
                  <a:pt x="109" y="35"/>
                  <a:pt x="128" y="32"/>
                  <a:pt x="149" y="16"/>
                </a:cubicBezTo>
                <a:cubicBezTo>
                  <a:pt x="171" y="0"/>
                  <a:pt x="220" y="12"/>
                  <a:pt x="222" y="62"/>
                </a:cubicBezTo>
                <a:cubicBezTo>
                  <a:pt x="222" y="62"/>
                  <a:pt x="215" y="91"/>
                  <a:pt x="222" y="95"/>
                </a:cubicBezTo>
                <a:cubicBezTo>
                  <a:pt x="229" y="99"/>
                  <a:pt x="232" y="97"/>
                  <a:pt x="241" y="85"/>
                </a:cubicBezTo>
                <a:cubicBezTo>
                  <a:pt x="250" y="73"/>
                  <a:pt x="282" y="28"/>
                  <a:pt x="291" y="26"/>
                </a:cubicBezTo>
                <a:cubicBezTo>
                  <a:pt x="300" y="24"/>
                  <a:pt x="302" y="29"/>
                  <a:pt x="293" y="38"/>
                </a:cubicBezTo>
                <a:cubicBezTo>
                  <a:pt x="284" y="47"/>
                  <a:pt x="240" y="91"/>
                  <a:pt x="237" y="102"/>
                </a:cubicBezTo>
                <a:cubicBezTo>
                  <a:pt x="235" y="113"/>
                  <a:pt x="243" y="121"/>
                  <a:pt x="254" y="115"/>
                </a:cubicBezTo>
              </a:path>
            </a:pathLst>
          </a:custGeom>
          <a:solidFill>
            <a:srgbClr val="8D907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 noEditPoints="1"/>
          </p:cNvSpPr>
          <p:nvPr/>
        </p:nvSpPr>
        <p:spPr bwMode="auto">
          <a:xfrm>
            <a:off x="1957305" y="3654326"/>
            <a:ext cx="3600450" cy="4000500"/>
          </a:xfrm>
          <a:custGeom>
            <a:avLst/>
            <a:gdLst>
              <a:gd name="T0" fmla="*/ 87 w 376"/>
              <a:gd name="T1" fmla="*/ 367 h 418"/>
              <a:gd name="T2" fmla="*/ 125 w 376"/>
              <a:gd name="T3" fmla="*/ 283 h 418"/>
              <a:gd name="T4" fmla="*/ 63 w 376"/>
              <a:gd name="T5" fmla="*/ 329 h 418"/>
              <a:gd name="T6" fmla="*/ 115 w 376"/>
              <a:gd name="T7" fmla="*/ 236 h 418"/>
              <a:gd name="T8" fmla="*/ 34 w 376"/>
              <a:gd name="T9" fmla="*/ 260 h 418"/>
              <a:gd name="T10" fmla="*/ 18 w 376"/>
              <a:gd name="T11" fmla="*/ 204 h 418"/>
              <a:gd name="T12" fmla="*/ 20 w 376"/>
              <a:gd name="T13" fmla="*/ 189 h 418"/>
              <a:gd name="T14" fmla="*/ 91 w 376"/>
              <a:gd name="T15" fmla="*/ 136 h 418"/>
              <a:gd name="T16" fmla="*/ 24 w 376"/>
              <a:gd name="T17" fmla="*/ 118 h 418"/>
              <a:gd name="T18" fmla="*/ 153 w 376"/>
              <a:gd name="T19" fmla="*/ 93 h 418"/>
              <a:gd name="T20" fmla="*/ 99 w 376"/>
              <a:gd name="T21" fmla="*/ 31 h 418"/>
              <a:gd name="T22" fmla="*/ 226 w 376"/>
              <a:gd name="T23" fmla="*/ 89 h 418"/>
              <a:gd name="T24" fmla="*/ 305 w 376"/>
              <a:gd name="T25" fmla="*/ 15 h 418"/>
              <a:gd name="T26" fmla="*/ 295 w 376"/>
              <a:gd name="T27" fmla="*/ 29 h 418"/>
              <a:gd name="T28" fmla="*/ 227 w 376"/>
              <a:gd name="T29" fmla="*/ 92 h 418"/>
              <a:gd name="T30" fmla="*/ 128 w 376"/>
              <a:gd name="T31" fmla="*/ 24 h 418"/>
              <a:gd name="T32" fmla="*/ 188 w 376"/>
              <a:gd name="T33" fmla="*/ 104 h 418"/>
              <a:gd name="T34" fmla="*/ 206 w 376"/>
              <a:gd name="T35" fmla="*/ 128 h 418"/>
              <a:gd name="T36" fmla="*/ 58 w 376"/>
              <a:gd name="T37" fmla="*/ 72 h 418"/>
              <a:gd name="T38" fmla="*/ 31 w 376"/>
              <a:gd name="T39" fmla="*/ 117 h 418"/>
              <a:gd name="T40" fmla="*/ 153 w 376"/>
              <a:gd name="T41" fmla="*/ 140 h 418"/>
              <a:gd name="T42" fmla="*/ 141 w 376"/>
              <a:gd name="T43" fmla="*/ 145 h 418"/>
              <a:gd name="T44" fmla="*/ 7 w 376"/>
              <a:gd name="T45" fmla="*/ 192 h 418"/>
              <a:gd name="T46" fmla="*/ 68 w 376"/>
              <a:gd name="T47" fmla="*/ 195 h 418"/>
              <a:gd name="T48" fmla="*/ 19 w 376"/>
              <a:gd name="T49" fmla="*/ 271 h 418"/>
              <a:gd name="T50" fmla="*/ 109 w 376"/>
              <a:gd name="T51" fmla="*/ 213 h 418"/>
              <a:gd name="T52" fmla="*/ 33 w 376"/>
              <a:gd name="T53" fmla="*/ 295 h 418"/>
              <a:gd name="T54" fmla="*/ 121 w 376"/>
              <a:gd name="T55" fmla="*/ 273 h 418"/>
              <a:gd name="T56" fmla="*/ 84 w 376"/>
              <a:gd name="T57" fmla="*/ 359 h 418"/>
              <a:gd name="T58" fmla="*/ 113 w 376"/>
              <a:gd name="T59" fmla="*/ 411 h 418"/>
              <a:gd name="T60" fmla="*/ 169 w 376"/>
              <a:gd name="T61" fmla="*/ 280 h 418"/>
              <a:gd name="T62" fmla="*/ 192 w 376"/>
              <a:gd name="T63" fmla="*/ 353 h 418"/>
              <a:gd name="T64" fmla="*/ 232 w 376"/>
              <a:gd name="T65" fmla="*/ 230 h 418"/>
              <a:gd name="T66" fmla="*/ 279 w 376"/>
              <a:gd name="T67" fmla="*/ 319 h 418"/>
              <a:gd name="T68" fmla="*/ 288 w 376"/>
              <a:gd name="T69" fmla="*/ 241 h 418"/>
              <a:gd name="T70" fmla="*/ 310 w 376"/>
              <a:gd name="T71" fmla="*/ 229 h 418"/>
              <a:gd name="T72" fmla="*/ 353 w 376"/>
              <a:gd name="T73" fmla="*/ 180 h 418"/>
              <a:gd name="T74" fmla="*/ 338 w 376"/>
              <a:gd name="T75" fmla="*/ 143 h 418"/>
              <a:gd name="T76" fmla="*/ 277 w 376"/>
              <a:gd name="T77" fmla="*/ 94 h 418"/>
              <a:gd name="T78" fmla="*/ 332 w 376"/>
              <a:gd name="T79" fmla="*/ 92 h 418"/>
              <a:gd name="T80" fmla="*/ 335 w 376"/>
              <a:gd name="T81" fmla="*/ 145 h 418"/>
              <a:gd name="T82" fmla="*/ 372 w 376"/>
              <a:gd name="T83" fmla="*/ 180 h 418"/>
              <a:gd name="T84" fmla="*/ 281 w 376"/>
              <a:gd name="T85" fmla="*/ 198 h 418"/>
              <a:gd name="T86" fmla="*/ 323 w 376"/>
              <a:gd name="T87" fmla="*/ 272 h 418"/>
              <a:gd name="T88" fmla="*/ 262 w 376"/>
              <a:gd name="T89" fmla="*/ 335 h 418"/>
              <a:gd name="T90" fmla="*/ 221 w 376"/>
              <a:gd name="T91" fmla="*/ 288 h 418"/>
              <a:gd name="T92" fmla="*/ 182 w 376"/>
              <a:gd name="T93" fmla="*/ 330 h 418"/>
              <a:gd name="T94" fmla="*/ 163 w 376"/>
              <a:gd name="T95" fmla="*/ 358 h 418"/>
              <a:gd name="T96" fmla="*/ 110 w 376"/>
              <a:gd name="T97" fmla="*/ 418 h 418"/>
              <a:gd name="T98" fmla="*/ 183 w 376"/>
              <a:gd name="T99" fmla="*/ 160 h 418"/>
              <a:gd name="T100" fmla="*/ 189 w 376"/>
              <a:gd name="T101" fmla="*/ 107 h 418"/>
              <a:gd name="T102" fmla="*/ 189 w 376"/>
              <a:gd name="T103" fmla="*/ 107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76" h="418">
                <a:moveTo>
                  <a:pt x="110" y="418"/>
                </a:moveTo>
                <a:cubicBezTo>
                  <a:pt x="110" y="418"/>
                  <a:pt x="110" y="418"/>
                  <a:pt x="110" y="417"/>
                </a:cubicBezTo>
                <a:cubicBezTo>
                  <a:pt x="106" y="417"/>
                  <a:pt x="105" y="412"/>
                  <a:pt x="103" y="403"/>
                </a:cubicBezTo>
                <a:cubicBezTo>
                  <a:pt x="99" y="392"/>
                  <a:pt x="95" y="376"/>
                  <a:pt x="87" y="367"/>
                </a:cubicBezTo>
                <a:cubicBezTo>
                  <a:pt x="85" y="365"/>
                  <a:pt x="83" y="363"/>
                  <a:pt x="82" y="361"/>
                </a:cubicBezTo>
                <a:cubicBezTo>
                  <a:pt x="76" y="356"/>
                  <a:pt x="72" y="351"/>
                  <a:pt x="72" y="346"/>
                </a:cubicBezTo>
                <a:cubicBezTo>
                  <a:pt x="73" y="339"/>
                  <a:pt x="80" y="331"/>
                  <a:pt x="96" y="318"/>
                </a:cubicBezTo>
                <a:cubicBezTo>
                  <a:pt x="121" y="299"/>
                  <a:pt x="126" y="289"/>
                  <a:pt x="125" y="283"/>
                </a:cubicBezTo>
                <a:cubicBezTo>
                  <a:pt x="125" y="280"/>
                  <a:pt x="123" y="278"/>
                  <a:pt x="120" y="276"/>
                </a:cubicBezTo>
                <a:cubicBezTo>
                  <a:pt x="119" y="275"/>
                  <a:pt x="117" y="275"/>
                  <a:pt x="115" y="276"/>
                </a:cubicBezTo>
                <a:cubicBezTo>
                  <a:pt x="103" y="280"/>
                  <a:pt x="79" y="309"/>
                  <a:pt x="74" y="321"/>
                </a:cubicBezTo>
                <a:cubicBezTo>
                  <a:pt x="73" y="326"/>
                  <a:pt x="68" y="329"/>
                  <a:pt x="63" y="329"/>
                </a:cubicBezTo>
                <a:cubicBezTo>
                  <a:pt x="52" y="328"/>
                  <a:pt x="37" y="317"/>
                  <a:pt x="31" y="296"/>
                </a:cubicBezTo>
                <a:cubicBezTo>
                  <a:pt x="28" y="289"/>
                  <a:pt x="29" y="282"/>
                  <a:pt x="33" y="276"/>
                </a:cubicBezTo>
                <a:cubicBezTo>
                  <a:pt x="45" y="259"/>
                  <a:pt x="76" y="251"/>
                  <a:pt x="89" y="250"/>
                </a:cubicBezTo>
                <a:cubicBezTo>
                  <a:pt x="99" y="249"/>
                  <a:pt x="111" y="245"/>
                  <a:pt x="115" y="236"/>
                </a:cubicBezTo>
                <a:cubicBezTo>
                  <a:pt x="117" y="230"/>
                  <a:pt x="115" y="223"/>
                  <a:pt x="107" y="215"/>
                </a:cubicBezTo>
                <a:cubicBezTo>
                  <a:pt x="105" y="213"/>
                  <a:pt x="102" y="212"/>
                  <a:pt x="99" y="212"/>
                </a:cubicBezTo>
                <a:cubicBezTo>
                  <a:pt x="98" y="212"/>
                  <a:pt x="98" y="212"/>
                  <a:pt x="98" y="212"/>
                </a:cubicBezTo>
                <a:cubicBezTo>
                  <a:pt x="80" y="212"/>
                  <a:pt x="51" y="242"/>
                  <a:pt x="34" y="260"/>
                </a:cubicBezTo>
                <a:cubicBezTo>
                  <a:pt x="26" y="268"/>
                  <a:pt x="22" y="272"/>
                  <a:pt x="20" y="273"/>
                </a:cubicBezTo>
                <a:cubicBezTo>
                  <a:pt x="19" y="274"/>
                  <a:pt x="17" y="274"/>
                  <a:pt x="16" y="273"/>
                </a:cubicBezTo>
                <a:cubicBezTo>
                  <a:pt x="8" y="268"/>
                  <a:pt x="5" y="240"/>
                  <a:pt x="6" y="224"/>
                </a:cubicBezTo>
                <a:cubicBezTo>
                  <a:pt x="7" y="216"/>
                  <a:pt x="11" y="209"/>
                  <a:pt x="18" y="204"/>
                </a:cubicBezTo>
                <a:cubicBezTo>
                  <a:pt x="30" y="194"/>
                  <a:pt x="49" y="189"/>
                  <a:pt x="69" y="192"/>
                </a:cubicBezTo>
                <a:cubicBezTo>
                  <a:pt x="90" y="194"/>
                  <a:pt x="109" y="191"/>
                  <a:pt x="112" y="183"/>
                </a:cubicBezTo>
                <a:cubicBezTo>
                  <a:pt x="115" y="177"/>
                  <a:pt x="109" y="171"/>
                  <a:pt x="104" y="167"/>
                </a:cubicBezTo>
                <a:cubicBezTo>
                  <a:pt x="86" y="152"/>
                  <a:pt x="42" y="177"/>
                  <a:pt x="20" y="189"/>
                </a:cubicBezTo>
                <a:cubicBezTo>
                  <a:pt x="13" y="193"/>
                  <a:pt x="9" y="195"/>
                  <a:pt x="7" y="195"/>
                </a:cubicBezTo>
                <a:cubicBezTo>
                  <a:pt x="6" y="195"/>
                  <a:pt x="5" y="195"/>
                  <a:pt x="4" y="194"/>
                </a:cubicBezTo>
                <a:cubicBezTo>
                  <a:pt x="0" y="187"/>
                  <a:pt x="9" y="150"/>
                  <a:pt x="18" y="137"/>
                </a:cubicBezTo>
                <a:cubicBezTo>
                  <a:pt x="29" y="121"/>
                  <a:pt x="73" y="125"/>
                  <a:pt x="91" y="136"/>
                </a:cubicBezTo>
                <a:cubicBezTo>
                  <a:pt x="104" y="145"/>
                  <a:pt x="123" y="144"/>
                  <a:pt x="138" y="142"/>
                </a:cubicBezTo>
                <a:cubicBezTo>
                  <a:pt x="135" y="138"/>
                  <a:pt x="132" y="133"/>
                  <a:pt x="131" y="128"/>
                </a:cubicBezTo>
                <a:cubicBezTo>
                  <a:pt x="125" y="105"/>
                  <a:pt x="63" y="112"/>
                  <a:pt x="31" y="119"/>
                </a:cubicBezTo>
                <a:cubicBezTo>
                  <a:pt x="29" y="120"/>
                  <a:pt x="25" y="121"/>
                  <a:pt x="24" y="118"/>
                </a:cubicBezTo>
                <a:cubicBezTo>
                  <a:pt x="22" y="115"/>
                  <a:pt x="26" y="109"/>
                  <a:pt x="36" y="97"/>
                </a:cubicBezTo>
                <a:cubicBezTo>
                  <a:pt x="42" y="89"/>
                  <a:pt x="49" y="80"/>
                  <a:pt x="55" y="71"/>
                </a:cubicBezTo>
                <a:cubicBezTo>
                  <a:pt x="72" y="44"/>
                  <a:pt x="106" y="65"/>
                  <a:pt x="142" y="87"/>
                </a:cubicBezTo>
                <a:cubicBezTo>
                  <a:pt x="146" y="89"/>
                  <a:pt x="149" y="91"/>
                  <a:pt x="153" y="93"/>
                </a:cubicBezTo>
                <a:cubicBezTo>
                  <a:pt x="169" y="103"/>
                  <a:pt x="178" y="104"/>
                  <a:pt x="185" y="104"/>
                </a:cubicBezTo>
                <a:cubicBezTo>
                  <a:pt x="179" y="92"/>
                  <a:pt x="136" y="65"/>
                  <a:pt x="119" y="63"/>
                </a:cubicBezTo>
                <a:cubicBezTo>
                  <a:pt x="105" y="61"/>
                  <a:pt x="91" y="47"/>
                  <a:pt x="91" y="38"/>
                </a:cubicBezTo>
                <a:cubicBezTo>
                  <a:pt x="91" y="36"/>
                  <a:pt x="92" y="31"/>
                  <a:pt x="99" y="31"/>
                </a:cubicBezTo>
                <a:cubicBezTo>
                  <a:pt x="105" y="30"/>
                  <a:pt x="115" y="26"/>
                  <a:pt x="127" y="21"/>
                </a:cubicBezTo>
                <a:cubicBezTo>
                  <a:pt x="152" y="12"/>
                  <a:pt x="182" y="0"/>
                  <a:pt x="199" y="5"/>
                </a:cubicBezTo>
                <a:cubicBezTo>
                  <a:pt x="217" y="11"/>
                  <a:pt x="219" y="40"/>
                  <a:pt x="222" y="64"/>
                </a:cubicBezTo>
                <a:cubicBezTo>
                  <a:pt x="223" y="76"/>
                  <a:pt x="224" y="87"/>
                  <a:pt x="226" y="89"/>
                </a:cubicBezTo>
                <a:cubicBezTo>
                  <a:pt x="226" y="89"/>
                  <a:pt x="226" y="89"/>
                  <a:pt x="227" y="89"/>
                </a:cubicBezTo>
                <a:cubicBezTo>
                  <a:pt x="233" y="88"/>
                  <a:pt x="253" y="63"/>
                  <a:pt x="267" y="44"/>
                </a:cubicBezTo>
                <a:cubicBezTo>
                  <a:pt x="278" y="30"/>
                  <a:pt x="287" y="18"/>
                  <a:pt x="291" y="16"/>
                </a:cubicBezTo>
                <a:cubicBezTo>
                  <a:pt x="296" y="12"/>
                  <a:pt x="303" y="12"/>
                  <a:pt x="305" y="15"/>
                </a:cubicBezTo>
                <a:cubicBezTo>
                  <a:pt x="306" y="17"/>
                  <a:pt x="308" y="22"/>
                  <a:pt x="297" y="31"/>
                </a:cubicBezTo>
                <a:cubicBezTo>
                  <a:pt x="281" y="45"/>
                  <a:pt x="239" y="97"/>
                  <a:pt x="239" y="98"/>
                </a:cubicBezTo>
                <a:cubicBezTo>
                  <a:pt x="236" y="96"/>
                  <a:pt x="236" y="96"/>
                  <a:pt x="236" y="96"/>
                </a:cubicBezTo>
                <a:cubicBezTo>
                  <a:pt x="238" y="94"/>
                  <a:pt x="279" y="42"/>
                  <a:pt x="295" y="29"/>
                </a:cubicBezTo>
                <a:cubicBezTo>
                  <a:pt x="302" y="23"/>
                  <a:pt x="304" y="19"/>
                  <a:pt x="303" y="17"/>
                </a:cubicBezTo>
                <a:cubicBezTo>
                  <a:pt x="302" y="15"/>
                  <a:pt x="297" y="15"/>
                  <a:pt x="292" y="18"/>
                </a:cubicBezTo>
                <a:cubicBezTo>
                  <a:pt x="289" y="21"/>
                  <a:pt x="279" y="33"/>
                  <a:pt x="269" y="46"/>
                </a:cubicBezTo>
                <a:cubicBezTo>
                  <a:pt x="249" y="73"/>
                  <a:pt x="235" y="91"/>
                  <a:pt x="227" y="92"/>
                </a:cubicBezTo>
                <a:cubicBezTo>
                  <a:pt x="226" y="92"/>
                  <a:pt x="225" y="92"/>
                  <a:pt x="224" y="92"/>
                </a:cubicBezTo>
                <a:cubicBezTo>
                  <a:pt x="221" y="89"/>
                  <a:pt x="220" y="80"/>
                  <a:pt x="219" y="65"/>
                </a:cubicBezTo>
                <a:cubicBezTo>
                  <a:pt x="217" y="43"/>
                  <a:pt x="214" y="13"/>
                  <a:pt x="199" y="8"/>
                </a:cubicBezTo>
                <a:cubicBezTo>
                  <a:pt x="182" y="3"/>
                  <a:pt x="151" y="15"/>
                  <a:pt x="128" y="24"/>
                </a:cubicBezTo>
                <a:cubicBezTo>
                  <a:pt x="116" y="29"/>
                  <a:pt x="106" y="33"/>
                  <a:pt x="100" y="33"/>
                </a:cubicBezTo>
                <a:cubicBezTo>
                  <a:pt x="94" y="34"/>
                  <a:pt x="94" y="37"/>
                  <a:pt x="94" y="38"/>
                </a:cubicBezTo>
                <a:cubicBezTo>
                  <a:pt x="94" y="46"/>
                  <a:pt x="107" y="59"/>
                  <a:pt x="119" y="60"/>
                </a:cubicBezTo>
                <a:cubicBezTo>
                  <a:pt x="137" y="62"/>
                  <a:pt x="183" y="90"/>
                  <a:pt x="188" y="104"/>
                </a:cubicBezTo>
                <a:cubicBezTo>
                  <a:pt x="188" y="104"/>
                  <a:pt x="188" y="104"/>
                  <a:pt x="188" y="104"/>
                </a:cubicBezTo>
                <a:cubicBezTo>
                  <a:pt x="195" y="104"/>
                  <a:pt x="199" y="104"/>
                  <a:pt x="207" y="116"/>
                </a:cubicBezTo>
                <a:cubicBezTo>
                  <a:pt x="211" y="122"/>
                  <a:pt x="212" y="125"/>
                  <a:pt x="211" y="127"/>
                </a:cubicBezTo>
                <a:cubicBezTo>
                  <a:pt x="210" y="128"/>
                  <a:pt x="209" y="129"/>
                  <a:pt x="206" y="128"/>
                </a:cubicBezTo>
                <a:cubicBezTo>
                  <a:pt x="200" y="126"/>
                  <a:pt x="187" y="116"/>
                  <a:pt x="186" y="107"/>
                </a:cubicBezTo>
                <a:cubicBezTo>
                  <a:pt x="179" y="107"/>
                  <a:pt x="169" y="106"/>
                  <a:pt x="152" y="96"/>
                </a:cubicBezTo>
                <a:cubicBezTo>
                  <a:pt x="148" y="94"/>
                  <a:pt x="144" y="91"/>
                  <a:pt x="140" y="89"/>
                </a:cubicBezTo>
                <a:cubicBezTo>
                  <a:pt x="106" y="68"/>
                  <a:pt x="73" y="48"/>
                  <a:pt x="58" y="72"/>
                </a:cubicBezTo>
                <a:cubicBezTo>
                  <a:pt x="51" y="82"/>
                  <a:pt x="44" y="91"/>
                  <a:pt x="38" y="99"/>
                </a:cubicBezTo>
                <a:cubicBezTo>
                  <a:pt x="33" y="106"/>
                  <a:pt x="25" y="115"/>
                  <a:pt x="26" y="117"/>
                </a:cubicBezTo>
                <a:cubicBezTo>
                  <a:pt x="26" y="117"/>
                  <a:pt x="26" y="117"/>
                  <a:pt x="26" y="117"/>
                </a:cubicBezTo>
                <a:cubicBezTo>
                  <a:pt x="26" y="117"/>
                  <a:pt x="27" y="117"/>
                  <a:pt x="31" y="117"/>
                </a:cubicBezTo>
                <a:cubicBezTo>
                  <a:pt x="35" y="116"/>
                  <a:pt x="126" y="96"/>
                  <a:pt x="134" y="128"/>
                </a:cubicBezTo>
                <a:cubicBezTo>
                  <a:pt x="135" y="133"/>
                  <a:pt x="138" y="137"/>
                  <a:pt x="142" y="142"/>
                </a:cubicBezTo>
                <a:cubicBezTo>
                  <a:pt x="145" y="141"/>
                  <a:pt x="149" y="141"/>
                  <a:pt x="151" y="140"/>
                </a:cubicBezTo>
                <a:cubicBezTo>
                  <a:pt x="153" y="140"/>
                  <a:pt x="153" y="140"/>
                  <a:pt x="153" y="140"/>
                </a:cubicBezTo>
                <a:cubicBezTo>
                  <a:pt x="167" y="138"/>
                  <a:pt x="178" y="144"/>
                  <a:pt x="185" y="159"/>
                </a:cubicBezTo>
                <a:cubicBezTo>
                  <a:pt x="186" y="161"/>
                  <a:pt x="186" y="162"/>
                  <a:pt x="185" y="163"/>
                </a:cubicBezTo>
                <a:cubicBezTo>
                  <a:pt x="184" y="165"/>
                  <a:pt x="180" y="165"/>
                  <a:pt x="175" y="164"/>
                </a:cubicBezTo>
                <a:cubicBezTo>
                  <a:pt x="165" y="162"/>
                  <a:pt x="151" y="155"/>
                  <a:pt x="141" y="145"/>
                </a:cubicBezTo>
                <a:cubicBezTo>
                  <a:pt x="124" y="147"/>
                  <a:pt x="103" y="148"/>
                  <a:pt x="89" y="139"/>
                </a:cubicBezTo>
                <a:cubicBezTo>
                  <a:pt x="73" y="128"/>
                  <a:pt x="31" y="124"/>
                  <a:pt x="21" y="139"/>
                </a:cubicBezTo>
                <a:cubicBezTo>
                  <a:pt x="12" y="150"/>
                  <a:pt x="4" y="182"/>
                  <a:pt x="6" y="191"/>
                </a:cubicBezTo>
                <a:cubicBezTo>
                  <a:pt x="6" y="192"/>
                  <a:pt x="7" y="192"/>
                  <a:pt x="7" y="192"/>
                </a:cubicBezTo>
                <a:cubicBezTo>
                  <a:pt x="8" y="192"/>
                  <a:pt x="13" y="189"/>
                  <a:pt x="19" y="186"/>
                </a:cubicBezTo>
                <a:cubicBezTo>
                  <a:pt x="43" y="173"/>
                  <a:pt x="87" y="148"/>
                  <a:pt x="106" y="165"/>
                </a:cubicBezTo>
                <a:cubicBezTo>
                  <a:pt x="116" y="173"/>
                  <a:pt x="117" y="180"/>
                  <a:pt x="115" y="184"/>
                </a:cubicBezTo>
                <a:cubicBezTo>
                  <a:pt x="111" y="193"/>
                  <a:pt x="92" y="198"/>
                  <a:pt x="68" y="195"/>
                </a:cubicBezTo>
                <a:cubicBezTo>
                  <a:pt x="49" y="193"/>
                  <a:pt x="31" y="197"/>
                  <a:pt x="20" y="206"/>
                </a:cubicBezTo>
                <a:cubicBezTo>
                  <a:pt x="13" y="211"/>
                  <a:pt x="10" y="218"/>
                  <a:pt x="9" y="224"/>
                </a:cubicBezTo>
                <a:cubicBezTo>
                  <a:pt x="8" y="242"/>
                  <a:pt x="12" y="267"/>
                  <a:pt x="17" y="271"/>
                </a:cubicBezTo>
                <a:cubicBezTo>
                  <a:pt x="18" y="271"/>
                  <a:pt x="18" y="271"/>
                  <a:pt x="19" y="271"/>
                </a:cubicBezTo>
                <a:cubicBezTo>
                  <a:pt x="21" y="270"/>
                  <a:pt x="26" y="264"/>
                  <a:pt x="32" y="258"/>
                </a:cubicBezTo>
                <a:cubicBezTo>
                  <a:pt x="50" y="240"/>
                  <a:pt x="79" y="209"/>
                  <a:pt x="98" y="209"/>
                </a:cubicBezTo>
                <a:cubicBezTo>
                  <a:pt x="98" y="209"/>
                  <a:pt x="99" y="209"/>
                  <a:pt x="99" y="209"/>
                </a:cubicBezTo>
                <a:cubicBezTo>
                  <a:pt x="103" y="209"/>
                  <a:pt x="107" y="210"/>
                  <a:pt x="109" y="213"/>
                </a:cubicBezTo>
                <a:cubicBezTo>
                  <a:pt x="118" y="222"/>
                  <a:pt x="120" y="230"/>
                  <a:pt x="118" y="238"/>
                </a:cubicBezTo>
                <a:cubicBezTo>
                  <a:pt x="114" y="247"/>
                  <a:pt x="100" y="252"/>
                  <a:pt x="89" y="253"/>
                </a:cubicBezTo>
                <a:cubicBezTo>
                  <a:pt x="77" y="254"/>
                  <a:pt x="47" y="261"/>
                  <a:pt x="36" y="277"/>
                </a:cubicBezTo>
                <a:cubicBezTo>
                  <a:pt x="32" y="283"/>
                  <a:pt x="31" y="289"/>
                  <a:pt x="33" y="295"/>
                </a:cubicBezTo>
                <a:cubicBezTo>
                  <a:pt x="39" y="314"/>
                  <a:pt x="53" y="325"/>
                  <a:pt x="63" y="326"/>
                </a:cubicBezTo>
                <a:cubicBezTo>
                  <a:pt x="66" y="326"/>
                  <a:pt x="70" y="325"/>
                  <a:pt x="72" y="320"/>
                </a:cubicBezTo>
                <a:cubicBezTo>
                  <a:pt x="77" y="307"/>
                  <a:pt x="101" y="278"/>
                  <a:pt x="114" y="273"/>
                </a:cubicBezTo>
                <a:cubicBezTo>
                  <a:pt x="117" y="272"/>
                  <a:pt x="119" y="272"/>
                  <a:pt x="121" y="273"/>
                </a:cubicBezTo>
                <a:cubicBezTo>
                  <a:pt x="125" y="275"/>
                  <a:pt x="128" y="279"/>
                  <a:pt x="128" y="283"/>
                </a:cubicBezTo>
                <a:cubicBezTo>
                  <a:pt x="129" y="292"/>
                  <a:pt x="119" y="305"/>
                  <a:pt x="98" y="321"/>
                </a:cubicBezTo>
                <a:cubicBezTo>
                  <a:pt x="83" y="333"/>
                  <a:pt x="76" y="340"/>
                  <a:pt x="75" y="346"/>
                </a:cubicBezTo>
                <a:cubicBezTo>
                  <a:pt x="75" y="350"/>
                  <a:pt x="79" y="354"/>
                  <a:pt x="84" y="359"/>
                </a:cubicBezTo>
                <a:cubicBezTo>
                  <a:pt x="85" y="361"/>
                  <a:pt x="87" y="363"/>
                  <a:pt x="89" y="365"/>
                </a:cubicBezTo>
                <a:cubicBezTo>
                  <a:pt x="98" y="375"/>
                  <a:pt x="102" y="391"/>
                  <a:pt x="105" y="402"/>
                </a:cubicBezTo>
                <a:cubicBezTo>
                  <a:pt x="107" y="407"/>
                  <a:pt x="109" y="414"/>
                  <a:pt x="110" y="415"/>
                </a:cubicBezTo>
                <a:cubicBezTo>
                  <a:pt x="110" y="415"/>
                  <a:pt x="112" y="413"/>
                  <a:pt x="113" y="411"/>
                </a:cubicBezTo>
                <a:cubicBezTo>
                  <a:pt x="116" y="405"/>
                  <a:pt x="122" y="395"/>
                  <a:pt x="139" y="391"/>
                </a:cubicBezTo>
                <a:cubicBezTo>
                  <a:pt x="142" y="390"/>
                  <a:pt x="145" y="389"/>
                  <a:pt x="147" y="389"/>
                </a:cubicBezTo>
                <a:cubicBezTo>
                  <a:pt x="164" y="385"/>
                  <a:pt x="166" y="385"/>
                  <a:pt x="160" y="359"/>
                </a:cubicBezTo>
                <a:cubicBezTo>
                  <a:pt x="155" y="333"/>
                  <a:pt x="160" y="294"/>
                  <a:pt x="169" y="280"/>
                </a:cubicBezTo>
                <a:cubicBezTo>
                  <a:pt x="172" y="277"/>
                  <a:pt x="174" y="275"/>
                  <a:pt x="176" y="275"/>
                </a:cubicBezTo>
                <a:cubicBezTo>
                  <a:pt x="180" y="275"/>
                  <a:pt x="184" y="276"/>
                  <a:pt x="186" y="280"/>
                </a:cubicBezTo>
                <a:cubicBezTo>
                  <a:pt x="193" y="290"/>
                  <a:pt x="195" y="312"/>
                  <a:pt x="185" y="332"/>
                </a:cubicBezTo>
                <a:cubicBezTo>
                  <a:pt x="179" y="343"/>
                  <a:pt x="187" y="350"/>
                  <a:pt x="192" y="353"/>
                </a:cubicBezTo>
                <a:cubicBezTo>
                  <a:pt x="203" y="360"/>
                  <a:pt x="222" y="360"/>
                  <a:pt x="230" y="350"/>
                </a:cubicBezTo>
                <a:cubicBezTo>
                  <a:pt x="238" y="341"/>
                  <a:pt x="234" y="332"/>
                  <a:pt x="229" y="321"/>
                </a:cubicBezTo>
                <a:cubicBezTo>
                  <a:pt x="224" y="313"/>
                  <a:pt x="219" y="302"/>
                  <a:pt x="218" y="289"/>
                </a:cubicBezTo>
                <a:cubicBezTo>
                  <a:pt x="216" y="265"/>
                  <a:pt x="223" y="232"/>
                  <a:pt x="232" y="230"/>
                </a:cubicBezTo>
                <a:cubicBezTo>
                  <a:pt x="236" y="229"/>
                  <a:pt x="239" y="232"/>
                  <a:pt x="242" y="239"/>
                </a:cubicBezTo>
                <a:cubicBezTo>
                  <a:pt x="247" y="252"/>
                  <a:pt x="250" y="273"/>
                  <a:pt x="253" y="291"/>
                </a:cubicBezTo>
                <a:cubicBezTo>
                  <a:pt x="255" y="309"/>
                  <a:pt x="259" y="332"/>
                  <a:pt x="263" y="333"/>
                </a:cubicBezTo>
                <a:cubicBezTo>
                  <a:pt x="267" y="333"/>
                  <a:pt x="272" y="327"/>
                  <a:pt x="279" y="319"/>
                </a:cubicBezTo>
                <a:cubicBezTo>
                  <a:pt x="284" y="311"/>
                  <a:pt x="291" y="302"/>
                  <a:pt x="301" y="295"/>
                </a:cubicBezTo>
                <a:cubicBezTo>
                  <a:pt x="302" y="294"/>
                  <a:pt x="302" y="294"/>
                  <a:pt x="302" y="294"/>
                </a:cubicBezTo>
                <a:cubicBezTo>
                  <a:pt x="312" y="286"/>
                  <a:pt x="320" y="280"/>
                  <a:pt x="320" y="272"/>
                </a:cubicBezTo>
                <a:cubicBezTo>
                  <a:pt x="319" y="264"/>
                  <a:pt x="309" y="254"/>
                  <a:pt x="288" y="241"/>
                </a:cubicBezTo>
                <a:cubicBezTo>
                  <a:pt x="263" y="225"/>
                  <a:pt x="255" y="209"/>
                  <a:pt x="256" y="198"/>
                </a:cubicBezTo>
                <a:cubicBezTo>
                  <a:pt x="257" y="194"/>
                  <a:pt x="259" y="190"/>
                  <a:pt x="263" y="189"/>
                </a:cubicBezTo>
                <a:cubicBezTo>
                  <a:pt x="268" y="187"/>
                  <a:pt x="275" y="189"/>
                  <a:pt x="283" y="195"/>
                </a:cubicBezTo>
                <a:cubicBezTo>
                  <a:pt x="293" y="205"/>
                  <a:pt x="302" y="218"/>
                  <a:pt x="310" y="229"/>
                </a:cubicBezTo>
                <a:cubicBezTo>
                  <a:pt x="318" y="241"/>
                  <a:pt x="324" y="251"/>
                  <a:pt x="330" y="252"/>
                </a:cubicBezTo>
                <a:cubicBezTo>
                  <a:pt x="331" y="252"/>
                  <a:pt x="332" y="251"/>
                  <a:pt x="333" y="250"/>
                </a:cubicBezTo>
                <a:cubicBezTo>
                  <a:pt x="346" y="240"/>
                  <a:pt x="372" y="189"/>
                  <a:pt x="369" y="181"/>
                </a:cubicBezTo>
                <a:cubicBezTo>
                  <a:pt x="368" y="178"/>
                  <a:pt x="360" y="179"/>
                  <a:pt x="353" y="180"/>
                </a:cubicBezTo>
                <a:cubicBezTo>
                  <a:pt x="337" y="181"/>
                  <a:pt x="313" y="184"/>
                  <a:pt x="300" y="165"/>
                </a:cubicBezTo>
                <a:cubicBezTo>
                  <a:pt x="291" y="154"/>
                  <a:pt x="291" y="143"/>
                  <a:pt x="298" y="137"/>
                </a:cubicBezTo>
                <a:cubicBezTo>
                  <a:pt x="306" y="129"/>
                  <a:pt x="323" y="130"/>
                  <a:pt x="337" y="143"/>
                </a:cubicBezTo>
                <a:cubicBezTo>
                  <a:pt x="338" y="143"/>
                  <a:pt x="338" y="143"/>
                  <a:pt x="338" y="143"/>
                </a:cubicBezTo>
                <a:cubicBezTo>
                  <a:pt x="350" y="154"/>
                  <a:pt x="363" y="166"/>
                  <a:pt x="367" y="164"/>
                </a:cubicBezTo>
                <a:cubicBezTo>
                  <a:pt x="369" y="163"/>
                  <a:pt x="371" y="158"/>
                  <a:pt x="365" y="136"/>
                </a:cubicBezTo>
                <a:cubicBezTo>
                  <a:pt x="359" y="111"/>
                  <a:pt x="343" y="100"/>
                  <a:pt x="331" y="94"/>
                </a:cubicBezTo>
                <a:cubicBezTo>
                  <a:pt x="314" y="86"/>
                  <a:pt x="292" y="86"/>
                  <a:pt x="277" y="94"/>
                </a:cubicBezTo>
                <a:cubicBezTo>
                  <a:pt x="248" y="109"/>
                  <a:pt x="178" y="209"/>
                  <a:pt x="151" y="274"/>
                </a:cubicBezTo>
                <a:cubicBezTo>
                  <a:pt x="148" y="273"/>
                  <a:pt x="148" y="273"/>
                  <a:pt x="148" y="273"/>
                </a:cubicBezTo>
                <a:cubicBezTo>
                  <a:pt x="176" y="206"/>
                  <a:pt x="246" y="106"/>
                  <a:pt x="275" y="92"/>
                </a:cubicBezTo>
                <a:cubicBezTo>
                  <a:pt x="292" y="83"/>
                  <a:pt x="314" y="83"/>
                  <a:pt x="332" y="92"/>
                </a:cubicBezTo>
                <a:cubicBezTo>
                  <a:pt x="345" y="97"/>
                  <a:pt x="361" y="110"/>
                  <a:pt x="368" y="135"/>
                </a:cubicBezTo>
                <a:cubicBezTo>
                  <a:pt x="373" y="154"/>
                  <a:pt x="373" y="164"/>
                  <a:pt x="369" y="166"/>
                </a:cubicBezTo>
                <a:cubicBezTo>
                  <a:pt x="363" y="170"/>
                  <a:pt x="353" y="161"/>
                  <a:pt x="336" y="145"/>
                </a:cubicBezTo>
                <a:cubicBezTo>
                  <a:pt x="335" y="145"/>
                  <a:pt x="335" y="145"/>
                  <a:pt x="335" y="145"/>
                </a:cubicBezTo>
                <a:cubicBezTo>
                  <a:pt x="322" y="133"/>
                  <a:pt x="307" y="133"/>
                  <a:pt x="300" y="139"/>
                </a:cubicBezTo>
                <a:cubicBezTo>
                  <a:pt x="294" y="144"/>
                  <a:pt x="295" y="153"/>
                  <a:pt x="302" y="163"/>
                </a:cubicBezTo>
                <a:cubicBezTo>
                  <a:pt x="315" y="180"/>
                  <a:pt x="336" y="178"/>
                  <a:pt x="352" y="177"/>
                </a:cubicBezTo>
                <a:cubicBezTo>
                  <a:pt x="362" y="176"/>
                  <a:pt x="370" y="175"/>
                  <a:pt x="372" y="180"/>
                </a:cubicBezTo>
                <a:cubicBezTo>
                  <a:pt x="376" y="191"/>
                  <a:pt x="347" y="244"/>
                  <a:pt x="335" y="253"/>
                </a:cubicBezTo>
                <a:cubicBezTo>
                  <a:pt x="333" y="254"/>
                  <a:pt x="331" y="255"/>
                  <a:pt x="329" y="255"/>
                </a:cubicBezTo>
                <a:cubicBezTo>
                  <a:pt x="323" y="254"/>
                  <a:pt x="316" y="243"/>
                  <a:pt x="307" y="231"/>
                </a:cubicBezTo>
                <a:cubicBezTo>
                  <a:pt x="300" y="220"/>
                  <a:pt x="291" y="207"/>
                  <a:pt x="281" y="198"/>
                </a:cubicBezTo>
                <a:cubicBezTo>
                  <a:pt x="274" y="192"/>
                  <a:pt x="268" y="190"/>
                  <a:pt x="264" y="192"/>
                </a:cubicBezTo>
                <a:cubicBezTo>
                  <a:pt x="261" y="193"/>
                  <a:pt x="260" y="195"/>
                  <a:pt x="259" y="199"/>
                </a:cubicBezTo>
                <a:cubicBezTo>
                  <a:pt x="259" y="208"/>
                  <a:pt x="266" y="223"/>
                  <a:pt x="290" y="238"/>
                </a:cubicBezTo>
                <a:cubicBezTo>
                  <a:pt x="312" y="252"/>
                  <a:pt x="322" y="263"/>
                  <a:pt x="323" y="272"/>
                </a:cubicBezTo>
                <a:cubicBezTo>
                  <a:pt x="323" y="281"/>
                  <a:pt x="314" y="288"/>
                  <a:pt x="304" y="296"/>
                </a:cubicBezTo>
                <a:cubicBezTo>
                  <a:pt x="303" y="297"/>
                  <a:pt x="303" y="297"/>
                  <a:pt x="303" y="297"/>
                </a:cubicBezTo>
                <a:cubicBezTo>
                  <a:pt x="294" y="304"/>
                  <a:pt x="287" y="313"/>
                  <a:pt x="281" y="320"/>
                </a:cubicBezTo>
                <a:cubicBezTo>
                  <a:pt x="274" y="330"/>
                  <a:pt x="269" y="337"/>
                  <a:pt x="262" y="335"/>
                </a:cubicBezTo>
                <a:cubicBezTo>
                  <a:pt x="256" y="334"/>
                  <a:pt x="254" y="319"/>
                  <a:pt x="250" y="292"/>
                </a:cubicBezTo>
                <a:cubicBezTo>
                  <a:pt x="247" y="273"/>
                  <a:pt x="244" y="252"/>
                  <a:pt x="239" y="240"/>
                </a:cubicBezTo>
                <a:cubicBezTo>
                  <a:pt x="237" y="235"/>
                  <a:pt x="235" y="232"/>
                  <a:pt x="233" y="233"/>
                </a:cubicBezTo>
                <a:cubicBezTo>
                  <a:pt x="226" y="234"/>
                  <a:pt x="219" y="263"/>
                  <a:pt x="221" y="288"/>
                </a:cubicBezTo>
                <a:cubicBezTo>
                  <a:pt x="222" y="302"/>
                  <a:pt x="227" y="311"/>
                  <a:pt x="231" y="320"/>
                </a:cubicBezTo>
                <a:cubicBezTo>
                  <a:pt x="237" y="332"/>
                  <a:pt x="242" y="341"/>
                  <a:pt x="233" y="352"/>
                </a:cubicBezTo>
                <a:cubicBezTo>
                  <a:pt x="223" y="364"/>
                  <a:pt x="202" y="363"/>
                  <a:pt x="190" y="356"/>
                </a:cubicBezTo>
                <a:cubicBezTo>
                  <a:pt x="180" y="349"/>
                  <a:pt x="178" y="340"/>
                  <a:pt x="182" y="330"/>
                </a:cubicBezTo>
                <a:cubicBezTo>
                  <a:pt x="191" y="312"/>
                  <a:pt x="190" y="291"/>
                  <a:pt x="184" y="282"/>
                </a:cubicBezTo>
                <a:cubicBezTo>
                  <a:pt x="182" y="279"/>
                  <a:pt x="180" y="278"/>
                  <a:pt x="177" y="278"/>
                </a:cubicBezTo>
                <a:cubicBezTo>
                  <a:pt x="175" y="278"/>
                  <a:pt x="174" y="279"/>
                  <a:pt x="172" y="282"/>
                </a:cubicBezTo>
                <a:cubicBezTo>
                  <a:pt x="163" y="294"/>
                  <a:pt x="158" y="331"/>
                  <a:pt x="163" y="358"/>
                </a:cubicBezTo>
                <a:cubicBezTo>
                  <a:pt x="169" y="386"/>
                  <a:pt x="166" y="388"/>
                  <a:pt x="148" y="392"/>
                </a:cubicBezTo>
                <a:cubicBezTo>
                  <a:pt x="146" y="392"/>
                  <a:pt x="143" y="393"/>
                  <a:pt x="140" y="393"/>
                </a:cubicBezTo>
                <a:cubicBezTo>
                  <a:pt x="124" y="397"/>
                  <a:pt x="119" y="407"/>
                  <a:pt x="116" y="412"/>
                </a:cubicBezTo>
                <a:cubicBezTo>
                  <a:pt x="114" y="415"/>
                  <a:pt x="112" y="418"/>
                  <a:pt x="110" y="418"/>
                </a:cubicBezTo>
                <a:close/>
                <a:moveTo>
                  <a:pt x="145" y="144"/>
                </a:moveTo>
                <a:cubicBezTo>
                  <a:pt x="154" y="153"/>
                  <a:pt x="168" y="160"/>
                  <a:pt x="176" y="161"/>
                </a:cubicBezTo>
                <a:cubicBezTo>
                  <a:pt x="181" y="162"/>
                  <a:pt x="183" y="162"/>
                  <a:pt x="183" y="161"/>
                </a:cubicBezTo>
                <a:cubicBezTo>
                  <a:pt x="183" y="161"/>
                  <a:pt x="183" y="161"/>
                  <a:pt x="183" y="160"/>
                </a:cubicBezTo>
                <a:cubicBezTo>
                  <a:pt x="176" y="146"/>
                  <a:pt x="166" y="141"/>
                  <a:pt x="153" y="143"/>
                </a:cubicBezTo>
                <a:cubicBezTo>
                  <a:pt x="152" y="143"/>
                  <a:pt x="152" y="143"/>
                  <a:pt x="152" y="143"/>
                </a:cubicBezTo>
                <a:cubicBezTo>
                  <a:pt x="150" y="143"/>
                  <a:pt x="147" y="144"/>
                  <a:pt x="145" y="144"/>
                </a:cubicBezTo>
                <a:close/>
                <a:moveTo>
                  <a:pt x="189" y="107"/>
                </a:moveTo>
                <a:cubicBezTo>
                  <a:pt x="190" y="112"/>
                  <a:pt x="197" y="120"/>
                  <a:pt x="203" y="123"/>
                </a:cubicBezTo>
                <a:cubicBezTo>
                  <a:pt x="206" y="125"/>
                  <a:pt x="208" y="125"/>
                  <a:pt x="208" y="125"/>
                </a:cubicBezTo>
                <a:cubicBezTo>
                  <a:pt x="208" y="125"/>
                  <a:pt x="208" y="124"/>
                  <a:pt x="204" y="117"/>
                </a:cubicBezTo>
                <a:cubicBezTo>
                  <a:pt x="198" y="107"/>
                  <a:pt x="195" y="107"/>
                  <a:pt x="189" y="107"/>
                </a:cubicBezTo>
                <a:close/>
              </a:path>
            </a:pathLst>
          </a:custGeom>
          <a:solidFill>
            <a:srgbClr val="E2B7A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22935787" y="12305997"/>
            <a:ext cx="635000" cy="635000"/>
          </a:xfrm>
          <a:prstGeom prst="ellipse">
            <a:avLst/>
          </a:prstGeom>
          <a:solidFill>
            <a:srgbClr val="8D907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0A06-B2D4-43AE-B209-43AB3562C227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04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2935787" y="12305997"/>
            <a:ext cx="635000" cy="635000"/>
          </a:xfrm>
          <a:prstGeom prst="ellipse">
            <a:avLst/>
          </a:prstGeom>
          <a:solidFill>
            <a:srgbClr val="8D907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Rectangle 6"/>
          <p:cNvSpPr/>
          <p:nvPr/>
        </p:nvSpPr>
        <p:spPr>
          <a:xfrm>
            <a:off x="1762816" y="0"/>
            <a:ext cx="10430772" cy="13716000"/>
          </a:xfrm>
          <a:prstGeom prst="rect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brightnessContrast bright="-6000" contrast="22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0A06-B2D4-43AE-B209-43AB3562C227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/>
        <p:txBody>
          <a:bodyPr>
            <a:noAutofit/>
          </a:bodyPr>
          <a:lstStyle/>
          <a:p>
            <a:r>
              <a:rPr lang="en-US" dirty="0"/>
              <a:t>COMPANY PROFILE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7"/>
          </p:nvPr>
        </p:nvSpPr>
        <p:spPr/>
        <p:txBody>
          <a:bodyPr>
            <a:noAutofit/>
          </a:bodyPr>
          <a:lstStyle/>
          <a:p>
            <a:r>
              <a:rPr lang="en-US" dirty="0" err="1">
                <a:latin typeface="Work Sans" panose="00000500000000000000" pitchFamily="2" charset="0"/>
              </a:rPr>
              <a:t>Lorem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ipsum</a:t>
            </a:r>
            <a:r>
              <a:rPr lang="en-US" dirty="0">
                <a:latin typeface="Work Sans" panose="00000500000000000000" pitchFamily="2" charset="0"/>
              </a:rPr>
              <a:t> dolor sit </a:t>
            </a:r>
            <a:r>
              <a:rPr lang="en-US" dirty="0" err="1">
                <a:latin typeface="Work Sans" panose="00000500000000000000" pitchFamily="2" charset="0"/>
              </a:rPr>
              <a:t>amet</a:t>
            </a:r>
            <a:r>
              <a:rPr lang="en-US" dirty="0">
                <a:latin typeface="Work Sans" panose="00000500000000000000" pitchFamily="2" charset="0"/>
              </a:rPr>
              <a:t>, </a:t>
            </a:r>
            <a:r>
              <a:rPr lang="en-US" dirty="0" err="1">
                <a:latin typeface="Work Sans" panose="00000500000000000000" pitchFamily="2" charset="0"/>
              </a:rPr>
              <a:t>conse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ctetur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adi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piscing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elit</a:t>
            </a:r>
            <a:r>
              <a:rPr lang="en-US" dirty="0">
                <a:latin typeface="Work Sans" panose="00000500000000000000" pitchFamily="2" charset="0"/>
              </a:rPr>
              <a:t>. </a:t>
            </a:r>
            <a:r>
              <a:rPr lang="en-US" dirty="0" err="1">
                <a:latin typeface="Work Sans" panose="00000500000000000000" pitchFamily="2" charset="0"/>
              </a:rPr>
              <a:t>Aliquam</a:t>
            </a:r>
            <a:r>
              <a:rPr lang="en-US" dirty="0">
                <a:latin typeface="Work Sans" panose="00000500000000000000" pitchFamily="2" charset="0"/>
              </a:rPr>
              <a:t> dictum </a:t>
            </a:r>
            <a:r>
              <a:rPr lang="en-US" dirty="0" err="1">
                <a:latin typeface="Work Sans" panose="00000500000000000000" pitchFamily="2" charset="0"/>
              </a:rPr>
              <a:t>turpis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tristique</a:t>
            </a:r>
            <a:r>
              <a:rPr lang="en-US" dirty="0">
                <a:latin typeface="Work Sans" panose="00000500000000000000" pitchFamily="2" charset="0"/>
              </a:rPr>
              <a:t>.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8"/>
          </p:nvPr>
        </p:nvSpPr>
        <p:spPr/>
        <p:txBody>
          <a:bodyPr>
            <a:noAutofit/>
          </a:bodyPr>
          <a:lstStyle/>
          <a:p>
            <a:r>
              <a:rPr lang="en-US" dirty="0" err="1">
                <a:latin typeface="Work Sans" panose="00000500000000000000" pitchFamily="2" charset="0"/>
              </a:rPr>
              <a:t>Lorem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ipsum</a:t>
            </a:r>
            <a:r>
              <a:rPr lang="en-US" dirty="0">
                <a:latin typeface="Work Sans" panose="00000500000000000000" pitchFamily="2" charset="0"/>
              </a:rPr>
              <a:t> dolor sit </a:t>
            </a:r>
            <a:r>
              <a:rPr lang="en-US" dirty="0" err="1">
                <a:latin typeface="Work Sans" panose="00000500000000000000" pitchFamily="2" charset="0"/>
              </a:rPr>
              <a:t>amet</a:t>
            </a:r>
            <a:r>
              <a:rPr lang="en-US" dirty="0">
                <a:latin typeface="Work Sans" panose="00000500000000000000" pitchFamily="2" charset="0"/>
              </a:rPr>
              <a:t>, </a:t>
            </a:r>
            <a:r>
              <a:rPr lang="en-US" dirty="0" err="1">
                <a:latin typeface="Work Sans" panose="00000500000000000000" pitchFamily="2" charset="0"/>
              </a:rPr>
              <a:t>conse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ctetur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adi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piscing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elit</a:t>
            </a:r>
            <a:r>
              <a:rPr lang="en-US" dirty="0">
                <a:latin typeface="Work Sans" panose="00000500000000000000" pitchFamily="2" charset="0"/>
              </a:rPr>
              <a:t>. </a:t>
            </a:r>
            <a:r>
              <a:rPr lang="en-US" dirty="0" err="1">
                <a:latin typeface="Work Sans" panose="00000500000000000000" pitchFamily="2" charset="0"/>
              </a:rPr>
              <a:t>Aliquam</a:t>
            </a:r>
            <a:r>
              <a:rPr lang="en-US" dirty="0">
                <a:latin typeface="Work Sans" panose="00000500000000000000" pitchFamily="2" charset="0"/>
              </a:rPr>
              <a:t> dictum </a:t>
            </a:r>
            <a:r>
              <a:rPr lang="en-US" dirty="0" err="1">
                <a:latin typeface="Work Sans" panose="00000500000000000000" pitchFamily="2" charset="0"/>
              </a:rPr>
              <a:t>turpis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tristique</a:t>
            </a:r>
            <a:r>
              <a:rPr lang="en-US" dirty="0">
                <a:latin typeface="Work Sans" panose="00000500000000000000" pitchFamily="2" charset="0"/>
              </a:rPr>
              <a:t>. 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9"/>
          </p:nvPr>
        </p:nvSpPr>
        <p:spPr/>
        <p:txBody>
          <a:bodyPr>
            <a:noAutofit/>
          </a:bodyPr>
          <a:lstStyle/>
          <a:p>
            <a:r>
              <a:rPr lang="en-US" dirty="0" err="1">
                <a:latin typeface="Work Sans" panose="00000500000000000000" pitchFamily="2" charset="0"/>
              </a:rPr>
              <a:t>Lorem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ipsum</a:t>
            </a:r>
            <a:r>
              <a:rPr lang="en-US" dirty="0">
                <a:latin typeface="Work Sans" panose="00000500000000000000" pitchFamily="2" charset="0"/>
              </a:rPr>
              <a:t> dolor sit </a:t>
            </a:r>
            <a:r>
              <a:rPr lang="en-US" dirty="0" err="1">
                <a:latin typeface="Work Sans" panose="00000500000000000000" pitchFamily="2" charset="0"/>
              </a:rPr>
              <a:t>amet</a:t>
            </a:r>
            <a:r>
              <a:rPr lang="en-US" dirty="0">
                <a:latin typeface="Work Sans" panose="00000500000000000000" pitchFamily="2" charset="0"/>
              </a:rPr>
              <a:t>, </a:t>
            </a:r>
            <a:r>
              <a:rPr lang="en-US" dirty="0" err="1">
                <a:latin typeface="Work Sans" panose="00000500000000000000" pitchFamily="2" charset="0"/>
              </a:rPr>
              <a:t>conse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ctetur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adi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piscing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elit</a:t>
            </a:r>
            <a:r>
              <a:rPr lang="en-US" dirty="0">
                <a:latin typeface="Work Sans" panose="00000500000000000000" pitchFamily="2" charset="0"/>
              </a:rPr>
              <a:t>. </a:t>
            </a:r>
            <a:r>
              <a:rPr lang="en-US" dirty="0" err="1">
                <a:latin typeface="Work Sans" panose="00000500000000000000" pitchFamily="2" charset="0"/>
              </a:rPr>
              <a:t>Aliquam</a:t>
            </a:r>
            <a:r>
              <a:rPr lang="en-US" dirty="0">
                <a:latin typeface="Work Sans" panose="00000500000000000000" pitchFamily="2" charset="0"/>
              </a:rPr>
              <a:t> dictum </a:t>
            </a:r>
            <a:r>
              <a:rPr lang="en-US" dirty="0" err="1">
                <a:latin typeface="Work Sans" panose="00000500000000000000" pitchFamily="2" charset="0"/>
              </a:rPr>
              <a:t>turpis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tristique</a:t>
            </a:r>
            <a:r>
              <a:rPr lang="en-US" dirty="0">
                <a:latin typeface="Work Sans" panose="00000500000000000000" pitchFamily="2" charset="0"/>
              </a:rPr>
              <a:t>. 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>
                <a:latin typeface="Ovo" panose="02020502070400060406" pitchFamily="18" charset="0"/>
              </a:rPr>
              <a:t>Education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>
                <a:latin typeface="Ovo" panose="02020502070400060406" pitchFamily="18" charset="0"/>
              </a:rPr>
              <a:t>Progress</a:t>
            </a:r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 err="1">
                <a:latin typeface="Ovo" panose="02020502070400060406" pitchFamily="18" charset="0"/>
              </a:rPr>
              <a:t>Productifity</a:t>
            </a:r>
            <a:endParaRPr lang="en-US" dirty="0">
              <a:latin typeface="Ovo" panose="02020502070400060406" pitchFamily="18" charset="0"/>
            </a:endParaRPr>
          </a:p>
        </p:txBody>
      </p:sp>
      <p:sp>
        <p:nvSpPr>
          <p:cNvPr id="15" name="Freeform 27"/>
          <p:cNvSpPr>
            <a:spLocks/>
          </p:cNvSpPr>
          <p:nvPr/>
        </p:nvSpPr>
        <p:spPr bwMode="auto">
          <a:xfrm rot="3082041">
            <a:off x="3290741" y="1978579"/>
            <a:ext cx="1320575" cy="1464890"/>
          </a:xfrm>
          <a:custGeom>
            <a:avLst/>
            <a:gdLst>
              <a:gd name="T0" fmla="*/ 143 w 210"/>
              <a:gd name="T1" fmla="*/ 166 h 201"/>
              <a:gd name="T2" fmla="*/ 162 w 210"/>
              <a:gd name="T3" fmla="*/ 162 h 201"/>
              <a:gd name="T4" fmla="*/ 206 w 210"/>
              <a:gd name="T5" fmla="*/ 127 h 201"/>
              <a:gd name="T6" fmla="*/ 162 w 210"/>
              <a:gd name="T7" fmla="*/ 71 h 201"/>
              <a:gd name="T8" fmla="*/ 96 w 210"/>
              <a:gd name="T9" fmla="*/ 5 h 201"/>
              <a:gd name="T10" fmla="*/ 15 w 210"/>
              <a:gd name="T11" fmla="*/ 38 h 201"/>
              <a:gd name="T12" fmla="*/ 11 w 210"/>
              <a:gd name="T13" fmla="*/ 110 h 201"/>
              <a:gd name="T14" fmla="*/ 60 w 210"/>
              <a:gd name="T15" fmla="*/ 199 h 201"/>
              <a:gd name="T16" fmla="*/ 143 w 210"/>
              <a:gd name="T17" fmla="*/ 166 h 201"/>
              <a:gd name="connsiteX0" fmla="*/ 2519 w 9488"/>
              <a:gd name="connsiteY0" fmla="*/ 9707 h 9777"/>
              <a:gd name="connsiteX1" fmla="*/ 7376 w 9488"/>
              <a:gd name="connsiteY1" fmla="*/ 7867 h 9777"/>
              <a:gd name="connsiteX2" fmla="*/ 9472 w 9488"/>
              <a:gd name="connsiteY2" fmla="*/ 6125 h 9777"/>
              <a:gd name="connsiteX3" fmla="*/ 7376 w 9488"/>
              <a:gd name="connsiteY3" fmla="*/ 3339 h 9777"/>
              <a:gd name="connsiteX4" fmla="*/ 4233 w 9488"/>
              <a:gd name="connsiteY4" fmla="*/ 56 h 9777"/>
              <a:gd name="connsiteX5" fmla="*/ 376 w 9488"/>
              <a:gd name="connsiteY5" fmla="*/ 1698 h 9777"/>
              <a:gd name="connsiteX6" fmla="*/ 186 w 9488"/>
              <a:gd name="connsiteY6" fmla="*/ 5280 h 9777"/>
              <a:gd name="connsiteX7" fmla="*/ 2519 w 9488"/>
              <a:gd name="connsiteY7" fmla="*/ 9707 h 9777"/>
              <a:gd name="connsiteX0" fmla="*/ 2655 w 10000"/>
              <a:gd name="connsiteY0" fmla="*/ 9928 h 10186"/>
              <a:gd name="connsiteX1" fmla="*/ 7225 w 10000"/>
              <a:gd name="connsiteY1" fmla="*/ 9272 h 10186"/>
              <a:gd name="connsiteX2" fmla="*/ 9983 w 10000"/>
              <a:gd name="connsiteY2" fmla="*/ 6265 h 10186"/>
              <a:gd name="connsiteX3" fmla="*/ 7774 w 10000"/>
              <a:gd name="connsiteY3" fmla="*/ 3415 h 10186"/>
              <a:gd name="connsiteX4" fmla="*/ 4461 w 10000"/>
              <a:gd name="connsiteY4" fmla="*/ 57 h 10186"/>
              <a:gd name="connsiteX5" fmla="*/ 396 w 10000"/>
              <a:gd name="connsiteY5" fmla="*/ 1737 h 10186"/>
              <a:gd name="connsiteX6" fmla="*/ 196 w 10000"/>
              <a:gd name="connsiteY6" fmla="*/ 5400 h 10186"/>
              <a:gd name="connsiteX7" fmla="*/ 2655 w 10000"/>
              <a:gd name="connsiteY7" fmla="*/ 9928 h 10186"/>
              <a:gd name="connsiteX0" fmla="*/ 2655 w 10000"/>
              <a:gd name="connsiteY0" fmla="*/ 9928 h 10227"/>
              <a:gd name="connsiteX1" fmla="*/ 7225 w 10000"/>
              <a:gd name="connsiteY1" fmla="*/ 9272 h 10227"/>
              <a:gd name="connsiteX2" fmla="*/ 9983 w 10000"/>
              <a:gd name="connsiteY2" fmla="*/ 6265 h 10227"/>
              <a:gd name="connsiteX3" fmla="*/ 7774 w 10000"/>
              <a:gd name="connsiteY3" fmla="*/ 3415 h 10227"/>
              <a:gd name="connsiteX4" fmla="*/ 4461 w 10000"/>
              <a:gd name="connsiteY4" fmla="*/ 57 h 10227"/>
              <a:gd name="connsiteX5" fmla="*/ 396 w 10000"/>
              <a:gd name="connsiteY5" fmla="*/ 1737 h 10227"/>
              <a:gd name="connsiteX6" fmla="*/ 196 w 10000"/>
              <a:gd name="connsiteY6" fmla="*/ 5400 h 10227"/>
              <a:gd name="connsiteX7" fmla="*/ 2655 w 10000"/>
              <a:gd name="connsiteY7" fmla="*/ 9928 h 10227"/>
              <a:gd name="connsiteX0" fmla="*/ 2655 w 10000"/>
              <a:gd name="connsiteY0" fmla="*/ 9927 h 10226"/>
              <a:gd name="connsiteX1" fmla="*/ 7225 w 10000"/>
              <a:gd name="connsiteY1" fmla="*/ 9271 h 10226"/>
              <a:gd name="connsiteX2" fmla="*/ 9983 w 10000"/>
              <a:gd name="connsiteY2" fmla="*/ 6264 h 10226"/>
              <a:gd name="connsiteX3" fmla="*/ 7840 w 10000"/>
              <a:gd name="connsiteY3" fmla="*/ 3236 h 10226"/>
              <a:gd name="connsiteX4" fmla="*/ 4461 w 10000"/>
              <a:gd name="connsiteY4" fmla="*/ 56 h 10226"/>
              <a:gd name="connsiteX5" fmla="*/ 396 w 10000"/>
              <a:gd name="connsiteY5" fmla="*/ 1736 h 10226"/>
              <a:gd name="connsiteX6" fmla="*/ 196 w 10000"/>
              <a:gd name="connsiteY6" fmla="*/ 5399 h 10226"/>
              <a:gd name="connsiteX7" fmla="*/ 2655 w 10000"/>
              <a:gd name="connsiteY7" fmla="*/ 9927 h 10226"/>
              <a:gd name="connsiteX0" fmla="*/ 2740 w 10085"/>
              <a:gd name="connsiteY0" fmla="*/ 9927 h 10239"/>
              <a:gd name="connsiteX1" fmla="*/ 7310 w 10085"/>
              <a:gd name="connsiteY1" fmla="*/ 9271 h 10239"/>
              <a:gd name="connsiteX2" fmla="*/ 10068 w 10085"/>
              <a:gd name="connsiteY2" fmla="*/ 6264 h 10239"/>
              <a:gd name="connsiteX3" fmla="*/ 7925 w 10085"/>
              <a:gd name="connsiteY3" fmla="*/ 3236 h 10239"/>
              <a:gd name="connsiteX4" fmla="*/ 4546 w 10085"/>
              <a:gd name="connsiteY4" fmla="*/ 56 h 10239"/>
              <a:gd name="connsiteX5" fmla="*/ 481 w 10085"/>
              <a:gd name="connsiteY5" fmla="*/ 1736 h 10239"/>
              <a:gd name="connsiteX6" fmla="*/ 83 w 10085"/>
              <a:gd name="connsiteY6" fmla="*/ 5221 h 10239"/>
              <a:gd name="connsiteX7" fmla="*/ 2740 w 10085"/>
              <a:gd name="connsiteY7" fmla="*/ 9927 h 10239"/>
              <a:gd name="connsiteX0" fmla="*/ 2657 w 10002"/>
              <a:gd name="connsiteY0" fmla="*/ 9927 h 10239"/>
              <a:gd name="connsiteX1" fmla="*/ 7227 w 10002"/>
              <a:gd name="connsiteY1" fmla="*/ 9271 h 10239"/>
              <a:gd name="connsiteX2" fmla="*/ 9985 w 10002"/>
              <a:gd name="connsiteY2" fmla="*/ 6264 h 10239"/>
              <a:gd name="connsiteX3" fmla="*/ 7842 w 10002"/>
              <a:gd name="connsiteY3" fmla="*/ 3236 h 10239"/>
              <a:gd name="connsiteX4" fmla="*/ 4463 w 10002"/>
              <a:gd name="connsiteY4" fmla="*/ 56 h 10239"/>
              <a:gd name="connsiteX5" fmla="*/ 398 w 10002"/>
              <a:gd name="connsiteY5" fmla="*/ 1736 h 10239"/>
              <a:gd name="connsiteX6" fmla="*/ 0 w 10002"/>
              <a:gd name="connsiteY6" fmla="*/ 5221 h 10239"/>
              <a:gd name="connsiteX7" fmla="*/ 2657 w 10002"/>
              <a:gd name="connsiteY7" fmla="*/ 9927 h 10239"/>
              <a:gd name="connsiteX0" fmla="*/ 2657 w 10002"/>
              <a:gd name="connsiteY0" fmla="*/ 9927 h 10200"/>
              <a:gd name="connsiteX1" fmla="*/ 7227 w 10002"/>
              <a:gd name="connsiteY1" fmla="*/ 9271 h 10200"/>
              <a:gd name="connsiteX2" fmla="*/ 9985 w 10002"/>
              <a:gd name="connsiteY2" fmla="*/ 6264 h 10200"/>
              <a:gd name="connsiteX3" fmla="*/ 7842 w 10002"/>
              <a:gd name="connsiteY3" fmla="*/ 3236 h 10200"/>
              <a:gd name="connsiteX4" fmla="*/ 4463 w 10002"/>
              <a:gd name="connsiteY4" fmla="*/ 56 h 10200"/>
              <a:gd name="connsiteX5" fmla="*/ 398 w 10002"/>
              <a:gd name="connsiteY5" fmla="*/ 1736 h 10200"/>
              <a:gd name="connsiteX6" fmla="*/ 0 w 10002"/>
              <a:gd name="connsiteY6" fmla="*/ 5221 h 10200"/>
              <a:gd name="connsiteX7" fmla="*/ 2657 w 10002"/>
              <a:gd name="connsiteY7" fmla="*/ 9927 h 10200"/>
              <a:gd name="connsiteX0" fmla="*/ 2657 w 10002"/>
              <a:gd name="connsiteY0" fmla="*/ 9927 h 9934"/>
              <a:gd name="connsiteX1" fmla="*/ 9985 w 10002"/>
              <a:gd name="connsiteY1" fmla="*/ 6264 h 9934"/>
              <a:gd name="connsiteX2" fmla="*/ 7842 w 10002"/>
              <a:gd name="connsiteY2" fmla="*/ 3236 h 9934"/>
              <a:gd name="connsiteX3" fmla="*/ 4463 w 10002"/>
              <a:gd name="connsiteY3" fmla="*/ 56 h 9934"/>
              <a:gd name="connsiteX4" fmla="*/ 398 w 10002"/>
              <a:gd name="connsiteY4" fmla="*/ 1736 h 9934"/>
              <a:gd name="connsiteX5" fmla="*/ 0 w 10002"/>
              <a:gd name="connsiteY5" fmla="*/ 5221 h 9934"/>
              <a:gd name="connsiteX6" fmla="*/ 2657 w 10002"/>
              <a:gd name="connsiteY6" fmla="*/ 9927 h 9934"/>
              <a:gd name="connsiteX0" fmla="*/ 2656 w 10000"/>
              <a:gd name="connsiteY0" fmla="*/ 9993 h 10419"/>
              <a:gd name="connsiteX1" fmla="*/ 9983 w 10000"/>
              <a:gd name="connsiteY1" fmla="*/ 6306 h 10419"/>
              <a:gd name="connsiteX2" fmla="*/ 7840 w 10000"/>
              <a:gd name="connsiteY2" fmla="*/ 3257 h 10419"/>
              <a:gd name="connsiteX3" fmla="*/ 4462 w 10000"/>
              <a:gd name="connsiteY3" fmla="*/ 56 h 10419"/>
              <a:gd name="connsiteX4" fmla="*/ 398 w 10000"/>
              <a:gd name="connsiteY4" fmla="*/ 1748 h 10419"/>
              <a:gd name="connsiteX5" fmla="*/ 0 w 10000"/>
              <a:gd name="connsiteY5" fmla="*/ 5256 h 10419"/>
              <a:gd name="connsiteX6" fmla="*/ 2656 w 10000"/>
              <a:gd name="connsiteY6" fmla="*/ 9993 h 10419"/>
              <a:gd name="connsiteX0" fmla="*/ 2656 w 10000"/>
              <a:gd name="connsiteY0" fmla="*/ 9993 h 10405"/>
              <a:gd name="connsiteX1" fmla="*/ 9983 w 10000"/>
              <a:gd name="connsiteY1" fmla="*/ 6306 h 10405"/>
              <a:gd name="connsiteX2" fmla="*/ 7840 w 10000"/>
              <a:gd name="connsiteY2" fmla="*/ 3257 h 10405"/>
              <a:gd name="connsiteX3" fmla="*/ 4462 w 10000"/>
              <a:gd name="connsiteY3" fmla="*/ 56 h 10405"/>
              <a:gd name="connsiteX4" fmla="*/ 398 w 10000"/>
              <a:gd name="connsiteY4" fmla="*/ 1748 h 10405"/>
              <a:gd name="connsiteX5" fmla="*/ 0 w 10000"/>
              <a:gd name="connsiteY5" fmla="*/ 5256 h 10405"/>
              <a:gd name="connsiteX6" fmla="*/ 2656 w 10000"/>
              <a:gd name="connsiteY6" fmla="*/ 9993 h 10405"/>
              <a:gd name="connsiteX0" fmla="*/ 2656 w 10004"/>
              <a:gd name="connsiteY0" fmla="*/ 9966 h 10378"/>
              <a:gd name="connsiteX1" fmla="*/ 9983 w 10004"/>
              <a:gd name="connsiteY1" fmla="*/ 6279 h 10378"/>
              <a:gd name="connsiteX2" fmla="*/ 8147 w 10004"/>
              <a:gd name="connsiteY2" fmla="*/ 2692 h 10378"/>
              <a:gd name="connsiteX3" fmla="*/ 4462 w 10004"/>
              <a:gd name="connsiteY3" fmla="*/ 29 h 10378"/>
              <a:gd name="connsiteX4" fmla="*/ 398 w 10004"/>
              <a:gd name="connsiteY4" fmla="*/ 1721 h 10378"/>
              <a:gd name="connsiteX5" fmla="*/ 0 w 10004"/>
              <a:gd name="connsiteY5" fmla="*/ 5229 h 10378"/>
              <a:gd name="connsiteX6" fmla="*/ 2656 w 10004"/>
              <a:gd name="connsiteY6" fmla="*/ 9966 h 10378"/>
              <a:gd name="connsiteX0" fmla="*/ 2656 w 10004"/>
              <a:gd name="connsiteY0" fmla="*/ 9966 h 10558"/>
              <a:gd name="connsiteX1" fmla="*/ 9983 w 10004"/>
              <a:gd name="connsiteY1" fmla="*/ 6279 h 10558"/>
              <a:gd name="connsiteX2" fmla="*/ 8147 w 10004"/>
              <a:gd name="connsiteY2" fmla="*/ 2692 h 10558"/>
              <a:gd name="connsiteX3" fmla="*/ 4462 w 10004"/>
              <a:gd name="connsiteY3" fmla="*/ 29 h 10558"/>
              <a:gd name="connsiteX4" fmla="*/ 398 w 10004"/>
              <a:gd name="connsiteY4" fmla="*/ 1721 h 10558"/>
              <a:gd name="connsiteX5" fmla="*/ 0 w 10004"/>
              <a:gd name="connsiteY5" fmla="*/ 5229 h 10558"/>
              <a:gd name="connsiteX6" fmla="*/ 2656 w 10004"/>
              <a:gd name="connsiteY6" fmla="*/ 9966 h 10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4" h="10558">
                <a:moveTo>
                  <a:pt x="2656" y="9966"/>
                </a:moveTo>
                <a:cubicBezTo>
                  <a:pt x="6983" y="12263"/>
                  <a:pt x="10085" y="7199"/>
                  <a:pt x="9983" y="6279"/>
                </a:cubicBezTo>
                <a:cubicBezTo>
                  <a:pt x="10183" y="4794"/>
                  <a:pt x="8950" y="3257"/>
                  <a:pt x="8147" y="2692"/>
                </a:cubicBezTo>
                <a:cubicBezTo>
                  <a:pt x="7345" y="2078"/>
                  <a:pt x="5753" y="191"/>
                  <a:pt x="4462" y="29"/>
                </a:cubicBezTo>
                <a:cubicBezTo>
                  <a:pt x="3171" y="-133"/>
                  <a:pt x="1201" y="388"/>
                  <a:pt x="398" y="1721"/>
                </a:cubicBezTo>
                <a:cubicBezTo>
                  <a:pt x="-354" y="3103"/>
                  <a:pt x="285" y="3004"/>
                  <a:pt x="0" y="5229"/>
                </a:cubicBezTo>
                <a:cubicBezTo>
                  <a:pt x="0" y="7431"/>
                  <a:pt x="1453" y="9286"/>
                  <a:pt x="2656" y="9966"/>
                </a:cubicBezTo>
                <a:close/>
              </a:path>
            </a:pathLst>
          </a:custGeom>
          <a:solidFill>
            <a:srgbClr val="8D907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226"/>
          <p:cNvSpPr>
            <a:spLocks noEditPoints="1"/>
          </p:cNvSpPr>
          <p:nvPr/>
        </p:nvSpPr>
        <p:spPr bwMode="auto">
          <a:xfrm>
            <a:off x="3624358" y="2488348"/>
            <a:ext cx="664051" cy="445352"/>
          </a:xfrm>
          <a:custGeom>
            <a:avLst/>
            <a:gdLst>
              <a:gd name="T0" fmla="*/ 786513 w 87"/>
              <a:gd name="T1" fmla="*/ 137948 h 58"/>
              <a:gd name="T2" fmla="*/ 402402 w 87"/>
              <a:gd name="T3" fmla="*/ 266700 h 58"/>
              <a:gd name="T4" fmla="*/ 393257 w 87"/>
              <a:gd name="T5" fmla="*/ 266700 h 58"/>
              <a:gd name="T6" fmla="*/ 393257 w 87"/>
              <a:gd name="T7" fmla="*/ 266700 h 58"/>
              <a:gd name="T8" fmla="*/ 164619 w 87"/>
              <a:gd name="T9" fmla="*/ 193128 h 58"/>
              <a:gd name="T10" fmla="*/ 128037 w 87"/>
              <a:gd name="T11" fmla="*/ 294290 h 58"/>
              <a:gd name="T12" fmla="*/ 155474 w 87"/>
              <a:gd name="T13" fmla="*/ 331076 h 58"/>
              <a:gd name="T14" fmla="*/ 137183 w 87"/>
              <a:gd name="T15" fmla="*/ 367862 h 58"/>
              <a:gd name="T16" fmla="*/ 155474 w 87"/>
              <a:gd name="T17" fmla="*/ 515007 h 58"/>
              <a:gd name="T18" fmla="*/ 146328 w 87"/>
              <a:gd name="T19" fmla="*/ 524203 h 58"/>
              <a:gd name="T20" fmla="*/ 146328 w 87"/>
              <a:gd name="T21" fmla="*/ 533400 h 58"/>
              <a:gd name="T22" fmla="*/ 73164 w 87"/>
              <a:gd name="T23" fmla="*/ 533400 h 58"/>
              <a:gd name="T24" fmla="*/ 64019 w 87"/>
              <a:gd name="T25" fmla="*/ 524203 h 58"/>
              <a:gd name="T26" fmla="*/ 64019 w 87"/>
              <a:gd name="T27" fmla="*/ 515007 h 58"/>
              <a:gd name="T28" fmla="*/ 82310 w 87"/>
              <a:gd name="T29" fmla="*/ 367862 h 58"/>
              <a:gd name="T30" fmla="*/ 64019 w 87"/>
              <a:gd name="T31" fmla="*/ 331076 h 58"/>
              <a:gd name="T32" fmla="*/ 91455 w 87"/>
              <a:gd name="T33" fmla="*/ 294290 h 58"/>
              <a:gd name="T34" fmla="*/ 118892 w 87"/>
              <a:gd name="T35" fmla="*/ 174734 h 58"/>
              <a:gd name="T36" fmla="*/ 9146 w 87"/>
              <a:gd name="T37" fmla="*/ 137948 h 58"/>
              <a:gd name="T38" fmla="*/ 0 w 87"/>
              <a:gd name="T39" fmla="*/ 128752 h 58"/>
              <a:gd name="T40" fmla="*/ 9146 w 87"/>
              <a:gd name="T41" fmla="*/ 119555 h 58"/>
              <a:gd name="T42" fmla="*/ 393257 w 87"/>
              <a:gd name="T43" fmla="*/ 0 h 58"/>
              <a:gd name="T44" fmla="*/ 393257 w 87"/>
              <a:gd name="T45" fmla="*/ 0 h 58"/>
              <a:gd name="T46" fmla="*/ 402402 w 87"/>
              <a:gd name="T47" fmla="*/ 0 h 58"/>
              <a:gd name="T48" fmla="*/ 786513 w 87"/>
              <a:gd name="T49" fmla="*/ 119555 h 58"/>
              <a:gd name="T50" fmla="*/ 795659 w 87"/>
              <a:gd name="T51" fmla="*/ 128752 h 58"/>
              <a:gd name="T52" fmla="*/ 786513 w 87"/>
              <a:gd name="T53" fmla="*/ 137948 h 58"/>
              <a:gd name="T54" fmla="*/ 621894 w 87"/>
              <a:gd name="T55" fmla="*/ 349469 h 58"/>
              <a:gd name="T56" fmla="*/ 393257 w 87"/>
              <a:gd name="T57" fmla="*/ 441434 h 58"/>
              <a:gd name="T58" fmla="*/ 173765 w 87"/>
              <a:gd name="T59" fmla="*/ 349469 h 58"/>
              <a:gd name="T60" fmla="*/ 182910 w 87"/>
              <a:gd name="T61" fmla="*/ 239110 h 58"/>
              <a:gd name="T62" fmla="*/ 384111 w 87"/>
              <a:gd name="T63" fmla="*/ 303486 h 58"/>
              <a:gd name="T64" fmla="*/ 393257 w 87"/>
              <a:gd name="T65" fmla="*/ 312683 h 58"/>
              <a:gd name="T66" fmla="*/ 411548 w 87"/>
              <a:gd name="T67" fmla="*/ 303486 h 58"/>
              <a:gd name="T68" fmla="*/ 612749 w 87"/>
              <a:gd name="T69" fmla="*/ 239110 h 58"/>
              <a:gd name="T70" fmla="*/ 621894 w 87"/>
              <a:gd name="T71" fmla="*/ 349469 h 58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7" h="58">
                <a:moveTo>
                  <a:pt x="86" y="15"/>
                </a:moveTo>
                <a:cubicBezTo>
                  <a:pt x="44" y="29"/>
                  <a:pt x="44" y="29"/>
                  <a:pt x="44" y="29"/>
                </a:cubicBezTo>
                <a:cubicBezTo>
                  <a:pt x="44" y="29"/>
                  <a:pt x="44" y="29"/>
                  <a:pt x="43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18" y="21"/>
                  <a:pt x="18" y="21"/>
                  <a:pt x="18" y="21"/>
                </a:cubicBezTo>
                <a:cubicBezTo>
                  <a:pt x="16" y="23"/>
                  <a:pt x="15" y="27"/>
                  <a:pt x="14" y="32"/>
                </a:cubicBezTo>
                <a:cubicBezTo>
                  <a:pt x="16" y="33"/>
                  <a:pt x="17" y="34"/>
                  <a:pt x="17" y="36"/>
                </a:cubicBezTo>
                <a:cubicBezTo>
                  <a:pt x="17" y="38"/>
                  <a:pt x="16" y="39"/>
                  <a:pt x="15" y="40"/>
                </a:cubicBezTo>
                <a:cubicBezTo>
                  <a:pt x="17" y="56"/>
                  <a:pt x="17" y="56"/>
                  <a:pt x="17" y="56"/>
                </a:cubicBezTo>
                <a:cubicBezTo>
                  <a:pt x="17" y="57"/>
                  <a:pt x="17" y="57"/>
                  <a:pt x="16" y="57"/>
                </a:cubicBezTo>
                <a:cubicBezTo>
                  <a:pt x="16" y="58"/>
                  <a:pt x="16" y="58"/>
                  <a:pt x="16" y="58"/>
                </a:cubicBez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8" y="58"/>
                  <a:pt x="7" y="57"/>
                </a:cubicBezTo>
                <a:cubicBezTo>
                  <a:pt x="7" y="57"/>
                  <a:pt x="7" y="57"/>
                  <a:pt x="7" y="56"/>
                </a:cubicBezTo>
                <a:cubicBezTo>
                  <a:pt x="9" y="40"/>
                  <a:pt x="9" y="40"/>
                  <a:pt x="9" y="40"/>
                </a:cubicBezTo>
                <a:cubicBezTo>
                  <a:pt x="8" y="39"/>
                  <a:pt x="7" y="38"/>
                  <a:pt x="7" y="36"/>
                </a:cubicBezTo>
                <a:cubicBezTo>
                  <a:pt x="7" y="34"/>
                  <a:pt x="8" y="33"/>
                  <a:pt x="10" y="32"/>
                </a:cubicBezTo>
                <a:cubicBezTo>
                  <a:pt x="10" y="27"/>
                  <a:pt x="11" y="23"/>
                  <a:pt x="13" y="19"/>
                </a:cubicBezTo>
                <a:cubicBezTo>
                  <a:pt x="1" y="15"/>
                  <a:pt x="1" y="15"/>
                  <a:pt x="1" y="15"/>
                </a:cubicBezTo>
                <a:cubicBezTo>
                  <a:pt x="0" y="15"/>
                  <a:pt x="0" y="15"/>
                  <a:pt x="0" y="14"/>
                </a:cubicBezTo>
                <a:cubicBezTo>
                  <a:pt x="0" y="14"/>
                  <a:pt x="0" y="13"/>
                  <a:pt x="1" y="13"/>
                </a:cubicBezTo>
                <a:cubicBezTo>
                  <a:pt x="43" y="0"/>
                  <a:pt x="43" y="0"/>
                  <a:pt x="4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86" y="13"/>
                  <a:pt x="86" y="13"/>
                  <a:pt x="86" y="13"/>
                </a:cubicBezTo>
                <a:cubicBezTo>
                  <a:pt x="87" y="13"/>
                  <a:pt x="87" y="14"/>
                  <a:pt x="87" y="14"/>
                </a:cubicBezTo>
                <a:cubicBezTo>
                  <a:pt x="87" y="15"/>
                  <a:pt x="87" y="15"/>
                  <a:pt x="86" y="15"/>
                </a:cubicBezTo>
                <a:close/>
                <a:moveTo>
                  <a:pt x="68" y="38"/>
                </a:moveTo>
                <a:cubicBezTo>
                  <a:pt x="68" y="44"/>
                  <a:pt x="57" y="48"/>
                  <a:pt x="43" y="48"/>
                </a:cubicBezTo>
                <a:cubicBezTo>
                  <a:pt x="30" y="48"/>
                  <a:pt x="19" y="44"/>
                  <a:pt x="19" y="38"/>
                </a:cubicBezTo>
                <a:cubicBezTo>
                  <a:pt x="20" y="26"/>
                  <a:pt x="20" y="26"/>
                  <a:pt x="20" y="26"/>
                </a:cubicBezTo>
                <a:cubicBezTo>
                  <a:pt x="42" y="33"/>
                  <a:pt x="42" y="33"/>
                  <a:pt x="42" y="33"/>
                </a:cubicBezTo>
                <a:cubicBezTo>
                  <a:pt x="42" y="33"/>
                  <a:pt x="43" y="34"/>
                  <a:pt x="43" y="34"/>
                </a:cubicBezTo>
                <a:cubicBezTo>
                  <a:pt x="44" y="34"/>
                  <a:pt x="45" y="33"/>
                  <a:pt x="45" y="33"/>
                </a:cubicBezTo>
                <a:cubicBezTo>
                  <a:pt x="67" y="26"/>
                  <a:pt x="67" y="26"/>
                  <a:pt x="67" y="26"/>
                </a:cubicBezTo>
                <a:lnTo>
                  <a:pt x="68" y="38"/>
                </a:lnTo>
                <a:close/>
              </a:path>
            </a:pathLst>
          </a:custGeom>
          <a:solidFill>
            <a:srgbClr val="E2DACC"/>
          </a:solidFill>
          <a:ln>
            <a:noFill/>
          </a:ln>
        </p:spPr>
        <p:txBody>
          <a:bodyPr lIns="243797" tIns="121899" rIns="243797" bIns="121899"/>
          <a:lstStyle/>
          <a:p>
            <a:endParaRPr lang="en-US"/>
          </a:p>
        </p:txBody>
      </p:sp>
      <p:sp>
        <p:nvSpPr>
          <p:cNvPr id="21" name="Freeform 27"/>
          <p:cNvSpPr>
            <a:spLocks/>
          </p:cNvSpPr>
          <p:nvPr/>
        </p:nvSpPr>
        <p:spPr bwMode="auto">
          <a:xfrm rot="3082041">
            <a:off x="3290741" y="5625799"/>
            <a:ext cx="1320575" cy="1464890"/>
          </a:xfrm>
          <a:custGeom>
            <a:avLst/>
            <a:gdLst>
              <a:gd name="T0" fmla="*/ 143 w 210"/>
              <a:gd name="T1" fmla="*/ 166 h 201"/>
              <a:gd name="T2" fmla="*/ 162 w 210"/>
              <a:gd name="T3" fmla="*/ 162 h 201"/>
              <a:gd name="T4" fmla="*/ 206 w 210"/>
              <a:gd name="T5" fmla="*/ 127 h 201"/>
              <a:gd name="T6" fmla="*/ 162 w 210"/>
              <a:gd name="T7" fmla="*/ 71 h 201"/>
              <a:gd name="T8" fmla="*/ 96 w 210"/>
              <a:gd name="T9" fmla="*/ 5 h 201"/>
              <a:gd name="T10" fmla="*/ 15 w 210"/>
              <a:gd name="T11" fmla="*/ 38 h 201"/>
              <a:gd name="T12" fmla="*/ 11 w 210"/>
              <a:gd name="T13" fmla="*/ 110 h 201"/>
              <a:gd name="T14" fmla="*/ 60 w 210"/>
              <a:gd name="T15" fmla="*/ 199 h 201"/>
              <a:gd name="T16" fmla="*/ 143 w 210"/>
              <a:gd name="T17" fmla="*/ 166 h 201"/>
              <a:gd name="connsiteX0" fmla="*/ 2519 w 9488"/>
              <a:gd name="connsiteY0" fmla="*/ 9707 h 9777"/>
              <a:gd name="connsiteX1" fmla="*/ 7376 w 9488"/>
              <a:gd name="connsiteY1" fmla="*/ 7867 h 9777"/>
              <a:gd name="connsiteX2" fmla="*/ 9472 w 9488"/>
              <a:gd name="connsiteY2" fmla="*/ 6125 h 9777"/>
              <a:gd name="connsiteX3" fmla="*/ 7376 w 9488"/>
              <a:gd name="connsiteY3" fmla="*/ 3339 h 9777"/>
              <a:gd name="connsiteX4" fmla="*/ 4233 w 9488"/>
              <a:gd name="connsiteY4" fmla="*/ 56 h 9777"/>
              <a:gd name="connsiteX5" fmla="*/ 376 w 9488"/>
              <a:gd name="connsiteY5" fmla="*/ 1698 h 9777"/>
              <a:gd name="connsiteX6" fmla="*/ 186 w 9488"/>
              <a:gd name="connsiteY6" fmla="*/ 5280 h 9777"/>
              <a:gd name="connsiteX7" fmla="*/ 2519 w 9488"/>
              <a:gd name="connsiteY7" fmla="*/ 9707 h 9777"/>
              <a:gd name="connsiteX0" fmla="*/ 2655 w 10000"/>
              <a:gd name="connsiteY0" fmla="*/ 9928 h 10186"/>
              <a:gd name="connsiteX1" fmla="*/ 7225 w 10000"/>
              <a:gd name="connsiteY1" fmla="*/ 9272 h 10186"/>
              <a:gd name="connsiteX2" fmla="*/ 9983 w 10000"/>
              <a:gd name="connsiteY2" fmla="*/ 6265 h 10186"/>
              <a:gd name="connsiteX3" fmla="*/ 7774 w 10000"/>
              <a:gd name="connsiteY3" fmla="*/ 3415 h 10186"/>
              <a:gd name="connsiteX4" fmla="*/ 4461 w 10000"/>
              <a:gd name="connsiteY4" fmla="*/ 57 h 10186"/>
              <a:gd name="connsiteX5" fmla="*/ 396 w 10000"/>
              <a:gd name="connsiteY5" fmla="*/ 1737 h 10186"/>
              <a:gd name="connsiteX6" fmla="*/ 196 w 10000"/>
              <a:gd name="connsiteY6" fmla="*/ 5400 h 10186"/>
              <a:gd name="connsiteX7" fmla="*/ 2655 w 10000"/>
              <a:gd name="connsiteY7" fmla="*/ 9928 h 10186"/>
              <a:gd name="connsiteX0" fmla="*/ 2655 w 10000"/>
              <a:gd name="connsiteY0" fmla="*/ 9928 h 10227"/>
              <a:gd name="connsiteX1" fmla="*/ 7225 w 10000"/>
              <a:gd name="connsiteY1" fmla="*/ 9272 h 10227"/>
              <a:gd name="connsiteX2" fmla="*/ 9983 w 10000"/>
              <a:gd name="connsiteY2" fmla="*/ 6265 h 10227"/>
              <a:gd name="connsiteX3" fmla="*/ 7774 w 10000"/>
              <a:gd name="connsiteY3" fmla="*/ 3415 h 10227"/>
              <a:gd name="connsiteX4" fmla="*/ 4461 w 10000"/>
              <a:gd name="connsiteY4" fmla="*/ 57 h 10227"/>
              <a:gd name="connsiteX5" fmla="*/ 396 w 10000"/>
              <a:gd name="connsiteY5" fmla="*/ 1737 h 10227"/>
              <a:gd name="connsiteX6" fmla="*/ 196 w 10000"/>
              <a:gd name="connsiteY6" fmla="*/ 5400 h 10227"/>
              <a:gd name="connsiteX7" fmla="*/ 2655 w 10000"/>
              <a:gd name="connsiteY7" fmla="*/ 9928 h 10227"/>
              <a:gd name="connsiteX0" fmla="*/ 2655 w 10000"/>
              <a:gd name="connsiteY0" fmla="*/ 9927 h 10226"/>
              <a:gd name="connsiteX1" fmla="*/ 7225 w 10000"/>
              <a:gd name="connsiteY1" fmla="*/ 9271 h 10226"/>
              <a:gd name="connsiteX2" fmla="*/ 9983 w 10000"/>
              <a:gd name="connsiteY2" fmla="*/ 6264 h 10226"/>
              <a:gd name="connsiteX3" fmla="*/ 7840 w 10000"/>
              <a:gd name="connsiteY3" fmla="*/ 3236 h 10226"/>
              <a:gd name="connsiteX4" fmla="*/ 4461 w 10000"/>
              <a:gd name="connsiteY4" fmla="*/ 56 h 10226"/>
              <a:gd name="connsiteX5" fmla="*/ 396 w 10000"/>
              <a:gd name="connsiteY5" fmla="*/ 1736 h 10226"/>
              <a:gd name="connsiteX6" fmla="*/ 196 w 10000"/>
              <a:gd name="connsiteY6" fmla="*/ 5399 h 10226"/>
              <a:gd name="connsiteX7" fmla="*/ 2655 w 10000"/>
              <a:gd name="connsiteY7" fmla="*/ 9927 h 10226"/>
              <a:gd name="connsiteX0" fmla="*/ 2740 w 10085"/>
              <a:gd name="connsiteY0" fmla="*/ 9927 h 10239"/>
              <a:gd name="connsiteX1" fmla="*/ 7310 w 10085"/>
              <a:gd name="connsiteY1" fmla="*/ 9271 h 10239"/>
              <a:gd name="connsiteX2" fmla="*/ 10068 w 10085"/>
              <a:gd name="connsiteY2" fmla="*/ 6264 h 10239"/>
              <a:gd name="connsiteX3" fmla="*/ 7925 w 10085"/>
              <a:gd name="connsiteY3" fmla="*/ 3236 h 10239"/>
              <a:gd name="connsiteX4" fmla="*/ 4546 w 10085"/>
              <a:gd name="connsiteY4" fmla="*/ 56 h 10239"/>
              <a:gd name="connsiteX5" fmla="*/ 481 w 10085"/>
              <a:gd name="connsiteY5" fmla="*/ 1736 h 10239"/>
              <a:gd name="connsiteX6" fmla="*/ 83 w 10085"/>
              <a:gd name="connsiteY6" fmla="*/ 5221 h 10239"/>
              <a:gd name="connsiteX7" fmla="*/ 2740 w 10085"/>
              <a:gd name="connsiteY7" fmla="*/ 9927 h 10239"/>
              <a:gd name="connsiteX0" fmla="*/ 2657 w 10002"/>
              <a:gd name="connsiteY0" fmla="*/ 9927 h 10239"/>
              <a:gd name="connsiteX1" fmla="*/ 7227 w 10002"/>
              <a:gd name="connsiteY1" fmla="*/ 9271 h 10239"/>
              <a:gd name="connsiteX2" fmla="*/ 9985 w 10002"/>
              <a:gd name="connsiteY2" fmla="*/ 6264 h 10239"/>
              <a:gd name="connsiteX3" fmla="*/ 7842 w 10002"/>
              <a:gd name="connsiteY3" fmla="*/ 3236 h 10239"/>
              <a:gd name="connsiteX4" fmla="*/ 4463 w 10002"/>
              <a:gd name="connsiteY4" fmla="*/ 56 h 10239"/>
              <a:gd name="connsiteX5" fmla="*/ 398 w 10002"/>
              <a:gd name="connsiteY5" fmla="*/ 1736 h 10239"/>
              <a:gd name="connsiteX6" fmla="*/ 0 w 10002"/>
              <a:gd name="connsiteY6" fmla="*/ 5221 h 10239"/>
              <a:gd name="connsiteX7" fmla="*/ 2657 w 10002"/>
              <a:gd name="connsiteY7" fmla="*/ 9927 h 10239"/>
              <a:gd name="connsiteX0" fmla="*/ 2657 w 10002"/>
              <a:gd name="connsiteY0" fmla="*/ 9927 h 10200"/>
              <a:gd name="connsiteX1" fmla="*/ 7227 w 10002"/>
              <a:gd name="connsiteY1" fmla="*/ 9271 h 10200"/>
              <a:gd name="connsiteX2" fmla="*/ 9985 w 10002"/>
              <a:gd name="connsiteY2" fmla="*/ 6264 h 10200"/>
              <a:gd name="connsiteX3" fmla="*/ 7842 w 10002"/>
              <a:gd name="connsiteY3" fmla="*/ 3236 h 10200"/>
              <a:gd name="connsiteX4" fmla="*/ 4463 w 10002"/>
              <a:gd name="connsiteY4" fmla="*/ 56 h 10200"/>
              <a:gd name="connsiteX5" fmla="*/ 398 w 10002"/>
              <a:gd name="connsiteY5" fmla="*/ 1736 h 10200"/>
              <a:gd name="connsiteX6" fmla="*/ 0 w 10002"/>
              <a:gd name="connsiteY6" fmla="*/ 5221 h 10200"/>
              <a:gd name="connsiteX7" fmla="*/ 2657 w 10002"/>
              <a:gd name="connsiteY7" fmla="*/ 9927 h 10200"/>
              <a:gd name="connsiteX0" fmla="*/ 2657 w 10002"/>
              <a:gd name="connsiteY0" fmla="*/ 9927 h 9934"/>
              <a:gd name="connsiteX1" fmla="*/ 9985 w 10002"/>
              <a:gd name="connsiteY1" fmla="*/ 6264 h 9934"/>
              <a:gd name="connsiteX2" fmla="*/ 7842 w 10002"/>
              <a:gd name="connsiteY2" fmla="*/ 3236 h 9934"/>
              <a:gd name="connsiteX3" fmla="*/ 4463 w 10002"/>
              <a:gd name="connsiteY3" fmla="*/ 56 h 9934"/>
              <a:gd name="connsiteX4" fmla="*/ 398 w 10002"/>
              <a:gd name="connsiteY4" fmla="*/ 1736 h 9934"/>
              <a:gd name="connsiteX5" fmla="*/ 0 w 10002"/>
              <a:gd name="connsiteY5" fmla="*/ 5221 h 9934"/>
              <a:gd name="connsiteX6" fmla="*/ 2657 w 10002"/>
              <a:gd name="connsiteY6" fmla="*/ 9927 h 9934"/>
              <a:gd name="connsiteX0" fmla="*/ 2656 w 10000"/>
              <a:gd name="connsiteY0" fmla="*/ 9993 h 10419"/>
              <a:gd name="connsiteX1" fmla="*/ 9983 w 10000"/>
              <a:gd name="connsiteY1" fmla="*/ 6306 h 10419"/>
              <a:gd name="connsiteX2" fmla="*/ 7840 w 10000"/>
              <a:gd name="connsiteY2" fmla="*/ 3257 h 10419"/>
              <a:gd name="connsiteX3" fmla="*/ 4462 w 10000"/>
              <a:gd name="connsiteY3" fmla="*/ 56 h 10419"/>
              <a:gd name="connsiteX4" fmla="*/ 398 w 10000"/>
              <a:gd name="connsiteY4" fmla="*/ 1748 h 10419"/>
              <a:gd name="connsiteX5" fmla="*/ 0 w 10000"/>
              <a:gd name="connsiteY5" fmla="*/ 5256 h 10419"/>
              <a:gd name="connsiteX6" fmla="*/ 2656 w 10000"/>
              <a:gd name="connsiteY6" fmla="*/ 9993 h 10419"/>
              <a:gd name="connsiteX0" fmla="*/ 2656 w 10000"/>
              <a:gd name="connsiteY0" fmla="*/ 9993 h 10405"/>
              <a:gd name="connsiteX1" fmla="*/ 9983 w 10000"/>
              <a:gd name="connsiteY1" fmla="*/ 6306 h 10405"/>
              <a:gd name="connsiteX2" fmla="*/ 7840 w 10000"/>
              <a:gd name="connsiteY2" fmla="*/ 3257 h 10405"/>
              <a:gd name="connsiteX3" fmla="*/ 4462 w 10000"/>
              <a:gd name="connsiteY3" fmla="*/ 56 h 10405"/>
              <a:gd name="connsiteX4" fmla="*/ 398 w 10000"/>
              <a:gd name="connsiteY4" fmla="*/ 1748 h 10405"/>
              <a:gd name="connsiteX5" fmla="*/ 0 w 10000"/>
              <a:gd name="connsiteY5" fmla="*/ 5256 h 10405"/>
              <a:gd name="connsiteX6" fmla="*/ 2656 w 10000"/>
              <a:gd name="connsiteY6" fmla="*/ 9993 h 10405"/>
              <a:gd name="connsiteX0" fmla="*/ 2656 w 10004"/>
              <a:gd name="connsiteY0" fmla="*/ 9966 h 10378"/>
              <a:gd name="connsiteX1" fmla="*/ 9983 w 10004"/>
              <a:gd name="connsiteY1" fmla="*/ 6279 h 10378"/>
              <a:gd name="connsiteX2" fmla="*/ 8147 w 10004"/>
              <a:gd name="connsiteY2" fmla="*/ 2692 h 10378"/>
              <a:gd name="connsiteX3" fmla="*/ 4462 w 10004"/>
              <a:gd name="connsiteY3" fmla="*/ 29 h 10378"/>
              <a:gd name="connsiteX4" fmla="*/ 398 w 10004"/>
              <a:gd name="connsiteY4" fmla="*/ 1721 h 10378"/>
              <a:gd name="connsiteX5" fmla="*/ 0 w 10004"/>
              <a:gd name="connsiteY5" fmla="*/ 5229 h 10378"/>
              <a:gd name="connsiteX6" fmla="*/ 2656 w 10004"/>
              <a:gd name="connsiteY6" fmla="*/ 9966 h 10378"/>
              <a:gd name="connsiteX0" fmla="*/ 2656 w 10004"/>
              <a:gd name="connsiteY0" fmla="*/ 9966 h 10558"/>
              <a:gd name="connsiteX1" fmla="*/ 9983 w 10004"/>
              <a:gd name="connsiteY1" fmla="*/ 6279 h 10558"/>
              <a:gd name="connsiteX2" fmla="*/ 8147 w 10004"/>
              <a:gd name="connsiteY2" fmla="*/ 2692 h 10558"/>
              <a:gd name="connsiteX3" fmla="*/ 4462 w 10004"/>
              <a:gd name="connsiteY3" fmla="*/ 29 h 10558"/>
              <a:gd name="connsiteX4" fmla="*/ 398 w 10004"/>
              <a:gd name="connsiteY4" fmla="*/ 1721 h 10558"/>
              <a:gd name="connsiteX5" fmla="*/ 0 w 10004"/>
              <a:gd name="connsiteY5" fmla="*/ 5229 h 10558"/>
              <a:gd name="connsiteX6" fmla="*/ 2656 w 10004"/>
              <a:gd name="connsiteY6" fmla="*/ 9966 h 10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4" h="10558">
                <a:moveTo>
                  <a:pt x="2656" y="9966"/>
                </a:moveTo>
                <a:cubicBezTo>
                  <a:pt x="6983" y="12263"/>
                  <a:pt x="10085" y="7199"/>
                  <a:pt x="9983" y="6279"/>
                </a:cubicBezTo>
                <a:cubicBezTo>
                  <a:pt x="10183" y="4794"/>
                  <a:pt x="8950" y="3257"/>
                  <a:pt x="8147" y="2692"/>
                </a:cubicBezTo>
                <a:cubicBezTo>
                  <a:pt x="7345" y="2078"/>
                  <a:pt x="5753" y="191"/>
                  <a:pt x="4462" y="29"/>
                </a:cubicBezTo>
                <a:cubicBezTo>
                  <a:pt x="3171" y="-133"/>
                  <a:pt x="1201" y="388"/>
                  <a:pt x="398" y="1721"/>
                </a:cubicBezTo>
                <a:cubicBezTo>
                  <a:pt x="-354" y="3103"/>
                  <a:pt x="285" y="3004"/>
                  <a:pt x="0" y="5229"/>
                </a:cubicBezTo>
                <a:cubicBezTo>
                  <a:pt x="0" y="7431"/>
                  <a:pt x="1453" y="9286"/>
                  <a:pt x="2656" y="9966"/>
                </a:cubicBezTo>
                <a:close/>
              </a:path>
            </a:pathLst>
          </a:custGeom>
          <a:solidFill>
            <a:srgbClr val="8D907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7"/>
          <p:cNvSpPr>
            <a:spLocks/>
          </p:cNvSpPr>
          <p:nvPr/>
        </p:nvSpPr>
        <p:spPr bwMode="auto">
          <a:xfrm rot="3082041">
            <a:off x="3290741" y="9499163"/>
            <a:ext cx="1320575" cy="1464890"/>
          </a:xfrm>
          <a:custGeom>
            <a:avLst/>
            <a:gdLst>
              <a:gd name="T0" fmla="*/ 143 w 210"/>
              <a:gd name="T1" fmla="*/ 166 h 201"/>
              <a:gd name="T2" fmla="*/ 162 w 210"/>
              <a:gd name="T3" fmla="*/ 162 h 201"/>
              <a:gd name="T4" fmla="*/ 206 w 210"/>
              <a:gd name="T5" fmla="*/ 127 h 201"/>
              <a:gd name="T6" fmla="*/ 162 w 210"/>
              <a:gd name="T7" fmla="*/ 71 h 201"/>
              <a:gd name="T8" fmla="*/ 96 w 210"/>
              <a:gd name="T9" fmla="*/ 5 h 201"/>
              <a:gd name="T10" fmla="*/ 15 w 210"/>
              <a:gd name="T11" fmla="*/ 38 h 201"/>
              <a:gd name="T12" fmla="*/ 11 w 210"/>
              <a:gd name="T13" fmla="*/ 110 h 201"/>
              <a:gd name="T14" fmla="*/ 60 w 210"/>
              <a:gd name="T15" fmla="*/ 199 h 201"/>
              <a:gd name="T16" fmla="*/ 143 w 210"/>
              <a:gd name="T17" fmla="*/ 166 h 201"/>
              <a:gd name="connsiteX0" fmla="*/ 2519 w 9488"/>
              <a:gd name="connsiteY0" fmla="*/ 9707 h 9777"/>
              <a:gd name="connsiteX1" fmla="*/ 7376 w 9488"/>
              <a:gd name="connsiteY1" fmla="*/ 7867 h 9777"/>
              <a:gd name="connsiteX2" fmla="*/ 9472 w 9488"/>
              <a:gd name="connsiteY2" fmla="*/ 6125 h 9777"/>
              <a:gd name="connsiteX3" fmla="*/ 7376 w 9488"/>
              <a:gd name="connsiteY3" fmla="*/ 3339 h 9777"/>
              <a:gd name="connsiteX4" fmla="*/ 4233 w 9488"/>
              <a:gd name="connsiteY4" fmla="*/ 56 h 9777"/>
              <a:gd name="connsiteX5" fmla="*/ 376 w 9488"/>
              <a:gd name="connsiteY5" fmla="*/ 1698 h 9777"/>
              <a:gd name="connsiteX6" fmla="*/ 186 w 9488"/>
              <a:gd name="connsiteY6" fmla="*/ 5280 h 9777"/>
              <a:gd name="connsiteX7" fmla="*/ 2519 w 9488"/>
              <a:gd name="connsiteY7" fmla="*/ 9707 h 9777"/>
              <a:gd name="connsiteX0" fmla="*/ 2655 w 10000"/>
              <a:gd name="connsiteY0" fmla="*/ 9928 h 10186"/>
              <a:gd name="connsiteX1" fmla="*/ 7225 w 10000"/>
              <a:gd name="connsiteY1" fmla="*/ 9272 h 10186"/>
              <a:gd name="connsiteX2" fmla="*/ 9983 w 10000"/>
              <a:gd name="connsiteY2" fmla="*/ 6265 h 10186"/>
              <a:gd name="connsiteX3" fmla="*/ 7774 w 10000"/>
              <a:gd name="connsiteY3" fmla="*/ 3415 h 10186"/>
              <a:gd name="connsiteX4" fmla="*/ 4461 w 10000"/>
              <a:gd name="connsiteY4" fmla="*/ 57 h 10186"/>
              <a:gd name="connsiteX5" fmla="*/ 396 w 10000"/>
              <a:gd name="connsiteY5" fmla="*/ 1737 h 10186"/>
              <a:gd name="connsiteX6" fmla="*/ 196 w 10000"/>
              <a:gd name="connsiteY6" fmla="*/ 5400 h 10186"/>
              <a:gd name="connsiteX7" fmla="*/ 2655 w 10000"/>
              <a:gd name="connsiteY7" fmla="*/ 9928 h 10186"/>
              <a:gd name="connsiteX0" fmla="*/ 2655 w 10000"/>
              <a:gd name="connsiteY0" fmla="*/ 9928 h 10227"/>
              <a:gd name="connsiteX1" fmla="*/ 7225 w 10000"/>
              <a:gd name="connsiteY1" fmla="*/ 9272 h 10227"/>
              <a:gd name="connsiteX2" fmla="*/ 9983 w 10000"/>
              <a:gd name="connsiteY2" fmla="*/ 6265 h 10227"/>
              <a:gd name="connsiteX3" fmla="*/ 7774 w 10000"/>
              <a:gd name="connsiteY3" fmla="*/ 3415 h 10227"/>
              <a:gd name="connsiteX4" fmla="*/ 4461 w 10000"/>
              <a:gd name="connsiteY4" fmla="*/ 57 h 10227"/>
              <a:gd name="connsiteX5" fmla="*/ 396 w 10000"/>
              <a:gd name="connsiteY5" fmla="*/ 1737 h 10227"/>
              <a:gd name="connsiteX6" fmla="*/ 196 w 10000"/>
              <a:gd name="connsiteY6" fmla="*/ 5400 h 10227"/>
              <a:gd name="connsiteX7" fmla="*/ 2655 w 10000"/>
              <a:gd name="connsiteY7" fmla="*/ 9928 h 10227"/>
              <a:gd name="connsiteX0" fmla="*/ 2655 w 10000"/>
              <a:gd name="connsiteY0" fmla="*/ 9927 h 10226"/>
              <a:gd name="connsiteX1" fmla="*/ 7225 w 10000"/>
              <a:gd name="connsiteY1" fmla="*/ 9271 h 10226"/>
              <a:gd name="connsiteX2" fmla="*/ 9983 w 10000"/>
              <a:gd name="connsiteY2" fmla="*/ 6264 h 10226"/>
              <a:gd name="connsiteX3" fmla="*/ 7840 w 10000"/>
              <a:gd name="connsiteY3" fmla="*/ 3236 h 10226"/>
              <a:gd name="connsiteX4" fmla="*/ 4461 w 10000"/>
              <a:gd name="connsiteY4" fmla="*/ 56 h 10226"/>
              <a:gd name="connsiteX5" fmla="*/ 396 w 10000"/>
              <a:gd name="connsiteY5" fmla="*/ 1736 h 10226"/>
              <a:gd name="connsiteX6" fmla="*/ 196 w 10000"/>
              <a:gd name="connsiteY6" fmla="*/ 5399 h 10226"/>
              <a:gd name="connsiteX7" fmla="*/ 2655 w 10000"/>
              <a:gd name="connsiteY7" fmla="*/ 9927 h 10226"/>
              <a:gd name="connsiteX0" fmla="*/ 2740 w 10085"/>
              <a:gd name="connsiteY0" fmla="*/ 9927 h 10239"/>
              <a:gd name="connsiteX1" fmla="*/ 7310 w 10085"/>
              <a:gd name="connsiteY1" fmla="*/ 9271 h 10239"/>
              <a:gd name="connsiteX2" fmla="*/ 10068 w 10085"/>
              <a:gd name="connsiteY2" fmla="*/ 6264 h 10239"/>
              <a:gd name="connsiteX3" fmla="*/ 7925 w 10085"/>
              <a:gd name="connsiteY3" fmla="*/ 3236 h 10239"/>
              <a:gd name="connsiteX4" fmla="*/ 4546 w 10085"/>
              <a:gd name="connsiteY4" fmla="*/ 56 h 10239"/>
              <a:gd name="connsiteX5" fmla="*/ 481 w 10085"/>
              <a:gd name="connsiteY5" fmla="*/ 1736 h 10239"/>
              <a:gd name="connsiteX6" fmla="*/ 83 w 10085"/>
              <a:gd name="connsiteY6" fmla="*/ 5221 h 10239"/>
              <a:gd name="connsiteX7" fmla="*/ 2740 w 10085"/>
              <a:gd name="connsiteY7" fmla="*/ 9927 h 10239"/>
              <a:gd name="connsiteX0" fmla="*/ 2657 w 10002"/>
              <a:gd name="connsiteY0" fmla="*/ 9927 h 10239"/>
              <a:gd name="connsiteX1" fmla="*/ 7227 w 10002"/>
              <a:gd name="connsiteY1" fmla="*/ 9271 h 10239"/>
              <a:gd name="connsiteX2" fmla="*/ 9985 w 10002"/>
              <a:gd name="connsiteY2" fmla="*/ 6264 h 10239"/>
              <a:gd name="connsiteX3" fmla="*/ 7842 w 10002"/>
              <a:gd name="connsiteY3" fmla="*/ 3236 h 10239"/>
              <a:gd name="connsiteX4" fmla="*/ 4463 w 10002"/>
              <a:gd name="connsiteY4" fmla="*/ 56 h 10239"/>
              <a:gd name="connsiteX5" fmla="*/ 398 w 10002"/>
              <a:gd name="connsiteY5" fmla="*/ 1736 h 10239"/>
              <a:gd name="connsiteX6" fmla="*/ 0 w 10002"/>
              <a:gd name="connsiteY6" fmla="*/ 5221 h 10239"/>
              <a:gd name="connsiteX7" fmla="*/ 2657 w 10002"/>
              <a:gd name="connsiteY7" fmla="*/ 9927 h 10239"/>
              <a:gd name="connsiteX0" fmla="*/ 2657 w 10002"/>
              <a:gd name="connsiteY0" fmla="*/ 9927 h 10200"/>
              <a:gd name="connsiteX1" fmla="*/ 7227 w 10002"/>
              <a:gd name="connsiteY1" fmla="*/ 9271 h 10200"/>
              <a:gd name="connsiteX2" fmla="*/ 9985 w 10002"/>
              <a:gd name="connsiteY2" fmla="*/ 6264 h 10200"/>
              <a:gd name="connsiteX3" fmla="*/ 7842 w 10002"/>
              <a:gd name="connsiteY3" fmla="*/ 3236 h 10200"/>
              <a:gd name="connsiteX4" fmla="*/ 4463 w 10002"/>
              <a:gd name="connsiteY4" fmla="*/ 56 h 10200"/>
              <a:gd name="connsiteX5" fmla="*/ 398 w 10002"/>
              <a:gd name="connsiteY5" fmla="*/ 1736 h 10200"/>
              <a:gd name="connsiteX6" fmla="*/ 0 w 10002"/>
              <a:gd name="connsiteY6" fmla="*/ 5221 h 10200"/>
              <a:gd name="connsiteX7" fmla="*/ 2657 w 10002"/>
              <a:gd name="connsiteY7" fmla="*/ 9927 h 10200"/>
              <a:gd name="connsiteX0" fmla="*/ 2657 w 10002"/>
              <a:gd name="connsiteY0" fmla="*/ 9927 h 9934"/>
              <a:gd name="connsiteX1" fmla="*/ 9985 w 10002"/>
              <a:gd name="connsiteY1" fmla="*/ 6264 h 9934"/>
              <a:gd name="connsiteX2" fmla="*/ 7842 w 10002"/>
              <a:gd name="connsiteY2" fmla="*/ 3236 h 9934"/>
              <a:gd name="connsiteX3" fmla="*/ 4463 w 10002"/>
              <a:gd name="connsiteY3" fmla="*/ 56 h 9934"/>
              <a:gd name="connsiteX4" fmla="*/ 398 w 10002"/>
              <a:gd name="connsiteY4" fmla="*/ 1736 h 9934"/>
              <a:gd name="connsiteX5" fmla="*/ 0 w 10002"/>
              <a:gd name="connsiteY5" fmla="*/ 5221 h 9934"/>
              <a:gd name="connsiteX6" fmla="*/ 2657 w 10002"/>
              <a:gd name="connsiteY6" fmla="*/ 9927 h 9934"/>
              <a:gd name="connsiteX0" fmla="*/ 2656 w 10000"/>
              <a:gd name="connsiteY0" fmla="*/ 9993 h 10419"/>
              <a:gd name="connsiteX1" fmla="*/ 9983 w 10000"/>
              <a:gd name="connsiteY1" fmla="*/ 6306 h 10419"/>
              <a:gd name="connsiteX2" fmla="*/ 7840 w 10000"/>
              <a:gd name="connsiteY2" fmla="*/ 3257 h 10419"/>
              <a:gd name="connsiteX3" fmla="*/ 4462 w 10000"/>
              <a:gd name="connsiteY3" fmla="*/ 56 h 10419"/>
              <a:gd name="connsiteX4" fmla="*/ 398 w 10000"/>
              <a:gd name="connsiteY4" fmla="*/ 1748 h 10419"/>
              <a:gd name="connsiteX5" fmla="*/ 0 w 10000"/>
              <a:gd name="connsiteY5" fmla="*/ 5256 h 10419"/>
              <a:gd name="connsiteX6" fmla="*/ 2656 w 10000"/>
              <a:gd name="connsiteY6" fmla="*/ 9993 h 10419"/>
              <a:gd name="connsiteX0" fmla="*/ 2656 w 10000"/>
              <a:gd name="connsiteY0" fmla="*/ 9993 h 10405"/>
              <a:gd name="connsiteX1" fmla="*/ 9983 w 10000"/>
              <a:gd name="connsiteY1" fmla="*/ 6306 h 10405"/>
              <a:gd name="connsiteX2" fmla="*/ 7840 w 10000"/>
              <a:gd name="connsiteY2" fmla="*/ 3257 h 10405"/>
              <a:gd name="connsiteX3" fmla="*/ 4462 w 10000"/>
              <a:gd name="connsiteY3" fmla="*/ 56 h 10405"/>
              <a:gd name="connsiteX4" fmla="*/ 398 w 10000"/>
              <a:gd name="connsiteY4" fmla="*/ 1748 h 10405"/>
              <a:gd name="connsiteX5" fmla="*/ 0 w 10000"/>
              <a:gd name="connsiteY5" fmla="*/ 5256 h 10405"/>
              <a:gd name="connsiteX6" fmla="*/ 2656 w 10000"/>
              <a:gd name="connsiteY6" fmla="*/ 9993 h 10405"/>
              <a:gd name="connsiteX0" fmla="*/ 2656 w 10004"/>
              <a:gd name="connsiteY0" fmla="*/ 9966 h 10378"/>
              <a:gd name="connsiteX1" fmla="*/ 9983 w 10004"/>
              <a:gd name="connsiteY1" fmla="*/ 6279 h 10378"/>
              <a:gd name="connsiteX2" fmla="*/ 8147 w 10004"/>
              <a:gd name="connsiteY2" fmla="*/ 2692 h 10378"/>
              <a:gd name="connsiteX3" fmla="*/ 4462 w 10004"/>
              <a:gd name="connsiteY3" fmla="*/ 29 h 10378"/>
              <a:gd name="connsiteX4" fmla="*/ 398 w 10004"/>
              <a:gd name="connsiteY4" fmla="*/ 1721 h 10378"/>
              <a:gd name="connsiteX5" fmla="*/ 0 w 10004"/>
              <a:gd name="connsiteY5" fmla="*/ 5229 h 10378"/>
              <a:gd name="connsiteX6" fmla="*/ 2656 w 10004"/>
              <a:gd name="connsiteY6" fmla="*/ 9966 h 10378"/>
              <a:gd name="connsiteX0" fmla="*/ 2656 w 10004"/>
              <a:gd name="connsiteY0" fmla="*/ 9966 h 10558"/>
              <a:gd name="connsiteX1" fmla="*/ 9983 w 10004"/>
              <a:gd name="connsiteY1" fmla="*/ 6279 h 10558"/>
              <a:gd name="connsiteX2" fmla="*/ 8147 w 10004"/>
              <a:gd name="connsiteY2" fmla="*/ 2692 h 10558"/>
              <a:gd name="connsiteX3" fmla="*/ 4462 w 10004"/>
              <a:gd name="connsiteY3" fmla="*/ 29 h 10558"/>
              <a:gd name="connsiteX4" fmla="*/ 398 w 10004"/>
              <a:gd name="connsiteY4" fmla="*/ 1721 h 10558"/>
              <a:gd name="connsiteX5" fmla="*/ 0 w 10004"/>
              <a:gd name="connsiteY5" fmla="*/ 5229 h 10558"/>
              <a:gd name="connsiteX6" fmla="*/ 2656 w 10004"/>
              <a:gd name="connsiteY6" fmla="*/ 9966 h 10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4" h="10558">
                <a:moveTo>
                  <a:pt x="2656" y="9966"/>
                </a:moveTo>
                <a:cubicBezTo>
                  <a:pt x="6983" y="12263"/>
                  <a:pt x="10085" y="7199"/>
                  <a:pt x="9983" y="6279"/>
                </a:cubicBezTo>
                <a:cubicBezTo>
                  <a:pt x="10183" y="4794"/>
                  <a:pt x="8950" y="3257"/>
                  <a:pt x="8147" y="2692"/>
                </a:cubicBezTo>
                <a:cubicBezTo>
                  <a:pt x="7345" y="2078"/>
                  <a:pt x="5753" y="191"/>
                  <a:pt x="4462" y="29"/>
                </a:cubicBezTo>
                <a:cubicBezTo>
                  <a:pt x="3171" y="-133"/>
                  <a:pt x="1201" y="388"/>
                  <a:pt x="398" y="1721"/>
                </a:cubicBezTo>
                <a:cubicBezTo>
                  <a:pt x="-354" y="3103"/>
                  <a:pt x="285" y="3004"/>
                  <a:pt x="0" y="5229"/>
                </a:cubicBezTo>
                <a:cubicBezTo>
                  <a:pt x="0" y="7431"/>
                  <a:pt x="1453" y="9286"/>
                  <a:pt x="2656" y="9966"/>
                </a:cubicBezTo>
                <a:close/>
              </a:path>
            </a:pathLst>
          </a:custGeom>
          <a:solidFill>
            <a:srgbClr val="8D907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15"/>
          <p:cNvSpPr>
            <a:spLocks noEditPoints="1"/>
          </p:cNvSpPr>
          <p:nvPr/>
        </p:nvSpPr>
        <p:spPr bwMode="auto">
          <a:xfrm>
            <a:off x="3659482" y="9930919"/>
            <a:ext cx="593802" cy="445352"/>
          </a:xfrm>
          <a:custGeom>
            <a:avLst/>
            <a:gdLst>
              <a:gd name="T0" fmla="*/ 711015 w 168"/>
              <a:gd name="T1" fmla="*/ 533400 h 126"/>
              <a:gd name="T2" fmla="*/ 0 w 168"/>
              <a:gd name="T3" fmla="*/ 533400 h 126"/>
              <a:gd name="T4" fmla="*/ 0 w 168"/>
              <a:gd name="T5" fmla="*/ 0 h 126"/>
              <a:gd name="T6" fmla="*/ 42322 w 168"/>
              <a:gd name="T7" fmla="*/ 0 h 126"/>
              <a:gd name="T8" fmla="*/ 42322 w 168"/>
              <a:gd name="T9" fmla="*/ 486833 h 126"/>
              <a:gd name="T10" fmla="*/ 711015 w 168"/>
              <a:gd name="T11" fmla="*/ 486833 h 126"/>
              <a:gd name="T12" fmla="*/ 711015 w 168"/>
              <a:gd name="T13" fmla="*/ 533400 h 126"/>
              <a:gd name="T14" fmla="*/ 228541 w 168"/>
              <a:gd name="T15" fmla="*/ 440267 h 126"/>
              <a:gd name="T16" fmla="*/ 135431 w 168"/>
              <a:gd name="T17" fmla="*/ 440267 h 126"/>
              <a:gd name="T18" fmla="*/ 135431 w 168"/>
              <a:gd name="T19" fmla="*/ 266700 h 126"/>
              <a:gd name="T20" fmla="*/ 228541 w 168"/>
              <a:gd name="T21" fmla="*/ 266700 h 126"/>
              <a:gd name="T22" fmla="*/ 228541 w 168"/>
              <a:gd name="T23" fmla="*/ 440267 h 126"/>
              <a:gd name="T24" fmla="*/ 355508 w 168"/>
              <a:gd name="T25" fmla="*/ 440267 h 126"/>
              <a:gd name="T26" fmla="*/ 270863 w 168"/>
              <a:gd name="T27" fmla="*/ 440267 h 126"/>
              <a:gd name="T28" fmla="*/ 270863 w 168"/>
              <a:gd name="T29" fmla="*/ 80433 h 126"/>
              <a:gd name="T30" fmla="*/ 355508 w 168"/>
              <a:gd name="T31" fmla="*/ 80433 h 126"/>
              <a:gd name="T32" fmla="*/ 355508 w 168"/>
              <a:gd name="T33" fmla="*/ 440267 h 126"/>
              <a:gd name="T34" fmla="*/ 490939 w 168"/>
              <a:gd name="T35" fmla="*/ 440267 h 126"/>
              <a:gd name="T36" fmla="*/ 402062 w 168"/>
              <a:gd name="T37" fmla="*/ 440267 h 126"/>
              <a:gd name="T38" fmla="*/ 402062 w 168"/>
              <a:gd name="T39" fmla="*/ 173567 h 126"/>
              <a:gd name="T40" fmla="*/ 490939 w 168"/>
              <a:gd name="T41" fmla="*/ 173567 h 126"/>
              <a:gd name="T42" fmla="*/ 490939 w 168"/>
              <a:gd name="T43" fmla="*/ 440267 h 126"/>
              <a:gd name="T44" fmla="*/ 622138 w 168"/>
              <a:gd name="T45" fmla="*/ 440267 h 126"/>
              <a:gd name="T46" fmla="*/ 537493 w 168"/>
              <a:gd name="T47" fmla="*/ 440267 h 126"/>
              <a:gd name="T48" fmla="*/ 537493 w 168"/>
              <a:gd name="T49" fmla="*/ 38100 h 126"/>
              <a:gd name="T50" fmla="*/ 622138 w 168"/>
              <a:gd name="T51" fmla="*/ 38100 h 126"/>
              <a:gd name="T52" fmla="*/ 622138 w 168"/>
              <a:gd name="T53" fmla="*/ 440267 h 12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168" h="126">
                <a:moveTo>
                  <a:pt x="168" y="126"/>
                </a:moveTo>
                <a:lnTo>
                  <a:pt x="0" y="126"/>
                </a:lnTo>
                <a:lnTo>
                  <a:pt x="0" y="0"/>
                </a:lnTo>
                <a:lnTo>
                  <a:pt x="10" y="0"/>
                </a:lnTo>
                <a:lnTo>
                  <a:pt x="10" y="115"/>
                </a:lnTo>
                <a:lnTo>
                  <a:pt x="168" y="115"/>
                </a:lnTo>
                <a:lnTo>
                  <a:pt x="168" y="126"/>
                </a:lnTo>
                <a:close/>
                <a:moveTo>
                  <a:pt x="54" y="104"/>
                </a:moveTo>
                <a:lnTo>
                  <a:pt x="32" y="104"/>
                </a:lnTo>
                <a:lnTo>
                  <a:pt x="32" y="63"/>
                </a:lnTo>
                <a:lnTo>
                  <a:pt x="54" y="63"/>
                </a:lnTo>
                <a:lnTo>
                  <a:pt x="54" y="104"/>
                </a:lnTo>
                <a:close/>
                <a:moveTo>
                  <a:pt x="84" y="104"/>
                </a:moveTo>
                <a:lnTo>
                  <a:pt x="64" y="104"/>
                </a:lnTo>
                <a:lnTo>
                  <a:pt x="64" y="19"/>
                </a:lnTo>
                <a:lnTo>
                  <a:pt x="84" y="19"/>
                </a:lnTo>
                <a:lnTo>
                  <a:pt x="84" y="104"/>
                </a:lnTo>
                <a:close/>
                <a:moveTo>
                  <a:pt x="116" y="104"/>
                </a:moveTo>
                <a:lnTo>
                  <a:pt x="95" y="104"/>
                </a:lnTo>
                <a:lnTo>
                  <a:pt x="95" y="41"/>
                </a:lnTo>
                <a:lnTo>
                  <a:pt x="116" y="41"/>
                </a:lnTo>
                <a:lnTo>
                  <a:pt x="116" y="104"/>
                </a:lnTo>
                <a:close/>
                <a:moveTo>
                  <a:pt x="147" y="104"/>
                </a:moveTo>
                <a:lnTo>
                  <a:pt x="127" y="104"/>
                </a:lnTo>
                <a:lnTo>
                  <a:pt x="127" y="9"/>
                </a:lnTo>
                <a:lnTo>
                  <a:pt x="147" y="9"/>
                </a:lnTo>
                <a:lnTo>
                  <a:pt x="147" y="104"/>
                </a:lnTo>
                <a:close/>
              </a:path>
            </a:pathLst>
          </a:custGeom>
          <a:solidFill>
            <a:srgbClr val="E2DACC"/>
          </a:solidFill>
          <a:ln>
            <a:noFill/>
          </a:ln>
        </p:spPr>
        <p:txBody>
          <a:bodyPr lIns="243797" tIns="121899" rIns="243797" bIns="121899"/>
          <a:lstStyle/>
          <a:p>
            <a:endParaRPr lang="en-US"/>
          </a:p>
        </p:txBody>
      </p:sp>
      <p:sp>
        <p:nvSpPr>
          <p:cNvPr id="29" name="Freeform 217"/>
          <p:cNvSpPr>
            <a:spLocks noEditPoints="1"/>
          </p:cNvSpPr>
          <p:nvPr/>
        </p:nvSpPr>
        <p:spPr bwMode="auto">
          <a:xfrm>
            <a:off x="3659482" y="6135568"/>
            <a:ext cx="593802" cy="445352"/>
          </a:xfrm>
          <a:custGeom>
            <a:avLst/>
            <a:gdLst>
              <a:gd name="T0" fmla="*/ 711015 w 78"/>
              <a:gd name="T1" fmla="*/ 533400 h 58"/>
              <a:gd name="T2" fmla="*/ 0 w 78"/>
              <a:gd name="T3" fmla="*/ 533400 h 58"/>
              <a:gd name="T4" fmla="*/ 0 w 78"/>
              <a:gd name="T5" fmla="*/ 0 h 58"/>
              <a:gd name="T6" fmla="*/ 45578 w 78"/>
              <a:gd name="T7" fmla="*/ 0 h 58"/>
              <a:gd name="T8" fmla="*/ 45578 w 78"/>
              <a:gd name="T9" fmla="*/ 487417 h 58"/>
              <a:gd name="T10" fmla="*/ 711015 w 78"/>
              <a:gd name="T11" fmla="*/ 487417 h 58"/>
              <a:gd name="T12" fmla="*/ 711015 w 78"/>
              <a:gd name="T13" fmla="*/ 533400 h 58"/>
              <a:gd name="T14" fmla="*/ 665437 w 78"/>
              <a:gd name="T15" fmla="*/ 202324 h 58"/>
              <a:gd name="T16" fmla="*/ 647206 w 78"/>
              <a:gd name="T17" fmla="*/ 211521 h 58"/>
              <a:gd name="T18" fmla="*/ 601628 w 78"/>
              <a:gd name="T19" fmla="*/ 165538 h 58"/>
              <a:gd name="T20" fmla="*/ 382854 w 78"/>
              <a:gd name="T21" fmla="*/ 386255 h 58"/>
              <a:gd name="T22" fmla="*/ 364623 w 78"/>
              <a:gd name="T23" fmla="*/ 386255 h 58"/>
              <a:gd name="T24" fmla="*/ 282583 w 78"/>
              <a:gd name="T25" fmla="*/ 312683 h 58"/>
              <a:gd name="T26" fmla="*/ 145849 w 78"/>
              <a:gd name="T27" fmla="*/ 450631 h 58"/>
              <a:gd name="T28" fmla="*/ 72925 w 78"/>
              <a:gd name="T29" fmla="*/ 386255 h 58"/>
              <a:gd name="T30" fmla="*/ 273467 w 78"/>
              <a:gd name="T31" fmla="*/ 183931 h 58"/>
              <a:gd name="T32" fmla="*/ 291698 w 78"/>
              <a:gd name="T33" fmla="*/ 183931 h 58"/>
              <a:gd name="T34" fmla="*/ 373739 w 78"/>
              <a:gd name="T35" fmla="*/ 266700 h 58"/>
              <a:gd name="T36" fmla="*/ 537819 w 78"/>
              <a:gd name="T37" fmla="*/ 101162 h 58"/>
              <a:gd name="T38" fmla="*/ 492241 w 78"/>
              <a:gd name="T39" fmla="*/ 55179 h 58"/>
              <a:gd name="T40" fmla="*/ 501357 w 78"/>
              <a:gd name="T41" fmla="*/ 36786 h 58"/>
              <a:gd name="T42" fmla="*/ 647206 w 78"/>
              <a:gd name="T43" fmla="*/ 36786 h 58"/>
              <a:gd name="T44" fmla="*/ 665437 w 78"/>
              <a:gd name="T45" fmla="*/ 55179 h 58"/>
              <a:gd name="T46" fmla="*/ 665437 w 78"/>
              <a:gd name="T47" fmla="*/ 202324 h 58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rgbClr val="E2DACC"/>
          </a:solidFill>
          <a:ln>
            <a:noFill/>
          </a:ln>
        </p:spPr>
        <p:txBody>
          <a:bodyPr lIns="243797" tIns="121899" rIns="243797" bIns="121899"/>
          <a:lstStyle/>
          <a:p>
            <a:endParaRPr lang="en-US"/>
          </a:p>
        </p:txBody>
      </p:sp>
      <p:sp>
        <p:nvSpPr>
          <p:cNvPr id="30" name="Freeform 32"/>
          <p:cNvSpPr>
            <a:spLocks/>
          </p:cNvSpPr>
          <p:nvPr/>
        </p:nvSpPr>
        <p:spPr bwMode="auto">
          <a:xfrm>
            <a:off x="19391200" y="533263"/>
            <a:ext cx="3505200" cy="4057650"/>
          </a:xfrm>
          <a:custGeom>
            <a:avLst/>
            <a:gdLst>
              <a:gd name="T0" fmla="*/ 269 w 366"/>
              <a:gd name="T1" fmla="*/ 110 h 424"/>
              <a:gd name="T2" fmla="*/ 254 w 366"/>
              <a:gd name="T3" fmla="*/ 114 h 424"/>
              <a:gd name="T4" fmla="*/ 334 w 366"/>
              <a:gd name="T5" fmla="*/ 101 h 424"/>
              <a:gd name="T6" fmla="*/ 350 w 366"/>
              <a:gd name="T7" fmla="*/ 229 h 424"/>
              <a:gd name="T8" fmla="*/ 309 w 366"/>
              <a:gd name="T9" fmla="*/ 241 h 424"/>
              <a:gd name="T10" fmla="*/ 260 w 366"/>
              <a:gd name="T11" fmla="*/ 200 h 424"/>
              <a:gd name="T12" fmla="*/ 283 w 366"/>
              <a:gd name="T13" fmla="*/ 247 h 424"/>
              <a:gd name="T14" fmla="*/ 317 w 366"/>
              <a:gd name="T15" fmla="*/ 276 h 424"/>
              <a:gd name="T16" fmla="*/ 254 w 366"/>
              <a:gd name="T17" fmla="*/ 338 h 424"/>
              <a:gd name="T18" fmla="*/ 242 w 366"/>
              <a:gd name="T19" fmla="*/ 277 h 424"/>
              <a:gd name="T20" fmla="*/ 221 w 366"/>
              <a:gd name="T21" fmla="*/ 244 h 424"/>
              <a:gd name="T22" fmla="*/ 223 w 366"/>
              <a:gd name="T23" fmla="*/ 302 h 424"/>
              <a:gd name="T24" fmla="*/ 233 w 366"/>
              <a:gd name="T25" fmla="*/ 351 h 424"/>
              <a:gd name="T26" fmla="*/ 177 w 366"/>
              <a:gd name="T27" fmla="*/ 373 h 424"/>
              <a:gd name="T28" fmla="*/ 176 w 366"/>
              <a:gd name="T29" fmla="*/ 351 h 424"/>
              <a:gd name="T30" fmla="*/ 177 w 366"/>
              <a:gd name="T31" fmla="*/ 296 h 424"/>
              <a:gd name="T32" fmla="*/ 162 w 366"/>
              <a:gd name="T33" fmla="*/ 337 h 424"/>
              <a:gd name="T34" fmla="*/ 149 w 366"/>
              <a:gd name="T35" fmla="*/ 391 h 424"/>
              <a:gd name="T36" fmla="*/ 100 w 366"/>
              <a:gd name="T37" fmla="*/ 395 h 424"/>
              <a:gd name="T38" fmla="*/ 90 w 366"/>
              <a:gd name="T39" fmla="*/ 323 h 424"/>
              <a:gd name="T40" fmla="*/ 124 w 366"/>
              <a:gd name="T41" fmla="*/ 277 h 424"/>
              <a:gd name="T42" fmla="*/ 91 w 366"/>
              <a:gd name="T43" fmla="*/ 291 h 424"/>
              <a:gd name="T44" fmla="*/ 64 w 366"/>
              <a:gd name="T45" fmla="*/ 332 h 424"/>
              <a:gd name="T46" fmla="*/ 50 w 366"/>
              <a:gd name="T47" fmla="*/ 263 h 424"/>
              <a:gd name="T48" fmla="*/ 111 w 366"/>
              <a:gd name="T49" fmla="*/ 225 h 424"/>
              <a:gd name="T50" fmla="*/ 62 w 366"/>
              <a:gd name="T51" fmla="*/ 231 h 424"/>
              <a:gd name="T52" fmla="*/ 17 w 366"/>
              <a:gd name="T53" fmla="*/ 271 h 424"/>
              <a:gd name="T54" fmla="*/ 35 w 366"/>
              <a:gd name="T55" fmla="*/ 202 h 424"/>
              <a:gd name="T56" fmla="*/ 111 w 366"/>
              <a:gd name="T57" fmla="*/ 194 h 424"/>
              <a:gd name="T58" fmla="*/ 75 w 366"/>
              <a:gd name="T59" fmla="*/ 168 h 424"/>
              <a:gd name="T60" fmla="*/ 9 w 366"/>
              <a:gd name="T61" fmla="*/ 198 h 424"/>
              <a:gd name="T62" fmla="*/ 44 w 366"/>
              <a:gd name="T63" fmla="*/ 135 h 424"/>
              <a:gd name="T64" fmla="*/ 130 w 366"/>
              <a:gd name="T65" fmla="*/ 143 h 424"/>
              <a:gd name="T66" fmla="*/ 100 w 366"/>
              <a:gd name="T67" fmla="*/ 119 h 424"/>
              <a:gd name="T68" fmla="*/ 28 w 366"/>
              <a:gd name="T69" fmla="*/ 125 h 424"/>
              <a:gd name="T70" fmla="*/ 90 w 366"/>
              <a:gd name="T71" fmla="*/ 71 h 424"/>
              <a:gd name="T72" fmla="*/ 171 w 366"/>
              <a:gd name="T73" fmla="*/ 101 h 424"/>
              <a:gd name="T74" fmla="*/ 119 w 366"/>
              <a:gd name="T75" fmla="*/ 73 h 424"/>
              <a:gd name="T76" fmla="*/ 98 w 366"/>
              <a:gd name="T77" fmla="*/ 42 h 424"/>
              <a:gd name="T78" fmla="*/ 149 w 366"/>
              <a:gd name="T79" fmla="*/ 16 h 424"/>
              <a:gd name="T80" fmla="*/ 222 w 366"/>
              <a:gd name="T81" fmla="*/ 62 h 424"/>
              <a:gd name="T82" fmla="*/ 222 w 366"/>
              <a:gd name="T83" fmla="*/ 95 h 424"/>
              <a:gd name="T84" fmla="*/ 241 w 366"/>
              <a:gd name="T85" fmla="*/ 85 h 424"/>
              <a:gd name="T86" fmla="*/ 291 w 366"/>
              <a:gd name="T87" fmla="*/ 26 h 424"/>
              <a:gd name="T88" fmla="*/ 293 w 366"/>
              <a:gd name="T89" fmla="*/ 38 h 424"/>
              <a:gd name="T90" fmla="*/ 237 w 366"/>
              <a:gd name="T91" fmla="*/ 102 h 424"/>
              <a:gd name="T92" fmla="*/ 254 w 366"/>
              <a:gd name="T93" fmla="*/ 115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6" h="424">
                <a:moveTo>
                  <a:pt x="269" y="110"/>
                </a:moveTo>
                <a:cubicBezTo>
                  <a:pt x="269" y="110"/>
                  <a:pt x="253" y="115"/>
                  <a:pt x="254" y="114"/>
                </a:cubicBezTo>
                <a:cubicBezTo>
                  <a:pt x="255" y="114"/>
                  <a:pt x="307" y="77"/>
                  <a:pt x="334" y="101"/>
                </a:cubicBezTo>
                <a:cubicBezTo>
                  <a:pt x="362" y="125"/>
                  <a:pt x="366" y="184"/>
                  <a:pt x="350" y="229"/>
                </a:cubicBezTo>
                <a:cubicBezTo>
                  <a:pt x="333" y="273"/>
                  <a:pt x="314" y="258"/>
                  <a:pt x="309" y="241"/>
                </a:cubicBezTo>
                <a:cubicBezTo>
                  <a:pt x="304" y="225"/>
                  <a:pt x="274" y="195"/>
                  <a:pt x="260" y="200"/>
                </a:cubicBezTo>
                <a:cubicBezTo>
                  <a:pt x="245" y="205"/>
                  <a:pt x="259" y="238"/>
                  <a:pt x="283" y="247"/>
                </a:cubicBezTo>
                <a:cubicBezTo>
                  <a:pt x="307" y="257"/>
                  <a:pt x="320" y="262"/>
                  <a:pt x="317" y="276"/>
                </a:cubicBezTo>
                <a:cubicBezTo>
                  <a:pt x="315" y="290"/>
                  <a:pt x="264" y="354"/>
                  <a:pt x="254" y="338"/>
                </a:cubicBezTo>
                <a:cubicBezTo>
                  <a:pt x="245" y="322"/>
                  <a:pt x="239" y="307"/>
                  <a:pt x="242" y="277"/>
                </a:cubicBezTo>
                <a:cubicBezTo>
                  <a:pt x="245" y="248"/>
                  <a:pt x="231" y="236"/>
                  <a:pt x="221" y="244"/>
                </a:cubicBezTo>
                <a:cubicBezTo>
                  <a:pt x="211" y="253"/>
                  <a:pt x="212" y="280"/>
                  <a:pt x="223" y="302"/>
                </a:cubicBezTo>
                <a:cubicBezTo>
                  <a:pt x="234" y="324"/>
                  <a:pt x="244" y="342"/>
                  <a:pt x="233" y="351"/>
                </a:cubicBezTo>
                <a:cubicBezTo>
                  <a:pt x="221" y="359"/>
                  <a:pt x="183" y="375"/>
                  <a:pt x="177" y="373"/>
                </a:cubicBezTo>
                <a:cubicBezTo>
                  <a:pt x="170" y="372"/>
                  <a:pt x="172" y="368"/>
                  <a:pt x="176" y="351"/>
                </a:cubicBezTo>
                <a:cubicBezTo>
                  <a:pt x="180" y="334"/>
                  <a:pt x="187" y="299"/>
                  <a:pt x="177" y="296"/>
                </a:cubicBezTo>
                <a:cubicBezTo>
                  <a:pt x="167" y="294"/>
                  <a:pt x="160" y="323"/>
                  <a:pt x="162" y="337"/>
                </a:cubicBezTo>
                <a:cubicBezTo>
                  <a:pt x="163" y="350"/>
                  <a:pt x="166" y="381"/>
                  <a:pt x="149" y="391"/>
                </a:cubicBezTo>
                <a:cubicBezTo>
                  <a:pt x="133" y="401"/>
                  <a:pt x="116" y="424"/>
                  <a:pt x="100" y="395"/>
                </a:cubicBezTo>
                <a:cubicBezTo>
                  <a:pt x="84" y="365"/>
                  <a:pt x="66" y="345"/>
                  <a:pt x="90" y="323"/>
                </a:cubicBezTo>
                <a:cubicBezTo>
                  <a:pt x="115" y="301"/>
                  <a:pt x="135" y="281"/>
                  <a:pt x="124" y="277"/>
                </a:cubicBezTo>
                <a:cubicBezTo>
                  <a:pt x="113" y="272"/>
                  <a:pt x="101" y="276"/>
                  <a:pt x="91" y="291"/>
                </a:cubicBezTo>
                <a:cubicBezTo>
                  <a:pt x="81" y="306"/>
                  <a:pt x="78" y="332"/>
                  <a:pt x="64" y="332"/>
                </a:cubicBezTo>
                <a:cubicBezTo>
                  <a:pt x="50" y="332"/>
                  <a:pt x="3" y="278"/>
                  <a:pt x="50" y="263"/>
                </a:cubicBezTo>
                <a:cubicBezTo>
                  <a:pt x="97" y="247"/>
                  <a:pt x="124" y="249"/>
                  <a:pt x="111" y="225"/>
                </a:cubicBezTo>
                <a:cubicBezTo>
                  <a:pt x="97" y="201"/>
                  <a:pt x="70" y="226"/>
                  <a:pt x="62" y="231"/>
                </a:cubicBezTo>
                <a:cubicBezTo>
                  <a:pt x="55" y="237"/>
                  <a:pt x="26" y="289"/>
                  <a:pt x="17" y="271"/>
                </a:cubicBezTo>
                <a:cubicBezTo>
                  <a:pt x="8" y="253"/>
                  <a:pt x="0" y="213"/>
                  <a:pt x="35" y="202"/>
                </a:cubicBezTo>
                <a:cubicBezTo>
                  <a:pt x="69" y="192"/>
                  <a:pt x="100" y="206"/>
                  <a:pt x="111" y="194"/>
                </a:cubicBezTo>
                <a:cubicBezTo>
                  <a:pt x="122" y="181"/>
                  <a:pt x="98" y="158"/>
                  <a:pt x="75" y="168"/>
                </a:cubicBezTo>
                <a:cubicBezTo>
                  <a:pt x="52" y="177"/>
                  <a:pt x="15" y="203"/>
                  <a:pt x="9" y="198"/>
                </a:cubicBezTo>
                <a:cubicBezTo>
                  <a:pt x="3" y="192"/>
                  <a:pt x="15" y="134"/>
                  <a:pt x="44" y="135"/>
                </a:cubicBezTo>
                <a:cubicBezTo>
                  <a:pt x="72" y="136"/>
                  <a:pt x="128" y="165"/>
                  <a:pt x="130" y="143"/>
                </a:cubicBezTo>
                <a:cubicBezTo>
                  <a:pt x="132" y="121"/>
                  <a:pt x="120" y="119"/>
                  <a:pt x="100" y="119"/>
                </a:cubicBezTo>
                <a:cubicBezTo>
                  <a:pt x="80" y="118"/>
                  <a:pt x="29" y="130"/>
                  <a:pt x="28" y="125"/>
                </a:cubicBezTo>
                <a:cubicBezTo>
                  <a:pt x="27" y="120"/>
                  <a:pt x="54" y="56"/>
                  <a:pt x="90" y="71"/>
                </a:cubicBezTo>
                <a:cubicBezTo>
                  <a:pt x="125" y="85"/>
                  <a:pt x="182" y="122"/>
                  <a:pt x="171" y="101"/>
                </a:cubicBezTo>
                <a:cubicBezTo>
                  <a:pt x="159" y="80"/>
                  <a:pt x="142" y="78"/>
                  <a:pt x="119" y="73"/>
                </a:cubicBezTo>
                <a:cubicBezTo>
                  <a:pt x="96" y="69"/>
                  <a:pt x="87" y="49"/>
                  <a:pt x="98" y="42"/>
                </a:cubicBezTo>
                <a:cubicBezTo>
                  <a:pt x="109" y="35"/>
                  <a:pt x="128" y="32"/>
                  <a:pt x="149" y="16"/>
                </a:cubicBezTo>
                <a:cubicBezTo>
                  <a:pt x="171" y="0"/>
                  <a:pt x="220" y="12"/>
                  <a:pt x="222" y="62"/>
                </a:cubicBezTo>
                <a:cubicBezTo>
                  <a:pt x="222" y="62"/>
                  <a:pt x="215" y="91"/>
                  <a:pt x="222" y="95"/>
                </a:cubicBezTo>
                <a:cubicBezTo>
                  <a:pt x="229" y="99"/>
                  <a:pt x="232" y="97"/>
                  <a:pt x="241" y="85"/>
                </a:cubicBezTo>
                <a:cubicBezTo>
                  <a:pt x="250" y="73"/>
                  <a:pt x="282" y="28"/>
                  <a:pt x="291" y="26"/>
                </a:cubicBezTo>
                <a:cubicBezTo>
                  <a:pt x="300" y="24"/>
                  <a:pt x="302" y="29"/>
                  <a:pt x="293" y="38"/>
                </a:cubicBezTo>
                <a:cubicBezTo>
                  <a:pt x="284" y="47"/>
                  <a:pt x="240" y="91"/>
                  <a:pt x="237" y="102"/>
                </a:cubicBezTo>
                <a:cubicBezTo>
                  <a:pt x="235" y="113"/>
                  <a:pt x="243" y="121"/>
                  <a:pt x="254" y="115"/>
                </a:cubicBezTo>
              </a:path>
            </a:pathLst>
          </a:custGeom>
          <a:solidFill>
            <a:srgbClr val="8D907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3"/>
          <p:cNvSpPr>
            <a:spLocks noEditPoints="1"/>
          </p:cNvSpPr>
          <p:nvPr/>
        </p:nvSpPr>
        <p:spPr bwMode="auto">
          <a:xfrm>
            <a:off x="19372150" y="580888"/>
            <a:ext cx="3600450" cy="4000500"/>
          </a:xfrm>
          <a:custGeom>
            <a:avLst/>
            <a:gdLst>
              <a:gd name="T0" fmla="*/ 87 w 376"/>
              <a:gd name="T1" fmla="*/ 367 h 418"/>
              <a:gd name="T2" fmla="*/ 125 w 376"/>
              <a:gd name="T3" fmla="*/ 283 h 418"/>
              <a:gd name="T4" fmla="*/ 63 w 376"/>
              <a:gd name="T5" fmla="*/ 329 h 418"/>
              <a:gd name="T6" fmla="*/ 115 w 376"/>
              <a:gd name="T7" fmla="*/ 236 h 418"/>
              <a:gd name="T8" fmla="*/ 34 w 376"/>
              <a:gd name="T9" fmla="*/ 260 h 418"/>
              <a:gd name="T10" fmla="*/ 18 w 376"/>
              <a:gd name="T11" fmla="*/ 204 h 418"/>
              <a:gd name="T12" fmla="*/ 20 w 376"/>
              <a:gd name="T13" fmla="*/ 189 h 418"/>
              <a:gd name="T14" fmla="*/ 91 w 376"/>
              <a:gd name="T15" fmla="*/ 136 h 418"/>
              <a:gd name="T16" fmla="*/ 24 w 376"/>
              <a:gd name="T17" fmla="*/ 118 h 418"/>
              <a:gd name="T18" fmla="*/ 153 w 376"/>
              <a:gd name="T19" fmla="*/ 93 h 418"/>
              <a:gd name="T20" fmla="*/ 99 w 376"/>
              <a:gd name="T21" fmla="*/ 31 h 418"/>
              <a:gd name="T22" fmla="*/ 226 w 376"/>
              <a:gd name="T23" fmla="*/ 89 h 418"/>
              <a:gd name="T24" fmla="*/ 305 w 376"/>
              <a:gd name="T25" fmla="*/ 15 h 418"/>
              <a:gd name="T26" fmla="*/ 295 w 376"/>
              <a:gd name="T27" fmla="*/ 29 h 418"/>
              <a:gd name="T28" fmla="*/ 227 w 376"/>
              <a:gd name="T29" fmla="*/ 92 h 418"/>
              <a:gd name="T30" fmla="*/ 128 w 376"/>
              <a:gd name="T31" fmla="*/ 24 h 418"/>
              <a:gd name="T32" fmla="*/ 188 w 376"/>
              <a:gd name="T33" fmla="*/ 104 h 418"/>
              <a:gd name="T34" fmla="*/ 206 w 376"/>
              <a:gd name="T35" fmla="*/ 128 h 418"/>
              <a:gd name="T36" fmla="*/ 58 w 376"/>
              <a:gd name="T37" fmla="*/ 72 h 418"/>
              <a:gd name="T38" fmla="*/ 31 w 376"/>
              <a:gd name="T39" fmla="*/ 117 h 418"/>
              <a:gd name="T40" fmla="*/ 153 w 376"/>
              <a:gd name="T41" fmla="*/ 140 h 418"/>
              <a:gd name="T42" fmla="*/ 141 w 376"/>
              <a:gd name="T43" fmla="*/ 145 h 418"/>
              <a:gd name="T44" fmla="*/ 7 w 376"/>
              <a:gd name="T45" fmla="*/ 192 h 418"/>
              <a:gd name="T46" fmla="*/ 68 w 376"/>
              <a:gd name="T47" fmla="*/ 195 h 418"/>
              <a:gd name="T48" fmla="*/ 19 w 376"/>
              <a:gd name="T49" fmla="*/ 271 h 418"/>
              <a:gd name="T50" fmla="*/ 109 w 376"/>
              <a:gd name="T51" fmla="*/ 213 h 418"/>
              <a:gd name="T52" fmla="*/ 33 w 376"/>
              <a:gd name="T53" fmla="*/ 295 h 418"/>
              <a:gd name="T54" fmla="*/ 121 w 376"/>
              <a:gd name="T55" fmla="*/ 273 h 418"/>
              <a:gd name="T56" fmla="*/ 84 w 376"/>
              <a:gd name="T57" fmla="*/ 359 h 418"/>
              <a:gd name="T58" fmla="*/ 113 w 376"/>
              <a:gd name="T59" fmla="*/ 411 h 418"/>
              <a:gd name="T60" fmla="*/ 169 w 376"/>
              <a:gd name="T61" fmla="*/ 280 h 418"/>
              <a:gd name="T62" fmla="*/ 192 w 376"/>
              <a:gd name="T63" fmla="*/ 353 h 418"/>
              <a:gd name="T64" fmla="*/ 232 w 376"/>
              <a:gd name="T65" fmla="*/ 230 h 418"/>
              <a:gd name="T66" fmla="*/ 279 w 376"/>
              <a:gd name="T67" fmla="*/ 319 h 418"/>
              <a:gd name="T68" fmla="*/ 288 w 376"/>
              <a:gd name="T69" fmla="*/ 241 h 418"/>
              <a:gd name="T70" fmla="*/ 310 w 376"/>
              <a:gd name="T71" fmla="*/ 229 h 418"/>
              <a:gd name="T72" fmla="*/ 353 w 376"/>
              <a:gd name="T73" fmla="*/ 180 h 418"/>
              <a:gd name="T74" fmla="*/ 338 w 376"/>
              <a:gd name="T75" fmla="*/ 143 h 418"/>
              <a:gd name="T76" fmla="*/ 277 w 376"/>
              <a:gd name="T77" fmla="*/ 94 h 418"/>
              <a:gd name="T78" fmla="*/ 332 w 376"/>
              <a:gd name="T79" fmla="*/ 92 h 418"/>
              <a:gd name="T80" fmla="*/ 335 w 376"/>
              <a:gd name="T81" fmla="*/ 145 h 418"/>
              <a:gd name="T82" fmla="*/ 372 w 376"/>
              <a:gd name="T83" fmla="*/ 180 h 418"/>
              <a:gd name="T84" fmla="*/ 281 w 376"/>
              <a:gd name="T85" fmla="*/ 198 h 418"/>
              <a:gd name="T86" fmla="*/ 323 w 376"/>
              <a:gd name="T87" fmla="*/ 272 h 418"/>
              <a:gd name="T88" fmla="*/ 262 w 376"/>
              <a:gd name="T89" fmla="*/ 335 h 418"/>
              <a:gd name="T90" fmla="*/ 221 w 376"/>
              <a:gd name="T91" fmla="*/ 288 h 418"/>
              <a:gd name="T92" fmla="*/ 182 w 376"/>
              <a:gd name="T93" fmla="*/ 330 h 418"/>
              <a:gd name="T94" fmla="*/ 163 w 376"/>
              <a:gd name="T95" fmla="*/ 358 h 418"/>
              <a:gd name="T96" fmla="*/ 110 w 376"/>
              <a:gd name="T97" fmla="*/ 418 h 418"/>
              <a:gd name="T98" fmla="*/ 183 w 376"/>
              <a:gd name="T99" fmla="*/ 160 h 418"/>
              <a:gd name="T100" fmla="*/ 189 w 376"/>
              <a:gd name="T101" fmla="*/ 107 h 418"/>
              <a:gd name="T102" fmla="*/ 189 w 376"/>
              <a:gd name="T103" fmla="*/ 107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76" h="418">
                <a:moveTo>
                  <a:pt x="110" y="418"/>
                </a:moveTo>
                <a:cubicBezTo>
                  <a:pt x="110" y="418"/>
                  <a:pt x="110" y="418"/>
                  <a:pt x="110" y="417"/>
                </a:cubicBezTo>
                <a:cubicBezTo>
                  <a:pt x="106" y="417"/>
                  <a:pt x="105" y="412"/>
                  <a:pt x="103" y="403"/>
                </a:cubicBezTo>
                <a:cubicBezTo>
                  <a:pt x="99" y="392"/>
                  <a:pt x="95" y="376"/>
                  <a:pt x="87" y="367"/>
                </a:cubicBezTo>
                <a:cubicBezTo>
                  <a:pt x="85" y="365"/>
                  <a:pt x="83" y="363"/>
                  <a:pt x="82" y="361"/>
                </a:cubicBezTo>
                <a:cubicBezTo>
                  <a:pt x="76" y="356"/>
                  <a:pt x="72" y="351"/>
                  <a:pt x="72" y="346"/>
                </a:cubicBezTo>
                <a:cubicBezTo>
                  <a:pt x="73" y="339"/>
                  <a:pt x="80" y="331"/>
                  <a:pt x="96" y="318"/>
                </a:cubicBezTo>
                <a:cubicBezTo>
                  <a:pt x="121" y="299"/>
                  <a:pt x="126" y="289"/>
                  <a:pt x="125" y="283"/>
                </a:cubicBezTo>
                <a:cubicBezTo>
                  <a:pt x="125" y="280"/>
                  <a:pt x="123" y="278"/>
                  <a:pt x="120" y="276"/>
                </a:cubicBezTo>
                <a:cubicBezTo>
                  <a:pt x="119" y="275"/>
                  <a:pt x="117" y="275"/>
                  <a:pt x="115" y="276"/>
                </a:cubicBezTo>
                <a:cubicBezTo>
                  <a:pt x="103" y="280"/>
                  <a:pt x="79" y="309"/>
                  <a:pt x="74" y="321"/>
                </a:cubicBezTo>
                <a:cubicBezTo>
                  <a:pt x="73" y="326"/>
                  <a:pt x="68" y="329"/>
                  <a:pt x="63" y="329"/>
                </a:cubicBezTo>
                <a:cubicBezTo>
                  <a:pt x="52" y="328"/>
                  <a:pt x="37" y="317"/>
                  <a:pt x="31" y="296"/>
                </a:cubicBezTo>
                <a:cubicBezTo>
                  <a:pt x="28" y="289"/>
                  <a:pt x="29" y="282"/>
                  <a:pt x="33" y="276"/>
                </a:cubicBezTo>
                <a:cubicBezTo>
                  <a:pt x="45" y="259"/>
                  <a:pt x="76" y="251"/>
                  <a:pt x="89" y="250"/>
                </a:cubicBezTo>
                <a:cubicBezTo>
                  <a:pt x="99" y="249"/>
                  <a:pt x="111" y="245"/>
                  <a:pt x="115" y="236"/>
                </a:cubicBezTo>
                <a:cubicBezTo>
                  <a:pt x="117" y="230"/>
                  <a:pt x="115" y="223"/>
                  <a:pt x="107" y="215"/>
                </a:cubicBezTo>
                <a:cubicBezTo>
                  <a:pt x="105" y="213"/>
                  <a:pt x="102" y="212"/>
                  <a:pt x="99" y="212"/>
                </a:cubicBezTo>
                <a:cubicBezTo>
                  <a:pt x="98" y="212"/>
                  <a:pt x="98" y="212"/>
                  <a:pt x="98" y="212"/>
                </a:cubicBezTo>
                <a:cubicBezTo>
                  <a:pt x="80" y="212"/>
                  <a:pt x="51" y="242"/>
                  <a:pt x="34" y="260"/>
                </a:cubicBezTo>
                <a:cubicBezTo>
                  <a:pt x="26" y="268"/>
                  <a:pt x="22" y="272"/>
                  <a:pt x="20" y="273"/>
                </a:cubicBezTo>
                <a:cubicBezTo>
                  <a:pt x="19" y="274"/>
                  <a:pt x="17" y="274"/>
                  <a:pt x="16" y="273"/>
                </a:cubicBezTo>
                <a:cubicBezTo>
                  <a:pt x="8" y="268"/>
                  <a:pt x="5" y="240"/>
                  <a:pt x="6" y="224"/>
                </a:cubicBezTo>
                <a:cubicBezTo>
                  <a:pt x="7" y="216"/>
                  <a:pt x="11" y="209"/>
                  <a:pt x="18" y="204"/>
                </a:cubicBezTo>
                <a:cubicBezTo>
                  <a:pt x="30" y="194"/>
                  <a:pt x="49" y="189"/>
                  <a:pt x="69" y="192"/>
                </a:cubicBezTo>
                <a:cubicBezTo>
                  <a:pt x="90" y="194"/>
                  <a:pt x="109" y="191"/>
                  <a:pt x="112" y="183"/>
                </a:cubicBezTo>
                <a:cubicBezTo>
                  <a:pt x="115" y="177"/>
                  <a:pt x="109" y="171"/>
                  <a:pt x="104" y="167"/>
                </a:cubicBezTo>
                <a:cubicBezTo>
                  <a:pt x="86" y="152"/>
                  <a:pt x="42" y="177"/>
                  <a:pt x="20" y="189"/>
                </a:cubicBezTo>
                <a:cubicBezTo>
                  <a:pt x="13" y="193"/>
                  <a:pt x="9" y="195"/>
                  <a:pt x="7" y="195"/>
                </a:cubicBezTo>
                <a:cubicBezTo>
                  <a:pt x="6" y="195"/>
                  <a:pt x="5" y="195"/>
                  <a:pt x="4" y="194"/>
                </a:cubicBezTo>
                <a:cubicBezTo>
                  <a:pt x="0" y="187"/>
                  <a:pt x="9" y="150"/>
                  <a:pt x="18" y="137"/>
                </a:cubicBezTo>
                <a:cubicBezTo>
                  <a:pt x="29" y="121"/>
                  <a:pt x="73" y="125"/>
                  <a:pt x="91" y="136"/>
                </a:cubicBezTo>
                <a:cubicBezTo>
                  <a:pt x="104" y="145"/>
                  <a:pt x="123" y="144"/>
                  <a:pt x="138" y="142"/>
                </a:cubicBezTo>
                <a:cubicBezTo>
                  <a:pt x="135" y="138"/>
                  <a:pt x="132" y="133"/>
                  <a:pt x="131" y="128"/>
                </a:cubicBezTo>
                <a:cubicBezTo>
                  <a:pt x="125" y="105"/>
                  <a:pt x="63" y="112"/>
                  <a:pt x="31" y="119"/>
                </a:cubicBezTo>
                <a:cubicBezTo>
                  <a:pt x="29" y="120"/>
                  <a:pt x="25" y="121"/>
                  <a:pt x="24" y="118"/>
                </a:cubicBezTo>
                <a:cubicBezTo>
                  <a:pt x="22" y="115"/>
                  <a:pt x="26" y="109"/>
                  <a:pt x="36" y="97"/>
                </a:cubicBezTo>
                <a:cubicBezTo>
                  <a:pt x="42" y="89"/>
                  <a:pt x="49" y="80"/>
                  <a:pt x="55" y="71"/>
                </a:cubicBezTo>
                <a:cubicBezTo>
                  <a:pt x="72" y="44"/>
                  <a:pt x="106" y="65"/>
                  <a:pt x="142" y="87"/>
                </a:cubicBezTo>
                <a:cubicBezTo>
                  <a:pt x="146" y="89"/>
                  <a:pt x="149" y="91"/>
                  <a:pt x="153" y="93"/>
                </a:cubicBezTo>
                <a:cubicBezTo>
                  <a:pt x="169" y="103"/>
                  <a:pt x="178" y="104"/>
                  <a:pt x="185" y="104"/>
                </a:cubicBezTo>
                <a:cubicBezTo>
                  <a:pt x="179" y="92"/>
                  <a:pt x="136" y="65"/>
                  <a:pt x="119" y="63"/>
                </a:cubicBezTo>
                <a:cubicBezTo>
                  <a:pt x="105" y="61"/>
                  <a:pt x="91" y="47"/>
                  <a:pt x="91" y="38"/>
                </a:cubicBezTo>
                <a:cubicBezTo>
                  <a:pt x="91" y="36"/>
                  <a:pt x="92" y="31"/>
                  <a:pt x="99" y="31"/>
                </a:cubicBezTo>
                <a:cubicBezTo>
                  <a:pt x="105" y="30"/>
                  <a:pt x="115" y="26"/>
                  <a:pt x="127" y="21"/>
                </a:cubicBezTo>
                <a:cubicBezTo>
                  <a:pt x="152" y="12"/>
                  <a:pt x="182" y="0"/>
                  <a:pt x="199" y="5"/>
                </a:cubicBezTo>
                <a:cubicBezTo>
                  <a:pt x="217" y="11"/>
                  <a:pt x="219" y="40"/>
                  <a:pt x="222" y="64"/>
                </a:cubicBezTo>
                <a:cubicBezTo>
                  <a:pt x="223" y="76"/>
                  <a:pt x="224" y="87"/>
                  <a:pt x="226" y="89"/>
                </a:cubicBezTo>
                <a:cubicBezTo>
                  <a:pt x="226" y="89"/>
                  <a:pt x="226" y="89"/>
                  <a:pt x="227" y="89"/>
                </a:cubicBezTo>
                <a:cubicBezTo>
                  <a:pt x="233" y="88"/>
                  <a:pt x="253" y="63"/>
                  <a:pt x="267" y="44"/>
                </a:cubicBezTo>
                <a:cubicBezTo>
                  <a:pt x="278" y="30"/>
                  <a:pt x="287" y="18"/>
                  <a:pt x="291" y="16"/>
                </a:cubicBezTo>
                <a:cubicBezTo>
                  <a:pt x="296" y="12"/>
                  <a:pt x="303" y="12"/>
                  <a:pt x="305" y="15"/>
                </a:cubicBezTo>
                <a:cubicBezTo>
                  <a:pt x="306" y="17"/>
                  <a:pt x="308" y="22"/>
                  <a:pt x="297" y="31"/>
                </a:cubicBezTo>
                <a:cubicBezTo>
                  <a:pt x="281" y="45"/>
                  <a:pt x="239" y="97"/>
                  <a:pt x="239" y="98"/>
                </a:cubicBezTo>
                <a:cubicBezTo>
                  <a:pt x="236" y="96"/>
                  <a:pt x="236" y="96"/>
                  <a:pt x="236" y="96"/>
                </a:cubicBezTo>
                <a:cubicBezTo>
                  <a:pt x="238" y="94"/>
                  <a:pt x="279" y="42"/>
                  <a:pt x="295" y="29"/>
                </a:cubicBezTo>
                <a:cubicBezTo>
                  <a:pt x="302" y="23"/>
                  <a:pt x="304" y="19"/>
                  <a:pt x="303" y="17"/>
                </a:cubicBezTo>
                <a:cubicBezTo>
                  <a:pt x="302" y="15"/>
                  <a:pt x="297" y="15"/>
                  <a:pt x="292" y="18"/>
                </a:cubicBezTo>
                <a:cubicBezTo>
                  <a:pt x="289" y="21"/>
                  <a:pt x="279" y="33"/>
                  <a:pt x="269" y="46"/>
                </a:cubicBezTo>
                <a:cubicBezTo>
                  <a:pt x="249" y="73"/>
                  <a:pt x="235" y="91"/>
                  <a:pt x="227" y="92"/>
                </a:cubicBezTo>
                <a:cubicBezTo>
                  <a:pt x="226" y="92"/>
                  <a:pt x="225" y="92"/>
                  <a:pt x="224" y="92"/>
                </a:cubicBezTo>
                <a:cubicBezTo>
                  <a:pt x="221" y="89"/>
                  <a:pt x="220" y="80"/>
                  <a:pt x="219" y="65"/>
                </a:cubicBezTo>
                <a:cubicBezTo>
                  <a:pt x="217" y="43"/>
                  <a:pt x="214" y="13"/>
                  <a:pt x="199" y="8"/>
                </a:cubicBezTo>
                <a:cubicBezTo>
                  <a:pt x="182" y="3"/>
                  <a:pt x="151" y="15"/>
                  <a:pt x="128" y="24"/>
                </a:cubicBezTo>
                <a:cubicBezTo>
                  <a:pt x="116" y="29"/>
                  <a:pt x="106" y="33"/>
                  <a:pt x="100" y="33"/>
                </a:cubicBezTo>
                <a:cubicBezTo>
                  <a:pt x="94" y="34"/>
                  <a:pt x="94" y="37"/>
                  <a:pt x="94" y="38"/>
                </a:cubicBezTo>
                <a:cubicBezTo>
                  <a:pt x="94" y="46"/>
                  <a:pt x="107" y="59"/>
                  <a:pt x="119" y="60"/>
                </a:cubicBezTo>
                <a:cubicBezTo>
                  <a:pt x="137" y="62"/>
                  <a:pt x="183" y="90"/>
                  <a:pt x="188" y="104"/>
                </a:cubicBezTo>
                <a:cubicBezTo>
                  <a:pt x="188" y="104"/>
                  <a:pt x="188" y="104"/>
                  <a:pt x="188" y="104"/>
                </a:cubicBezTo>
                <a:cubicBezTo>
                  <a:pt x="195" y="104"/>
                  <a:pt x="199" y="104"/>
                  <a:pt x="207" y="116"/>
                </a:cubicBezTo>
                <a:cubicBezTo>
                  <a:pt x="211" y="122"/>
                  <a:pt x="212" y="125"/>
                  <a:pt x="211" y="127"/>
                </a:cubicBezTo>
                <a:cubicBezTo>
                  <a:pt x="210" y="128"/>
                  <a:pt x="209" y="129"/>
                  <a:pt x="206" y="128"/>
                </a:cubicBezTo>
                <a:cubicBezTo>
                  <a:pt x="200" y="126"/>
                  <a:pt x="187" y="116"/>
                  <a:pt x="186" y="107"/>
                </a:cubicBezTo>
                <a:cubicBezTo>
                  <a:pt x="179" y="107"/>
                  <a:pt x="169" y="106"/>
                  <a:pt x="152" y="96"/>
                </a:cubicBezTo>
                <a:cubicBezTo>
                  <a:pt x="148" y="94"/>
                  <a:pt x="144" y="91"/>
                  <a:pt x="140" y="89"/>
                </a:cubicBezTo>
                <a:cubicBezTo>
                  <a:pt x="106" y="68"/>
                  <a:pt x="73" y="48"/>
                  <a:pt x="58" y="72"/>
                </a:cubicBezTo>
                <a:cubicBezTo>
                  <a:pt x="51" y="82"/>
                  <a:pt x="44" y="91"/>
                  <a:pt x="38" y="99"/>
                </a:cubicBezTo>
                <a:cubicBezTo>
                  <a:pt x="33" y="106"/>
                  <a:pt x="25" y="115"/>
                  <a:pt x="26" y="117"/>
                </a:cubicBezTo>
                <a:cubicBezTo>
                  <a:pt x="26" y="117"/>
                  <a:pt x="26" y="117"/>
                  <a:pt x="26" y="117"/>
                </a:cubicBezTo>
                <a:cubicBezTo>
                  <a:pt x="26" y="117"/>
                  <a:pt x="27" y="117"/>
                  <a:pt x="31" y="117"/>
                </a:cubicBezTo>
                <a:cubicBezTo>
                  <a:pt x="35" y="116"/>
                  <a:pt x="126" y="96"/>
                  <a:pt x="134" y="128"/>
                </a:cubicBezTo>
                <a:cubicBezTo>
                  <a:pt x="135" y="133"/>
                  <a:pt x="138" y="137"/>
                  <a:pt x="142" y="142"/>
                </a:cubicBezTo>
                <a:cubicBezTo>
                  <a:pt x="145" y="141"/>
                  <a:pt x="149" y="141"/>
                  <a:pt x="151" y="140"/>
                </a:cubicBezTo>
                <a:cubicBezTo>
                  <a:pt x="153" y="140"/>
                  <a:pt x="153" y="140"/>
                  <a:pt x="153" y="140"/>
                </a:cubicBezTo>
                <a:cubicBezTo>
                  <a:pt x="167" y="138"/>
                  <a:pt x="178" y="144"/>
                  <a:pt x="185" y="159"/>
                </a:cubicBezTo>
                <a:cubicBezTo>
                  <a:pt x="186" y="161"/>
                  <a:pt x="186" y="162"/>
                  <a:pt x="185" y="163"/>
                </a:cubicBezTo>
                <a:cubicBezTo>
                  <a:pt x="184" y="165"/>
                  <a:pt x="180" y="165"/>
                  <a:pt x="175" y="164"/>
                </a:cubicBezTo>
                <a:cubicBezTo>
                  <a:pt x="165" y="162"/>
                  <a:pt x="151" y="155"/>
                  <a:pt x="141" y="145"/>
                </a:cubicBezTo>
                <a:cubicBezTo>
                  <a:pt x="124" y="147"/>
                  <a:pt x="103" y="148"/>
                  <a:pt x="89" y="139"/>
                </a:cubicBezTo>
                <a:cubicBezTo>
                  <a:pt x="73" y="128"/>
                  <a:pt x="31" y="124"/>
                  <a:pt x="21" y="139"/>
                </a:cubicBezTo>
                <a:cubicBezTo>
                  <a:pt x="12" y="150"/>
                  <a:pt x="4" y="182"/>
                  <a:pt x="6" y="191"/>
                </a:cubicBezTo>
                <a:cubicBezTo>
                  <a:pt x="6" y="192"/>
                  <a:pt x="7" y="192"/>
                  <a:pt x="7" y="192"/>
                </a:cubicBezTo>
                <a:cubicBezTo>
                  <a:pt x="8" y="192"/>
                  <a:pt x="13" y="189"/>
                  <a:pt x="19" y="186"/>
                </a:cubicBezTo>
                <a:cubicBezTo>
                  <a:pt x="43" y="173"/>
                  <a:pt x="87" y="148"/>
                  <a:pt x="106" y="165"/>
                </a:cubicBezTo>
                <a:cubicBezTo>
                  <a:pt x="116" y="173"/>
                  <a:pt x="117" y="180"/>
                  <a:pt x="115" y="184"/>
                </a:cubicBezTo>
                <a:cubicBezTo>
                  <a:pt x="111" y="193"/>
                  <a:pt x="92" y="198"/>
                  <a:pt x="68" y="195"/>
                </a:cubicBezTo>
                <a:cubicBezTo>
                  <a:pt x="49" y="193"/>
                  <a:pt x="31" y="197"/>
                  <a:pt x="20" y="206"/>
                </a:cubicBezTo>
                <a:cubicBezTo>
                  <a:pt x="13" y="211"/>
                  <a:pt x="10" y="218"/>
                  <a:pt x="9" y="224"/>
                </a:cubicBezTo>
                <a:cubicBezTo>
                  <a:pt x="8" y="242"/>
                  <a:pt x="12" y="267"/>
                  <a:pt x="17" y="271"/>
                </a:cubicBezTo>
                <a:cubicBezTo>
                  <a:pt x="18" y="271"/>
                  <a:pt x="18" y="271"/>
                  <a:pt x="19" y="271"/>
                </a:cubicBezTo>
                <a:cubicBezTo>
                  <a:pt x="21" y="270"/>
                  <a:pt x="26" y="264"/>
                  <a:pt x="32" y="258"/>
                </a:cubicBezTo>
                <a:cubicBezTo>
                  <a:pt x="50" y="240"/>
                  <a:pt x="79" y="209"/>
                  <a:pt x="98" y="209"/>
                </a:cubicBezTo>
                <a:cubicBezTo>
                  <a:pt x="98" y="209"/>
                  <a:pt x="99" y="209"/>
                  <a:pt x="99" y="209"/>
                </a:cubicBezTo>
                <a:cubicBezTo>
                  <a:pt x="103" y="209"/>
                  <a:pt x="107" y="210"/>
                  <a:pt x="109" y="213"/>
                </a:cubicBezTo>
                <a:cubicBezTo>
                  <a:pt x="118" y="222"/>
                  <a:pt x="120" y="230"/>
                  <a:pt x="118" y="238"/>
                </a:cubicBezTo>
                <a:cubicBezTo>
                  <a:pt x="114" y="247"/>
                  <a:pt x="100" y="252"/>
                  <a:pt x="89" y="253"/>
                </a:cubicBezTo>
                <a:cubicBezTo>
                  <a:pt x="77" y="254"/>
                  <a:pt x="47" y="261"/>
                  <a:pt x="36" y="277"/>
                </a:cubicBezTo>
                <a:cubicBezTo>
                  <a:pt x="32" y="283"/>
                  <a:pt x="31" y="289"/>
                  <a:pt x="33" y="295"/>
                </a:cubicBezTo>
                <a:cubicBezTo>
                  <a:pt x="39" y="314"/>
                  <a:pt x="53" y="325"/>
                  <a:pt x="63" y="326"/>
                </a:cubicBezTo>
                <a:cubicBezTo>
                  <a:pt x="66" y="326"/>
                  <a:pt x="70" y="325"/>
                  <a:pt x="72" y="320"/>
                </a:cubicBezTo>
                <a:cubicBezTo>
                  <a:pt x="77" y="307"/>
                  <a:pt x="101" y="278"/>
                  <a:pt x="114" y="273"/>
                </a:cubicBezTo>
                <a:cubicBezTo>
                  <a:pt x="117" y="272"/>
                  <a:pt x="119" y="272"/>
                  <a:pt x="121" y="273"/>
                </a:cubicBezTo>
                <a:cubicBezTo>
                  <a:pt x="125" y="275"/>
                  <a:pt x="128" y="279"/>
                  <a:pt x="128" y="283"/>
                </a:cubicBezTo>
                <a:cubicBezTo>
                  <a:pt x="129" y="292"/>
                  <a:pt x="119" y="305"/>
                  <a:pt x="98" y="321"/>
                </a:cubicBezTo>
                <a:cubicBezTo>
                  <a:pt x="83" y="333"/>
                  <a:pt x="76" y="340"/>
                  <a:pt x="75" y="346"/>
                </a:cubicBezTo>
                <a:cubicBezTo>
                  <a:pt x="75" y="350"/>
                  <a:pt x="79" y="354"/>
                  <a:pt x="84" y="359"/>
                </a:cubicBezTo>
                <a:cubicBezTo>
                  <a:pt x="85" y="361"/>
                  <a:pt x="87" y="363"/>
                  <a:pt x="89" y="365"/>
                </a:cubicBezTo>
                <a:cubicBezTo>
                  <a:pt x="98" y="375"/>
                  <a:pt x="102" y="391"/>
                  <a:pt x="105" y="402"/>
                </a:cubicBezTo>
                <a:cubicBezTo>
                  <a:pt x="107" y="407"/>
                  <a:pt x="109" y="414"/>
                  <a:pt x="110" y="415"/>
                </a:cubicBezTo>
                <a:cubicBezTo>
                  <a:pt x="110" y="415"/>
                  <a:pt x="112" y="413"/>
                  <a:pt x="113" y="411"/>
                </a:cubicBezTo>
                <a:cubicBezTo>
                  <a:pt x="116" y="405"/>
                  <a:pt x="122" y="395"/>
                  <a:pt x="139" y="391"/>
                </a:cubicBezTo>
                <a:cubicBezTo>
                  <a:pt x="142" y="390"/>
                  <a:pt x="145" y="389"/>
                  <a:pt x="147" y="389"/>
                </a:cubicBezTo>
                <a:cubicBezTo>
                  <a:pt x="164" y="385"/>
                  <a:pt x="166" y="385"/>
                  <a:pt x="160" y="359"/>
                </a:cubicBezTo>
                <a:cubicBezTo>
                  <a:pt x="155" y="333"/>
                  <a:pt x="160" y="294"/>
                  <a:pt x="169" y="280"/>
                </a:cubicBezTo>
                <a:cubicBezTo>
                  <a:pt x="172" y="277"/>
                  <a:pt x="174" y="275"/>
                  <a:pt x="176" y="275"/>
                </a:cubicBezTo>
                <a:cubicBezTo>
                  <a:pt x="180" y="275"/>
                  <a:pt x="184" y="276"/>
                  <a:pt x="186" y="280"/>
                </a:cubicBezTo>
                <a:cubicBezTo>
                  <a:pt x="193" y="290"/>
                  <a:pt x="195" y="312"/>
                  <a:pt x="185" y="332"/>
                </a:cubicBezTo>
                <a:cubicBezTo>
                  <a:pt x="179" y="343"/>
                  <a:pt x="187" y="350"/>
                  <a:pt x="192" y="353"/>
                </a:cubicBezTo>
                <a:cubicBezTo>
                  <a:pt x="203" y="360"/>
                  <a:pt x="222" y="360"/>
                  <a:pt x="230" y="350"/>
                </a:cubicBezTo>
                <a:cubicBezTo>
                  <a:pt x="238" y="341"/>
                  <a:pt x="234" y="332"/>
                  <a:pt x="229" y="321"/>
                </a:cubicBezTo>
                <a:cubicBezTo>
                  <a:pt x="224" y="313"/>
                  <a:pt x="219" y="302"/>
                  <a:pt x="218" y="289"/>
                </a:cubicBezTo>
                <a:cubicBezTo>
                  <a:pt x="216" y="265"/>
                  <a:pt x="223" y="232"/>
                  <a:pt x="232" y="230"/>
                </a:cubicBezTo>
                <a:cubicBezTo>
                  <a:pt x="236" y="229"/>
                  <a:pt x="239" y="232"/>
                  <a:pt x="242" y="239"/>
                </a:cubicBezTo>
                <a:cubicBezTo>
                  <a:pt x="247" y="252"/>
                  <a:pt x="250" y="273"/>
                  <a:pt x="253" y="291"/>
                </a:cubicBezTo>
                <a:cubicBezTo>
                  <a:pt x="255" y="309"/>
                  <a:pt x="259" y="332"/>
                  <a:pt x="263" y="333"/>
                </a:cubicBezTo>
                <a:cubicBezTo>
                  <a:pt x="267" y="333"/>
                  <a:pt x="272" y="327"/>
                  <a:pt x="279" y="319"/>
                </a:cubicBezTo>
                <a:cubicBezTo>
                  <a:pt x="284" y="311"/>
                  <a:pt x="291" y="302"/>
                  <a:pt x="301" y="295"/>
                </a:cubicBezTo>
                <a:cubicBezTo>
                  <a:pt x="302" y="294"/>
                  <a:pt x="302" y="294"/>
                  <a:pt x="302" y="294"/>
                </a:cubicBezTo>
                <a:cubicBezTo>
                  <a:pt x="312" y="286"/>
                  <a:pt x="320" y="280"/>
                  <a:pt x="320" y="272"/>
                </a:cubicBezTo>
                <a:cubicBezTo>
                  <a:pt x="319" y="264"/>
                  <a:pt x="309" y="254"/>
                  <a:pt x="288" y="241"/>
                </a:cubicBezTo>
                <a:cubicBezTo>
                  <a:pt x="263" y="225"/>
                  <a:pt x="255" y="209"/>
                  <a:pt x="256" y="198"/>
                </a:cubicBezTo>
                <a:cubicBezTo>
                  <a:pt x="257" y="194"/>
                  <a:pt x="259" y="190"/>
                  <a:pt x="263" y="189"/>
                </a:cubicBezTo>
                <a:cubicBezTo>
                  <a:pt x="268" y="187"/>
                  <a:pt x="275" y="189"/>
                  <a:pt x="283" y="195"/>
                </a:cubicBezTo>
                <a:cubicBezTo>
                  <a:pt x="293" y="205"/>
                  <a:pt x="302" y="218"/>
                  <a:pt x="310" y="229"/>
                </a:cubicBezTo>
                <a:cubicBezTo>
                  <a:pt x="318" y="241"/>
                  <a:pt x="324" y="251"/>
                  <a:pt x="330" y="252"/>
                </a:cubicBezTo>
                <a:cubicBezTo>
                  <a:pt x="331" y="252"/>
                  <a:pt x="332" y="251"/>
                  <a:pt x="333" y="250"/>
                </a:cubicBezTo>
                <a:cubicBezTo>
                  <a:pt x="346" y="240"/>
                  <a:pt x="372" y="189"/>
                  <a:pt x="369" y="181"/>
                </a:cubicBezTo>
                <a:cubicBezTo>
                  <a:pt x="368" y="178"/>
                  <a:pt x="360" y="179"/>
                  <a:pt x="353" y="180"/>
                </a:cubicBezTo>
                <a:cubicBezTo>
                  <a:pt x="337" y="181"/>
                  <a:pt x="313" y="184"/>
                  <a:pt x="300" y="165"/>
                </a:cubicBezTo>
                <a:cubicBezTo>
                  <a:pt x="291" y="154"/>
                  <a:pt x="291" y="143"/>
                  <a:pt x="298" y="137"/>
                </a:cubicBezTo>
                <a:cubicBezTo>
                  <a:pt x="306" y="129"/>
                  <a:pt x="323" y="130"/>
                  <a:pt x="337" y="143"/>
                </a:cubicBezTo>
                <a:cubicBezTo>
                  <a:pt x="338" y="143"/>
                  <a:pt x="338" y="143"/>
                  <a:pt x="338" y="143"/>
                </a:cubicBezTo>
                <a:cubicBezTo>
                  <a:pt x="350" y="154"/>
                  <a:pt x="363" y="166"/>
                  <a:pt x="367" y="164"/>
                </a:cubicBezTo>
                <a:cubicBezTo>
                  <a:pt x="369" y="163"/>
                  <a:pt x="371" y="158"/>
                  <a:pt x="365" y="136"/>
                </a:cubicBezTo>
                <a:cubicBezTo>
                  <a:pt x="359" y="111"/>
                  <a:pt x="343" y="100"/>
                  <a:pt x="331" y="94"/>
                </a:cubicBezTo>
                <a:cubicBezTo>
                  <a:pt x="314" y="86"/>
                  <a:pt x="292" y="86"/>
                  <a:pt x="277" y="94"/>
                </a:cubicBezTo>
                <a:cubicBezTo>
                  <a:pt x="248" y="109"/>
                  <a:pt x="178" y="209"/>
                  <a:pt x="151" y="274"/>
                </a:cubicBezTo>
                <a:cubicBezTo>
                  <a:pt x="148" y="273"/>
                  <a:pt x="148" y="273"/>
                  <a:pt x="148" y="273"/>
                </a:cubicBezTo>
                <a:cubicBezTo>
                  <a:pt x="176" y="206"/>
                  <a:pt x="246" y="106"/>
                  <a:pt x="275" y="92"/>
                </a:cubicBezTo>
                <a:cubicBezTo>
                  <a:pt x="292" y="83"/>
                  <a:pt x="314" y="83"/>
                  <a:pt x="332" y="92"/>
                </a:cubicBezTo>
                <a:cubicBezTo>
                  <a:pt x="345" y="97"/>
                  <a:pt x="361" y="110"/>
                  <a:pt x="368" y="135"/>
                </a:cubicBezTo>
                <a:cubicBezTo>
                  <a:pt x="373" y="154"/>
                  <a:pt x="373" y="164"/>
                  <a:pt x="369" y="166"/>
                </a:cubicBezTo>
                <a:cubicBezTo>
                  <a:pt x="363" y="170"/>
                  <a:pt x="353" y="161"/>
                  <a:pt x="336" y="145"/>
                </a:cubicBezTo>
                <a:cubicBezTo>
                  <a:pt x="335" y="145"/>
                  <a:pt x="335" y="145"/>
                  <a:pt x="335" y="145"/>
                </a:cubicBezTo>
                <a:cubicBezTo>
                  <a:pt x="322" y="133"/>
                  <a:pt x="307" y="133"/>
                  <a:pt x="300" y="139"/>
                </a:cubicBezTo>
                <a:cubicBezTo>
                  <a:pt x="294" y="144"/>
                  <a:pt x="295" y="153"/>
                  <a:pt x="302" y="163"/>
                </a:cubicBezTo>
                <a:cubicBezTo>
                  <a:pt x="315" y="180"/>
                  <a:pt x="336" y="178"/>
                  <a:pt x="352" y="177"/>
                </a:cubicBezTo>
                <a:cubicBezTo>
                  <a:pt x="362" y="176"/>
                  <a:pt x="370" y="175"/>
                  <a:pt x="372" y="180"/>
                </a:cubicBezTo>
                <a:cubicBezTo>
                  <a:pt x="376" y="191"/>
                  <a:pt x="347" y="244"/>
                  <a:pt x="335" y="253"/>
                </a:cubicBezTo>
                <a:cubicBezTo>
                  <a:pt x="333" y="254"/>
                  <a:pt x="331" y="255"/>
                  <a:pt x="329" y="255"/>
                </a:cubicBezTo>
                <a:cubicBezTo>
                  <a:pt x="323" y="254"/>
                  <a:pt x="316" y="243"/>
                  <a:pt x="307" y="231"/>
                </a:cubicBezTo>
                <a:cubicBezTo>
                  <a:pt x="300" y="220"/>
                  <a:pt x="291" y="207"/>
                  <a:pt x="281" y="198"/>
                </a:cubicBezTo>
                <a:cubicBezTo>
                  <a:pt x="274" y="192"/>
                  <a:pt x="268" y="190"/>
                  <a:pt x="264" y="192"/>
                </a:cubicBezTo>
                <a:cubicBezTo>
                  <a:pt x="261" y="193"/>
                  <a:pt x="260" y="195"/>
                  <a:pt x="259" y="199"/>
                </a:cubicBezTo>
                <a:cubicBezTo>
                  <a:pt x="259" y="208"/>
                  <a:pt x="266" y="223"/>
                  <a:pt x="290" y="238"/>
                </a:cubicBezTo>
                <a:cubicBezTo>
                  <a:pt x="312" y="252"/>
                  <a:pt x="322" y="263"/>
                  <a:pt x="323" y="272"/>
                </a:cubicBezTo>
                <a:cubicBezTo>
                  <a:pt x="323" y="281"/>
                  <a:pt x="314" y="288"/>
                  <a:pt x="304" y="296"/>
                </a:cubicBezTo>
                <a:cubicBezTo>
                  <a:pt x="303" y="297"/>
                  <a:pt x="303" y="297"/>
                  <a:pt x="303" y="297"/>
                </a:cubicBezTo>
                <a:cubicBezTo>
                  <a:pt x="294" y="304"/>
                  <a:pt x="287" y="313"/>
                  <a:pt x="281" y="320"/>
                </a:cubicBezTo>
                <a:cubicBezTo>
                  <a:pt x="274" y="330"/>
                  <a:pt x="269" y="337"/>
                  <a:pt x="262" y="335"/>
                </a:cubicBezTo>
                <a:cubicBezTo>
                  <a:pt x="256" y="334"/>
                  <a:pt x="254" y="319"/>
                  <a:pt x="250" y="292"/>
                </a:cubicBezTo>
                <a:cubicBezTo>
                  <a:pt x="247" y="273"/>
                  <a:pt x="244" y="252"/>
                  <a:pt x="239" y="240"/>
                </a:cubicBezTo>
                <a:cubicBezTo>
                  <a:pt x="237" y="235"/>
                  <a:pt x="235" y="232"/>
                  <a:pt x="233" y="233"/>
                </a:cubicBezTo>
                <a:cubicBezTo>
                  <a:pt x="226" y="234"/>
                  <a:pt x="219" y="263"/>
                  <a:pt x="221" y="288"/>
                </a:cubicBezTo>
                <a:cubicBezTo>
                  <a:pt x="222" y="302"/>
                  <a:pt x="227" y="311"/>
                  <a:pt x="231" y="320"/>
                </a:cubicBezTo>
                <a:cubicBezTo>
                  <a:pt x="237" y="332"/>
                  <a:pt x="242" y="341"/>
                  <a:pt x="233" y="352"/>
                </a:cubicBezTo>
                <a:cubicBezTo>
                  <a:pt x="223" y="364"/>
                  <a:pt x="202" y="363"/>
                  <a:pt x="190" y="356"/>
                </a:cubicBezTo>
                <a:cubicBezTo>
                  <a:pt x="180" y="349"/>
                  <a:pt x="178" y="340"/>
                  <a:pt x="182" y="330"/>
                </a:cubicBezTo>
                <a:cubicBezTo>
                  <a:pt x="191" y="312"/>
                  <a:pt x="190" y="291"/>
                  <a:pt x="184" y="282"/>
                </a:cubicBezTo>
                <a:cubicBezTo>
                  <a:pt x="182" y="279"/>
                  <a:pt x="180" y="278"/>
                  <a:pt x="177" y="278"/>
                </a:cubicBezTo>
                <a:cubicBezTo>
                  <a:pt x="175" y="278"/>
                  <a:pt x="174" y="279"/>
                  <a:pt x="172" y="282"/>
                </a:cubicBezTo>
                <a:cubicBezTo>
                  <a:pt x="163" y="294"/>
                  <a:pt x="158" y="331"/>
                  <a:pt x="163" y="358"/>
                </a:cubicBezTo>
                <a:cubicBezTo>
                  <a:pt x="169" y="386"/>
                  <a:pt x="166" y="388"/>
                  <a:pt x="148" y="392"/>
                </a:cubicBezTo>
                <a:cubicBezTo>
                  <a:pt x="146" y="392"/>
                  <a:pt x="143" y="393"/>
                  <a:pt x="140" y="393"/>
                </a:cubicBezTo>
                <a:cubicBezTo>
                  <a:pt x="124" y="397"/>
                  <a:pt x="119" y="407"/>
                  <a:pt x="116" y="412"/>
                </a:cubicBezTo>
                <a:cubicBezTo>
                  <a:pt x="114" y="415"/>
                  <a:pt x="112" y="418"/>
                  <a:pt x="110" y="418"/>
                </a:cubicBezTo>
                <a:close/>
                <a:moveTo>
                  <a:pt x="145" y="144"/>
                </a:moveTo>
                <a:cubicBezTo>
                  <a:pt x="154" y="153"/>
                  <a:pt x="168" y="160"/>
                  <a:pt x="176" y="161"/>
                </a:cubicBezTo>
                <a:cubicBezTo>
                  <a:pt x="181" y="162"/>
                  <a:pt x="183" y="162"/>
                  <a:pt x="183" y="161"/>
                </a:cubicBezTo>
                <a:cubicBezTo>
                  <a:pt x="183" y="161"/>
                  <a:pt x="183" y="161"/>
                  <a:pt x="183" y="160"/>
                </a:cubicBezTo>
                <a:cubicBezTo>
                  <a:pt x="176" y="146"/>
                  <a:pt x="166" y="141"/>
                  <a:pt x="153" y="143"/>
                </a:cubicBezTo>
                <a:cubicBezTo>
                  <a:pt x="152" y="143"/>
                  <a:pt x="152" y="143"/>
                  <a:pt x="152" y="143"/>
                </a:cubicBezTo>
                <a:cubicBezTo>
                  <a:pt x="150" y="143"/>
                  <a:pt x="147" y="144"/>
                  <a:pt x="145" y="144"/>
                </a:cubicBezTo>
                <a:close/>
                <a:moveTo>
                  <a:pt x="189" y="107"/>
                </a:moveTo>
                <a:cubicBezTo>
                  <a:pt x="190" y="112"/>
                  <a:pt x="197" y="120"/>
                  <a:pt x="203" y="123"/>
                </a:cubicBezTo>
                <a:cubicBezTo>
                  <a:pt x="206" y="125"/>
                  <a:pt x="208" y="125"/>
                  <a:pt x="208" y="125"/>
                </a:cubicBezTo>
                <a:cubicBezTo>
                  <a:pt x="208" y="125"/>
                  <a:pt x="208" y="124"/>
                  <a:pt x="204" y="117"/>
                </a:cubicBezTo>
                <a:cubicBezTo>
                  <a:pt x="198" y="107"/>
                  <a:pt x="195" y="107"/>
                  <a:pt x="189" y="107"/>
                </a:cubicBezTo>
                <a:close/>
              </a:path>
            </a:pathLst>
          </a:custGeom>
          <a:solidFill>
            <a:srgbClr val="E2B7A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 defTabSz="1828891">
              <a:spcBef>
                <a:spcPts val="0"/>
              </a:spcBef>
            </a:pPr>
            <a:r>
              <a:rPr lang="en-US" dirty="0">
                <a:latin typeface="Ovo" panose="02020502070400060406" pitchFamily="18" charset="0"/>
              </a:rPr>
              <a:t>Our Goals</a:t>
            </a:r>
          </a:p>
        </p:txBody>
      </p:sp>
    </p:spTree>
    <p:extLst>
      <p:ext uri="{BB962C8B-B14F-4D97-AF65-F5344CB8AC3E}">
        <p14:creationId xmlns:p14="http://schemas.microsoft.com/office/powerpoint/2010/main" val="272141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33"/>
          <p:cNvSpPr>
            <a:spLocks noEditPoints="1"/>
          </p:cNvSpPr>
          <p:nvPr/>
        </p:nvSpPr>
        <p:spPr bwMode="auto">
          <a:xfrm>
            <a:off x="14358535" y="3232731"/>
            <a:ext cx="6594064" cy="7326737"/>
          </a:xfrm>
          <a:custGeom>
            <a:avLst/>
            <a:gdLst>
              <a:gd name="T0" fmla="*/ 87 w 376"/>
              <a:gd name="T1" fmla="*/ 367 h 418"/>
              <a:gd name="T2" fmla="*/ 125 w 376"/>
              <a:gd name="T3" fmla="*/ 283 h 418"/>
              <a:gd name="T4" fmla="*/ 63 w 376"/>
              <a:gd name="T5" fmla="*/ 329 h 418"/>
              <a:gd name="T6" fmla="*/ 115 w 376"/>
              <a:gd name="T7" fmla="*/ 236 h 418"/>
              <a:gd name="T8" fmla="*/ 34 w 376"/>
              <a:gd name="T9" fmla="*/ 260 h 418"/>
              <a:gd name="T10" fmla="*/ 18 w 376"/>
              <a:gd name="T11" fmla="*/ 204 h 418"/>
              <a:gd name="T12" fmla="*/ 20 w 376"/>
              <a:gd name="T13" fmla="*/ 189 h 418"/>
              <a:gd name="T14" fmla="*/ 91 w 376"/>
              <a:gd name="T15" fmla="*/ 136 h 418"/>
              <a:gd name="T16" fmla="*/ 24 w 376"/>
              <a:gd name="T17" fmla="*/ 118 h 418"/>
              <a:gd name="T18" fmla="*/ 153 w 376"/>
              <a:gd name="T19" fmla="*/ 93 h 418"/>
              <a:gd name="T20" fmla="*/ 99 w 376"/>
              <a:gd name="T21" fmla="*/ 31 h 418"/>
              <a:gd name="T22" fmla="*/ 226 w 376"/>
              <a:gd name="T23" fmla="*/ 89 h 418"/>
              <a:gd name="T24" fmla="*/ 305 w 376"/>
              <a:gd name="T25" fmla="*/ 15 h 418"/>
              <a:gd name="T26" fmla="*/ 295 w 376"/>
              <a:gd name="T27" fmla="*/ 29 h 418"/>
              <a:gd name="T28" fmla="*/ 227 w 376"/>
              <a:gd name="T29" fmla="*/ 92 h 418"/>
              <a:gd name="T30" fmla="*/ 128 w 376"/>
              <a:gd name="T31" fmla="*/ 24 h 418"/>
              <a:gd name="T32" fmla="*/ 188 w 376"/>
              <a:gd name="T33" fmla="*/ 104 h 418"/>
              <a:gd name="T34" fmla="*/ 206 w 376"/>
              <a:gd name="T35" fmla="*/ 128 h 418"/>
              <a:gd name="T36" fmla="*/ 58 w 376"/>
              <a:gd name="T37" fmla="*/ 72 h 418"/>
              <a:gd name="T38" fmla="*/ 31 w 376"/>
              <a:gd name="T39" fmla="*/ 117 h 418"/>
              <a:gd name="T40" fmla="*/ 153 w 376"/>
              <a:gd name="T41" fmla="*/ 140 h 418"/>
              <a:gd name="T42" fmla="*/ 141 w 376"/>
              <a:gd name="T43" fmla="*/ 145 h 418"/>
              <a:gd name="T44" fmla="*/ 7 w 376"/>
              <a:gd name="T45" fmla="*/ 192 h 418"/>
              <a:gd name="T46" fmla="*/ 68 w 376"/>
              <a:gd name="T47" fmla="*/ 195 h 418"/>
              <a:gd name="T48" fmla="*/ 19 w 376"/>
              <a:gd name="T49" fmla="*/ 271 h 418"/>
              <a:gd name="T50" fmla="*/ 109 w 376"/>
              <a:gd name="T51" fmla="*/ 213 h 418"/>
              <a:gd name="T52" fmla="*/ 33 w 376"/>
              <a:gd name="T53" fmla="*/ 295 h 418"/>
              <a:gd name="T54" fmla="*/ 121 w 376"/>
              <a:gd name="T55" fmla="*/ 273 h 418"/>
              <a:gd name="T56" fmla="*/ 84 w 376"/>
              <a:gd name="T57" fmla="*/ 359 h 418"/>
              <a:gd name="T58" fmla="*/ 113 w 376"/>
              <a:gd name="T59" fmla="*/ 411 h 418"/>
              <a:gd name="T60" fmla="*/ 169 w 376"/>
              <a:gd name="T61" fmla="*/ 280 h 418"/>
              <a:gd name="T62" fmla="*/ 192 w 376"/>
              <a:gd name="T63" fmla="*/ 353 h 418"/>
              <a:gd name="T64" fmla="*/ 232 w 376"/>
              <a:gd name="T65" fmla="*/ 230 h 418"/>
              <a:gd name="T66" fmla="*/ 279 w 376"/>
              <a:gd name="T67" fmla="*/ 319 h 418"/>
              <a:gd name="T68" fmla="*/ 288 w 376"/>
              <a:gd name="T69" fmla="*/ 241 h 418"/>
              <a:gd name="T70" fmla="*/ 310 w 376"/>
              <a:gd name="T71" fmla="*/ 229 h 418"/>
              <a:gd name="T72" fmla="*/ 353 w 376"/>
              <a:gd name="T73" fmla="*/ 180 h 418"/>
              <a:gd name="T74" fmla="*/ 338 w 376"/>
              <a:gd name="T75" fmla="*/ 143 h 418"/>
              <a:gd name="T76" fmla="*/ 277 w 376"/>
              <a:gd name="T77" fmla="*/ 94 h 418"/>
              <a:gd name="T78" fmla="*/ 332 w 376"/>
              <a:gd name="T79" fmla="*/ 92 h 418"/>
              <a:gd name="T80" fmla="*/ 335 w 376"/>
              <a:gd name="T81" fmla="*/ 145 h 418"/>
              <a:gd name="T82" fmla="*/ 372 w 376"/>
              <a:gd name="T83" fmla="*/ 180 h 418"/>
              <a:gd name="T84" fmla="*/ 281 w 376"/>
              <a:gd name="T85" fmla="*/ 198 h 418"/>
              <a:gd name="T86" fmla="*/ 323 w 376"/>
              <a:gd name="T87" fmla="*/ 272 h 418"/>
              <a:gd name="T88" fmla="*/ 262 w 376"/>
              <a:gd name="T89" fmla="*/ 335 h 418"/>
              <a:gd name="T90" fmla="*/ 221 w 376"/>
              <a:gd name="T91" fmla="*/ 288 h 418"/>
              <a:gd name="T92" fmla="*/ 182 w 376"/>
              <a:gd name="T93" fmla="*/ 330 h 418"/>
              <a:gd name="T94" fmla="*/ 163 w 376"/>
              <a:gd name="T95" fmla="*/ 358 h 418"/>
              <a:gd name="T96" fmla="*/ 110 w 376"/>
              <a:gd name="T97" fmla="*/ 418 h 418"/>
              <a:gd name="T98" fmla="*/ 183 w 376"/>
              <a:gd name="T99" fmla="*/ 160 h 418"/>
              <a:gd name="T100" fmla="*/ 189 w 376"/>
              <a:gd name="T101" fmla="*/ 107 h 418"/>
              <a:gd name="T102" fmla="*/ 189 w 376"/>
              <a:gd name="T103" fmla="*/ 107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76" h="418">
                <a:moveTo>
                  <a:pt x="110" y="418"/>
                </a:moveTo>
                <a:cubicBezTo>
                  <a:pt x="110" y="418"/>
                  <a:pt x="110" y="418"/>
                  <a:pt x="110" y="417"/>
                </a:cubicBezTo>
                <a:cubicBezTo>
                  <a:pt x="106" y="417"/>
                  <a:pt x="105" y="412"/>
                  <a:pt x="103" y="403"/>
                </a:cubicBezTo>
                <a:cubicBezTo>
                  <a:pt x="99" y="392"/>
                  <a:pt x="95" y="376"/>
                  <a:pt x="87" y="367"/>
                </a:cubicBezTo>
                <a:cubicBezTo>
                  <a:pt x="85" y="365"/>
                  <a:pt x="83" y="363"/>
                  <a:pt x="82" y="361"/>
                </a:cubicBezTo>
                <a:cubicBezTo>
                  <a:pt x="76" y="356"/>
                  <a:pt x="72" y="351"/>
                  <a:pt x="72" y="346"/>
                </a:cubicBezTo>
                <a:cubicBezTo>
                  <a:pt x="73" y="339"/>
                  <a:pt x="80" y="331"/>
                  <a:pt x="96" y="318"/>
                </a:cubicBezTo>
                <a:cubicBezTo>
                  <a:pt x="121" y="299"/>
                  <a:pt x="126" y="289"/>
                  <a:pt x="125" y="283"/>
                </a:cubicBezTo>
                <a:cubicBezTo>
                  <a:pt x="125" y="280"/>
                  <a:pt x="123" y="278"/>
                  <a:pt x="120" y="276"/>
                </a:cubicBezTo>
                <a:cubicBezTo>
                  <a:pt x="119" y="275"/>
                  <a:pt x="117" y="275"/>
                  <a:pt x="115" y="276"/>
                </a:cubicBezTo>
                <a:cubicBezTo>
                  <a:pt x="103" y="280"/>
                  <a:pt x="79" y="309"/>
                  <a:pt x="74" y="321"/>
                </a:cubicBezTo>
                <a:cubicBezTo>
                  <a:pt x="73" y="326"/>
                  <a:pt x="68" y="329"/>
                  <a:pt x="63" y="329"/>
                </a:cubicBezTo>
                <a:cubicBezTo>
                  <a:pt x="52" y="328"/>
                  <a:pt x="37" y="317"/>
                  <a:pt x="31" y="296"/>
                </a:cubicBezTo>
                <a:cubicBezTo>
                  <a:pt x="28" y="289"/>
                  <a:pt x="29" y="282"/>
                  <a:pt x="33" y="276"/>
                </a:cubicBezTo>
                <a:cubicBezTo>
                  <a:pt x="45" y="259"/>
                  <a:pt x="76" y="251"/>
                  <a:pt x="89" y="250"/>
                </a:cubicBezTo>
                <a:cubicBezTo>
                  <a:pt x="99" y="249"/>
                  <a:pt x="111" y="245"/>
                  <a:pt x="115" y="236"/>
                </a:cubicBezTo>
                <a:cubicBezTo>
                  <a:pt x="117" y="230"/>
                  <a:pt x="115" y="223"/>
                  <a:pt x="107" y="215"/>
                </a:cubicBezTo>
                <a:cubicBezTo>
                  <a:pt x="105" y="213"/>
                  <a:pt x="102" y="212"/>
                  <a:pt x="99" y="212"/>
                </a:cubicBezTo>
                <a:cubicBezTo>
                  <a:pt x="98" y="212"/>
                  <a:pt x="98" y="212"/>
                  <a:pt x="98" y="212"/>
                </a:cubicBezTo>
                <a:cubicBezTo>
                  <a:pt x="80" y="212"/>
                  <a:pt x="51" y="242"/>
                  <a:pt x="34" y="260"/>
                </a:cubicBezTo>
                <a:cubicBezTo>
                  <a:pt x="26" y="268"/>
                  <a:pt x="22" y="272"/>
                  <a:pt x="20" y="273"/>
                </a:cubicBezTo>
                <a:cubicBezTo>
                  <a:pt x="19" y="274"/>
                  <a:pt x="17" y="274"/>
                  <a:pt x="16" y="273"/>
                </a:cubicBezTo>
                <a:cubicBezTo>
                  <a:pt x="8" y="268"/>
                  <a:pt x="5" y="240"/>
                  <a:pt x="6" y="224"/>
                </a:cubicBezTo>
                <a:cubicBezTo>
                  <a:pt x="7" y="216"/>
                  <a:pt x="11" y="209"/>
                  <a:pt x="18" y="204"/>
                </a:cubicBezTo>
                <a:cubicBezTo>
                  <a:pt x="30" y="194"/>
                  <a:pt x="49" y="189"/>
                  <a:pt x="69" y="192"/>
                </a:cubicBezTo>
                <a:cubicBezTo>
                  <a:pt x="90" y="194"/>
                  <a:pt x="109" y="191"/>
                  <a:pt x="112" y="183"/>
                </a:cubicBezTo>
                <a:cubicBezTo>
                  <a:pt x="115" y="177"/>
                  <a:pt x="109" y="171"/>
                  <a:pt x="104" y="167"/>
                </a:cubicBezTo>
                <a:cubicBezTo>
                  <a:pt x="86" y="152"/>
                  <a:pt x="42" y="177"/>
                  <a:pt x="20" y="189"/>
                </a:cubicBezTo>
                <a:cubicBezTo>
                  <a:pt x="13" y="193"/>
                  <a:pt x="9" y="195"/>
                  <a:pt x="7" y="195"/>
                </a:cubicBezTo>
                <a:cubicBezTo>
                  <a:pt x="6" y="195"/>
                  <a:pt x="5" y="195"/>
                  <a:pt x="4" y="194"/>
                </a:cubicBezTo>
                <a:cubicBezTo>
                  <a:pt x="0" y="187"/>
                  <a:pt x="9" y="150"/>
                  <a:pt x="18" y="137"/>
                </a:cubicBezTo>
                <a:cubicBezTo>
                  <a:pt x="29" y="121"/>
                  <a:pt x="73" y="125"/>
                  <a:pt x="91" y="136"/>
                </a:cubicBezTo>
                <a:cubicBezTo>
                  <a:pt x="104" y="145"/>
                  <a:pt x="123" y="144"/>
                  <a:pt x="138" y="142"/>
                </a:cubicBezTo>
                <a:cubicBezTo>
                  <a:pt x="135" y="138"/>
                  <a:pt x="132" y="133"/>
                  <a:pt x="131" y="128"/>
                </a:cubicBezTo>
                <a:cubicBezTo>
                  <a:pt x="125" y="105"/>
                  <a:pt x="63" y="112"/>
                  <a:pt x="31" y="119"/>
                </a:cubicBezTo>
                <a:cubicBezTo>
                  <a:pt x="29" y="120"/>
                  <a:pt x="25" y="121"/>
                  <a:pt x="24" y="118"/>
                </a:cubicBezTo>
                <a:cubicBezTo>
                  <a:pt x="22" y="115"/>
                  <a:pt x="26" y="109"/>
                  <a:pt x="36" y="97"/>
                </a:cubicBezTo>
                <a:cubicBezTo>
                  <a:pt x="42" y="89"/>
                  <a:pt x="49" y="80"/>
                  <a:pt x="55" y="71"/>
                </a:cubicBezTo>
                <a:cubicBezTo>
                  <a:pt x="72" y="44"/>
                  <a:pt x="106" y="65"/>
                  <a:pt x="142" y="87"/>
                </a:cubicBezTo>
                <a:cubicBezTo>
                  <a:pt x="146" y="89"/>
                  <a:pt x="149" y="91"/>
                  <a:pt x="153" y="93"/>
                </a:cubicBezTo>
                <a:cubicBezTo>
                  <a:pt x="169" y="103"/>
                  <a:pt x="178" y="104"/>
                  <a:pt x="185" y="104"/>
                </a:cubicBezTo>
                <a:cubicBezTo>
                  <a:pt x="179" y="92"/>
                  <a:pt x="136" y="65"/>
                  <a:pt x="119" y="63"/>
                </a:cubicBezTo>
                <a:cubicBezTo>
                  <a:pt x="105" y="61"/>
                  <a:pt x="91" y="47"/>
                  <a:pt x="91" y="38"/>
                </a:cubicBezTo>
                <a:cubicBezTo>
                  <a:pt x="91" y="36"/>
                  <a:pt x="92" y="31"/>
                  <a:pt x="99" y="31"/>
                </a:cubicBezTo>
                <a:cubicBezTo>
                  <a:pt x="105" y="30"/>
                  <a:pt x="115" y="26"/>
                  <a:pt x="127" y="21"/>
                </a:cubicBezTo>
                <a:cubicBezTo>
                  <a:pt x="152" y="12"/>
                  <a:pt x="182" y="0"/>
                  <a:pt x="199" y="5"/>
                </a:cubicBezTo>
                <a:cubicBezTo>
                  <a:pt x="217" y="11"/>
                  <a:pt x="219" y="40"/>
                  <a:pt x="222" y="64"/>
                </a:cubicBezTo>
                <a:cubicBezTo>
                  <a:pt x="223" y="76"/>
                  <a:pt x="224" y="87"/>
                  <a:pt x="226" y="89"/>
                </a:cubicBezTo>
                <a:cubicBezTo>
                  <a:pt x="226" y="89"/>
                  <a:pt x="226" y="89"/>
                  <a:pt x="227" y="89"/>
                </a:cubicBezTo>
                <a:cubicBezTo>
                  <a:pt x="233" y="88"/>
                  <a:pt x="253" y="63"/>
                  <a:pt x="267" y="44"/>
                </a:cubicBezTo>
                <a:cubicBezTo>
                  <a:pt x="278" y="30"/>
                  <a:pt x="287" y="18"/>
                  <a:pt x="291" y="16"/>
                </a:cubicBezTo>
                <a:cubicBezTo>
                  <a:pt x="296" y="12"/>
                  <a:pt x="303" y="12"/>
                  <a:pt x="305" y="15"/>
                </a:cubicBezTo>
                <a:cubicBezTo>
                  <a:pt x="306" y="17"/>
                  <a:pt x="308" y="22"/>
                  <a:pt x="297" y="31"/>
                </a:cubicBezTo>
                <a:cubicBezTo>
                  <a:pt x="281" y="45"/>
                  <a:pt x="239" y="97"/>
                  <a:pt x="239" y="98"/>
                </a:cubicBezTo>
                <a:cubicBezTo>
                  <a:pt x="236" y="96"/>
                  <a:pt x="236" y="96"/>
                  <a:pt x="236" y="96"/>
                </a:cubicBezTo>
                <a:cubicBezTo>
                  <a:pt x="238" y="94"/>
                  <a:pt x="279" y="42"/>
                  <a:pt x="295" y="29"/>
                </a:cubicBezTo>
                <a:cubicBezTo>
                  <a:pt x="302" y="23"/>
                  <a:pt x="304" y="19"/>
                  <a:pt x="303" y="17"/>
                </a:cubicBezTo>
                <a:cubicBezTo>
                  <a:pt x="302" y="15"/>
                  <a:pt x="297" y="15"/>
                  <a:pt x="292" y="18"/>
                </a:cubicBezTo>
                <a:cubicBezTo>
                  <a:pt x="289" y="21"/>
                  <a:pt x="279" y="33"/>
                  <a:pt x="269" y="46"/>
                </a:cubicBezTo>
                <a:cubicBezTo>
                  <a:pt x="249" y="73"/>
                  <a:pt x="235" y="91"/>
                  <a:pt x="227" y="92"/>
                </a:cubicBezTo>
                <a:cubicBezTo>
                  <a:pt x="226" y="92"/>
                  <a:pt x="225" y="92"/>
                  <a:pt x="224" y="92"/>
                </a:cubicBezTo>
                <a:cubicBezTo>
                  <a:pt x="221" y="89"/>
                  <a:pt x="220" y="80"/>
                  <a:pt x="219" y="65"/>
                </a:cubicBezTo>
                <a:cubicBezTo>
                  <a:pt x="217" y="43"/>
                  <a:pt x="214" y="13"/>
                  <a:pt x="199" y="8"/>
                </a:cubicBezTo>
                <a:cubicBezTo>
                  <a:pt x="182" y="3"/>
                  <a:pt x="151" y="15"/>
                  <a:pt x="128" y="24"/>
                </a:cubicBezTo>
                <a:cubicBezTo>
                  <a:pt x="116" y="29"/>
                  <a:pt x="106" y="33"/>
                  <a:pt x="100" y="33"/>
                </a:cubicBezTo>
                <a:cubicBezTo>
                  <a:pt x="94" y="34"/>
                  <a:pt x="94" y="37"/>
                  <a:pt x="94" y="38"/>
                </a:cubicBezTo>
                <a:cubicBezTo>
                  <a:pt x="94" y="46"/>
                  <a:pt x="107" y="59"/>
                  <a:pt x="119" y="60"/>
                </a:cubicBezTo>
                <a:cubicBezTo>
                  <a:pt x="137" y="62"/>
                  <a:pt x="183" y="90"/>
                  <a:pt x="188" y="104"/>
                </a:cubicBezTo>
                <a:cubicBezTo>
                  <a:pt x="188" y="104"/>
                  <a:pt x="188" y="104"/>
                  <a:pt x="188" y="104"/>
                </a:cubicBezTo>
                <a:cubicBezTo>
                  <a:pt x="195" y="104"/>
                  <a:pt x="199" y="104"/>
                  <a:pt x="207" y="116"/>
                </a:cubicBezTo>
                <a:cubicBezTo>
                  <a:pt x="211" y="122"/>
                  <a:pt x="212" y="125"/>
                  <a:pt x="211" y="127"/>
                </a:cubicBezTo>
                <a:cubicBezTo>
                  <a:pt x="210" y="128"/>
                  <a:pt x="209" y="129"/>
                  <a:pt x="206" y="128"/>
                </a:cubicBezTo>
                <a:cubicBezTo>
                  <a:pt x="200" y="126"/>
                  <a:pt x="187" y="116"/>
                  <a:pt x="186" y="107"/>
                </a:cubicBezTo>
                <a:cubicBezTo>
                  <a:pt x="179" y="107"/>
                  <a:pt x="169" y="106"/>
                  <a:pt x="152" y="96"/>
                </a:cubicBezTo>
                <a:cubicBezTo>
                  <a:pt x="148" y="94"/>
                  <a:pt x="144" y="91"/>
                  <a:pt x="140" y="89"/>
                </a:cubicBezTo>
                <a:cubicBezTo>
                  <a:pt x="106" y="68"/>
                  <a:pt x="73" y="48"/>
                  <a:pt x="58" y="72"/>
                </a:cubicBezTo>
                <a:cubicBezTo>
                  <a:pt x="51" y="82"/>
                  <a:pt x="44" y="91"/>
                  <a:pt x="38" y="99"/>
                </a:cubicBezTo>
                <a:cubicBezTo>
                  <a:pt x="33" y="106"/>
                  <a:pt x="25" y="115"/>
                  <a:pt x="26" y="117"/>
                </a:cubicBezTo>
                <a:cubicBezTo>
                  <a:pt x="26" y="117"/>
                  <a:pt x="26" y="117"/>
                  <a:pt x="26" y="117"/>
                </a:cubicBezTo>
                <a:cubicBezTo>
                  <a:pt x="26" y="117"/>
                  <a:pt x="27" y="117"/>
                  <a:pt x="31" y="117"/>
                </a:cubicBezTo>
                <a:cubicBezTo>
                  <a:pt x="35" y="116"/>
                  <a:pt x="126" y="96"/>
                  <a:pt x="134" y="128"/>
                </a:cubicBezTo>
                <a:cubicBezTo>
                  <a:pt x="135" y="133"/>
                  <a:pt x="138" y="137"/>
                  <a:pt x="142" y="142"/>
                </a:cubicBezTo>
                <a:cubicBezTo>
                  <a:pt x="145" y="141"/>
                  <a:pt x="149" y="141"/>
                  <a:pt x="151" y="140"/>
                </a:cubicBezTo>
                <a:cubicBezTo>
                  <a:pt x="153" y="140"/>
                  <a:pt x="153" y="140"/>
                  <a:pt x="153" y="140"/>
                </a:cubicBezTo>
                <a:cubicBezTo>
                  <a:pt x="167" y="138"/>
                  <a:pt x="178" y="144"/>
                  <a:pt x="185" y="159"/>
                </a:cubicBezTo>
                <a:cubicBezTo>
                  <a:pt x="186" y="161"/>
                  <a:pt x="186" y="162"/>
                  <a:pt x="185" y="163"/>
                </a:cubicBezTo>
                <a:cubicBezTo>
                  <a:pt x="184" y="165"/>
                  <a:pt x="180" y="165"/>
                  <a:pt x="175" y="164"/>
                </a:cubicBezTo>
                <a:cubicBezTo>
                  <a:pt x="165" y="162"/>
                  <a:pt x="151" y="155"/>
                  <a:pt x="141" y="145"/>
                </a:cubicBezTo>
                <a:cubicBezTo>
                  <a:pt x="124" y="147"/>
                  <a:pt x="103" y="148"/>
                  <a:pt x="89" y="139"/>
                </a:cubicBezTo>
                <a:cubicBezTo>
                  <a:pt x="73" y="128"/>
                  <a:pt x="31" y="124"/>
                  <a:pt x="21" y="139"/>
                </a:cubicBezTo>
                <a:cubicBezTo>
                  <a:pt x="12" y="150"/>
                  <a:pt x="4" y="182"/>
                  <a:pt x="6" y="191"/>
                </a:cubicBezTo>
                <a:cubicBezTo>
                  <a:pt x="6" y="192"/>
                  <a:pt x="7" y="192"/>
                  <a:pt x="7" y="192"/>
                </a:cubicBezTo>
                <a:cubicBezTo>
                  <a:pt x="8" y="192"/>
                  <a:pt x="13" y="189"/>
                  <a:pt x="19" y="186"/>
                </a:cubicBezTo>
                <a:cubicBezTo>
                  <a:pt x="43" y="173"/>
                  <a:pt x="87" y="148"/>
                  <a:pt x="106" y="165"/>
                </a:cubicBezTo>
                <a:cubicBezTo>
                  <a:pt x="116" y="173"/>
                  <a:pt x="117" y="180"/>
                  <a:pt x="115" y="184"/>
                </a:cubicBezTo>
                <a:cubicBezTo>
                  <a:pt x="111" y="193"/>
                  <a:pt x="92" y="198"/>
                  <a:pt x="68" y="195"/>
                </a:cubicBezTo>
                <a:cubicBezTo>
                  <a:pt x="49" y="193"/>
                  <a:pt x="31" y="197"/>
                  <a:pt x="20" y="206"/>
                </a:cubicBezTo>
                <a:cubicBezTo>
                  <a:pt x="13" y="211"/>
                  <a:pt x="10" y="218"/>
                  <a:pt x="9" y="224"/>
                </a:cubicBezTo>
                <a:cubicBezTo>
                  <a:pt x="8" y="242"/>
                  <a:pt x="12" y="267"/>
                  <a:pt x="17" y="271"/>
                </a:cubicBezTo>
                <a:cubicBezTo>
                  <a:pt x="18" y="271"/>
                  <a:pt x="18" y="271"/>
                  <a:pt x="19" y="271"/>
                </a:cubicBezTo>
                <a:cubicBezTo>
                  <a:pt x="21" y="270"/>
                  <a:pt x="26" y="264"/>
                  <a:pt x="32" y="258"/>
                </a:cubicBezTo>
                <a:cubicBezTo>
                  <a:pt x="50" y="240"/>
                  <a:pt x="79" y="209"/>
                  <a:pt x="98" y="209"/>
                </a:cubicBezTo>
                <a:cubicBezTo>
                  <a:pt x="98" y="209"/>
                  <a:pt x="99" y="209"/>
                  <a:pt x="99" y="209"/>
                </a:cubicBezTo>
                <a:cubicBezTo>
                  <a:pt x="103" y="209"/>
                  <a:pt x="107" y="210"/>
                  <a:pt x="109" y="213"/>
                </a:cubicBezTo>
                <a:cubicBezTo>
                  <a:pt x="118" y="222"/>
                  <a:pt x="120" y="230"/>
                  <a:pt x="118" y="238"/>
                </a:cubicBezTo>
                <a:cubicBezTo>
                  <a:pt x="114" y="247"/>
                  <a:pt x="100" y="252"/>
                  <a:pt x="89" y="253"/>
                </a:cubicBezTo>
                <a:cubicBezTo>
                  <a:pt x="77" y="254"/>
                  <a:pt x="47" y="261"/>
                  <a:pt x="36" y="277"/>
                </a:cubicBezTo>
                <a:cubicBezTo>
                  <a:pt x="32" y="283"/>
                  <a:pt x="31" y="289"/>
                  <a:pt x="33" y="295"/>
                </a:cubicBezTo>
                <a:cubicBezTo>
                  <a:pt x="39" y="314"/>
                  <a:pt x="53" y="325"/>
                  <a:pt x="63" y="326"/>
                </a:cubicBezTo>
                <a:cubicBezTo>
                  <a:pt x="66" y="326"/>
                  <a:pt x="70" y="325"/>
                  <a:pt x="72" y="320"/>
                </a:cubicBezTo>
                <a:cubicBezTo>
                  <a:pt x="77" y="307"/>
                  <a:pt x="101" y="278"/>
                  <a:pt x="114" y="273"/>
                </a:cubicBezTo>
                <a:cubicBezTo>
                  <a:pt x="117" y="272"/>
                  <a:pt x="119" y="272"/>
                  <a:pt x="121" y="273"/>
                </a:cubicBezTo>
                <a:cubicBezTo>
                  <a:pt x="125" y="275"/>
                  <a:pt x="128" y="279"/>
                  <a:pt x="128" y="283"/>
                </a:cubicBezTo>
                <a:cubicBezTo>
                  <a:pt x="129" y="292"/>
                  <a:pt x="119" y="305"/>
                  <a:pt x="98" y="321"/>
                </a:cubicBezTo>
                <a:cubicBezTo>
                  <a:pt x="83" y="333"/>
                  <a:pt x="76" y="340"/>
                  <a:pt x="75" y="346"/>
                </a:cubicBezTo>
                <a:cubicBezTo>
                  <a:pt x="75" y="350"/>
                  <a:pt x="79" y="354"/>
                  <a:pt x="84" y="359"/>
                </a:cubicBezTo>
                <a:cubicBezTo>
                  <a:pt x="85" y="361"/>
                  <a:pt x="87" y="363"/>
                  <a:pt x="89" y="365"/>
                </a:cubicBezTo>
                <a:cubicBezTo>
                  <a:pt x="98" y="375"/>
                  <a:pt x="102" y="391"/>
                  <a:pt x="105" y="402"/>
                </a:cubicBezTo>
                <a:cubicBezTo>
                  <a:pt x="107" y="407"/>
                  <a:pt x="109" y="414"/>
                  <a:pt x="110" y="415"/>
                </a:cubicBezTo>
                <a:cubicBezTo>
                  <a:pt x="110" y="415"/>
                  <a:pt x="112" y="413"/>
                  <a:pt x="113" y="411"/>
                </a:cubicBezTo>
                <a:cubicBezTo>
                  <a:pt x="116" y="405"/>
                  <a:pt x="122" y="395"/>
                  <a:pt x="139" y="391"/>
                </a:cubicBezTo>
                <a:cubicBezTo>
                  <a:pt x="142" y="390"/>
                  <a:pt x="145" y="389"/>
                  <a:pt x="147" y="389"/>
                </a:cubicBezTo>
                <a:cubicBezTo>
                  <a:pt x="164" y="385"/>
                  <a:pt x="166" y="385"/>
                  <a:pt x="160" y="359"/>
                </a:cubicBezTo>
                <a:cubicBezTo>
                  <a:pt x="155" y="333"/>
                  <a:pt x="160" y="294"/>
                  <a:pt x="169" y="280"/>
                </a:cubicBezTo>
                <a:cubicBezTo>
                  <a:pt x="172" y="277"/>
                  <a:pt x="174" y="275"/>
                  <a:pt x="176" y="275"/>
                </a:cubicBezTo>
                <a:cubicBezTo>
                  <a:pt x="180" y="275"/>
                  <a:pt x="184" y="276"/>
                  <a:pt x="186" y="280"/>
                </a:cubicBezTo>
                <a:cubicBezTo>
                  <a:pt x="193" y="290"/>
                  <a:pt x="195" y="312"/>
                  <a:pt x="185" y="332"/>
                </a:cubicBezTo>
                <a:cubicBezTo>
                  <a:pt x="179" y="343"/>
                  <a:pt x="187" y="350"/>
                  <a:pt x="192" y="353"/>
                </a:cubicBezTo>
                <a:cubicBezTo>
                  <a:pt x="203" y="360"/>
                  <a:pt x="222" y="360"/>
                  <a:pt x="230" y="350"/>
                </a:cubicBezTo>
                <a:cubicBezTo>
                  <a:pt x="238" y="341"/>
                  <a:pt x="234" y="332"/>
                  <a:pt x="229" y="321"/>
                </a:cubicBezTo>
                <a:cubicBezTo>
                  <a:pt x="224" y="313"/>
                  <a:pt x="219" y="302"/>
                  <a:pt x="218" y="289"/>
                </a:cubicBezTo>
                <a:cubicBezTo>
                  <a:pt x="216" y="265"/>
                  <a:pt x="223" y="232"/>
                  <a:pt x="232" y="230"/>
                </a:cubicBezTo>
                <a:cubicBezTo>
                  <a:pt x="236" y="229"/>
                  <a:pt x="239" y="232"/>
                  <a:pt x="242" y="239"/>
                </a:cubicBezTo>
                <a:cubicBezTo>
                  <a:pt x="247" y="252"/>
                  <a:pt x="250" y="273"/>
                  <a:pt x="253" y="291"/>
                </a:cubicBezTo>
                <a:cubicBezTo>
                  <a:pt x="255" y="309"/>
                  <a:pt x="259" y="332"/>
                  <a:pt x="263" y="333"/>
                </a:cubicBezTo>
                <a:cubicBezTo>
                  <a:pt x="267" y="333"/>
                  <a:pt x="272" y="327"/>
                  <a:pt x="279" y="319"/>
                </a:cubicBezTo>
                <a:cubicBezTo>
                  <a:pt x="284" y="311"/>
                  <a:pt x="291" y="302"/>
                  <a:pt x="301" y="295"/>
                </a:cubicBezTo>
                <a:cubicBezTo>
                  <a:pt x="302" y="294"/>
                  <a:pt x="302" y="294"/>
                  <a:pt x="302" y="294"/>
                </a:cubicBezTo>
                <a:cubicBezTo>
                  <a:pt x="312" y="286"/>
                  <a:pt x="320" y="280"/>
                  <a:pt x="320" y="272"/>
                </a:cubicBezTo>
                <a:cubicBezTo>
                  <a:pt x="319" y="264"/>
                  <a:pt x="309" y="254"/>
                  <a:pt x="288" y="241"/>
                </a:cubicBezTo>
                <a:cubicBezTo>
                  <a:pt x="263" y="225"/>
                  <a:pt x="255" y="209"/>
                  <a:pt x="256" y="198"/>
                </a:cubicBezTo>
                <a:cubicBezTo>
                  <a:pt x="257" y="194"/>
                  <a:pt x="259" y="190"/>
                  <a:pt x="263" y="189"/>
                </a:cubicBezTo>
                <a:cubicBezTo>
                  <a:pt x="268" y="187"/>
                  <a:pt x="275" y="189"/>
                  <a:pt x="283" y="195"/>
                </a:cubicBezTo>
                <a:cubicBezTo>
                  <a:pt x="293" y="205"/>
                  <a:pt x="302" y="218"/>
                  <a:pt x="310" y="229"/>
                </a:cubicBezTo>
                <a:cubicBezTo>
                  <a:pt x="318" y="241"/>
                  <a:pt x="324" y="251"/>
                  <a:pt x="330" y="252"/>
                </a:cubicBezTo>
                <a:cubicBezTo>
                  <a:pt x="331" y="252"/>
                  <a:pt x="332" y="251"/>
                  <a:pt x="333" y="250"/>
                </a:cubicBezTo>
                <a:cubicBezTo>
                  <a:pt x="346" y="240"/>
                  <a:pt x="372" y="189"/>
                  <a:pt x="369" y="181"/>
                </a:cubicBezTo>
                <a:cubicBezTo>
                  <a:pt x="368" y="178"/>
                  <a:pt x="360" y="179"/>
                  <a:pt x="353" y="180"/>
                </a:cubicBezTo>
                <a:cubicBezTo>
                  <a:pt x="337" y="181"/>
                  <a:pt x="313" y="184"/>
                  <a:pt x="300" y="165"/>
                </a:cubicBezTo>
                <a:cubicBezTo>
                  <a:pt x="291" y="154"/>
                  <a:pt x="291" y="143"/>
                  <a:pt x="298" y="137"/>
                </a:cubicBezTo>
                <a:cubicBezTo>
                  <a:pt x="306" y="129"/>
                  <a:pt x="323" y="130"/>
                  <a:pt x="337" y="143"/>
                </a:cubicBezTo>
                <a:cubicBezTo>
                  <a:pt x="338" y="143"/>
                  <a:pt x="338" y="143"/>
                  <a:pt x="338" y="143"/>
                </a:cubicBezTo>
                <a:cubicBezTo>
                  <a:pt x="350" y="154"/>
                  <a:pt x="363" y="166"/>
                  <a:pt x="367" y="164"/>
                </a:cubicBezTo>
                <a:cubicBezTo>
                  <a:pt x="369" y="163"/>
                  <a:pt x="371" y="158"/>
                  <a:pt x="365" y="136"/>
                </a:cubicBezTo>
                <a:cubicBezTo>
                  <a:pt x="359" y="111"/>
                  <a:pt x="343" y="100"/>
                  <a:pt x="331" y="94"/>
                </a:cubicBezTo>
                <a:cubicBezTo>
                  <a:pt x="314" y="86"/>
                  <a:pt x="292" y="86"/>
                  <a:pt x="277" y="94"/>
                </a:cubicBezTo>
                <a:cubicBezTo>
                  <a:pt x="248" y="109"/>
                  <a:pt x="178" y="209"/>
                  <a:pt x="151" y="274"/>
                </a:cubicBezTo>
                <a:cubicBezTo>
                  <a:pt x="148" y="273"/>
                  <a:pt x="148" y="273"/>
                  <a:pt x="148" y="273"/>
                </a:cubicBezTo>
                <a:cubicBezTo>
                  <a:pt x="176" y="206"/>
                  <a:pt x="246" y="106"/>
                  <a:pt x="275" y="92"/>
                </a:cubicBezTo>
                <a:cubicBezTo>
                  <a:pt x="292" y="83"/>
                  <a:pt x="314" y="83"/>
                  <a:pt x="332" y="92"/>
                </a:cubicBezTo>
                <a:cubicBezTo>
                  <a:pt x="345" y="97"/>
                  <a:pt x="361" y="110"/>
                  <a:pt x="368" y="135"/>
                </a:cubicBezTo>
                <a:cubicBezTo>
                  <a:pt x="373" y="154"/>
                  <a:pt x="373" y="164"/>
                  <a:pt x="369" y="166"/>
                </a:cubicBezTo>
                <a:cubicBezTo>
                  <a:pt x="363" y="170"/>
                  <a:pt x="353" y="161"/>
                  <a:pt x="336" y="145"/>
                </a:cubicBezTo>
                <a:cubicBezTo>
                  <a:pt x="335" y="145"/>
                  <a:pt x="335" y="145"/>
                  <a:pt x="335" y="145"/>
                </a:cubicBezTo>
                <a:cubicBezTo>
                  <a:pt x="322" y="133"/>
                  <a:pt x="307" y="133"/>
                  <a:pt x="300" y="139"/>
                </a:cubicBezTo>
                <a:cubicBezTo>
                  <a:pt x="294" y="144"/>
                  <a:pt x="295" y="153"/>
                  <a:pt x="302" y="163"/>
                </a:cubicBezTo>
                <a:cubicBezTo>
                  <a:pt x="315" y="180"/>
                  <a:pt x="336" y="178"/>
                  <a:pt x="352" y="177"/>
                </a:cubicBezTo>
                <a:cubicBezTo>
                  <a:pt x="362" y="176"/>
                  <a:pt x="370" y="175"/>
                  <a:pt x="372" y="180"/>
                </a:cubicBezTo>
                <a:cubicBezTo>
                  <a:pt x="376" y="191"/>
                  <a:pt x="347" y="244"/>
                  <a:pt x="335" y="253"/>
                </a:cubicBezTo>
                <a:cubicBezTo>
                  <a:pt x="333" y="254"/>
                  <a:pt x="331" y="255"/>
                  <a:pt x="329" y="255"/>
                </a:cubicBezTo>
                <a:cubicBezTo>
                  <a:pt x="323" y="254"/>
                  <a:pt x="316" y="243"/>
                  <a:pt x="307" y="231"/>
                </a:cubicBezTo>
                <a:cubicBezTo>
                  <a:pt x="300" y="220"/>
                  <a:pt x="291" y="207"/>
                  <a:pt x="281" y="198"/>
                </a:cubicBezTo>
                <a:cubicBezTo>
                  <a:pt x="274" y="192"/>
                  <a:pt x="268" y="190"/>
                  <a:pt x="264" y="192"/>
                </a:cubicBezTo>
                <a:cubicBezTo>
                  <a:pt x="261" y="193"/>
                  <a:pt x="260" y="195"/>
                  <a:pt x="259" y="199"/>
                </a:cubicBezTo>
                <a:cubicBezTo>
                  <a:pt x="259" y="208"/>
                  <a:pt x="266" y="223"/>
                  <a:pt x="290" y="238"/>
                </a:cubicBezTo>
                <a:cubicBezTo>
                  <a:pt x="312" y="252"/>
                  <a:pt x="322" y="263"/>
                  <a:pt x="323" y="272"/>
                </a:cubicBezTo>
                <a:cubicBezTo>
                  <a:pt x="323" y="281"/>
                  <a:pt x="314" y="288"/>
                  <a:pt x="304" y="296"/>
                </a:cubicBezTo>
                <a:cubicBezTo>
                  <a:pt x="303" y="297"/>
                  <a:pt x="303" y="297"/>
                  <a:pt x="303" y="297"/>
                </a:cubicBezTo>
                <a:cubicBezTo>
                  <a:pt x="294" y="304"/>
                  <a:pt x="287" y="313"/>
                  <a:pt x="281" y="320"/>
                </a:cubicBezTo>
                <a:cubicBezTo>
                  <a:pt x="274" y="330"/>
                  <a:pt x="269" y="337"/>
                  <a:pt x="262" y="335"/>
                </a:cubicBezTo>
                <a:cubicBezTo>
                  <a:pt x="256" y="334"/>
                  <a:pt x="254" y="319"/>
                  <a:pt x="250" y="292"/>
                </a:cubicBezTo>
                <a:cubicBezTo>
                  <a:pt x="247" y="273"/>
                  <a:pt x="244" y="252"/>
                  <a:pt x="239" y="240"/>
                </a:cubicBezTo>
                <a:cubicBezTo>
                  <a:pt x="237" y="235"/>
                  <a:pt x="235" y="232"/>
                  <a:pt x="233" y="233"/>
                </a:cubicBezTo>
                <a:cubicBezTo>
                  <a:pt x="226" y="234"/>
                  <a:pt x="219" y="263"/>
                  <a:pt x="221" y="288"/>
                </a:cubicBezTo>
                <a:cubicBezTo>
                  <a:pt x="222" y="302"/>
                  <a:pt x="227" y="311"/>
                  <a:pt x="231" y="320"/>
                </a:cubicBezTo>
                <a:cubicBezTo>
                  <a:pt x="237" y="332"/>
                  <a:pt x="242" y="341"/>
                  <a:pt x="233" y="352"/>
                </a:cubicBezTo>
                <a:cubicBezTo>
                  <a:pt x="223" y="364"/>
                  <a:pt x="202" y="363"/>
                  <a:pt x="190" y="356"/>
                </a:cubicBezTo>
                <a:cubicBezTo>
                  <a:pt x="180" y="349"/>
                  <a:pt x="178" y="340"/>
                  <a:pt x="182" y="330"/>
                </a:cubicBezTo>
                <a:cubicBezTo>
                  <a:pt x="191" y="312"/>
                  <a:pt x="190" y="291"/>
                  <a:pt x="184" y="282"/>
                </a:cubicBezTo>
                <a:cubicBezTo>
                  <a:pt x="182" y="279"/>
                  <a:pt x="180" y="278"/>
                  <a:pt x="177" y="278"/>
                </a:cubicBezTo>
                <a:cubicBezTo>
                  <a:pt x="175" y="278"/>
                  <a:pt x="174" y="279"/>
                  <a:pt x="172" y="282"/>
                </a:cubicBezTo>
                <a:cubicBezTo>
                  <a:pt x="163" y="294"/>
                  <a:pt x="158" y="331"/>
                  <a:pt x="163" y="358"/>
                </a:cubicBezTo>
                <a:cubicBezTo>
                  <a:pt x="169" y="386"/>
                  <a:pt x="166" y="388"/>
                  <a:pt x="148" y="392"/>
                </a:cubicBezTo>
                <a:cubicBezTo>
                  <a:pt x="146" y="392"/>
                  <a:pt x="143" y="393"/>
                  <a:pt x="140" y="393"/>
                </a:cubicBezTo>
                <a:cubicBezTo>
                  <a:pt x="124" y="397"/>
                  <a:pt x="119" y="407"/>
                  <a:pt x="116" y="412"/>
                </a:cubicBezTo>
                <a:cubicBezTo>
                  <a:pt x="114" y="415"/>
                  <a:pt x="112" y="418"/>
                  <a:pt x="110" y="418"/>
                </a:cubicBezTo>
                <a:close/>
                <a:moveTo>
                  <a:pt x="145" y="144"/>
                </a:moveTo>
                <a:cubicBezTo>
                  <a:pt x="154" y="153"/>
                  <a:pt x="168" y="160"/>
                  <a:pt x="176" y="161"/>
                </a:cubicBezTo>
                <a:cubicBezTo>
                  <a:pt x="181" y="162"/>
                  <a:pt x="183" y="162"/>
                  <a:pt x="183" y="161"/>
                </a:cubicBezTo>
                <a:cubicBezTo>
                  <a:pt x="183" y="161"/>
                  <a:pt x="183" y="161"/>
                  <a:pt x="183" y="160"/>
                </a:cubicBezTo>
                <a:cubicBezTo>
                  <a:pt x="176" y="146"/>
                  <a:pt x="166" y="141"/>
                  <a:pt x="153" y="143"/>
                </a:cubicBezTo>
                <a:cubicBezTo>
                  <a:pt x="152" y="143"/>
                  <a:pt x="152" y="143"/>
                  <a:pt x="152" y="143"/>
                </a:cubicBezTo>
                <a:cubicBezTo>
                  <a:pt x="150" y="143"/>
                  <a:pt x="147" y="144"/>
                  <a:pt x="145" y="144"/>
                </a:cubicBezTo>
                <a:close/>
                <a:moveTo>
                  <a:pt x="189" y="107"/>
                </a:moveTo>
                <a:cubicBezTo>
                  <a:pt x="190" y="112"/>
                  <a:pt x="197" y="120"/>
                  <a:pt x="203" y="123"/>
                </a:cubicBezTo>
                <a:cubicBezTo>
                  <a:pt x="206" y="125"/>
                  <a:pt x="208" y="125"/>
                  <a:pt x="208" y="125"/>
                </a:cubicBezTo>
                <a:cubicBezTo>
                  <a:pt x="208" y="125"/>
                  <a:pt x="208" y="124"/>
                  <a:pt x="204" y="117"/>
                </a:cubicBezTo>
                <a:cubicBezTo>
                  <a:pt x="198" y="107"/>
                  <a:pt x="195" y="107"/>
                  <a:pt x="189" y="107"/>
                </a:cubicBezTo>
                <a:close/>
              </a:path>
            </a:pathLst>
          </a:custGeom>
          <a:solidFill>
            <a:srgbClr val="E2DAC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714" y="9372600"/>
            <a:ext cx="9778367" cy="4343399"/>
          </a:xfrm>
          <a:prstGeom prst="rect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brightnessContrast bright="-6000" contrast="22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22935787" y="12305997"/>
            <a:ext cx="635000" cy="635000"/>
          </a:xfrm>
          <a:prstGeom prst="ellipse">
            <a:avLst/>
          </a:prstGeom>
          <a:solidFill>
            <a:srgbClr val="8D907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0A06-B2D4-43AE-B209-43AB3562C227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>
                <a:latin typeface="Ovo" panose="02020502070400060406" pitchFamily="18" charset="0"/>
              </a:rPr>
              <a:t>Our Value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1619613" y="1395459"/>
            <a:ext cx="5010912" cy="923544"/>
          </a:xfrm>
        </p:spPr>
        <p:txBody>
          <a:bodyPr/>
          <a:lstStyle/>
          <a:p>
            <a:r>
              <a:rPr lang="en-US" dirty="0">
                <a:latin typeface="Ovo" panose="02020502070400060406" pitchFamily="18" charset="0"/>
              </a:rPr>
              <a:t>Mission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9"/>
          </p:nvPr>
        </p:nvSpPr>
        <p:spPr>
          <a:xfrm>
            <a:off x="1619613" y="2955213"/>
            <a:ext cx="6986016" cy="4681728"/>
          </a:xfrm>
        </p:spPr>
        <p:txBody>
          <a:bodyPr/>
          <a:lstStyle/>
          <a:p>
            <a:pPr lvl="0" defTabSz="1828891">
              <a:spcBef>
                <a:spcPts val="0"/>
              </a:spcBef>
            </a:pP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Duis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tristique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erat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dolor,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nec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imperdiet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nunc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</a:p>
          <a:p>
            <a:pPr lvl="0" defTabSz="1828891">
              <a:spcBef>
                <a:spcPts val="0"/>
              </a:spcBef>
            </a:pP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Elementum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nec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ligula et,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hendrerit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feugiat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diam. </a:t>
            </a:r>
          </a:p>
          <a:p>
            <a:pPr lvl="0" defTabSz="1828891">
              <a:spcBef>
                <a:spcPts val="0"/>
              </a:spcBef>
            </a:pP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Dictum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risus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at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erat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ornare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dignissim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Proin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elit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. </a:t>
            </a:r>
          </a:p>
          <a:p>
            <a:pPr lvl="0" defTabSz="1828891">
              <a:spcBef>
                <a:spcPts val="0"/>
              </a:spcBef>
            </a:pP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Molestie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vitae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justo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nec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blandit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efficitur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lacus. </a:t>
            </a:r>
          </a:p>
          <a:p>
            <a:pPr lvl="0" defTabSz="1828891">
              <a:spcBef>
                <a:spcPts val="0"/>
              </a:spcBef>
            </a:pP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Sodales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laoreet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libero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sed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sodales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.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Cras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tortor</a:t>
            </a:r>
            <a:r>
              <a:rPr lang="en-US" dirty="0">
                <a:solidFill>
                  <a:prstClr val="white">
                    <a:lumMod val="50000"/>
                  </a:prstClr>
                </a:solidFill>
                <a:latin typeface="Work Sans" panose="00000500000000000000" pitchFamily="2" charset="0"/>
              </a:rPr>
              <a:t>.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714" y="9372599"/>
            <a:ext cx="9778367" cy="1058863"/>
          </a:xfrm>
          <a:prstGeom prst="rect">
            <a:avLst/>
          </a:prstGeom>
          <a:solidFill>
            <a:srgbClr val="283C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1619613" y="11231264"/>
            <a:ext cx="6766560" cy="1481328"/>
          </a:xfrm>
        </p:spPr>
        <p:txBody>
          <a:bodyPr/>
          <a:lstStyle/>
          <a:p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Work Sans" panose="00000500000000000000" pitchFamily="2" charset="0"/>
              </a:rPr>
              <a:t>Lorem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Work Sans" panose="00000500000000000000" pitchFamily="2" charset="0"/>
              </a:rPr>
              <a:t>ipsum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Work Sans" panose="00000500000000000000" pitchFamily="2" charset="0"/>
              </a:rPr>
              <a:t>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Work Sans" panose="00000500000000000000" pitchFamily="2" charset="0"/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Work Sans" panose="00000500000000000000" pitchFamily="2" charset="0"/>
              </a:rPr>
              <a:t>consectetur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Work Sans" panose="00000500000000000000" pitchFamily="2" charset="0"/>
              </a:rPr>
              <a:t>adipiscing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Work Sans" panose="00000500000000000000" pitchFamily="2" charset="0"/>
              </a:rPr>
              <a:t>elit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Work Sans" panose="00000500000000000000" pitchFamily="2" charset="0"/>
              </a:rPr>
              <a:t>.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Work Sans" panose="00000500000000000000" pitchFamily="2" charset="0"/>
              </a:rPr>
              <a:t>Aliquam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Work Sans" panose="00000500000000000000" pitchFamily="2" charset="0"/>
              </a:rPr>
              <a:t> dictum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Work Sans" panose="00000500000000000000" pitchFamily="2" charset="0"/>
              </a:rPr>
              <a:t>turpis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Work Sans" panose="00000500000000000000" pitchFamily="2" charset="0"/>
              </a:rPr>
              <a:t>tristique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Work Sans" panose="00000500000000000000" pitchFamily="2" charset="0"/>
              </a:rPr>
              <a:t>dignissim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Work Sans" panose="00000500000000000000" pitchFamily="2" charset="0"/>
              </a:rPr>
              <a:t>eros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Work Sans" panose="00000500000000000000" pitchFamily="2" charset="0"/>
              </a:rPr>
              <a:t>eu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Work Sans" panose="00000500000000000000" pitchFamily="2" charset="0"/>
              </a:rPr>
              <a:t>, dictum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Work Sans" panose="00000500000000000000" pitchFamily="2" charset="0"/>
              </a:rPr>
              <a:t>risus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Work Sans" panose="00000500000000000000" pitchFamily="2" charset="0"/>
              </a:rPr>
              <a:t>.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Work Sans" panose="00000500000000000000" pitchFamily="2" charset="0"/>
              </a:rPr>
              <a:t>Quisque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Work Sans" panose="00000500000000000000" pitchFamily="2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0"/>
          </p:nvPr>
        </p:nvSpPr>
        <p:spPr>
          <a:xfrm>
            <a:off x="1619613" y="9330832"/>
            <a:ext cx="5010912" cy="923544"/>
          </a:xfrm>
        </p:spPr>
        <p:txBody>
          <a:bodyPr/>
          <a:lstStyle/>
          <a:p>
            <a:pPr lvl="0" defTabSz="1828891">
              <a:spcBef>
                <a:spcPts val="0"/>
              </a:spcBef>
            </a:pPr>
            <a:r>
              <a:rPr lang="en-US" dirty="0">
                <a:latin typeface="Ovo" panose="02020502070400060406" pitchFamily="18" charset="0"/>
              </a:rPr>
              <a:t>Vision</a:t>
            </a:r>
          </a:p>
        </p:txBody>
      </p:sp>
    </p:spTree>
    <p:extLst>
      <p:ext uri="{BB962C8B-B14F-4D97-AF65-F5344CB8AC3E}">
        <p14:creationId xmlns:p14="http://schemas.microsoft.com/office/powerpoint/2010/main" val="3001356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80361" y="5754"/>
            <a:ext cx="12550140" cy="11149926"/>
          </a:xfrm>
          <a:prstGeom prst="rect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brightnessContrast bright="-6000" contrast="22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22935787" y="12305997"/>
            <a:ext cx="635000" cy="635000"/>
          </a:xfrm>
          <a:prstGeom prst="ellipse">
            <a:avLst/>
          </a:prstGeom>
          <a:solidFill>
            <a:srgbClr val="8D907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0A06-B2D4-43AE-B209-43AB3562C227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>
            <a:noAutofit/>
          </a:bodyPr>
          <a:lstStyle/>
          <a:p>
            <a:r>
              <a:rPr lang="en-US" dirty="0"/>
              <a:t>TAKE YOUR TIME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>
                <a:latin typeface="Ovo" panose="02020502070400060406" pitchFamily="18" charset="0"/>
              </a:rPr>
              <a:t>Get Some Break Section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pPr lvl="0" defTabSz="1828891">
              <a:spcBef>
                <a:spcPts val="0"/>
              </a:spcBef>
            </a:pPr>
            <a:r>
              <a:rPr lang="en-US" dirty="0" err="1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Lorem</a:t>
            </a:r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ipsum</a:t>
            </a:r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 dolor sit </a:t>
            </a:r>
            <a:r>
              <a:rPr lang="en-US" dirty="0" err="1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amet</a:t>
            </a:r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consectetur</a:t>
            </a:r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adipiscing</a:t>
            </a:r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elit</a:t>
            </a:r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. </a:t>
            </a:r>
            <a:r>
              <a:rPr lang="en-US" dirty="0" err="1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Aliquam</a:t>
            </a:r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 dictum </a:t>
            </a:r>
            <a:r>
              <a:rPr lang="en-US" dirty="0" err="1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turpis</a:t>
            </a:r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tristique</a:t>
            </a:r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dignissim</a:t>
            </a:r>
            <a:r>
              <a:rPr 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prstClr val="black">
                    <a:lumMod val="50000"/>
                    <a:lumOff val="50000"/>
                  </a:prstClr>
                </a:solidFill>
                <a:latin typeface="Work Sans" panose="00000500000000000000" pitchFamily="2" charset="0"/>
              </a:rPr>
              <a:t>eros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  <a:latin typeface="Work Sa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0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7726679" y="9989819"/>
            <a:ext cx="3527665" cy="2454931"/>
          </a:xfrm>
          <a:prstGeom prst="rect">
            <a:avLst/>
          </a:prstGeom>
          <a:solidFill>
            <a:srgbClr val="283C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0" y="0"/>
            <a:ext cx="10430772" cy="11590820"/>
          </a:xfrm>
          <a:prstGeom prst="rect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brightnessContrast bright="-6000" contrast="22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22935787" y="12305997"/>
            <a:ext cx="635000" cy="635000"/>
          </a:xfrm>
          <a:prstGeom prst="ellipse">
            <a:avLst/>
          </a:prstGeom>
          <a:solidFill>
            <a:srgbClr val="8D907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0A06-B2D4-43AE-B209-43AB3562C227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>
                <a:latin typeface="Ovo" panose="02020502070400060406" pitchFamily="18" charset="0"/>
              </a:rPr>
              <a:t>Founder Speech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Lorem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ipsum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dolor sit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amet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consectetur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adipiscing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elit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.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Aliquam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dictum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turpis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tristique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dignissim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eros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eu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, dictum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ris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.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Quisque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tristique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venenatis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lacus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quis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semper.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Nulla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convallis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tris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tique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finibus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.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Aliquam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erat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volutpat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.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Curabitur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malesuada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facilisis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metus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, et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dignissim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dui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sodales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ut.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Phasellus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pharetra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quis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nisi sit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amet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consectetur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.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Phasellus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non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diam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gravida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atem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tortor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ultrices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rutrum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ac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aliquam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Work Sans" panose="00000500000000000000" pitchFamily="2" charset="0"/>
              </a:rPr>
              <a:t> dolor.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>
                <a:latin typeface="Ovo" panose="02020502070400060406" pitchFamily="18" charset="0"/>
              </a:rPr>
              <a:t>You Can Make It When You Can Dream It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lvl="0" defTabSz="1828891">
              <a:spcBef>
                <a:spcPts val="0"/>
              </a:spcBef>
            </a:pPr>
            <a:r>
              <a:rPr lang="en-US" dirty="0" err="1">
                <a:latin typeface="Work Sans" panose="00000500000000000000" pitchFamily="2" charset="0"/>
              </a:rPr>
              <a:t>Mailey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Malwers</a:t>
            </a:r>
            <a:endParaRPr lang="en-US" dirty="0">
              <a:latin typeface="Work Sans" panose="00000500000000000000" pitchFamily="2" charset="0"/>
            </a:endParaRPr>
          </a:p>
        </p:txBody>
      </p:sp>
      <p:sp>
        <p:nvSpPr>
          <p:cNvPr id="23" name="Freeform 33"/>
          <p:cNvSpPr>
            <a:spLocks noEditPoints="1"/>
          </p:cNvSpPr>
          <p:nvPr/>
        </p:nvSpPr>
        <p:spPr bwMode="auto">
          <a:xfrm>
            <a:off x="19831050" y="-2343558"/>
            <a:ext cx="6594064" cy="7326737"/>
          </a:xfrm>
          <a:custGeom>
            <a:avLst/>
            <a:gdLst>
              <a:gd name="T0" fmla="*/ 87 w 376"/>
              <a:gd name="T1" fmla="*/ 367 h 418"/>
              <a:gd name="T2" fmla="*/ 125 w 376"/>
              <a:gd name="T3" fmla="*/ 283 h 418"/>
              <a:gd name="T4" fmla="*/ 63 w 376"/>
              <a:gd name="T5" fmla="*/ 329 h 418"/>
              <a:gd name="T6" fmla="*/ 115 w 376"/>
              <a:gd name="T7" fmla="*/ 236 h 418"/>
              <a:gd name="T8" fmla="*/ 34 w 376"/>
              <a:gd name="T9" fmla="*/ 260 h 418"/>
              <a:gd name="T10" fmla="*/ 18 w 376"/>
              <a:gd name="T11" fmla="*/ 204 h 418"/>
              <a:gd name="T12" fmla="*/ 20 w 376"/>
              <a:gd name="T13" fmla="*/ 189 h 418"/>
              <a:gd name="T14" fmla="*/ 91 w 376"/>
              <a:gd name="T15" fmla="*/ 136 h 418"/>
              <a:gd name="T16" fmla="*/ 24 w 376"/>
              <a:gd name="T17" fmla="*/ 118 h 418"/>
              <a:gd name="T18" fmla="*/ 153 w 376"/>
              <a:gd name="T19" fmla="*/ 93 h 418"/>
              <a:gd name="T20" fmla="*/ 99 w 376"/>
              <a:gd name="T21" fmla="*/ 31 h 418"/>
              <a:gd name="T22" fmla="*/ 226 w 376"/>
              <a:gd name="T23" fmla="*/ 89 h 418"/>
              <a:gd name="T24" fmla="*/ 305 w 376"/>
              <a:gd name="T25" fmla="*/ 15 h 418"/>
              <a:gd name="T26" fmla="*/ 295 w 376"/>
              <a:gd name="T27" fmla="*/ 29 h 418"/>
              <a:gd name="T28" fmla="*/ 227 w 376"/>
              <a:gd name="T29" fmla="*/ 92 h 418"/>
              <a:gd name="T30" fmla="*/ 128 w 376"/>
              <a:gd name="T31" fmla="*/ 24 h 418"/>
              <a:gd name="T32" fmla="*/ 188 w 376"/>
              <a:gd name="T33" fmla="*/ 104 h 418"/>
              <a:gd name="T34" fmla="*/ 206 w 376"/>
              <a:gd name="T35" fmla="*/ 128 h 418"/>
              <a:gd name="T36" fmla="*/ 58 w 376"/>
              <a:gd name="T37" fmla="*/ 72 h 418"/>
              <a:gd name="T38" fmla="*/ 31 w 376"/>
              <a:gd name="T39" fmla="*/ 117 h 418"/>
              <a:gd name="T40" fmla="*/ 153 w 376"/>
              <a:gd name="T41" fmla="*/ 140 h 418"/>
              <a:gd name="T42" fmla="*/ 141 w 376"/>
              <a:gd name="T43" fmla="*/ 145 h 418"/>
              <a:gd name="T44" fmla="*/ 7 w 376"/>
              <a:gd name="T45" fmla="*/ 192 h 418"/>
              <a:gd name="T46" fmla="*/ 68 w 376"/>
              <a:gd name="T47" fmla="*/ 195 h 418"/>
              <a:gd name="T48" fmla="*/ 19 w 376"/>
              <a:gd name="T49" fmla="*/ 271 h 418"/>
              <a:gd name="T50" fmla="*/ 109 w 376"/>
              <a:gd name="T51" fmla="*/ 213 h 418"/>
              <a:gd name="T52" fmla="*/ 33 w 376"/>
              <a:gd name="T53" fmla="*/ 295 h 418"/>
              <a:gd name="T54" fmla="*/ 121 w 376"/>
              <a:gd name="T55" fmla="*/ 273 h 418"/>
              <a:gd name="T56" fmla="*/ 84 w 376"/>
              <a:gd name="T57" fmla="*/ 359 h 418"/>
              <a:gd name="T58" fmla="*/ 113 w 376"/>
              <a:gd name="T59" fmla="*/ 411 h 418"/>
              <a:gd name="T60" fmla="*/ 169 w 376"/>
              <a:gd name="T61" fmla="*/ 280 h 418"/>
              <a:gd name="T62" fmla="*/ 192 w 376"/>
              <a:gd name="T63" fmla="*/ 353 h 418"/>
              <a:gd name="T64" fmla="*/ 232 w 376"/>
              <a:gd name="T65" fmla="*/ 230 h 418"/>
              <a:gd name="T66" fmla="*/ 279 w 376"/>
              <a:gd name="T67" fmla="*/ 319 h 418"/>
              <a:gd name="T68" fmla="*/ 288 w 376"/>
              <a:gd name="T69" fmla="*/ 241 h 418"/>
              <a:gd name="T70" fmla="*/ 310 w 376"/>
              <a:gd name="T71" fmla="*/ 229 h 418"/>
              <a:gd name="T72" fmla="*/ 353 w 376"/>
              <a:gd name="T73" fmla="*/ 180 h 418"/>
              <a:gd name="T74" fmla="*/ 338 w 376"/>
              <a:gd name="T75" fmla="*/ 143 h 418"/>
              <a:gd name="T76" fmla="*/ 277 w 376"/>
              <a:gd name="T77" fmla="*/ 94 h 418"/>
              <a:gd name="T78" fmla="*/ 332 w 376"/>
              <a:gd name="T79" fmla="*/ 92 h 418"/>
              <a:gd name="T80" fmla="*/ 335 w 376"/>
              <a:gd name="T81" fmla="*/ 145 h 418"/>
              <a:gd name="T82" fmla="*/ 372 w 376"/>
              <a:gd name="T83" fmla="*/ 180 h 418"/>
              <a:gd name="T84" fmla="*/ 281 w 376"/>
              <a:gd name="T85" fmla="*/ 198 h 418"/>
              <a:gd name="T86" fmla="*/ 323 w 376"/>
              <a:gd name="T87" fmla="*/ 272 h 418"/>
              <a:gd name="T88" fmla="*/ 262 w 376"/>
              <a:gd name="T89" fmla="*/ 335 h 418"/>
              <a:gd name="T90" fmla="*/ 221 w 376"/>
              <a:gd name="T91" fmla="*/ 288 h 418"/>
              <a:gd name="T92" fmla="*/ 182 w 376"/>
              <a:gd name="T93" fmla="*/ 330 h 418"/>
              <a:gd name="T94" fmla="*/ 163 w 376"/>
              <a:gd name="T95" fmla="*/ 358 h 418"/>
              <a:gd name="T96" fmla="*/ 110 w 376"/>
              <a:gd name="T97" fmla="*/ 418 h 418"/>
              <a:gd name="T98" fmla="*/ 183 w 376"/>
              <a:gd name="T99" fmla="*/ 160 h 418"/>
              <a:gd name="T100" fmla="*/ 189 w 376"/>
              <a:gd name="T101" fmla="*/ 107 h 418"/>
              <a:gd name="T102" fmla="*/ 189 w 376"/>
              <a:gd name="T103" fmla="*/ 107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76" h="418">
                <a:moveTo>
                  <a:pt x="110" y="418"/>
                </a:moveTo>
                <a:cubicBezTo>
                  <a:pt x="110" y="418"/>
                  <a:pt x="110" y="418"/>
                  <a:pt x="110" y="417"/>
                </a:cubicBezTo>
                <a:cubicBezTo>
                  <a:pt x="106" y="417"/>
                  <a:pt x="105" y="412"/>
                  <a:pt x="103" y="403"/>
                </a:cubicBezTo>
                <a:cubicBezTo>
                  <a:pt x="99" y="392"/>
                  <a:pt x="95" y="376"/>
                  <a:pt x="87" y="367"/>
                </a:cubicBezTo>
                <a:cubicBezTo>
                  <a:pt x="85" y="365"/>
                  <a:pt x="83" y="363"/>
                  <a:pt x="82" y="361"/>
                </a:cubicBezTo>
                <a:cubicBezTo>
                  <a:pt x="76" y="356"/>
                  <a:pt x="72" y="351"/>
                  <a:pt x="72" y="346"/>
                </a:cubicBezTo>
                <a:cubicBezTo>
                  <a:pt x="73" y="339"/>
                  <a:pt x="80" y="331"/>
                  <a:pt x="96" y="318"/>
                </a:cubicBezTo>
                <a:cubicBezTo>
                  <a:pt x="121" y="299"/>
                  <a:pt x="126" y="289"/>
                  <a:pt x="125" y="283"/>
                </a:cubicBezTo>
                <a:cubicBezTo>
                  <a:pt x="125" y="280"/>
                  <a:pt x="123" y="278"/>
                  <a:pt x="120" y="276"/>
                </a:cubicBezTo>
                <a:cubicBezTo>
                  <a:pt x="119" y="275"/>
                  <a:pt x="117" y="275"/>
                  <a:pt x="115" y="276"/>
                </a:cubicBezTo>
                <a:cubicBezTo>
                  <a:pt x="103" y="280"/>
                  <a:pt x="79" y="309"/>
                  <a:pt x="74" y="321"/>
                </a:cubicBezTo>
                <a:cubicBezTo>
                  <a:pt x="73" y="326"/>
                  <a:pt x="68" y="329"/>
                  <a:pt x="63" y="329"/>
                </a:cubicBezTo>
                <a:cubicBezTo>
                  <a:pt x="52" y="328"/>
                  <a:pt x="37" y="317"/>
                  <a:pt x="31" y="296"/>
                </a:cubicBezTo>
                <a:cubicBezTo>
                  <a:pt x="28" y="289"/>
                  <a:pt x="29" y="282"/>
                  <a:pt x="33" y="276"/>
                </a:cubicBezTo>
                <a:cubicBezTo>
                  <a:pt x="45" y="259"/>
                  <a:pt x="76" y="251"/>
                  <a:pt x="89" y="250"/>
                </a:cubicBezTo>
                <a:cubicBezTo>
                  <a:pt x="99" y="249"/>
                  <a:pt x="111" y="245"/>
                  <a:pt x="115" y="236"/>
                </a:cubicBezTo>
                <a:cubicBezTo>
                  <a:pt x="117" y="230"/>
                  <a:pt x="115" y="223"/>
                  <a:pt x="107" y="215"/>
                </a:cubicBezTo>
                <a:cubicBezTo>
                  <a:pt x="105" y="213"/>
                  <a:pt x="102" y="212"/>
                  <a:pt x="99" y="212"/>
                </a:cubicBezTo>
                <a:cubicBezTo>
                  <a:pt x="98" y="212"/>
                  <a:pt x="98" y="212"/>
                  <a:pt x="98" y="212"/>
                </a:cubicBezTo>
                <a:cubicBezTo>
                  <a:pt x="80" y="212"/>
                  <a:pt x="51" y="242"/>
                  <a:pt x="34" y="260"/>
                </a:cubicBezTo>
                <a:cubicBezTo>
                  <a:pt x="26" y="268"/>
                  <a:pt x="22" y="272"/>
                  <a:pt x="20" y="273"/>
                </a:cubicBezTo>
                <a:cubicBezTo>
                  <a:pt x="19" y="274"/>
                  <a:pt x="17" y="274"/>
                  <a:pt x="16" y="273"/>
                </a:cubicBezTo>
                <a:cubicBezTo>
                  <a:pt x="8" y="268"/>
                  <a:pt x="5" y="240"/>
                  <a:pt x="6" y="224"/>
                </a:cubicBezTo>
                <a:cubicBezTo>
                  <a:pt x="7" y="216"/>
                  <a:pt x="11" y="209"/>
                  <a:pt x="18" y="204"/>
                </a:cubicBezTo>
                <a:cubicBezTo>
                  <a:pt x="30" y="194"/>
                  <a:pt x="49" y="189"/>
                  <a:pt x="69" y="192"/>
                </a:cubicBezTo>
                <a:cubicBezTo>
                  <a:pt x="90" y="194"/>
                  <a:pt x="109" y="191"/>
                  <a:pt x="112" y="183"/>
                </a:cubicBezTo>
                <a:cubicBezTo>
                  <a:pt x="115" y="177"/>
                  <a:pt x="109" y="171"/>
                  <a:pt x="104" y="167"/>
                </a:cubicBezTo>
                <a:cubicBezTo>
                  <a:pt x="86" y="152"/>
                  <a:pt x="42" y="177"/>
                  <a:pt x="20" y="189"/>
                </a:cubicBezTo>
                <a:cubicBezTo>
                  <a:pt x="13" y="193"/>
                  <a:pt x="9" y="195"/>
                  <a:pt x="7" y="195"/>
                </a:cubicBezTo>
                <a:cubicBezTo>
                  <a:pt x="6" y="195"/>
                  <a:pt x="5" y="195"/>
                  <a:pt x="4" y="194"/>
                </a:cubicBezTo>
                <a:cubicBezTo>
                  <a:pt x="0" y="187"/>
                  <a:pt x="9" y="150"/>
                  <a:pt x="18" y="137"/>
                </a:cubicBezTo>
                <a:cubicBezTo>
                  <a:pt x="29" y="121"/>
                  <a:pt x="73" y="125"/>
                  <a:pt x="91" y="136"/>
                </a:cubicBezTo>
                <a:cubicBezTo>
                  <a:pt x="104" y="145"/>
                  <a:pt x="123" y="144"/>
                  <a:pt x="138" y="142"/>
                </a:cubicBezTo>
                <a:cubicBezTo>
                  <a:pt x="135" y="138"/>
                  <a:pt x="132" y="133"/>
                  <a:pt x="131" y="128"/>
                </a:cubicBezTo>
                <a:cubicBezTo>
                  <a:pt x="125" y="105"/>
                  <a:pt x="63" y="112"/>
                  <a:pt x="31" y="119"/>
                </a:cubicBezTo>
                <a:cubicBezTo>
                  <a:pt x="29" y="120"/>
                  <a:pt x="25" y="121"/>
                  <a:pt x="24" y="118"/>
                </a:cubicBezTo>
                <a:cubicBezTo>
                  <a:pt x="22" y="115"/>
                  <a:pt x="26" y="109"/>
                  <a:pt x="36" y="97"/>
                </a:cubicBezTo>
                <a:cubicBezTo>
                  <a:pt x="42" y="89"/>
                  <a:pt x="49" y="80"/>
                  <a:pt x="55" y="71"/>
                </a:cubicBezTo>
                <a:cubicBezTo>
                  <a:pt x="72" y="44"/>
                  <a:pt x="106" y="65"/>
                  <a:pt x="142" y="87"/>
                </a:cubicBezTo>
                <a:cubicBezTo>
                  <a:pt x="146" y="89"/>
                  <a:pt x="149" y="91"/>
                  <a:pt x="153" y="93"/>
                </a:cubicBezTo>
                <a:cubicBezTo>
                  <a:pt x="169" y="103"/>
                  <a:pt x="178" y="104"/>
                  <a:pt x="185" y="104"/>
                </a:cubicBezTo>
                <a:cubicBezTo>
                  <a:pt x="179" y="92"/>
                  <a:pt x="136" y="65"/>
                  <a:pt x="119" y="63"/>
                </a:cubicBezTo>
                <a:cubicBezTo>
                  <a:pt x="105" y="61"/>
                  <a:pt x="91" y="47"/>
                  <a:pt x="91" y="38"/>
                </a:cubicBezTo>
                <a:cubicBezTo>
                  <a:pt x="91" y="36"/>
                  <a:pt x="92" y="31"/>
                  <a:pt x="99" y="31"/>
                </a:cubicBezTo>
                <a:cubicBezTo>
                  <a:pt x="105" y="30"/>
                  <a:pt x="115" y="26"/>
                  <a:pt x="127" y="21"/>
                </a:cubicBezTo>
                <a:cubicBezTo>
                  <a:pt x="152" y="12"/>
                  <a:pt x="182" y="0"/>
                  <a:pt x="199" y="5"/>
                </a:cubicBezTo>
                <a:cubicBezTo>
                  <a:pt x="217" y="11"/>
                  <a:pt x="219" y="40"/>
                  <a:pt x="222" y="64"/>
                </a:cubicBezTo>
                <a:cubicBezTo>
                  <a:pt x="223" y="76"/>
                  <a:pt x="224" y="87"/>
                  <a:pt x="226" y="89"/>
                </a:cubicBezTo>
                <a:cubicBezTo>
                  <a:pt x="226" y="89"/>
                  <a:pt x="226" y="89"/>
                  <a:pt x="227" y="89"/>
                </a:cubicBezTo>
                <a:cubicBezTo>
                  <a:pt x="233" y="88"/>
                  <a:pt x="253" y="63"/>
                  <a:pt x="267" y="44"/>
                </a:cubicBezTo>
                <a:cubicBezTo>
                  <a:pt x="278" y="30"/>
                  <a:pt x="287" y="18"/>
                  <a:pt x="291" y="16"/>
                </a:cubicBezTo>
                <a:cubicBezTo>
                  <a:pt x="296" y="12"/>
                  <a:pt x="303" y="12"/>
                  <a:pt x="305" y="15"/>
                </a:cubicBezTo>
                <a:cubicBezTo>
                  <a:pt x="306" y="17"/>
                  <a:pt x="308" y="22"/>
                  <a:pt x="297" y="31"/>
                </a:cubicBezTo>
                <a:cubicBezTo>
                  <a:pt x="281" y="45"/>
                  <a:pt x="239" y="97"/>
                  <a:pt x="239" y="98"/>
                </a:cubicBezTo>
                <a:cubicBezTo>
                  <a:pt x="236" y="96"/>
                  <a:pt x="236" y="96"/>
                  <a:pt x="236" y="96"/>
                </a:cubicBezTo>
                <a:cubicBezTo>
                  <a:pt x="238" y="94"/>
                  <a:pt x="279" y="42"/>
                  <a:pt x="295" y="29"/>
                </a:cubicBezTo>
                <a:cubicBezTo>
                  <a:pt x="302" y="23"/>
                  <a:pt x="304" y="19"/>
                  <a:pt x="303" y="17"/>
                </a:cubicBezTo>
                <a:cubicBezTo>
                  <a:pt x="302" y="15"/>
                  <a:pt x="297" y="15"/>
                  <a:pt x="292" y="18"/>
                </a:cubicBezTo>
                <a:cubicBezTo>
                  <a:pt x="289" y="21"/>
                  <a:pt x="279" y="33"/>
                  <a:pt x="269" y="46"/>
                </a:cubicBezTo>
                <a:cubicBezTo>
                  <a:pt x="249" y="73"/>
                  <a:pt x="235" y="91"/>
                  <a:pt x="227" y="92"/>
                </a:cubicBezTo>
                <a:cubicBezTo>
                  <a:pt x="226" y="92"/>
                  <a:pt x="225" y="92"/>
                  <a:pt x="224" y="92"/>
                </a:cubicBezTo>
                <a:cubicBezTo>
                  <a:pt x="221" y="89"/>
                  <a:pt x="220" y="80"/>
                  <a:pt x="219" y="65"/>
                </a:cubicBezTo>
                <a:cubicBezTo>
                  <a:pt x="217" y="43"/>
                  <a:pt x="214" y="13"/>
                  <a:pt x="199" y="8"/>
                </a:cubicBezTo>
                <a:cubicBezTo>
                  <a:pt x="182" y="3"/>
                  <a:pt x="151" y="15"/>
                  <a:pt x="128" y="24"/>
                </a:cubicBezTo>
                <a:cubicBezTo>
                  <a:pt x="116" y="29"/>
                  <a:pt x="106" y="33"/>
                  <a:pt x="100" y="33"/>
                </a:cubicBezTo>
                <a:cubicBezTo>
                  <a:pt x="94" y="34"/>
                  <a:pt x="94" y="37"/>
                  <a:pt x="94" y="38"/>
                </a:cubicBezTo>
                <a:cubicBezTo>
                  <a:pt x="94" y="46"/>
                  <a:pt x="107" y="59"/>
                  <a:pt x="119" y="60"/>
                </a:cubicBezTo>
                <a:cubicBezTo>
                  <a:pt x="137" y="62"/>
                  <a:pt x="183" y="90"/>
                  <a:pt x="188" y="104"/>
                </a:cubicBezTo>
                <a:cubicBezTo>
                  <a:pt x="188" y="104"/>
                  <a:pt x="188" y="104"/>
                  <a:pt x="188" y="104"/>
                </a:cubicBezTo>
                <a:cubicBezTo>
                  <a:pt x="195" y="104"/>
                  <a:pt x="199" y="104"/>
                  <a:pt x="207" y="116"/>
                </a:cubicBezTo>
                <a:cubicBezTo>
                  <a:pt x="211" y="122"/>
                  <a:pt x="212" y="125"/>
                  <a:pt x="211" y="127"/>
                </a:cubicBezTo>
                <a:cubicBezTo>
                  <a:pt x="210" y="128"/>
                  <a:pt x="209" y="129"/>
                  <a:pt x="206" y="128"/>
                </a:cubicBezTo>
                <a:cubicBezTo>
                  <a:pt x="200" y="126"/>
                  <a:pt x="187" y="116"/>
                  <a:pt x="186" y="107"/>
                </a:cubicBezTo>
                <a:cubicBezTo>
                  <a:pt x="179" y="107"/>
                  <a:pt x="169" y="106"/>
                  <a:pt x="152" y="96"/>
                </a:cubicBezTo>
                <a:cubicBezTo>
                  <a:pt x="148" y="94"/>
                  <a:pt x="144" y="91"/>
                  <a:pt x="140" y="89"/>
                </a:cubicBezTo>
                <a:cubicBezTo>
                  <a:pt x="106" y="68"/>
                  <a:pt x="73" y="48"/>
                  <a:pt x="58" y="72"/>
                </a:cubicBezTo>
                <a:cubicBezTo>
                  <a:pt x="51" y="82"/>
                  <a:pt x="44" y="91"/>
                  <a:pt x="38" y="99"/>
                </a:cubicBezTo>
                <a:cubicBezTo>
                  <a:pt x="33" y="106"/>
                  <a:pt x="25" y="115"/>
                  <a:pt x="26" y="117"/>
                </a:cubicBezTo>
                <a:cubicBezTo>
                  <a:pt x="26" y="117"/>
                  <a:pt x="26" y="117"/>
                  <a:pt x="26" y="117"/>
                </a:cubicBezTo>
                <a:cubicBezTo>
                  <a:pt x="26" y="117"/>
                  <a:pt x="27" y="117"/>
                  <a:pt x="31" y="117"/>
                </a:cubicBezTo>
                <a:cubicBezTo>
                  <a:pt x="35" y="116"/>
                  <a:pt x="126" y="96"/>
                  <a:pt x="134" y="128"/>
                </a:cubicBezTo>
                <a:cubicBezTo>
                  <a:pt x="135" y="133"/>
                  <a:pt x="138" y="137"/>
                  <a:pt x="142" y="142"/>
                </a:cubicBezTo>
                <a:cubicBezTo>
                  <a:pt x="145" y="141"/>
                  <a:pt x="149" y="141"/>
                  <a:pt x="151" y="140"/>
                </a:cubicBezTo>
                <a:cubicBezTo>
                  <a:pt x="153" y="140"/>
                  <a:pt x="153" y="140"/>
                  <a:pt x="153" y="140"/>
                </a:cubicBezTo>
                <a:cubicBezTo>
                  <a:pt x="167" y="138"/>
                  <a:pt x="178" y="144"/>
                  <a:pt x="185" y="159"/>
                </a:cubicBezTo>
                <a:cubicBezTo>
                  <a:pt x="186" y="161"/>
                  <a:pt x="186" y="162"/>
                  <a:pt x="185" y="163"/>
                </a:cubicBezTo>
                <a:cubicBezTo>
                  <a:pt x="184" y="165"/>
                  <a:pt x="180" y="165"/>
                  <a:pt x="175" y="164"/>
                </a:cubicBezTo>
                <a:cubicBezTo>
                  <a:pt x="165" y="162"/>
                  <a:pt x="151" y="155"/>
                  <a:pt x="141" y="145"/>
                </a:cubicBezTo>
                <a:cubicBezTo>
                  <a:pt x="124" y="147"/>
                  <a:pt x="103" y="148"/>
                  <a:pt x="89" y="139"/>
                </a:cubicBezTo>
                <a:cubicBezTo>
                  <a:pt x="73" y="128"/>
                  <a:pt x="31" y="124"/>
                  <a:pt x="21" y="139"/>
                </a:cubicBezTo>
                <a:cubicBezTo>
                  <a:pt x="12" y="150"/>
                  <a:pt x="4" y="182"/>
                  <a:pt x="6" y="191"/>
                </a:cubicBezTo>
                <a:cubicBezTo>
                  <a:pt x="6" y="192"/>
                  <a:pt x="7" y="192"/>
                  <a:pt x="7" y="192"/>
                </a:cubicBezTo>
                <a:cubicBezTo>
                  <a:pt x="8" y="192"/>
                  <a:pt x="13" y="189"/>
                  <a:pt x="19" y="186"/>
                </a:cubicBezTo>
                <a:cubicBezTo>
                  <a:pt x="43" y="173"/>
                  <a:pt x="87" y="148"/>
                  <a:pt x="106" y="165"/>
                </a:cubicBezTo>
                <a:cubicBezTo>
                  <a:pt x="116" y="173"/>
                  <a:pt x="117" y="180"/>
                  <a:pt x="115" y="184"/>
                </a:cubicBezTo>
                <a:cubicBezTo>
                  <a:pt x="111" y="193"/>
                  <a:pt x="92" y="198"/>
                  <a:pt x="68" y="195"/>
                </a:cubicBezTo>
                <a:cubicBezTo>
                  <a:pt x="49" y="193"/>
                  <a:pt x="31" y="197"/>
                  <a:pt x="20" y="206"/>
                </a:cubicBezTo>
                <a:cubicBezTo>
                  <a:pt x="13" y="211"/>
                  <a:pt x="10" y="218"/>
                  <a:pt x="9" y="224"/>
                </a:cubicBezTo>
                <a:cubicBezTo>
                  <a:pt x="8" y="242"/>
                  <a:pt x="12" y="267"/>
                  <a:pt x="17" y="271"/>
                </a:cubicBezTo>
                <a:cubicBezTo>
                  <a:pt x="18" y="271"/>
                  <a:pt x="18" y="271"/>
                  <a:pt x="19" y="271"/>
                </a:cubicBezTo>
                <a:cubicBezTo>
                  <a:pt x="21" y="270"/>
                  <a:pt x="26" y="264"/>
                  <a:pt x="32" y="258"/>
                </a:cubicBezTo>
                <a:cubicBezTo>
                  <a:pt x="50" y="240"/>
                  <a:pt x="79" y="209"/>
                  <a:pt x="98" y="209"/>
                </a:cubicBezTo>
                <a:cubicBezTo>
                  <a:pt x="98" y="209"/>
                  <a:pt x="99" y="209"/>
                  <a:pt x="99" y="209"/>
                </a:cubicBezTo>
                <a:cubicBezTo>
                  <a:pt x="103" y="209"/>
                  <a:pt x="107" y="210"/>
                  <a:pt x="109" y="213"/>
                </a:cubicBezTo>
                <a:cubicBezTo>
                  <a:pt x="118" y="222"/>
                  <a:pt x="120" y="230"/>
                  <a:pt x="118" y="238"/>
                </a:cubicBezTo>
                <a:cubicBezTo>
                  <a:pt x="114" y="247"/>
                  <a:pt x="100" y="252"/>
                  <a:pt x="89" y="253"/>
                </a:cubicBezTo>
                <a:cubicBezTo>
                  <a:pt x="77" y="254"/>
                  <a:pt x="47" y="261"/>
                  <a:pt x="36" y="277"/>
                </a:cubicBezTo>
                <a:cubicBezTo>
                  <a:pt x="32" y="283"/>
                  <a:pt x="31" y="289"/>
                  <a:pt x="33" y="295"/>
                </a:cubicBezTo>
                <a:cubicBezTo>
                  <a:pt x="39" y="314"/>
                  <a:pt x="53" y="325"/>
                  <a:pt x="63" y="326"/>
                </a:cubicBezTo>
                <a:cubicBezTo>
                  <a:pt x="66" y="326"/>
                  <a:pt x="70" y="325"/>
                  <a:pt x="72" y="320"/>
                </a:cubicBezTo>
                <a:cubicBezTo>
                  <a:pt x="77" y="307"/>
                  <a:pt x="101" y="278"/>
                  <a:pt x="114" y="273"/>
                </a:cubicBezTo>
                <a:cubicBezTo>
                  <a:pt x="117" y="272"/>
                  <a:pt x="119" y="272"/>
                  <a:pt x="121" y="273"/>
                </a:cubicBezTo>
                <a:cubicBezTo>
                  <a:pt x="125" y="275"/>
                  <a:pt x="128" y="279"/>
                  <a:pt x="128" y="283"/>
                </a:cubicBezTo>
                <a:cubicBezTo>
                  <a:pt x="129" y="292"/>
                  <a:pt x="119" y="305"/>
                  <a:pt x="98" y="321"/>
                </a:cubicBezTo>
                <a:cubicBezTo>
                  <a:pt x="83" y="333"/>
                  <a:pt x="76" y="340"/>
                  <a:pt x="75" y="346"/>
                </a:cubicBezTo>
                <a:cubicBezTo>
                  <a:pt x="75" y="350"/>
                  <a:pt x="79" y="354"/>
                  <a:pt x="84" y="359"/>
                </a:cubicBezTo>
                <a:cubicBezTo>
                  <a:pt x="85" y="361"/>
                  <a:pt x="87" y="363"/>
                  <a:pt x="89" y="365"/>
                </a:cubicBezTo>
                <a:cubicBezTo>
                  <a:pt x="98" y="375"/>
                  <a:pt x="102" y="391"/>
                  <a:pt x="105" y="402"/>
                </a:cubicBezTo>
                <a:cubicBezTo>
                  <a:pt x="107" y="407"/>
                  <a:pt x="109" y="414"/>
                  <a:pt x="110" y="415"/>
                </a:cubicBezTo>
                <a:cubicBezTo>
                  <a:pt x="110" y="415"/>
                  <a:pt x="112" y="413"/>
                  <a:pt x="113" y="411"/>
                </a:cubicBezTo>
                <a:cubicBezTo>
                  <a:pt x="116" y="405"/>
                  <a:pt x="122" y="395"/>
                  <a:pt x="139" y="391"/>
                </a:cubicBezTo>
                <a:cubicBezTo>
                  <a:pt x="142" y="390"/>
                  <a:pt x="145" y="389"/>
                  <a:pt x="147" y="389"/>
                </a:cubicBezTo>
                <a:cubicBezTo>
                  <a:pt x="164" y="385"/>
                  <a:pt x="166" y="385"/>
                  <a:pt x="160" y="359"/>
                </a:cubicBezTo>
                <a:cubicBezTo>
                  <a:pt x="155" y="333"/>
                  <a:pt x="160" y="294"/>
                  <a:pt x="169" y="280"/>
                </a:cubicBezTo>
                <a:cubicBezTo>
                  <a:pt x="172" y="277"/>
                  <a:pt x="174" y="275"/>
                  <a:pt x="176" y="275"/>
                </a:cubicBezTo>
                <a:cubicBezTo>
                  <a:pt x="180" y="275"/>
                  <a:pt x="184" y="276"/>
                  <a:pt x="186" y="280"/>
                </a:cubicBezTo>
                <a:cubicBezTo>
                  <a:pt x="193" y="290"/>
                  <a:pt x="195" y="312"/>
                  <a:pt x="185" y="332"/>
                </a:cubicBezTo>
                <a:cubicBezTo>
                  <a:pt x="179" y="343"/>
                  <a:pt x="187" y="350"/>
                  <a:pt x="192" y="353"/>
                </a:cubicBezTo>
                <a:cubicBezTo>
                  <a:pt x="203" y="360"/>
                  <a:pt x="222" y="360"/>
                  <a:pt x="230" y="350"/>
                </a:cubicBezTo>
                <a:cubicBezTo>
                  <a:pt x="238" y="341"/>
                  <a:pt x="234" y="332"/>
                  <a:pt x="229" y="321"/>
                </a:cubicBezTo>
                <a:cubicBezTo>
                  <a:pt x="224" y="313"/>
                  <a:pt x="219" y="302"/>
                  <a:pt x="218" y="289"/>
                </a:cubicBezTo>
                <a:cubicBezTo>
                  <a:pt x="216" y="265"/>
                  <a:pt x="223" y="232"/>
                  <a:pt x="232" y="230"/>
                </a:cubicBezTo>
                <a:cubicBezTo>
                  <a:pt x="236" y="229"/>
                  <a:pt x="239" y="232"/>
                  <a:pt x="242" y="239"/>
                </a:cubicBezTo>
                <a:cubicBezTo>
                  <a:pt x="247" y="252"/>
                  <a:pt x="250" y="273"/>
                  <a:pt x="253" y="291"/>
                </a:cubicBezTo>
                <a:cubicBezTo>
                  <a:pt x="255" y="309"/>
                  <a:pt x="259" y="332"/>
                  <a:pt x="263" y="333"/>
                </a:cubicBezTo>
                <a:cubicBezTo>
                  <a:pt x="267" y="333"/>
                  <a:pt x="272" y="327"/>
                  <a:pt x="279" y="319"/>
                </a:cubicBezTo>
                <a:cubicBezTo>
                  <a:pt x="284" y="311"/>
                  <a:pt x="291" y="302"/>
                  <a:pt x="301" y="295"/>
                </a:cubicBezTo>
                <a:cubicBezTo>
                  <a:pt x="302" y="294"/>
                  <a:pt x="302" y="294"/>
                  <a:pt x="302" y="294"/>
                </a:cubicBezTo>
                <a:cubicBezTo>
                  <a:pt x="312" y="286"/>
                  <a:pt x="320" y="280"/>
                  <a:pt x="320" y="272"/>
                </a:cubicBezTo>
                <a:cubicBezTo>
                  <a:pt x="319" y="264"/>
                  <a:pt x="309" y="254"/>
                  <a:pt x="288" y="241"/>
                </a:cubicBezTo>
                <a:cubicBezTo>
                  <a:pt x="263" y="225"/>
                  <a:pt x="255" y="209"/>
                  <a:pt x="256" y="198"/>
                </a:cubicBezTo>
                <a:cubicBezTo>
                  <a:pt x="257" y="194"/>
                  <a:pt x="259" y="190"/>
                  <a:pt x="263" y="189"/>
                </a:cubicBezTo>
                <a:cubicBezTo>
                  <a:pt x="268" y="187"/>
                  <a:pt x="275" y="189"/>
                  <a:pt x="283" y="195"/>
                </a:cubicBezTo>
                <a:cubicBezTo>
                  <a:pt x="293" y="205"/>
                  <a:pt x="302" y="218"/>
                  <a:pt x="310" y="229"/>
                </a:cubicBezTo>
                <a:cubicBezTo>
                  <a:pt x="318" y="241"/>
                  <a:pt x="324" y="251"/>
                  <a:pt x="330" y="252"/>
                </a:cubicBezTo>
                <a:cubicBezTo>
                  <a:pt x="331" y="252"/>
                  <a:pt x="332" y="251"/>
                  <a:pt x="333" y="250"/>
                </a:cubicBezTo>
                <a:cubicBezTo>
                  <a:pt x="346" y="240"/>
                  <a:pt x="372" y="189"/>
                  <a:pt x="369" y="181"/>
                </a:cubicBezTo>
                <a:cubicBezTo>
                  <a:pt x="368" y="178"/>
                  <a:pt x="360" y="179"/>
                  <a:pt x="353" y="180"/>
                </a:cubicBezTo>
                <a:cubicBezTo>
                  <a:pt x="337" y="181"/>
                  <a:pt x="313" y="184"/>
                  <a:pt x="300" y="165"/>
                </a:cubicBezTo>
                <a:cubicBezTo>
                  <a:pt x="291" y="154"/>
                  <a:pt x="291" y="143"/>
                  <a:pt x="298" y="137"/>
                </a:cubicBezTo>
                <a:cubicBezTo>
                  <a:pt x="306" y="129"/>
                  <a:pt x="323" y="130"/>
                  <a:pt x="337" y="143"/>
                </a:cubicBezTo>
                <a:cubicBezTo>
                  <a:pt x="338" y="143"/>
                  <a:pt x="338" y="143"/>
                  <a:pt x="338" y="143"/>
                </a:cubicBezTo>
                <a:cubicBezTo>
                  <a:pt x="350" y="154"/>
                  <a:pt x="363" y="166"/>
                  <a:pt x="367" y="164"/>
                </a:cubicBezTo>
                <a:cubicBezTo>
                  <a:pt x="369" y="163"/>
                  <a:pt x="371" y="158"/>
                  <a:pt x="365" y="136"/>
                </a:cubicBezTo>
                <a:cubicBezTo>
                  <a:pt x="359" y="111"/>
                  <a:pt x="343" y="100"/>
                  <a:pt x="331" y="94"/>
                </a:cubicBezTo>
                <a:cubicBezTo>
                  <a:pt x="314" y="86"/>
                  <a:pt x="292" y="86"/>
                  <a:pt x="277" y="94"/>
                </a:cubicBezTo>
                <a:cubicBezTo>
                  <a:pt x="248" y="109"/>
                  <a:pt x="178" y="209"/>
                  <a:pt x="151" y="274"/>
                </a:cubicBezTo>
                <a:cubicBezTo>
                  <a:pt x="148" y="273"/>
                  <a:pt x="148" y="273"/>
                  <a:pt x="148" y="273"/>
                </a:cubicBezTo>
                <a:cubicBezTo>
                  <a:pt x="176" y="206"/>
                  <a:pt x="246" y="106"/>
                  <a:pt x="275" y="92"/>
                </a:cubicBezTo>
                <a:cubicBezTo>
                  <a:pt x="292" y="83"/>
                  <a:pt x="314" y="83"/>
                  <a:pt x="332" y="92"/>
                </a:cubicBezTo>
                <a:cubicBezTo>
                  <a:pt x="345" y="97"/>
                  <a:pt x="361" y="110"/>
                  <a:pt x="368" y="135"/>
                </a:cubicBezTo>
                <a:cubicBezTo>
                  <a:pt x="373" y="154"/>
                  <a:pt x="373" y="164"/>
                  <a:pt x="369" y="166"/>
                </a:cubicBezTo>
                <a:cubicBezTo>
                  <a:pt x="363" y="170"/>
                  <a:pt x="353" y="161"/>
                  <a:pt x="336" y="145"/>
                </a:cubicBezTo>
                <a:cubicBezTo>
                  <a:pt x="335" y="145"/>
                  <a:pt x="335" y="145"/>
                  <a:pt x="335" y="145"/>
                </a:cubicBezTo>
                <a:cubicBezTo>
                  <a:pt x="322" y="133"/>
                  <a:pt x="307" y="133"/>
                  <a:pt x="300" y="139"/>
                </a:cubicBezTo>
                <a:cubicBezTo>
                  <a:pt x="294" y="144"/>
                  <a:pt x="295" y="153"/>
                  <a:pt x="302" y="163"/>
                </a:cubicBezTo>
                <a:cubicBezTo>
                  <a:pt x="315" y="180"/>
                  <a:pt x="336" y="178"/>
                  <a:pt x="352" y="177"/>
                </a:cubicBezTo>
                <a:cubicBezTo>
                  <a:pt x="362" y="176"/>
                  <a:pt x="370" y="175"/>
                  <a:pt x="372" y="180"/>
                </a:cubicBezTo>
                <a:cubicBezTo>
                  <a:pt x="376" y="191"/>
                  <a:pt x="347" y="244"/>
                  <a:pt x="335" y="253"/>
                </a:cubicBezTo>
                <a:cubicBezTo>
                  <a:pt x="333" y="254"/>
                  <a:pt x="331" y="255"/>
                  <a:pt x="329" y="255"/>
                </a:cubicBezTo>
                <a:cubicBezTo>
                  <a:pt x="323" y="254"/>
                  <a:pt x="316" y="243"/>
                  <a:pt x="307" y="231"/>
                </a:cubicBezTo>
                <a:cubicBezTo>
                  <a:pt x="300" y="220"/>
                  <a:pt x="291" y="207"/>
                  <a:pt x="281" y="198"/>
                </a:cubicBezTo>
                <a:cubicBezTo>
                  <a:pt x="274" y="192"/>
                  <a:pt x="268" y="190"/>
                  <a:pt x="264" y="192"/>
                </a:cubicBezTo>
                <a:cubicBezTo>
                  <a:pt x="261" y="193"/>
                  <a:pt x="260" y="195"/>
                  <a:pt x="259" y="199"/>
                </a:cubicBezTo>
                <a:cubicBezTo>
                  <a:pt x="259" y="208"/>
                  <a:pt x="266" y="223"/>
                  <a:pt x="290" y="238"/>
                </a:cubicBezTo>
                <a:cubicBezTo>
                  <a:pt x="312" y="252"/>
                  <a:pt x="322" y="263"/>
                  <a:pt x="323" y="272"/>
                </a:cubicBezTo>
                <a:cubicBezTo>
                  <a:pt x="323" y="281"/>
                  <a:pt x="314" y="288"/>
                  <a:pt x="304" y="296"/>
                </a:cubicBezTo>
                <a:cubicBezTo>
                  <a:pt x="303" y="297"/>
                  <a:pt x="303" y="297"/>
                  <a:pt x="303" y="297"/>
                </a:cubicBezTo>
                <a:cubicBezTo>
                  <a:pt x="294" y="304"/>
                  <a:pt x="287" y="313"/>
                  <a:pt x="281" y="320"/>
                </a:cubicBezTo>
                <a:cubicBezTo>
                  <a:pt x="274" y="330"/>
                  <a:pt x="269" y="337"/>
                  <a:pt x="262" y="335"/>
                </a:cubicBezTo>
                <a:cubicBezTo>
                  <a:pt x="256" y="334"/>
                  <a:pt x="254" y="319"/>
                  <a:pt x="250" y="292"/>
                </a:cubicBezTo>
                <a:cubicBezTo>
                  <a:pt x="247" y="273"/>
                  <a:pt x="244" y="252"/>
                  <a:pt x="239" y="240"/>
                </a:cubicBezTo>
                <a:cubicBezTo>
                  <a:pt x="237" y="235"/>
                  <a:pt x="235" y="232"/>
                  <a:pt x="233" y="233"/>
                </a:cubicBezTo>
                <a:cubicBezTo>
                  <a:pt x="226" y="234"/>
                  <a:pt x="219" y="263"/>
                  <a:pt x="221" y="288"/>
                </a:cubicBezTo>
                <a:cubicBezTo>
                  <a:pt x="222" y="302"/>
                  <a:pt x="227" y="311"/>
                  <a:pt x="231" y="320"/>
                </a:cubicBezTo>
                <a:cubicBezTo>
                  <a:pt x="237" y="332"/>
                  <a:pt x="242" y="341"/>
                  <a:pt x="233" y="352"/>
                </a:cubicBezTo>
                <a:cubicBezTo>
                  <a:pt x="223" y="364"/>
                  <a:pt x="202" y="363"/>
                  <a:pt x="190" y="356"/>
                </a:cubicBezTo>
                <a:cubicBezTo>
                  <a:pt x="180" y="349"/>
                  <a:pt x="178" y="340"/>
                  <a:pt x="182" y="330"/>
                </a:cubicBezTo>
                <a:cubicBezTo>
                  <a:pt x="191" y="312"/>
                  <a:pt x="190" y="291"/>
                  <a:pt x="184" y="282"/>
                </a:cubicBezTo>
                <a:cubicBezTo>
                  <a:pt x="182" y="279"/>
                  <a:pt x="180" y="278"/>
                  <a:pt x="177" y="278"/>
                </a:cubicBezTo>
                <a:cubicBezTo>
                  <a:pt x="175" y="278"/>
                  <a:pt x="174" y="279"/>
                  <a:pt x="172" y="282"/>
                </a:cubicBezTo>
                <a:cubicBezTo>
                  <a:pt x="163" y="294"/>
                  <a:pt x="158" y="331"/>
                  <a:pt x="163" y="358"/>
                </a:cubicBezTo>
                <a:cubicBezTo>
                  <a:pt x="169" y="386"/>
                  <a:pt x="166" y="388"/>
                  <a:pt x="148" y="392"/>
                </a:cubicBezTo>
                <a:cubicBezTo>
                  <a:pt x="146" y="392"/>
                  <a:pt x="143" y="393"/>
                  <a:pt x="140" y="393"/>
                </a:cubicBezTo>
                <a:cubicBezTo>
                  <a:pt x="124" y="397"/>
                  <a:pt x="119" y="407"/>
                  <a:pt x="116" y="412"/>
                </a:cubicBezTo>
                <a:cubicBezTo>
                  <a:pt x="114" y="415"/>
                  <a:pt x="112" y="418"/>
                  <a:pt x="110" y="418"/>
                </a:cubicBezTo>
                <a:close/>
                <a:moveTo>
                  <a:pt x="145" y="144"/>
                </a:moveTo>
                <a:cubicBezTo>
                  <a:pt x="154" y="153"/>
                  <a:pt x="168" y="160"/>
                  <a:pt x="176" y="161"/>
                </a:cubicBezTo>
                <a:cubicBezTo>
                  <a:pt x="181" y="162"/>
                  <a:pt x="183" y="162"/>
                  <a:pt x="183" y="161"/>
                </a:cubicBezTo>
                <a:cubicBezTo>
                  <a:pt x="183" y="161"/>
                  <a:pt x="183" y="161"/>
                  <a:pt x="183" y="160"/>
                </a:cubicBezTo>
                <a:cubicBezTo>
                  <a:pt x="176" y="146"/>
                  <a:pt x="166" y="141"/>
                  <a:pt x="153" y="143"/>
                </a:cubicBezTo>
                <a:cubicBezTo>
                  <a:pt x="152" y="143"/>
                  <a:pt x="152" y="143"/>
                  <a:pt x="152" y="143"/>
                </a:cubicBezTo>
                <a:cubicBezTo>
                  <a:pt x="150" y="143"/>
                  <a:pt x="147" y="144"/>
                  <a:pt x="145" y="144"/>
                </a:cubicBezTo>
                <a:close/>
                <a:moveTo>
                  <a:pt x="189" y="107"/>
                </a:moveTo>
                <a:cubicBezTo>
                  <a:pt x="190" y="112"/>
                  <a:pt x="197" y="120"/>
                  <a:pt x="203" y="123"/>
                </a:cubicBezTo>
                <a:cubicBezTo>
                  <a:pt x="206" y="125"/>
                  <a:pt x="208" y="125"/>
                  <a:pt x="208" y="125"/>
                </a:cubicBezTo>
                <a:cubicBezTo>
                  <a:pt x="208" y="125"/>
                  <a:pt x="208" y="124"/>
                  <a:pt x="204" y="117"/>
                </a:cubicBezTo>
                <a:cubicBezTo>
                  <a:pt x="198" y="107"/>
                  <a:pt x="195" y="107"/>
                  <a:pt x="189" y="107"/>
                </a:cubicBezTo>
                <a:close/>
              </a:path>
            </a:pathLst>
          </a:custGeom>
          <a:solidFill>
            <a:srgbClr val="8D907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21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6613318" y="0"/>
            <a:ext cx="7773730" cy="13716000"/>
          </a:xfrm>
          <a:prstGeom prst="rect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brightnessContrast bright="-6000" contrast="22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22935787" y="12305997"/>
            <a:ext cx="635000" cy="635000"/>
          </a:xfrm>
          <a:prstGeom prst="ellipse">
            <a:avLst/>
          </a:prstGeom>
          <a:solidFill>
            <a:srgbClr val="8D907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lvl="0"/>
            <a:r>
              <a:rPr lang="en-US" smtClean="0"/>
              <a:t>Page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E0A06-B2D4-43AE-B209-43AB3562C227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8" name="Text Placeholder 17"/>
          <p:cNvSpPr>
            <a:spLocks noGrp="1"/>
          </p:cNvSpPr>
          <p:nvPr>
            <p:ph type="body" sz="quarter" idx="18"/>
          </p:nvPr>
        </p:nvSpPr>
        <p:spPr/>
        <p:txBody>
          <a:bodyPr>
            <a:noAutofit/>
          </a:bodyPr>
          <a:lstStyle/>
          <a:p>
            <a:r>
              <a:rPr lang="en-US" dirty="0" err="1">
                <a:latin typeface="Work Sans" panose="00000500000000000000" pitchFamily="2" charset="0"/>
              </a:rPr>
              <a:t>Lorem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ipsum</a:t>
            </a:r>
            <a:r>
              <a:rPr lang="en-US" dirty="0">
                <a:latin typeface="Work Sans" panose="00000500000000000000" pitchFamily="2" charset="0"/>
              </a:rPr>
              <a:t> dolor sit </a:t>
            </a:r>
            <a:r>
              <a:rPr lang="en-US" dirty="0" err="1">
                <a:latin typeface="Work Sans" panose="00000500000000000000" pitchFamily="2" charset="0"/>
              </a:rPr>
              <a:t>amet</a:t>
            </a:r>
            <a:r>
              <a:rPr lang="en-US" dirty="0">
                <a:latin typeface="Work Sans" panose="00000500000000000000" pitchFamily="2" charset="0"/>
              </a:rPr>
              <a:t>, </a:t>
            </a:r>
            <a:r>
              <a:rPr lang="en-US" dirty="0" err="1">
                <a:latin typeface="Work Sans" panose="00000500000000000000" pitchFamily="2" charset="0"/>
              </a:rPr>
              <a:t>conse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ctetur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adi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piscing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elit</a:t>
            </a:r>
            <a:r>
              <a:rPr lang="en-US" dirty="0">
                <a:latin typeface="Work Sans" panose="00000500000000000000" pitchFamily="2" charset="0"/>
              </a:rPr>
              <a:t>. 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>
                <a:latin typeface="Ovo" panose="02020502070400060406" pitchFamily="18" charset="0"/>
              </a:rPr>
              <a:t>Milestone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 smtClean="0"/>
              <a:t>2018</a:t>
            </a:r>
            <a:endParaRPr lang="en-US" dirty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 smtClean="0"/>
              <a:t>2019</a:t>
            </a:r>
            <a:endParaRPr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/>
              <a:t>2020</a:t>
            </a:r>
            <a:endParaRPr lang="en-US" dirty="0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26"/>
          </p:nvPr>
        </p:nvSpPr>
        <p:spPr/>
        <p:txBody>
          <a:bodyPr>
            <a:noAutofit/>
          </a:bodyPr>
          <a:lstStyle/>
          <a:p>
            <a:r>
              <a:rPr lang="en-US" dirty="0" err="1">
                <a:latin typeface="Work Sans" panose="00000500000000000000" pitchFamily="2" charset="0"/>
              </a:rPr>
              <a:t>Lorem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ipsum</a:t>
            </a:r>
            <a:r>
              <a:rPr lang="en-US" dirty="0">
                <a:latin typeface="Work Sans" panose="00000500000000000000" pitchFamily="2" charset="0"/>
              </a:rPr>
              <a:t> dolor sit </a:t>
            </a:r>
            <a:r>
              <a:rPr lang="en-US" dirty="0" err="1">
                <a:latin typeface="Work Sans" panose="00000500000000000000" pitchFamily="2" charset="0"/>
              </a:rPr>
              <a:t>amet</a:t>
            </a:r>
            <a:r>
              <a:rPr lang="en-US" dirty="0">
                <a:latin typeface="Work Sans" panose="00000500000000000000" pitchFamily="2" charset="0"/>
              </a:rPr>
              <a:t>, </a:t>
            </a:r>
            <a:r>
              <a:rPr lang="en-US" dirty="0" err="1">
                <a:latin typeface="Work Sans" panose="00000500000000000000" pitchFamily="2" charset="0"/>
              </a:rPr>
              <a:t>conse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ctetur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adi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piscing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elit</a:t>
            </a:r>
            <a:r>
              <a:rPr lang="en-US" dirty="0">
                <a:latin typeface="Work Sans" panose="00000500000000000000" pitchFamily="2" charset="0"/>
              </a:rPr>
              <a:t>. </a:t>
            </a:r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27"/>
          </p:nvPr>
        </p:nvSpPr>
        <p:spPr/>
        <p:txBody>
          <a:bodyPr>
            <a:noAutofit/>
          </a:bodyPr>
          <a:lstStyle/>
          <a:p>
            <a:r>
              <a:rPr lang="en-US" dirty="0" err="1">
                <a:latin typeface="Work Sans" panose="00000500000000000000" pitchFamily="2" charset="0"/>
              </a:rPr>
              <a:t>Lorem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ipsum</a:t>
            </a:r>
            <a:r>
              <a:rPr lang="en-US" dirty="0">
                <a:latin typeface="Work Sans" panose="00000500000000000000" pitchFamily="2" charset="0"/>
              </a:rPr>
              <a:t> dolor sit </a:t>
            </a:r>
            <a:r>
              <a:rPr lang="en-US" dirty="0" err="1">
                <a:latin typeface="Work Sans" panose="00000500000000000000" pitchFamily="2" charset="0"/>
              </a:rPr>
              <a:t>amet</a:t>
            </a:r>
            <a:r>
              <a:rPr lang="en-US" dirty="0">
                <a:latin typeface="Work Sans" panose="00000500000000000000" pitchFamily="2" charset="0"/>
              </a:rPr>
              <a:t>, </a:t>
            </a:r>
            <a:r>
              <a:rPr lang="en-US" dirty="0" err="1">
                <a:latin typeface="Work Sans" panose="00000500000000000000" pitchFamily="2" charset="0"/>
              </a:rPr>
              <a:t>conse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ctetur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adi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piscing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elit</a:t>
            </a:r>
            <a:r>
              <a:rPr lang="en-US" dirty="0">
                <a:latin typeface="Work Sans" panose="00000500000000000000" pitchFamily="2" charset="0"/>
              </a:rPr>
              <a:t>. 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28"/>
          </p:nvPr>
        </p:nvSpPr>
        <p:spPr/>
        <p:txBody>
          <a:bodyPr>
            <a:noAutofit/>
          </a:bodyPr>
          <a:lstStyle/>
          <a:p>
            <a:r>
              <a:rPr lang="en-US" dirty="0" err="1">
                <a:latin typeface="Work Sans" panose="00000500000000000000" pitchFamily="2" charset="0"/>
              </a:rPr>
              <a:t>Lorem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ipsum</a:t>
            </a:r>
            <a:r>
              <a:rPr lang="en-US" dirty="0">
                <a:latin typeface="Work Sans" panose="00000500000000000000" pitchFamily="2" charset="0"/>
              </a:rPr>
              <a:t> dolor sit </a:t>
            </a:r>
            <a:r>
              <a:rPr lang="en-US" dirty="0" err="1">
                <a:latin typeface="Work Sans" panose="00000500000000000000" pitchFamily="2" charset="0"/>
              </a:rPr>
              <a:t>amet</a:t>
            </a:r>
            <a:r>
              <a:rPr lang="en-US" dirty="0">
                <a:latin typeface="Work Sans" panose="00000500000000000000" pitchFamily="2" charset="0"/>
              </a:rPr>
              <a:t>, </a:t>
            </a:r>
            <a:r>
              <a:rPr lang="en-US" dirty="0" err="1">
                <a:latin typeface="Work Sans" panose="00000500000000000000" pitchFamily="2" charset="0"/>
              </a:rPr>
              <a:t>conse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ctetur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adi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piscing</a:t>
            </a:r>
            <a:r>
              <a:rPr lang="en-US" dirty="0">
                <a:latin typeface="Work Sans" panose="00000500000000000000" pitchFamily="2" charset="0"/>
              </a:rPr>
              <a:t> </a:t>
            </a:r>
            <a:r>
              <a:rPr lang="en-US" dirty="0" err="1">
                <a:latin typeface="Work Sans" panose="00000500000000000000" pitchFamily="2" charset="0"/>
              </a:rPr>
              <a:t>elit</a:t>
            </a:r>
            <a:r>
              <a:rPr lang="en-US" dirty="0">
                <a:latin typeface="Work Sans" panose="00000500000000000000" pitchFamily="2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99716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enanti">
      <a:majorFont>
        <a:latin typeface="Ovo"/>
        <a:ea typeface=""/>
        <a:cs typeface=""/>
      </a:majorFont>
      <a:minorFont>
        <a:latin typeface="Work San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1440</TotalTime>
  <Words>1537</Words>
  <Application>Microsoft Office PowerPoint</Application>
  <PresentationFormat>Custom</PresentationFormat>
  <Paragraphs>308</Paragraphs>
  <Slides>35</Slides>
  <Notes>34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3" baseType="lpstr">
      <vt:lpstr>Arial</vt:lpstr>
      <vt:lpstr>Calibri</vt:lpstr>
      <vt:lpstr>Helvetica</vt:lpstr>
      <vt:lpstr>Lato</vt:lpstr>
      <vt:lpstr>Open Sans</vt:lpstr>
      <vt:lpstr>Ovo</vt:lpstr>
      <vt:lpstr>Work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122</cp:revision>
  <dcterms:created xsi:type="dcterms:W3CDTF">2020-03-18T04:24:59Z</dcterms:created>
  <dcterms:modified xsi:type="dcterms:W3CDTF">2020-03-21T07:29:29Z</dcterms:modified>
</cp:coreProperties>
</file>