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p:restoredTop sz="94649"/>
  </p:normalViewPr>
  <p:slideViewPr>
    <p:cSldViewPr snapToGrid="0" snapToObjects="1">
      <p:cViewPr varScale="1">
        <p:scale>
          <a:sx n="65" d="100"/>
          <a:sy n="65" d="100"/>
        </p:scale>
        <p:origin x="304" y="32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MT_GRIVER_Aqua">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00C6D4"/>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192</cp:revision>
  <dcterms:modified xsi:type="dcterms:W3CDTF">2019-02-28T23:07:33Z</dcterms:modified>
</cp:coreProperties>
</file>