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ma14="http://schemas.microsoft.com/office/mac/drawingml/2011/main" xmlns=""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ma14="http://schemas.microsoft.com/office/mac/drawingml/2011/main" xmlns=""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ma14="http://schemas.microsoft.com/office/mac/drawingml/2011/main" xmlns=""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ma14="http://schemas.microsoft.com/office/mac/drawingml/2011/main" xmlns=""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ma14="http://schemas.microsoft.com/office/mac/drawingml/2011/main" xmlns=""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ma14="http://schemas.microsoft.com/office/mac/drawingml/2011/main" xmlns=""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72">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FFB23B"/>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198</cp:revision>
  <dcterms:modified xsi:type="dcterms:W3CDTF">2019-02-28T23:13:23Z</dcterms:modified>
</cp:coreProperties>
</file>