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649"/>
  </p:normalViewPr>
  <p:slideViewPr>
    <p:cSldViewPr snapToGrid="0" snapToObjects="1">
      <p:cViewPr varScale="1">
        <p:scale>
          <a:sx n="67" d="100"/>
          <a:sy n="67" d="100"/>
        </p:scale>
        <p:origin x="1104" y="208"/>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0.19062299999999999"/>
          <c:y val="0.19062299999999999"/>
          <c:w val="0.618753"/>
          <c:h val="0.60625300000000004"/>
        </c:manualLayout>
      </c:layout>
      <c:pieChart>
        <c:varyColors val="0"/>
        <c:ser>
          <c:idx val="0"/>
          <c:order val="0"/>
          <c:tx>
            <c:strRef>
              <c:f>Sheet1!$A$2</c:f>
              <c:strCache>
                <c:ptCount val="1"/>
                <c:pt idx="0">
                  <c:v>2016</c:v>
                </c:pt>
              </c:strCache>
            </c:strRef>
          </c:tx>
          <c:spPr>
            <a:solidFill>
              <a:srgbClr val="323C40"/>
            </a:solidFill>
            <a:ln w="12700" cap="flat">
              <a:noFill/>
              <a:miter lim="400000"/>
            </a:ln>
            <a:effectLst/>
          </c:spPr>
          <c:dPt>
            <c:idx val="0"/>
            <c:bubble3D val="0"/>
            <c:spPr>
              <a:solidFill>
                <a:schemeClr val="accent6"/>
              </a:solidFill>
              <a:ln w="12700" cap="flat">
                <a:noFill/>
                <a:miter lim="400000"/>
              </a:ln>
              <a:effectLst/>
            </c:spPr>
            <c:extLst>
              <c:ext xmlns:c16="http://schemas.microsoft.com/office/drawing/2014/chart" uri="{C3380CC4-5D6E-409C-BE32-E72D297353CC}">
                <c16:uniqueId val="{00000001-3724-7E42-992A-D0E2177E4675}"/>
              </c:ext>
            </c:extLst>
          </c:dPt>
          <c:dPt>
            <c:idx val="1"/>
            <c:bubble3D val="0"/>
            <c:spPr>
              <a:solidFill>
                <a:schemeClr val="accent5"/>
              </a:solidFill>
              <a:ln w="12700" cap="flat">
                <a:noFill/>
                <a:miter lim="400000"/>
              </a:ln>
              <a:effectLst/>
            </c:spPr>
            <c:extLst>
              <c:ext xmlns:c16="http://schemas.microsoft.com/office/drawing/2014/chart" uri="{C3380CC4-5D6E-409C-BE32-E72D297353CC}">
                <c16:uniqueId val="{00000003-3724-7E42-992A-D0E2177E4675}"/>
              </c:ext>
            </c:extLst>
          </c:dPt>
          <c:dPt>
            <c:idx val="2"/>
            <c:bubble3D val="0"/>
            <c:spPr>
              <a:solidFill>
                <a:schemeClr val="accent3"/>
              </a:solidFill>
              <a:ln w="12700" cap="flat">
                <a:noFill/>
                <a:miter lim="400000"/>
              </a:ln>
              <a:effectLst/>
            </c:spPr>
            <c:extLst>
              <c:ext xmlns:c16="http://schemas.microsoft.com/office/drawing/2014/chart" uri="{C3380CC4-5D6E-409C-BE32-E72D297353CC}">
                <c16:uniqueId val="{00000005-3724-7E42-992A-D0E2177E4675}"/>
              </c:ext>
            </c:extLst>
          </c:dPt>
          <c:dPt>
            <c:idx val="3"/>
            <c:bubble3D val="0"/>
            <c:spPr>
              <a:solidFill>
                <a:schemeClr val="accent2"/>
              </a:solidFill>
              <a:ln w="12700" cap="flat">
                <a:noFill/>
                <a:miter lim="400000"/>
              </a:ln>
              <a:effectLst/>
            </c:spPr>
            <c:extLst>
              <c:ext xmlns:c16="http://schemas.microsoft.com/office/drawing/2014/chart" uri="{C3380CC4-5D6E-409C-BE32-E72D297353CC}">
                <c16:uniqueId val="{00000007-3724-7E42-992A-D0E2177E4675}"/>
              </c:ext>
            </c:extLst>
          </c:dPt>
          <c:cat>
            <c:strRef>
              <c:f>Sheet1!$B$1:$E$1</c:f>
              <c:strCache>
                <c:ptCount val="4"/>
                <c:pt idx="0">
                  <c:v>Background fill</c:v>
                </c:pt>
                <c:pt idx="1">
                  <c:v>Data</c:v>
                </c:pt>
                <c:pt idx="2">
                  <c:v>Data1</c:v>
                </c:pt>
                <c:pt idx="3">
                  <c:v>Data3</c:v>
                </c:pt>
              </c:strCache>
            </c:strRef>
          </c:cat>
          <c:val>
            <c:numRef>
              <c:f>Sheet1!$B$2:$E$2</c:f>
              <c:numCache>
                <c:formatCode>General</c:formatCode>
                <c:ptCount val="4"/>
                <c:pt idx="0">
                  <c:v>20</c:v>
                </c:pt>
                <c:pt idx="1">
                  <c:v>60</c:v>
                </c:pt>
                <c:pt idx="2">
                  <c:v>35</c:v>
                </c:pt>
                <c:pt idx="3">
                  <c:v>15</c:v>
                </c:pt>
              </c:numCache>
            </c:numRef>
          </c:val>
          <c:extLst>
            <c:ext xmlns:c16="http://schemas.microsoft.com/office/drawing/2014/chart" uri="{C3380CC4-5D6E-409C-BE32-E72D297353CC}">
              <c16:uniqueId val="{00000008-3724-7E42-992A-D0E2177E467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007-A745-B019-ED3B8CE8D747}"/>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007-A745-B019-ED3B8CE8D747}"/>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0007-A745-B019-ED3B8CE8D74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D4C-FE49-8EFC-B3B351824D01}"/>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D4C-FE49-8EFC-B3B351824D01}"/>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0D4C-FE49-8EFC-B3B351824D0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1E54-0B43-B717-610611A8AA00}"/>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1E54-0B43-B717-610611A8AA00}"/>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1E54-0B43-B717-610611A8AA0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094-B144-A616-74FBAD7CEE6A}"/>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094-B144-A616-74FBAD7CEE6A}"/>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4094-B144-A616-74FBAD7CEE6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6.7633299999999993E-2"/>
          <c:y val="5.77849E-2"/>
          <c:w val="0.91268899999999997"/>
          <c:h val="0.85106300000000001"/>
        </c:manualLayout>
      </c:layout>
      <c:barChart>
        <c:barDir val="bar"/>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cat>
            <c:strRef>
              <c:f>Sheet1!$B$1:$G$1</c:f>
              <c:strCache>
                <c:ptCount val="6"/>
                <c:pt idx="0">
                  <c:v>2014</c:v>
                </c:pt>
                <c:pt idx="1">
                  <c:v>2015</c:v>
                </c:pt>
                <c:pt idx="2">
                  <c:v>2016</c:v>
                </c:pt>
                <c:pt idx="3">
                  <c:v>2017</c:v>
                </c:pt>
                <c:pt idx="4">
                  <c:v>2018</c:v>
                </c:pt>
                <c:pt idx="5">
                  <c:v>2019</c:v>
                </c:pt>
              </c:strCache>
            </c:strRef>
          </c:cat>
          <c:val>
            <c:numRef>
              <c:f>Sheet1!$B$2:$G$2</c:f>
              <c:numCache>
                <c:formatCode>General</c:formatCode>
                <c:ptCount val="6"/>
                <c:pt idx="0">
                  <c:v>20</c:v>
                </c:pt>
                <c:pt idx="1">
                  <c:v>30</c:v>
                </c:pt>
                <c:pt idx="2">
                  <c:v>60</c:v>
                </c:pt>
                <c:pt idx="3">
                  <c:v>70</c:v>
                </c:pt>
                <c:pt idx="4">
                  <c:v>80</c:v>
                </c:pt>
                <c:pt idx="5">
                  <c:v>100</c:v>
                </c:pt>
              </c:numCache>
            </c:numRef>
          </c:val>
          <c:extLst>
            <c:ext xmlns:c16="http://schemas.microsoft.com/office/drawing/2014/chart" uri="{C3380CC4-5D6E-409C-BE32-E72D297353CC}">
              <c16:uniqueId val="{00000000-DA83-5A4A-BD44-AC676E390773}"/>
            </c:ext>
          </c:extLst>
        </c:ser>
        <c:dLbls>
          <c:showLegendKey val="0"/>
          <c:showVal val="0"/>
          <c:showCatName val="0"/>
          <c:showSerName val="0"/>
          <c:showPercent val="0"/>
          <c:showBubbleSize val="0"/>
        </c:dLbls>
        <c:gapWidth val="40"/>
        <c:axId val="-2051352408"/>
        <c:axId val="-2051363528"/>
      </c:barChart>
      <c:catAx>
        <c:axId val="-2051352408"/>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363528"/>
        <c:crosses val="autoZero"/>
        <c:auto val="1"/>
        <c:lblAlgn val="ctr"/>
        <c:lblOffset val="100"/>
        <c:noMultiLvlLbl val="1"/>
      </c:catAx>
      <c:valAx>
        <c:axId val="-2051363528"/>
        <c:scaling>
          <c:orientation val="minMax"/>
          <c:max val="100"/>
        </c:scaling>
        <c:delete val="0"/>
        <c:axPos val="t"/>
        <c:numFmt formatCode="General" sourceLinked="0"/>
        <c:majorTickMark val="none"/>
        <c:minorTickMark val="none"/>
        <c:tickLblPos val="high"/>
        <c:spPr>
          <a:ln w="12700" cap="flat">
            <a:noFill/>
            <a:miter lim="400000"/>
          </a:ln>
        </c:spPr>
        <c:txPr>
          <a:bodyPr rot="0"/>
          <a:lstStyle/>
          <a:p>
            <a:pPr>
              <a:defRPr sz="3000" b="0" i="0" u="none" strike="noStrike">
                <a:solidFill>
                  <a:schemeClr val="tx1"/>
                </a:solidFill>
                <a:latin typeface="+mn-lt"/>
              </a:defRPr>
            </a:pPr>
            <a:endParaRPr lang="en-US"/>
          </a:p>
        </c:txPr>
        <c:crossAx val="-2051352408"/>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9.9548700000000004E-2"/>
          <c:y val="4.29246E-2"/>
          <c:w val="0.43418400000000001"/>
          <c:h val="0.76133600000000001"/>
        </c:manualLayout>
      </c:layout>
      <c:barChart>
        <c:barDir val="col"/>
        <c:grouping val="stacked"/>
        <c:varyColors val="0"/>
        <c:ser>
          <c:idx val="0"/>
          <c:order val="0"/>
          <c:tx>
            <c:strRef>
              <c:f>Sheet1!$A$2</c:f>
              <c:strCache>
                <c:ptCount val="1"/>
                <c:pt idx="0">
                  <c:v>Advertising</c:v>
                </c:pt>
              </c:strCache>
            </c:strRef>
          </c:tx>
          <c:spPr>
            <a:solidFill>
              <a:schemeClr val="accent5"/>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CBDF-0740-A213-89DA59559C41}"/>
            </c:ext>
          </c:extLst>
        </c:ser>
        <c:ser>
          <c:idx val="1"/>
          <c:order val="1"/>
          <c:tx>
            <c:strRef>
              <c:f>Sheet1!$A$3</c:f>
              <c:strCache>
                <c:ptCount val="1"/>
                <c:pt idx="0">
                  <c:v>Design</c:v>
                </c:pt>
              </c:strCache>
            </c:strRef>
          </c:tx>
          <c:spPr>
            <a:solidFill>
              <a:schemeClr val="accent1"/>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Sheet1!$B$3:$E$3</c:f>
              <c:numCache>
                <c:formatCode>General</c:formatCode>
                <c:ptCount val="4"/>
                <c:pt idx="0">
                  <c:v>55</c:v>
                </c:pt>
                <c:pt idx="1">
                  <c:v>43</c:v>
                </c:pt>
                <c:pt idx="2">
                  <c:v>40</c:v>
                </c:pt>
                <c:pt idx="3">
                  <c:v>48</c:v>
                </c:pt>
              </c:numCache>
            </c:numRef>
          </c:val>
          <c:extLst>
            <c:ext xmlns:c16="http://schemas.microsoft.com/office/drawing/2014/chart" uri="{C3380CC4-5D6E-409C-BE32-E72D297353CC}">
              <c16:uniqueId val="{00000001-CBDF-0740-A213-89DA59559C41}"/>
            </c:ext>
          </c:extLst>
        </c:ser>
        <c:ser>
          <c:idx val="2"/>
          <c:order val="2"/>
          <c:tx>
            <c:strRef>
              <c:f>Sheet1!$A$4</c:f>
              <c:strCache>
                <c:ptCount val="1"/>
                <c:pt idx="0">
                  <c:v>Marketing</c:v>
                </c:pt>
              </c:strCache>
            </c:strRef>
          </c:tx>
          <c:spPr>
            <a:solidFill>
              <a:schemeClr val="accent6"/>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Sheet1!$B$4:$E$4</c:f>
              <c:numCache>
                <c:formatCode>General</c:formatCode>
                <c:ptCount val="4"/>
                <c:pt idx="0">
                  <c:v>15</c:v>
                </c:pt>
                <c:pt idx="1">
                  <c:v>30</c:v>
                </c:pt>
                <c:pt idx="2">
                  <c:v>10</c:v>
                </c:pt>
                <c:pt idx="3">
                  <c:v>0</c:v>
                </c:pt>
              </c:numCache>
            </c:numRef>
          </c:val>
          <c:extLst>
            <c:ext xmlns:c16="http://schemas.microsoft.com/office/drawing/2014/chart" uri="{C3380CC4-5D6E-409C-BE32-E72D297353CC}">
              <c16:uniqueId val="{00000002-CBDF-0740-A213-89DA59559C41}"/>
            </c:ext>
          </c:extLst>
        </c:ser>
        <c:ser>
          <c:idx val="3"/>
          <c:order val="3"/>
          <c:tx>
            <c:strRef>
              <c:f>Sheet1!$A$5</c:f>
              <c:strCache>
                <c:ptCount val="1"/>
                <c:pt idx="0">
                  <c:v>Development</c:v>
                </c:pt>
              </c:strCache>
            </c:strRef>
          </c:tx>
          <c:spPr>
            <a:solidFill>
              <a:schemeClr val="accent3"/>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Sheet1!$B$5:$E$5</c:f>
              <c:numCache>
                <c:formatCode>General</c:formatCode>
                <c:ptCount val="4"/>
                <c:pt idx="0">
                  <c:v>30</c:v>
                </c:pt>
                <c:pt idx="1">
                  <c:v>12</c:v>
                </c:pt>
                <c:pt idx="2">
                  <c:v>17</c:v>
                </c:pt>
                <c:pt idx="3">
                  <c:v>0</c:v>
                </c:pt>
              </c:numCache>
            </c:numRef>
          </c:val>
          <c:extLst>
            <c:ext xmlns:c16="http://schemas.microsoft.com/office/drawing/2014/chart" uri="{C3380CC4-5D6E-409C-BE32-E72D297353CC}">
              <c16:uniqueId val="{00000003-CBDF-0740-A213-89DA59559C41}"/>
            </c:ext>
          </c:extLst>
        </c:ser>
        <c:ser>
          <c:idx val="4"/>
          <c:order val="4"/>
          <c:tx>
            <c:strRef>
              <c:f>Sheet1!$A$6</c:f>
              <c:strCache>
                <c:ptCount val="1"/>
                <c:pt idx="0">
                  <c:v>Producing</c:v>
                </c:pt>
              </c:strCache>
            </c:strRef>
          </c:tx>
          <c:spPr>
            <a:solidFill>
              <a:schemeClr val="accent2"/>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Sheet1!$B$6:$E$6</c:f>
              <c:numCache>
                <c:formatCode>General</c:formatCode>
                <c:ptCount val="4"/>
                <c:pt idx="0">
                  <c:v>18</c:v>
                </c:pt>
                <c:pt idx="1">
                  <c:v>12</c:v>
                </c:pt>
                <c:pt idx="2">
                  <c:v>19</c:v>
                </c:pt>
                <c:pt idx="3">
                  <c:v>0</c:v>
                </c:pt>
              </c:numCache>
            </c:numRef>
          </c:val>
          <c:extLst>
            <c:ext xmlns:c16="http://schemas.microsoft.com/office/drawing/2014/chart" uri="{C3380CC4-5D6E-409C-BE32-E72D297353CC}">
              <c16:uniqueId val="{00000004-CBDF-0740-A213-89DA59559C41}"/>
            </c:ext>
          </c:extLst>
        </c:ser>
        <c:dLbls>
          <c:showLegendKey val="0"/>
          <c:showVal val="0"/>
          <c:showCatName val="0"/>
          <c:showSerName val="0"/>
          <c:showPercent val="0"/>
          <c:showBubbleSize val="0"/>
        </c:dLbls>
        <c:gapWidth val="40"/>
        <c:overlap val="100"/>
        <c:axId val="-2051607208"/>
        <c:axId val="-2051612440"/>
      </c:barChart>
      <c:catAx>
        <c:axId val="-2051607208"/>
        <c:scaling>
          <c:orientation val="minMax"/>
        </c:scaling>
        <c:delete val="0"/>
        <c:axPos val="b"/>
        <c:numFmt formatCode="General" sourceLinked="0"/>
        <c:majorTickMark val="out"/>
        <c:minorTickMark val="in"/>
        <c:tickLblPos val="low"/>
        <c:spPr>
          <a:ln w="12700" cap="flat">
            <a:noFill/>
            <a:miter lim="400000"/>
          </a:ln>
        </c:spPr>
        <c:txPr>
          <a:bodyPr rot="0"/>
          <a:lstStyle/>
          <a:p>
            <a:pPr>
              <a:defRPr sz="3000" b="0" i="0" u="none" strike="noStrike">
                <a:solidFill>
                  <a:schemeClr val="tx1"/>
                </a:solidFill>
                <a:latin typeface="+mn-lt"/>
              </a:defRPr>
            </a:pPr>
            <a:endParaRPr lang="en-US"/>
          </a:p>
        </c:txPr>
        <c:crossAx val="-2051612440"/>
        <c:crosses val="autoZero"/>
        <c:auto val="1"/>
        <c:lblAlgn val="ctr"/>
        <c:lblOffset val="100"/>
        <c:noMultiLvlLbl val="1"/>
      </c:catAx>
      <c:valAx>
        <c:axId val="-2051612440"/>
        <c:scaling>
          <c:orientation val="minMax"/>
          <c:max val="200"/>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607208"/>
        <c:crosses val="autoZero"/>
        <c:crossBetween val="between"/>
        <c:majorUnit val="50"/>
        <c:minorUnit val="25"/>
      </c:valAx>
      <c:spPr>
        <a:noFill/>
        <a:ln w="12700" cap="flat">
          <a:noFill/>
          <a:miter lim="400000"/>
        </a:ln>
        <a:effectLst/>
      </c:spPr>
    </c:plotArea>
    <c:legend>
      <c:legendPos val="b"/>
      <c:layout>
        <c:manualLayout>
          <c:xMode val="edge"/>
          <c:yMode val="edge"/>
          <c:x val="0"/>
          <c:y val="0.94457500000000005"/>
          <c:w val="1"/>
          <c:h val="5.5424599999999997E-2"/>
        </c:manualLayout>
      </c:layout>
      <c:overlay val="1"/>
      <c:spPr>
        <a:noFill/>
        <a:ln w="12700" cap="flat">
          <a:noFill/>
          <a:miter lim="400000"/>
        </a:ln>
        <a:effectLst/>
      </c:spPr>
      <c:txPr>
        <a:bodyPr rot="0"/>
        <a:lstStyle/>
        <a:p>
          <a:pPr>
            <a:defRPr sz="3000" b="0" i="0" u="none" strike="noStrike">
              <a:solidFill>
                <a:schemeClr val="tx1"/>
              </a:solidFill>
              <a:latin typeface="+mn-lt"/>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7.3950199999999994E-2"/>
          <c:y val="6.4285700000000001E-2"/>
          <c:w val="0.92105000000000004"/>
          <c:h val="0.83571399999999996"/>
        </c:manualLayout>
      </c:layout>
      <c:barChart>
        <c:barDir val="col"/>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dLbls>
            <c:numFmt formatCode="General" sourceLinked="0"/>
            <c:spPr>
              <a:noFill/>
              <a:ln>
                <a:noFill/>
              </a:ln>
              <a:effectLst/>
            </c:spPr>
            <c:txPr>
              <a:bodyPr/>
              <a:lstStyle/>
              <a:p>
                <a:pPr>
                  <a:defRPr sz="3000" b="0" i="0" u="none" strike="noStrike">
                    <a:solidFill>
                      <a:srgbClr val="323C40"/>
                    </a:solidFill>
                    <a:effectLst/>
                    <a:latin typeface="+mn-lt"/>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2015</c:v>
                </c:pt>
                <c:pt idx="1">
                  <c:v>2016</c:v>
                </c:pt>
                <c:pt idx="2">
                  <c:v>2017</c:v>
                </c:pt>
                <c:pt idx="3">
                  <c:v>2018</c:v>
                </c:pt>
              </c:strCache>
            </c:strRef>
          </c:cat>
          <c:val>
            <c:numRef>
              <c:f>Sheet1!$B$2:$E$2</c:f>
              <c:numCache>
                <c:formatCode>General</c:formatCode>
                <c:ptCount val="4"/>
                <c:pt idx="0">
                  <c:v>20</c:v>
                </c:pt>
                <c:pt idx="1">
                  <c:v>30</c:v>
                </c:pt>
                <c:pt idx="2">
                  <c:v>60</c:v>
                </c:pt>
                <c:pt idx="3">
                  <c:v>100</c:v>
                </c:pt>
              </c:numCache>
            </c:numRef>
          </c:val>
          <c:extLst>
            <c:ext xmlns:c16="http://schemas.microsoft.com/office/drawing/2014/chart" uri="{C3380CC4-5D6E-409C-BE32-E72D297353CC}">
              <c16:uniqueId val="{00000000-1767-C142-8A83-2C116D84D4E5}"/>
            </c:ext>
          </c:extLst>
        </c:ser>
        <c:dLbls>
          <c:showLegendKey val="0"/>
          <c:showVal val="0"/>
          <c:showCatName val="0"/>
          <c:showSerName val="0"/>
          <c:showPercent val="0"/>
          <c:showBubbleSize val="0"/>
        </c:dLbls>
        <c:gapWidth val="40"/>
        <c:axId val="-2032821368"/>
        <c:axId val="-2032675016"/>
      </c:barChart>
      <c:catAx>
        <c:axId val="-2032821368"/>
        <c:scaling>
          <c:orientation val="minMax"/>
        </c:scaling>
        <c:delete val="0"/>
        <c:axPos val="b"/>
        <c:numFmt formatCode="General" sourceLinked="0"/>
        <c:majorTickMark val="none"/>
        <c:minorTickMark val="none"/>
        <c:tickLblPos val="low"/>
        <c:spPr>
          <a:ln w="12700" cap="flat">
            <a:noFill/>
            <a:miter lim="400000"/>
          </a:ln>
        </c:spPr>
        <c:txPr>
          <a:bodyPr rot="0"/>
          <a:lstStyle/>
          <a:p>
            <a:pPr>
              <a:defRPr sz="3000" b="0" i="0" u="none" strike="noStrike">
                <a:solidFill>
                  <a:srgbClr val="323C40"/>
                </a:solidFill>
                <a:latin typeface="+mn-lt"/>
              </a:defRPr>
            </a:pPr>
            <a:endParaRPr lang="en-US"/>
          </a:p>
        </c:txPr>
        <c:crossAx val="-2032675016"/>
        <c:crosses val="autoZero"/>
        <c:auto val="1"/>
        <c:lblAlgn val="ctr"/>
        <c:lblOffset val="100"/>
        <c:noMultiLvlLbl val="1"/>
      </c:catAx>
      <c:valAx>
        <c:axId val="-2032675016"/>
        <c:scaling>
          <c:orientation val="minMax"/>
          <c:max val="100"/>
        </c:scaling>
        <c:delete val="0"/>
        <c:axPos val="l"/>
        <c:majorGridlines>
          <c:spPr>
            <a:ln w="12700" cap="flat">
              <a:noFill/>
              <a:miter lim="400000"/>
            </a:ln>
          </c:spPr>
        </c:majorGridlines>
        <c:minorGridlines>
          <c:spPr>
            <a:ln w="6350" cap="flat">
              <a:noFill/>
              <a:miter lim="400000"/>
            </a:ln>
          </c:spPr>
        </c:minorGridlines>
        <c:title>
          <c:tx>
            <c:rich>
              <a:bodyPr rot="-5400000"/>
              <a:lstStyle/>
              <a:p>
                <a:pPr>
                  <a:defRPr sz="3000" b="0" i="0" u="none" strike="noStrike">
                    <a:solidFill>
                      <a:schemeClr val="tx1"/>
                    </a:solidFill>
                    <a:latin typeface="Helvetica"/>
                  </a:defRPr>
                </a:pPr>
                <a:r>
                  <a:rPr lang="en-US" sz="3000" b="0" i="0" u="none" strike="noStrike" dirty="0">
                    <a:solidFill>
                      <a:schemeClr val="tx1"/>
                    </a:solidFill>
                    <a:latin typeface="Montserrat"/>
                  </a:rPr>
                  <a:t>Market Growth</a:t>
                </a:r>
              </a:p>
            </c:rich>
          </c:tx>
          <c:overlay val="1"/>
        </c:title>
        <c:numFmt formatCode="General" sourceLinked="0"/>
        <c:majorTickMark val="none"/>
        <c:minorTickMark val="none"/>
        <c:tickLblPos val="nextTo"/>
        <c:spPr>
          <a:ln w="12700" cap="flat">
            <a:noFill/>
            <a:miter lim="400000"/>
          </a:ln>
        </c:spPr>
        <c:txPr>
          <a:bodyPr rot="0"/>
          <a:lstStyle/>
          <a:p>
            <a:pPr>
              <a:defRPr sz="3000" b="0" i="0" u="none" strike="noStrike">
                <a:solidFill>
                  <a:srgbClr val="323C40"/>
                </a:solidFill>
                <a:latin typeface="+mn-lt"/>
              </a:defRPr>
            </a:pPr>
            <a:endParaRPr lang="en-US"/>
          </a:p>
        </c:txPr>
        <c:crossAx val="-2032821368"/>
        <c:crosses val="autoZero"/>
        <c:crossBetween val="between"/>
        <c:majorUnit val="50"/>
        <c:minorUnit val="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853-0243-9E25-CBB54E15B5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853-0243-9E25-CBB54E15B5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C853-0243-9E25-CBB54E15B5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15F-A346-A3B8-FAF43B7864D5}"/>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15F-A346-A3B8-FAF43B7864D5}"/>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15F-A346-A3B8-FAF43B7864D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F1C-F847-ABAE-A296D7D9B9D9}"/>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F1C-F847-ABAE-A296D7D9B9D9}"/>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4F1C-F847-ABAE-A296D7D9B9D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73F-3443-8453-D2425106B6FB}"/>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73F-3443-8453-D2425106B6FB}"/>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C73F-3443-8453-D2425106B6F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175-2643-9890-B6B1914A52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E175-2643-9890-B6B1914A52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E175-2643-9890-B6B1914A52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B2B-2640-9E6E-B414932E0942}"/>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B2B-2640-9E6E-B414932E0942}"/>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B2B-2640-9E6E-B414932E094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1FC-D44C-808B-F88BEB07F438}"/>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1FC-D44C-808B-F88BEB07F438}"/>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C1FC-D44C-808B-F88BEB07F43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52105440"/>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
    <p:bg>
      <p:bgPr>
        <a:solidFill>
          <a:srgbClr val="F6F6F6"/>
        </a:solidFill>
        <a:effectLst/>
      </p:bgPr>
    </p:bg>
    <p:spTree>
      <p:nvGrpSpPr>
        <p:cNvPr id="1" name=""/>
        <p:cNvGrpSpPr/>
        <p:nvPr/>
      </p:nvGrpSpPr>
      <p:grpSpPr>
        <a:xfrm>
          <a:off x="0" y="0"/>
          <a:ext cx="0" cy="0"/>
          <a:chOff x="0" y="0"/>
          <a:chExt cx="0" cy="0"/>
        </a:xfrm>
      </p:grpSpPr>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History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646313" y="69788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1835329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History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3135013" y="5621914"/>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4289111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History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722513" y="57977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954445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nagement Team">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28061"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D7BE3CED-C9A0-1B43-BE91-29BD4A11BA51}"/>
              </a:ext>
            </a:extLst>
          </p:cNvPr>
          <p:cNvSpPr>
            <a:spLocks noGrp="1"/>
          </p:cNvSpPr>
          <p:nvPr>
            <p:ph type="pic" sz="quarter" idx="11"/>
          </p:nvPr>
        </p:nvSpPr>
        <p:spPr>
          <a:xfrm>
            <a:off x="10163139"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ADA6A909-E4A8-1546-B09D-BF925E649631}"/>
              </a:ext>
            </a:extLst>
          </p:cNvPr>
          <p:cNvSpPr>
            <a:spLocks noGrp="1"/>
          </p:cNvSpPr>
          <p:nvPr>
            <p:ph type="pic" sz="quarter" idx="12"/>
          </p:nvPr>
        </p:nvSpPr>
        <p:spPr>
          <a:xfrm>
            <a:off x="17498217"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6597483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Personnel">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9560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5" name="Picture Placeholder 3">
            <a:extLst>
              <a:ext uri="{FF2B5EF4-FFF2-40B4-BE49-F238E27FC236}">
                <a16:creationId xmlns:a16="http://schemas.microsoft.com/office/drawing/2014/main" id="{B1A7FAD6-0EA3-9A49-8A03-11BCFE254176}"/>
              </a:ext>
            </a:extLst>
          </p:cNvPr>
          <p:cNvSpPr>
            <a:spLocks noGrp="1"/>
          </p:cNvSpPr>
          <p:nvPr>
            <p:ph type="pic" sz="quarter" idx="11"/>
          </p:nvPr>
        </p:nvSpPr>
        <p:spPr>
          <a:xfrm>
            <a:off x="1054873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6" name="Picture Placeholder 3">
            <a:extLst>
              <a:ext uri="{FF2B5EF4-FFF2-40B4-BE49-F238E27FC236}">
                <a16:creationId xmlns:a16="http://schemas.microsoft.com/office/drawing/2014/main" id="{C0C7D6B0-B683-4E47-A26F-4515CBF22626}"/>
              </a:ext>
            </a:extLst>
          </p:cNvPr>
          <p:cNvSpPr>
            <a:spLocks noGrp="1"/>
          </p:cNvSpPr>
          <p:nvPr>
            <p:ph type="pic" sz="quarter" idx="12"/>
          </p:nvPr>
        </p:nvSpPr>
        <p:spPr>
          <a:xfrm>
            <a:off x="18341008"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42F38B2E-450E-3D4C-8A34-217A1D3DF24B}"/>
              </a:ext>
            </a:extLst>
          </p:cNvPr>
          <p:cNvSpPr>
            <a:spLocks noGrp="1"/>
          </p:cNvSpPr>
          <p:nvPr>
            <p:ph type="pic" sz="quarter" idx="13"/>
          </p:nvPr>
        </p:nvSpPr>
        <p:spPr>
          <a:xfrm>
            <a:off x="289560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FB45A280-58AF-A845-8404-50CB202110E5}"/>
              </a:ext>
            </a:extLst>
          </p:cNvPr>
          <p:cNvSpPr>
            <a:spLocks noGrp="1"/>
          </p:cNvSpPr>
          <p:nvPr>
            <p:ph type="pic" sz="quarter" idx="14"/>
          </p:nvPr>
        </p:nvSpPr>
        <p:spPr>
          <a:xfrm>
            <a:off x="1054873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D900A3A4-8C5C-004E-AD59-829ABCE360F2}"/>
              </a:ext>
            </a:extLst>
          </p:cNvPr>
          <p:cNvSpPr>
            <a:spLocks noGrp="1"/>
          </p:cNvSpPr>
          <p:nvPr>
            <p:ph type="pic" sz="quarter" idx="15"/>
          </p:nvPr>
        </p:nvSpPr>
        <p:spPr>
          <a:xfrm>
            <a:off x="18341008"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286724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ur Works ">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0" y="2143126"/>
            <a:ext cx="15670089" cy="10198101"/>
          </a:xfrm>
          <a:prstGeom prst="rect">
            <a:avLst/>
          </a:prstGeom>
          <a:blipFill>
            <a:blip r:embed="rId2"/>
            <a:srcRect/>
            <a:stretch>
              <a:fillRect t="-26828" b="-26828"/>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7338373"/>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ur Works 2">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4F0CDB0D-7E3B-594F-B4B1-CD993781435C}"/>
              </a:ext>
            </a:extLst>
          </p:cNvPr>
          <p:cNvSpPr>
            <a:spLocks noGrp="1"/>
          </p:cNvSpPr>
          <p:nvPr>
            <p:ph type="pic" sz="quarter" idx="10"/>
          </p:nvPr>
        </p:nvSpPr>
        <p:spPr>
          <a:xfrm>
            <a:off x="1038521"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76E124B2-357B-0143-BDD3-53026A7A2C9B}"/>
              </a:ext>
            </a:extLst>
          </p:cNvPr>
          <p:cNvSpPr>
            <a:spLocks noGrp="1"/>
          </p:cNvSpPr>
          <p:nvPr>
            <p:ph type="pic" sz="quarter" idx="11"/>
          </p:nvPr>
        </p:nvSpPr>
        <p:spPr>
          <a:xfrm>
            <a:off x="15470138"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9D14050E-A0D1-8C43-9E81-E803327A7C1E}"/>
              </a:ext>
            </a:extLst>
          </p:cNvPr>
          <p:cNvSpPr>
            <a:spLocks noGrp="1"/>
          </p:cNvSpPr>
          <p:nvPr>
            <p:ph type="pic" sz="quarter" idx="12"/>
          </p:nvPr>
        </p:nvSpPr>
        <p:spPr>
          <a:xfrm>
            <a:off x="8294085"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222622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r Works 3">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759670"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580D14DB-563E-4845-98EE-A3A8A65A0738}"/>
              </a:ext>
            </a:extLst>
          </p:cNvPr>
          <p:cNvSpPr>
            <a:spLocks noGrp="1"/>
          </p:cNvSpPr>
          <p:nvPr>
            <p:ph type="pic" sz="quarter" idx="11"/>
          </p:nvPr>
        </p:nvSpPr>
        <p:spPr>
          <a:xfrm>
            <a:off x="12355322"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6BC9B2A5-C495-3F45-AA3D-20E482E010C6}"/>
              </a:ext>
            </a:extLst>
          </p:cNvPr>
          <p:cNvSpPr>
            <a:spLocks noGrp="1"/>
          </p:cNvSpPr>
          <p:nvPr>
            <p:ph type="pic" sz="quarter" idx="12"/>
          </p:nvPr>
        </p:nvSpPr>
        <p:spPr>
          <a:xfrm>
            <a:off x="18153148"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1" name="Picture Placeholder 3">
            <a:extLst>
              <a:ext uri="{FF2B5EF4-FFF2-40B4-BE49-F238E27FC236}">
                <a16:creationId xmlns:a16="http://schemas.microsoft.com/office/drawing/2014/main" id="{C39A3482-FB21-B448-A4BF-D15AAA8CD321}"/>
              </a:ext>
            </a:extLst>
          </p:cNvPr>
          <p:cNvSpPr>
            <a:spLocks noGrp="1"/>
          </p:cNvSpPr>
          <p:nvPr>
            <p:ph type="pic" sz="quarter" idx="13"/>
          </p:nvPr>
        </p:nvSpPr>
        <p:spPr>
          <a:xfrm>
            <a:off x="6557496" y="40005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9814276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r Works 4">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0"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7F1C2F51-94B5-214B-B471-C3BBCAD1341F}"/>
              </a:ext>
            </a:extLst>
          </p:cNvPr>
          <p:cNvSpPr>
            <a:spLocks noGrp="1"/>
          </p:cNvSpPr>
          <p:nvPr>
            <p:ph type="pic" sz="quarter" idx="11"/>
          </p:nvPr>
        </p:nvSpPr>
        <p:spPr>
          <a:xfrm>
            <a:off x="12205252"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5EA4A2F1-9E8C-2049-96A9-99726B7C8A9A}"/>
              </a:ext>
            </a:extLst>
          </p:cNvPr>
          <p:cNvSpPr>
            <a:spLocks noGrp="1"/>
          </p:cNvSpPr>
          <p:nvPr>
            <p:ph type="pic" sz="quarter" idx="12"/>
          </p:nvPr>
        </p:nvSpPr>
        <p:spPr>
          <a:xfrm>
            <a:off x="6102626"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ECAF2F6B-F5D4-0448-9990-466232A321BC}"/>
              </a:ext>
            </a:extLst>
          </p:cNvPr>
          <p:cNvSpPr>
            <a:spLocks noGrp="1"/>
          </p:cNvSpPr>
          <p:nvPr>
            <p:ph type="pic" sz="quarter" idx="13"/>
          </p:nvPr>
        </p:nvSpPr>
        <p:spPr>
          <a:xfrm>
            <a:off x="18307878"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6924794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ur Works 5">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1713" y="3582001"/>
            <a:ext cx="13716001" cy="10133999"/>
          </a:xfrm>
          <a:prstGeom prst="rect">
            <a:avLst/>
          </a:prstGeom>
          <a:blipFill>
            <a:blip r:embed="rId2"/>
            <a:srcRect/>
            <a:stretch>
              <a:fillRect t="-17673" b="-1767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368698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ur Works 6">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131333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ur Works 7">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8099128" y="0"/>
            <a:ext cx="6208814" cy="12509590"/>
          </a:xfrm>
          <a:prstGeom prst="rect">
            <a:avLst/>
          </a:prstGeom>
          <a:blipFill>
            <a:blip r:embed="rId2"/>
            <a:srcRect/>
            <a:stretch>
              <a:fillRect l="-50741" r="-50741"/>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647348" y="2082723"/>
            <a:ext cx="6982806" cy="5232484"/>
          </a:xfrm>
          <a:prstGeom prst="rect">
            <a:avLst/>
          </a:prstGeom>
          <a:blipFill>
            <a:blip r:embed="rId2"/>
            <a:srcRect/>
            <a:stretch>
              <a:fillRect t="-16725" b="-16725"/>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660FA3CB-F878-FD44-9CDE-46566E482C36}"/>
              </a:ext>
            </a:extLst>
          </p:cNvPr>
          <p:cNvSpPr>
            <a:spLocks noGrp="1"/>
          </p:cNvSpPr>
          <p:nvPr>
            <p:ph type="pic" sz="quarter" idx="12"/>
          </p:nvPr>
        </p:nvSpPr>
        <p:spPr>
          <a:xfrm>
            <a:off x="647348" y="7787782"/>
            <a:ext cx="6982806" cy="5928217"/>
          </a:xfrm>
          <a:prstGeom prst="rect">
            <a:avLst/>
          </a:prstGeom>
          <a:blipFill>
            <a:blip r:embed="rId2"/>
            <a:srcRect/>
            <a:stretch>
              <a:fillRect t="-8895" b="-889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00690033"/>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ur Works 8">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11271249" y="-1"/>
            <a:ext cx="13157765" cy="13716001"/>
          </a:xfrm>
          <a:prstGeom prst="rect">
            <a:avLst/>
          </a:prstGeom>
          <a:blipFill>
            <a:blip r:embed="rId2"/>
            <a:srcRect/>
            <a:stretch>
              <a:fillRect l="-2122" r="-212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974777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s ">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592159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691892" y="3317492"/>
            <a:ext cx="5460398" cy="5458389"/>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6615439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Example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1774733" y="2910358"/>
            <a:ext cx="10916884" cy="5896940"/>
          </a:xfrm>
          <a:prstGeom prst="rect">
            <a:avLst/>
          </a:prstGeom>
          <a:blipFill>
            <a:blip r:embed="rId2"/>
            <a:srcRect/>
            <a:stretch>
              <a:fillRect t="-42564" b="-42564"/>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661490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Example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331684" y="4023791"/>
            <a:ext cx="9929123" cy="6309645"/>
          </a:xfrm>
          <a:prstGeom prst="rect">
            <a:avLst/>
          </a:prstGeom>
          <a:blipFill>
            <a:blip r:embed="rId2"/>
            <a:srcRect/>
            <a:stretch>
              <a:fillRect t="-28682" b="-2868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636439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Example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3030990" y="3326479"/>
            <a:ext cx="4432301" cy="7797801"/>
          </a:xfrm>
          <a:prstGeom prst="rect">
            <a:avLst/>
          </a:prstGeom>
          <a:blipFill>
            <a:blip r:embed="rId2"/>
            <a:srcRect/>
            <a:stretch>
              <a:fillRect l="-37965" r="-37965"/>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EAF1017B-1380-8547-95A2-6584A15C08C9}"/>
              </a:ext>
            </a:extLst>
          </p:cNvPr>
          <p:cNvSpPr>
            <a:spLocks noGrp="1"/>
          </p:cNvSpPr>
          <p:nvPr>
            <p:ph type="pic" sz="quarter" idx="11"/>
          </p:nvPr>
        </p:nvSpPr>
        <p:spPr>
          <a:xfrm>
            <a:off x="17667920" y="2955688"/>
            <a:ext cx="4736597" cy="8440260"/>
          </a:xfrm>
          <a:prstGeom prst="rect">
            <a:avLst/>
          </a:prstGeom>
          <a:blipFill>
            <a:blip r:embed="rId2"/>
            <a:srcRect/>
            <a:stretch>
              <a:fillRect l="-39391" r="-39391"/>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1292673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oduct Example 4">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9908469" y="3368566"/>
            <a:ext cx="4559301" cy="8089901"/>
          </a:xfrm>
          <a:prstGeom prst="roundRect">
            <a:avLst>
              <a:gd name="adj" fmla="val 5941"/>
            </a:avLst>
          </a:prstGeom>
          <a:blipFill>
            <a:blip r:embed="rId2"/>
            <a:srcRect/>
            <a:stretch>
              <a:fillRect l="-38719" r="-3871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3377116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ur Vision">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2192000" y="0"/>
            <a:ext cx="12265819" cy="13716000"/>
          </a:xfrm>
          <a:custGeom>
            <a:avLst/>
            <a:gdLst>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8089901 h 8089901"/>
              <a:gd name="connsiteX4" fmla="*/ 0 w 7524766"/>
              <a:gd name="connsiteY4" fmla="*/ 0 h 8089901"/>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0 h 8089901"/>
            </a:gdLst>
            <a:ahLst/>
            <a:cxnLst>
              <a:cxn ang="0">
                <a:pos x="connsiteX0" y="connsiteY0"/>
              </a:cxn>
              <a:cxn ang="0">
                <a:pos x="connsiteX1" y="connsiteY1"/>
              </a:cxn>
              <a:cxn ang="0">
                <a:pos x="connsiteX2" y="connsiteY2"/>
              </a:cxn>
              <a:cxn ang="0">
                <a:pos x="connsiteX3" y="connsiteY3"/>
              </a:cxn>
            </a:cxnLst>
            <a:rect l="l" t="t" r="r" b="b"/>
            <a:pathLst>
              <a:path w="7524766" h="8089901">
                <a:moveTo>
                  <a:pt x="0" y="0"/>
                </a:moveTo>
                <a:lnTo>
                  <a:pt x="7524766" y="0"/>
                </a:lnTo>
                <a:lnTo>
                  <a:pt x="7524766" y="8089901"/>
                </a:lnTo>
                <a:lnTo>
                  <a:pt x="0" y="0"/>
                </a:lnTo>
                <a:close/>
              </a:path>
            </a:pathLst>
          </a:custGeom>
          <a:blipFill>
            <a:blip r:embed="rId2"/>
            <a:srcRect/>
            <a:stretch>
              <a:fillRect l="-5912" r="-591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6913316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ur Vision">
    <p:bg>
      <p:bgPr>
        <a:solidFill>
          <a:srgbClr val="F6F6F6"/>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D64315A6-6C94-054D-A965-9DEB50AF1CA2}"/>
              </a:ext>
            </a:extLst>
          </p:cNvPr>
          <p:cNvSpPr>
            <a:spLocks noGrp="1"/>
          </p:cNvSpPr>
          <p:nvPr>
            <p:ph type="pic" sz="quarter" idx="10"/>
          </p:nvPr>
        </p:nvSpPr>
        <p:spPr>
          <a:xfrm>
            <a:off x="-1" y="1"/>
            <a:ext cx="12215963" cy="13716000"/>
          </a:xfrm>
          <a:custGeom>
            <a:avLst/>
            <a:gdLst>
              <a:gd name="connsiteX0" fmla="*/ 0 w 6653290"/>
              <a:gd name="connsiteY0" fmla="*/ 0 h 6309645"/>
              <a:gd name="connsiteX1" fmla="*/ 6653290 w 6653290"/>
              <a:gd name="connsiteY1" fmla="*/ 0 h 6309645"/>
              <a:gd name="connsiteX2" fmla="*/ 6653290 w 6653290"/>
              <a:gd name="connsiteY2" fmla="*/ 6309645 h 6309645"/>
              <a:gd name="connsiteX3" fmla="*/ 0 w 6653290"/>
              <a:gd name="connsiteY3" fmla="*/ 6309645 h 6309645"/>
              <a:gd name="connsiteX4" fmla="*/ 0 w 6653290"/>
              <a:gd name="connsiteY4" fmla="*/ 0 h 6309645"/>
              <a:gd name="connsiteX0" fmla="*/ 0 w 6653290"/>
              <a:gd name="connsiteY0" fmla="*/ 0 h 6309645"/>
              <a:gd name="connsiteX1" fmla="*/ 6653290 w 6653290"/>
              <a:gd name="connsiteY1" fmla="*/ 0 h 6309645"/>
              <a:gd name="connsiteX2" fmla="*/ 0 w 6653290"/>
              <a:gd name="connsiteY2" fmla="*/ 6309645 h 6309645"/>
              <a:gd name="connsiteX3" fmla="*/ 0 w 6653290"/>
              <a:gd name="connsiteY3" fmla="*/ 0 h 6309645"/>
            </a:gdLst>
            <a:ahLst/>
            <a:cxnLst>
              <a:cxn ang="0">
                <a:pos x="connsiteX0" y="connsiteY0"/>
              </a:cxn>
              <a:cxn ang="0">
                <a:pos x="connsiteX1" y="connsiteY1"/>
              </a:cxn>
              <a:cxn ang="0">
                <a:pos x="connsiteX2" y="connsiteY2"/>
              </a:cxn>
              <a:cxn ang="0">
                <a:pos x="connsiteX3" y="connsiteY3"/>
              </a:cxn>
            </a:cxnLst>
            <a:rect l="l" t="t" r="r" b="b"/>
            <a:pathLst>
              <a:path w="6653290" h="6309645">
                <a:moveTo>
                  <a:pt x="0" y="0"/>
                </a:moveTo>
                <a:lnTo>
                  <a:pt x="6653290" y="0"/>
                </a:lnTo>
                <a:lnTo>
                  <a:pt x="0" y="6309645"/>
                </a:lnTo>
                <a:lnTo>
                  <a:pt x="0" y="0"/>
                </a:lnTo>
                <a:close/>
              </a:path>
            </a:pathLst>
          </a:custGeom>
          <a:blipFill>
            <a:blip r:embed="rId2"/>
            <a:srcRect/>
            <a:stretch>
              <a:fillRect l="-6139" r="-613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9943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Rectangle"/>
          <p:cNvSpPr/>
          <p:nvPr/>
        </p:nvSpPr>
        <p:spPr>
          <a:xfrm>
            <a:off x="23418800" y="520700"/>
            <a:ext cx="1054100" cy="812800"/>
          </a:xfrm>
          <a:prstGeom prst="rect">
            <a:avLst/>
          </a:prstGeom>
          <a:ln w="381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lide Number"/>
          <p:cNvSpPr>
            <a:spLocks noGrp="1"/>
          </p:cNvSpPr>
          <p:nvPr>
            <p:ph type="sldNum" sz="quarter" idx="2"/>
          </p:nvPr>
        </p:nvSpPr>
        <p:spPr>
          <a:xfrm>
            <a:off x="23580428" y="588010"/>
            <a:ext cx="718145" cy="656590"/>
          </a:xfrm>
          <a:prstGeom prst="rect">
            <a:avLst/>
          </a:prstGeom>
          <a:ln w="12700">
            <a:miter lim="400000"/>
          </a:ln>
        </p:spPr>
        <p:txBody>
          <a:bodyPr wrap="none" lIns="50800" tIns="50800" rIns="50800" bIns="50800" anchor="b">
            <a:spAutoFit/>
          </a:bodyPr>
          <a:lstStyle>
            <a:lvl1pPr>
              <a:defRPr sz="3600" b="1">
                <a:solidFill>
                  <a:schemeClr val="tx1"/>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5" Type="http://schemas.openxmlformats.org/officeDocument/2006/relationships/chart" Target="../charts/chart13.xml"/><Relationship Id="rId4" Type="http://schemas.openxmlformats.org/officeDocument/2006/relationships/chart" Target="../charts/char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marketing toolbox"/>
          <p:cNvSpPr/>
          <p:nvPr/>
        </p:nvSpPr>
        <p:spPr>
          <a:xfrm>
            <a:off x="3442903" y="5967452"/>
            <a:ext cx="1079141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200" cap="all">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a:rPr>
              <a:t>marketing toolbox</a:t>
            </a:r>
          </a:p>
        </p:txBody>
      </p:sp>
      <p:sp>
        <p:nvSpPr>
          <p:cNvPr id="29" name="www.yourcompany.com"/>
          <p:cNvSpPr/>
          <p:nvPr/>
        </p:nvSpPr>
        <p:spPr>
          <a:xfrm>
            <a:off x="3498850" y="7226300"/>
            <a:ext cx="64516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www.yourcompany.com</a:t>
            </a:r>
          </a:p>
        </p:txBody>
      </p:sp>
      <p:sp>
        <p:nvSpPr>
          <p:cNvPr id="30" name="Date: 1 / 9 / 2017"/>
          <p:cNvSpPr/>
          <p:nvPr/>
        </p:nvSpPr>
        <p:spPr>
          <a:xfrm>
            <a:off x="3498850" y="7950200"/>
            <a:ext cx="64516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p>
            <a:pPr algn="l" defTabSz="952500">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pPr>
            <a:r>
              <a:rPr dirty="0">
                <a:solidFill>
                  <a:schemeClr val="tx1"/>
                </a:solidFill>
                <a:uFill>
                  <a:solidFill>
                    <a:srgbClr val="323C40"/>
                  </a:solidFill>
                </a:uFill>
                <a:latin typeface="Montserrat"/>
                <a:ea typeface="Montserrat"/>
                <a:cs typeface="Montserrat"/>
              </a:rPr>
              <a:t>Date:</a:t>
            </a:r>
            <a:r>
              <a:rPr dirty="0">
                <a:solidFill>
                  <a:schemeClr val="tx1"/>
                </a:solidFill>
                <a:latin typeface="Montserrat"/>
                <a:ea typeface="Montserrat"/>
                <a:cs typeface="Montserrat"/>
              </a:rPr>
              <a:t> </a:t>
            </a:r>
            <a:r>
              <a:rPr dirty="0">
                <a:solidFill>
                  <a:schemeClr val="accent5"/>
                </a:solidFill>
                <a:uFill>
                  <a:solidFill>
                    <a:srgbClr val="00CFDC"/>
                  </a:solidFill>
                </a:uFill>
                <a:latin typeface="Montserrat"/>
                <a:ea typeface="Montserrat"/>
                <a:cs typeface="Montserrat"/>
              </a:rPr>
              <a:t>1 / 9 / 2017</a:t>
            </a:r>
          </a:p>
        </p:txBody>
      </p:sp>
      <p:sp>
        <p:nvSpPr>
          <p:cNvPr id="31" name="Shape"/>
          <p:cNvSpPr/>
          <p:nvPr/>
        </p:nvSpPr>
        <p:spPr>
          <a:xfrm>
            <a:off x="914399" y="5854699"/>
            <a:ext cx="705733" cy="1000725"/>
          </a:xfrm>
          <a:custGeom>
            <a:avLst/>
            <a:gdLst/>
            <a:ahLst/>
            <a:cxnLst>
              <a:cxn ang="0">
                <a:pos x="wd2" y="hd2"/>
              </a:cxn>
              <a:cxn ang="5400000">
                <a:pos x="wd2" y="hd2"/>
              </a:cxn>
              <a:cxn ang="10800000">
                <a:pos x="wd2" y="hd2"/>
              </a:cxn>
              <a:cxn ang="16200000">
                <a:pos x="wd2" y="hd2"/>
              </a:cxn>
            </a:cxnLst>
            <a:rect l="0" t="0" r="r" b="b"/>
            <a:pathLst>
              <a:path w="19134" h="20297" extrusionOk="0">
                <a:moveTo>
                  <a:pt x="4537" y="8197"/>
                </a:moveTo>
                <a:cubicBezTo>
                  <a:pt x="2522" y="1122"/>
                  <a:pt x="11303" y="-214"/>
                  <a:pt x="19134" y="1509"/>
                </a:cubicBezTo>
                <a:cubicBezTo>
                  <a:pt x="11417" y="-1055"/>
                  <a:pt x="-2466" y="-1303"/>
                  <a:pt x="378" y="8518"/>
                </a:cubicBezTo>
                <a:cubicBezTo>
                  <a:pt x="1608" y="12766"/>
                  <a:pt x="5503" y="16782"/>
                  <a:pt x="10280" y="20297"/>
                </a:cubicBezTo>
                <a:lnTo>
                  <a:pt x="10280" y="16131"/>
                </a:lnTo>
                <a:cubicBezTo>
                  <a:pt x="7529" y="13675"/>
                  <a:pt x="5337" y="11006"/>
                  <a:pt x="4537" y="8197"/>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p:cNvSpPr/>
          <p:nvPr/>
        </p:nvSpPr>
        <p:spPr>
          <a:xfrm>
            <a:off x="1701800" y="6845300"/>
            <a:ext cx="1259574" cy="695571"/>
          </a:xfrm>
          <a:custGeom>
            <a:avLst/>
            <a:gdLst/>
            <a:ahLst/>
            <a:cxnLst>
              <a:cxn ang="0">
                <a:pos x="wd2" y="hd2"/>
              </a:cxn>
              <a:cxn ang="5400000">
                <a:pos x="wd2" y="hd2"/>
              </a:cxn>
              <a:cxn ang="10800000">
                <a:pos x="wd2" y="hd2"/>
              </a:cxn>
              <a:cxn ang="16200000">
                <a:pos x="wd2" y="hd2"/>
              </a:cxn>
            </a:cxnLst>
            <a:rect l="0" t="0" r="r" b="b"/>
            <a:pathLst>
              <a:path w="20113" h="21025" extrusionOk="0">
                <a:moveTo>
                  <a:pt x="17891" y="0"/>
                </a:moveTo>
                <a:cubicBezTo>
                  <a:pt x="19647" y="6992"/>
                  <a:pt x="20210" y="16620"/>
                  <a:pt x="13847" y="16650"/>
                </a:cubicBezTo>
                <a:cubicBezTo>
                  <a:pt x="9309" y="16670"/>
                  <a:pt x="4293" y="12053"/>
                  <a:pt x="0" y="5830"/>
                </a:cubicBezTo>
                <a:lnTo>
                  <a:pt x="0" y="10449"/>
                </a:lnTo>
                <a:cubicBezTo>
                  <a:pt x="4349" y="16124"/>
                  <a:pt x="9118" y="20626"/>
                  <a:pt x="13703" y="21003"/>
                </a:cubicBezTo>
                <a:cubicBezTo>
                  <a:pt x="20965" y="21600"/>
                  <a:pt x="21600" y="9971"/>
                  <a:pt x="17891"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 name="Shape"/>
          <p:cNvSpPr/>
          <p:nvPr/>
        </p:nvSpPr>
        <p:spPr>
          <a:xfrm>
            <a:off x="1384300" y="6235700"/>
            <a:ext cx="1122213" cy="775412"/>
          </a:xfrm>
          <a:custGeom>
            <a:avLst/>
            <a:gdLst/>
            <a:ahLst/>
            <a:cxnLst>
              <a:cxn ang="0">
                <a:pos x="wd2" y="hd2"/>
              </a:cxn>
              <a:cxn ang="5400000">
                <a:pos x="wd2" y="hd2"/>
              </a:cxn>
              <a:cxn ang="10800000">
                <a:pos x="wd2" y="hd2"/>
              </a:cxn>
              <a:cxn ang="16200000">
                <a:pos x="wd2" y="hd2"/>
              </a:cxn>
            </a:cxnLst>
            <a:rect l="0" t="0" r="r" b="b"/>
            <a:pathLst>
              <a:path w="21592" h="21589" extrusionOk="0">
                <a:moveTo>
                  <a:pt x="4314" y="21589"/>
                </a:moveTo>
                <a:lnTo>
                  <a:pt x="4446" y="6160"/>
                </a:lnTo>
                <a:lnTo>
                  <a:pt x="8119" y="21589"/>
                </a:lnTo>
                <a:lnTo>
                  <a:pt x="13330" y="21589"/>
                </a:lnTo>
                <a:lnTo>
                  <a:pt x="17241" y="6388"/>
                </a:lnTo>
                <a:lnTo>
                  <a:pt x="17112" y="21589"/>
                </a:lnTo>
                <a:lnTo>
                  <a:pt x="21425" y="21589"/>
                </a:lnTo>
                <a:lnTo>
                  <a:pt x="21592" y="1992"/>
                </a:lnTo>
                <a:cubicBezTo>
                  <a:pt x="21600" y="1090"/>
                  <a:pt x="21127" y="354"/>
                  <a:pt x="20528" y="343"/>
                </a:cubicBezTo>
                <a:lnTo>
                  <a:pt x="15759" y="258"/>
                </a:lnTo>
                <a:cubicBezTo>
                  <a:pt x="15137" y="247"/>
                  <a:pt x="14531" y="964"/>
                  <a:pt x="14332" y="1828"/>
                </a:cubicBezTo>
                <a:lnTo>
                  <a:pt x="10758" y="16225"/>
                </a:lnTo>
                <a:lnTo>
                  <a:pt x="7431" y="1705"/>
                </a:lnTo>
                <a:cubicBezTo>
                  <a:pt x="7247" y="835"/>
                  <a:pt x="6654" y="96"/>
                  <a:pt x="6031" y="85"/>
                </a:cubicBezTo>
                <a:lnTo>
                  <a:pt x="1263" y="0"/>
                </a:lnTo>
                <a:cubicBezTo>
                  <a:pt x="663" y="-11"/>
                  <a:pt x="178" y="709"/>
                  <a:pt x="170" y="1610"/>
                </a:cubicBezTo>
                <a:lnTo>
                  <a:pt x="0" y="21589"/>
                </a:lnTo>
                <a:cubicBezTo>
                  <a:pt x="0" y="21589"/>
                  <a:pt x="4314" y="21589"/>
                  <a:pt x="4314" y="21589"/>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
        <p:nvSpPr>
          <p:cNvPr id="110" name="PES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PEST </a:t>
            </a:r>
            <a:r>
              <a:rPr lang="en-US" dirty="0">
                <a:solidFill>
                  <a:schemeClr val="tx1"/>
                </a:solidFill>
                <a:latin typeface="Montserrat Medium" pitchFamily="2" charset="77"/>
                <a:ea typeface="Montserrat"/>
                <a:cs typeface="Montserrat Light"/>
              </a:rPr>
              <a:t>A</a:t>
            </a:r>
            <a:r>
              <a:rPr dirty="0">
                <a:solidFill>
                  <a:schemeClr val="tx1"/>
                </a:solidFill>
                <a:latin typeface="Montserrat Medium" pitchFamily="2" charset="77"/>
                <a:ea typeface="Montserrat"/>
                <a:cs typeface="Montserrat Light"/>
              </a:rPr>
              <a:t>nalysis</a:t>
            </a:r>
          </a:p>
        </p:txBody>
      </p:sp>
      <p:sp>
        <p:nvSpPr>
          <p:cNvPr id="111" name="Circle"/>
          <p:cNvSpPr/>
          <p:nvPr/>
        </p:nvSpPr>
        <p:spPr>
          <a:xfrm rot="10800000">
            <a:off x="10698640" y="5966229"/>
            <a:ext cx="3017348" cy="3017347"/>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 name="PEST"/>
          <p:cNvSpPr/>
          <p:nvPr/>
        </p:nvSpPr>
        <p:spPr>
          <a:xfrm>
            <a:off x="11166023" y="7197150"/>
            <a:ext cx="2044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PEST</a:t>
            </a:r>
          </a:p>
        </p:txBody>
      </p:sp>
      <p:sp>
        <p:nvSpPr>
          <p:cNvPr id="113" name="Shape"/>
          <p:cNvSpPr/>
          <p:nvPr/>
        </p:nvSpPr>
        <p:spPr>
          <a:xfrm>
            <a:off x="9182100" y="4464050"/>
            <a:ext cx="6019800" cy="60198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 name="Circle"/>
          <p:cNvSpPr/>
          <p:nvPr/>
        </p:nvSpPr>
        <p:spPr>
          <a:xfrm rot="10800000">
            <a:off x="137503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 name="Circle"/>
          <p:cNvSpPr/>
          <p:nvPr/>
        </p:nvSpPr>
        <p:spPr>
          <a:xfrm rot="10800000">
            <a:off x="137503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 name="Circle"/>
          <p:cNvSpPr/>
          <p:nvPr/>
        </p:nvSpPr>
        <p:spPr>
          <a:xfrm rot="10800000">
            <a:off x="87846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 name="Circle"/>
          <p:cNvSpPr/>
          <p:nvPr/>
        </p:nvSpPr>
        <p:spPr>
          <a:xfrm rot="10800000">
            <a:off x="87846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 name="P"/>
          <p:cNvSpPr/>
          <p:nvPr/>
        </p:nvSpPr>
        <p:spPr>
          <a:xfrm>
            <a:off x="9222923" y="46468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a:t>
            </a:r>
          </a:p>
        </p:txBody>
      </p:sp>
      <p:sp>
        <p:nvSpPr>
          <p:cNvPr id="119" name="E"/>
          <p:cNvSpPr/>
          <p:nvPr/>
        </p:nvSpPr>
        <p:spPr>
          <a:xfrm>
            <a:off x="14175923" y="46214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E</a:t>
            </a:r>
          </a:p>
        </p:txBody>
      </p:sp>
      <p:sp>
        <p:nvSpPr>
          <p:cNvPr id="120" name="S"/>
          <p:cNvSpPr/>
          <p:nvPr/>
        </p:nvSpPr>
        <p:spPr>
          <a:xfrm>
            <a:off x="9172123" y="87870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a:t>
            </a:r>
          </a:p>
        </p:txBody>
      </p:sp>
      <p:sp>
        <p:nvSpPr>
          <p:cNvPr id="121" name="T"/>
          <p:cNvSpPr/>
          <p:nvPr/>
        </p:nvSpPr>
        <p:spPr>
          <a:xfrm>
            <a:off x="14163223" y="88124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T</a:t>
            </a:r>
          </a:p>
        </p:txBody>
      </p:sp>
      <p:sp>
        <p:nvSpPr>
          <p:cNvPr id="122" name="political factor"/>
          <p:cNvSpPr/>
          <p:nvPr/>
        </p:nvSpPr>
        <p:spPr>
          <a:xfrm>
            <a:off x="2060697" y="37275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political factor</a:t>
            </a:r>
          </a:p>
        </p:txBody>
      </p:sp>
      <p:sp>
        <p:nvSpPr>
          <p:cNvPr id="123" name="Nam quam nunc, blandit vel, luctus pulvinar, hendrerit id, lorem. Maecenas nec odio et ante tincidunt tempus. Donec vitae sapien ut libero venenatis faucibus."/>
          <p:cNvSpPr/>
          <p:nvPr/>
        </p:nvSpPr>
        <p:spPr>
          <a:xfrm>
            <a:off x="612796" y="46926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4" name="social factor"/>
          <p:cNvSpPr/>
          <p:nvPr/>
        </p:nvSpPr>
        <p:spPr>
          <a:xfrm>
            <a:off x="2060697" y="75756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social factor</a:t>
            </a:r>
          </a:p>
        </p:txBody>
      </p:sp>
      <p:sp>
        <p:nvSpPr>
          <p:cNvPr id="125" name="Nam quam nunc, blandit vel, luctus pulvinar, hendrerit id, lorem. Maecenas nec odio et ante tincidunt tempus. Donec vitae sapien ut libero venenatis faucibus."/>
          <p:cNvSpPr/>
          <p:nvPr/>
        </p:nvSpPr>
        <p:spPr>
          <a:xfrm>
            <a:off x="612796" y="85407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6" name="economical factor"/>
          <p:cNvSpPr/>
          <p:nvPr/>
        </p:nvSpPr>
        <p:spPr>
          <a:xfrm>
            <a:off x="16208497" y="37275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economical factor</a:t>
            </a:r>
          </a:p>
        </p:txBody>
      </p:sp>
      <p:sp>
        <p:nvSpPr>
          <p:cNvPr id="127" name="Nam quam nunc, blandit vel, luctus pulvinar, hendrerit id, lorem. Maecenas nec odio et ante tincidunt tempus. Donec vitae sapien ut libero venenatis faucibus."/>
          <p:cNvSpPr/>
          <p:nvPr/>
        </p:nvSpPr>
        <p:spPr>
          <a:xfrm>
            <a:off x="16208396" y="46926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8" name="technological factor"/>
          <p:cNvSpPr/>
          <p:nvPr/>
        </p:nvSpPr>
        <p:spPr>
          <a:xfrm>
            <a:off x="16208497" y="7575602"/>
            <a:ext cx="63246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technological factor</a:t>
            </a:r>
          </a:p>
        </p:txBody>
      </p:sp>
      <p:sp>
        <p:nvSpPr>
          <p:cNvPr id="129" name="Nam quam nunc, blandit vel, luctus pulvinar, hendrerit id, lorem. Maecenas nec odio et ante tincidunt tempus. Donec vitae sapien ut libero venenatis faucibus."/>
          <p:cNvSpPr/>
          <p:nvPr/>
        </p:nvSpPr>
        <p:spPr>
          <a:xfrm>
            <a:off x="16208396" y="85407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100</a:t>
            </a:fld>
            <a:endParaRPr/>
          </a:p>
        </p:txBody>
      </p:sp>
      <p:sp>
        <p:nvSpPr>
          <p:cNvPr id="2202" name="South Afric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Africa</a:t>
            </a:r>
          </a:p>
        </p:txBody>
      </p:sp>
      <p:sp>
        <p:nvSpPr>
          <p:cNvPr id="2203" name="Shape"/>
          <p:cNvSpPr/>
          <p:nvPr/>
        </p:nvSpPr>
        <p:spPr>
          <a:xfrm>
            <a:off x="11604476" y="1950758"/>
            <a:ext cx="11950701" cy="10490201"/>
          </a:xfrm>
          <a:custGeom>
            <a:avLst/>
            <a:gdLst/>
            <a:ahLst/>
            <a:cxnLst>
              <a:cxn ang="0">
                <a:pos x="wd2" y="hd2"/>
              </a:cxn>
              <a:cxn ang="5400000">
                <a:pos x="wd2" y="hd2"/>
              </a:cxn>
              <a:cxn ang="10800000">
                <a:pos x="wd2" y="hd2"/>
              </a:cxn>
              <a:cxn ang="16200000">
                <a:pos x="wd2" y="hd2"/>
              </a:cxn>
            </a:cxnLst>
            <a:rect l="0" t="0" r="r" b="b"/>
            <a:pathLst>
              <a:path w="21600" h="21600" extrusionOk="0">
                <a:moveTo>
                  <a:pt x="16161" y="10855"/>
                </a:moveTo>
                <a:lnTo>
                  <a:pt x="16142" y="10837"/>
                </a:lnTo>
                <a:lnTo>
                  <a:pt x="16084" y="10834"/>
                </a:lnTo>
                <a:lnTo>
                  <a:pt x="16070" y="10811"/>
                </a:lnTo>
                <a:lnTo>
                  <a:pt x="16060" y="10741"/>
                </a:lnTo>
                <a:lnTo>
                  <a:pt x="16052" y="10708"/>
                </a:lnTo>
                <a:lnTo>
                  <a:pt x="16040" y="10680"/>
                </a:lnTo>
                <a:lnTo>
                  <a:pt x="16023" y="10656"/>
                </a:lnTo>
                <a:lnTo>
                  <a:pt x="15998" y="10635"/>
                </a:lnTo>
                <a:lnTo>
                  <a:pt x="15978" y="10638"/>
                </a:lnTo>
                <a:lnTo>
                  <a:pt x="15904" y="10695"/>
                </a:lnTo>
                <a:lnTo>
                  <a:pt x="15877" y="10703"/>
                </a:lnTo>
                <a:lnTo>
                  <a:pt x="15694" y="10716"/>
                </a:lnTo>
                <a:lnTo>
                  <a:pt x="15667" y="10729"/>
                </a:lnTo>
                <a:lnTo>
                  <a:pt x="15642" y="10758"/>
                </a:lnTo>
                <a:lnTo>
                  <a:pt x="15606" y="10828"/>
                </a:lnTo>
                <a:lnTo>
                  <a:pt x="15581" y="10855"/>
                </a:lnTo>
                <a:lnTo>
                  <a:pt x="15554" y="10866"/>
                </a:lnTo>
                <a:lnTo>
                  <a:pt x="15524" y="10870"/>
                </a:lnTo>
                <a:lnTo>
                  <a:pt x="15494" y="10867"/>
                </a:lnTo>
                <a:lnTo>
                  <a:pt x="15467" y="10854"/>
                </a:lnTo>
                <a:lnTo>
                  <a:pt x="15379" y="10864"/>
                </a:lnTo>
                <a:lnTo>
                  <a:pt x="15367" y="10858"/>
                </a:lnTo>
                <a:lnTo>
                  <a:pt x="15354" y="10879"/>
                </a:lnTo>
                <a:lnTo>
                  <a:pt x="15337" y="10904"/>
                </a:lnTo>
                <a:lnTo>
                  <a:pt x="15300" y="10965"/>
                </a:lnTo>
                <a:lnTo>
                  <a:pt x="15296" y="10975"/>
                </a:lnTo>
                <a:lnTo>
                  <a:pt x="15238" y="11046"/>
                </a:lnTo>
                <a:lnTo>
                  <a:pt x="15189" y="11121"/>
                </a:lnTo>
                <a:lnTo>
                  <a:pt x="15183" y="11134"/>
                </a:lnTo>
                <a:lnTo>
                  <a:pt x="15183" y="11148"/>
                </a:lnTo>
                <a:lnTo>
                  <a:pt x="15182" y="11158"/>
                </a:lnTo>
                <a:lnTo>
                  <a:pt x="15170" y="11162"/>
                </a:lnTo>
                <a:lnTo>
                  <a:pt x="15134" y="11162"/>
                </a:lnTo>
                <a:lnTo>
                  <a:pt x="15119" y="11153"/>
                </a:lnTo>
                <a:lnTo>
                  <a:pt x="15107" y="11135"/>
                </a:lnTo>
                <a:lnTo>
                  <a:pt x="15091" y="11118"/>
                </a:lnTo>
                <a:lnTo>
                  <a:pt x="15066" y="11115"/>
                </a:lnTo>
                <a:lnTo>
                  <a:pt x="15047" y="11128"/>
                </a:lnTo>
                <a:lnTo>
                  <a:pt x="15037" y="11150"/>
                </a:lnTo>
                <a:lnTo>
                  <a:pt x="15029" y="11177"/>
                </a:lnTo>
                <a:lnTo>
                  <a:pt x="15016" y="11203"/>
                </a:lnTo>
                <a:lnTo>
                  <a:pt x="14981" y="11221"/>
                </a:lnTo>
                <a:lnTo>
                  <a:pt x="14831" y="11209"/>
                </a:lnTo>
                <a:lnTo>
                  <a:pt x="14841" y="11238"/>
                </a:lnTo>
                <a:lnTo>
                  <a:pt x="14827" y="11251"/>
                </a:lnTo>
                <a:lnTo>
                  <a:pt x="14806" y="11259"/>
                </a:lnTo>
                <a:lnTo>
                  <a:pt x="14796" y="11273"/>
                </a:lnTo>
                <a:lnTo>
                  <a:pt x="14795" y="11296"/>
                </a:lnTo>
                <a:lnTo>
                  <a:pt x="14794" y="11310"/>
                </a:lnTo>
                <a:lnTo>
                  <a:pt x="14791" y="11319"/>
                </a:lnTo>
                <a:lnTo>
                  <a:pt x="14788" y="11325"/>
                </a:lnTo>
                <a:lnTo>
                  <a:pt x="14787" y="11330"/>
                </a:lnTo>
                <a:lnTo>
                  <a:pt x="14787" y="11342"/>
                </a:lnTo>
                <a:lnTo>
                  <a:pt x="14785" y="11350"/>
                </a:lnTo>
                <a:lnTo>
                  <a:pt x="14779" y="11349"/>
                </a:lnTo>
                <a:lnTo>
                  <a:pt x="14773" y="11346"/>
                </a:lnTo>
                <a:lnTo>
                  <a:pt x="14768" y="11349"/>
                </a:lnTo>
                <a:lnTo>
                  <a:pt x="14742" y="11390"/>
                </a:lnTo>
                <a:lnTo>
                  <a:pt x="14726" y="11410"/>
                </a:lnTo>
                <a:lnTo>
                  <a:pt x="14710" y="11418"/>
                </a:lnTo>
                <a:lnTo>
                  <a:pt x="14689" y="11425"/>
                </a:lnTo>
                <a:lnTo>
                  <a:pt x="14695" y="11441"/>
                </a:lnTo>
                <a:lnTo>
                  <a:pt x="14712" y="11460"/>
                </a:lnTo>
                <a:lnTo>
                  <a:pt x="14723" y="11477"/>
                </a:lnTo>
                <a:lnTo>
                  <a:pt x="14714" y="11479"/>
                </a:lnTo>
                <a:lnTo>
                  <a:pt x="14702" y="11485"/>
                </a:lnTo>
                <a:lnTo>
                  <a:pt x="14696" y="11488"/>
                </a:lnTo>
                <a:lnTo>
                  <a:pt x="14687" y="11477"/>
                </a:lnTo>
                <a:lnTo>
                  <a:pt x="14678" y="11488"/>
                </a:lnTo>
                <a:lnTo>
                  <a:pt x="14684" y="11529"/>
                </a:lnTo>
                <a:lnTo>
                  <a:pt x="14655" y="11593"/>
                </a:lnTo>
                <a:lnTo>
                  <a:pt x="14579" y="11698"/>
                </a:lnTo>
                <a:lnTo>
                  <a:pt x="14570" y="11704"/>
                </a:lnTo>
                <a:lnTo>
                  <a:pt x="14557" y="11710"/>
                </a:lnTo>
                <a:lnTo>
                  <a:pt x="14543" y="11719"/>
                </a:lnTo>
                <a:lnTo>
                  <a:pt x="14534" y="11734"/>
                </a:lnTo>
                <a:lnTo>
                  <a:pt x="14534" y="11751"/>
                </a:lnTo>
                <a:lnTo>
                  <a:pt x="14542" y="11790"/>
                </a:lnTo>
                <a:lnTo>
                  <a:pt x="14544" y="11810"/>
                </a:lnTo>
                <a:lnTo>
                  <a:pt x="14531" y="11823"/>
                </a:lnTo>
                <a:lnTo>
                  <a:pt x="14467" y="11847"/>
                </a:lnTo>
                <a:lnTo>
                  <a:pt x="14445" y="11863"/>
                </a:lnTo>
                <a:lnTo>
                  <a:pt x="14440" y="11876"/>
                </a:lnTo>
                <a:lnTo>
                  <a:pt x="14438" y="11916"/>
                </a:lnTo>
                <a:lnTo>
                  <a:pt x="14435" y="11932"/>
                </a:lnTo>
                <a:lnTo>
                  <a:pt x="14422" y="11951"/>
                </a:lnTo>
                <a:lnTo>
                  <a:pt x="14410" y="11959"/>
                </a:lnTo>
                <a:lnTo>
                  <a:pt x="14398" y="11963"/>
                </a:lnTo>
                <a:lnTo>
                  <a:pt x="14386" y="11974"/>
                </a:lnTo>
                <a:lnTo>
                  <a:pt x="14383" y="11987"/>
                </a:lnTo>
                <a:lnTo>
                  <a:pt x="14388" y="11996"/>
                </a:lnTo>
                <a:lnTo>
                  <a:pt x="14396" y="12007"/>
                </a:lnTo>
                <a:lnTo>
                  <a:pt x="14400" y="12020"/>
                </a:lnTo>
                <a:lnTo>
                  <a:pt x="14398" y="12042"/>
                </a:lnTo>
                <a:lnTo>
                  <a:pt x="14393" y="12052"/>
                </a:lnTo>
                <a:lnTo>
                  <a:pt x="14384" y="12060"/>
                </a:lnTo>
                <a:lnTo>
                  <a:pt x="14329" y="12128"/>
                </a:lnTo>
                <a:lnTo>
                  <a:pt x="14315" y="12155"/>
                </a:lnTo>
                <a:lnTo>
                  <a:pt x="14309" y="12185"/>
                </a:lnTo>
                <a:lnTo>
                  <a:pt x="14302" y="12192"/>
                </a:lnTo>
                <a:lnTo>
                  <a:pt x="14271" y="12191"/>
                </a:lnTo>
                <a:lnTo>
                  <a:pt x="14264" y="12197"/>
                </a:lnTo>
                <a:lnTo>
                  <a:pt x="14262" y="12217"/>
                </a:lnTo>
                <a:lnTo>
                  <a:pt x="14255" y="12235"/>
                </a:lnTo>
                <a:lnTo>
                  <a:pt x="14247" y="12250"/>
                </a:lnTo>
                <a:lnTo>
                  <a:pt x="14237" y="12261"/>
                </a:lnTo>
                <a:lnTo>
                  <a:pt x="14195" y="12290"/>
                </a:lnTo>
                <a:lnTo>
                  <a:pt x="14166" y="12303"/>
                </a:lnTo>
                <a:lnTo>
                  <a:pt x="14129" y="12312"/>
                </a:lnTo>
                <a:lnTo>
                  <a:pt x="14106" y="12326"/>
                </a:lnTo>
                <a:lnTo>
                  <a:pt x="14093" y="12332"/>
                </a:lnTo>
                <a:lnTo>
                  <a:pt x="14054" y="12337"/>
                </a:lnTo>
                <a:lnTo>
                  <a:pt x="14017" y="12354"/>
                </a:lnTo>
                <a:lnTo>
                  <a:pt x="14010" y="12359"/>
                </a:lnTo>
                <a:lnTo>
                  <a:pt x="13967" y="12410"/>
                </a:lnTo>
                <a:lnTo>
                  <a:pt x="13961" y="12415"/>
                </a:lnTo>
                <a:lnTo>
                  <a:pt x="13951" y="12410"/>
                </a:lnTo>
                <a:lnTo>
                  <a:pt x="13947" y="12399"/>
                </a:lnTo>
                <a:lnTo>
                  <a:pt x="13943" y="12390"/>
                </a:lnTo>
                <a:lnTo>
                  <a:pt x="13930" y="12391"/>
                </a:lnTo>
                <a:lnTo>
                  <a:pt x="13923" y="12398"/>
                </a:lnTo>
                <a:lnTo>
                  <a:pt x="13913" y="12426"/>
                </a:lnTo>
                <a:lnTo>
                  <a:pt x="13904" y="12439"/>
                </a:lnTo>
                <a:lnTo>
                  <a:pt x="13892" y="12418"/>
                </a:lnTo>
                <a:lnTo>
                  <a:pt x="13878" y="12418"/>
                </a:lnTo>
                <a:lnTo>
                  <a:pt x="13868" y="12434"/>
                </a:lnTo>
                <a:lnTo>
                  <a:pt x="13868" y="12462"/>
                </a:lnTo>
                <a:lnTo>
                  <a:pt x="13851" y="12504"/>
                </a:lnTo>
                <a:lnTo>
                  <a:pt x="13862" y="12510"/>
                </a:lnTo>
                <a:lnTo>
                  <a:pt x="13881" y="12528"/>
                </a:lnTo>
                <a:lnTo>
                  <a:pt x="13898" y="12539"/>
                </a:lnTo>
                <a:lnTo>
                  <a:pt x="13915" y="12556"/>
                </a:lnTo>
                <a:lnTo>
                  <a:pt x="13954" y="12622"/>
                </a:lnTo>
                <a:lnTo>
                  <a:pt x="13965" y="12648"/>
                </a:lnTo>
                <a:lnTo>
                  <a:pt x="13965" y="12648"/>
                </a:lnTo>
                <a:lnTo>
                  <a:pt x="13965" y="12648"/>
                </a:lnTo>
                <a:lnTo>
                  <a:pt x="14110" y="13041"/>
                </a:lnTo>
                <a:lnTo>
                  <a:pt x="14135" y="13074"/>
                </a:lnTo>
                <a:lnTo>
                  <a:pt x="14198" y="13135"/>
                </a:lnTo>
                <a:lnTo>
                  <a:pt x="14217" y="13170"/>
                </a:lnTo>
                <a:lnTo>
                  <a:pt x="14235" y="13251"/>
                </a:lnTo>
                <a:lnTo>
                  <a:pt x="14244" y="13276"/>
                </a:lnTo>
                <a:lnTo>
                  <a:pt x="14260" y="13304"/>
                </a:lnTo>
                <a:lnTo>
                  <a:pt x="14272" y="13310"/>
                </a:lnTo>
                <a:lnTo>
                  <a:pt x="14288" y="13305"/>
                </a:lnTo>
                <a:lnTo>
                  <a:pt x="14318" y="13305"/>
                </a:lnTo>
                <a:lnTo>
                  <a:pt x="14337" y="13312"/>
                </a:lnTo>
                <a:lnTo>
                  <a:pt x="14350" y="13323"/>
                </a:lnTo>
                <a:lnTo>
                  <a:pt x="14349" y="13341"/>
                </a:lnTo>
                <a:lnTo>
                  <a:pt x="14329" y="13363"/>
                </a:lnTo>
                <a:lnTo>
                  <a:pt x="14300" y="13444"/>
                </a:lnTo>
                <a:lnTo>
                  <a:pt x="14303" y="13494"/>
                </a:lnTo>
                <a:lnTo>
                  <a:pt x="14332" y="13587"/>
                </a:lnTo>
                <a:lnTo>
                  <a:pt x="14330" y="13614"/>
                </a:lnTo>
                <a:lnTo>
                  <a:pt x="14344" y="13616"/>
                </a:lnTo>
                <a:lnTo>
                  <a:pt x="14371" y="13625"/>
                </a:lnTo>
                <a:lnTo>
                  <a:pt x="14385" y="13627"/>
                </a:lnTo>
                <a:lnTo>
                  <a:pt x="14394" y="13625"/>
                </a:lnTo>
                <a:lnTo>
                  <a:pt x="14422" y="13612"/>
                </a:lnTo>
                <a:lnTo>
                  <a:pt x="14443" y="13612"/>
                </a:lnTo>
                <a:lnTo>
                  <a:pt x="14453" y="13624"/>
                </a:lnTo>
                <a:lnTo>
                  <a:pt x="14462" y="13666"/>
                </a:lnTo>
                <a:lnTo>
                  <a:pt x="14476" y="13692"/>
                </a:lnTo>
                <a:lnTo>
                  <a:pt x="14497" y="13712"/>
                </a:lnTo>
                <a:lnTo>
                  <a:pt x="14545" y="13737"/>
                </a:lnTo>
                <a:lnTo>
                  <a:pt x="14554" y="13773"/>
                </a:lnTo>
                <a:lnTo>
                  <a:pt x="14589" y="13811"/>
                </a:lnTo>
                <a:lnTo>
                  <a:pt x="14620" y="13863"/>
                </a:lnTo>
                <a:lnTo>
                  <a:pt x="14625" y="13878"/>
                </a:lnTo>
                <a:lnTo>
                  <a:pt x="14625" y="13894"/>
                </a:lnTo>
                <a:lnTo>
                  <a:pt x="14628" y="13909"/>
                </a:lnTo>
                <a:lnTo>
                  <a:pt x="14636" y="13924"/>
                </a:lnTo>
                <a:lnTo>
                  <a:pt x="14716" y="13994"/>
                </a:lnTo>
                <a:lnTo>
                  <a:pt x="14787" y="14086"/>
                </a:lnTo>
                <a:lnTo>
                  <a:pt x="14826" y="14114"/>
                </a:lnTo>
                <a:lnTo>
                  <a:pt x="14872" y="14131"/>
                </a:lnTo>
                <a:lnTo>
                  <a:pt x="14928" y="14139"/>
                </a:lnTo>
                <a:lnTo>
                  <a:pt x="14941" y="14136"/>
                </a:lnTo>
                <a:lnTo>
                  <a:pt x="14966" y="14122"/>
                </a:lnTo>
                <a:lnTo>
                  <a:pt x="14977" y="14120"/>
                </a:lnTo>
                <a:lnTo>
                  <a:pt x="14993" y="14126"/>
                </a:lnTo>
                <a:lnTo>
                  <a:pt x="15004" y="14136"/>
                </a:lnTo>
                <a:lnTo>
                  <a:pt x="15014" y="14148"/>
                </a:lnTo>
                <a:lnTo>
                  <a:pt x="15027" y="14159"/>
                </a:lnTo>
                <a:lnTo>
                  <a:pt x="15053" y="14175"/>
                </a:lnTo>
                <a:lnTo>
                  <a:pt x="15080" y="14185"/>
                </a:lnTo>
                <a:lnTo>
                  <a:pt x="15235" y="14200"/>
                </a:lnTo>
                <a:lnTo>
                  <a:pt x="15268" y="14216"/>
                </a:lnTo>
                <a:lnTo>
                  <a:pt x="15268" y="14182"/>
                </a:lnTo>
                <a:lnTo>
                  <a:pt x="15264" y="14154"/>
                </a:lnTo>
                <a:lnTo>
                  <a:pt x="15263" y="14126"/>
                </a:lnTo>
                <a:lnTo>
                  <a:pt x="15271" y="14091"/>
                </a:lnTo>
                <a:lnTo>
                  <a:pt x="15279" y="14075"/>
                </a:lnTo>
                <a:lnTo>
                  <a:pt x="15290" y="14066"/>
                </a:lnTo>
                <a:lnTo>
                  <a:pt x="15302" y="14059"/>
                </a:lnTo>
                <a:lnTo>
                  <a:pt x="15312" y="14049"/>
                </a:lnTo>
                <a:lnTo>
                  <a:pt x="15323" y="14033"/>
                </a:lnTo>
                <a:lnTo>
                  <a:pt x="15327" y="14023"/>
                </a:lnTo>
                <a:lnTo>
                  <a:pt x="15349" y="13942"/>
                </a:lnTo>
                <a:lnTo>
                  <a:pt x="15351" y="13928"/>
                </a:lnTo>
                <a:lnTo>
                  <a:pt x="15347" y="13911"/>
                </a:lnTo>
                <a:lnTo>
                  <a:pt x="15332" y="13880"/>
                </a:lnTo>
                <a:lnTo>
                  <a:pt x="15329" y="13867"/>
                </a:lnTo>
                <a:lnTo>
                  <a:pt x="15339" y="13846"/>
                </a:lnTo>
                <a:lnTo>
                  <a:pt x="15451" y="13746"/>
                </a:lnTo>
                <a:lnTo>
                  <a:pt x="15468" y="13723"/>
                </a:lnTo>
                <a:lnTo>
                  <a:pt x="15477" y="13685"/>
                </a:lnTo>
                <a:lnTo>
                  <a:pt x="15474" y="13645"/>
                </a:lnTo>
                <a:lnTo>
                  <a:pt x="15458" y="13630"/>
                </a:lnTo>
                <a:lnTo>
                  <a:pt x="15439" y="13620"/>
                </a:lnTo>
                <a:lnTo>
                  <a:pt x="15425" y="13597"/>
                </a:lnTo>
                <a:lnTo>
                  <a:pt x="15428" y="13564"/>
                </a:lnTo>
                <a:lnTo>
                  <a:pt x="15448" y="13539"/>
                </a:lnTo>
                <a:lnTo>
                  <a:pt x="15476" y="13520"/>
                </a:lnTo>
                <a:lnTo>
                  <a:pt x="15500" y="13508"/>
                </a:lnTo>
                <a:lnTo>
                  <a:pt x="15538" y="13502"/>
                </a:lnTo>
                <a:lnTo>
                  <a:pt x="15551" y="13496"/>
                </a:lnTo>
                <a:lnTo>
                  <a:pt x="15560" y="13485"/>
                </a:lnTo>
                <a:lnTo>
                  <a:pt x="15576" y="13458"/>
                </a:lnTo>
                <a:lnTo>
                  <a:pt x="15588" y="13448"/>
                </a:lnTo>
                <a:lnTo>
                  <a:pt x="15609" y="13424"/>
                </a:lnTo>
                <a:lnTo>
                  <a:pt x="15643" y="13352"/>
                </a:lnTo>
                <a:lnTo>
                  <a:pt x="15669" y="13326"/>
                </a:lnTo>
                <a:lnTo>
                  <a:pt x="15700" y="13320"/>
                </a:lnTo>
                <a:lnTo>
                  <a:pt x="15764" y="13331"/>
                </a:lnTo>
                <a:lnTo>
                  <a:pt x="15796" y="13318"/>
                </a:lnTo>
                <a:lnTo>
                  <a:pt x="15853" y="13279"/>
                </a:lnTo>
                <a:lnTo>
                  <a:pt x="15875" y="13273"/>
                </a:lnTo>
                <a:lnTo>
                  <a:pt x="15897" y="13276"/>
                </a:lnTo>
                <a:lnTo>
                  <a:pt x="15961" y="13304"/>
                </a:lnTo>
                <a:lnTo>
                  <a:pt x="16005" y="13304"/>
                </a:lnTo>
                <a:lnTo>
                  <a:pt x="16123" y="13253"/>
                </a:lnTo>
                <a:lnTo>
                  <a:pt x="16210" y="13232"/>
                </a:lnTo>
                <a:lnTo>
                  <a:pt x="16295" y="13192"/>
                </a:lnTo>
                <a:lnTo>
                  <a:pt x="16448" y="13077"/>
                </a:lnTo>
                <a:lnTo>
                  <a:pt x="16603" y="12968"/>
                </a:lnTo>
                <a:lnTo>
                  <a:pt x="16619" y="12960"/>
                </a:lnTo>
                <a:lnTo>
                  <a:pt x="16654" y="12948"/>
                </a:lnTo>
                <a:lnTo>
                  <a:pt x="16669" y="12939"/>
                </a:lnTo>
                <a:lnTo>
                  <a:pt x="16677" y="12925"/>
                </a:lnTo>
                <a:lnTo>
                  <a:pt x="16674" y="12908"/>
                </a:lnTo>
                <a:lnTo>
                  <a:pt x="16660" y="12875"/>
                </a:lnTo>
                <a:lnTo>
                  <a:pt x="16657" y="12851"/>
                </a:lnTo>
                <a:lnTo>
                  <a:pt x="16658" y="12836"/>
                </a:lnTo>
                <a:lnTo>
                  <a:pt x="16654" y="12823"/>
                </a:lnTo>
                <a:lnTo>
                  <a:pt x="16637" y="12809"/>
                </a:lnTo>
                <a:lnTo>
                  <a:pt x="16618" y="12777"/>
                </a:lnTo>
                <a:lnTo>
                  <a:pt x="16619" y="12737"/>
                </a:lnTo>
                <a:lnTo>
                  <a:pt x="16627" y="12691"/>
                </a:lnTo>
                <a:lnTo>
                  <a:pt x="16629" y="12648"/>
                </a:lnTo>
                <a:lnTo>
                  <a:pt x="16653" y="12597"/>
                </a:lnTo>
                <a:lnTo>
                  <a:pt x="16670" y="12548"/>
                </a:lnTo>
                <a:lnTo>
                  <a:pt x="16691" y="12505"/>
                </a:lnTo>
                <a:lnTo>
                  <a:pt x="16729" y="12471"/>
                </a:lnTo>
                <a:lnTo>
                  <a:pt x="16830" y="12435"/>
                </a:lnTo>
                <a:lnTo>
                  <a:pt x="16845" y="12414"/>
                </a:lnTo>
                <a:lnTo>
                  <a:pt x="16845" y="12385"/>
                </a:lnTo>
                <a:lnTo>
                  <a:pt x="16847" y="12358"/>
                </a:lnTo>
                <a:lnTo>
                  <a:pt x="16868" y="12342"/>
                </a:lnTo>
                <a:lnTo>
                  <a:pt x="16850" y="12315"/>
                </a:lnTo>
                <a:lnTo>
                  <a:pt x="16841" y="12274"/>
                </a:lnTo>
                <a:lnTo>
                  <a:pt x="16841" y="12230"/>
                </a:lnTo>
                <a:lnTo>
                  <a:pt x="16851" y="12194"/>
                </a:lnTo>
                <a:lnTo>
                  <a:pt x="16879" y="12162"/>
                </a:lnTo>
                <a:lnTo>
                  <a:pt x="16915" y="12144"/>
                </a:lnTo>
                <a:lnTo>
                  <a:pt x="16955" y="12130"/>
                </a:lnTo>
                <a:lnTo>
                  <a:pt x="16989" y="12112"/>
                </a:lnTo>
                <a:lnTo>
                  <a:pt x="17005" y="12100"/>
                </a:lnTo>
                <a:lnTo>
                  <a:pt x="17015" y="12084"/>
                </a:lnTo>
                <a:lnTo>
                  <a:pt x="17022" y="12065"/>
                </a:lnTo>
                <a:lnTo>
                  <a:pt x="17021" y="12041"/>
                </a:lnTo>
                <a:lnTo>
                  <a:pt x="17023" y="12014"/>
                </a:lnTo>
                <a:lnTo>
                  <a:pt x="17047" y="11974"/>
                </a:lnTo>
                <a:lnTo>
                  <a:pt x="17052" y="11949"/>
                </a:lnTo>
                <a:lnTo>
                  <a:pt x="17048" y="11939"/>
                </a:lnTo>
                <a:lnTo>
                  <a:pt x="17031" y="11920"/>
                </a:lnTo>
                <a:lnTo>
                  <a:pt x="17025" y="11909"/>
                </a:lnTo>
                <a:lnTo>
                  <a:pt x="17023" y="11897"/>
                </a:lnTo>
                <a:lnTo>
                  <a:pt x="17025" y="11871"/>
                </a:lnTo>
                <a:lnTo>
                  <a:pt x="17023" y="11860"/>
                </a:lnTo>
                <a:lnTo>
                  <a:pt x="17010" y="11824"/>
                </a:lnTo>
                <a:lnTo>
                  <a:pt x="16974" y="11766"/>
                </a:lnTo>
                <a:lnTo>
                  <a:pt x="16959" y="11707"/>
                </a:lnTo>
                <a:lnTo>
                  <a:pt x="16949" y="11678"/>
                </a:lnTo>
                <a:lnTo>
                  <a:pt x="16931" y="11654"/>
                </a:lnTo>
                <a:lnTo>
                  <a:pt x="16910" y="11637"/>
                </a:lnTo>
                <a:lnTo>
                  <a:pt x="16895" y="11616"/>
                </a:lnTo>
                <a:lnTo>
                  <a:pt x="16889" y="11518"/>
                </a:lnTo>
                <a:lnTo>
                  <a:pt x="16849" y="11499"/>
                </a:lnTo>
                <a:lnTo>
                  <a:pt x="16797" y="11497"/>
                </a:lnTo>
                <a:lnTo>
                  <a:pt x="16753" y="11482"/>
                </a:lnTo>
                <a:lnTo>
                  <a:pt x="16645" y="11352"/>
                </a:lnTo>
                <a:lnTo>
                  <a:pt x="16599" y="11328"/>
                </a:lnTo>
                <a:lnTo>
                  <a:pt x="16569" y="11319"/>
                </a:lnTo>
                <a:lnTo>
                  <a:pt x="16552" y="11306"/>
                </a:lnTo>
                <a:lnTo>
                  <a:pt x="16545" y="11284"/>
                </a:lnTo>
                <a:lnTo>
                  <a:pt x="16544" y="11251"/>
                </a:lnTo>
                <a:lnTo>
                  <a:pt x="16532" y="11234"/>
                </a:lnTo>
                <a:lnTo>
                  <a:pt x="16504" y="11219"/>
                </a:lnTo>
                <a:lnTo>
                  <a:pt x="16473" y="11208"/>
                </a:lnTo>
                <a:lnTo>
                  <a:pt x="16454" y="11210"/>
                </a:lnTo>
                <a:lnTo>
                  <a:pt x="16381" y="11125"/>
                </a:lnTo>
                <a:lnTo>
                  <a:pt x="16328" y="11020"/>
                </a:lnTo>
                <a:lnTo>
                  <a:pt x="16312" y="10996"/>
                </a:lnTo>
                <a:lnTo>
                  <a:pt x="16293" y="10978"/>
                </a:lnTo>
                <a:lnTo>
                  <a:pt x="16273" y="10965"/>
                </a:lnTo>
                <a:lnTo>
                  <a:pt x="16251" y="10955"/>
                </a:lnTo>
                <a:lnTo>
                  <a:pt x="16211" y="10947"/>
                </a:lnTo>
                <a:lnTo>
                  <a:pt x="16200" y="10937"/>
                </a:lnTo>
                <a:lnTo>
                  <a:pt x="16161" y="10855"/>
                </a:lnTo>
                <a:moveTo>
                  <a:pt x="19489" y="437"/>
                </a:moveTo>
                <a:lnTo>
                  <a:pt x="19477" y="465"/>
                </a:lnTo>
                <a:lnTo>
                  <a:pt x="19535" y="671"/>
                </a:lnTo>
                <a:lnTo>
                  <a:pt x="19603" y="911"/>
                </a:lnTo>
                <a:lnTo>
                  <a:pt x="19670" y="1151"/>
                </a:lnTo>
                <a:lnTo>
                  <a:pt x="19724" y="1343"/>
                </a:lnTo>
                <a:lnTo>
                  <a:pt x="19815" y="1664"/>
                </a:lnTo>
                <a:lnTo>
                  <a:pt x="19823" y="1713"/>
                </a:lnTo>
                <a:lnTo>
                  <a:pt x="19795" y="2083"/>
                </a:lnTo>
                <a:lnTo>
                  <a:pt x="19803" y="2151"/>
                </a:lnTo>
                <a:lnTo>
                  <a:pt x="19828" y="2208"/>
                </a:lnTo>
                <a:lnTo>
                  <a:pt x="19954" y="2363"/>
                </a:lnTo>
                <a:lnTo>
                  <a:pt x="19980" y="2422"/>
                </a:lnTo>
                <a:lnTo>
                  <a:pt x="20031" y="2626"/>
                </a:lnTo>
                <a:lnTo>
                  <a:pt x="20084" y="2768"/>
                </a:lnTo>
                <a:lnTo>
                  <a:pt x="20103" y="2803"/>
                </a:lnTo>
                <a:lnTo>
                  <a:pt x="20128" y="2829"/>
                </a:lnTo>
                <a:lnTo>
                  <a:pt x="20212" y="2900"/>
                </a:lnTo>
                <a:lnTo>
                  <a:pt x="20228" y="2921"/>
                </a:lnTo>
                <a:lnTo>
                  <a:pt x="20235" y="2947"/>
                </a:lnTo>
                <a:lnTo>
                  <a:pt x="20245" y="3232"/>
                </a:lnTo>
                <a:lnTo>
                  <a:pt x="20253" y="3301"/>
                </a:lnTo>
                <a:lnTo>
                  <a:pt x="20374" y="3600"/>
                </a:lnTo>
                <a:lnTo>
                  <a:pt x="20407" y="3726"/>
                </a:lnTo>
                <a:lnTo>
                  <a:pt x="20414" y="3852"/>
                </a:lnTo>
                <a:lnTo>
                  <a:pt x="20403" y="3965"/>
                </a:lnTo>
                <a:lnTo>
                  <a:pt x="20404" y="4193"/>
                </a:lnTo>
                <a:lnTo>
                  <a:pt x="20406" y="4470"/>
                </a:lnTo>
                <a:lnTo>
                  <a:pt x="20407" y="4666"/>
                </a:lnTo>
                <a:lnTo>
                  <a:pt x="20408" y="4928"/>
                </a:lnTo>
                <a:lnTo>
                  <a:pt x="20410" y="5285"/>
                </a:lnTo>
                <a:lnTo>
                  <a:pt x="20387" y="5366"/>
                </a:lnTo>
                <a:lnTo>
                  <a:pt x="20382" y="5408"/>
                </a:lnTo>
                <a:lnTo>
                  <a:pt x="20380" y="5462"/>
                </a:lnTo>
                <a:lnTo>
                  <a:pt x="20385" y="5514"/>
                </a:lnTo>
                <a:lnTo>
                  <a:pt x="20399" y="5548"/>
                </a:lnTo>
                <a:lnTo>
                  <a:pt x="20407" y="5582"/>
                </a:lnTo>
                <a:lnTo>
                  <a:pt x="20419" y="5686"/>
                </a:lnTo>
                <a:lnTo>
                  <a:pt x="20419" y="5722"/>
                </a:lnTo>
                <a:lnTo>
                  <a:pt x="20414" y="5744"/>
                </a:lnTo>
                <a:lnTo>
                  <a:pt x="20404" y="5754"/>
                </a:lnTo>
                <a:lnTo>
                  <a:pt x="20392" y="5763"/>
                </a:lnTo>
                <a:lnTo>
                  <a:pt x="20375" y="5781"/>
                </a:lnTo>
                <a:lnTo>
                  <a:pt x="20364" y="5801"/>
                </a:lnTo>
                <a:lnTo>
                  <a:pt x="20309" y="5967"/>
                </a:lnTo>
                <a:lnTo>
                  <a:pt x="20301" y="6013"/>
                </a:lnTo>
                <a:lnTo>
                  <a:pt x="20306" y="6063"/>
                </a:lnTo>
                <a:lnTo>
                  <a:pt x="20358" y="6253"/>
                </a:lnTo>
                <a:lnTo>
                  <a:pt x="20282" y="6296"/>
                </a:lnTo>
                <a:lnTo>
                  <a:pt x="20245" y="6306"/>
                </a:lnTo>
                <a:lnTo>
                  <a:pt x="20207" y="6293"/>
                </a:lnTo>
                <a:lnTo>
                  <a:pt x="20070" y="6193"/>
                </a:lnTo>
                <a:lnTo>
                  <a:pt x="19949" y="6103"/>
                </a:lnTo>
                <a:lnTo>
                  <a:pt x="19810" y="6001"/>
                </a:lnTo>
                <a:lnTo>
                  <a:pt x="19671" y="5898"/>
                </a:lnTo>
                <a:lnTo>
                  <a:pt x="19637" y="5886"/>
                </a:lnTo>
                <a:lnTo>
                  <a:pt x="19599" y="5886"/>
                </a:lnTo>
                <a:lnTo>
                  <a:pt x="19553" y="5900"/>
                </a:lnTo>
                <a:lnTo>
                  <a:pt x="19516" y="5921"/>
                </a:lnTo>
                <a:lnTo>
                  <a:pt x="19383" y="6056"/>
                </a:lnTo>
                <a:lnTo>
                  <a:pt x="19267" y="6174"/>
                </a:lnTo>
                <a:lnTo>
                  <a:pt x="19250" y="6208"/>
                </a:lnTo>
                <a:lnTo>
                  <a:pt x="19230" y="6296"/>
                </a:lnTo>
                <a:lnTo>
                  <a:pt x="19159" y="6489"/>
                </a:lnTo>
                <a:lnTo>
                  <a:pt x="19070" y="6670"/>
                </a:lnTo>
                <a:lnTo>
                  <a:pt x="18974" y="6807"/>
                </a:lnTo>
                <a:lnTo>
                  <a:pt x="18852" y="6983"/>
                </a:lnTo>
                <a:lnTo>
                  <a:pt x="18824" y="7108"/>
                </a:lnTo>
                <a:lnTo>
                  <a:pt x="18826" y="7285"/>
                </a:lnTo>
                <a:lnTo>
                  <a:pt x="18827" y="7516"/>
                </a:lnTo>
                <a:lnTo>
                  <a:pt x="18840" y="7630"/>
                </a:lnTo>
                <a:lnTo>
                  <a:pt x="18849" y="7669"/>
                </a:lnTo>
                <a:lnTo>
                  <a:pt x="18873" y="7667"/>
                </a:lnTo>
                <a:lnTo>
                  <a:pt x="18894" y="7663"/>
                </a:lnTo>
                <a:lnTo>
                  <a:pt x="18917" y="7648"/>
                </a:lnTo>
                <a:lnTo>
                  <a:pt x="18937" y="7629"/>
                </a:lnTo>
                <a:lnTo>
                  <a:pt x="18952" y="7607"/>
                </a:lnTo>
                <a:lnTo>
                  <a:pt x="18981" y="7706"/>
                </a:lnTo>
                <a:lnTo>
                  <a:pt x="18999" y="7737"/>
                </a:lnTo>
                <a:lnTo>
                  <a:pt x="19036" y="7782"/>
                </a:lnTo>
                <a:lnTo>
                  <a:pt x="19050" y="7806"/>
                </a:lnTo>
                <a:lnTo>
                  <a:pt x="19058" y="7840"/>
                </a:lnTo>
                <a:lnTo>
                  <a:pt x="19056" y="7882"/>
                </a:lnTo>
                <a:lnTo>
                  <a:pt x="19043" y="7947"/>
                </a:lnTo>
                <a:lnTo>
                  <a:pt x="19049" y="7989"/>
                </a:lnTo>
                <a:lnTo>
                  <a:pt x="19078" y="8047"/>
                </a:lnTo>
                <a:lnTo>
                  <a:pt x="19213" y="8186"/>
                </a:lnTo>
                <a:lnTo>
                  <a:pt x="19276" y="8294"/>
                </a:lnTo>
                <a:lnTo>
                  <a:pt x="19296" y="8317"/>
                </a:lnTo>
                <a:lnTo>
                  <a:pt x="19316" y="8332"/>
                </a:lnTo>
                <a:lnTo>
                  <a:pt x="19478" y="8396"/>
                </a:lnTo>
                <a:lnTo>
                  <a:pt x="19578" y="8435"/>
                </a:lnTo>
                <a:lnTo>
                  <a:pt x="19713" y="8488"/>
                </a:lnTo>
                <a:lnTo>
                  <a:pt x="19802" y="8509"/>
                </a:lnTo>
                <a:lnTo>
                  <a:pt x="19947" y="8511"/>
                </a:lnTo>
                <a:lnTo>
                  <a:pt x="20139" y="8514"/>
                </a:lnTo>
                <a:lnTo>
                  <a:pt x="20265" y="8516"/>
                </a:lnTo>
                <a:lnTo>
                  <a:pt x="20383" y="8518"/>
                </a:lnTo>
                <a:lnTo>
                  <a:pt x="20382" y="8496"/>
                </a:lnTo>
                <a:lnTo>
                  <a:pt x="20378" y="8477"/>
                </a:lnTo>
                <a:lnTo>
                  <a:pt x="20372" y="8459"/>
                </a:lnTo>
                <a:lnTo>
                  <a:pt x="20363" y="8441"/>
                </a:lnTo>
                <a:lnTo>
                  <a:pt x="20355" y="8416"/>
                </a:lnTo>
                <a:lnTo>
                  <a:pt x="20352" y="8292"/>
                </a:lnTo>
                <a:lnTo>
                  <a:pt x="20349" y="8157"/>
                </a:lnTo>
                <a:lnTo>
                  <a:pt x="20371" y="8003"/>
                </a:lnTo>
                <a:lnTo>
                  <a:pt x="20392" y="7866"/>
                </a:lnTo>
                <a:lnTo>
                  <a:pt x="20414" y="7718"/>
                </a:lnTo>
                <a:lnTo>
                  <a:pt x="20411" y="7668"/>
                </a:lnTo>
                <a:lnTo>
                  <a:pt x="20499" y="7668"/>
                </a:lnTo>
                <a:lnTo>
                  <a:pt x="20521" y="7673"/>
                </a:lnTo>
                <a:lnTo>
                  <a:pt x="20553" y="7710"/>
                </a:lnTo>
                <a:lnTo>
                  <a:pt x="20574" y="7721"/>
                </a:lnTo>
                <a:lnTo>
                  <a:pt x="20613" y="7730"/>
                </a:lnTo>
                <a:lnTo>
                  <a:pt x="20680" y="7721"/>
                </a:lnTo>
                <a:lnTo>
                  <a:pt x="20718" y="7723"/>
                </a:lnTo>
                <a:lnTo>
                  <a:pt x="20813" y="7741"/>
                </a:lnTo>
                <a:lnTo>
                  <a:pt x="20888" y="7755"/>
                </a:lnTo>
                <a:lnTo>
                  <a:pt x="21041" y="7750"/>
                </a:lnTo>
                <a:lnTo>
                  <a:pt x="21211" y="7744"/>
                </a:lnTo>
                <a:lnTo>
                  <a:pt x="21396" y="7738"/>
                </a:lnTo>
                <a:lnTo>
                  <a:pt x="21600" y="7731"/>
                </a:lnTo>
                <a:lnTo>
                  <a:pt x="21583" y="7799"/>
                </a:lnTo>
                <a:lnTo>
                  <a:pt x="21563" y="8017"/>
                </a:lnTo>
                <a:lnTo>
                  <a:pt x="21539" y="8124"/>
                </a:lnTo>
                <a:lnTo>
                  <a:pt x="21536" y="8160"/>
                </a:lnTo>
                <a:lnTo>
                  <a:pt x="21529" y="8195"/>
                </a:lnTo>
                <a:lnTo>
                  <a:pt x="21483" y="8270"/>
                </a:lnTo>
                <a:lnTo>
                  <a:pt x="21479" y="8284"/>
                </a:lnTo>
                <a:lnTo>
                  <a:pt x="21473" y="8333"/>
                </a:lnTo>
                <a:lnTo>
                  <a:pt x="21470" y="8347"/>
                </a:lnTo>
                <a:lnTo>
                  <a:pt x="21458" y="8373"/>
                </a:lnTo>
                <a:lnTo>
                  <a:pt x="21452" y="8417"/>
                </a:lnTo>
                <a:lnTo>
                  <a:pt x="21315" y="8861"/>
                </a:lnTo>
                <a:lnTo>
                  <a:pt x="21224" y="9355"/>
                </a:lnTo>
                <a:lnTo>
                  <a:pt x="21222" y="9392"/>
                </a:lnTo>
                <a:lnTo>
                  <a:pt x="21219" y="9410"/>
                </a:lnTo>
                <a:lnTo>
                  <a:pt x="21207" y="9450"/>
                </a:lnTo>
                <a:lnTo>
                  <a:pt x="21203" y="9467"/>
                </a:lnTo>
                <a:lnTo>
                  <a:pt x="21203" y="9488"/>
                </a:lnTo>
                <a:lnTo>
                  <a:pt x="21210" y="9520"/>
                </a:lnTo>
                <a:lnTo>
                  <a:pt x="21212" y="9538"/>
                </a:lnTo>
                <a:lnTo>
                  <a:pt x="21149" y="9958"/>
                </a:lnTo>
                <a:lnTo>
                  <a:pt x="21141" y="9990"/>
                </a:lnTo>
                <a:lnTo>
                  <a:pt x="21030" y="10187"/>
                </a:lnTo>
                <a:lnTo>
                  <a:pt x="21023" y="10214"/>
                </a:lnTo>
                <a:lnTo>
                  <a:pt x="21018" y="10253"/>
                </a:lnTo>
                <a:lnTo>
                  <a:pt x="21003" y="10289"/>
                </a:lnTo>
                <a:lnTo>
                  <a:pt x="20980" y="10315"/>
                </a:lnTo>
                <a:lnTo>
                  <a:pt x="20951" y="10325"/>
                </a:lnTo>
                <a:lnTo>
                  <a:pt x="20955" y="10341"/>
                </a:lnTo>
                <a:lnTo>
                  <a:pt x="20960" y="10346"/>
                </a:lnTo>
                <a:lnTo>
                  <a:pt x="20967" y="10343"/>
                </a:lnTo>
                <a:lnTo>
                  <a:pt x="20978" y="10337"/>
                </a:lnTo>
                <a:lnTo>
                  <a:pt x="20988" y="10395"/>
                </a:lnTo>
                <a:lnTo>
                  <a:pt x="20974" y="10458"/>
                </a:lnTo>
                <a:lnTo>
                  <a:pt x="20952" y="10519"/>
                </a:lnTo>
                <a:lnTo>
                  <a:pt x="20941" y="10575"/>
                </a:lnTo>
                <a:lnTo>
                  <a:pt x="20924" y="10604"/>
                </a:lnTo>
                <a:lnTo>
                  <a:pt x="20811" y="10737"/>
                </a:lnTo>
                <a:lnTo>
                  <a:pt x="20793" y="10752"/>
                </a:lnTo>
                <a:lnTo>
                  <a:pt x="20751" y="10776"/>
                </a:lnTo>
                <a:lnTo>
                  <a:pt x="20735" y="10789"/>
                </a:lnTo>
                <a:lnTo>
                  <a:pt x="20722" y="10808"/>
                </a:lnTo>
                <a:lnTo>
                  <a:pt x="20697" y="10857"/>
                </a:lnTo>
                <a:lnTo>
                  <a:pt x="20680" y="10882"/>
                </a:lnTo>
                <a:lnTo>
                  <a:pt x="20535" y="11023"/>
                </a:lnTo>
                <a:lnTo>
                  <a:pt x="20499" y="10989"/>
                </a:lnTo>
                <a:lnTo>
                  <a:pt x="20447" y="10999"/>
                </a:lnTo>
                <a:lnTo>
                  <a:pt x="20417" y="11035"/>
                </a:lnTo>
                <a:lnTo>
                  <a:pt x="20447" y="11081"/>
                </a:lnTo>
                <a:lnTo>
                  <a:pt x="20457" y="11067"/>
                </a:lnTo>
                <a:lnTo>
                  <a:pt x="20474" y="11050"/>
                </a:lnTo>
                <a:lnTo>
                  <a:pt x="20495" y="11037"/>
                </a:lnTo>
                <a:lnTo>
                  <a:pt x="20517" y="11034"/>
                </a:lnTo>
                <a:lnTo>
                  <a:pt x="20493" y="11089"/>
                </a:lnTo>
                <a:lnTo>
                  <a:pt x="20441" y="11138"/>
                </a:lnTo>
                <a:lnTo>
                  <a:pt x="20278" y="11237"/>
                </a:lnTo>
                <a:lnTo>
                  <a:pt x="20231" y="11248"/>
                </a:lnTo>
                <a:lnTo>
                  <a:pt x="20180" y="11246"/>
                </a:lnTo>
                <a:lnTo>
                  <a:pt x="20122" y="11233"/>
                </a:lnTo>
                <a:lnTo>
                  <a:pt x="20123" y="11247"/>
                </a:lnTo>
                <a:lnTo>
                  <a:pt x="20126" y="11257"/>
                </a:lnTo>
                <a:lnTo>
                  <a:pt x="20130" y="11263"/>
                </a:lnTo>
                <a:lnTo>
                  <a:pt x="20139" y="11269"/>
                </a:lnTo>
                <a:lnTo>
                  <a:pt x="20139" y="11279"/>
                </a:lnTo>
                <a:lnTo>
                  <a:pt x="20099" y="11307"/>
                </a:lnTo>
                <a:lnTo>
                  <a:pt x="19843" y="11641"/>
                </a:lnTo>
                <a:lnTo>
                  <a:pt x="19781" y="11705"/>
                </a:lnTo>
                <a:lnTo>
                  <a:pt x="19760" y="11716"/>
                </a:lnTo>
                <a:lnTo>
                  <a:pt x="19752" y="11722"/>
                </a:lnTo>
                <a:lnTo>
                  <a:pt x="19749" y="11733"/>
                </a:lnTo>
                <a:lnTo>
                  <a:pt x="19744" y="11763"/>
                </a:lnTo>
                <a:lnTo>
                  <a:pt x="19739" y="11769"/>
                </a:lnTo>
                <a:lnTo>
                  <a:pt x="19722" y="11783"/>
                </a:lnTo>
                <a:lnTo>
                  <a:pt x="19672" y="11864"/>
                </a:lnTo>
                <a:lnTo>
                  <a:pt x="19653" y="11882"/>
                </a:lnTo>
                <a:lnTo>
                  <a:pt x="19608" y="11915"/>
                </a:lnTo>
                <a:lnTo>
                  <a:pt x="19590" y="11933"/>
                </a:lnTo>
                <a:lnTo>
                  <a:pt x="19583" y="11949"/>
                </a:lnTo>
                <a:lnTo>
                  <a:pt x="19576" y="11986"/>
                </a:lnTo>
                <a:lnTo>
                  <a:pt x="19560" y="11997"/>
                </a:lnTo>
                <a:lnTo>
                  <a:pt x="19550" y="12008"/>
                </a:lnTo>
                <a:lnTo>
                  <a:pt x="19540" y="12021"/>
                </a:lnTo>
                <a:lnTo>
                  <a:pt x="19529" y="12052"/>
                </a:lnTo>
                <a:lnTo>
                  <a:pt x="19356" y="12322"/>
                </a:lnTo>
                <a:lnTo>
                  <a:pt x="19183" y="12717"/>
                </a:lnTo>
                <a:lnTo>
                  <a:pt x="19170" y="12785"/>
                </a:lnTo>
                <a:lnTo>
                  <a:pt x="19184" y="12851"/>
                </a:lnTo>
                <a:lnTo>
                  <a:pt x="19131" y="12851"/>
                </a:lnTo>
                <a:lnTo>
                  <a:pt x="19118" y="12865"/>
                </a:lnTo>
                <a:lnTo>
                  <a:pt x="19112" y="12910"/>
                </a:lnTo>
                <a:lnTo>
                  <a:pt x="19132" y="12898"/>
                </a:lnTo>
                <a:lnTo>
                  <a:pt x="19176" y="12881"/>
                </a:lnTo>
                <a:lnTo>
                  <a:pt x="19193" y="12862"/>
                </a:lnTo>
                <a:lnTo>
                  <a:pt x="19193" y="12875"/>
                </a:lnTo>
                <a:lnTo>
                  <a:pt x="19191" y="12887"/>
                </a:lnTo>
                <a:lnTo>
                  <a:pt x="19186" y="12899"/>
                </a:lnTo>
                <a:lnTo>
                  <a:pt x="19175" y="12921"/>
                </a:lnTo>
                <a:lnTo>
                  <a:pt x="19141" y="12967"/>
                </a:lnTo>
                <a:lnTo>
                  <a:pt x="19005" y="13110"/>
                </a:lnTo>
                <a:lnTo>
                  <a:pt x="18966" y="13164"/>
                </a:lnTo>
                <a:lnTo>
                  <a:pt x="18903" y="13291"/>
                </a:lnTo>
                <a:lnTo>
                  <a:pt x="18829" y="13487"/>
                </a:lnTo>
                <a:lnTo>
                  <a:pt x="18639" y="13871"/>
                </a:lnTo>
                <a:lnTo>
                  <a:pt x="18612" y="13941"/>
                </a:lnTo>
                <a:lnTo>
                  <a:pt x="18607" y="13967"/>
                </a:lnTo>
                <a:lnTo>
                  <a:pt x="18597" y="13992"/>
                </a:lnTo>
                <a:lnTo>
                  <a:pt x="18535" y="14069"/>
                </a:lnTo>
                <a:lnTo>
                  <a:pt x="18311" y="14543"/>
                </a:lnTo>
                <a:lnTo>
                  <a:pt x="18273" y="14604"/>
                </a:lnTo>
                <a:lnTo>
                  <a:pt x="18253" y="14628"/>
                </a:lnTo>
                <a:lnTo>
                  <a:pt x="18234" y="14638"/>
                </a:lnTo>
                <a:lnTo>
                  <a:pt x="18216" y="14656"/>
                </a:lnTo>
                <a:lnTo>
                  <a:pt x="18175" y="14758"/>
                </a:lnTo>
                <a:lnTo>
                  <a:pt x="17957" y="15090"/>
                </a:lnTo>
                <a:lnTo>
                  <a:pt x="17920" y="15119"/>
                </a:lnTo>
                <a:lnTo>
                  <a:pt x="17878" y="15224"/>
                </a:lnTo>
                <a:lnTo>
                  <a:pt x="17808" y="15318"/>
                </a:lnTo>
                <a:lnTo>
                  <a:pt x="17616" y="15526"/>
                </a:lnTo>
                <a:lnTo>
                  <a:pt x="17592" y="15540"/>
                </a:lnTo>
                <a:lnTo>
                  <a:pt x="17512" y="15566"/>
                </a:lnTo>
                <a:lnTo>
                  <a:pt x="17481" y="15582"/>
                </a:lnTo>
                <a:lnTo>
                  <a:pt x="17456" y="15606"/>
                </a:lnTo>
                <a:lnTo>
                  <a:pt x="17445" y="15637"/>
                </a:lnTo>
                <a:lnTo>
                  <a:pt x="17364" y="15750"/>
                </a:lnTo>
                <a:lnTo>
                  <a:pt x="17335" y="15764"/>
                </a:lnTo>
                <a:lnTo>
                  <a:pt x="17323" y="15774"/>
                </a:lnTo>
                <a:lnTo>
                  <a:pt x="17314" y="15807"/>
                </a:lnTo>
                <a:lnTo>
                  <a:pt x="17305" y="15821"/>
                </a:lnTo>
                <a:lnTo>
                  <a:pt x="17295" y="15831"/>
                </a:lnTo>
                <a:lnTo>
                  <a:pt x="17287" y="15834"/>
                </a:lnTo>
                <a:lnTo>
                  <a:pt x="17258" y="15843"/>
                </a:lnTo>
                <a:lnTo>
                  <a:pt x="17235" y="15865"/>
                </a:lnTo>
                <a:lnTo>
                  <a:pt x="17193" y="15918"/>
                </a:lnTo>
                <a:lnTo>
                  <a:pt x="17171" y="15932"/>
                </a:lnTo>
                <a:lnTo>
                  <a:pt x="17120" y="15954"/>
                </a:lnTo>
                <a:lnTo>
                  <a:pt x="17086" y="15982"/>
                </a:lnTo>
                <a:lnTo>
                  <a:pt x="17074" y="15985"/>
                </a:lnTo>
                <a:lnTo>
                  <a:pt x="17062" y="15986"/>
                </a:lnTo>
                <a:lnTo>
                  <a:pt x="17048" y="15991"/>
                </a:lnTo>
                <a:lnTo>
                  <a:pt x="17042" y="15991"/>
                </a:lnTo>
                <a:lnTo>
                  <a:pt x="17027" y="15990"/>
                </a:lnTo>
                <a:lnTo>
                  <a:pt x="17021" y="15991"/>
                </a:lnTo>
                <a:lnTo>
                  <a:pt x="17013" y="16003"/>
                </a:lnTo>
                <a:lnTo>
                  <a:pt x="17015" y="16012"/>
                </a:lnTo>
                <a:lnTo>
                  <a:pt x="17019" y="16020"/>
                </a:lnTo>
                <a:lnTo>
                  <a:pt x="17021" y="16027"/>
                </a:lnTo>
                <a:lnTo>
                  <a:pt x="16995" y="16093"/>
                </a:lnTo>
                <a:lnTo>
                  <a:pt x="16956" y="16118"/>
                </a:lnTo>
                <a:lnTo>
                  <a:pt x="16949" y="16128"/>
                </a:lnTo>
                <a:lnTo>
                  <a:pt x="16944" y="16171"/>
                </a:lnTo>
                <a:lnTo>
                  <a:pt x="16930" y="16194"/>
                </a:lnTo>
                <a:lnTo>
                  <a:pt x="16886" y="16231"/>
                </a:lnTo>
                <a:lnTo>
                  <a:pt x="16844" y="16284"/>
                </a:lnTo>
                <a:lnTo>
                  <a:pt x="16823" y="16318"/>
                </a:lnTo>
                <a:lnTo>
                  <a:pt x="16814" y="16346"/>
                </a:lnTo>
                <a:lnTo>
                  <a:pt x="16811" y="16362"/>
                </a:lnTo>
                <a:lnTo>
                  <a:pt x="16788" y="16411"/>
                </a:lnTo>
                <a:lnTo>
                  <a:pt x="16773" y="16420"/>
                </a:lnTo>
                <a:lnTo>
                  <a:pt x="16770" y="16423"/>
                </a:lnTo>
                <a:lnTo>
                  <a:pt x="16767" y="16431"/>
                </a:lnTo>
                <a:lnTo>
                  <a:pt x="16763" y="16452"/>
                </a:lnTo>
                <a:lnTo>
                  <a:pt x="16760" y="16458"/>
                </a:lnTo>
                <a:lnTo>
                  <a:pt x="16673" y="16504"/>
                </a:lnTo>
                <a:lnTo>
                  <a:pt x="16661" y="16525"/>
                </a:lnTo>
                <a:lnTo>
                  <a:pt x="16656" y="16554"/>
                </a:lnTo>
                <a:lnTo>
                  <a:pt x="16642" y="16587"/>
                </a:lnTo>
                <a:lnTo>
                  <a:pt x="16606" y="16651"/>
                </a:lnTo>
                <a:lnTo>
                  <a:pt x="16444" y="16850"/>
                </a:lnTo>
                <a:lnTo>
                  <a:pt x="16309" y="17062"/>
                </a:lnTo>
                <a:lnTo>
                  <a:pt x="16239" y="17112"/>
                </a:lnTo>
                <a:lnTo>
                  <a:pt x="16228" y="17129"/>
                </a:lnTo>
                <a:lnTo>
                  <a:pt x="16051" y="17316"/>
                </a:lnTo>
                <a:lnTo>
                  <a:pt x="16021" y="17366"/>
                </a:lnTo>
                <a:lnTo>
                  <a:pt x="16009" y="17378"/>
                </a:lnTo>
                <a:lnTo>
                  <a:pt x="15988" y="17390"/>
                </a:lnTo>
                <a:lnTo>
                  <a:pt x="15976" y="17400"/>
                </a:lnTo>
                <a:lnTo>
                  <a:pt x="15927" y="17458"/>
                </a:lnTo>
                <a:lnTo>
                  <a:pt x="15904" y="17495"/>
                </a:lnTo>
                <a:lnTo>
                  <a:pt x="15894" y="17528"/>
                </a:lnTo>
                <a:lnTo>
                  <a:pt x="15886" y="17549"/>
                </a:lnTo>
                <a:lnTo>
                  <a:pt x="15740" y="17679"/>
                </a:lnTo>
                <a:lnTo>
                  <a:pt x="15706" y="17700"/>
                </a:lnTo>
                <a:lnTo>
                  <a:pt x="15663" y="17741"/>
                </a:lnTo>
                <a:lnTo>
                  <a:pt x="15642" y="17754"/>
                </a:lnTo>
                <a:lnTo>
                  <a:pt x="15638" y="17782"/>
                </a:lnTo>
                <a:lnTo>
                  <a:pt x="15607" y="17809"/>
                </a:lnTo>
                <a:lnTo>
                  <a:pt x="15542" y="17849"/>
                </a:lnTo>
                <a:lnTo>
                  <a:pt x="15481" y="17901"/>
                </a:lnTo>
                <a:lnTo>
                  <a:pt x="15442" y="17925"/>
                </a:lnTo>
                <a:lnTo>
                  <a:pt x="15369" y="17949"/>
                </a:lnTo>
                <a:lnTo>
                  <a:pt x="15336" y="17986"/>
                </a:lnTo>
                <a:lnTo>
                  <a:pt x="15310" y="18035"/>
                </a:lnTo>
                <a:lnTo>
                  <a:pt x="15300" y="18088"/>
                </a:lnTo>
                <a:lnTo>
                  <a:pt x="15288" y="18126"/>
                </a:lnTo>
                <a:lnTo>
                  <a:pt x="15260" y="18162"/>
                </a:lnTo>
                <a:lnTo>
                  <a:pt x="15125" y="18291"/>
                </a:lnTo>
                <a:lnTo>
                  <a:pt x="15085" y="18307"/>
                </a:lnTo>
                <a:lnTo>
                  <a:pt x="15073" y="18321"/>
                </a:lnTo>
                <a:lnTo>
                  <a:pt x="15056" y="18350"/>
                </a:lnTo>
                <a:lnTo>
                  <a:pt x="15038" y="18362"/>
                </a:lnTo>
                <a:lnTo>
                  <a:pt x="15036" y="18368"/>
                </a:lnTo>
                <a:lnTo>
                  <a:pt x="15035" y="18377"/>
                </a:lnTo>
                <a:lnTo>
                  <a:pt x="15034" y="18387"/>
                </a:lnTo>
                <a:lnTo>
                  <a:pt x="15029" y="18396"/>
                </a:lnTo>
                <a:lnTo>
                  <a:pt x="14966" y="18429"/>
                </a:lnTo>
                <a:lnTo>
                  <a:pt x="14941" y="18462"/>
                </a:lnTo>
                <a:lnTo>
                  <a:pt x="14926" y="18470"/>
                </a:lnTo>
                <a:lnTo>
                  <a:pt x="14900" y="18475"/>
                </a:lnTo>
                <a:lnTo>
                  <a:pt x="14836" y="18503"/>
                </a:lnTo>
                <a:lnTo>
                  <a:pt x="14813" y="18519"/>
                </a:lnTo>
                <a:lnTo>
                  <a:pt x="14695" y="18661"/>
                </a:lnTo>
                <a:lnTo>
                  <a:pt x="14651" y="18703"/>
                </a:lnTo>
                <a:lnTo>
                  <a:pt x="14558" y="18743"/>
                </a:lnTo>
                <a:lnTo>
                  <a:pt x="14543" y="18758"/>
                </a:lnTo>
                <a:lnTo>
                  <a:pt x="14537" y="18760"/>
                </a:lnTo>
                <a:lnTo>
                  <a:pt x="14507" y="18812"/>
                </a:lnTo>
                <a:lnTo>
                  <a:pt x="14497" y="18818"/>
                </a:lnTo>
                <a:lnTo>
                  <a:pt x="14487" y="18822"/>
                </a:lnTo>
                <a:lnTo>
                  <a:pt x="14475" y="18821"/>
                </a:lnTo>
                <a:lnTo>
                  <a:pt x="14462" y="18812"/>
                </a:lnTo>
                <a:lnTo>
                  <a:pt x="14452" y="18858"/>
                </a:lnTo>
                <a:lnTo>
                  <a:pt x="14421" y="18897"/>
                </a:lnTo>
                <a:lnTo>
                  <a:pt x="14349" y="18962"/>
                </a:lnTo>
                <a:lnTo>
                  <a:pt x="14318" y="18984"/>
                </a:lnTo>
                <a:lnTo>
                  <a:pt x="14312" y="18984"/>
                </a:lnTo>
                <a:lnTo>
                  <a:pt x="14306" y="18979"/>
                </a:lnTo>
                <a:lnTo>
                  <a:pt x="14302" y="18974"/>
                </a:lnTo>
                <a:lnTo>
                  <a:pt x="14299" y="18972"/>
                </a:lnTo>
                <a:lnTo>
                  <a:pt x="14295" y="18978"/>
                </a:lnTo>
                <a:lnTo>
                  <a:pt x="14290" y="18997"/>
                </a:lnTo>
                <a:lnTo>
                  <a:pt x="14149" y="19107"/>
                </a:lnTo>
                <a:lnTo>
                  <a:pt x="14137" y="19125"/>
                </a:lnTo>
                <a:lnTo>
                  <a:pt x="14037" y="19180"/>
                </a:lnTo>
                <a:lnTo>
                  <a:pt x="14017" y="19199"/>
                </a:lnTo>
                <a:lnTo>
                  <a:pt x="14007" y="19211"/>
                </a:lnTo>
                <a:lnTo>
                  <a:pt x="14002" y="19223"/>
                </a:lnTo>
                <a:lnTo>
                  <a:pt x="13999" y="19237"/>
                </a:lnTo>
                <a:lnTo>
                  <a:pt x="13992" y="19251"/>
                </a:lnTo>
                <a:lnTo>
                  <a:pt x="13982" y="19262"/>
                </a:lnTo>
                <a:lnTo>
                  <a:pt x="13970" y="19267"/>
                </a:lnTo>
                <a:lnTo>
                  <a:pt x="13943" y="19272"/>
                </a:lnTo>
                <a:lnTo>
                  <a:pt x="13829" y="19342"/>
                </a:lnTo>
                <a:lnTo>
                  <a:pt x="13803" y="19350"/>
                </a:lnTo>
                <a:lnTo>
                  <a:pt x="13772" y="19352"/>
                </a:lnTo>
                <a:lnTo>
                  <a:pt x="13743" y="19363"/>
                </a:lnTo>
                <a:lnTo>
                  <a:pt x="13669" y="19436"/>
                </a:lnTo>
                <a:lnTo>
                  <a:pt x="13642" y="19445"/>
                </a:lnTo>
                <a:lnTo>
                  <a:pt x="13579" y="19453"/>
                </a:lnTo>
                <a:lnTo>
                  <a:pt x="13535" y="19483"/>
                </a:lnTo>
                <a:lnTo>
                  <a:pt x="13409" y="19545"/>
                </a:lnTo>
                <a:lnTo>
                  <a:pt x="13393" y="19548"/>
                </a:lnTo>
                <a:lnTo>
                  <a:pt x="13383" y="19555"/>
                </a:lnTo>
                <a:lnTo>
                  <a:pt x="13374" y="19589"/>
                </a:lnTo>
                <a:lnTo>
                  <a:pt x="13366" y="19597"/>
                </a:lnTo>
                <a:lnTo>
                  <a:pt x="13337" y="19602"/>
                </a:lnTo>
                <a:lnTo>
                  <a:pt x="13212" y="19674"/>
                </a:lnTo>
                <a:lnTo>
                  <a:pt x="13160" y="19690"/>
                </a:lnTo>
                <a:lnTo>
                  <a:pt x="13106" y="19694"/>
                </a:lnTo>
                <a:lnTo>
                  <a:pt x="12994" y="19674"/>
                </a:lnTo>
                <a:lnTo>
                  <a:pt x="12959" y="19676"/>
                </a:lnTo>
                <a:lnTo>
                  <a:pt x="12934" y="19689"/>
                </a:lnTo>
                <a:lnTo>
                  <a:pt x="12911" y="19694"/>
                </a:lnTo>
                <a:lnTo>
                  <a:pt x="12880" y="19679"/>
                </a:lnTo>
                <a:lnTo>
                  <a:pt x="12831" y="19646"/>
                </a:lnTo>
                <a:lnTo>
                  <a:pt x="12656" y="19606"/>
                </a:lnTo>
                <a:lnTo>
                  <a:pt x="12475" y="19594"/>
                </a:lnTo>
                <a:lnTo>
                  <a:pt x="12359" y="19614"/>
                </a:lnTo>
                <a:lnTo>
                  <a:pt x="12252" y="19653"/>
                </a:lnTo>
                <a:lnTo>
                  <a:pt x="12154" y="19708"/>
                </a:lnTo>
                <a:lnTo>
                  <a:pt x="12112" y="19746"/>
                </a:lnTo>
                <a:lnTo>
                  <a:pt x="12078" y="19795"/>
                </a:lnTo>
                <a:lnTo>
                  <a:pt x="12053" y="19853"/>
                </a:lnTo>
                <a:lnTo>
                  <a:pt x="12031" y="19954"/>
                </a:lnTo>
                <a:lnTo>
                  <a:pt x="12027" y="19997"/>
                </a:lnTo>
                <a:lnTo>
                  <a:pt x="12033" y="20016"/>
                </a:lnTo>
                <a:lnTo>
                  <a:pt x="12059" y="20030"/>
                </a:lnTo>
                <a:lnTo>
                  <a:pt x="12065" y="20046"/>
                </a:lnTo>
                <a:lnTo>
                  <a:pt x="12071" y="20057"/>
                </a:lnTo>
                <a:lnTo>
                  <a:pt x="12109" y="20090"/>
                </a:lnTo>
                <a:lnTo>
                  <a:pt x="12134" y="20135"/>
                </a:lnTo>
                <a:lnTo>
                  <a:pt x="12145" y="20151"/>
                </a:lnTo>
                <a:lnTo>
                  <a:pt x="12143" y="20165"/>
                </a:lnTo>
                <a:lnTo>
                  <a:pt x="12141" y="20171"/>
                </a:lnTo>
                <a:lnTo>
                  <a:pt x="12136" y="20177"/>
                </a:lnTo>
                <a:lnTo>
                  <a:pt x="12095" y="20162"/>
                </a:lnTo>
                <a:lnTo>
                  <a:pt x="12066" y="20172"/>
                </a:lnTo>
                <a:lnTo>
                  <a:pt x="12040" y="20191"/>
                </a:lnTo>
                <a:lnTo>
                  <a:pt x="12006" y="20201"/>
                </a:lnTo>
                <a:lnTo>
                  <a:pt x="11964" y="20195"/>
                </a:lnTo>
                <a:lnTo>
                  <a:pt x="11895" y="20171"/>
                </a:lnTo>
                <a:lnTo>
                  <a:pt x="11857" y="20163"/>
                </a:lnTo>
                <a:lnTo>
                  <a:pt x="11792" y="20173"/>
                </a:lnTo>
                <a:lnTo>
                  <a:pt x="11759" y="20173"/>
                </a:lnTo>
                <a:lnTo>
                  <a:pt x="11723" y="20149"/>
                </a:lnTo>
                <a:lnTo>
                  <a:pt x="11676" y="20140"/>
                </a:lnTo>
                <a:lnTo>
                  <a:pt x="11632" y="20102"/>
                </a:lnTo>
                <a:lnTo>
                  <a:pt x="11584" y="20080"/>
                </a:lnTo>
                <a:lnTo>
                  <a:pt x="11473" y="20046"/>
                </a:lnTo>
                <a:lnTo>
                  <a:pt x="11352" y="20043"/>
                </a:lnTo>
                <a:lnTo>
                  <a:pt x="11234" y="20062"/>
                </a:lnTo>
                <a:lnTo>
                  <a:pt x="11157" y="20087"/>
                </a:lnTo>
                <a:lnTo>
                  <a:pt x="11125" y="20107"/>
                </a:lnTo>
                <a:lnTo>
                  <a:pt x="11105" y="20134"/>
                </a:lnTo>
                <a:lnTo>
                  <a:pt x="11123" y="20208"/>
                </a:lnTo>
                <a:lnTo>
                  <a:pt x="11109" y="20244"/>
                </a:lnTo>
                <a:lnTo>
                  <a:pt x="11086" y="20275"/>
                </a:lnTo>
                <a:lnTo>
                  <a:pt x="11072" y="20287"/>
                </a:lnTo>
                <a:lnTo>
                  <a:pt x="11010" y="20352"/>
                </a:lnTo>
                <a:lnTo>
                  <a:pt x="11001" y="20380"/>
                </a:lnTo>
                <a:lnTo>
                  <a:pt x="11006" y="20401"/>
                </a:lnTo>
                <a:lnTo>
                  <a:pt x="11018" y="20414"/>
                </a:lnTo>
                <a:lnTo>
                  <a:pt x="11031" y="20422"/>
                </a:lnTo>
                <a:lnTo>
                  <a:pt x="11036" y="20435"/>
                </a:lnTo>
                <a:lnTo>
                  <a:pt x="11032" y="20450"/>
                </a:lnTo>
                <a:lnTo>
                  <a:pt x="11010" y="20471"/>
                </a:lnTo>
                <a:lnTo>
                  <a:pt x="11001" y="20484"/>
                </a:lnTo>
                <a:lnTo>
                  <a:pt x="10992" y="20484"/>
                </a:lnTo>
                <a:lnTo>
                  <a:pt x="10975" y="20457"/>
                </a:lnTo>
                <a:lnTo>
                  <a:pt x="10947" y="20446"/>
                </a:lnTo>
                <a:lnTo>
                  <a:pt x="10857" y="20444"/>
                </a:lnTo>
                <a:lnTo>
                  <a:pt x="10785" y="20421"/>
                </a:lnTo>
                <a:lnTo>
                  <a:pt x="10755" y="20417"/>
                </a:lnTo>
                <a:lnTo>
                  <a:pt x="10672" y="20435"/>
                </a:lnTo>
                <a:lnTo>
                  <a:pt x="10647" y="20432"/>
                </a:lnTo>
                <a:lnTo>
                  <a:pt x="10533" y="20398"/>
                </a:lnTo>
                <a:lnTo>
                  <a:pt x="10476" y="20364"/>
                </a:lnTo>
                <a:lnTo>
                  <a:pt x="10430" y="20317"/>
                </a:lnTo>
                <a:lnTo>
                  <a:pt x="10405" y="20305"/>
                </a:lnTo>
                <a:lnTo>
                  <a:pt x="10245" y="20283"/>
                </a:lnTo>
                <a:lnTo>
                  <a:pt x="10221" y="20269"/>
                </a:lnTo>
                <a:lnTo>
                  <a:pt x="10203" y="20254"/>
                </a:lnTo>
                <a:lnTo>
                  <a:pt x="10118" y="20212"/>
                </a:lnTo>
                <a:lnTo>
                  <a:pt x="9883" y="20188"/>
                </a:lnTo>
                <a:lnTo>
                  <a:pt x="9854" y="20180"/>
                </a:lnTo>
                <a:lnTo>
                  <a:pt x="9798" y="20156"/>
                </a:lnTo>
                <a:lnTo>
                  <a:pt x="9657" y="20140"/>
                </a:lnTo>
                <a:lnTo>
                  <a:pt x="9424" y="20077"/>
                </a:lnTo>
                <a:lnTo>
                  <a:pt x="9362" y="20080"/>
                </a:lnTo>
                <a:lnTo>
                  <a:pt x="9151" y="20136"/>
                </a:lnTo>
                <a:lnTo>
                  <a:pt x="9123" y="20150"/>
                </a:lnTo>
                <a:lnTo>
                  <a:pt x="9097" y="20170"/>
                </a:lnTo>
                <a:lnTo>
                  <a:pt x="9076" y="20194"/>
                </a:lnTo>
                <a:lnTo>
                  <a:pt x="9063" y="20234"/>
                </a:lnTo>
                <a:lnTo>
                  <a:pt x="9072" y="20269"/>
                </a:lnTo>
                <a:lnTo>
                  <a:pt x="9096" y="20294"/>
                </a:lnTo>
                <a:lnTo>
                  <a:pt x="9125" y="20299"/>
                </a:lnTo>
                <a:lnTo>
                  <a:pt x="9125" y="20312"/>
                </a:lnTo>
                <a:lnTo>
                  <a:pt x="8671" y="20263"/>
                </a:lnTo>
                <a:lnTo>
                  <a:pt x="8664" y="20250"/>
                </a:lnTo>
                <a:lnTo>
                  <a:pt x="8656" y="20199"/>
                </a:lnTo>
                <a:lnTo>
                  <a:pt x="8653" y="20188"/>
                </a:lnTo>
                <a:lnTo>
                  <a:pt x="8613" y="20184"/>
                </a:lnTo>
                <a:lnTo>
                  <a:pt x="8597" y="20177"/>
                </a:lnTo>
                <a:lnTo>
                  <a:pt x="8586" y="20163"/>
                </a:lnTo>
                <a:lnTo>
                  <a:pt x="8591" y="20190"/>
                </a:lnTo>
                <a:lnTo>
                  <a:pt x="8600" y="20201"/>
                </a:lnTo>
                <a:lnTo>
                  <a:pt x="8613" y="20207"/>
                </a:lnTo>
                <a:lnTo>
                  <a:pt x="8626" y="20219"/>
                </a:lnTo>
                <a:lnTo>
                  <a:pt x="8639" y="20244"/>
                </a:lnTo>
                <a:lnTo>
                  <a:pt x="8640" y="20257"/>
                </a:lnTo>
                <a:lnTo>
                  <a:pt x="8631" y="20269"/>
                </a:lnTo>
                <a:lnTo>
                  <a:pt x="8623" y="20259"/>
                </a:lnTo>
                <a:lnTo>
                  <a:pt x="8604" y="20253"/>
                </a:lnTo>
                <a:lnTo>
                  <a:pt x="8568" y="20249"/>
                </a:lnTo>
                <a:lnTo>
                  <a:pt x="8551" y="20253"/>
                </a:lnTo>
                <a:lnTo>
                  <a:pt x="8538" y="20260"/>
                </a:lnTo>
                <a:lnTo>
                  <a:pt x="8525" y="20265"/>
                </a:lnTo>
                <a:lnTo>
                  <a:pt x="8504" y="20263"/>
                </a:lnTo>
                <a:lnTo>
                  <a:pt x="8399" y="20225"/>
                </a:lnTo>
                <a:lnTo>
                  <a:pt x="8357" y="20195"/>
                </a:lnTo>
                <a:lnTo>
                  <a:pt x="8340" y="20189"/>
                </a:lnTo>
                <a:lnTo>
                  <a:pt x="8325" y="20177"/>
                </a:lnTo>
                <a:lnTo>
                  <a:pt x="8315" y="20151"/>
                </a:lnTo>
                <a:lnTo>
                  <a:pt x="8312" y="20134"/>
                </a:lnTo>
                <a:lnTo>
                  <a:pt x="8313" y="20121"/>
                </a:lnTo>
                <a:lnTo>
                  <a:pt x="8322" y="20115"/>
                </a:lnTo>
                <a:lnTo>
                  <a:pt x="8342" y="20115"/>
                </a:lnTo>
                <a:lnTo>
                  <a:pt x="8321" y="20095"/>
                </a:lnTo>
                <a:lnTo>
                  <a:pt x="8292" y="20084"/>
                </a:lnTo>
                <a:lnTo>
                  <a:pt x="8234" y="20077"/>
                </a:lnTo>
                <a:lnTo>
                  <a:pt x="8246" y="20104"/>
                </a:lnTo>
                <a:lnTo>
                  <a:pt x="8264" y="20131"/>
                </a:lnTo>
                <a:lnTo>
                  <a:pt x="8284" y="20152"/>
                </a:lnTo>
                <a:lnTo>
                  <a:pt x="8306" y="20163"/>
                </a:lnTo>
                <a:lnTo>
                  <a:pt x="8282" y="20173"/>
                </a:lnTo>
                <a:lnTo>
                  <a:pt x="8250" y="20165"/>
                </a:lnTo>
                <a:lnTo>
                  <a:pt x="8102" y="20106"/>
                </a:lnTo>
                <a:lnTo>
                  <a:pt x="8075" y="20102"/>
                </a:lnTo>
                <a:lnTo>
                  <a:pt x="8041" y="20103"/>
                </a:lnTo>
                <a:lnTo>
                  <a:pt x="8015" y="20109"/>
                </a:lnTo>
                <a:lnTo>
                  <a:pt x="7994" y="20120"/>
                </a:lnTo>
                <a:lnTo>
                  <a:pt x="7926" y="20184"/>
                </a:lnTo>
                <a:lnTo>
                  <a:pt x="7872" y="20217"/>
                </a:lnTo>
                <a:lnTo>
                  <a:pt x="7813" y="20232"/>
                </a:lnTo>
                <a:lnTo>
                  <a:pt x="7690" y="20216"/>
                </a:lnTo>
                <a:lnTo>
                  <a:pt x="7635" y="20218"/>
                </a:lnTo>
                <a:lnTo>
                  <a:pt x="7522" y="20249"/>
                </a:lnTo>
                <a:lnTo>
                  <a:pt x="7496" y="20264"/>
                </a:lnTo>
                <a:lnTo>
                  <a:pt x="7474" y="20282"/>
                </a:lnTo>
                <a:lnTo>
                  <a:pt x="7436" y="20331"/>
                </a:lnTo>
                <a:lnTo>
                  <a:pt x="7419" y="20368"/>
                </a:lnTo>
                <a:lnTo>
                  <a:pt x="7425" y="20398"/>
                </a:lnTo>
                <a:lnTo>
                  <a:pt x="7444" y="20419"/>
                </a:lnTo>
                <a:lnTo>
                  <a:pt x="7467" y="20435"/>
                </a:lnTo>
                <a:lnTo>
                  <a:pt x="7450" y="20452"/>
                </a:lnTo>
                <a:lnTo>
                  <a:pt x="7423" y="20463"/>
                </a:lnTo>
                <a:lnTo>
                  <a:pt x="7252" y="20492"/>
                </a:lnTo>
                <a:lnTo>
                  <a:pt x="7204" y="20517"/>
                </a:lnTo>
                <a:lnTo>
                  <a:pt x="7170" y="20558"/>
                </a:lnTo>
                <a:lnTo>
                  <a:pt x="7166" y="20587"/>
                </a:lnTo>
                <a:lnTo>
                  <a:pt x="7173" y="20647"/>
                </a:lnTo>
                <a:lnTo>
                  <a:pt x="7161" y="20667"/>
                </a:lnTo>
                <a:lnTo>
                  <a:pt x="7134" y="20719"/>
                </a:lnTo>
                <a:lnTo>
                  <a:pt x="7126" y="20726"/>
                </a:lnTo>
                <a:lnTo>
                  <a:pt x="7049" y="20778"/>
                </a:lnTo>
                <a:lnTo>
                  <a:pt x="6995" y="20801"/>
                </a:lnTo>
                <a:lnTo>
                  <a:pt x="6939" y="20814"/>
                </a:lnTo>
                <a:lnTo>
                  <a:pt x="6882" y="20818"/>
                </a:lnTo>
                <a:lnTo>
                  <a:pt x="6743" y="20785"/>
                </a:lnTo>
                <a:lnTo>
                  <a:pt x="6694" y="20751"/>
                </a:lnTo>
                <a:lnTo>
                  <a:pt x="6665" y="20743"/>
                </a:lnTo>
                <a:lnTo>
                  <a:pt x="6636" y="20749"/>
                </a:lnTo>
                <a:lnTo>
                  <a:pt x="6581" y="20775"/>
                </a:lnTo>
                <a:lnTo>
                  <a:pt x="6535" y="20785"/>
                </a:lnTo>
                <a:lnTo>
                  <a:pt x="6526" y="20795"/>
                </a:lnTo>
                <a:lnTo>
                  <a:pt x="6520" y="20807"/>
                </a:lnTo>
                <a:lnTo>
                  <a:pt x="6513" y="20818"/>
                </a:lnTo>
                <a:lnTo>
                  <a:pt x="6504" y="20826"/>
                </a:lnTo>
                <a:lnTo>
                  <a:pt x="6417" y="20870"/>
                </a:lnTo>
                <a:lnTo>
                  <a:pt x="6360" y="20879"/>
                </a:lnTo>
                <a:lnTo>
                  <a:pt x="6303" y="20874"/>
                </a:lnTo>
                <a:lnTo>
                  <a:pt x="6087" y="20782"/>
                </a:lnTo>
                <a:lnTo>
                  <a:pt x="6035" y="20768"/>
                </a:lnTo>
                <a:lnTo>
                  <a:pt x="5907" y="20755"/>
                </a:lnTo>
                <a:lnTo>
                  <a:pt x="5845" y="20764"/>
                </a:lnTo>
                <a:lnTo>
                  <a:pt x="5792" y="20793"/>
                </a:lnTo>
                <a:lnTo>
                  <a:pt x="5801" y="20793"/>
                </a:lnTo>
                <a:lnTo>
                  <a:pt x="5726" y="20818"/>
                </a:lnTo>
                <a:lnTo>
                  <a:pt x="5702" y="20831"/>
                </a:lnTo>
                <a:lnTo>
                  <a:pt x="5737" y="20838"/>
                </a:lnTo>
                <a:lnTo>
                  <a:pt x="5769" y="20866"/>
                </a:lnTo>
                <a:lnTo>
                  <a:pt x="5785" y="20903"/>
                </a:lnTo>
                <a:lnTo>
                  <a:pt x="5773" y="20941"/>
                </a:lnTo>
                <a:lnTo>
                  <a:pt x="5749" y="20953"/>
                </a:lnTo>
                <a:lnTo>
                  <a:pt x="5517" y="20904"/>
                </a:lnTo>
                <a:lnTo>
                  <a:pt x="5332" y="20933"/>
                </a:lnTo>
                <a:lnTo>
                  <a:pt x="5277" y="20963"/>
                </a:lnTo>
                <a:lnTo>
                  <a:pt x="5232" y="21004"/>
                </a:lnTo>
                <a:lnTo>
                  <a:pt x="5160" y="21115"/>
                </a:lnTo>
                <a:lnTo>
                  <a:pt x="5135" y="21142"/>
                </a:lnTo>
                <a:lnTo>
                  <a:pt x="5110" y="21154"/>
                </a:lnTo>
                <a:lnTo>
                  <a:pt x="5092" y="21158"/>
                </a:lnTo>
                <a:lnTo>
                  <a:pt x="5083" y="21170"/>
                </a:lnTo>
                <a:lnTo>
                  <a:pt x="5075" y="21186"/>
                </a:lnTo>
                <a:lnTo>
                  <a:pt x="5062" y="21203"/>
                </a:lnTo>
                <a:lnTo>
                  <a:pt x="5050" y="21210"/>
                </a:lnTo>
                <a:lnTo>
                  <a:pt x="5008" y="21229"/>
                </a:lnTo>
                <a:lnTo>
                  <a:pt x="4986" y="21246"/>
                </a:lnTo>
                <a:lnTo>
                  <a:pt x="4963" y="21272"/>
                </a:lnTo>
                <a:lnTo>
                  <a:pt x="4943" y="21302"/>
                </a:lnTo>
                <a:lnTo>
                  <a:pt x="4935" y="21333"/>
                </a:lnTo>
                <a:lnTo>
                  <a:pt x="4921" y="21327"/>
                </a:lnTo>
                <a:lnTo>
                  <a:pt x="4889" y="21337"/>
                </a:lnTo>
                <a:lnTo>
                  <a:pt x="4836" y="21364"/>
                </a:lnTo>
                <a:lnTo>
                  <a:pt x="4738" y="21445"/>
                </a:lnTo>
                <a:lnTo>
                  <a:pt x="4701" y="21503"/>
                </a:lnTo>
                <a:lnTo>
                  <a:pt x="4719" y="21551"/>
                </a:lnTo>
                <a:lnTo>
                  <a:pt x="4719" y="21562"/>
                </a:lnTo>
                <a:lnTo>
                  <a:pt x="4698" y="21569"/>
                </a:lnTo>
                <a:lnTo>
                  <a:pt x="4663" y="21594"/>
                </a:lnTo>
                <a:lnTo>
                  <a:pt x="4642" y="21600"/>
                </a:lnTo>
                <a:lnTo>
                  <a:pt x="4621" y="21596"/>
                </a:lnTo>
                <a:lnTo>
                  <a:pt x="4600" y="21587"/>
                </a:lnTo>
                <a:lnTo>
                  <a:pt x="4581" y="21576"/>
                </a:lnTo>
                <a:lnTo>
                  <a:pt x="4499" y="21505"/>
                </a:lnTo>
                <a:lnTo>
                  <a:pt x="4480" y="21483"/>
                </a:lnTo>
                <a:lnTo>
                  <a:pt x="4457" y="21468"/>
                </a:lnTo>
                <a:lnTo>
                  <a:pt x="4246" y="21476"/>
                </a:lnTo>
                <a:lnTo>
                  <a:pt x="4227" y="21481"/>
                </a:lnTo>
                <a:lnTo>
                  <a:pt x="4204" y="21506"/>
                </a:lnTo>
                <a:lnTo>
                  <a:pt x="4187" y="21513"/>
                </a:lnTo>
                <a:lnTo>
                  <a:pt x="4172" y="21509"/>
                </a:lnTo>
                <a:lnTo>
                  <a:pt x="4164" y="21498"/>
                </a:lnTo>
                <a:lnTo>
                  <a:pt x="4158" y="21485"/>
                </a:lnTo>
                <a:lnTo>
                  <a:pt x="4152" y="21476"/>
                </a:lnTo>
                <a:lnTo>
                  <a:pt x="4085" y="21429"/>
                </a:lnTo>
                <a:lnTo>
                  <a:pt x="3985" y="21314"/>
                </a:lnTo>
                <a:lnTo>
                  <a:pt x="3918" y="21269"/>
                </a:lnTo>
                <a:lnTo>
                  <a:pt x="3897" y="21251"/>
                </a:lnTo>
                <a:lnTo>
                  <a:pt x="3876" y="21222"/>
                </a:lnTo>
                <a:lnTo>
                  <a:pt x="3852" y="21201"/>
                </a:lnTo>
                <a:lnTo>
                  <a:pt x="3820" y="21196"/>
                </a:lnTo>
                <a:lnTo>
                  <a:pt x="3789" y="21206"/>
                </a:lnTo>
                <a:lnTo>
                  <a:pt x="3764" y="21229"/>
                </a:lnTo>
                <a:lnTo>
                  <a:pt x="3752" y="21220"/>
                </a:lnTo>
                <a:lnTo>
                  <a:pt x="3741" y="21217"/>
                </a:lnTo>
                <a:lnTo>
                  <a:pt x="3729" y="21220"/>
                </a:lnTo>
                <a:lnTo>
                  <a:pt x="3718" y="21229"/>
                </a:lnTo>
                <a:lnTo>
                  <a:pt x="3723" y="21209"/>
                </a:lnTo>
                <a:lnTo>
                  <a:pt x="3801" y="21086"/>
                </a:lnTo>
                <a:lnTo>
                  <a:pt x="3808" y="21066"/>
                </a:lnTo>
                <a:lnTo>
                  <a:pt x="3801" y="21016"/>
                </a:lnTo>
                <a:lnTo>
                  <a:pt x="3780" y="20959"/>
                </a:lnTo>
                <a:lnTo>
                  <a:pt x="3754" y="20905"/>
                </a:lnTo>
                <a:lnTo>
                  <a:pt x="3728" y="20867"/>
                </a:lnTo>
                <a:lnTo>
                  <a:pt x="3709" y="20852"/>
                </a:lnTo>
                <a:lnTo>
                  <a:pt x="3693" y="20847"/>
                </a:lnTo>
                <a:lnTo>
                  <a:pt x="3601" y="20868"/>
                </a:lnTo>
                <a:lnTo>
                  <a:pt x="3520" y="20862"/>
                </a:lnTo>
                <a:lnTo>
                  <a:pt x="3502" y="20856"/>
                </a:lnTo>
                <a:lnTo>
                  <a:pt x="3484" y="20836"/>
                </a:lnTo>
                <a:lnTo>
                  <a:pt x="3461" y="20785"/>
                </a:lnTo>
                <a:lnTo>
                  <a:pt x="3440" y="20768"/>
                </a:lnTo>
                <a:lnTo>
                  <a:pt x="3440" y="20756"/>
                </a:lnTo>
                <a:lnTo>
                  <a:pt x="3474" y="20749"/>
                </a:lnTo>
                <a:lnTo>
                  <a:pt x="3489" y="20723"/>
                </a:lnTo>
                <a:lnTo>
                  <a:pt x="3498" y="20685"/>
                </a:lnTo>
                <a:lnTo>
                  <a:pt x="3512" y="20644"/>
                </a:lnTo>
                <a:lnTo>
                  <a:pt x="3489" y="20659"/>
                </a:lnTo>
                <a:lnTo>
                  <a:pt x="3458" y="20719"/>
                </a:lnTo>
                <a:lnTo>
                  <a:pt x="3444" y="20732"/>
                </a:lnTo>
                <a:lnTo>
                  <a:pt x="3343" y="20724"/>
                </a:lnTo>
                <a:lnTo>
                  <a:pt x="3326" y="20726"/>
                </a:lnTo>
                <a:lnTo>
                  <a:pt x="3288" y="20741"/>
                </a:lnTo>
                <a:lnTo>
                  <a:pt x="3161" y="20766"/>
                </a:lnTo>
                <a:lnTo>
                  <a:pt x="3133" y="20787"/>
                </a:lnTo>
                <a:lnTo>
                  <a:pt x="3127" y="20802"/>
                </a:lnTo>
                <a:lnTo>
                  <a:pt x="3115" y="20806"/>
                </a:lnTo>
                <a:lnTo>
                  <a:pt x="3100" y="20802"/>
                </a:lnTo>
                <a:lnTo>
                  <a:pt x="3088" y="20793"/>
                </a:lnTo>
                <a:lnTo>
                  <a:pt x="3075" y="20771"/>
                </a:lnTo>
                <a:lnTo>
                  <a:pt x="3077" y="20754"/>
                </a:lnTo>
                <a:lnTo>
                  <a:pt x="3088" y="20732"/>
                </a:lnTo>
                <a:lnTo>
                  <a:pt x="3079" y="20672"/>
                </a:lnTo>
                <a:lnTo>
                  <a:pt x="3078" y="20658"/>
                </a:lnTo>
                <a:lnTo>
                  <a:pt x="3083" y="20638"/>
                </a:lnTo>
                <a:lnTo>
                  <a:pt x="3089" y="20629"/>
                </a:lnTo>
                <a:lnTo>
                  <a:pt x="3096" y="20622"/>
                </a:lnTo>
                <a:lnTo>
                  <a:pt x="3106" y="20607"/>
                </a:lnTo>
                <a:lnTo>
                  <a:pt x="3117" y="20572"/>
                </a:lnTo>
                <a:lnTo>
                  <a:pt x="3115" y="20546"/>
                </a:lnTo>
                <a:lnTo>
                  <a:pt x="3096" y="20484"/>
                </a:lnTo>
                <a:lnTo>
                  <a:pt x="3094" y="20447"/>
                </a:lnTo>
                <a:lnTo>
                  <a:pt x="3106" y="20430"/>
                </a:lnTo>
                <a:lnTo>
                  <a:pt x="3124" y="20415"/>
                </a:lnTo>
                <a:lnTo>
                  <a:pt x="3141" y="20384"/>
                </a:lnTo>
                <a:lnTo>
                  <a:pt x="3086" y="20289"/>
                </a:lnTo>
                <a:lnTo>
                  <a:pt x="3065" y="20275"/>
                </a:lnTo>
                <a:lnTo>
                  <a:pt x="2987" y="20253"/>
                </a:lnTo>
                <a:lnTo>
                  <a:pt x="2863" y="20239"/>
                </a:lnTo>
                <a:lnTo>
                  <a:pt x="2742" y="20246"/>
                </a:lnTo>
                <a:lnTo>
                  <a:pt x="2723" y="20256"/>
                </a:lnTo>
                <a:lnTo>
                  <a:pt x="2712" y="20265"/>
                </a:lnTo>
                <a:lnTo>
                  <a:pt x="2664" y="20287"/>
                </a:lnTo>
                <a:lnTo>
                  <a:pt x="2642" y="20306"/>
                </a:lnTo>
                <a:lnTo>
                  <a:pt x="2630" y="20319"/>
                </a:lnTo>
                <a:lnTo>
                  <a:pt x="2618" y="20337"/>
                </a:lnTo>
                <a:lnTo>
                  <a:pt x="2599" y="20360"/>
                </a:lnTo>
                <a:lnTo>
                  <a:pt x="2593" y="20373"/>
                </a:lnTo>
                <a:lnTo>
                  <a:pt x="2591" y="20398"/>
                </a:lnTo>
                <a:lnTo>
                  <a:pt x="2595" y="20417"/>
                </a:lnTo>
                <a:lnTo>
                  <a:pt x="2601" y="20426"/>
                </a:lnTo>
                <a:lnTo>
                  <a:pt x="2610" y="20434"/>
                </a:lnTo>
                <a:lnTo>
                  <a:pt x="2618" y="20446"/>
                </a:lnTo>
                <a:lnTo>
                  <a:pt x="2636" y="20521"/>
                </a:lnTo>
                <a:lnTo>
                  <a:pt x="2638" y="20539"/>
                </a:lnTo>
                <a:lnTo>
                  <a:pt x="2639" y="20555"/>
                </a:lnTo>
                <a:lnTo>
                  <a:pt x="2627" y="20675"/>
                </a:lnTo>
                <a:lnTo>
                  <a:pt x="2633" y="20712"/>
                </a:lnTo>
                <a:lnTo>
                  <a:pt x="2655" y="20732"/>
                </a:lnTo>
                <a:lnTo>
                  <a:pt x="2630" y="20740"/>
                </a:lnTo>
                <a:lnTo>
                  <a:pt x="2598" y="20720"/>
                </a:lnTo>
                <a:lnTo>
                  <a:pt x="2567" y="20687"/>
                </a:lnTo>
                <a:lnTo>
                  <a:pt x="2547" y="20658"/>
                </a:lnTo>
                <a:lnTo>
                  <a:pt x="2515" y="20586"/>
                </a:lnTo>
                <a:lnTo>
                  <a:pt x="2511" y="20565"/>
                </a:lnTo>
                <a:lnTo>
                  <a:pt x="2512" y="20553"/>
                </a:lnTo>
                <a:lnTo>
                  <a:pt x="2518" y="20529"/>
                </a:lnTo>
                <a:lnTo>
                  <a:pt x="2520" y="20514"/>
                </a:lnTo>
                <a:lnTo>
                  <a:pt x="2517" y="20508"/>
                </a:lnTo>
                <a:lnTo>
                  <a:pt x="2511" y="20503"/>
                </a:lnTo>
                <a:lnTo>
                  <a:pt x="2506" y="20500"/>
                </a:lnTo>
                <a:lnTo>
                  <a:pt x="2502" y="20496"/>
                </a:lnTo>
                <a:lnTo>
                  <a:pt x="2489" y="20449"/>
                </a:lnTo>
                <a:lnTo>
                  <a:pt x="2478" y="20429"/>
                </a:lnTo>
                <a:lnTo>
                  <a:pt x="2440" y="20414"/>
                </a:lnTo>
                <a:lnTo>
                  <a:pt x="2428" y="20397"/>
                </a:lnTo>
                <a:lnTo>
                  <a:pt x="2425" y="20374"/>
                </a:lnTo>
                <a:lnTo>
                  <a:pt x="2429" y="20349"/>
                </a:lnTo>
                <a:lnTo>
                  <a:pt x="2439" y="20335"/>
                </a:lnTo>
                <a:lnTo>
                  <a:pt x="2451" y="20329"/>
                </a:lnTo>
                <a:lnTo>
                  <a:pt x="2461" y="20320"/>
                </a:lnTo>
                <a:lnTo>
                  <a:pt x="2466" y="20293"/>
                </a:lnTo>
                <a:lnTo>
                  <a:pt x="2466" y="20269"/>
                </a:lnTo>
                <a:lnTo>
                  <a:pt x="2469" y="20249"/>
                </a:lnTo>
                <a:lnTo>
                  <a:pt x="2474" y="20232"/>
                </a:lnTo>
                <a:lnTo>
                  <a:pt x="2484" y="20212"/>
                </a:lnTo>
                <a:lnTo>
                  <a:pt x="2465" y="20215"/>
                </a:lnTo>
                <a:lnTo>
                  <a:pt x="2457" y="20219"/>
                </a:lnTo>
                <a:lnTo>
                  <a:pt x="2447" y="20226"/>
                </a:lnTo>
                <a:lnTo>
                  <a:pt x="2428" y="20192"/>
                </a:lnTo>
                <a:lnTo>
                  <a:pt x="2426" y="20166"/>
                </a:lnTo>
                <a:lnTo>
                  <a:pt x="2437" y="20142"/>
                </a:lnTo>
                <a:lnTo>
                  <a:pt x="2457" y="20115"/>
                </a:lnTo>
                <a:lnTo>
                  <a:pt x="2475" y="20082"/>
                </a:lnTo>
                <a:lnTo>
                  <a:pt x="2489" y="20017"/>
                </a:lnTo>
                <a:lnTo>
                  <a:pt x="2502" y="19979"/>
                </a:lnTo>
                <a:lnTo>
                  <a:pt x="2545" y="19940"/>
                </a:lnTo>
                <a:lnTo>
                  <a:pt x="2595" y="19941"/>
                </a:lnTo>
                <a:lnTo>
                  <a:pt x="2637" y="19934"/>
                </a:lnTo>
                <a:lnTo>
                  <a:pt x="2655" y="19868"/>
                </a:lnTo>
                <a:lnTo>
                  <a:pt x="2649" y="19833"/>
                </a:lnTo>
                <a:lnTo>
                  <a:pt x="2624" y="19787"/>
                </a:lnTo>
                <a:lnTo>
                  <a:pt x="2618" y="19763"/>
                </a:lnTo>
                <a:lnTo>
                  <a:pt x="2615" y="19728"/>
                </a:lnTo>
                <a:lnTo>
                  <a:pt x="2580" y="19569"/>
                </a:lnTo>
                <a:lnTo>
                  <a:pt x="2546" y="19490"/>
                </a:lnTo>
                <a:lnTo>
                  <a:pt x="2539" y="19455"/>
                </a:lnTo>
                <a:lnTo>
                  <a:pt x="2527" y="19449"/>
                </a:lnTo>
                <a:lnTo>
                  <a:pt x="2466" y="19364"/>
                </a:lnTo>
                <a:lnTo>
                  <a:pt x="2444" y="19348"/>
                </a:lnTo>
                <a:lnTo>
                  <a:pt x="2434" y="19337"/>
                </a:lnTo>
                <a:lnTo>
                  <a:pt x="2429" y="19322"/>
                </a:lnTo>
                <a:lnTo>
                  <a:pt x="2429" y="19248"/>
                </a:lnTo>
                <a:lnTo>
                  <a:pt x="2426" y="19211"/>
                </a:lnTo>
                <a:lnTo>
                  <a:pt x="2417" y="19180"/>
                </a:lnTo>
                <a:lnTo>
                  <a:pt x="2384" y="19119"/>
                </a:lnTo>
                <a:lnTo>
                  <a:pt x="2347" y="19072"/>
                </a:lnTo>
                <a:lnTo>
                  <a:pt x="2205" y="18959"/>
                </a:lnTo>
                <a:lnTo>
                  <a:pt x="2217" y="18930"/>
                </a:lnTo>
                <a:lnTo>
                  <a:pt x="2210" y="18893"/>
                </a:lnTo>
                <a:lnTo>
                  <a:pt x="2177" y="18824"/>
                </a:lnTo>
                <a:lnTo>
                  <a:pt x="2160" y="18777"/>
                </a:lnTo>
                <a:lnTo>
                  <a:pt x="2128" y="18727"/>
                </a:lnTo>
                <a:lnTo>
                  <a:pt x="2124" y="18709"/>
                </a:lnTo>
                <a:lnTo>
                  <a:pt x="2111" y="18685"/>
                </a:lnTo>
                <a:lnTo>
                  <a:pt x="2051" y="18619"/>
                </a:lnTo>
                <a:lnTo>
                  <a:pt x="2029" y="18605"/>
                </a:lnTo>
                <a:lnTo>
                  <a:pt x="2001" y="18593"/>
                </a:lnTo>
                <a:lnTo>
                  <a:pt x="1983" y="18564"/>
                </a:lnTo>
                <a:lnTo>
                  <a:pt x="1968" y="18531"/>
                </a:lnTo>
                <a:lnTo>
                  <a:pt x="1953" y="18507"/>
                </a:lnTo>
                <a:lnTo>
                  <a:pt x="1987" y="18487"/>
                </a:lnTo>
                <a:lnTo>
                  <a:pt x="2006" y="18482"/>
                </a:lnTo>
                <a:lnTo>
                  <a:pt x="2020" y="18488"/>
                </a:lnTo>
                <a:lnTo>
                  <a:pt x="2030" y="18509"/>
                </a:lnTo>
                <a:lnTo>
                  <a:pt x="2038" y="18528"/>
                </a:lnTo>
                <a:lnTo>
                  <a:pt x="2046" y="18545"/>
                </a:lnTo>
                <a:lnTo>
                  <a:pt x="2062" y="18557"/>
                </a:lnTo>
                <a:lnTo>
                  <a:pt x="2056" y="18576"/>
                </a:lnTo>
                <a:lnTo>
                  <a:pt x="2065" y="18591"/>
                </a:lnTo>
                <a:lnTo>
                  <a:pt x="2101" y="18623"/>
                </a:lnTo>
                <a:lnTo>
                  <a:pt x="2126" y="18662"/>
                </a:lnTo>
                <a:lnTo>
                  <a:pt x="2143" y="18683"/>
                </a:lnTo>
                <a:lnTo>
                  <a:pt x="2160" y="18691"/>
                </a:lnTo>
                <a:lnTo>
                  <a:pt x="2180" y="18676"/>
                </a:lnTo>
                <a:lnTo>
                  <a:pt x="2175" y="18657"/>
                </a:lnTo>
                <a:lnTo>
                  <a:pt x="2146" y="18623"/>
                </a:lnTo>
                <a:lnTo>
                  <a:pt x="2139" y="18608"/>
                </a:lnTo>
                <a:lnTo>
                  <a:pt x="2137" y="18578"/>
                </a:lnTo>
                <a:lnTo>
                  <a:pt x="2133" y="18566"/>
                </a:lnTo>
                <a:lnTo>
                  <a:pt x="2127" y="18562"/>
                </a:lnTo>
                <a:lnTo>
                  <a:pt x="2112" y="18560"/>
                </a:lnTo>
                <a:lnTo>
                  <a:pt x="2106" y="18557"/>
                </a:lnTo>
                <a:lnTo>
                  <a:pt x="2077" y="18523"/>
                </a:lnTo>
                <a:lnTo>
                  <a:pt x="2066" y="18506"/>
                </a:lnTo>
                <a:lnTo>
                  <a:pt x="2062" y="18488"/>
                </a:lnTo>
                <a:lnTo>
                  <a:pt x="2066" y="18412"/>
                </a:lnTo>
                <a:lnTo>
                  <a:pt x="2062" y="18385"/>
                </a:lnTo>
                <a:lnTo>
                  <a:pt x="2043" y="18350"/>
                </a:lnTo>
                <a:lnTo>
                  <a:pt x="2011" y="18333"/>
                </a:lnTo>
                <a:lnTo>
                  <a:pt x="1974" y="18329"/>
                </a:lnTo>
                <a:lnTo>
                  <a:pt x="1934" y="18337"/>
                </a:lnTo>
                <a:lnTo>
                  <a:pt x="1946" y="18365"/>
                </a:lnTo>
                <a:lnTo>
                  <a:pt x="1953" y="18374"/>
                </a:lnTo>
                <a:lnTo>
                  <a:pt x="1937" y="18378"/>
                </a:lnTo>
                <a:lnTo>
                  <a:pt x="1923" y="18386"/>
                </a:lnTo>
                <a:lnTo>
                  <a:pt x="1898" y="18410"/>
                </a:lnTo>
                <a:lnTo>
                  <a:pt x="1883" y="18391"/>
                </a:lnTo>
                <a:lnTo>
                  <a:pt x="1875" y="18372"/>
                </a:lnTo>
                <a:lnTo>
                  <a:pt x="1872" y="18356"/>
                </a:lnTo>
                <a:lnTo>
                  <a:pt x="1871" y="18343"/>
                </a:lnTo>
                <a:lnTo>
                  <a:pt x="1867" y="18328"/>
                </a:lnTo>
                <a:lnTo>
                  <a:pt x="1857" y="18312"/>
                </a:lnTo>
                <a:lnTo>
                  <a:pt x="1853" y="18292"/>
                </a:lnTo>
                <a:lnTo>
                  <a:pt x="1862" y="18265"/>
                </a:lnTo>
                <a:lnTo>
                  <a:pt x="1855" y="18251"/>
                </a:lnTo>
                <a:lnTo>
                  <a:pt x="1840" y="18200"/>
                </a:lnTo>
                <a:lnTo>
                  <a:pt x="1831" y="18160"/>
                </a:lnTo>
                <a:lnTo>
                  <a:pt x="1830" y="18146"/>
                </a:lnTo>
                <a:lnTo>
                  <a:pt x="1835" y="18131"/>
                </a:lnTo>
                <a:lnTo>
                  <a:pt x="1848" y="18112"/>
                </a:lnTo>
                <a:lnTo>
                  <a:pt x="1856" y="18090"/>
                </a:lnTo>
                <a:lnTo>
                  <a:pt x="1848" y="18069"/>
                </a:lnTo>
                <a:lnTo>
                  <a:pt x="1818" y="18023"/>
                </a:lnTo>
                <a:lnTo>
                  <a:pt x="1811" y="18018"/>
                </a:lnTo>
                <a:lnTo>
                  <a:pt x="1806" y="18011"/>
                </a:lnTo>
                <a:lnTo>
                  <a:pt x="1807" y="17996"/>
                </a:lnTo>
                <a:lnTo>
                  <a:pt x="1812" y="17994"/>
                </a:lnTo>
                <a:lnTo>
                  <a:pt x="1822" y="17997"/>
                </a:lnTo>
                <a:lnTo>
                  <a:pt x="1831" y="17997"/>
                </a:lnTo>
                <a:lnTo>
                  <a:pt x="1835" y="17990"/>
                </a:lnTo>
                <a:lnTo>
                  <a:pt x="1839" y="17984"/>
                </a:lnTo>
                <a:lnTo>
                  <a:pt x="1859" y="17964"/>
                </a:lnTo>
                <a:lnTo>
                  <a:pt x="1867" y="17960"/>
                </a:lnTo>
                <a:lnTo>
                  <a:pt x="1877" y="17957"/>
                </a:lnTo>
                <a:lnTo>
                  <a:pt x="1880" y="17951"/>
                </a:lnTo>
                <a:lnTo>
                  <a:pt x="1880" y="17941"/>
                </a:lnTo>
                <a:lnTo>
                  <a:pt x="1885" y="17929"/>
                </a:lnTo>
                <a:lnTo>
                  <a:pt x="1886" y="17916"/>
                </a:lnTo>
                <a:lnTo>
                  <a:pt x="1884" y="17861"/>
                </a:lnTo>
                <a:lnTo>
                  <a:pt x="1888" y="17838"/>
                </a:lnTo>
                <a:lnTo>
                  <a:pt x="1906" y="17822"/>
                </a:lnTo>
                <a:lnTo>
                  <a:pt x="1938" y="17808"/>
                </a:lnTo>
                <a:lnTo>
                  <a:pt x="1970" y="17799"/>
                </a:lnTo>
                <a:lnTo>
                  <a:pt x="1989" y="17801"/>
                </a:lnTo>
                <a:lnTo>
                  <a:pt x="1979" y="17814"/>
                </a:lnTo>
                <a:lnTo>
                  <a:pt x="1995" y="17841"/>
                </a:lnTo>
                <a:lnTo>
                  <a:pt x="2062" y="17911"/>
                </a:lnTo>
                <a:lnTo>
                  <a:pt x="2118" y="17937"/>
                </a:lnTo>
                <a:lnTo>
                  <a:pt x="2168" y="17922"/>
                </a:lnTo>
                <a:lnTo>
                  <a:pt x="2213" y="17883"/>
                </a:lnTo>
                <a:lnTo>
                  <a:pt x="2371" y="17700"/>
                </a:lnTo>
                <a:lnTo>
                  <a:pt x="2402" y="17631"/>
                </a:lnTo>
                <a:lnTo>
                  <a:pt x="2421" y="17567"/>
                </a:lnTo>
                <a:lnTo>
                  <a:pt x="2452" y="17423"/>
                </a:lnTo>
                <a:lnTo>
                  <a:pt x="2457" y="17353"/>
                </a:lnTo>
                <a:lnTo>
                  <a:pt x="2451" y="17230"/>
                </a:lnTo>
                <a:lnTo>
                  <a:pt x="2443" y="17202"/>
                </a:lnTo>
                <a:lnTo>
                  <a:pt x="2427" y="17162"/>
                </a:lnTo>
                <a:lnTo>
                  <a:pt x="2434" y="17134"/>
                </a:lnTo>
                <a:lnTo>
                  <a:pt x="2466" y="17087"/>
                </a:lnTo>
                <a:lnTo>
                  <a:pt x="2472" y="17015"/>
                </a:lnTo>
                <a:lnTo>
                  <a:pt x="2421" y="16784"/>
                </a:lnTo>
                <a:lnTo>
                  <a:pt x="2406" y="16597"/>
                </a:lnTo>
                <a:lnTo>
                  <a:pt x="2383" y="16521"/>
                </a:lnTo>
                <a:lnTo>
                  <a:pt x="2375" y="16482"/>
                </a:lnTo>
                <a:lnTo>
                  <a:pt x="2378" y="16405"/>
                </a:lnTo>
                <a:lnTo>
                  <a:pt x="2376" y="16369"/>
                </a:lnTo>
                <a:lnTo>
                  <a:pt x="2362" y="16333"/>
                </a:lnTo>
                <a:lnTo>
                  <a:pt x="2345" y="16308"/>
                </a:lnTo>
                <a:lnTo>
                  <a:pt x="2331" y="16278"/>
                </a:lnTo>
                <a:lnTo>
                  <a:pt x="2322" y="16255"/>
                </a:lnTo>
                <a:lnTo>
                  <a:pt x="2321" y="16239"/>
                </a:lnTo>
                <a:lnTo>
                  <a:pt x="2323" y="16225"/>
                </a:lnTo>
                <a:lnTo>
                  <a:pt x="2321" y="16206"/>
                </a:lnTo>
                <a:lnTo>
                  <a:pt x="2293" y="16084"/>
                </a:lnTo>
                <a:lnTo>
                  <a:pt x="2271" y="16025"/>
                </a:lnTo>
                <a:lnTo>
                  <a:pt x="2239" y="15966"/>
                </a:lnTo>
                <a:lnTo>
                  <a:pt x="2178" y="15877"/>
                </a:lnTo>
                <a:lnTo>
                  <a:pt x="2168" y="15852"/>
                </a:lnTo>
                <a:lnTo>
                  <a:pt x="2166" y="15839"/>
                </a:lnTo>
                <a:lnTo>
                  <a:pt x="2106" y="15739"/>
                </a:lnTo>
                <a:lnTo>
                  <a:pt x="2043" y="15664"/>
                </a:lnTo>
                <a:lnTo>
                  <a:pt x="2033" y="15637"/>
                </a:lnTo>
                <a:lnTo>
                  <a:pt x="2024" y="15604"/>
                </a:lnTo>
                <a:lnTo>
                  <a:pt x="2004" y="15578"/>
                </a:lnTo>
                <a:lnTo>
                  <a:pt x="1961" y="15534"/>
                </a:lnTo>
                <a:lnTo>
                  <a:pt x="1910" y="15442"/>
                </a:lnTo>
                <a:lnTo>
                  <a:pt x="1873" y="15409"/>
                </a:lnTo>
                <a:lnTo>
                  <a:pt x="1860" y="15366"/>
                </a:lnTo>
                <a:lnTo>
                  <a:pt x="1844" y="15283"/>
                </a:lnTo>
                <a:lnTo>
                  <a:pt x="1828" y="15262"/>
                </a:lnTo>
                <a:lnTo>
                  <a:pt x="1774" y="15212"/>
                </a:lnTo>
                <a:lnTo>
                  <a:pt x="1762" y="15194"/>
                </a:lnTo>
                <a:lnTo>
                  <a:pt x="1755" y="15172"/>
                </a:lnTo>
                <a:lnTo>
                  <a:pt x="1684" y="15038"/>
                </a:lnTo>
                <a:lnTo>
                  <a:pt x="1677" y="15033"/>
                </a:lnTo>
                <a:lnTo>
                  <a:pt x="1664" y="14990"/>
                </a:lnTo>
                <a:lnTo>
                  <a:pt x="1659" y="14978"/>
                </a:lnTo>
                <a:lnTo>
                  <a:pt x="1642" y="14948"/>
                </a:lnTo>
                <a:lnTo>
                  <a:pt x="1614" y="14871"/>
                </a:lnTo>
                <a:lnTo>
                  <a:pt x="1601" y="14841"/>
                </a:lnTo>
                <a:lnTo>
                  <a:pt x="1509" y="14693"/>
                </a:lnTo>
                <a:lnTo>
                  <a:pt x="1436" y="14527"/>
                </a:lnTo>
                <a:lnTo>
                  <a:pt x="1429" y="14502"/>
                </a:lnTo>
                <a:lnTo>
                  <a:pt x="1418" y="14438"/>
                </a:lnTo>
                <a:lnTo>
                  <a:pt x="1402" y="14378"/>
                </a:lnTo>
                <a:lnTo>
                  <a:pt x="1325" y="14257"/>
                </a:lnTo>
                <a:lnTo>
                  <a:pt x="1289" y="14181"/>
                </a:lnTo>
                <a:lnTo>
                  <a:pt x="1294" y="14116"/>
                </a:lnTo>
                <a:lnTo>
                  <a:pt x="1262" y="14073"/>
                </a:lnTo>
                <a:lnTo>
                  <a:pt x="1188" y="13919"/>
                </a:lnTo>
                <a:lnTo>
                  <a:pt x="1177" y="13879"/>
                </a:lnTo>
                <a:lnTo>
                  <a:pt x="1152" y="13845"/>
                </a:lnTo>
                <a:lnTo>
                  <a:pt x="1068" y="13677"/>
                </a:lnTo>
                <a:lnTo>
                  <a:pt x="1062" y="13660"/>
                </a:lnTo>
                <a:lnTo>
                  <a:pt x="1058" y="13615"/>
                </a:lnTo>
                <a:lnTo>
                  <a:pt x="1047" y="13560"/>
                </a:lnTo>
                <a:lnTo>
                  <a:pt x="1042" y="13546"/>
                </a:lnTo>
                <a:lnTo>
                  <a:pt x="1038" y="13501"/>
                </a:lnTo>
                <a:lnTo>
                  <a:pt x="969" y="13363"/>
                </a:lnTo>
                <a:lnTo>
                  <a:pt x="951" y="13305"/>
                </a:lnTo>
                <a:lnTo>
                  <a:pt x="946" y="13238"/>
                </a:lnTo>
                <a:lnTo>
                  <a:pt x="916" y="13100"/>
                </a:lnTo>
                <a:lnTo>
                  <a:pt x="833" y="12880"/>
                </a:lnTo>
                <a:lnTo>
                  <a:pt x="825" y="12821"/>
                </a:lnTo>
                <a:lnTo>
                  <a:pt x="822" y="12813"/>
                </a:lnTo>
                <a:lnTo>
                  <a:pt x="816" y="12804"/>
                </a:lnTo>
                <a:lnTo>
                  <a:pt x="810" y="12792"/>
                </a:lnTo>
                <a:lnTo>
                  <a:pt x="807" y="12774"/>
                </a:lnTo>
                <a:lnTo>
                  <a:pt x="806" y="12756"/>
                </a:lnTo>
                <a:lnTo>
                  <a:pt x="771" y="12614"/>
                </a:lnTo>
                <a:lnTo>
                  <a:pt x="779" y="12614"/>
                </a:lnTo>
                <a:lnTo>
                  <a:pt x="773" y="12592"/>
                </a:lnTo>
                <a:lnTo>
                  <a:pt x="773" y="12546"/>
                </a:lnTo>
                <a:lnTo>
                  <a:pt x="771" y="12522"/>
                </a:lnTo>
                <a:lnTo>
                  <a:pt x="739" y="12423"/>
                </a:lnTo>
                <a:lnTo>
                  <a:pt x="739" y="12404"/>
                </a:lnTo>
                <a:lnTo>
                  <a:pt x="722" y="12389"/>
                </a:lnTo>
                <a:lnTo>
                  <a:pt x="713" y="12352"/>
                </a:lnTo>
                <a:lnTo>
                  <a:pt x="707" y="12287"/>
                </a:lnTo>
                <a:lnTo>
                  <a:pt x="669" y="12164"/>
                </a:lnTo>
                <a:lnTo>
                  <a:pt x="659" y="12145"/>
                </a:lnTo>
                <a:lnTo>
                  <a:pt x="610" y="11976"/>
                </a:lnTo>
                <a:lnTo>
                  <a:pt x="605" y="11965"/>
                </a:lnTo>
                <a:lnTo>
                  <a:pt x="579" y="11933"/>
                </a:lnTo>
                <a:lnTo>
                  <a:pt x="573" y="11916"/>
                </a:lnTo>
                <a:lnTo>
                  <a:pt x="570" y="11908"/>
                </a:lnTo>
                <a:lnTo>
                  <a:pt x="546" y="11875"/>
                </a:lnTo>
                <a:lnTo>
                  <a:pt x="518" y="11772"/>
                </a:lnTo>
                <a:lnTo>
                  <a:pt x="510" y="11756"/>
                </a:lnTo>
                <a:lnTo>
                  <a:pt x="497" y="11740"/>
                </a:lnTo>
                <a:lnTo>
                  <a:pt x="491" y="11726"/>
                </a:lnTo>
                <a:lnTo>
                  <a:pt x="492" y="11686"/>
                </a:lnTo>
                <a:lnTo>
                  <a:pt x="488" y="11670"/>
                </a:lnTo>
                <a:lnTo>
                  <a:pt x="475" y="11644"/>
                </a:lnTo>
                <a:lnTo>
                  <a:pt x="464" y="11605"/>
                </a:lnTo>
                <a:lnTo>
                  <a:pt x="459" y="11565"/>
                </a:lnTo>
                <a:lnTo>
                  <a:pt x="466" y="11537"/>
                </a:lnTo>
                <a:lnTo>
                  <a:pt x="446" y="11498"/>
                </a:lnTo>
                <a:lnTo>
                  <a:pt x="362" y="11414"/>
                </a:lnTo>
                <a:lnTo>
                  <a:pt x="350" y="11393"/>
                </a:lnTo>
                <a:lnTo>
                  <a:pt x="330" y="11327"/>
                </a:lnTo>
                <a:lnTo>
                  <a:pt x="319" y="11304"/>
                </a:lnTo>
                <a:lnTo>
                  <a:pt x="260" y="11209"/>
                </a:lnTo>
                <a:lnTo>
                  <a:pt x="171" y="11122"/>
                </a:lnTo>
                <a:lnTo>
                  <a:pt x="157" y="11086"/>
                </a:lnTo>
                <a:lnTo>
                  <a:pt x="144" y="11025"/>
                </a:lnTo>
                <a:lnTo>
                  <a:pt x="137" y="10965"/>
                </a:lnTo>
                <a:lnTo>
                  <a:pt x="141" y="10929"/>
                </a:lnTo>
                <a:lnTo>
                  <a:pt x="135" y="10919"/>
                </a:lnTo>
                <a:lnTo>
                  <a:pt x="124" y="10889"/>
                </a:lnTo>
                <a:lnTo>
                  <a:pt x="122" y="10876"/>
                </a:lnTo>
                <a:lnTo>
                  <a:pt x="117" y="10867"/>
                </a:lnTo>
                <a:lnTo>
                  <a:pt x="106" y="10865"/>
                </a:lnTo>
                <a:lnTo>
                  <a:pt x="94" y="10864"/>
                </a:lnTo>
                <a:lnTo>
                  <a:pt x="85" y="10860"/>
                </a:lnTo>
                <a:lnTo>
                  <a:pt x="58" y="10788"/>
                </a:lnTo>
                <a:lnTo>
                  <a:pt x="36" y="10768"/>
                </a:lnTo>
                <a:lnTo>
                  <a:pt x="2" y="10728"/>
                </a:lnTo>
                <a:lnTo>
                  <a:pt x="0" y="10719"/>
                </a:lnTo>
                <a:lnTo>
                  <a:pt x="13" y="10708"/>
                </a:lnTo>
                <a:lnTo>
                  <a:pt x="22" y="10683"/>
                </a:lnTo>
                <a:lnTo>
                  <a:pt x="25" y="10656"/>
                </a:lnTo>
                <a:lnTo>
                  <a:pt x="22" y="10639"/>
                </a:lnTo>
                <a:lnTo>
                  <a:pt x="46" y="10626"/>
                </a:lnTo>
                <a:lnTo>
                  <a:pt x="80" y="10599"/>
                </a:lnTo>
                <a:lnTo>
                  <a:pt x="117" y="10577"/>
                </a:lnTo>
                <a:lnTo>
                  <a:pt x="167" y="10559"/>
                </a:lnTo>
                <a:lnTo>
                  <a:pt x="266" y="10447"/>
                </a:lnTo>
                <a:lnTo>
                  <a:pt x="280" y="10440"/>
                </a:lnTo>
                <a:lnTo>
                  <a:pt x="292" y="10449"/>
                </a:lnTo>
                <a:lnTo>
                  <a:pt x="298" y="10468"/>
                </a:lnTo>
                <a:lnTo>
                  <a:pt x="301" y="10489"/>
                </a:lnTo>
                <a:lnTo>
                  <a:pt x="307" y="10505"/>
                </a:lnTo>
                <a:lnTo>
                  <a:pt x="329" y="10508"/>
                </a:lnTo>
                <a:lnTo>
                  <a:pt x="355" y="10483"/>
                </a:lnTo>
                <a:lnTo>
                  <a:pt x="378" y="10446"/>
                </a:lnTo>
                <a:lnTo>
                  <a:pt x="393" y="10418"/>
                </a:lnTo>
                <a:lnTo>
                  <a:pt x="397" y="10389"/>
                </a:lnTo>
                <a:lnTo>
                  <a:pt x="398" y="10350"/>
                </a:lnTo>
                <a:lnTo>
                  <a:pt x="405" y="10316"/>
                </a:lnTo>
                <a:lnTo>
                  <a:pt x="424" y="10302"/>
                </a:lnTo>
                <a:lnTo>
                  <a:pt x="438" y="10288"/>
                </a:lnTo>
                <a:lnTo>
                  <a:pt x="429" y="10257"/>
                </a:lnTo>
                <a:lnTo>
                  <a:pt x="401" y="10208"/>
                </a:lnTo>
                <a:lnTo>
                  <a:pt x="392" y="10182"/>
                </a:lnTo>
                <a:lnTo>
                  <a:pt x="386" y="10147"/>
                </a:lnTo>
                <a:lnTo>
                  <a:pt x="392" y="10117"/>
                </a:lnTo>
                <a:lnTo>
                  <a:pt x="416" y="10104"/>
                </a:lnTo>
                <a:lnTo>
                  <a:pt x="427" y="10110"/>
                </a:lnTo>
                <a:lnTo>
                  <a:pt x="440" y="10121"/>
                </a:lnTo>
                <a:lnTo>
                  <a:pt x="453" y="10127"/>
                </a:lnTo>
                <a:lnTo>
                  <a:pt x="466" y="10115"/>
                </a:lnTo>
                <a:lnTo>
                  <a:pt x="468" y="10094"/>
                </a:lnTo>
                <a:lnTo>
                  <a:pt x="461" y="10074"/>
                </a:lnTo>
                <a:lnTo>
                  <a:pt x="451" y="10057"/>
                </a:lnTo>
                <a:lnTo>
                  <a:pt x="447" y="10045"/>
                </a:lnTo>
                <a:lnTo>
                  <a:pt x="452" y="10029"/>
                </a:lnTo>
                <a:lnTo>
                  <a:pt x="459" y="10023"/>
                </a:lnTo>
                <a:lnTo>
                  <a:pt x="488" y="10023"/>
                </a:lnTo>
                <a:lnTo>
                  <a:pt x="508" y="10018"/>
                </a:lnTo>
                <a:lnTo>
                  <a:pt x="507" y="10006"/>
                </a:lnTo>
                <a:lnTo>
                  <a:pt x="484" y="9972"/>
                </a:lnTo>
                <a:lnTo>
                  <a:pt x="480" y="9963"/>
                </a:lnTo>
                <a:lnTo>
                  <a:pt x="483" y="9953"/>
                </a:lnTo>
                <a:lnTo>
                  <a:pt x="491" y="9946"/>
                </a:lnTo>
                <a:lnTo>
                  <a:pt x="496" y="9948"/>
                </a:lnTo>
                <a:lnTo>
                  <a:pt x="502" y="9953"/>
                </a:lnTo>
                <a:lnTo>
                  <a:pt x="524" y="9952"/>
                </a:lnTo>
                <a:lnTo>
                  <a:pt x="530" y="9958"/>
                </a:lnTo>
                <a:lnTo>
                  <a:pt x="536" y="9959"/>
                </a:lnTo>
                <a:lnTo>
                  <a:pt x="546" y="9942"/>
                </a:lnTo>
                <a:lnTo>
                  <a:pt x="556" y="9808"/>
                </a:lnTo>
                <a:lnTo>
                  <a:pt x="560" y="9803"/>
                </a:lnTo>
                <a:lnTo>
                  <a:pt x="583" y="9774"/>
                </a:lnTo>
                <a:lnTo>
                  <a:pt x="591" y="9767"/>
                </a:lnTo>
                <a:lnTo>
                  <a:pt x="601" y="9770"/>
                </a:lnTo>
                <a:lnTo>
                  <a:pt x="614" y="9789"/>
                </a:lnTo>
                <a:lnTo>
                  <a:pt x="627" y="9791"/>
                </a:lnTo>
                <a:lnTo>
                  <a:pt x="643" y="9784"/>
                </a:lnTo>
                <a:lnTo>
                  <a:pt x="662" y="9762"/>
                </a:lnTo>
                <a:lnTo>
                  <a:pt x="677" y="9757"/>
                </a:lnTo>
                <a:lnTo>
                  <a:pt x="712" y="9767"/>
                </a:lnTo>
                <a:lnTo>
                  <a:pt x="756" y="9730"/>
                </a:lnTo>
                <a:lnTo>
                  <a:pt x="771" y="9721"/>
                </a:lnTo>
                <a:lnTo>
                  <a:pt x="797" y="9714"/>
                </a:lnTo>
                <a:lnTo>
                  <a:pt x="810" y="9714"/>
                </a:lnTo>
                <a:lnTo>
                  <a:pt x="825" y="9721"/>
                </a:lnTo>
                <a:lnTo>
                  <a:pt x="843" y="9746"/>
                </a:lnTo>
                <a:lnTo>
                  <a:pt x="858" y="9781"/>
                </a:lnTo>
                <a:lnTo>
                  <a:pt x="876" y="9812"/>
                </a:lnTo>
                <a:lnTo>
                  <a:pt x="901" y="9825"/>
                </a:lnTo>
                <a:lnTo>
                  <a:pt x="934" y="9837"/>
                </a:lnTo>
                <a:lnTo>
                  <a:pt x="946" y="9866"/>
                </a:lnTo>
                <a:lnTo>
                  <a:pt x="946" y="9904"/>
                </a:lnTo>
                <a:lnTo>
                  <a:pt x="943" y="9942"/>
                </a:lnTo>
                <a:lnTo>
                  <a:pt x="949" y="10021"/>
                </a:lnTo>
                <a:lnTo>
                  <a:pt x="977" y="10061"/>
                </a:lnTo>
                <a:lnTo>
                  <a:pt x="1019" y="10070"/>
                </a:lnTo>
                <a:lnTo>
                  <a:pt x="1102" y="10047"/>
                </a:lnTo>
                <a:lnTo>
                  <a:pt x="1136" y="10045"/>
                </a:lnTo>
                <a:lnTo>
                  <a:pt x="1151" y="10053"/>
                </a:lnTo>
                <a:lnTo>
                  <a:pt x="1157" y="10072"/>
                </a:lnTo>
                <a:lnTo>
                  <a:pt x="1158" y="10093"/>
                </a:lnTo>
                <a:lnTo>
                  <a:pt x="1164" y="10110"/>
                </a:lnTo>
                <a:lnTo>
                  <a:pt x="1175" y="10131"/>
                </a:lnTo>
                <a:lnTo>
                  <a:pt x="1179" y="10148"/>
                </a:lnTo>
                <a:lnTo>
                  <a:pt x="1180" y="10165"/>
                </a:lnTo>
                <a:lnTo>
                  <a:pt x="1186" y="10186"/>
                </a:lnTo>
                <a:lnTo>
                  <a:pt x="1195" y="10203"/>
                </a:lnTo>
                <a:lnTo>
                  <a:pt x="1216" y="10235"/>
                </a:lnTo>
                <a:lnTo>
                  <a:pt x="1223" y="10254"/>
                </a:lnTo>
                <a:lnTo>
                  <a:pt x="1225" y="10291"/>
                </a:lnTo>
                <a:lnTo>
                  <a:pt x="1222" y="10337"/>
                </a:lnTo>
                <a:lnTo>
                  <a:pt x="1211" y="10377"/>
                </a:lnTo>
                <a:lnTo>
                  <a:pt x="1190" y="10394"/>
                </a:lnTo>
                <a:lnTo>
                  <a:pt x="1168" y="10401"/>
                </a:lnTo>
                <a:lnTo>
                  <a:pt x="1145" y="10418"/>
                </a:lnTo>
                <a:lnTo>
                  <a:pt x="1128" y="10440"/>
                </a:lnTo>
                <a:lnTo>
                  <a:pt x="1123" y="10465"/>
                </a:lnTo>
                <a:lnTo>
                  <a:pt x="1133" y="10495"/>
                </a:lnTo>
                <a:lnTo>
                  <a:pt x="1169" y="10548"/>
                </a:lnTo>
                <a:lnTo>
                  <a:pt x="1177" y="10587"/>
                </a:lnTo>
                <a:lnTo>
                  <a:pt x="1187" y="10615"/>
                </a:lnTo>
                <a:lnTo>
                  <a:pt x="1235" y="10636"/>
                </a:lnTo>
                <a:lnTo>
                  <a:pt x="1250" y="10673"/>
                </a:lnTo>
                <a:lnTo>
                  <a:pt x="1241" y="10740"/>
                </a:lnTo>
                <a:lnTo>
                  <a:pt x="1225" y="10811"/>
                </a:lnTo>
                <a:lnTo>
                  <a:pt x="1227" y="10861"/>
                </a:lnTo>
                <a:lnTo>
                  <a:pt x="1276" y="10870"/>
                </a:lnTo>
                <a:lnTo>
                  <a:pt x="1334" y="10855"/>
                </a:lnTo>
                <a:lnTo>
                  <a:pt x="1389" y="10847"/>
                </a:lnTo>
                <a:lnTo>
                  <a:pt x="1416" y="10840"/>
                </a:lnTo>
                <a:lnTo>
                  <a:pt x="1441" y="10827"/>
                </a:lnTo>
                <a:lnTo>
                  <a:pt x="1463" y="10821"/>
                </a:lnTo>
                <a:lnTo>
                  <a:pt x="1483" y="10837"/>
                </a:lnTo>
                <a:lnTo>
                  <a:pt x="1490" y="10872"/>
                </a:lnTo>
                <a:lnTo>
                  <a:pt x="1489" y="10914"/>
                </a:lnTo>
                <a:lnTo>
                  <a:pt x="1495" y="10949"/>
                </a:lnTo>
                <a:lnTo>
                  <a:pt x="1523" y="10963"/>
                </a:lnTo>
                <a:lnTo>
                  <a:pt x="1566" y="10977"/>
                </a:lnTo>
                <a:lnTo>
                  <a:pt x="1582" y="10976"/>
                </a:lnTo>
                <a:lnTo>
                  <a:pt x="1595" y="10969"/>
                </a:lnTo>
                <a:lnTo>
                  <a:pt x="1621" y="10949"/>
                </a:lnTo>
                <a:lnTo>
                  <a:pt x="1636" y="10941"/>
                </a:lnTo>
                <a:lnTo>
                  <a:pt x="1678" y="10937"/>
                </a:lnTo>
                <a:lnTo>
                  <a:pt x="1898" y="10993"/>
                </a:lnTo>
                <a:lnTo>
                  <a:pt x="1945" y="11015"/>
                </a:lnTo>
                <a:lnTo>
                  <a:pt x="1990" y="11048"/>
                </a:lnTo>
                <a:lnTo>
                  <a:pt x="2070" y="11124"/>
                </a:lnTo>
                <a:lnTo>
                  <a:pt x="2120" y="11153"/>
                </a:lnTo>
                <a:lnTo>
                  <a:pt x="2231" y="11198"/>
                </a:lnTo>
                <a:lnTo>
                  <a:pt x="2255" y="11198"/>
                </a:lnTo>
                <a:lnTo>
                  <a:pt x="2302" y="11179"/>
                </a:lnTo>
                <a:lnTo>
                  <a:pt x="2418" y="11160"/>
                </a:lnTo>
                <a:lnTo>
                  <a:pt x="2447" y="11163"/>
                </a:lnTo>
                <a:lnTo>
                  <a:pt x="2502" y="11186"/>
                </a:lnTo>
                <a:lnTo>
                  <a:pt x="2534" y="11193"/>
                </a:lnTo>
                <a:lnTo>
                  <a:pt x="2560" y="11180"/>
                </a:lnTo>
                <a:lnTo>
                  <a:pt x="2570" y="11173"/>
                </a:lnTo>
                <a:lnTo>
                  <a:pt x="2584" y="11168"/>
                </a:lnTo>
                <a:lnTo>
                  <a:pt x="2611" y="11163"/>
                </a:lnTo>
                <a:lnTo>
                  <a:pt x="2617" y="11160"/>
                </a:lnTo>
                <a:lnTo>
                  <a:pt x="2629" y="11152"/>
                </a:lnTo>
                <a:lnTo>
                  <a:pt x="2636" y="11150"/>
                </a:lnTo>
                <a:lnTo>
                  <a:pt x="2642" y="11154"/>
                </a:lnTo>
                <a:lnTo>
                  <a:pt x="2658" y="11171"/>
                </a:lnTo>
                <a:lnTo>
                  <a:pt x="2664" y="11175"/>
                </a:lnTo>
                <a:lnTo>
                  <a:pt x="2693" y="11165"/>
                </a:lnTo>
                <a:lnTo>
                  <a:pt x="2740" y="11134"/>
                </a:lnTo>
                <a:lnTo>
                  <a:pt x="2992" y="11092"/>
                </a:lnTo>
                <a:lnTo>
                  <a:pt x="3267" y="11138"/>
                </a:lnTo>
                <a:lnTo>
                  <a:pt x="3289" y="11161"/>
                </a:lnTo>
                <a:lnTo>
                  <a:pt x="3322" y="11221"/>
                </a:lnTo>
                <a:lnTo>
                  <a:pt x="3336" y="11239"/>
                </a:lnTo>
                <a:lnTo>
                  <a:pt x="3345" y="11243"/>
                </a:lnTo>
                <a:lnTo>
                  <a:pt x="3391" y="11250"/>
                </a:lnTo>
                <a:lnTo>
                  <a:pt x="3406" y="11256"/>
                </a:lnTo>
                <a:lnTo>
                  <a:pt x="3412" y="11262"/>
                </a:lnTo>
                <a:lnTo>
                  <a:pt x="3434" y="11296"/>
                </a:lnTo>
                <a:lnTo>
                  <a:pt x="3485" y="11292"/>
                </a:lnTo>
                <a:lnTo>
                  <a:pt x="3539" y="11272"/>
                </a:lnTo>
                <a:lnTo>
                  <a:pt x="3614" y="11226"/>
                </a:lnTo>
                <a:lnTo>
                  <a:pt x="3625" y="11214"/>
                </a:lnTo>
                <a:lnTo>
                  <a:pt x="3639" y="11187"/>
                </a:lnTo>
                <a:lnTo>
                  <a:pt x="3647" y="11180"/>
                </a:lnTo>
                <a:lnTo>
                  <a:pt x="3691" y="11177"/>
                </a:lnTo>
                <a:lnTo>
                  <a:pt x="3706" y="11166"/>
                </a:lnTo>
                <a:lnTo>
                  <a:pt x="3707" y="11145"/>
                </a:lnTo>
                <a:lnTo>
                  <a:pt x="3657" y="11049"/>
                </a:lnTo>
                <a:lnTo>
                  <a:pt x="3649" y="11012"/>
                </a:lnTo>
                <a:lnTo>
                  <a:pt x="3654" y="10976"/>
                </a:lnTo>
                <a:lnTo>
                  <a:pt x="3676" y="10926"/>
                </a:lnTo>
                <a:lnTo>
                  <a:pt x="3691" y="10904"/>
                </a:lnTo>
                <a:lnTo>
                  <a:pt x="3708" y="10888"/>
                </a:lnTo>
                <a:lnTo>
                  <a:pt x="3727" y="10886"/>
                </a:lnTo>
                <a:lnTo>
                  <a:pt x="3759" y="10915"/>
                </a:lnTo>
                <a:lnTo>
                  <a:pt x="3773" y="10918"/>
                </a:lnTo>
                <a:lnTo>
                  <a:pt x="3792" y="10908"/>
                </a:lnTo>
                <a:lnTo>
                  <a:pt x="3899" y="10877"/>
                </a:lnTo>
                <a:lnTo>
                  <a:pt x="3925" y="10863"/>
                </a:lnTo>
                <a:lnTo>
                  <a:pt x="3948" y="10842"/>
                </a:lnTo>
                <a:lnTo>
                  <a:pt x="3962" y="10817"/>
                </a:lnTo>
                <a:lnTo>
                  <a:pt x="4000" y="10681"/>
                </a:lnTo>
                <a:lnTo>
                  <a:pt x="4008" y="10666"/>
                </a:lnTo>
                <a:lnTo>
                  <a:pt x="4021" y="10660"/>
                </a:lnTo>
                <a:lnTo>
                  <a:pt x="4029" y="10654"/>
                </a:lnTo>
                <a:lnTo>
                  <a:pt x="4040" y="10623"/>
                </a:lnTo>
                <a:lnTo>
                  <a:pt x="4047" y="10610"/>
                </a:lnTo>
                <a:lnTo>
                  <a:pt x="4059" y="10593"/>
                </a:lnTo>
                <a:lnTo>
                  <a:pt x="4067" y="10579"/>
                </a:lnTo>
                <a:lnTo>
                  <a:pt x="4075" y="10568"/>
                </a:lnTo>
                <a:lnTo>
                  <a:pt x="4088" y="10557"/>
                </a:lnTo>
                <a:lnTo>
                  <a:pt x="4100" y="10553"/>
                </a:lnTo>
                <a:lnTo>
                  <a:pt x="4232" y="10542"/>
                </a:lnTo>
                <a:lnTo>
                  <a:pt x="4255" y="10528"/>
                </a:lnTo>
                <a:lnTo>
                  <a:pt x="4281" y="10505"/>
                </a:lnTo>
                <a:lnTo>
                  <a:pt x="4311" y="10493"/>
                </a:lnTo>
                <a:lnTo>
                  <a:pt x="4374" y="10488"/>
                </a:lnTo>
                <a:lnTo>
                  <a:pt x="4413" y="10475"/>
                </a:lnTo>
                <a:lnTo>
                  <a:pt x="4471" y="10414"/>
                </a:lnTo>
                <a:lnTo>
                  <a:pt x="4506" y="10392"/>
                </a:lnTo>
                <a:lnTo>
                  <a:pt x="4521" y="10390"/>
                </a:lnTo>
                <a:lnTo>
                  <a:pt x="4563" y="10396"/>
                </a:lnTo>
                <a:lnTo>
                  <a:pt x="4577" y="10395"/>
                </a:lnTo>
                <a:lnTo>
                  <a:pt x="4618" y="10383"/>
                </a:lnTo>
                <a:lnTo>
                  <a:pt x="4620" y="10333"/>
                </a:lnTo>
                <a:lnTo>
                  <a:pt x="4620" y="10266"/>
                </a:lnTo>
                <a:lnTo>
                  <a:pt x="4620" y="10171"/>
                </a:lnTo>
                <a:lnTo>
                  <a:pt x="4620" y="10076"/>
                </a:lnTo>
                <a:lnTo>
                  <a:pt x="4620" y="9981"/>
                </a:lnTo>
                <a:lnTo>
                  <a:pt x="4620" y="9886"/>
                </a:lnTo>
                <a:lnTo>
                  <a:pt x="4620" y="9792"/>
                </a:lnTo>
                <a:lnTo>
                  <a:pt x="4620" y="9697"/>
                </a:lnTo>
                <a:lnTo>
                  <a:pt x="4620" y="9602"/>
                </a:lnTo>
                <a:lnTo>
                  <a:pt x="4620" y="9508"/>
                </a:lnTo>
                <a:lnTo>
                  <a:pt x="4620" y="9413"/>
                </a:lnTo>
                <a:lnTo>
                  <a:pt x="4620" y="9319"/>
                </a:lnTo>
                <a:lnTo>
                  <a:pt x="4620" y="9224"/>
                </a:lnTo>
                <a:lnTo>
                  <a:pt x="4620" y="9130"/>
                </a:lnTo>
                <a:lnTo>
                  <a:pt x="4620" y="9036"/>
                </a:lnTo>
                <a:lnTo>
                  <a:pt x="4620" y="8941"/>
                </a:lnTo>
                <a:lnTo>
                  <a:pt x="4620" y="8847"/>
                </a:lnTo>
                <a:lnTo>
                  <a:pt x="4620" y="8753"/>
                </a:lnTo>
                <a:lnTo>
                  <a:pt x="4620" y="8659"/>
                </a:lnTo>
                <a:lnTo>
                  <a:pt x="4620" y="8565"/>
                </a:lnTo>
                <a:lnTo>
                  <a:pt x="4620" y="8470"/>
                </a:lnTo>
                <a:lnTo>
                  <a:pt x="4620" y="8377"/>
                </a:lnTo>
                <a:lnTo>
                  <a:pt x="4619" y="8283"/>
                </a:lnTo>
                <a:lnTo>
                  <a:pt x="4619" y="8188"/>
                </a:lnTo>
                <a:lnTo>
                  <a:pt x="4619" y="8095"/>
                </a:lnTo>
                <a:lnTo>
                  <a:pt x="4619" y="8001"/>
                </a:lnTo>
                <a:lnTo>
                  <a:pt x="4619" y="7907"/>
                </a:lnTo>
                <a:lnTo>
                  <a:pt x="4619" y="7813"/>
                </a:lnTo>
                <a:lnTo>
                  <a:pt x="4619" y="7720"/>
                </a:lnTo>
                <a:lnTo>
                  <a:pt x="4619" y="7626"/>
                </a:lnTo>
                <a:lnTo>
                  <a:pt x="4619" y="7532"/>
                </a:lnTo>
                <a:lnTo>
                  <a:pt x="4619" y="7439"/>
                </a:lnTo>
                <a:lnTo>
                  <a:pt x="4619" y="7346"/>
                </a:lnTo>
                <a:lnTo>
                  <a:pt x="4619" y="7252"/>
                </a:lnTo>
                <a:lnTo>
                  <a:pt x="4619" y="7159"/>
                </a:lnTo>
                <a:lnTo>
                  <a:pt x="4619" y="7065"/>
                </a:lnTo>
                <a:lnTo>
                  <a:pt x="4619" y="6972"/>
                </a:lnTo>
                <a:lnTo>
                  <a:pt x="4619" y="6879"/>
                </a:lnTo>
                <a:lnTo>
                  <a:pt x="4619" y="6785"/>
                </a:lnTo>
                <a:lnTo>
                  <a:pt x="4619" y="6692"/>
                </a:lnTo>
                <a:lnTo>
                  <a:pt x="4619" y="6599"/>
                </a:lnTo>
                <a:lnTo>
                  <a:pt x="4619" y="6506"/>
                </a:lnTo>
                <a:lnTo>
                  <a:pt x="4619" y="6413"/>
                </a:lnTo>
                <a:lnTo>
                  <a:pt x="4619" y="6321"/>
                </a:lnTo>
                <a:lnTo>
                  <a:pt x="4619" y="6227"/>
                </a:lnTo>
                <a:lnTo>
                  <a:pt x="4619" y="6134"/>
                </a:lnTo>
                <a:lnTo>
                  <a:pt x="4619" y="6042"/>
                </a:lnTo>
                <a:lnTo>
                  <a:pt x="4619" y="5949"/>
                </a:lnTo>
                <a:lnTo>
                  <a:pt x="4619" y="5856"/>
                </a:lnTo>
                <a:lnTo>
                  <a:pt x="4619" y="5763"/>
                </a:lnTo>
                <a:lnTo>
                  <a:pt x="4619" y="5671"/>
                </a:lnTo>
                <a:lnTo>
                  <a:pt x="4619" y="5578"/>
                </a:lnTo>
                <a:lnTo>
                  <a:pt x="4619" y="5485"/>
                </a:lnTo>
                <a:lnTo>
                  <a:pt x="4619" y="5393"/>
                </a:lnTo>
                <a:lnTo>
                  <a:pt x="4618" y="5301"/>
                </a:lnTo>
                <a:lnTo>
                  <a:pt x="4618" y="5208"/>
                </a:lnTo>
                <a:lnTo>
                  <a:pt x="4618" y="5116"/>
                </a:lnTo>
                <a:lnTo>
                  <a:pt x="4618" y="5023"/>
                </a:lnTo>
                <a:lnTo>
                  <a:pt x="4618" y="4931"/>
                </a:lnTo>
                <a:lnTo>
                  <a:pt x="4618" y="4839"/>
                </a:lnTo>
                <a:lnTo>
                  <a:pt x="4618" y="4747"/>
                </a:lnTo>
                <a:lnTo>
                  <a:pt x="4618" y="4654"/>
                </a:lnTo>
                <a:lnTo>
                  <a:pt x="4618" y="4562"/>
                </a:lnTo>
                <a:lnTo>
                  <a:pt x="4618" y="4470"/>
                </a:lnTo>
                <a:lnTo>
                  <a:pt x="4618" y="4378"/>
                </a:lnTo>
                <a:lnTo>
                  <a:pt x="4618" y="4286"/>
                </a:lnTo>
                <a:lnTo>
                  <a:pt x="4618" y="4265"/>
                </a:lnTo>
                <a:lnTo>
                  <a:pt x="4624" y="4292"/>
                </a:lnTo>
                <a:lnTo>
                  <a:pt x="4633" y="4303"/>
                </a:lnTo>
                <a:lnTo>
                  <a:pt x="4656" y="4324"/>
                </a:lnTo>
                <a:lnTo>
                  <a:pt x="4680" y="4369"/>
                </a:lnTo>
                <a:lnTo>
                  <a:pt x="4749" y="4430"/>
                </a:lnTo>
                <a:lnTo>
                  <a:pt x="4784" y="4475"/>
                </a:lnTo>
                <a:lnTo>
                  <a:pt x="4798" y="4486"/>
                </a:lnTo>
                <a:lnTo>
                  <a:pt x="4811" y="4491"/>
                </a:lnTo>
                <a:lnTo>
                  <a:pt x="4838" y="4493"/>
                </a:lnTo>
                <a:lnTo>
                  <a:pt x="4852" y="4497"/>
                </a:lnTo>
                <a:lnTo>
                  <a:pt x="4952" y="4567"/>
                </a:lnTo>
                <a:lnTo>
                  <a:pt x="5122" y="4727"/>
                </a:lnTo>
                <a:lnTo>
                  <a:pt x="5136" y="4748"/>
                </a:lnTo>
                <a:lnTo>
                  <a:pt x="5177" y="4849"/>
                </a:lnTo>
                <a:lnTo>
                  <a:pt x="5212" y="4913"/>
                </a:lnTo>
                <a:lnTo>
                  <a:pt x="5227" y="4949"/>
                </a:lnTo>
                <a:lnTo>
                  <a:pt x="5225" y="4973"/>
                </a:lnTo>
                <a:lnTo>
                  <a:pt x="5213" y="5001"/>
                </a:lnTo>
                <a:lnTo>
                  <a:pt x="5226" y="5023"/>
                </a:lnTo>
                <a:lnTo>
                  <a:pt x="5250" y="5040"/>
                </a:lnTo>
                <a:lnTo>
                  <a:pt x="5276" y="5051"/>
                </a:lnTo>
                <a:lnTo>
                  <a:pt x="5278" y="5094"/>
                </a:lnTo>
                <a:lnTo>
                  <a:pt x="5281" y="5105"/>
                </a:lnTo>
                <a:lnTo>
                  <a:pt x="5289" y="5115"/>
                </a:lnTo>
                <a:lnTo>
                  <a:pt x="5313" y="5129"/>
                </a:lnTo>
                <a:lnTo>
                  <a:pt x="5321" y="5139"/>
                </a:lnTo>
                <a:lnTo>
                  <a:pt x="5324" y="5154"/>
                </a:lnTo>
                <a:lnTo>
                  <a:pt x="5319" y="5164"/>
                </a:lnTo>
                <a:lnTo>
                  <a:pt x="5313" y="5174"/>
                </a:lnTo>
                <a:lnTo>
                  <a:pt x="5313" y="5186"/>
                </a:lnTo>
                <a:lnTo>
                  <a:pt x="5319" y="5197"/>
                </a:lnTo>
                <a:lnTo>
                  <a:pt x="5333" y="5219"/>
                </a:lnTo>
                <a:lnTo>
                  <a:pt x="5338" y="5232"/>
                </a:lnTo>
                <a:lnTo>
                  <a:pt x="5347" y="5283"/>
                </a:lnTo>
                <a:lnTo>
                  <a:pt x="5355" y="5301"/>
                </a:lnTo>
                <a:lnTo>
                  <a:pt x="5377" y="5318"/>
                </a:lnTo>
                <a:lnTo>
                  <a:pt x="5415" y="5337"/>
                </a:lnTo>
                <a:lnTo>
                  <a:pt x="5423" y="5352"/>
                </a:lnTo>
                <a:lnTo>
                  <a:pt x="5427" y="5385"/>
                </a:lnTo>
                <a:lnTo>
                  <a:pt x="5447" y="5382"/>
                </a:lnTo>
                <a:lnTo>
                  <a:pt x="5446" y="5396"/>
                </a:lnTo>
                <a:lnTo>
                  <a:pt x="5439" y="5416"/>
                </a:lnTo>
                <a:lnTo>
                  <a:pt x="5440" y="5433"/>
                </a:lnTo>
                <a:lnTo>
                  <a:pt x="5453" y="5440"/>
                </a:lnTo>
                <a:lnTo>
                  <a:pt x="5465" y="5434"/>
                </a:lnTo>
                <a:lnTo>
                  <a:pt x="5476" y="5426"/>
                </a:lnTo>
                <a:lnTo>
                  <a:pt x="5488" y="5425"/>
                </a:lnTo>
                <a:lnTo>
                  <a:pt x="5505" y="5442"/>
                </a:lnTo>
                <a:lnTo>
                  <a:pt x="5466" y="5470"/>
                </a:lnTo>
                <a:lnTo>
                  <a:pt x="5458" y="5496"/>
                </a:lnTo>
                <a:lnTo>
                  <a:pt x="5455" y="5543"/>
                </a:lnTo>
                <a:lnTo>
                  <a:pt x="5514" y="5603"/>
                </a:lnTo>
                <a:lnTo>
                  <a:pt x="5525" y="5646"/>
                </a:lnTo>
                <a:lnTo>
                  <a:pt x="5517" y="5662"/>
                </a:lnTo>
                <a:lnTo>
                  <a:pt x="5488" y="5683"/>
                </a:lnTo>
                <a:lnTo>
                  <a:pt x="5481" y="5694"/>
                </a:lnTo>
                <a:lnTo>
                  <a:pt x="5485" y="5712"/>
                </a:lnTo>
                <a:lnTo>
                  <a:pt x="5499" y="5718"/>
                </a:lnTo>
                <a:lnTo>
                  <a:pt x="5514" y="5721"/>
                </a:lnTo>
                <a:lnTo>
                  <a:pt x="5524" y="5731"/>
                </a:lnTo>
                <a:lnTo>
                  <a:pt x="5525" y="5749"/>
                </a:lnTo>
                <a:lnTo>
                  <a:pt x="5514" y="5785"/>
                </a:lnTo>
                <a:lnTo>
                  <a:pt x="5514" y="5802"/>
                </a:lnTo>
                <a:lnTo>
                  <a:pt x="5525" y="5819"/>
                </a:lnTo>
                <a:lnTo>
                  <a:pt x="5558" y="5838"/>
                </a:lnTo>
                <a:lnTo>
                  <a:pt x="5572" y="5851"/>
                </a:lnTo>
                <a:lnTo>
                  <a:pt x="5584" y="5880"/>
                </a:lnTo>
                <a:lnTo>
                  <a:pt x="5612" y="5990"/>
                </a:lnTo>
                <a:lnTo>
                  <a:pt x="5598" y="6022"/>
                </a:lnTo>
                <a:lnTo>
                  <a:pt x="5597" y="6037"/>
                </a:lnTo>
                <a:lnTo>
                  <a:pt x="5616" y="6030"/>
                </a:lnTo>
                <a:lnTo>
                  <a:pt x="5628" y="6022"/>
                </a:lnTo>
                <a:lnTo>
                  <a:pt x="5636" y="6023"/>
                </a:lnTo>
                <a:lnTo>
                  <a:pt x="5651" y="6042"/>
                </a:lnTo>
                <a:lnTo>
                  <a:pt x="5651" y="6049"/>
                </a:lnTo>
                <a:lnTo>
                  <a:pt x="5687" y="6147"/>
                </a:lnTo>
                <a:lnTo>
                  <a:pt x="5698" y="6291"/>
                </a:lnTo>
                <a:lnTo>
                  <a:pt x="5695" y="6410"/>
                </a:lnTo>
                <a:lnTo>
                  <a:pt x="5700" y="6441"/>
                </a:lnTo>
                <a:lnTo>
                  <a:pt x="5749" y="6541"/>
                </a:lnTo>
                <a:lnTo>
                  <a:pt x="5744" y="6567"/>
                </a:lnTo>
                <a:lnTo>
                  <a:pt x="5687" y="6658"/>
                </a:lnTo>
                <a:lnTo>
                  <a:pt x="5663" y="6722"/>
                </a:lnTo>
                <a:lnTo>
                  <a:pt x="5633" y="6781"/>
                </a:lnTo>
                <a:lnTo>
                  <a:pt x="5557" y="6891"/>
                </a:lnTo>
                <a:lnTo>
                  <a:pt x="5518" y="6974"/>
                </a:lnTo>
                <a:lnTo>
                  <a:pt x="5500" y="7000"/>
                </a:lnTo>
                <a:lnTo>
                  <a:pt x="5461" y="7033"/>
                </a:lnTo>
                <a:lnTo>
                  <a:pt x="5455" y="7053"/>
                </a:lnTo>
                <a:lnTo>
                  <a:pt x="5438" y="7143"/>
                </a:lnTo>
                <a:lnTo>
                  <a:pt x="5434" y="7191"/>
                </a:lnTo>
                <a:lnTo>
                  <a:pt x="5438" y="7233"/>
                </a:lnTo>
                <a:lnTo>
                  <a:pt x="5446" y="7254"/>
                </a:lnTo>
                <a:lnTo>
                  <a:pt x="5467" y="7288"/>
                </a:lnTo>
                <a:lnTo>
                  <a:pt x="5474" y="7312"/>
                </a:lnTo>
                <a:lnTo>
                  <a:pt x="5472" y="7351"/>
                </a:lnTo>
                <a:lnTo>
                  <a:pt x="5443" y="7464"/>
                </a:lnTo>
                <a:lnTo>
                  <a:pt x="5443" y="7514"/>
                </a:lnTo>
                <a:lnTo>
                  <a:pt x="5450" y="7576"/>
                </a:lnTo>
                <a:lnTo>
                  <a:pt x="5464" y="7636"/>
                </a:lnTo>
                <a:lnTo>
                  <a:pt x="5482" y="7682"/>
                </a:lnTo>
                <a:lnTo>
                  <a:pt x="5490" y="7695"/>
                </a:lnTo>
                <a:lnTo>
                  <a:pt x="5498" y="7704"/>
                </a:lnTo>
                <a:lnTo>
                  <a:pt x="5518" y="7719"/>
                </a:lnTo>
                <a:lnTo>
                  <a:pt x="5531" y="7738"/>
                </a:lnTo>
                <a:lnTo>
                  <a:pt x="5544" y="7791"/>
                </a:lnTo>
                <a:lnTo>
                  <a:pt x="5551" y="7807"/>
                </a:lnTo>
                <a:lnTo>
                  <a:pt x="5554" y="7803"/>
                </a:lnTo>
                <a:lnTo>
                  <a:pt x="5582" y="7779"/>
                </a:lnTo>
                <a:lnTo>
                  <a:pt x="5667" y="7735"/>
                </a:lnTo>
                <a:lnTo>
                  <a:pt x="5728" y="7685"/>
                </a:lnTo>
                <a:lnTo>
                  <a:pt x="5762" y="7665"/>
                </a:lnTo>
                <a:lnTo>
                  <a:pt x="5836" y="7654"/>
                </a:lnTo>
                <a:lnTo>
                  <a:pt x="5892" y="7681"/>
                </a:lnTo>
                <a:lnTo>
                  <a:pt x="5945" y="7719"/>
                </a:lnTo>
                <a:lnTo>
                  <a:pt x="6118" y="7763"/>
                </a:lnTo>
                <a:lnTo>
                  <a:pt x="6159" y="7762"/>
                </a:lnTo>
                <a:lnTo>
                  <a:pt x="6273" y="7724"/>
                </a:lnTo>
                <a:lnTo>
                  <a:pt x="6292" y="7724"/>
                </a:lnTo>
                <a:lnTo>
                  <a:pt x="6329" y="7729"/>
                </a:lnTo>
                <a:lnTo>
                  <a:pt x="6348" y="7728"/>
                </a:lnTo>
                <a:lnTo>
                  <a:pt x="6458" y="7694"/>
                </a:lnTo>
                <a:lnTo>
                  <a:pt x="6518" y="7692"/>
                </a:lnTo>
                <a:lnTo>
                  <a:pt x="6548" y="7698"/>
                </a:lnTo>
                <a:lnTo>
                  <a:pt x="6613" y="7731"/>
                </a:lnTo>
                <a:lnTo>
                  <a:pt x="6725" y="7735"/>
                </a:lnTo>
                <a:lnTo>
                  <a:pt x="6803" y="7759"/>
                </a:lnTo>
                <a:lnTo>
                  <a:pt x="6831" y="7759"/>
                </a:lnTo>
                <a:lnTo>
                  <a:pt x="6861" y="7746"/>
                </a:lnTo>
                <a:lnTo>
                  <a:pt x="6936" y="7688"/>
                </a:lnTo>
                <a:lnTo>
                  <a:pt x="6960" y="7662"/>
                </a:lnTo>
                <a:lnTo>
                  <a:pt x="6974" y="7632"/>
                </a:lnTo>
                <a:lnTo>
                  <a:pt x="6980" y="7601"/>
                </a:lnTo>
                <a:lnTo>
                  <a:pt x="6978" y="7569"/>
                </a:lnTo>
                <a:lnTo>
                  <a:pt x="6967" y="7494"/>
                </a:lnTo>
                <a:lnTo>
                  <a:pt x="6968" y="7468"/>
                </a:lnTo>
                <a:lnTo>
                  <a:pt x="6984" y="7450"/>
                </a:lnTo>
                <a:lnTo>
                  <a:pt x="7019" y="7436"/>
                </a:lnTo>
                <a:lnTo>
                  <a:pt x="7061" y="7428"/>
                </a:lnTo>
                <a:lnTo>
                  <a:pt x="7188" y="7427"/>
                </a:lnTo>
                <a:lnTo>
                  <a:pt x="7271" y="7404"/>
                </a:lnTo>
                <a:lnTo>
                  <a:pt x="7348" y="7350"/>
                </a:lnTo>
                <a:lnTo>
                  <a:pt x="7415" y="7274"/>
                </a:lnTo>
                <a:lnTo>
                  <a:pt x="7465" y="7186"/>
                </a:lnTo>
                <a:lnTo>
                  <a:pt x="7507" y="7054"/>
                </a:lnTo>
                <a:lnTo>
                  <a:pt x="7532" y="6994"/>
                </a:lnTo>
                <a:lnTo>
                  <a:pt x="7585" y="6932"/>
                </a:lnTo>
                <a:lnTo>
                  <a:pt x="7599" y="6899"/>
                </a:lnTo>
                <a:lnTo>
                  <a:pt x="7611" y="6889"/>
                </a:lnTo>
                <a:lnTo>
                  <a:pt x="7671" y="6877"/>
                </a:lnTo>
                <a:lnTo>
                  <a:pt x="7692" y="6869"/>
                </a:lnTo>
                <a:lnTo>
                  <a:pt x="7724" y="6850"/>
                </a:lnTo>
                <a:lnTo>
                  <a:pt x="7792" y="6774"/>
                </a:lnTo>
                <a:lnTo>
                  <a:pt x="7836" y="6699"/>
                </a:lnTo>
                <a:lnTo>
                  <a:pt x="7865" y="6672"/>
                </a:lnTo>
                <a:lnTo>
                  <a:pt x="7907" y="6663"/>
                </a:lnTo>
                <a:lnTo>
                  <a:pt x="7967" y="6677"/>
                </a:lnTo>
                <a:lnTo>
                  <a:pt x="7989" y="6667"/>
                </a:lnTo>
                <a:lnTo>
                  <a:pt x="8014" y="6624"/>
                </a:lnTo>
                <a:lnTo>
                  <a:pt x="8036" y="6566"/>
                </a:lnTo>
                <a:lnTo>
                  <a:pt x="8050" y="6544"/>
                </a:lnTo>
                <a:lnTo>
                  <a:pt x="8076" y="6523"/>
                </a:lnTo>
                <a:lnTo>
                  <a:pt x="8092" y="6504"/>
                </a:lnTo>
                <a:lnTo>
                  <a:pt x="8147" y="6408"/>
                </a:lnTo>
                <a:lnTo>
                  <a:pt x="8148" y="6389"/>
                </a:lnTo>
                <a:lnTo>
                  <a:pt x="8143" y="6372"/>
                </a:lnTo>
                <a:lnTo>
                  <a:pt x="8142" y="6358"/>
                </a:lnTo>
                <a:lnTo>
                  <a:pt x="8157" y="6344"/>
                </a:lnTo>
                <a:lnTo>
                  <a:pt x="8194" y="6328"/>
                </a:lnTo>
                <a:lnTo>
                  <a:pt x="8207" y="6318"/>
                </a:lnTo>
                <a:lnTo>
                  <a:pt x="8219" y="6297"/>
                </a:lnTo>
                <a:lnTo>
                  <a:pt x="8225" y="6269"/>
                </a:lnTo>
                <a:lnTo>
                  <a:pt x="8229" y="6230"/>
                </a:lnTo>
                <a:lnTo>
                  <a:pt x="8228" y="6193"/>
                </a:lnTo>
                <a:lnTo>
                  <a:pt x="8221" y="6172"/>
                </a:lnTo>
                <a:lnTo>
                  <a:pt x="8205" y="6142"/>
                </a:lnTo>
                <a:lnTo>
                  <a:pt x="8219" y="6115"/>
                </a:lnTo>
                <a:lnTo>
                  <a:pt x="8245" y="6088"/>
                </a:lnTo>
                <a:lnTo>
                  <a:pt x="8265" y="6063"/>
                </a:lnTo>
                <a:lnTo>
                  <a:pt x="8279" y="6035"/>
                </a:lnTo>
                <a:lnTo>
                  <a:pt x="8278" y="6025"/>
                </a:lnTo>
                <a:lnTo>
                  <a:pt x="8269" y="6001"/>
                </a:lnTo>
                <a:lnTo>
                  <a:pt x="8260" y="5985"/>
                </a:lnTo>
                <a:lnTo>
                  <a:pt x="8252" y="5982"/>
                </a:lnTo>
                <a:lnTo>
                  <a:pt x="8247" y="5977"/>
                </a:lnTo>
                <a:lnTo>
                  <a:pt x="8246" y="5953"/>
                </a:lnTo>
                <a:lnTo>
                  <a:pt x="8254" y="5917"/>
                </a:lnTo>
                <a:lnTo>
                  <a:pt x="8271" y="5883"/>
                </a:lnTo>
                <a:lnTo>
                  <a:pt x="8330" y="5805"/>
                </a:lnTo>
                <a:lnTo>
                  <a:pt x="8338" y="5789"/>
                </a:lnTo>
                <a:lnTo>
                  <a:pt x="8342" y="5772"/>
                </a:lnTo>
                <a:lnTo>
                  <a:pt x="8344" y="5748"/>
                </a:lnTo>
                <a:lnTo>
                  <a:pt x="8342" y="5730"/>
                </a:lnTo>
                <a:lnTo>
                  <a:pt x="8337" y="5716"/>
                </a:lnTo>
                <a:lnTo>
                  <a:pt x="8339" y="5703"/>
                </a:lnTo>
                <a:lnTo>
                  <a:pt x="8356" y="5687"/>
                </a:lnTo>
                <a:lnTo>
                  <a:pt x="8369" y="5671"/>
                </a:lnTo>
                <a:lnTo>
                  <a:pt x="8362" y="5653"/>
                </a:lnTo>
                <a:lnTo>
                  <a:pt x="8350" y="5636"/>
                </a:lnTo>
                <a:lnTo>
                  <a:pt x="8342" y="5619"/>
                </a:lnTo>
                <a:lnTo>
                  <a:pt x="8343" y="5606"/>
                </a:lnTo>
                <a:lnTo>
                  <a:pt x="8347" y="5592"/>
                </a:lnTo>
                <a:lnTo>
                  <a:pt x="8357" y="5567"/>
                </a:lnTo>
                <a:lnTo>
                  <a:pt x="8383" y="5465"/>
                </a:lnTo>
                <a:lnTo>
                  <a:pt x="8392" y="5448"/>
                </a:lnTo>
                <a:lnTo>
                  <a:pt x="8426" y="5433"/>
                </a:lnTo>
                <a:lnTo>
                  <a:pt x="8440" y="5413"/>
                </a:lnTo>
                <a:lnTo>
                  <a:pt x="8461" y="5349"/>
                </a:lnTo>
                <a:lnTo>
                  <a:pt x="8472" y="5329"/>
                </a:lnTo>
                <a:lnTo>
                  <a:pt x="8483" y="5315"/>
                </a:lnTo>
                <a:lnTo>
                  <a:pt x="8497" y="5305"/>
                </a:lnTo>
                <a:lnTo>
                  <a:pt x="8515" y="5295"/>
                </a:lnTo>
                <a:lnTo>
                  <a:pt x="8530" y="5285"/>
                </a:lnTo>
                <a:lnTo>
                  <a:pt x="8535" y="5272"/>
                </a:lnTo>
                <a:lnTo>
                  <a:pt x="8538" y="5258"/>
                </a:lnTo>
                <a:lnTo>
                  <a:pt x="8545" y="5243"/>
                </a:lnTo>
                <a:lnTo>
                  <a:pt x="8597" y="5184"/>
                </a:lnTo>
                <a:lnTo>
                  <a:pt x="8628" y="5165"/>
                </a:lnTo>
                <a:lnTo>
                  <a:pt x="8659" y="5170"/>
                </a:lnTo>
                <a:lnTo>
                  <a:pt x="8668" y="5183"/>
                </a:lnTo>
                <a:lnTo>
                  <a:pt x="8674" y="5200"/>
                </a:lnTo>
                <a:lnTo>
                  <a:pt x="8682" y="5209"/>
                </a:lnTo>
                <a:lnTo>
                  <a:pt x="8698" y="5198"/>
                </a:lnTo>
                <a:lnTo>
                  <a:pt x="8710" y="5186"/>
                </a:lnTo>
                <a:lnTo>
                  <a:pt x="8809" y="5133"/>
                </a:lnTo>
                <a:lnTo>
                  <a:pt x="8872" y="5112"/>
                </a:lnTo>
                <a:lnTo>
                  <a:pt x="8937" y="5106"/>
                </a:lnTo>
                <a:lnTo>
                  <a:pt x="9009" y="5122"/>
                </a:lnTo>
                <a:lnTo>
                  <a:pt x="9069" y="5148"/>
                </a:lnTo>
                <a:lnTo>
                  <a:pt x="9089" y="5154"/>
                </a:lnTo>
                <a:lnTo>
                  <a:pt x="9113" y="5151"/>
                </a:lnTo>
                <a:lnTo>
                  <a:pt x="9156" y="5134"/>
                </a:lnTo>
                <a:lnTo>
                  <a:pt x="9173" y="5130"/>
                </a:lnTo>
                <a:lnTo>
                  <a:pt x="9192" y="5136"/>
                </a:lnTo>
                <a:lnTo>
                  <a:pt x="9203" y="5150"/>
                </a:lnTo>
                <a:lnTo>
                  <a:pt x="9223" y="5185"/>
                </a:lnTo>
                <a:lnTo>
                  <a:pt x="9241" y="5206"/>
                </a:lnTo>
                <a:lnTo>
                  <a:pt x="9254" y="5217"/>
                </a:lnTo>
                <a:lnTo>
                  <a:pt x="9293" y="5237"/>
                </a:lnTo>
                <a:lnTo>
                  <a:pt x="9326" y="5260"/>
                </a:lnTo>
                <a:lnTo>
                  <a:pt x="9464" y="5385"/>
                </a:lnTo>
                <a:lnTo>
                  <a:pt x="9475" y="5401"/>
                </a:lnTo>
                <a:lnTo>
                  <a:pt x="9491" y="5420"/>
                </a:lnTo>
                <a:lnTo>
                  <a:pt x="9565" y="5446"/>
                </a:lnTo>
                <a:lnTo>
                  <a:pt x="9577" y="5459"/>
                </a:lnTo>
                <a:lnTo>
                  <a:pt x="9590" y="5493"/>
                </a:lnTo>
                <a:lnTo>
                  <a:pt x="9599" y="5508"/>
                </a:lnTo>
                <a:lnTo>
                  <a:pt x="9611" y="5516"/>
                </a:lnTo>
                <a:lnTo>
                  <a:pt x="9638" y="5527"/>
                </a:lnTo>
                <a:lnTo>
                  <a:pt x="9650" y="5535"/>
                </a:lnTo>
                <a:lnTo>
                  <a:pt x="9699" y="5610"/>
                </a:lnTo>
                <a:lnTo>
                  <a:pt x="9759" y="5659"/>
                </a:lnTo>
                <a:lnTo>
                  <a:pt x="9779" y="5692"/>
                </a:lnTo>
                <a:lnTo>
                  <a:pt x="9804" y="5709"/>
                </a:lnTo>
                <a:lnTo>
                  <a:pt x="9872" y="5690"/>
                </a:lnTo>
                <a:lnTo>
                  <a:pt x="9887" y="5693"/>
                </a:lnTo>
                <a:lnTo>
                  <a:pt x="9900" y="5703"/>
                </a:lnTo>
                <a:lnTo>
                  <a:pt x="9914" y="5716"/>
                </a:lnTo>
                <a:lnTo>
                  <a:pt x="9916" y="5729"/>
                </a:lnTo>
                <a:lnTo>
                  <a:pt x="9908" y="5743"/>
                </a:lnTo>
                <a:lnTo>
                  <a:pt x="9911" y="5751"/>
                </a:lnTo>
                <a:lnTo>
                  <a:pt x="9938" y="5747"/>
                </a:lnTo>
                <a:lnTo>
                  <a:pt x="10075" y="5704"/>
                </a:lnTo>
                <a:lnTo>
                  <a:pt x="10144" y="5704"/>
                </a:lnTo>
                <a:lnTo>
                  <a:pt x="10202" y="5742"/>
                </a:lnTo>
                <a:lnTo>
                  <a:pt x="10293" y="5865"/>
                </a:lnTo>
                <a:lnTo>
                  <a:pt x="10348" y="5911"/>
                </a:lnTo>
                <a:lnTo>
                  <a:pt x="10415" y="5924"/>
                </a:lnTo>
                <a:lnTo>
                  <a:pt x="10451" y="5914"/>
                </a:lnTo>
                <a:lnTo>
                  <a:pt x="10477" y="5901"/>
                </a:lnTo>
                <a:lnTo>
                  <a:pt x="10504" y="5897"/>
                </a:lnTo>
                <a:lnTo>
                  <a:pt x="10662" y="5964"/>
                </a:lnTo>
                <a:lnTo>
                  <a:pt x="10731" y="6018"/>
                </a:lnTo>
                <a:lnTo>
                  <a:pt x="10777" y="6030"/>
                </a:lnTo>
                <a:lnTo>
                  <a:pt x="10874" y="6018"/>
                </a:lnTo>
                <a:lnTo>
                  <a:pt x="10916" y="6029"/>
                </a:lnTo>
                <a:lnTo>
                  <a:pt x="10953" y="6040"/>
                </a:lnTo>
                <a:lnTo>
                  <a:pt x="10993" y="6035"/>
                </a:lnTo>
                <a:lnTo>
                  <a:pt x="11071" y="6011"/>
                </a:lnTo>
                <a:lnTo>
                  <a:pt x="11097" y="5998"/>
                </a:lnTo>
                <a:lnTo>
                  <a:pt x="11176" y="5930"/>
                </a:lnTo>
                <a:lnTo>
                  <a:pt x="11236" y="5897"/>
                </a:lnTo>
                <a:lnTo>
                  <a:pt x="11286" y="5889"/>
                </a:lnTo>
                <a:lnTo>
                  <a:pt x="11337" y="5898"/>
                </a:lnTo>
                <a:lnTo>
                  <a:pt x="11397" y="5919"/>
                </a:lnTo>
                <a:lnTo>
                  <a:pt x="11452" y="5931"/>
                </a:lnTo>
                <a:lnTo>
                  <a:pt x="11727" y="5898"/>
                </a:lnTo>
                <a:lnTo>
                  <a:pt x="11821" y="5844"/>
                </a:lnTo>
                <a:lnTo>
                  <a:pt x="11990" y="5693"/>
                </a:lnTo>
                <a:lnTo>
                  <a:pt x="12019" y="5594"/>
                </a:lnTo>
                <a:lnTo>
                  <a:pt x="12091" y="5396"/>
                </a:lnTo>
                <a:lnTo>
                  <a:pt x="12133" y="5182"/>
                </a:lnTo>
                <a:lnTo>
                  <a:pt x="12248" y="4888"/>
                </a:lnTo>
                <a:lnTo>
                  <a:pt x="12277" y="4778"/>
                </a:lnTo>
                <a:lnTo>
                  <a:pt x="12317" y="4699"/>
                </a:lnTo>
                <a:lnTo>
                  <a:pt x="12319" y="4638"/>
                </a:lnTo>
                <a:lnTo>
                  <a:pt x="12357" y="4537"/>
                </a:lnTo>
                <a:lnTo>
                  <a:pt x="12371" y="4484"/>
                </a:lnTo>
                <a:lnTo>
                  <a:pt x="12372" y="4418"/>
                </a:lnTo>
                <a:lnTo>
                  <a:pt x="12358" y="4298"/>
                </a:lnTo>
                <a:lnTo>
                  <a:pt x="12360" y="4258"/>
                </a:lnTo>
                <a:lnTo>
                  <a:pt x="12368" y="4250"/>
                </a:lnTo>
                <a:lnTo>
                  <a:pt x="12378" y="4248"/>
                </a:lnTo>
                <a:lnTo>
                  <a:pt x="12421" y="4231"/>
                </a:lnTo>
                <a:lnTo>
                  <a:pt x="12489" y="4234"/>
                </a:lnTo>
                <a:lnTo>
                  <a:pt x="12508" y="4222"/>
                </a:lnTo>
                <a:lnTo>
                  <a:pt x="12551" y="4186"/>
                </a:lnTo>
                <a:lnTo>
                  <a:pt x="12900" y="4062"/>
                </a:lnTo>
                <a:lnTo>
                  <a:pt x="12962" y="4052"/>
                </a:lnTo>
                <a:lnTo>
                  <a:pt x="12986" y="4055"/>
                </a:lnTo>
                <a:lnTo>
                  <a:pt x="13011" y="4061"/>
                </a:lnTo>
                <a:lnTo>
                  <a:pt x="13035" y="4064"/>
                </a:lnTo>
                <a:lnTo>
                  <a:pt x="13065" y="4069"/>
                </a:lnTo>
                <a:lnTo>
                  <a:pt x="13151" y="3969"/>
                </a:lnTo>
                <a:lnTo>
                  <a:pt x="13160" y="3949"/>
                </a:lnTo>
                <a:lnTo>
                  <a:pt x="13199" y="3833"/>
                </a:lnTo>
                <a:lnTo>
                  <a:pt x="13232" y="3784"/>
                </a:lnTo>
                <a:lnTo>
                  <a:pt x="13268" y="3750"/>
                </a:lnTo>
                <a:lnTo>
                  <a:pt x="13353" y="3687"/>
                </a:lnTo>
                <a:lnTo>
                  <a:pt x="13433" y="3592"/>
                </a:lnTo>
                <a:lnTo>
                  <a:pt x="13445" y="3568"/>
                </a:lnTo>
                <a:lnTo>
                  <a:pt x="13472" y="3550"/>
                </a:lnTo>
                <a:lnTo>
                  <a:pt x="13588" y="3507"/>
                </a:lnTo>
                <a:lnTo>
                  <a:pt x="13616" y="3489"/>
                </a:lnTo>
                <a:lnTo>
                  <a:pt x="13637" y="3468"/>
                </a:lnTo>
                <a:lnTo>
                  <a:pt x="13651" y="3440"/>
                </a:lnTo>
                <a:lnTo>
                  <a:pt x="13676" y="3296"/>
                </a:lnTo>
                <a:lnTo>
                  <a:pt x="13679" y="3223"/>
                </a:lnTo>
                <a:lnTo>
                  <a:pt x="13771" y="2790"/>
                </a:lnTo>
                <a:lnTo>
                  <a:pt x="13776" y="2746"/>
                </a:lnTo>
                <a:lnTo>
                  <a:pt x="13767" y="2713"/>
                </a:lnTo>
                <a:lnTo>
                  <a:pt x="13805" y="2635"/>
                </a:lnTo>
                <a:lnTo>
                  <a:pt x="13798" y="2606"/>
                </a:lnTo>
                <a:lnTo>
                  <a:pt x="13805" y="2576"/>
                </a:lnTo>
                <a:lnTo>
                  <a:pt x="13831" y="2525"/>
                </a:lnTo>
                <a:lnTo>
                  <a:pt x="13854" y="2457"/>
                </a:lnTo>
                <a:lnTo>
                  <a:pt x="13867" y="2446"/>
                </a:lnTo>
                <a:lnTo>
                  <a:pt x="13881" y="2452"/>
                </a:lnTo>
                <a:lnTo>
                  <a:pt x="13888" y="2472"/>
                </a:lnTo>
                <a:lnTo>
                  <a:pt x="13898" y="2490"/>
                </a:lnTo>
                <a:lnTo>
                  <a:pt x="13920" y="2491"/>
                </a:lnTo>
                <a:lnTo>
                  <a:pt x="13940" y="2474"/>
                </a:lnTo>
                <a:lnTo>
                  <a:pt x="13940" y="2451"/>
                </a:lnTo>
                <a:lnTo>
                  <a:pt x="13932" y="2422"/>
                </a:lnTo>
                <a:lnTo>
                  <a:pt x="13929" y="2390"/>
                </a:lnTo>
                <a:lnTo>
                  <a:pt x="13939" y="2395"/>
                </a:lnTo>
                <a:lnTo>
                  <a:pt x="13947" y="2401"/>
                </a:lnTo>
                <a:lnTo>
                  <a:pt x="13952" y="2386"/>
                </a:lnTo>
                <a:lnTo>
                  <a:pt x="13959" y="2376"/>
                </a:lnTo>
                <a:lnTo>
                  <a:pt x="13983" y="2357"/>
                </a:lnTo>
                <a:lnTo>
                  <a:pt x="13974" y="2357"/>
                </a:lnTo>
                <a:lnTo>
                  <a:pt x="13985" y="2337"/>
                </a:lnTo>
                <a:lnTo>
                  <a:pt x="13998" y="2325"/>
                </a:lnTo>
                <a:lnTo>
                  <a:pt x="14012" y="2323"/>
                </a:lnTo>
                <a:lnTo>
                  <a:pt x="14028" y="2335"/>
                </a:lnTo>
                <a:lnTo>
                  <a:pt x="14034" y="2315"/>
                </a:lnTo>
                <a:lnTo>
                  <a:pt x="14027" y="2305"/>
                </a:lnTo>
                <a:lnTo>
                  <a:pt x="14016" y="2294"/>
                </a:lnTo>
                <a:lnTo>
                  <a:pt x="14010" y="2274"/>
                </a:lnTo>
                <a:lnTo>
                  <a:pt x="14016" y="2261"/>
                </a:lnTo>
                <a:lnTo>
                  <a:pt x="14030" y="2258"/>
                </a:lnTo>
                <a:lnTo>
                  <a:pt x="14044" y="2265"/>
                </a:lnTo>
                <a:lnTo>
                  <a:pt x="14055" y="2280"/>
                </a:lnTo>
                <a:lnTo>
                  <a:pt x="14061" y="2269"/>
                </a:lnTo>
                <a:lnTo>
                  <a:pt x="14071" y="2256"/>
                </a:lnTo>
                <a:lnTo>
                  <a:pt x="14074" y="2246"/>
                </a:lnTo>
                <a:lnTo>
                  <a:pt x="14083" y="2259"/>
                </a:lnTo>
                <a:lnTo>
                  <a:pt x="14094" y="2265"/>
                </a:lnTo>
                <a:lnTo>
                  <a:pt x="14106" y="2264"/>
                </a:lnTo>
                <a:lnTo>
                  <a:pt x="14119" y="2258"/>
                </a:lnTo>
                <a:lnTo>
                  <a:pt x="14100" y="2227"/>
                </a:lnTo>
                <a:lnTo>
                  <a:pt x="14115" y="2208"/>
                </a:lnTo>
                <a:lnTo>
                  <a:pt x="14164" y="2190"/>
                </a:lnTo>
                <a:lnTo>
                  <a:pt x="14214" y="2161"/>
                </a:lnTo>
                <a:lnTo>
                  <a:pt x="14237" y="2142"/>
                </a:lnTo>
                <a:lnTo>
                  <a:pt x="14259" y="2118"/>
                </a:lnTo>
                <a:lnTo>
                  <a:pt x="14290" y="2062"/>
                </a:lnTo>
                <a:lnTo>
                  <a:pt x="14309" y="2044"/>
                </a:lnTo>
                <a:lnTo>
                  <a:pt x="14323" y="2094"/>
                </a:lnTo>
                <a:lnTo>
                  <a:pt x="14337" y="2085"/>
                </a:lnTo>
                <a:lnTo>
                  <a:pt x="14350" y="2067"/>
                </a:lnTo>
                <a:lnTo>
                  <a:pt x="14353" y="2057"/>
                </a:lnTo>
                <a:lnTo>
                  <a:pt x="14369" y="2048"/>
                </a:lnTo>
                <a:lnTo>
                  <a:pt x="14389" y="2040"/>
                </a:lnTo>
                <a:lnTo>
                  <a:pt x="14399" y="2044"/>
                </a:lnTo>
                <a:lnTo>
                  <a:pt x="14389" y="2067"/>
                </a:lnTo>
                <a:lnTo>
                  <a:pt x="14408" y="2079"/>
                </a:lnTo>
                <a:lnTo>
                  <a:pt x="14421" y="2068"/>
                </a:lnTo>
                <a:lnTo>
                  <a:pt x="14431" y="2050"/>
                </a:lnTo>
                <a:lnTo>
                  <a:pt x="14444" y="2034"/>
                </a:lnTo>
                <a:lnTo>
                  <a:pt x="14461" y="2026"/>
                </a:lnTo>
                <a:lnTo>
                  <a:pt x="14516" y="2024"/>
                </a:lnTo>
                <a:lnTo>
                  <a:pt x="14544" y="2014"/>
                </a:lnTo>
                <a:lnTo>
                  <a:pt x="14571" y="1994"/>
                </a:lnTo>
                <a:lnTo>
                  <a:pt x="14590" y="1965"/>
                </a:lnTo>
                <a:lnTo>
                  <a:pt x="14597" y="1929"/>
                </a:lnTo>
                <a:lnTo>
                  <a:pt x="14595" y="1918"/>
                </a:lnTo>
                <a:lnTo>
                  <a:pt x="14591" y="1905"/>
                </a:lnTo>
                <a:lnTo>
                  <a:pt x="14590" y="1894"/>
                </a:lnTo>
                <a:lnTo>
                  <a:pt x="14593" y="1890"/>
                </a:lnTo>
                <a:lnTo>
                  <a:pt x="14597" y="1888"/>
                </a:lnTo>
                <a:lnTo>
                  <a:pt x="14602" y="1880"/>
                </a:lnTo>
                <a:lnTo>
                  <a:pt x="14605" y="1871"/>
                </a:lnTo>
                <a:lnTo>
                  <a:pt x="14606" y="1862"/>
                </a:lnTo>
                <a:lnTo>
                  <a:pt x="14612" y="1837"/>
                </a:lnTo>
                <a:lnTo>
                  <a:pt x="14637" y="1806"/>
                </a:lnTo>
                <a:lnTo>
                  <a:pt x="14648" y="1761"/>
                </a:lnTo>
                <a:lnTo>
                  <a:pt x="14663" y="1761"/>
                </a:lnTo>
                <a:lnTo>
                  <a:pt x="14682" y="1772"/>
                </a:lnTo>
                <a:lnTo>
                  <a:pt x="14700" y="1778"/>
                </a:lnTo>
                <a:lnTo>
                  <a:pt x="14715" y="1772"/>
                </a:lnTo>
                <a:lnTo>
                  <a:pt x="14767" y="1723"/>
                </a:lnTo>
                <a:lnTo>
                  <a:pt x="14803" y="1768"/>
                </a:lnTo>
                <a:lnTo>
                  <a:pt x="14821" y="1778"/>
                </a:lnTo>
                <a:lnTo>
                  <a:pt x="14840" y="1767"/>
                </a:lnTo>
                <a:lnTo>
                  <a:pt x="14847" y="1752"/>
                </a:lnTo>
                <a:lnTo>
                  <a:pt x="14867" y="1690"/>
                </a:lnTo>
                <a:lnTo>
                  <a:pt x="14869" y="1689"/>
                </a:lnTo>
                <a:lnTo>
                  <a:pt x="14879" y="1680"/>
                </a:lnTo>
                <a:lnTo>
                  <a:pt x="14880" y="1678"/>
                </a:lnTo>
                <a:lnTo>
                  <a:pt x="14887" y="1675"/>
                </a:lnTo>
                <a:lnTo>
                  <a:pt x="14884" y="1669"/>
                </a:lnTo>
                <a:lnTo>
                  <a:pt x="14878" y="1661"/>
                </a:lnTo>
                <a:lnTo>
                  <a:pt x="14876" y="1656"/>
                </a:lnTo>
                <a:lnTo>
                  <a:pt x="14873" y="1649"/>
                </a:lnTo>
                <a:lnTo>
                  <a:pt x="14867" y="1637"/>
                </a:lnTo>
                <a:lnTo>
                  <a:pt x="14863" y="1625"/>
                </a:lnTo>
                <a:lnTo>
                  <a:pt x="14867" y="1612"/>
                </a:lnTo>
                <a:lnTo>
                  <a:pt x="14881" y="1615"/>
                </a:lnTo>
                <a:lnTo>
                  <a:pt x="14909" y="1617"/>
                </a:lnTo>
                <a:lnTo>
                  <a:pt x="14930" y="1609"/>
                </a:lnTo>
                <a:lnTo>
                  <a:pt x="14922" y="1579"/>
                </a:lnTo>
                <a:lnTo>
                  <a:pt x="14971" y="1564"/>
                </a:lnTo>
                <a:lnTo>
                  <a:pt x="15027" y="1538"/>
                </a:lnTo>
                <a:lnTo>
                  <a:pt x="15071" y="1502"/>
                </a:lnTo>
                <a:lnTo>
                  <a:pt x="15093" y="1456"/>
                </a:lnTo>
                <a:lnTo>
                  <a:pt x="15082" y="1388"/>
                </a:lnTo>
                <a:lnTo>
                  <a:pt x="15081" y="1351"/>
                </a:lnTo>
                <a:lnTo>
                  <a:pt x="15097" y="1335"/>
                </a:lnTo>
                <a:lnTo>
                  <a:pt x="15122" y="1331"/>
                </a:lnTo>
                <a:lnTo>
                  <a:pt x="15150" y="1318"/>
                </a:lnTo>
                <a:lnTo>
                  <a:pt x="15175" y="1304"/>
                </a:lnTo>
                <a:lnTo>
                  <a:pt x="15192" y="1291"/>
                </a:lnTo>
                <a:lnTo>
                  <a:pt x="15213" y="1266"/>
                </a:lnTo>
                <a:lnTo>
                  <a:pt x="15229" y="1234"/>
                </a:lnTo>
                <a:lnTo>
                  <a:pt x="15235" y="1198"/>
                </a:lnTo>
                <a:lnTo>
                  <a:pt x="15223" y="1163"/>
                </a:lnTo>
                <a:lnTo>
                  <a:pt x="15226" y="1146"/>
                </a:lnTo>
                <a:lnTo>
                  <a:pt x="15250" y="1133"/>
                </a:lnTo>
                <a:lnTo>
                  <a:pt x="15280" y="1123"/>
                </a:lnTo>
                <a:lnTo>
                  <a:pt x="15300" y="1113"/>
                </a:lnTo>
                <a:lnTo>
                  <a:pt x="15306" y="1103"/>
                </a:lnTo>
                <a:lnTo>
                  <a:pt x="15313" y="1079"/>
                </a:lnTo>
                <a:lnTo>
                  <a:pt x="15318" y="1069"/>
                </a:lnTo>
                <a:lnTo>
                  <a:pt x="15329" y="1063"/>
                </a:lnTo>
                <a:lnTo>
                  <a:pt x="15342" y="1059"/>
                </a:lnTo>
                <a:lnTo>
                  <a:pt x="15356" y="1053"/>
                </a:lnTo>
                <a:lnTo>
                  <a:pt x="15367" y="1041"/>
                </a:lnTo>
                <a:lnTo>
                  <a:pt x="15378" y="1020"/>
                </a:lnTo>
                <a:lnTo>
                  <a:pt x="15378" y="1007"/>
                </a:lnTo>
                <a:lnTo>
                  <a:pt x="15374" y="995"/>
                </a:lnTo>
                <a:lnTo>
                  <a:pt x="15371" y="974"/>
                </a:lnTo>
                <a:lnTo>
                  <a:pt x="15374" y="954"/>
                </a:lnTo>
                <a:lnTo>
                  <a:pt x="15380" y="938"/>
                </a:lnTo>
                <a:lnTo>
                  <a:pt x="15421" y="879"/>
                </a:lnTo>
                <a:lnTo>
                  <a:pt x="15434" y="870"/>
                </a:lnTo>
                <a:lnTo>
                  <a:pt x="15448" y="865"/>
                </a:lnTo>
                <a:lnTo>
                  <a:pt x="15480" y="861"/>
                </a:lnTo>
                <a:lnTo>
                  <a:pt x="15493" y="853"/>
                </a:lnTo>
                <a:lnTo>
                  <a:pt x="15541" y="789"/>
                </a:lnTo>
                <a:lnTo>
                  <a:pt x="15560" y="769"/>
                </a:lnTo>
                <a:lnTo>
                  <a:pt x="15609" y="738"/>
                </a:lnTo>
                <a:lnTo>
                  <a:pt x="15659" y="723"/>
                </a:lnTo>
                <a:lnTo>
                  <a:pt x="15768" y="714"/>
                </a:lnTo>
                <a:lnTo>
                  <a:pt x="15851" y="738"/>
                </a:lnTo>
                <a:lnTo>
                  <a:pt x="15872" y="731"/>
                </a:lnTo>
                <a:lnTo>
                  <a:pt x="15900" y="704"/>
                </a:lnTo>
                <a:lnTo>
                  <a:pt x="15923" y="699"/>
                </a:lnTo>
                <a:lnTo>
                  <a:pt x="15949" y="703"/>
                </a:lnTo>
                <a:lnTo>
                  <a:pt x="15985" y="703"/>
                </a:lnTo>
                <a:lnTo>
                  <a:pt x="16030" y="686"/>
                </a:lnTo>
                <a:lnTo>
                  <a:pt x="16126" y="624"/>
                </a:lnTo>
                <a:lnTo>
                  <a:pt x="16183" y="604"/>
                </a:lnTo>
                <a:lnTo>
                  <a:pt x="16212" y="599"/>
                </a:lnTo>
                <a:lnTo>
                  <a:pt x="16238" y="590"/>
                </a:lnTo>
                <a:lnTo>
                  <a:pt x="16257" y="574"/>
                </a:lnTo>
                <a:lnTo>
                  <a:pt x="16264" y="542"/>
                </a:lnTo>
                <a:lnTo>
                  <a:pt x="16277" y="521"/>
                </a:lnTo>
                <a:lnTo>
                  <a:pt x="16307" y="520"/>
                </a:lnTo>
                <a:lnTo>
                  <a:pt x="16364" y="527"/>
                </a:lnTo>
                <a:lnTo>
                  <a:pt x="16387" y="506"/>
                </a:lnTo>
                <a:lnTo>
                  <a:pt x="16418" y="442"/>
                </a:lnTo>
                <a:lnTo>
                  <a:pt x="16431" y="428"/>
                </a:lnTo>
                <a:lnTo>
                  <a:pt x="16437" y="409"/>
                </a:lnTo>
                <a:lnTo>
                  <a:pt x="16426" y="296"/>
                </a:lnTo>
                <a:lnTo>
                  <a:pt x="16458" y="251"/>
                </a:lnTo>
                <a:lnTo>
                  <a:pt x="16483" y="221"/>
                </a:lnTo>
                <a:lnTo>
                  <a:pt x="16503" y="207"/>
                </a:lnTo>
                <a:lnTo>
                  <a:pt x="16503" y="199"/>
                </a:lnTo>
                <a:lnTo>
                  <a:pt x="16530" y="157"/>
                </a:lnTo>
                <a:lnTo>
                  <a:pt x="16542" y="151"/>
                </a:lnTo>
                <a:lnTo>
                  <a:pt x="16701" y="141"/>
                </a:lnTo>
                <a:lnTo>
                  <a:pt x="16724" y="131"/>
                </a:lnTo>
                <a:lnTo>
                  <a:pt x="16745" y="110"/>
                </a:lnTo>
                <a:lnTo>
                  <a:pt x="16771" y="90"/>
                </a:lnTo>
                <a:lnTo>
                  <a:pt x="16805" y="85"/>
                </a:lnTo>
                <a:lnTo>
                  <a:pt x="16877" y="103"/>
                </a:lnTo>
                <a:lnTo>
                  <a:pt x="16915" y="107"/>
                </a:lnTo>
                <a:lnTo>
                  <a:pt x="16940" y="97"/>
                </a:lnTo>
                <a:lnTo>
                  <a:pt x="16948" y="104"/>
                </a:lnTo>
                <a:lnTo>
                  <a:pt x="16957" y="106"/>
                </a:lnTo>
                <a:lnTo>
                  <a:pt x="16976" y="107"/>
                </a:lnTo>
                <a:lnTo>
                  <a:pt x="17005" y="90"/>
                </a:lnTo>
                <a:lnTo>
                  <a:pt x="17052" y="59"/>
                </a:lnTo>
                <a:lnTo>
                  <a:pt x="17080" y="52"/>
                </a:lnTo>
                <a:lnTo>
                  <a:pt x="17146" y="70"/>
                </a:lnTo>
                <a:lnTo>
                  <a:pt x="17178" y="74"/>
                </a:lnTo>
                <a:lnTo>
                  <a:pt x="17193" y="58"/>
                </a:lnTo>
                <a:lnTo>
                  <a:pt x="17204" y="32"/>
                </a:lnTo>
                <a:lnTo>
                  <a:pt x="17229" y="25"/>
                </a:lnTo>
                <a:lnTo>
                  <a:pt x="17273" y="30"/>
                </a:lnTo>
                <a:lnTo>
                  <a:pt x="17322" y="5"/>
                </a:lnTo>
                <a:lnTo>
                  <a:pt x="17349" y="0"/>
                </a:lnTo>
                <a:lnTo>
                  <a:pt x="17373" y="20"/>
                </a:lnTo>
                <a:lnTo>
                  <a:pt x="17388" y="13"/>
                </a:lnTo>
                <a:lnTo>
                  <a:pt x="17477" y="7"/>
                </a:lnTo>
                <a:lnTo>
                  <a:pt x="17504" y="16"/>
                </a:lnTo>
                <a:lnTo>
                  <a:pt x="17580" y="74"/>
                </a:lnTo>
                <a:lnTo>
                  <a:pt x="17625" y="85"/>
                </a:lnTo>
                <a:lnTo>
                  <a:pt x="17657" y="105"/>
                </a:lnTo>
                <a:lnTo>
                  <a:pt x="17705" y="110"/>
                </a:lnTo>
                <a:lnTo>
                  <a:pt x="17724" y="116"/>
                </a:lnTo>
                <a:lnTo>
                  <a:pt x="17760" y="141"/>
                </a:lnTo>
                <a:lnTo>
                  <a:pt x="17773" y="147"/>
                </a:lnTo>
                <a:lnTo>
                  <a:pt x="17801" y="154"/>
                </a:lnTo>
                <a:lnTo>
                  <a:pt x="17814" y="162"/>
                </a:lnTo>
                <a:lnTo>
                  <a:pt x="17839" y="193"/>
                </a:lnTo>
                <a:lnTo>
                  <a:pt x="17841" y="200"/>
                </a:lnTo>
                <a:lnTo>
                  <a:pt x="17845" y="205"/>
                </a:lnTo>
                <a:lnTo>
                  <a:pt x="17884" y="211"/>
                </a:lnTo>
                <a:lnTo>
                  <a:pt x="17902" y="220"/>
                </a:lnTo>
                <a:lnTo>
                  <a:pt x="17940" y="251"/>
                </a:lnTo>
                <a:lnTo>
                  <a:pt x="17972" y="269"/>
                </a:lnTo>
                <a:lnTo>
                  <a:pt x="17995" y="271"/>
                </a:lnTo>
                <a:lnTo>
                  <a:pt x="18053" y="262"/>
                </a:lnTo>
                <a:lnTo>
                  <a:pt x="18086" y="265"/>
                </a:lnTo>
                <a:lnTo>
                  <a:pt x="18110" y="274"/>
                </a:lnTo>
                <a:lnTo>
                  <a:pt x="18130" y="287"/>
                </a:lnTo>
                <a:lnTo>
                  <a:pt x="18148" y="306"/>
                </a:lnTo>
                <a:lnTo>
                  <a:pt x="18190" y="339"/>
                </a:lnTo>
                <a:lnTo>
                  <a:pt x="18234" y="351"/>
                </a:lnTo>
                <a:lnTo>
                  <a:pt x="18283" y="350"/>
                </a:lnTo>
                <a:lnTo>
                  <a:pt x="18337" y="339"/>
                </a:lnTo>
                <a:lnTo>
                  <a:pt x="18362" y="330"/>
                </a:lnTo>
                <a:lnTo>
                  <a:pt x="18411" y="304"/>
                </a:lnTo>
                <a:lnTo>
                  <a:pt x="18437" y="296"/>
                </a:lnTo>
                <a:lnTo>
                  <a:pt x="18461" y="295"/>
                </a:lnTo>
                <a:lnTo>
                  <a:pt x="18547" y="306"/>
                </a:lnTo>
                <a:lnTo>
                  <a:pt x="18585" y="306"/>
                </a:lnTo>
                <a:lnTo>
                  <a:pt x="18597" y="310"/>
                </a:lnTo>
                <a:lnTo>
                  <a:pt x="18617" y="325"/>
                </a:lnTo>
                <a:lnTo>
                  <a:pt x="18626" y="329"/>
                </a:lnTo>
                <a:lnTo>
                  <a:pt x="18645" y="322"/>
                </a:lnTo>
                <a:lnTo>
                  <a:pt x="18681" y="293"/>
                </a:lnTo>
                <a:lnTo>
                  <a:pt x="18707" y="284"/>
                </a:lnTo>
                <a:lnTo>
                  <a:pt x="18853" y="271"/>
                </a:lnTo>
                <a:lnTo>
                  <a:pt x="18896" y="251"/>
                </a:lnTo>
                <a:lnTo>
                  <a:pt x="18934" y="263"/>
                </a:lnTo>
                <a:lnTo>
                  <a:pt x="19014" y="273"/>
                </a:lnTo>
                <a:lnTo>
                  <a:pt x="19157" y="311"/>
                </a:lnTo>
                <a:lnTo>
                  <a:pt x="19202" y="334"/>
                </a:lnTo>
                <a:lnTo>
                  <a:pt x="19224" y="339"/>
                </a:lnTo>
                <a:lnTo>
                  <a:pt x="19247" y="333"/>
                </a:lnTo>
                <a:lnTo>
                  <a:pt x="19290" y="310"/>
                </a:lnTo>
                <a:lnTo>
                  <a:pt x="19310" y="306"/>
                </a:lnTo>
                <a:lnTo>
                  <a:pt x="19324" y="316"/>
                </a:lnTo>
                <a:lnTo>
                  <a:pt x="19351" y="353"/>
                </a:lnTo>
                <a:lnTo>
                  <a:pt x="19360" y="361"/>
                </a:lnTo>
                <a:lnTo>
                  <a:pt x="19369" y="364"/>
                </a:lnTo>
                <a:lnTo>
                  <a:pt x="19390" y="379"/>
                </a:lnTo>
                <a:lnTo>
                  <a:pt x="19400" y="384"/>
                </a:lnTo>
                <a:lnTo>
                  <a:pt x="19411" y="383"/>
                </a:lnTo>
                <a:lnTo>
                  <a:pt x="19432" y="372"/>
                </a:lnTo>
                <a:lnTo>
                  <a:pt x="19445" y="373"/>
                </a:lnTo>
                <a:lnTo>
                  <a:pt x="19458" y="385"/>
                </a:lnTo>
                <a:lnTo>
                  <a:pt x="19489" y="437"/>
                </a:ln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04" name="Your Title Here"/>
          <p:cNvSpPr/>
          <p:nvPr/>
        </p:nvSpPr>
        <p:spPr>
          <a:xfrm>
            <a:off x="1001861" y="373503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20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206"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207" name="Shape"/>
          <p:cNvSpPr/>
          <p:nvPr/>
        </p:nvSpPr>
        <p:spPr>
          <a:xfrm>
            <a:off x="12629526" y="10591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8" name="Circle"/>
          <p:cNvSpPr/>
          <p:nvPr/>
        </p:nvSpPr>
        <p:spPr>
          <a:xfrm>
            <a:off x="12769178" y="10732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9" name="Circle"/>
          <p:cNvSpPr/>
          <p:nvPr/>
        </p:nvSpPr>
        <p:spPr>
          <a:xfrm>
            <a:off x="11557000" y="6337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0" name="19 200 K"/>
          <p:cNvSpPr/>
          <p:nvPr/>
        </p:nvSpPr>
        <p:spPr>
          <a:xfrm>
            <a:off x="11763495" y="7182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211" name="Per Year"/>
          <p:cNvSpPr/>
          <p:nvPr/>
        </p:nvSpPr>
        <p:spPr>
          <a:xfrm>
            <a:off x="12242138" y="8055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12" name="Line"/>
          <p:cNvSpPr/>
          <p:nvPr/>
        </p:nvSpPr>
        <p:spPr>
          <a:xfrm flipV="1">
            <a:off x="13094761" y="9591039"/>
            <a:ext cx="0" cy="75260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13" name="Cape Town"/>
          <p:cNvSpPr/>
          <p:nvPr/>
        </p:nvSpPr>
        <p:spPr>
          <a:xfrm>
            <a:off x="12026238" y="11932315"/>
            <a:ext cx="2159001" cy="495301"/>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Cape Town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101</a:t>
            </a:fld>
            <a:endParaRPr/>
          </a:p>
        </p:txBody>
      </p:sp>
      <p:sp>
        <p:nvSpPr>
          <p:cNvPr id="2216" name="Maps Comparis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17" name="Shape"/>
          <p:cNvSpPr/>
          <p:nvPr/>
        </p:nvSpPr>
        <p:spPr>
          <a:xfrm>
            <a:off x="1028613" y="2714042"/>
            <a:ext cx="10172701" cy="8559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8" name="Shape"/>
          <p:cNvSpPr/>
          <p:nvPr/>
        </p:nvSpPr>
        <p:spPr>
          <a:xfrm>
            <a:off x="14494389" y="2191211"/>
            <a:ext cx="6943083" cy="9030607"/>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9" name="Shape"/>
          <p:cNvSpPr/>
          <p:nvPr/>
        </p:nvSpPr>
        <p:spPr>
          <a:xfrm>
            <a:off x="17214226" y="8432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0" name="Circle"/>
          <p:cNvSpPr/>
          <p:nvPr/>
        </p:nvSpPr>
        <p:spPr>
          <a:xfrm>
            <a:off x="17353878" y="8573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1" name="Munich"/>
          <p:cNvSpPr/>
          <p:nvPr/>
        </p:nvSpPr>
        <p:spPr>
          <a:xfrm>
            <a:off x="16563026" y="96466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222" name="Shape"/>
          <p:cNvSpPr/>
          <p:nvPr/>
        </p:nvSpPr>
        <p:spPr>
          <a:xfrm>
            <a:off x="20135226" y="3594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3" name="Circle"/>
          <p:cNvSpPr/>
          <p:nvPr/>
        </p:nvSpPr>
        <p:spPr>
          <a:xfrm>
            <a:off x="20274878" y="3735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4" name="Berlin"/>
          <p:cNvSpPr/>
          <p:nvPr/>
        </p:nvSpPr>
        <p:spPr>
          <a:xfrm>
            <a:off x="19484026" y="4807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225" name="Shape"/>
          <p:cNvSpPr/>
          <p:nvPr/>
        </p:nvSpPr>
        <p:spPr>
          <a:xfrm>
            <a:off x="6838326" y="3416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6" name="Circle"/>
          <p:cNvSpPr/>
          <p:nvPr/>
        </p:nvSpPr>
        <p:spPr>
          <a:xfrm>
            <a:off x="6977978" y="3557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7" name="Paris"/>
          <p:cNvSpPr/>
          <p:nvPr/>
        </p:nvSpPr>
        <p:spPr>
          <a:xfrm>
            <a:off x="6187126" y="4630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228" name="Pellentesque quis pretium nisi, viverra vestibulum felis. Ut id vulputate ligula, vel auctor risus."/>
          <p:cNvSpPr/>
          <p:nvPr/>
        </p:nvSpPr>
        <p:spPr>
          <a:xfrm>
            <a:off x="13766857" y="112154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29"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30" name="Line"/>
          <p:cNvSpPr/>
          <p:nvPr/>
        </p:nvSpPr>
        <p:spPr>
          <a:xfrm flipH="1" flipV="1">
            <a:off x="7302863" y="5420574"/>
            <a:ext cx="0" cy="91926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1" name="Line"/>
          <p:cNvSpPr/>
          <p:nvPr/>
        </p:nvSpPr>
        <p:spPr>
          <a:xfrm flipH="1">
            <a:off x="18788681" y="4285258"/>
            <a:ext cx="881079"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2" name="France"/>
          <p:cNvSpPr/>
          <p:nvPr/>
        </p:nvSpPr>
        <p:spPr>
          <a:xfrm>
            <a:off x="8620226" y="3001689"/>
            <a:ext cx="1296509"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France</a:t>
            </a:r>
          </a:p>
        </p:txBody>
      </p:sp>
      <p:sp>
        <p:nvSpPr>
          <p:cNvPr id="2233" name="Germany"/>
          <p:cNvSpPr/>
          <p:nvPr/>
        </p:nvSpPr>
        <p:spPr>
          <a:xfrm>
            <a:off x="21181058" y="2988989"/>
            <a:ext cx="1769715"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Germany</a:t>
            </a:r>
          </a:p>
        </p:txBody>
      </p:sp>
      <p:sp>
        <p:nvSpPr>
          <p:cNvPr id="2234" name="Circle"/>
          <p:cNvSpPr/>
          <p:nvPr/>
        </p:nvSpPr>
        <p:spPr>
          <a:xfrm>
            <a:off x="15201900" y="275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5" name="108 200 K"/>
          <p:cNvSpPr/>
          <p:nvPr/>
        </p:nvSpPr>
        <p:spPr>
          <a:xfrm>
            <a:off x="15408395" y="360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108 200 K </a:t>
            </a:r>
          </a:p>
        </p:txBody>
      </p:sp>
      <p:sp>
        <p:nvSpPr>
          <p:cNvPr id="2236" name="Per Year"/>
          <p:cNvSpPr/>
          <p:nvPr/>
        </p:nvSpPr>
        <p:spPr>
          <a:xfrm>
            <a:off x="15899738" y="447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37" name="Circle"/>
          <p:cNvSpPr/>
          <p:nvPr/>
        </p:nvSpPr>
        <p:spPr>
          <a:xfrm>
            <a:off x="57785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8" name="21 500 K"/>
          <p:cNvSpPr/>
          <p:nvPr/>
        </p:nvSpPr>
        <p:spPr>
          <a:xfrm>
            <a:off x="5984995" y="741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21 500 K</a:t>
            </a:r>
          </a:p>
        </p:txBody>
      </p:sp>
      <p:sp>
        <p:nvSpPr>
          <p:cNvPr id="2239" name="Per Year"/>
          <p:cNvSpPr/>
          <p:nvPr/>
        </p:nvSpPr>
        <p:spPr>
          <a:xfrm>
            <a:off x="6476338" y="828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40"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1"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2" name="VS"/>
          <p:cNvSpPr/>
          <p:nvPr/>
        </p:nvSpPr>
        <p:spPr>
          <a:xfrm>
            <a:off x="11469606" y="6134109"/>
            <a:ext cx="1409701" cy="73660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4"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102</a:t>
            </a:fld>
            <a:endParaRPr/>
          </a:p>
        </p:txBody>
      </p:sp>
      <p:sp>
        <p:nvSpPr>
          <p:cNvPr id="2245" name="Maps Comparis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46" name="Shape"/>
          <p:cNvSpPr/>
          <p:nvPr/>
        </p:nvSpPr>
        <p:spPr>
          <a:xfrm>
            <a:off x="329193" y="3369641"/>
            <a:ext cx="10439401" cy="7241212"/>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5"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2"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5"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3"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8"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0" y="8918"/>
                </a:lnTo>
                <a:lnTo>
                  <a:pt x="21369" y="8819"/>
                </a:lnTo>
                <a:lnTo>
                  <a:pt x="21381"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0" y="10305"/>
                </a:moveTo>
                <a:lnTo>
                  <a:pt x="21388" y="10124"/>
                </a:lnTo>
                <a:lnTo>
                  <a:pt x="21413" y="10235"/>
                </a:lnTo>
                <a:lnTo>
                  <a:pt x="21350" y="10305"/>
                </a:lnTo>
                <a:cubicBezTo>
                  <a:pt x="21350" y="10305"/>
                  <a:pt x="21350" y="10305"/>
                  <a:pt x="21350"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7" name="Shape"/>
          <p:cNvSpPr/>
          <p:nvPr/>
        </p:nvSpPr>
        <p:spPr>
          <a:xfrm>
            <a:off x="13163140" y="3174383"/>
            <a:ext cx="10578145" cy="6959569"/>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8" y="3723"/>
                </a:lnTo>
                <a:lnTo>
                  <a:pt x="20128"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8"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9"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4"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6"/>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6"/>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8"/>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2"/>
                </a:lnTo>
                <a:lnTo>
                  <a:pt x="1936" y="9065"/>
                </a:lnTo>
                <a:lnTo>
                  <a:pt x="1852" y="9059"/>
                </a:lnTo>
                <a:lnTo>
                  <a:pt x="1786" y="9042"/>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6"/>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8"/>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4"/>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8"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4" y="18551"/>
                </a:lnTo>
                <a:lnTo>
                  <a:pt x="18905" y="18461"/>
                </a:lnTo>
                <a:lnTo>
                  <a:pt x="18865" y="18407"/>
                </a:lnTo>
                <a:lnTo>
                  <a:pt x="18811" y="18412"/>
                </a:lnTo>
                <a:lnTo>
                  <a:pt x="18784" y="18448"/>
                </a:lnTo>
                <a:lnTo>
                  <a:pt x="18796" y="18376"/>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4"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4"/>
                </a:lnTo>
                <a:lnTo>
                  <a:pt x="19075" y="15134"/>
                </a:lnTo>
                <a:lnTo>
                  <a:pt x="18959" y="15046"/>
                </a:lnTo>
                <a:lnTo>
                  <a:pt x="18818" y="14860"/>
                </a:lnTo>
                <a:lnTo>
                  <a:pt x="18749" y="14856"/>
                </a:lnTo>
                <a:lnTo>
                  <a:pt x="18634" y="14963"/>
                </a:lnTo>
                <a:lnTo>
                  <a:pt x="18578" y="14945"/>
                </a:lnTo>
                <a:lnTo>
                  <a:pt x="18488" y="14835"/>
                </a:lnTo>
                <a:lnTo>
                  <a:pt x="18485" y="14785"/>
                </a:lnTo>
                <a:lnTo>
                  <a:pt x="18448" y="14764"/>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1"/>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8"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6"/>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8" name="Shape"/>
          <p:cNvSpPr/>
          <p:nvPr/>
        </p:nvSpPr>
        <p:spPr>
          <a:xfrm>
            <a:off x="22154526" y="7010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9" name="Circle"/>
          <p:cNvSpPr/>
          <p:nvPr/>
        </p:nvSpPr>
        <p:spPr>
          <a:xfrm>
            <a:off x="22294178" y="7151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0" name="Shanghai"/>
          <p:cNvSpPr/>
          <p:nvPr/>
        </p:nvSpPr>
        <p:spPr>
          <a:xfrm>
            <a:off x="21249326" y="8224893"/>
            <a:ext cx="27559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Shanghai</a:t>
            </a:r>
          </a:p>
        </p:txBody>
      </p:sp>
      <p:sp>
        <p:nvSpPr>
          <p:cNvPr id="2251" name="Shape"/>
          <p:cNvSpPr/>
          <p:nvPr/>
        </p:nvSpPr>
        <p:spPr>
          <a:xfrm>
            <a:off x="21557626" y="455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2" name="Circle"/>
          <p:cNvSpPr/>
          <p:nvPr/>
        </p:nvSpPr>
        <p:spPr>
          <a:xfrm>
            <a:off x="21697278" y="470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3" name="Beijing"/>
          <p:cNvSpPr/>
          <p:nvPr/>
        </p:nvSpPr>
        <p:spPr>
          <a:xfrm>
            <a:off x="20903888" y="5773166"/>
            <a:ext cx="22479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254" name="Shape"/>
          <p:cNvSpPr/>
          <p:nvPr/>
        </p:nvSpPr>
        <p:spPr>
          <a:xfrm>
            <a:off x="7181226" y="7912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5" name="Circle"/>
          <p:cNvSpPr/>
          <p:nvPr/>
        </p:nvSpPr>
        <p:spPr>
          <a:xfrm>
            <a:off x="7320878" y="8053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6" name="Melbourn"/>
          <p:cNvSpPr/>
          <p:nvPr/>
        </p:nvSpPr>
        <p:spPr>
          <a:xfrm>
            <a:off x="6273488" y="9069443"/>
            <a:ext cx="27559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a:t>
            </a:r>
          </a:p>
        </p:txBody>
      </p:sp>
      <p:sp>
        <p:nvSpPr>
          <p:cNvPr id="2257" name="Shape"/>
          <p:cNvSpPr/>
          <p:nvPr/>
        </p:nvSpPr>
        <p:spPr>
          <a:xfrm>
            <a:off x="9200526" y="6946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8" name="Circle"/>
          <p:cNvSpPr/>
          <p:nvPr/>
        </p:nvSpPr>
        <p:spPr>
          <a:xfrm>
            <a:off x="9340178" y="7087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9" name="Sydney"/>
          <p:cNvSpPr/>
          <p:nvPr/>
        </p:nvSpPr>
        <p:spPr>
          <a:xfrm>
            <a:off x="8546788" y="8160766"/>
            <a:ext cx="22479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260" name="Pellentesque quis pretium nisi, viverra vestibulum felis. Ut id vulputate ligula, vel auctor risus."/>
          <p:cNvSpPr/>
          <p:nvPr/>
        </p:nvSpPr>
        <p:spPr>
          <a:xfrm>
            <a:off x="137668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1"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2" name="Line"/>
          <p:cNvSpPr/>
          <p:nvPr/>
        </p:nvSpPr>
        <p:spPr>
          <a:xfrm flipH="1">
            <a:off x="20363481" y="5174258"/>
            <a:ext cx="8858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3" name="Line"/>
          <p:cNvSpPr/>
          <p:nvPr/>
        </p:nvSpPr>
        <p:spPr>
          <a:xfrm flipH="1" flipV="1">
            <a:off x="9639663" y="5851961"/>
            <a:ext cx="0" cy="8666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4" name="Circle"/>
          <p:cNvSpPr/>
          <p:nvPr/>
        </p:nvSpPr>
        <p:spPr>
          <a:xfrm>
            <a:off x="8115300" y="2438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5" name="19 000 K"/>
          <p:cNvSpPr/>
          <p:nvPr/>
        </p:nvSpPr>
        <p:spPr>
          <a:xfrm>
            <a:off x="8321795" y="32831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6" name="Per Year"/>
          <p:cNvSpPr/>
          <p:nvPr/>
        </p:nvSpPr>
        <p:spPr>
          <a:xfrm>
            <a:off x="8813138" y="41569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67" name="Circle"/>
          <p:cNvSpPr/>
          <p:nvPr/>
        </p:nvSpPr>
        <p:spPr>
          <a:xfrm>
            <a:off x="16916400" y="3632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8" name="19 000 K"/>
          <p:cNvSpPr/>
          <p:nvPr/>
        </p:nvSpPr>
        <p:spPr>
          <a:xfrm>
            <a:off x="17122895" y="4476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9" name="Per Year"/>
          <p:cNvSpPr/>
          <p:nvPr/>
        </p:nvSpPr>
        <p:spPr>
          <a:xfrm>
            <a:off x="17614238" y="5350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70" name="Australia"/>
          <p:cNvSpPr/>
          <p:nvPr/>
        </p:nvSpPr>
        <p:spPr>
          <a:xfrm>
            <a:off x="1078995" y="2988989"/>
            <a:ext cx="1697771"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Australia</a:t>
            </a:r>
          </a:p>
        </p:txBody>
      </p:sp>
      <p:sp>
        <p:nvSpPr>
          <p:cNvPr id="2271" name="China"/>
          <p:cNvSpPr/>
          <p:nvPr/>
        </p:nvSpPr>
        <p:spPr>
          <a:xfrm>
            <a:off x="13799362" y="2988989"/>
            <a:ext cx="1115305"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China</a:t>
            </a:r>
          </a:p>
        </p:txBody>
      </p:sp>
      <p:sp>
        <p:nvSpPr>
          <p:cNvPr id="2272"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73"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74" name="VS"/>
          <p:cNvSpPr/>
          <p:nvPr/>
        </p:nvSpPr>
        <p:spPr>
          <a:xfrm>
            <a:off x="11469606" y="6134109"/>
            <a:ext cx="1409701" cy="73660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3896CCB-C8B6-1243-AE70-F575DA3D0431}"/>
              </a:ext>
            </a:extLst>
          </p:cNvPr>
          <p:cNvSpPr>
            <a:spLocks noGrp="1"/>
          </p:cNvSpPr>
          <p:nvPr>
            <p:ph type="pic" sz="quarter" idx="11"/>
          </p:nvPr>
        </p:nvSpPr>
        <p:spPr/>
      </p:sp>
      <p:sp>
        <p:nvSpPr>
          <p:cNvPr id="2277"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103</a:t>
            </a:fld>
            <a:endParaRPr/>
          </a:p>
        </p:txBody>
      </p:sp>
      <p:sp>
        <p:nvSpPr>
          <p:cNvPr id="2279" name="Contact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Contacts</a:t>
            </a:r>
          </a:p>
        </p:txBody>
      </p:sp>
      <p:sp>
        <p:nvSpPr>
          <p:cNvPr id="2280" name="adress"/>
          <p:cNvSpPr/>
          <p:nvPr/>
        </p:nvSpPr>
        <p:spPr>
          <a:xfrm>
            <a:off x="1035050" y="26416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adress</a:t>
            </a:r>
          </a:p>
        </p:txBody>
      </p:sp>
      <p:sp>
        <p:nvSpPr>
          <p:cNvPr id="2281" name="35 W Wacker Dr,…"/>
          <p:cNvSpPr/>
          <p:nvPr/>
        </p:nvSpPr>
        <p:spPr>
          <a:xfrm>
            <a:off x="1038197" y="33997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35 W Wacker Dr,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606011 Chicago, US</a:t>
            </a:r>
          </a:p>
        </p:txBody>
      </p:sp>
      <p:sp>
        <p:nvSpPr>
          <p:cNvPr id="2282" name="phone"/>
          <p:cNvSpPr/>
          <p:nvPr/>
        </p:nvSpPr>
        <p:spPr>
          <a:xfrm>
            <a:off x="1035050" y="52070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phone</a:t>
            </a:r>
          </a:p>
        </p:txBody>
      </p:sp>
      <p:sp>
        <p:nvSpPr>
          <p:cNvPr id="2283" name="Mobile: +1 312-220-0088…"/>
          <p:cNvSpPr/>
          <p:nvPr/>
        </p:nvSpPr>
        <p:spPr>
          <a:xfrm>
            <a:off x="1038197" y="59778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Mobile: +1 312-220-0088</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Hotline: 1800 - 2800</a:t>
            </a:r>
          </a:p>
        </p:txBody>
      </p:sp>
      <p:sp>
        <p:nvSpPr>
          <p:cNvPr id="2284" name="email"/>
          <p:cNvSpPr/>
          <p:nvPr/>
        </p:nvSpPr>
        <p:spPr>
          <a:xfrm>
            <a:off x="1035050" y="76835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email</a:t>
            </a:r>
          </a:p>
        </p:txBody>
      </p:sp>
      <p:sp>
        <p:nvSpPr>
          <p:cNvPr id="2285" name="contact@investor.com…"/>
          <p:cNvSpPr/>
          <p:nvPr/>
        </p:nvSpPr>
        <p:spPr>
          <a:xfrm>
            <a:off x="1038197" y="84543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contact@investor.com</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support@investor.com</a:t>
            </a:r>
          </a:p>
        </p:txBody>
      </p:sp>
      <p:sp>
        <p:nvSpPr>
          <p:cNvPr id="2286" name="social"/>
          <p:cNvSpPr/>
          <p:nvPr/>
        </p:nvSpPr>
        <p:spPr>
          <a:xfrm>
            <a:off x="1035050" y="103759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social</a:t>
            </a:r>
          </a:p>
        </p:txBody>
      </p:sp>
      <p:sp>
        <p:nvSpPr>
          <p:cNvPr id="2287" name="Shape"/>
          <p:cNvSpPr/>
          <p:nvPr/>
        </p:nvSpPr>
        <p:spPr>
          <a:xfrm>
            <a:off x="2223720" y="11258550"/>
            <a:ext cx="934917"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8" name="Shape"/>
          <p:cNvSpPr/>
          <p:nvPr/>
        </p:nvSpPr>
        <p:spPr>
          <a:xfrm>
            <a:off x="1054100"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9" name="Shape"/>
          <p:cNvSpPr/>
          <p:nvPr/>
        </p:nvSpPr>
        <p:spPr>
          <a:xfrm>
            <a:off x="456296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0" name="Shape"/>
          <p:cNvSpPr/>
          <p:nvPr/>
        </p:nvSpPr>
        <p:spPr>
          <a:xfrm>
            <a:off x="3393341"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1" name="Shape"/>
          <p:cNvSpPr/>
          <p:nvPr/>
        </p:nvSpPr>
        <p:spPr>
          <a:xfrm>
            <a:off x="573258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2" name="Rectangle"/>
          <p:cNvSpPr/>
          <p:nvPr/>
        </p:nvSpPr>
        <p:spPr>
          <a:xfrm>
            <a:off x="17475199" y="6146799"/>
            <a:ext cx="3060702" cy="1193802"/>
          </a:xfrm>
          <a:prstGeom prst="rect">
            <a:avLst/>
          </a:prstGeom>
          <a:solidFill>
            <a:schemeClr val="accent4"/>
          </a:soli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3" name="Rectangle"/>
          <p:cNvSpPr/>
          <p:nvPr/>
        </p:nvSpPr>
        <p:spPr>
          <a:xfrm>
            <a:off x="16446499" y="6146799"/>
            <a:ext cx="1308101" cy="1193802"/>
          </a:xfrm>
          <a:prstGeom prst="rect">
            <a:avLst/>
          </a:prstGeom>
          <a:gradFill flip="none" rotWithShape="1">
            <a:gsLst>
              <a:gs pos="0">
                <a:schemeClr val="accent4"/>
              </a:gs>
              <a:gs pos="100000">
                <a:schemeClr val="accent1"/>
              </a:gs>
            </a:gsLst>
            <a:lin ang="10800000" scaled="0"/>
          </a:gra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96" name="Group"/>
          <p:cNvGrpSpPr/>
          <p:nvPr/>
        </p:nvGrpSpPr>
        <p:grpSpPr>
          <a:xfrm>
            <a:off x="15982326" y="6121389"/>
            <a:ext cx="943116" cy="1216734"/>
            <a:chOff x="0" y="0"/>
            <a:chExt cx="943115" cy="1216732"/>
          </a:xfrm>
        </p:grpSpPr>
        <p:sp>
          <p:nvSpPr>
            <p:cNvPr id="2294"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5"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97" name="we are here"/>
          <p:cNvSpPr/>
          <p:nvPr/>
        </p:nvSpPr>
        <p:spPr>
          <a:xfrm>
            <a:off x="17240249" y="6502399"/>
            <a:ext cx="3060702" cy="461665"/>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we are here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0"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104</a:t>
            </a:fld>
            <a:endParaRPr/>
          </a:p>
        </p:txBody>
      </p:sp>
      <p:sp>
        <p:nvSpPr>
          <p:cNvPr id="2301" name="Symbols as Shap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Symbols as Shapes</a:t>
            </a:r>
          </a:p>
        </p:txBody>
      </p:sp>
      <p:sp>
        <p:nvSpPr>
          <p:cNvPr id="2302" name="Shape"/>
          <p:cNvSpPr/>
          <p:nvPr/>
        </p:nvSpPr>
        <p:spPr>
          <a:xfrm>
            <a:off x="482600" y="3467100"/>
            <a:ext cx="181231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3" name="Shape"/>
          <p:cNvSpPr/>
          <p:nvPr/>
        </p:nvSpPr>
        <p:spPr>
          <a:xfrm>
            <a:off x="2527300" y="3467100"/>
            <a:ext cx="1434939" cy="1584084"/>
          </a:xfrm>
          <a:custGeom>
            <a:avLst/>
            <a:gdLst/>
            <a:ahLst/>
            <a:cxnLst>
              <a:cxn ang="0">
                <a:pos x="wd2" y="hd2"/>
              </a:cxn>
              <a:cxn ang="5400000">
                <a:pos x="wd2" y="hd2"/>
              </a:cxn>
              <a:cxn ang="10800000">
                <a:pos x="wd2" y="hd2"/>
              </a:cxn>
              <a:cxn ang="16200000">
                <a:pos x="wd2" y="hd2"/>
              </a:cxn>
            </a:cxnLst>
            <a:rect l="0" t="0" r="r" b="b"/>
            <a:pathLst>
              <a:path w="21600" h="21600" extrusionOk="0">
                <a:moveTo>
                  <a:pt x="7041" y="16824"/>
                </a:moveTo>
                <a:lnTo>
                  <a:pt x="11327" y="16824"/>
                </a:lnTo>
                <a:cubicBezTo>
                  <a:pt x="13130" y="16824"/>
                  <a:pt x="14253" y="16023"/>
                  <a:pt x="14253" y="14760"/>
                </a:cubicBezTo>
                <a:cubicBezTo>
                  <a:pt x="14253" y="13589"/>
                  <a:pt x="13130" y="12849"/>
                  <a:pt x="11327" y="12849"/>
                </a:cubicBezTo>
                <a:lnTo>
                  <a:pt x="7041" y="12849"/>
                </a:lnTo>
                <a:cubicBezTo>
                  <a:pt x="7041" y="12849"/>
                  <a:pt x="7041" y="16824"/>
                  <a:pt x="7041" y="16824"/>
                </a:cubicBezTo>
                <a:close/>
                <a:moveTo>
                  <a:pt x="7041" y="8474"/>
                </a:moveTo>
                <a:lnTo>
                  <a:pt x="11327" y="8474"/>
                </a:lnTo>
                <a:cubicBezTo>
                  <a:pt x="12722" y="8474"/>
                  <a:pt x="13606" y="7734"/>
                  <a:pt x="13606" y="6594"/>
                </a:cubicBezTo>
                <a:cubicBezTo>
                  <a:pt x="13606" y="5485"/>
                  <a:pt x="12722" y="4807"/>
                  <a:pt x="11327" y="4807"/>
                </a:cubicBezTo>
                <a:lnTo>
                  <a:pt x="7041" y="4807"/>
                </a:lnTo>
                <a:cubicBezTo>
                  <a:pt x="7041" y="4807"/>
                  <a:pt x="7041" y="8474"/>
                  <a:pt x="7041" y="8474"/>
                </a:cubicBezTo>
                <a:close/>
                <a:moveTo>
                  <a:pt x="11701" y="0"/>
                </a:moveTo>
                <a:cubicBezTo>
                  <a:pt x="17280" y="0"/>
                  <a:pt x="20852" y="2126"/>
                  <a:pt x="20852" y="5454"/>
                </a:cubicBezTo>
                <a:cubicBezTo>
                  <a:pt x="20852" y="7642"/>
                  <a:pt x="19287" y="9460"/>
                  <a:pt x="16804" y="10107"/>
                </a:cubicBezTo>
                <a:cubicBezTo>
                  <a:pt x="19729" y="10661"/>
                  <a:pt x="21600" y="12818"/>
                  <a:pt x="21600" y="15561"/>
                </a:cubicBezTo>
                <a:cubicBezTo>
                  <a:pt x="21600" y="19258"/>
                  <a:pt x="17926" y="21600"/>
                  <a:pt x="12212" y="21600"/>
                </a:cubicBezTo>
                <a:lnTo>
                  <a:pt x="0" y="21600"/>
                </a:lnTo>
                <a:lnTo>
                  <a:pt x="0" y="0"/>
                </a:lnTo>
                <a:cubicBezTo>
                  <a:pt x="0" y="0"/>
                  <a:pt x="11701" y="0"/>
                  <a:pt x="1170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4" name="Shape"/>
          <p:cNvSpPr/>
          <p:nvPr/>
        </p:nvSpPr>
        <p:spPr>
          <a:xfrm>
            <a:off x="4178300" y="3454400"/>
            <a:ext cx="1507252" cy="1617979"/>
          </a:xfrm>
          <a:custGeom>
            <a:avLst/>
            <a:gdLst/>
            <a:ahLst/>
            <a:cxnLst>
              <a:cxn ang="0">
                <a:pos x="wd2" y="hd2"/>
              </a:cxn>
              <a:cxn ang="5400000">
                <a:pos x="wd2" y="hd2"/>
              </a:cxn>
              <a:cxn ang="10800000">
                <a:pos x="wd2" y="hd2"/>
              </a:cxn>
              <a:cxn ang="16200000">
                <a:pos x="wd2" y="hd2"/>
              </a:cxn>
            </a:cxnLst>
            <a:rect l="0" t="0" r="r" b="b"/>
            <a:pathLst>
              <a:path w="21600" h="21600" extrusionOk="0">
                <a:moveTo>
                  <a:pt x="21600" y="3741"/>
                </a:moveTo>
                <a:lnTo>
                  <a:pt x="17714" y="8025"/>
                </a:lnTo>
                <a:cubicBezTo>
                  <a:pt x="16289" y="6335"/>
                  <a:pt x="14184" y="5219"/>
                  <a:pt x="12306" y="5219"/>
                </a:cubicBezTo>
                <a:cubicBezTo>
                  <a:pt x="9229" y="5219"/>
                  <a:pt x="6898" y="7542"/>
                  <a:pt x="6898" y="10649"/>
                </a:cubicBezTo>
                <a:cubicBezTo>
                  <a:pt x="6898" y="13756"/>
                  <a:pt x="9229" y="16109"/>
                  <a:pt x="12306" y="16109"/>
                </a:cubicBezTo>
                <a:cubicBezTo>
                  <a:pt x="14055" y="16109"/>
                  <a:pt x="16159" y="15144"/>
                  <a:pt x="17714" y="13666"/>
                </a:cubicBezTo>
                <a:lnTo>
                  <a:pt x="21600" y="17527"/>
                </a:lnTo>
                <a:cubicBezTo>
                  <a:pt x="19139" y="20001"/>
                  <a:pt x="15415" y="21600"/>
                  <a:pt x="11982" y="21600"/>
                </a:cubicBezTo>
                <a:cubicBezTo>
                  <a:pt x="5084" y="21600"/>
                  <a:pt x="0" y="16954"/>
                  <a:pt x="0" y="10709"/>
                </a:cubicBezTo>
                <a:cubicBezTo>
                  <a:pt x="0" y="4555"/>
                  <a:pt x="5181" y="0"/>
                  <a:pt x="12209" y="0"/>
                </a:cubicBezTo>
                <a:cubicBezTo>
                  <a:pt x="15641" y="0"/>
                  <a:pt x="19301" y="1448"/>
                  <a:pt x="21600" y="374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5" name="Shape"/>
          <p:cNvSpPr/>
          <p:nvPr/>
        </p:nvSpPr>
        <p:spPr>
          <a:xfrm>
            <a:off x="5943600" y="3467100"/>
            <a:ext cx="1545668" cy="1584084"/>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6" name="Shape"/>
          <p:cNvSpPr/>
          <p:nvPr/>
        </p:nvSpPr>
        <p:spPr>
          <a:xfrm>
            <a:off x="7772400" y="3467100"/>
            <a:ext cx="1317434" cy="1584084"/>
          </a:xfrm>
          <a:custGeom>
            <a:avLst/>
            <a:gdLst/>
            <a:ahLst/>
            <a:cxnLst>
              <a:cxn ang="0">
                <a:pos x="wd2" y="hd2"/>
              </a:cxn>
              <a:cxn ang="5400000">
                <a:pos x="wd2" y="hd2"/>
              </a:cxn>
              <a:cxn ang="10800000">
                <a:pos x="wd2" y="hd2"/>
              </a:cxn>
              <a:cxn ang="16200000">
                <a:pos x="wd2" y="hd2"/>
              </a:cxn>
            </a:cxnLst>
            <a:rect l="0" t="0" r="r" b="b"/>
            <a:pathLst>
              <a:path w="21600" h="21600" extrusionOk="0">
                <a:moveTo>
                  <a:pt x="7706" y="4930"/>
                </a:moveTo>
                <a:lnTo>
                  <a:pt x="7706" y="8320"/>
                </a:lnTo>
                <a:lnTo>
                  <a:pt x="19970" y="8320"/>
                </a:lnTo>
                <a:lnTo>
                  <a:pt x="19970" y="13250"/>
                </a:lnTo>
                <a:lnTo>
                  <a:pt x="7706" y="13250"/>
                </a:lnTo>
                <a:lnTo>
                  <a:pt x="7706" y="16670"/>
                </a:lnTo>
                <a:lnTo>
                  <a:pt x="21600" y="16670"/>
                </a:lnTo>
                <a:lnTo>
                  <a:pt x="21600" y="21600"/>
                </a:lnTo>
                <a:lnTo>
                  <a:pt x="0" y="21600"/>
                </a:lnTo>
                <a:lnTo>
                  <a:pt x="0" y="0"/>
                </a:lnTo>
                <a:lnTo>
                  <a:pt x="21230" y="0"/>
                </a:lnTo>
                <a:lnTo>
                  <a:pt x="21230" y="4930"/>
                </a:lnTo>
                <a:cubicBezTo>
                  <a:pt x="21230" y="4930"/>
                  <a:pt x="7706" y="4930"/>
                  <a:pt x="7706"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7" name="Shape"/>
          <p:cNvSpPr/>
          <p:nvPr/>
        </p:nvSpPr>
        <p:spPr>
          <a:xfrm>
            <a:off x="9436100" y="3467100"/>
            <a:ext cx="1229302" cy="1584084"/>
          </a:xfrm>
          <a:custGeom>
            <a:avLst/>
            <a:gdLst/>
            <a:ahLst/>
            <a:cxnLst>
              <a:cxn ang="0">
                <a:pos x="wd2" y="hd2"/>
              </a:cxn>
              <a:cxn ang="5400000">
                <a:pos x="wd2" y="hd2"/>
              </a:cxn>
              <a:cxn ang="10800000">
                <a:pos x="wd2" y="hd2"/>
              </a:cxn>
              <a:cxn ang="16200000">
                <a:pos x="wd2" y="hd2"/>
              </a:cxn>
            </a:cxnLst>
            <a:rect l="0" t="0" r="r" b="b"/>
            <a:pathLst>
              <a:path w="21600" h="21600" extrusionOk="0">
                <a:moveTo>
                  <a:pt x="8259" y="4930"/>
                </a:moveTo>
                <a:lnTo>
                  <a:pt x="8259" y="9244"/>
                </a:lnTo>
                <a:lnTo>
                  <a:pt x="20647" y="9244"/>
                </a:lnTo>
                <a:lnTo>
                  <a:pt x="20647" y="14174"/>
                </a:lnTo>
                <a:lnTo>
                  <a:pt x="8259" y="14174"/>
                </a:lnTo>
                <a:lnTo>
                  <a:pt x="8259" y="21600"/>
                </a:lnTo>
                <a:lnTo>
                  <a:pt x="0" y="21600"/>
                </a:lnTo>
                <a:lnTo>
                  <a:pt x="0" y="0"/>
                </a:lnTo>
                <a:lnTo>
                  <a:pt x="21600" y="0"/>
                </a:lnTo>
                <a:lnTo>
                  <a:pt x="21600" y="4930"/>
                </a:lnTo>
                <a:cubicBezTo>
                  <a:pt x="21600" y="4930"/>
                  <a:pt x="8259" y="4930"/>
                  <a:pt x="8259"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8" name="Shape"/>
          <p:cNvSpPr/>
          <p:nvPr/>
        </p:nvSpPr>
        <p:spPr>
          <a:xfrm>
            <a:off x="10845800" y="3454400"/>
            <a:ext cx="1552445" cy="1617979"/>
          </a:xfrm>
          <a:custGeom>
            <a:avLst/>
            <a:gdLst/>
            <a:ahLst/>
            <a:cxnLst>
              <a:cxn ang="0">
                <a:pos x="wd2" y="hd2"/>
              </a:cxn>
              <a:cxn ang="5400000">
                <a:pos x="wd2" y="hd2"/>
              </a:cxn>
              <a:cxn ang="10800000">
                <a:pos x="wd2" y="hd2"/>
              </a:cxn>
              <a:cxn ang="16200000">
                <a:pos x="wd2" y="hd2"/>
              </a:cxn>
            </a:cxnLst>
            <a:rect l="0" t="0" r="r" b="b"/>
            <a:pathLst>
              <a:path w="21600" h="21600" extrusionOk="0">
                <a:moveTo>
                  <a:pt x="21286" y="10378"/>
                </a:moveTo>
                <a:lnTo>
                  <a:pt x="21286" y="18885"/>
                </a:lnTo>
                <a:cubicBezTo>
                  <a:pt x="18896" y="20454"/>
                  <a:pt x="14997" y="21600"/>
                  <a:pt x="11853" y="21600"/>
                </a:cubicBezTo>
                <a:cubicBezTo>
                  <a:pt x="5031" y="21600"/>
                  <a:pt x="0" y="16984"/>
                  <a:pt x="0" y="10770"/>
                </a:cubicBezTo>
                <a:cubicBezTo>
                  <a:pt x="0" y="4585"/>
                  <a:pt x="5188" y="0"/>
                  <a:pt x="12293" y="0"/>
                </a:cubicBezTo>
                <a:cubicBezTo>
                  <a:pt x="15658" y="0"/>
                  <a:pt x="19273" y="1237"/>
                  <a:pt x="21600" y="3198"/>
                </a:cubicBezTo>
                <a:lnTo>
                  <a:pt x="17890" y="7512"/>
                </a:lnTo>
                <a:cubicBezTo>
                  <a:pt x="16381" y="6124"/>
                  <a:pt x="14180" y="5219"/>
                  <a:pt x="12262" y="5219"/>
                </a:cubicBezTo>
                <a:cubicBezTo>
                  <a:pt x="9086" y="5219"/>
                  <a:pt x="6697" y="7602"/>
                  <a:pt x="6697" y="10770"/>
                </a:cubicBezTo>
                <a:cubicBezTo>
                  <a:pt x="6697" y="13998"/>
                  <a:pt x="9118" y="16351"/>
                  <a:pt x="12325" y="16351"/>
                </a:cubicBezTo>
                <a:cubicBezTo>
                  <a:pt x="13237" y="16351"/>
                  <a:pt x="14463" y="16049"/>
                  <a:pt x="15658" y="15536"/>
                </a:cubicBezTo>
                <a:lnTo>
                  <a:pt x="15658" y="10378"/>
                </a:lnTo>
                <a:cubicBezTo>
                  <a:pt x="15658" y="10378"/>
                  <a:pt x="21286" y="10378"/>
                  <a:pt x="21286" y="1037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9" name="Shape"/>
          <p:cNvSpPr/>
          <p:nvPr/>
        </p:nvSpPr>
        <p:spPr>
          <a:xfrm>
            <a:off x="127254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4844" y="21600"/>
                </a:moveTo>
                <a:lnTo>
                  <a:pt x="14844" y="13558"/>
                </a:lnTo>
                <a:lnTo>
                  <a:pt x="6756" y="13558"/>
                </a:lnTo>
                <a:lnTo>
                  <a:pt x="6756" y="21600"/>
                </a:lnTo>
                <a:lnTo>
                  <a:pt x="0" y="21600"/>
                </a:lnTo>
                <a:lnTo>
                  <a:pt x="0" y="0"/>
                </a:lnTo>
                <a:lnTo>
                  <a:pt x="6756" y="0"/>
                </a:lnTo>
                <a:lnTo>
                  <a:pt x="6756" y="8597"/>
                </a:lnTo>
                <a:lnTo>
                  <a:pt x="14844" y="8597"/>
                </a:lnTo>
                <a:lnTo>
                  <a:pt x="14844" y="0"/>
                </a:lnTo>
                <a:lnTo>
                  <a:pt x="21600" y="0"/>
                </a:lnTo>
                <a:lnTo>
                  <a:pt x="21600" y="21600"/>
                </a:lnTo>
                <a:cubicBezTo>
                  <a:pt x="21600" y="21600"/>
                  <a:pt x="14844" y="21600"/>
                  <a:pt x="1484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0" name="Shape"/>
          <p:cNvSpPr/>
          <p:nvPr/>
        </p:nvSpPr>
        <p:spPr>
          <a:xfrm>
            <a:off x="14605000" y="3467100"/>
            <a:ext cx="470025" cy="15840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blipFill>
            <a:blip r:embed="rId2"/>
            <a:srcRect/>
            <a:stretch>
              <a:fillRect l="-118511" r="-118511"/>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1" name="Shape"/>
          <p:cNvSpPr/>
          <p:nvPr/>
        </p:nvSpPr>
        <p:spPr>
          <a:xfrm>
            <a:off x="15316200" y="3467100"/>
            <a:ext cx="1161504"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4268"/>
                </a:moveTo>
                <a:cubicBezTo>
                  <a:pt x="21600" y="18923"/>
                  <a:pt x="17440" y="21600"/>
                  <a:pt x="10884" y="21600"/>
                </a:cubicBezTo>
                <a:cubicBezTo>
                  <a:pt x="6387" y="21600"/>
                  <a:pt x="2815" y="20292"/>
                  <a:pt x="0" y="18041"/>
                </a:cubicBezTo>
                <a:lnTo>
                  <a:pt x="3992" y="13873"/>
                </a:lnTo>
                <a:cubicBezTo>
                  <a:pt x="6219" y="15515"/>
                  <a:pt x="8573" y="16276"/>
                  <a:pt x="10170" y="16276"/>
                </a:cubicBezTo>
                <a:cubicBezTo>
                  <a:pt x="11766" y="16276"/>
                  <a:pt x="12775" y="15546"/>
                  <a:pt x="12775" y="14116"/>
                </a:cubicBezTo>
                <a:lnTo>
                  <a:pt x="12775" y="5050"/>
                </a:lnTo>
                <a:lnTo>
                  <a:pt x="2773" y="5050"/>
                </a:lnTo>
                <a:lnTo>
                  <a:pt x="2773" y="0"/>
                </a:lnTo>
                <a:lnTo>
                  <a:pt x="21600" y="0"/>
                </a:lnTo>
                <a:cubicBezTo>
                  <a:pt x="21600" y="0"/>
                  <a:pt x="21600" y="14268"/>
                  <a:pt x="21600" y="1426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2" name="Shape"/>
          <p:cNvSpPr/>
          <p:nvPr/>
        </p:nvSpPr>
        <p:spPr>
          <a:xfrm>
            <a:off x="16827500" y="3467100"/>
            <a:ext cx="1579563" cy="1584084"/>
          </a:xfrm>
          <a:custGeom>
            <a:avLst/>
            <a:gdLst/>
            <a:ahLst/>
            <a:cxnLst>
              <a:cxn ang="0">
                <a:pos x="wd2" y="hd2"/>
              </a:cxn>
              <a:cxn ang="5400000">
                <a:pos x="wd2" y="hd2"/>
              </a:cxn>
              <a:cxn ang="10800000">
                <a:pos x="wd2" y="hd2"/>
              </a:cxn>
              <a:cxn ang="16200000">
                <a:pos x="wd2" y="hd2"/>
              </a:cxn>
            </a:cxnLst>
            <a:rect l="0" t="0" r="r" b="b"/>
            <a:pathLst>
              <a:path w="21600" h="21600" extrusionOk="0">
                <a:moveTo>
                  <a:pt x="8869" y="13712"/>
                </a:moveTo>
                <a:lnTo>
                  <a:pt x="6427" y="16423"/>
                </a:lnTo>
                <a:lnTo>
                  <a:pt x="6427" y="21600"/>
                </a:lnTo>
                <a:lnTo>
                  <a:pt x="0" y="21600"/>
                </a:lnTo>
                <a:lnTo>
                  <a:pt x="0" y="0"/>
                </a:lnTo>
                <a:lnTo>
                  <a:pt x="6427" y="0"/>
                </a:lnTo>
                <a:lnTo>
                  <a:pt x="6427" y="8320"/>
                </a:lnTo>
                <a:lnTo>
                  <a:pt x="13689" y="0"/>
                </a:lnTo>
                <a:lnTo>
                  <a:pt x="21106" y="0"/>
                </a:lnTo>
                <a:lnTo>
                  <a:pt x="13257" y="8782"/>
                </a:lnTo>
                <a:lnTo>
                  <a:pt x="21600" y="21600"/>
                </a:lnTo>
                <a:lnTo>
                  <a:pt x="13906" y="21600"/>
                </a:lnTo>
                <a:cubicBezTo>
                  <a:pt x="13906" y="21600"/>
                  <a:pt x="8869" y="13712"/>
                  <a:pt x="8869" y="13712"/>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3" name="Shape"/>
          <p:cNvSpPr/>
          <p:nvPr/>
        </p:nvSpPr>
        <p:spPr>
          <a:xfrm>
            <a:off x="18656300" y="3467100"/>
            <a:ext cx="1134394"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16238"/>
                </a:moveTo>
                <a:lnTo>
                  <a:pt x="21600" y="21600"/>
                </a:lnTo>
                <a:lnTo>
                  <a:pt x="0" y="21600"/>
                </a:lnTo>
                <a:lnTo>
                  <a:pt x="0" y="0"/>
                </a:lnTo>
                <a:lnTo>
                  <a:pt x="8950" y="0"/>
                </a:lnTo>
                <a:lnTo>
                  <a:pt x="8950" y="16238"/>
                </a:lnTo>
                <a:cubicBezTo>
                  <a:pt x="8950" y="16238"/>
                  <a:pt x="21600" y="16238"/>
                  <a:pt x="21600" y="1623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4" name="Shape"/>
          <p:cNvSpPr/>
          <p:nvPr/>
        </p:nvSpPr>
        <p:spPr>
          <a:xfrm>
            <a:off x="20066000" y="3467100"/>
            <a:ext cx="1771638" cy="1584084"/>
          </a:xfrm>
          <a:custGeom>
            <a:avLst/>
            <a:gdLst/>
            <a:ahLst/>
            <a:cxnLst>
              <a:cxn ang="0">
                <a:pos x="wd2" y="hd2"/>
              </a:cxn>
              <a:cxn ang="5400000">
                <a:pos x="wd2" y="hd2"/>
              </a:cxn>
              <a:cxn ang="10800000">
                <a:pos x="wd2" y="hd2"/>
              </a:cxn>
              <a:cxn ang="16200000">
                <a:pos x="wd2" y="hd2"/>
              </a:cxn>
            </a:cxnLst>
            <a:rect l="0" t="0" r="r" b="b"/>
            <a:pathLst>
              <a:path w="21600" h="21600" extrusionOk="0">
                <a:moveTo>
                  <a:pt x="16586" y="21600"/>
                </a:moveTo>
                <a:lnTo>
                  <a:pt x="16558" y="8813"/>
                </a:lnTo>
                <a:lnTo>
                  <a:pt x="12673" y="19474"/>
                </a:lnTo>
                <a:lnTo>
                  <a:pt x="8927" y="19474"/>
                </a:lnTo>
                <a:lnTo>
                  <a:pt x="5042" y="8813"/>
                </a:lnTo>
                <a:lnTo>
                  <a:pt x="5042" y="21600"/>
                </a:lnTo>
                <a:lnTo>
                  <a:pt x="0" y="21600"/>
                </a:lnTo>
                <a:lnTo>
                  <a:pt x="0" y="0"/>
                </a:lnTo>
                <a:lnTo>
                  <a:pt x="6144" y="0"/>
                </a:lnTo>
                <a:lnTo>
                  <a:pt x="10800" y="11956"/>
                </a:lnTo>
                <a:lnTo>
                  <a:pt x="15456" y="0"/>
                </a:lnTo>
                <a:lnTo>
                  <a:pt x="21600" y="0"/>
                </a:lnTo>
                <a:lnTo>
                  <a:pt x="21600" y="21600"/>
                </a:lnTo>
                <a:cubicBezTo>
                  <a:pt x="21600" y="21600"/>
                  <a:pt x="16586" y="21600"/>
                  <a:pt x="1658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5" name="Shape"/>
          <p:cNvSpPr/>
          <p:nvPr/>
        </p:nvSpPr>
        <p:spPr>
          <a:xfrm>
            <a:off x="222123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5851" y="21600"/>
                </a:moveTo>
                <a:lnTo>
                  <a:pt x="6204" y="9583"/>
                </a:lnTo>
                <a:lnTo>
                  <a:pt x="6204" y="21600"/>
                </a:lnTo>
                <a:lnTo>
                  <a:pt x="0" y="21600"/>
                </a:lnTo>
                <a:lnTo>
                  <a:pt x="0" y="0"/>
                </a:lnTo>
                <a:lnTo>
                  <a:pt x="5782" y="0"/>
                </a:lnTo>
                <a:lnTo>
                  <a:pt x="15428" y="12079"/>
                </a:lnTo>
                <a:lnTo>
                  <a:pt x="15428" y="0"/>
                </a:lnTo>
                <a:lnTo>
                  <a:pt x="21600" y="0"/>
                </a:lnTo>
                <a:lnTo>
                  <a:pt x="21600" y="21600"/>
                </a:lnTo>
                <a:cubicBezTo>
                  <a:pt x="21600" y="21600"/>
                  <a:pt x="15851" y="21600"/>
                  <a:pt x="15851"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6" name="Shape"/>
          <p:cNvSpPr/>
          <p:nvPr/>
        </p:nvSpPr>
        <p:spPr>
          <a:xfrm>
            <a:off x="1384300" y="6159500"/>
            <a:ext cx="1726444" cy="1617979"/>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7" name="Shape"/>
          <p:cNvSpPr/>
          <p:nvPr/>
        </p:nvSpPr>
        <p:spPr>
          <a:xfrm>
            <a:off x="3403600" y="6172200"/>
            <a:ext cx="1362628" cy="1584084"/>
          </a:xfrm>
          <a:custGeom>
            <a:avLst/>
            <a:gdLst/>
            <a:ahLst/>
            <a:cxnLst>
              <a:cxn ang="0">
                <a:pos x="wd2" y="hd2"/>
              </a:cxn>
              <a:cxn ang="5400000">
                <a:pos x="wd2" y="hd2"/>
              </a:cxn>
              <a:cxn ang="10800000">
                <a:pos x="wd2" y="hd2"/>
              </a:cxn>
              <a:cxn ang="16200000">
                <a:pos x="wd2" y="hd2"/>
              </a:cxn>
            </a:cxnLst>
            <a:rect l="0" t="0" r="r" b="b"/>
            <a:pathLst>
              <a:path w="21600" h="21600" extrusionOk="0">
                <a:moveTo>
                  <a:pt x="7451" y="10846"/>
                </a:moveTo>
                <a:lnTo>
                  <a:pt x="11033" y="10846"/>
                </a:lnTo>
                <a:cubicBezTo>
                  <a:pt x="13254" y="10846"/>
                  <a:pt x="14543" y="9799"/>
                  <a:pt x="14543" y="7857"/>
                </a:cubicBezTo>
                <a:cubicBezTo>
                  <a:pt x="14543" y="5978"/>
                  <a:pt x="13254" y="4930"/>
                  <a:pt x="11033" y="4930"/>
                </a:cubicBezTo>
                <a:lnTo>
                  <a:pt x="7451" y="4930"/>
                </a:lnTo>
                <a:cubicBezTo>
                  <a:pt x="7451" y="4930"/>
                  <a:pt x="7451" y="10846"/>
                  <a:pt x="7451" y="10846"/>
                </a:cubicBezTo>
                <a:close/>
                <a:moveTo>
                  <a:pt x="11391" y="0"/>
                </a:moveTo>
                <a:cubicBezTo>
                  <a:pt x="17875" y="0"/>
                  <a:pt x="21600" y="2773"/>
                  <a:pt x="21600" y="7672"/>
                </a:cubicBezTo>
                <a:cubicBezTo>
                  <a:pt x="21600" y="12818"/>
                  <a:pt x="17875" y="15776"/>
                  <a:pt x="11391" y="15776"/>
                </a:cubicBezTo>
                <a:lnTo>
                  <a:pt x="7451" y="15776"/>
                </a:lnTo>
                <a:lnTo>
                  <a:pt x="7451" y="21600"/>
                </a:lnTo>
                <a:lnTo>
                  <a:pt x="0" y="21600"/>
                </a:lnTo>
                <a:lnTo>
                  <a:pt x="0" y="0"/>
                </a:lnTo>
                <a:cubicBezTo>
                  <a:pt x="0" y="0"/>
                  <a:pt x="11391" y="0"/>
                  <a:pt x="1139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8" name="Shape"/>
          <p:cNvSpPr/>
          <p:nvPr/>
        </p:nvSpPr>
        <p:spPr>
          <a:xfrm>
            <a:off x="4965700" y="6159500"/>
            <a:ext cx="1798756" cy="1986316"/>
          </a:xfrm>
          <a:custGeom>
            <a:avLst/>
            <a:gdLst/>
            <a:ahLst/>
            <a:cxnLst>
              <a:cxn ang="0">
                <a:pos x="wd2" y="hd2"/>
              </a:cxn>
              <a:cxn ang="5400000">
                <a:pos x="wd2" y="hd2"/>
              </a:cxn>
              <a:cxn ang="10800000">
                <a:pos x="wd2" y="hd2"/>
              </a:cxn>
              <a:cxn ang="16200000">
                <a:pos x="wd2" y="hd2"/>
              </a:cxn>
            </a:cxnLst>
            <a:rect l="0" t="0" r="r" b="b"/>
            <a:pathLst>
              <a:path w="21600" h="21600" extrusionOk="0">
                <a:moveTo>
                  <a:pt x="10447" y="13319"/>
                </a:moveTo>
                <a:cubicBezTo>
                  <a:pt x="12944" y="13319"/>
                  <a:pt x="14952" y="11377"/>
                  <a:pt x="14952" y="8773"/>
                </a:cubicBezTo>
                <a:cubicBezTo>
                  <a:pt x="14952" y="6168"/>
                  <a:pt x="12944" y="4276"/>
                  <a:pt x="10447" y="4276"/>
                </a:cubicBezTo>
                <a:cubicBezTo>
                  <a:pt x="7924" y="4276"/>
                  <a:pt x="5780" y="6168"/>
                  <a:pt x="5780" y="8773"/>
                </a:cubicBezTo>
                <a:cubicBezTo>
                  <a:pt x="5780" y="11377"/>
                  <a:pt x="7951" y="13319"/>
                  <a:pt x="10447" y="13319"/>
                </a:cubicBezTo>
                <a:close/>
                <a:moveTo>
                  <a:pt x="21600" y="19683"/>
                </a:moveTo>
                <a:cubicBezTo>
                  <a:pt x="20135" y="20838"/>
                  <a:pt x="17882" y="21600"/>
                  <a:pt x="15929" y="21600"/>
                </a:cubicBezTo>
                <a:cubicBezTo>
                  <a:pt x="13161" y="21600"/>
                  <a:pt x="10881" y="20027"/>
                  <a:pt x="9769" y="17570"/>
                </a:cubicBezTo>
                <a:cubicBezTo>
                  <a:pt x="4097" y="17324"/>
                  <a:pt x="0" y="13663"/>
                  <a:pt x="0" y="8748"/>
                </a:cubicBezTo>
                <a:cubicBezTo>
                  <a:pt x="0" y="3686"/>
                  <a:pt x="4396" y="0"/>
                  <a:pt x="10366" y="0"/>
                </a:cubicBezTo>
                <a:cubicBezTo>
                  <a:pt x="16336" y="0"/>
                  <a:pt x="20732" y="3711"/>
                  <a:pt x="20732" y="8748"/>
                </a:cubicBezTo>
                <a:cubicBezTo>
                  <a:pt x="20732" y="12483"/>
                  <a:pt x="18317" y="15530"/>
                  <a:pt x="14653" y="16882"/>
                </a:cubicBezTo>
                <a:cubicBezTo>
                  <a:pt x="15169" y="17472"/>
                  <a:pt x="15820" y="17840"/>
                  <a:pt x="16553" y="17840"/>
                </a:cubicBezTo>
                <a:cubicBezTo>
                  <a:pt x="17367" y="17840"/>
                  <a:pt x="18561" y="17373"/>
                  <a:pt x="19701" y="16612"/>
                </a:cubicBezTo>
                <a:cubicBezTo>
                  <a:pt x="19701" y="16612"/>
                  <a:pt x="21600" y="19683"/>
                  <a:pt x="21600" y="1968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9" name="Shape"/>
          <p:cNvSpPr/>
          <p:nvPr/>
        </p:nvSpPr>
        <p:spPr>
          <a:xfrm>
            <a:off x="6985000" y="6172200"/>
            <a:ext cx="146205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917" y="10846"/>
                </a:moveTo>
                <a:cubicBezTo>
                  <a:pt x="12987" y="10846"/>
                  <a:pt x="14189" y="9799"/>
                  <a:pt x="14189" y="7857"/>
                </a:cubicBezTo>
                <a:cubicBezTo>
                  <a:pt x="14189" y="5978"/>
                  <a:pt x="12987" y="4930"/>
                  <a:pt x="10917" y="4930"/>
                </a:cubicBezTo>
                <a:lnTo>
                  <a:pt x="6944" y="4930"/>
                </a:lnTo>
                <a:lnTo>
                  <a:pt x="6944" y="10846"/>
                </a:lnTo>
                <a:cubicBezTo>
                  <a:pt x="6944" y="10846"/>
                  <a:pt x="10917" y="10846"/>
                  <a:pt x="10917" y="10846"/>
                </a:cubicBezTo>
                <a:close/>
                <a:moveTo>
                  <a:pt x="10616" y="15776"/>
                </a:moveTo>
                <a:lnTo>
                  <a:pt x="6944" y="15776"/>
                </a:lnTo>
                <a:lnTo>
                  <a:pt x="6944" y="21600"/>
                </a:lnTo>
                <a:lnTo>
                  <a:pt x="0" y="21600"/>
                </a:lnTo>
                <a:lnTo>
                  <a:pt x="0" y="0"/>
                </a:lnTo>
                <a:lnTo>
                  <a:pt x="10917" y="0"/>
                </a:lnTo>
                <a:cubicBezTo>
                  <a:pt x="17193" y="0"/>
                  <a:pt x="20799" y="2773"/>
                  <a:pt x="20799" y="7672"/>
                </a:cubicBezTo>
                <a:cubicBezTo>
                  <a:pt x="20799" y="10877"/>
                  <a:pt x="19397" y="13219"/>
                  <a:pt x="16859" y="14544"/>
                </a:cubicBezTo>
                <a:lnTo>
                  <a:pt x="21600" y="21600"/>
                </a:lnTo>
                <a:lnTo>
                  <a:pt x="13721" y="21600"/>
                </a:lnTo>
                <a:cubicBezTo>
                  <a:pt x="13721" y="21600"/>
                  <a:pt x="10616" y="15776"/>
                  <a:pt x="10616" y="15776"/>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0" name="Shape"/>
          <p:cNvSpPr/>
          <p:nvPr/>
        </p:nvSpPr>
        <p:spPr>
          <a:xfrm>
            <a:off x="8636000" y="6159500"/>
            <a:ext cx="1419120" cy="1617973"/>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3" y="0"/>
                  <a:pt x="18986" y="965"/>
                  <a:pt x="21600" y="2444"/>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1" name="Shape"/>
          <p:cNvSpPr/>
          <p:nvPr/>
        </p:nvSpPr>
        <p:spPr>
          <a:xfrm>
            <a:off x="10210800" y="6172200"/>
            <a:ext cx="1392008" cy="1584084"/>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2" name="Shape"/>
          <p:cNvSpPr/>
          <p:nvPr/>
        </p:nvSpPr>
        <p:spPr>
          <a:xfrm>
            <a:off x="11836400" y="6172200"/>
            <a:ext cx="1489175"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2321"/>
                </a:moveTo>
                <a:cubicBezTo>
                  <a:pt x="21600" y="17980"/>
                  <a:pt x="17437" y="21600"/>
                  <a:pt x="10882" y="21600"/>
                </a:cubicBezTo>
                <a:cubicBezTo>
                  <a:pt x="4294" y="21600"/>
                  <a:pt x="0" y="17980"/>
                  <a:pt x="0" y="12321"/>
                </a:cubicBezTo>
                <a:lnTo>
                  <a:pt x="0" y="0"/>
                </a:lnTo>
                <a:lnTo>
                  <a:pt x="6818" y="0"/>
                </a:lnTo>
                <a:lnTo>
                  <a:pt x="6818" y="12321"/>
                </a:lnTo>
                <a:cubicBezTo>
                  <a:pt x="6818" y="14785"/>
                  <a:pt x="8620" y="16306"/>
                  <a:pt x="10915" y="16306"/>
                </a:cubicBezTo>
                <a:cubicBezTo>
                  <a:pt x="13176" y="16306"/>
                  <a:pt x="14782" y="14816"/>
                  <a:pt x="14782" y="12321"/>
                </a:cubicBezTo>
                <a:lnTo>
                  <a:pt x="14782" y="0"/>
                </a:lnTo>
                <a:lnTo>
                  <a:pt x="21600" y="0"/>
                </a:lnTo>
                <a:cubicBezTo>
                  <a:pt x="21600" y="0"/>
                  <a:pt x="21600" y="12321"/>
                  <a:pt x="21600" y="1232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3" name="Shape"/>
          <p:cNvSpPr/>
          <p:nvPr/>
        </p:nvSpPr>
        <p:spPr>
          <a:xfrm>
            <a:off x="13538200" y="6172200"/>
            <a:ext cx="1706116" cy="1584084"/>
          </a:xfrm>
          <a:custGeom>
            <a:avLst/>
            <a:gdLst/>
            <a:ahLst/>
            <a:cxnLst>
              <a:cxn ang="0">
                <a:pos x="wd2" y="hd2"/>
              </a:cxn>
              <a:cxn ang="5400000">
                <a:pos x="wd2" y="hd2"/>
              </a:cxn>
              <a:cxn ang="10800000">
                <a:pos x="wd2" y="hd2"/>
              </a:cxn>
              <a:cxn ang="16200000">
                <a:pos x="wd2" y="hd2"/>
              </a:cxn>
            </a:cxnLst>
            <a:rect l="0" t="0" r="r" b="b"/>
            <a:pathLst>
              <a:path w="21600" h="21600" extrusionOk="0">
                <a:moveTo>
                  <a:pt x="7667" y="21600"/>
                </a:moveTo>
                <a:lnTo>
                  <a:pt x="0" y="0"/>
                </a:lnTo>
                <a:lnTo>
                  <a:pt x="6351" y="0"/>
                </a:lnTo>
                <a:lnTo>
                  <a:pt x="10929" y="14944"/>
                </a:lnTo>
                <a:lnTo>
                  <a:pt x="15506" y="0"/>
                </a:lnTo>
                <a:lnTo>
                  <a:pt x="21600" y="0"/>
                </a:lnTo>
                <a:lnTo>
                  <a:pt x="13847" y="21600"/>
                </a:lnTo>
                <a:cubicBezTo>
                  <a:pt x="13847" y="21600"/>
                  <a:pt x="7667" y="21600"/>
                  <a:pt x="7667"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4" name="Shape"/>
          <p:cNvSpPr/>
          <p:nvPr/>
        </p:nvSpPr>
        <p:spPr>
          <a:xfrm>
            <a:off x="15341600" y="6172200"/>
            <a:ext cx="2512839" cy="1584084"/>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5" name="Shape"/>
          <p:cNvSpPr/>
          <p:nvPr/>
        </p:nvSpPr>
        <p:spPr>
          <a:xfrm>
            <a:off x="17957800" y="6172200"/>
            <a:ext cx="1710631"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4467" y="21600"/>
                </a:lnTo>
                <a:lnTo>
                  <a:pt x="10672" y="15437"/>
                </a:lnTo>
                <a:lnTo>
                  <a:pt x="6934" y="21600"/>
                </a:lnTo>
                <a:lnTo>
                  <a:pt x="0" y="21600"/>
                </a:lnTo>
                <a:lnTo>
                  <a:pt x="7076" y="10600"/>
                </a:lnTo>
                <a:lnTo>
                  <a:pt x="456" y="0"/>
                </a:lnTo>
                <a:lnTo>
                  <a:pt x="7362" y="0"/>
                </a:lnTo>
                <a:lnTo>
                  <a:pt x="10672" y="5639"/>
                </a:lnTo>
                <a:lnTo>
                  <a:pt x="14010" y="0"/>
                </a:lnTo>
                <a:lnTo>
                  <a:pt x="21001" y="0"/>
                </a:lnTo>
                <a:lnTo>
                  <a:pt x="14467" y="10322"/>
                </a:lnTo>
                <a:cubicBezTo>
                  <a:pt x="14467" y="10322"/>
                  <a:pt x="21600" y="21600"/>
                  <a:pt x="21600"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6" name="Shape"/>
          <p:cNvSpPr/>
          <p:nvPr/>
        </p:nvSpPr>
        <p:spPr>
          <a:xfrm>
            <a:off x="19761200" y="6172200"/>
            <a:ext cx="1620242" cy="1584084"/>
          </a:xfrm>
          <a:custGeom>
            <a:avLst/>
            <a:gdLst/>
            <a:ahLst/>
            <a:cxnLst>
              <a:cxn ang="0">
                <a:pos x="wd2" y="hd2"/>
              </a:cxn>
              <a:cxn ang="5400000">
                <a:pos x="wd2" y="hd2"/>
              </a:cxn>
              <a:cxn ang="10800000">
                <a:pos x="wd2" y="hd2"/>
              </a:cxn>
              <a:cxn ang="16200000">
                <a:pos x="wd2" y="hd2"/>
              </a:cxn>
            </a:cxnLst>
            <a:rect l="0" t="0" r="r" b="b"/>
            <a:pathLst>
              <a:path w="21600" h="21600" extrusionOk="0">
                <a:moveTo>
                  <a:pt x="14008" y="21600"/>
                </a:moveTo>
                <a:lnTo>
                  <a:pt x="7742" y="21600"/>
                </a:lnTo>
                <a:lnTo>
                  <a:pt x="7742" y="14883"/>
                </a:lnTo>
                <a:lnTo>
                  <a:pt x="0" y="0"/>
                </a:lnTo>
                <a:lnTo>
                  <a:pt x="6266" y="0"/>
                </a:lnTo>
                <a:lnTo>
                  <a:pt x="10875" y="8813"/>
                </a:lnTo>
                <a:lnTo>
                  <a:pt x="15364" y="0"/>
                </a:lnTo>
                <a:lnTo>
                  <a:pt x="21600" y="0"/>
                </a:lnTo>
                <a:lnTo>
                  <a:pt x="14008" y="14760"/>
                </a:lnTo>
                <a:cubicBezTo>
                  <a:pt x="14008" y="14760"/>
                  <a:pt x="14008" y="21600"/>
                  <a:pt x="14008"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7" name="Shape"/>
          <p:cNvSpPr/>
          <p:nvPr/>
        </p:nvSpPr>
        <p:spPr>
          <a:xfrm>
            <a:off x="21539200" y="6172200"/>
            <a:ext cx="1428155" cy="1584084"/>
          </a:xfrm>
          <a:custGeom>
            <a:avLst/>
            <a:gdLst/>
            <a:ahLst/>
            <a:cxnLst>
              <a:cxn ang="0">
                <a:pos x="wd2" y="hd2"/>
              </a:cxn>
              <a:cxn ang="5400000">
                <a:pos x="wd2" y="hd2"/>
              </a:cxn>
              <a:cxn ang="10800000">
                <a:pos x="wd2" y="hd2"/>
              </a:cxn>
              <a:cxn ang="16200000">
                <a:pos x="wd2" y="hd2"/>
              </a:cxn>
            </a:cxnLst>
            <a:rect l="0" t="0" r="r" b="b"/>
            <a:pathLst>
              <a:path w="21600" h="21600" extrusionOk="0">
                <a:moveTo>
                  <a:pt x="9467" y="16608"/>
                </a:moveTo>
                <a:lnTo>
                  <a:pt x="21600" y="16608"/>
                </a:lnTo>
                <a:lnTo>
                  <a:pt x="21600" y="21600"/>
                </a:lnTo>
                <a:lnTo>
                  <a:pt x="0" y="21600"/>
                </a:lnTo>
                <a:lnTo>
                  <a:pt x="0" y="17563"/>
                </a:lnTo>
                <a:lnTo>
                  <a:pt x="11894" y="4992"/>
                </a:lnTo>
                <a:lnTo>
                  <a:pt x="410" y="4992"/>
                </a:lnTo>
                <a:lnTo>
                  <a:pt x="410" y="0"/>
                </a:lnTo>
                <a:lnTo>
                  <a:pt x="21361" y="0"/>
                </a:lnTo>
                <a:lnTo>
                  <a:pt x="21361" y="4067"/>
                </a:lnTo>
                <a:cubicBezTo>
                  <a:pt x="21361" y="4067"/>
                  <a:pt x="9467" y="16608"/>
                  <a:pt x="9467" y="1660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8" name="Shape"/>
          <p:cNvSpPr/>
          <p:nvPr/>
        </p:nvSpPr>
        <p:spPr>
          <a:xfrm>
            <a:off x="1600200" y="9182100"/>
            <a:ext cx="1030617" cy="216305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blipFill>
            <a:blip r:embed="rId2"/>
            <a:srcRect/>
            <a:stretch>
              <a:fillRect l="-54940" r="-54940"/>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9" name="Shape"/>
          <p:cNvSpPr/>
          <p:nvPr/>
        </p:nvSpPr>
        <p:spPr>
          <a:xfrm>
            <a:off x="3251200" y="9156700"/>
            <a:ext cx="1731057" cy="2190826"/>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0" name="Shape"/>
          <p:cNvSpPr/>
          <p:nvPr/>
        </p:nvSpPr>
        <p:spPr>
          <a:xfrm>
            <a:off x="5359400" y="9194800"/>
            <a:ext cx="1690942" cy="2184648"/>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1" name="Shape"/>
          <p:cNvSpPr/>
          <p:nvPr/>
        </p:nvSpPr>
        <p:spPr>
          <a:xfrm>
            <a:off x="7518400" y="9182100"/>
            <a:ext cx="1900771" cy="2163055"/>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2" name="Shape"/>
          <p:cNvSpPr/>
          <p:nvPr/>
        </p:nvSpPr>
        <p:spPr>
          <a:xfrm>
            <a:off x="9779000" y="9182100"/>
            <a:ext cx="1755745" cy="2190826"/>
          </a:xfrm>
          <a:custGeom>
            <a:avLst/>
            <a:gdLst/>
            <a:ahLst/>
            <a:cxnLst>
              <a:cxn ang="0">
                <a:pos x="wd2" y="hd2"/>
              </a:cxn>
              <a:cxn ang="5400000">
                <a:pos x="wd2" y="hd2"/>
              </a:cxn>
              <a:cxn ang="10800000">
                <a:pos x="wd2" y="hd2"/>
              </a:cxn>
              <a:cxn ang="16200000">
                <a:pos x="wd2" y="hd2"/>
              </a:cxn>
            </a:cxnLst>
            <a:rect l="0" t="0" r="r" b="b"/>
            <a:pathLst>
              <a:path w="21600" h="21600" extrusionOk="0">
                <a:moveTo>
                  <a:pt x="9566" y="4928"/>
                </a:moveTo>
                <a:lnTo>
                  <a:pt x="9566" y="7697"/>
                </a:lnTo>
                <a:lnTo>
                  <a:pt x="11274" y="7697"/>
                </a:lnTo>
                <a:cubicBezTo>
                  <a:pt x="17538" y="7697"/>
                  <a:pt x="21600" y="10252"/>
                  <a:pt x="21600" y="14116"/>
                </a:cubicBezTo>
                <a:cubicBezTo>
                  <a:pt x="21600" y="18649"/>
                  <a:pt x="17310" y="21600"/>
                  <a:pt x="10629" y="21600"/>
                </a:cubicBezTo>
                <a:cubicBezTo>
                  <a:pt x="7023" y="21600"/>
                  <a:pt x="2847" y="20505"/>
                  <a:pt x="0" y="18832"/>
                </a:cubicBezTo>
                <a:lnTo>
                  <a:pt x="3113" y="14055"/>
                </a:lnTo>
                <a:cubicBezTo>
                  <a:pt x="5087" y="15911"/>
                  <a:pt x="7326" y="16854"/>
                  <a:pt x="9718" y="16854"/>
                </a:cubicBezTo>
                <a:cubicBezTo>
                  <a:pt x="11920" y="16854"/>
                  <a:pt x="13135" y="16033"/>
                  <a:pt x="13097" y="14542"/>
                </a:cubicBezTo>
                <a:cubicBezTo>
                  <a:pt x="13097" y="13143"/>
                  <a:pt x="11920" y="12412"/>
                  <a:pt x="9718" y="12412"/>
                </a:cubicBezTo>
                <a:cubicBezTo>
                  <a:pt x="8465" y="12412"/>
                  <a:pt x="3910" y="12443"/>
                  <a:pt x="2316" y="12473"/>
                </a:cubicBezTo>
                <a:lnTo>
                  <a:pt x="2316" y="0"/>
                </a:lnTo>
                <a:lnTo>
                  <a:pt x="20385" y="0"/>
                </a:lnTo>
                <a:lnTo>
                  <a:pt x="20385" y="4928"/>
                </a:lnTo>
                <a:cubicBezTo>
                  <a:pt x="20385" y="4928"/>
                  <a:pt x="9566" y="4928"/>
                  <a:pt x="9566" y="492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3" name="Shape"/>
          <p:cNvSpPr/>
          <p:nvPr/>
        </p:nvSpPr>
        <p:spPr>
          <a:xfrm>
            <a:off x="12039600" y="9156700"/>
            <a:ext cx="1789677" cy="2218594"/>
          </a:xfrm>
          <a:custGeom>
            <a:avLst/>
            <a:gdLst/>
            <a:ahLst/>
            <a:cxnLst>
              <a:cxn ang="0">
                <a:pos x="wd2" y="hd2"/>
              </a:cxn>
              <a:cxn ang="5400000">
                <a:pos x="wd2" y="hd2"/>
              </a:cxn>
              <a:cxn ang="10800000">
                <a:pos x="wd2" y="hd2"/>
              </a:cxn>
              <a:cxn ang="16200000">
                <a:pos x="wd2" y="hd2"/>
              </a:cxn>
            </a:cxnLst>
            <a:rect l="0" t="0" r="r" b="b"/>
            <a:pathLst>
              <a:path w="21600" h="21600" extrusionOk="0">
                <a:moveTo>
                  <a:pt x="8119" y="14270"/>
                </a:moveTo>
                <a:cubicBezTo>
                  <a:pt x="8119" y="15652"/>
                  <a:pt x="9161" y="16613"/>
                  <a:pt x="11284" y="16613"/>
                </a:cubicBezTo>
                <a:cubicBezTo>
                  <a:pt x="13295" y="16613"/>
                  <a:pt x="14412" y="15802"/>
                  <a:pt x="14412" y="14210"/>
                </a:cubicBezTo>
                <a:cubicBezTo>
                  <a:pt x="14412" y="12738"/>
                  <a:pt x="13333" y="11927"/>
                  <a:pt x="11359" y="11927"/>
                </a:cubicBezTo>
                <a:cubicBezTo>
                  <a:pt x="9273" y="11927"/>
                  <a:pt x="8119" y="12828"/>
                  <a:pt x="8119" y="14270"/>
                </a:cubicBezTo>
                <a:close/>
                <a:moveTo>
                  <a:pt x="21190" y="1803"/>
                </a:moveTo>
                <a:lnTo>
                  <a:pt x="18248" y="6189"/>
                </a:lnTo>
                <a:cubicBezTo>
                  <a:pt x="16796" y="5287"/>
                  <a:pt x="14934" y="4807"/>
                  <a:pt x="12923" y="4807"/>
                </a:cubicBezTo>
                <a:cubicBezTo>
                  <a:pt x="9199" y="4807"/>
                  <a:pt x="7374" y="6399"/>
                  <a:pt x="7411" y="9253"/>
                </a:cubicBezTo>
                <a:cubicBezTo>
                  <a:pt x="8566" y="8141"/>
                  <a:pt x="10465" y="7360"/>
                  <a:pt x="13146" y="7360"/>
                </a:cubicBezTo>
                <a:cubicBezTo>
                  <a:pt x="18286" y="7360"/>
                  <a:pt x="21600" y="10154"/>
                  <a:pt x="21600" y="14240"/>
                </a:cubicBezTo>
                <a:cubicBezTo>
                  <a:pt x="21600" y="18746"/>
                  <a:pt x="17578" y="21600"/>
                  <a:pt x="11582" y="21600"/>
                </a:cubicBezTo>
                <a:cubicBezTo>
                  <a:pt x="4357" y="21600"/>
                  <a:pt x="0" y="17514"/>
                  <a:pt x="0" y="11055"/>
                </a:cubicBezTo>
                <a:cubicBezTo>
                  <a:pt x="0" y="4356"/>
                  <a:pt x="4879" y="0"/>
                  <a:pt x="12439" y="0"/>
                </a:cubicBezTo>
                <a:cubicBezTo>
                  <a:pt x="15530" y="0"/>
                  <a:pt x="18956" y="721"/>
                  <a:pt x="21190" y="180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4" name="Shape"/>
          <p:cNvSpPr/>
          <p:nvPr/>
        </p:nvSpPr>
        <p:spPr>
          <a:xfrm>
            <a:off x="14312900" y="9182100"/>
            <a:ext cx="1740309" cy="2163055"/>
          </a:xfrm>
          <a:custGeom>
            <a:avLst/>
            <a:gdLst/>
            <a:ahLst/>
            <a:cxnLst>
              <a:cxn ang="0">
                <a:pos x="wd2" y="hd2"/>
              </a:cxn>
              <a:cxn ang="5400000">
                <a:pos x="wd2" y="hd2"/>
              </a:cxn>
              <a:cxn ang="10800000">
                <a:pos x="wd2" y="hd2"/>
              </a:cxn>
              <a:cxn ang="16200000">
                <a:pos x="wd2" y="hd2"/>
              </a:cxn>
            </a:cxnLst>
            <a:rect l="0" t="0" r="r" b="b"/>
            <a:pathLst>
              <a:path w="21600" h="21600" extrusionOk="0">
                <a:moveTo>
                  <a:pt x="12064" y="21600"/>
                </a:moveTo>
                <a:lnTo>
                  <a:pt x="3638" y="21600"/>
                </a:lnTo>
                <a:lnTo>
                  <a:pt x="12830" y="4992"/>
                </a:lnTo>
                <a:lnTo>
                  <a:pt x="7009" y="4992"/>
                </a:lnTo>
                <a:lnTo>
                  <a:pt x="7009" y="8011"/>
                </a:lnTo>
                <a:lnTo>
                  <a:pt x="0" y="8011"/>
                </a:lnTo>
                <a:lnTo>
                  <a:pt x="0" y="0"/>
                </a:lnTo>
                <a:lnTo>
                  <a:pt x="21600" y="0"/>
                </a:lnTo>
                <a:lnTo>
                  <a:pt x="21600" y="4345"/>
                </a:lnTo>
                <a:cubicBezTo>
                  <a:pt x="21600" y="4345"/>
                  <a:pt x="12064" y="21600"/>
                  <a:pt x="1206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5" name="Shape"/>
          <p:cNvSpPr/>
          <p:nvPr/>
        </p:nvSpPr>
        <p:spPr>
          <a:xfrm>
            <a:off x="16484600" y="9156700"/>
            <a:ext cx="1826717" cy="2218594"/>
          </a:xfrm>
          <a:custGeom>
            <a:avLst/>
            <a:gdLst/>
            <a:ahLst/>
            <a:cxnLst>
              <a:cxn ang="0">
                <a:pos x="wd2" y="hd2"/>
              </a:cxn>
              <a:cxn ang="5400000">
                <a:pos x="wd2" y="hd2"/>
              </a:cxn>
              <a:cxn ang="10800000">
                <a:pos x="wd2" y="hd2"/>
              </a:cxn>
              <a:cxn ang="16200000">
                <a:pos x="wd2" y="hd2"/>
              </a:cxn>
            </a:cxnLst>
            <a:rect l="0" t="0" r="r" b="b"/>
            <a:pathLst>
              <a:path w="21600" h="21600" extrusionOk="0">
                <a:moveTo>
                  <a:pt x="7735" y="6129"/>
                </a:moveTo>
                <a:cubicBezTo>
                  <a:pt x="7735" y="7390"/>
                  <a:pt x="8793" y="8081"/>
                  <a:pt x="10800" y="8081"/>
                </a:cubicBezTo>
                <a:cubicBezTo>
                  <a:pt x="12807" y="8081"/>
                  <a:pt x="13865" y="7390"/>
                  <a:pt x="13865" y="6129"/>
                </a:cubicBezTo>
                <a:cubicBezTo>
                  <a:pt x="13865" y="4807"/>
                  <a:pt x="12807" y="4116"/>
                  <a:pt x="10800" y="4116"/>
                </a:cubicBezTo>
                <a:cubicBezTo>
                  <a:pt x="8793" y="4116"/>
                  <a:pt x="7735" y="4807"/>
                  <a:pt x="7735" y="6129"/>
                </a:cubicBezTo>
                <a:close/>
                <a:moveTo>
                  <a:pt x="7151" y="14841"/>
                </a:moveTo>
                <a:cubicBezTo>
                  <a:pt x="7151" y="16313"/>
                  <a:pt x="8428" y="17094"/>
                  <a:pt x="10800" y="17094"/>
                </a:cubicBezTo>
                <a:cubicBezTo>
                  <a:pt x="13172" y="17094"/>
                  <a:pt x="14449" y="16313"/>
                  <a:pt x="14449" y="14841"/>
                </a:cubicBezTo>
                <a:cubicBezTo>
                  <a:pt x="14449" y="13339"/>
                  <a:pt x="13172" y="12527"/>
                  <a:pt x="10800" y="12527"/>
                </a:cubicBezTo>
                <a:cubicBezTo>
                  <a:pt x="8428" y="12527"/>
                  <a:pt x="7151" y="13339"/>
                  <a:pt x="7151" y="14841"/>
                </a:cubicBezTo>
                <a:close/>
                <a:moveTo>
                  <a:pt x="20250" y="5798"/>
                </a:moveTo>
                <a:cubicBezTo>
                  <a:pt x="20250" y="7480"/>
                  <a:pt x="19082" y="9133"/>
                  <a:pt x="17295" y="10064"/>
                </a:cubicBezTo>
                <a:cubicBezTo>
                  <a:pt x="19922" y="11055"/>
                  <a:pt x="21600" y="13098"/>
                  <a:pt x="21600" y="15381"/>
                </a:cubicBezTo>
                <a:cubicBezTo>
                  <a:pt x="21600" y="19167"/>
                  <a:pt x="17367" y="21600"/>
                  <a:pt x="10800" y="21600"/>
                </a:cubicBezTo>
                <a:cubicBezTo>
                  <a:pt x="4233" y="21600"/>
                  <a:pt x="0" y="19197"/>
                  <a:pt x="0" y="15472"/>
                </a:cubicBezTo>
                <a:cubicBezTo>
                  <a:pt x="0" y="13158"/>
                  <a:pt x="1824" y="11055"/>
                  <a:pt x="4670" y="10064"/>
                </a:cubicBezTo>
                <a:cubicBezTo>
                  <a:pt x="2663" y="9013"/>
                  <a:pt x="1350" y="7300"/>
                  <a:pt x="1350" y="5618"/>
                </a:cubicBezTo>
                <a:cubicBezTo>
                  <a:pt x="1350" y="2193"/>
                  <a:pt x="5072" y="0"/>
                  <a:pt x="10763" y="0"/>
                </a:cubicBezTo>
                <a:cubicBezTo>
                  <a:pt x="16528" y="0"/>
                  <a:pt x="20250" y="2283"/>
                  <a:pt x="20250" y="579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6" name="Shape"/>
          <p:cNvSpPr/>
          <p:nvPr/>
        </p:nvSpPr>
        <p:spPr>
          <a:xfrm>
            <a:off x="18783300" y="9156700"/>
            <a:ext cx="1789683" cy="2218594"/>
          </a:xfrm>
          <a:custGeom>
            <a:avLst/>
            <a:gdLst/>
            <a:ahLst/>
            <a:cxnLst>
              <a:cxn ang="0">
                <a:pos x="wd2" y="hd2"/>
              </a:cxn>
              <a:cxn ang="5400000">
                <a:pos x="wd2" y="hd2"/>
              </a:cxn>
              <a:cxn ang="10800000">
                <a:pos x="wd2" y="hd2"/>
              </a:cxn>
              <a:cxn ang="16200000">
                <a:pos x="wd2" y="hd2"/>
              </a:cxn>
            </a:cxnLst>
            <a:rect l="0" t="0" r="r" b="b"/>
            <a:pathLst>
              <a:path w="21600" h="21600" extrusionOk="0">
                <a:moveTo>
                  <a:pt x="13481" y="7330"/>
                </a:moveTo>
                <a:cubicBezTo>
                  <a:pt x="13481" y="5948"/>
                  <a:pt x="12439" y="4987"/>
                  <a:pt x="10316" y="4987"/>
                </a:cubicBezTo>
                <a:cubicBezTo>
                  <a:pt x="8305" y="4987"/>
                  <a:pt x="7188" y="5798"/>
                  <a:pt x="7188" y="7390"/>
                </a:cubicBezTo>
                <a:cubicBezTo>
                  <a:pt x="7188" y="8862"/>
                  <a:pt x="8268" y="9673"/>
                  <a:pt x="10241" y="9673"/>
                </a:cubicBezTo>
                <a:cubicBezTo>
                  <a:pt x="12327" y="9673"/>
                  <a:pt x="13481" y="8772"/>
                  <a:pt x="13481" y="7330"/>
                </a:cubicBezTo>
                <a:close/>
                <a:moveTo>
                  <a:pt x="410" y="19797"/>
                </a:moveTo>
                <a:lnTo>
                  <a:pt x="3352" y="15411"/>
                </a:lnTo>
                <a:cubicBezTo>
                  <a:pt x="4804" y="16313"/>
                  <a:pt x="6666" y="16793"/>
                  <a:pt x="8677" y="16793"/>
                </a:cubicBezTo>
                <a:cubicBezTo>
                  <a:pt x="12401" y="16793"/>
                  <a:pt x="14226" y="15201"/>
                  <a:pt x="14189" y="12347"/>
                </a:cubicBezTo>
                <a:cubicBezTo>
                  <a:pt x="13035" y="13459"/>
                  <a:pt x="11135" y="14240"/>
                  <a:pt x="8454" y="14240"/>
                </a:cubicBezTo>
                <a:cubicBezTo>
                  <a:pt x="3314" y="14240"/>
                  <a:pt x="0" y="11446"/>
                  <a:pt x="0" y="7360"/>
                </a:cubicBezTo>
                <a:cubicBezTo>
                  <a:pt x="0" y="2854"/>
                  <a:pt x="4022" y="0"/>
                  <a:pt x="10018" y="0"/>
                </a:cubicBezTo>
                <a:cubicBezTo>
                  <a:pt x="17243" y="0"/>
                  <a:pt x="21600" y="4086"/>
                  <a:pt x="21600" y="10545"/>
                </a:cubicBezTo>
                <a:cubicBezTo>
                  <a:pt x="21600" y="17244"/>
                  <a:pt x="16721" y="21600"/>
                  <a:pt x="9161" y="21600"/>
                </a:cubicBezTo>
                <a:cubicBezTo>
                  <a:pt x="6070" y="21600"/>
                  <a:pt x="2644" y="20879"/>
                  <a:pt x="410" y="19797"/>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7" name="Shape"/>
          <p:cNvSpPr/>
          <p:nvPr/>
        </p:nvSpPr>
        <p:spPr>
          <a:xfrm>
            <a:off x="21107400" y="9169400"/>
            <a:ext cx="1953234" cy="2200077"/>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p:cNvSpPr/>
          <p:nvPr/>
        </p:nvSpPr>
        <p:spPr>
          <a:xfrm>
            <a:off x="2353360"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 name="Rectangle"/>
          <p:cNvSpPr/>
          <p:nvPr/>
        </p:nvSpPr>
        <p:spPr>
          <a:xfrm>
            <a:off x="7761633"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Rectangle"/>
          <p:cNvSpPr/>
          <p:nvPr/>
        </p:nvSpPr>
        <p:spPr>
          <a:xfrm>
            <a:off x="2353360"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 name="Rectangle"/>
          <p:cNvSpPr/>
          <p:nvPr/>
        </p:nvSpPr>
        <p:spPr>
          <a:xfrm>
            <a:off x="7761633"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
        <p:nvSpPr>
          <p:cNvPr id="136" name="Ansoff Matr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Ansoff Matrix</a:t>
            </a:r>
          </a:p>
        </p:txBody>
      </p:sp>
      <p:sp>
        <p:nvSpPr>
          <p:cNvPr id="137" name="market…"/>
          <p:cNvSpPr/>
          <p:nvPr/>
        </p:nvSpPr>
        <p:spPr>
          <a:xfrm>
            <a:off x="3107571" y="51372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penetration</a:t>
            </a:r>
          </a:p>
        </p:txBody>
      </p:sp>
      <p:sp>
        <p:nvSpPr>
          <p:cNvPr id="138" name="product…"/>
          <p:cNvSpPr/>
          <p:nvPr/>
        </p:nvSpPr>
        <p:spPr>
          <a:xfrm>
            <a:off x="8378611" y="51372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39" name="market…"/>
          <p:cNvSpPr/>
          <p:nvPr/>
        </p:nvSpPr>
        <p:spPr>
          <a:xfrm>
            <a:off x="2980571" y="97219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40" name="deversification"/>
          <p:cNvSpPr/>
          <p:nvPr/>
        </p:nvSpPr>
        <p:spPr>
          <a:xfrm>
            <a:off x="7946811" y="9855311"/>
            <a:ext cx="4566551" cy="7745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lang="en-US" dirty="0">
                <a:solidFill>
                  <a:schemeClr val="tx1"/>
                </a:solidFill>
                <a:latin typeface="Montserrat"/>
                <a:ea typeface="Montserrat"/>
                <a:cs typeface="Montserrat"/>
              </a:rPr>
              <a:t>diversification</a:t>
            </a:r>
            <a:endParaRPr dirty="0">
              <a:solidFill>
                <a:schemeClr val="tx1"/>
              </a:solidFill>
              <a:latin typeface="Montserrat"/>
              <a:ea typeface="Montserrat"/>
              <a:cs typeface="Montserrat"/>
            </a:endParaRPr>
          </a:p>
        </p:txBody>
      </p:sp>
      <p:sp>
        <p:nvSpPr>
          <p:cNvPr id="141" name="Existing…"/>
          <p:cNvSpPr/>
          <p:nvPr/>
        </p:nvSpPr>
        <p:spPr>
          <a:xfrm rot="16200000">
            <a:off x="-282478" y="5454760"/>
            <a:ext cx="3327401" cy="1079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endParaRPr lang="en-US" dirty="0">
              <a:solidFill>
                <a:schemeClr val="tx1"/>
              </a:solidFill>
              <a:latin typeface="Montserrat"/>
              <a:ea typeface="Montserrat"/>
              <a:cs typeface="Montserrat"/>
            </a:endParaRP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2" name="New…"/>
          <p:cNvSpPr/>
          <p:nvPr/>
        </p:nvSpPr>
        <p:spPr>
          <a:xfrm rot="16200000">
            <a:off x="200122" y="9683860"/>
            <a:ext cx="2374901" cy="1168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3" name="Existing…"/>
          <p:cNvSpPr/>
          <p:nvPr/>
        </p:nvSpPr>
        <p:spPr>
          <a:xfrm>
            <a:off x="3190972" y="1930510"/>
            <a:ext cx="33274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
        <p:nvSpPr>
          <p:cNvPr id="144" name="Write Your Headline Here"/>
          <p:cNvSpPr/>
          <p:nvPr/>
        </p:nvSpPr>
        <p:spPr>
          <a:xfrm>
            <a:off x="13955861" y="39401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4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3976350" y="68643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46" name="Line"/>
          <p:cNvSpPr/>
          <p:nvPr/>
        </p:nvSpPr>
        <p:spPr>
          <a:xfrm>
            <a:off x="14058900" y="6178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 name="New…"/>
          <p:cNvSpPr/>
          <p:nvPr/>
        </p:nvSpPr>
        <p:spPr>
          <a:xfrm>
            <a:off x="8588472" y="1930510"/>
            <a:ext cx="33274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sp>
        <p:nvSpPr>
          <p:cNvPr id="150" name="4P Marketing M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4P Marketing Mix</a:t>
            </a:r>
          </a:p>
        </p:txBody>
      </p:sp>
      <p:sp>
        <p:nvSpPr>
          <p:cNvPr id="151" name="Product"/>
          <p:cNvSpPr/>
          <p:nvPr/>
        </p:nvSpPr>
        <p:spPr>
          <a:xfrm>
            <a:off x="7534397" y="2635302"/>
            <a:ext cx="33782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a:t>
            </a:r>
          </a:p>
        </p:txBody>
      </p:sp>
      <p:sp>
        <p:nvSpPr>
          <p:cNvPr id="152" name="Price"/>
          <p:cNvSpPr/>
          <p:nvPr/>
        </p:nvSpPr>
        <p:spPr>
          <a:xfrm>
            <a:off x="7534397" y="8207309"/>
            <a:ext cx="33782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a:t>
            </a:r>
          </a:p>
        </p:txBody>
      </p:sp>
      <p:sp>
        <p:nvSpPr>
          <p:cNvPr id="153" name="Place"/>
          <p:cNvSpPr/>
          <p:nvPr/>
        </p:nvSpPr>
        <p:spPr>
          <a:xfrm>
            <a:off x="13232741" y="2584502"/>
            <a:ext cx="3378201" cy="787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Place</a:t>
            </a:r>
          </a:p>
        </p:txBody>
      </p:sp>
      <p:sp>
        <p:nvSpPr>
          <p:cNvPr id="154" name="Promotional"/>
          <p:cNvSpPr/>
          <p:nvPr/>
        </p:nvSpPr>
        <p:spPr>
          <a:xfrm>
            <a:off x="13232741" y="8169209"/>
            <a:ext cx="4483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Promotional</a:t>
            </a:r>
          </a:p>
        </p:txBody>
      </p:sp>
      <p:sp>
        <p:nvSpPr>
          <p:cNvPr id="155" name="Double Arrow"/>
          <p:cNvSpPr/>
          <p:nvPr/>
        </p:nvSpPr>
        <p:spPr>
          <a:xfrm rot="16199996">
            <a:off x="7429370" y="6916322"/>
            <a:ext cx="9436100" cy="873956"/>
          </a:xfrm>
          <a:prstGeom prst="leftRightArrow">
            <a:avLst>
              <a:gd name="adj1" fmla="val 39102"/>
              <a:gd name="adj2" fmla="val 65074"/>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Double Arrow"/>
          <p:cNvSpPr/>
          <p:nvPr/>
        </p:nvSpPr>
        <p:spPr>
          <a:xfrm>
            <a:off x="7067550" y="6883677"/>
            <a:ext cx="10236201" cy="873714"/>
          </a:xfrm>
          <a:prstGeom prst="leftRightArrow">
            <a:avLst>
              <a:gd name="adj1" fmla="val 39102"/>
              <a:gd name="adj2" fmla="val 65093"/>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7" name="Nam quam nunc, blandit vel, luctus pulvinar, hendrerit id, lorem. Maecenas nec odio et ante tincidunt tempus. Donec vitae sapien ut libero venenatis faucibus."/>
          <p:cNvSpPr/>
          <p:nvPr/>
        </p:nvSpPr>
        <p:spPr>
          <a:xfrm>
            <a:off x="13236596" y="34480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8" name="Nam quam nunc, blandit vel, luctus pulvinar, hendrerit id, lorem. Maecenas nec odio et ante tincidunt tempus. Donec vitae sapien ut libero venenatis faucibus."/>
          <p:cNvSpPr/>
          <p:nvPr/>
        </p:nvSpPr>
        <p:spPr>
          <a:xfrm>
            <a:off x="13236596" y="9010650"/>
            <a:ext cx="65024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9" name="Nam quam nunc, blandit vel, luctus pulvinar, hendrerit id, lorem. Maecenas nec odio et ante tincidunt tempus. Donec vitae sapien ut libero venenatis faucibus."/>
          <p:cNvSpPr/>
          <p:nvPr/>
        </p:nvSpPr>
        <p:spPr>
          <a:xfrm>
            <a:off x="4689496" y="34734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60" name="Nam quam nunc, blandit vel, luctus pulvinar, hendrerit id, lorem. Maecenas nec odio et ante tincidunt tempus. Donec vitae sapien ut libero venenatis faucibus."/>
          <p:cNvSpPr/>
          <p:nvPr/>
        </p:nvSpPr>
        <p:spPr>
          <a:xfrm>
            <a:off x="4689496" y="89979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sp>
        <p:nvSpPr>
          <p:cNvPr id="163" name="Porter’s Value Cha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Value Chain </a:t>
            </a:r>
          </a:p>
        </p:txBody>
      </p:sp>
      <p:graphicFrame>
        <p:nvGraphicFramePr>
          <p:cNvPr id="164" name="Table"/>
          <p:cNvGraphicFramePr/>
          <p:nvPr>
            <p:extLst>
              <p:ext uri="{D42A27DB-BD31-4B8C-83A1-F6EECF244321}">
                <p14:modId xmlns:p14="http://schemas.microsoft.com/office/powerpoint/2010/main" val="2600670173"/>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algn="ctr" defTabSz="914400">
                        <a:defRPr sz="1800" b="0">
                          <a:solidFill>
                            <a:srgbClr val="000000"/>
                          </a:solidFill>
                        </a:defRPr>
                      </a:pPr>
                      <a:r>
                        <a:rPr sz="3000" dirty="0">
                          <a:solidFill>
                            <a:schemeClr val="bg1"/>
                          </a:solidFill>
                          <a:latin typeface="Montserrat"/>
                          <a:ea typeface="Montserrat"/>
                          <a:cs typeface="Montserrat"/>
                        </a:rPr>
                        <a:t>Inbound Logistics</a:t>
                      </a:r>
                    </a:p>
                  </a:txBody>
                  <a:tcPr marL="49339" marR="49339" marT="49339" marB="49339" anchor="ctr" horzOverflow="overflow">
                    <a:lnL w="0">
                      <a:miter lim="400000"/>
                    </a:lnL>
                    <a:lnR w="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Operations</a:t>
                      </a:r>
                    </a:p>
                  </a:txBody>
                  <a:tcPr marL="49339" marR="49339" marT="49339" marB="49339" anchor="ctr" horzOverflow="overflow">
                    <a:lnL w="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Marketing</a:t>
                      </a:r>
                      <a:endParaRPr lang="en-US" sz="3000" dirty="0">
                        <a:solidFill>
                          <a:schemeClr val="bg1"/>
                        </a:solidFill>
                        <a:latin typeface="Montserrat"/>
                        <a:ea typeface="Montserrat"/>
                        <a:cs typeface="Montserrat"/>
                      </a:endParaRPr>
                    </a:p>
                    <a:p>
                      <a:pPr algn="ctr" defTabSz="1828342">
                        <a:defRPr sz="1800">
                          <a:solidFill>
                            <a:srgbClr val="000000"/>
                          </a:solidFill>
                        </a:defRPr>
                      </a:pPr>
                      <a:r>
                        <a:rPr sz="3000" dirty="0">
                          <a:solidFill>
                            <a:schemeClr val="bg1"/>
                          </a:solidFill>
                          <a:latin typeface="Montserrat"/>
                          <a:ea typeface="Montserrat"/>
                          <a:cs typeface="Montserrat"/>
                        </a:rPr>
                        <a:t>&amp; Sales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Service</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3000">
                          <a:solidFill>
                            <a:srgbClr val="323C40"/>
                          </a:solidFill>
                          <a:latin typeface="Helvetica"/>
                          <a:ea typeface="Helvetica"/>
                          <a:cs typeface="Helvetica"/>
                        </a:defRPr>
                      </a:pPr>
                      <a:endParaRPr dirty="0">
                        <a:solidFill>
                          <a:schemeClr val="bg1"/>
                        </a:solidFill>
                        <a:latin typeface="Montserrat"/>
                        <a:ea typeface="Montserrat"/>
                        <a:cs typeface="Montserrat"/>
                      </a:endParaRPr>
                    </a:p>
                  </a:txBody>
                  <a:tcPr marL="49339" marR="49339" marT="49339" marB="49339" anchor="ctr" horzOverflow="overflow">
                    <a:lnL w="12700">
                      <a:miter lim="400000"/>
                    </a:lnL>
                    <a:lnR w="0">
                      <a:miter lim="400000"/>
                    </a:lnR>
                    <a:lnT w="12700">
                      <a:miter lim="400000"/>
                    </a:lnT>
                    <a:lnB w="0">
                      <a:miter lim="400000"/>
                    </a:lnB>
                    <a:solidFill>
                      <a:schemeClr val="accent5"/>
                    </a:solidFill>
                  </a:tcPr>
                </a:tc>
                <a:extLst>
                  <a:ext uri="{0D108BD9-81ED-4DB2-BD59-A6C34878D82A}">
                    <a16:rowId xmlns:a16="http://schemas.microsoft.com/office/drawing/2014/main" val="10004"/>
                  </a:ext>
                </a:extLst>
              </a:tr>
            </a:tbl>
          </a:graphicData>
        </a:graphic>
      </p:graphicFrame>
      <p:sp>
        <p:nvSpPr>
          <p:cNvPr id="165" name="Chevron"/>
          <p:cNvSpPr/>
          <p:nvPr/>
        </p:nvSpPr>
        <p:spPr>
          <a:xfrm>
            <a:off x="18739727" y="2724344"/>
            <a:ext cx="4407679" cy="8859927"/>
          </a:xfrm>
          <a:prstGeom prst="chevron">
            <a:avLst>
              <a:gd name="adj" fmla="val 42320"/>
            </a:avLst>
          </a:prstGeom>
          <a:solidFill>
            <a:srgbClr val="32373F"/>
          </a:solidFill>
          <a:ln w="25400"/>
        </p:spPr>
        <p:txBody>
          <a:bodyPr lIns="0" tIns="0" rIns="0" bIns="0"/>
          <a:lstStyle/>
          <a:p>
            <a:pPr algn="l" defTabSz="647700">
              <a:defRPr sz="1600"/>
            </a:pPr>
            <a:endParaRPr dirty="0">
              <a:latin typeface="Arial"/>
              <a:ea typeface="Arial"/>
              <a:cs typeface="Arial"/>
            </a:endParaRPr>
          </a:p>
        </p:txBody>
      </p:sp>
      <p:sp>
        <p:nvSpPr>
          <p:cNvPr id="166" name="Margin"/>
          <p:cNvSpPr/>
          <p:nvPr/>
        </p:nvSpPr>
        <p:spPr>
          <a:xfrm rot="17605761">
            <a:off x="19415222" y="8915509"/>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7" name="Margin"/>
          <p:cNvSpPr/>
          <p:nvPr/>
        </p:nvSpPr>
        <p:spPr>
          <a:xfrm rot="3977433">
            <a:off x="19415222" y="45467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8" name="Line"/>
          <p:cNvSpPr/>
          <p:nvPr/>
        </p:nvSpPr>
        <p:spPr>
          <a:xfrm flipV="1">
            <a:off x="1208229" y="6309757"/>
            <a:ext cx="1" cy="6523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9" name="Support Activities"/>
          <p:cNvSpPr/>
          <p:nvPr/>
        </p:nvSpPr>
        <p:spPr>
          <a:xfrm rot="16199996">
            <a:off x="-124441" y="4216755"/>
            <a:ext cx="2668430" cy="1270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Support Activities</a:t>
            </a:r>
          </a:p>
        </p:txBody>
      </p:sp>
      <p:sp>
        <p:nvSpPr>
          <p:cNvPr id="170" name="Line"/>
          <p:cNvSpPr/>
          <p:nvPr/>
        </p:nvSpPr>
        <p:spPr>
          <a:xfrm flipV="1">
            <a:off x="1208229" y="2733225"/>
            <a:ext cx="1" cy="6523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1" name="Line"/>
          <p:cNvSpPr/>
          <p:nvPr/>
        </p:nvSpPr>
        <p:spPr>
          <a:xfrm flipV="1">
            <a:off x="1089541" y="2752022"/>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2" name="Line"/>
          <p:cNvSpPr/>
          <p:nvPr/>
        </p:nvSpPr>
        <p:spPr>
          <a:xfrm flipV="1">
            <a:off x="1089541" y="7013125"/>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3" name="Primary Activities"/>
          <p:cNvSpPr/>
          <p:nvPr/>
        </p:nvSpPr>
        <p:spPr>
          <a:xfrm>
            <a:off x="8254114" y="11881380"/>
            <a:ext cx="3931843"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Primary Activities</a:t>
            </a:r>
          </a:p>
        </p:txBody>
      </p:sp>
      <p:sp>
        <p:nvSpPr>
          <p:cNvPr id="174" name="Line"/>
          <p:cNvSpPr/>
          <p:nvPr/>
        </p:nvSpPr>
        <p:spPr>
          <a:xfrm flipV="1">
            <a:off x="12410819" y="12133457"/>
            <a:ext cx="6407880" cy="1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5" name="Line"/>
          <p:cNvSpPr/>
          <p:nvPr/>
        </p:nvSpPr>
        <p:spPr>
          <a:xfrm>
            <a:off x="18803774" y="12014775"/>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6" name="Line"/>
          <p:cNvSpPr/>
          <p:nvPr/>
        </p:nvSpPr>
        <p:spPr>
          <a:xfrm flipV="1">
            <a:off x="2107925" y="12131265"/>
            <a:ext cx="5899752" cy="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7" name="Line"/>
          <p:cNvSpPr/>
          <p:nvPr/>
        </p:nvSpPr>
        <p:spPr>
          <a:xfrm>
            <a:off x="2067397" y="12012581"/>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sp>
        <p:nvSpPr>
          <p:cNvPr id="180" name="BCG Matr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BCG Matrix</a:t>
            </a:r>
          </a:p>
        </p:txBody>
      </p:sp>
      <p:sp>
        <p:nvSpPr>
          <p:cNvPr id="181" name="Shape"/>
          <p:cNvSpPr/>
          <p:nvPr/>
        </p:nvSpPr>
        <p:spPr>
          <a:xfrm>
            <a:off x="19380792" y="8923825"/>
            <a:ext cx="953132" cy="951656"/>
          </a:xfrm>
          <a:custGeom>
            <a:avLst/>
            <a:gdLst/>
            <a:ahLst/>
            <a:cxnLst>
              <a:cxn ang="0">
                <a:pos x="wd2" y="hd2"/>
              </a:cxn>
              <a:cxn ang="5400000">
                <a:pos x="wd2" y="hd2"/>
              </a:cxn>
              <a:cxn ang="10800000">
                <a:pos x="wd2" y="hd2"/>
              </a:cxn>
              <a:cxn ang="16200000">
                <a:pos x="wd2" y="hd2"/>
              </a:cxn>
            </a:cxnLst>
            <a:rect l="0" t="0" r="r" b="b"/>
            <a:pathLst>
              <a:path w="21600" h="21600" extrusionOk="0">
                <a:moveTo>
                  <a:pt x="7028" y="15068"/>
                </a:moveTo>
                <a:cubicBezTo>
                  <a:pt x="7127" y="14711"/>
                  <a:pt x="7227" y="14354"/>
                  <a:pt x="7336" y="14006"/>
                </a:cubicBezTo>
                <a:cubicBezTo>
                  <a:pt x="7465" y="13599"/>
                  <a:pt x="7574" y="13550"/>
                  <a:pt x="7951" y="13738"/>
                </a:cubicBezTo>
                <a:cubicBezTo>
                  <a:pt x="8596" y="14076"/>
                  <a:pt x="9271" y="14254"/>
                  <a:pt x="9986" y="14344"/>
                </a:cubicBezTo>
                <a:cubicBezTo>
                  <a:pt x="10443" y="14403"/>
                  <a:pt x="10899" y="14354"/>
                  <a:pt x="11316" y="14165"/>
                </a:cubicBezTo>
                <a:cubicBezTo>
                  <a:pt x="12110" y="13818"/>
                  <a:pt x="12239" y="12895"/>
                  <a:pt x="11564" y="12349"/>
                </a:cubicBezTo>
                <a:cubicBezTo>
                  <a:pt x="11336" y="12160"/>
                  <a:pt x="11078" y="12021"/>
                  <a:pt x="10810" y="11902"/>
                </a:cubicBezTo>
                <a:cubicBezTo>
                  <a:pt x="10115" y="11594"/>
                  <a:pt x="9390" y="11366"/>
                  <a:pt x="8725" y="10969"/>
                </a:cubicBezTo>
                <a:cubicBezTo>
                  <a:pt x="7663" y="10333"/>
                  <a:pt x="6978" y="9450"/>
                  <a:pt x="7058" y="8160"/>
                </a:cubicBezTo>
                <a:cubicBezTo>
                  <a:pt x="7147" y="6690"/>
                  <a:pt x="7981" y="5777"/>
                  <a:pt x="9321" y="5291"/>
                </a:cubicBezTo>
                <a:cubicBezTo>
                  <a:pt x="9877" y="5092"/>
                  <a:pt x="9877" y="5092"/>
                  <a:pt x="9887" y="4517"/>
                </a:cubicBezTo>
                <a:cubicBezTo>
                  <a:pt x="9887" y="4318"/>
                  <a:pt x="9887" y="4120"/>
                  <a:pt x="9887" y="3931"/>
                </a:cubicBezTo>
                <a:cubicBezTo>
                  <a:pt x="9897" y="3494"/>
                  <a:pt x="9976" y="3415"/>
                  <a:pt x="10403" y="3405"/>
                </a:cubicBezTo>
                <a:cubicBezTo>
                  <a:pt x="10542" y="3405"/>
                  <a:pt x="10671" y="3405"/>
                  <a:pt x="10810" y="3405"/>
                </a:cubicBezTo>
                <a:cubicBezTo>
                  <a:pt x="11733" y="3405"/>
                  <a:pt x="11733" y="3405"/>
                  <a:pt x="11743" y="4328"/>
                </a:cubicBezTo>
                <a:cubicBezTo>
                  <a:pt x="11743" y="4983"/>
                  <a:pt x="11743" y="4983"/>
                  <a:pt x="12398" y="5092"/>
                </a:cubicBezTo>
                <a:cubicBezTo>
                  <a:pt x="12895" y="5172"/>
                  <a:pt x="13381" y="5321"/>
                  <a:pt x="13838" y="5519"/>
                </a:cubicBezTo>
                <a:cubicBezTo>
                  <a:pt x="14095" y="5628"/>
                  <a:pt x="14185" y="5807"/>
                  <a:pt x="14115" y="6075"/>
                </a:cubicBezTo>
                <a:cubicBezTo>
                  <a:pt x="13997" y="6472"/>
                  <a:pt x="13887" y="6879"/>
                  <a:pt x="13758" y="7276"/>
                </a:cubicBezTo>
                <a:cubicBezTo>
                  <a:pt x="13639" y="7653"/>
                  <a:pt x="13520" y="7703"/>
                  <a:pt x="13152" y="7534"/>
                </a:cubicBezTo>
                <a:cubicBezTo>
                  <a:pt x="12428" y="7187"/>
                  <a:pt x="11664" y="7038"/>
                  <a:pt x="10869" y="7078"/>
                </a:cubicBezTo>
                <a:cubicBezTo>
                  <a:pt x="10661" y="7087"/>
                  <a:pt x="10453" y="7117"/>
                  <a:pt x="10264" y="7207"/>
                </a:cubicBezTo>
                <a:cubicBezTo>
                  <a:pt x="9569" y="7504"/>
                  <a:pt x="9460" y="8269"/>
                  <a:pt x="10045" y="8745"/>
                </a:cubicBezTo>
                <a:cubicBezTo>
                  <a:pt x="10343" y="8984"/>
                  <a:pt x="10681" y="9152"/>
                  <a:pt x="11038" y="9301"/>
                </a:cubicBezTo>
                <a:cubicBezTo>
                  <a:pt x="11654" y="9559"/>
                  <a:pt x="12269" y="9797"/>
                  <a:pt x="12845" y="10115"/>
                </a:cubicBezTo>
                <a:cubicBezTo>
                  <a:pt x="14701" y="11138"/>
                  <a:pt x="15197" y="13470"/>
                  <a:pt x="13887" y="15049"/>
                </a:cubicBezTo>
                <a:cubicBezTo>
                  <a:pt x="13411" y="15624"/>
                  <a:pt x="12805" y="16011"/>
                  <a:pt x="12090" y="16200"/>
                </a:cubicBezTo>
                <a:cubicBezTo>
                  <a:pt x="11783" y="16289"/>
                  <a:pt x="11634" y="16448"/>
                  <a:pt x="11654" y="16776"/>
                </a:cubicBezTo>
                <a:cubicBezTo>
                  <a:pt x="11664" y="17093"/>
                  <a:pt x="11654" y="17411"/>
                  <a:pt x="11654" y="17729"/>
                </a:cubicBezTo>
                <a:cubicBezTo>
                  <a:pt x="11654" y="18017"/>
                  <a:pt x="11505" y="18165"/>
                  <a:pt x="11227" y="18175"/>
                </a:cubicBezTo>
                <a:cubicBezTo>
                  <a:pt x="10879" y="18185"/>
                  <a:pt x="10542" y="18185"/>
                  <a:pt x="10195" y="18175"/>
                </a:cubicBezTo>
                <a:cubicBezTo>
                  <a:pt x="9897" y="18165"/>
                  <a:pt x="9748" y="17997"/>
                  <a:pt x="9748" y="17709"/>
                </a:cubicBezTo>
                <a:cubicBezTo>
                  <a:pt x="9748" y="17481"/>
                  <a:pt x="9748" y="17242"/>
                  <a:pt x="9738" y="17014"/>
                </a:cubicBezTo>
                <a:cubicBezTo>
                  <a:pt x="9728" y="16498"/>
                  <a:pt x="9718" y="16478"/>
                  <a:pt x="9222" y="16399"/>
                </a:cubicBezTo>
                <a:cubicBezTo>
                  <a:pt x="8586" y="16299"/>
                  <a:pt x="7971" y="16150"/>
                  <a:pt x="7385" y="15873"/>
                </a:cubicBezTo>
                <a:cubicBezTo>
                  <a:pt x="6939" y="15664"/>
                  <a:pt x="6899" y="15545"/>
                  <a:pt x="7028" y="15068"/>
                </a:cubicBezTo>
                <a:close/>
                <a:moveTo>
                  <a:pt x="10800" y="21600"/>
                </a:moveTo>
                <a:cubicBezTo>
                  <a:pt x="16766" y="21600"/>
                  <a:pt x="21600" y="16766"/>
                  <a:pt x="21600" y="10800"/>
                </a:cubicBezTo>
                <a:cubicBezTo>
                  <a:pt x="21600" y="4834"/>
                  <a:pt x="16766" y="0"/>
                  <a:pt x="10800" y="0"/>
                </a:cubicBezTo>
                <a:cubicBezTo>
                  <a:pt x="4834" y="0"/>
                  <a:pt x="0" y="4834"/>
                  <a:pt x="0" y="10800"/>
                </a:cubicBezTo>
                <a:cubicBezTo>
                  <a:pt x="0" y="16766"/>
                  <a:pt x="483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 name="Shape"/>
          <p:cNvSpPr/>
          <p:nvPr/>
        </p:nvSpPr>
        <p:spPr>
          <a:xfrm>
            <a:off x="19605691" y="8941789"/>
            <a:ext cx="2708209" cy="1996663"/>
          </a:xfrm>
          <a:custGeom>
            <a:avLst/>
            <a:gdLst/>
            <a:ahLst/>
            <a:cxnLst>
              <a:cxn ang="0">
                <a:pos x="wd2" y="hd2"/>
              </a:cxn>
              <a:cxn ang="5400000">
                <a:pos x="wd2" y="hd2"/>
              </a:cxn>
              <a:cxn ang="10800000">
                <a:pos x="wd2" y="hd2"/>
              </a:cxn>
              <a:cxn ang="16200000">
                <a:pos x="wd2" y="hd2"/>
              </a:cxn>
            </a:cxnLst>
            <a:rect l="0" t="0" r="r" b="b"/>
            <a:pathLst>
              <a:path w="21551" h="21600" extrusionOk="0">
                <a:moveTo>
                  <a:pt x="11309" y="3191"/>
                </a:moveTo>
                <a:cubicBezTo>
                  <a:pt x="11146" y="3191"/>
                  <a:pt x="10763" y="2866"/>
                  <a:pt x="10358" y="2388"/>
                </a:cubicBezTo>
                <a:cubicBezTo>
                  <a:pt x="10763" y="1910"/>
                  <a:pt x="11146" y="1585"/>
                  <a:pt x="11309" y="1585"/>
                </a:cubicBezTo>
                <a:cubicBezTo>
                  <a:pt x="11624" y="1585"/>
                  <a:pt x="11881" y="1918"/>
                  <a:pt x="11898" y="2346"/>
                </a:cubicBezTo>
                <a:lnTo>
                  <a:pt x="11866" y="2649"/>
                </a:lnTo>
                <a:cubicBezTo>
                  <a:pt x="11782" y="2974"/>
                  <a:pt x="11560" y="3191"/>
                  <a:pt x="11309" y="3191"/>
                </a:cubicBezTo>
                <a:close/>
                <a:moveTo>
                  <a:pt x="12126" y="6783"/>
                </a:moveTo>
                <a:lnTo>
                  <a:pt x="12548" y="2838"/>
                </a:lnTo>
                <a:cubicBezTo>
                  <a:pt x="12581" y="2671"/>
                  <a:pt x="12596" y="2528"/>
                  <a:pt x="12596" y="2389"/>
                </a:cubicBezTo>
                <a:lnTo>
                  <a:pt x="12624" y="2121"/>
                </a:lnTo>
                <a:cubicBezTo>
                  <a:pt x="12657" y="2093"/>
                  <a:pt x="12719" y="2051"/>
                  <a:pt x="12825" y="2001"/>
                </a:cubicBezTo>
                <a:cubicBezTo>
                  <a:pt x="13099" y="1873"/>
                  <a:pt x="13508" y="1767"/>
                  <a:pt x="14006" y="1693"/>
                </a:cubicBezTo>
                <a:cubicBezTo>
                  <a:pt x="14474" y="1624"/>
                  <a:pt x="15017" y="1587"/>
                  <a:pt x="15576" y="1587"/>
                </a:cubicBezTo>
                <a:cubicBezTo>
                  <a:pt x="16124" y="1587"/>
                  <a:pt x="16657" y="1623"/>
                  <a:pt x="17117" y="1689"/>
                </a:cubicBezTo>
                <a:cubicBezTo>
                  <a:pt x="17614" y="1762"/>
                  <a:pt x="18024" y="1867"/>
                  <a:pt x="18302" y="1992"/>
                </a:cubicBezTo>
                <a:cubicBezTo>
                  <a:pt x="18367" y="2021"/>
                  <a:pt x="18416" y="2048"/>
                  <a:pt x="18453" y="2071"/>
                </a:cubicBezTo>
                <a:cubicBezTo>
                  <a:pt x="18447" y="2118"/>
                  <a:pt x="18446" y="2166"/>
                  <a:pt x="18451" y="2216"/>
                </a:cubicBezTo>
                <a:lnTo>
                  <a:pt x="18457" y="2274"/>
                </a:lnTo>
                <a:cubicBezTo>
                  <a:pt x="18456" y="2282"/>
                  <a:pt x="18455" y="2290"/>
                  <a:pt x="18455" y="2298"/>
                </a:cubicBezTo>
                <a:cubicBezTo>
                  <a:pt x="18452" y="2327"/>
                  <a:pt x="18449" y="2357"/>
                  <a:pt x="18449" y="2388"/>
                </a:cubicBezTo>
                <a:cubicBezTo>
                  <a:pt x="18449" y="2596"/>
                  <a:pt x="18479" y="2805"/>
                  <a:pt x="18537" y="3010"/>
                </a:cubicBezTo>
                <a:lnTo>
                  <a:pt x="19294" y="10076"/>
                </a:lnTo>
                <a:lnTo>
                  <a:pt x="11773" y="10077"/>
                </a:lnTo>
                <a:lnTo>
                  <a:pt x="12093" y="7091"/>
                </a:lnTo>
                <a:cubicBezTo>
                  <a:pt x="12122" y="7020"/>
                  <a:pt x="12136" y="6949"/>
                  <a:pt x="12136" y="6874"/>
                </a:cubicBezTo>
                <a:cubicBezTo>
                  <a:pt x="12136" y="6838"/>
                  <a:pt x="12131" y="6808"/>
                  <a:pt x="12126" y="6783"/>
                </a:cubicBezTo>
                <a:close/>
                <a:moveTo>
                  <a:pt x="19328" y="11009"/>
                </a:moveTo>
                <a:cubicBezTo>
                  <a:pt x="19151" y="13632"/>
                  <a:pt x="17506" y="15715"/>
                  <a:pt x="15533" y="15715"/>
                </a:cubicBezTo>
                <a:cubicBezTo>
                  <a:pt x="13562" y="15715"/>
                  <a:pt x="11917" y="13632"/>
                  <a:pt x="11739" y="11009"/>
                </a:cubicBezTo>
                <a:cubicBezTo>
                  <a:pt x="11739" y="11009"/>
                  <a:pt x="19328" y="11009"/>
                  <a:pt x="19328" y="11009"/>
                </a:cubicBezTo>
                <a:close/>
                <a:moveTo>
                  <a:pt x="9158" y="14945"/>
                </a:moveTo>
                <a:cubicBezTo>
                  <a:pt x="8966" y="14945"/>
                  <a:pt x="8800" y="15157"/>
                  <a:pt x="8800" y="15417"/>
                </a:cubicBezTo>
                <a:lnTo>
                  <a:pt x="8800" y="17227"/>
                </a:lnTo>
                <a:lnTo>
                  <a:pt x="5004" y="17227"/>
                </a:lnTo>
                <a:cubicBezTo>
                  <a:pt x="4984" y="17227"/>
                  <a:pt x="4969" y="17249"/>
                  <a:pt x="4958" y="17253"/>
                </a:cubicBezTo>
                <a:lnTo>
                  <a:pt x="4954" y="17261"/>
                </a:lnTo>
                <a:cubicBezTo>
                  <a:pt x="4936" y="17265"/>
                  <a:pt x="4913" y="17273"/>
                  <a:pt x="4891" y="17284"/>
                </a:cubicBezTo>
                <a:cubicBezTo>
                  <a:pt x="4866" y="17295"/>
                  <a:pt x="4847" y="17312"/>
                  <a:pt x="4832" y="17325"/>
                </a:cubicBezTo>
                <a:cubicBezTo>
                  <a:pt x="4814" y="17338"/>
                  <a:pt x="4795" y="17354"/>
                  <a:pt x="4774" y="17379"/>
                </a:cubicBezTo>
                <a:cubicBezTo>
                  <a:pt x="4757" y="17401"/>
                  <a:pt x="4744" y="17423"/>
                  <a:pt x="4734" y="17441"/>
                </a:cubicBezTo>
                <a:lnTo>
                  <a:pt x="4728" y="17450"/>
                </a:lnTo>
                <a:cubicBezTo>
                  <a:pt x="4721" y="17460"/>
                  <a:pt x="4710" y="17481"/>
                  <a:pt x="4700" y="17506"/>
                </a:cubicBezTo>
                <a:lnTo>
                  <a:pt x="3466" y="20531"/>
                </a:lnTo>
                <a:lnTo>
                  <a:pt x="2930" y="20531"/>
                </a:lnTo>
                <a:lnTo>
                  <a:pt x="2930" y="9841"/>
                </a:lnTo>
                <a:cubicBezTo>
                  <a:pt x="2930" y="8466"/>
                  <a:pt x="3751" y="7316"/>
                  <a:pt x="4764" y="7316"/>
                </a:cubicBezTo>
                <a:lnTo>
                  <a:pt x="11362" y="7316"/>
                </a:lnTo>
                <a:lnTo>
                  <a:pt x="11028" y="10459"/>
                </a:lnTo>
                <a:cubicBezTo>
                  <a:pt x="11026" y="10473"/>
                  <a:pt x="11025" y="10494"/>
                  <a:pt x="11026" y="10505"/>
                </a:cubicBezTo>
                <a:cubicBezTo>
                  <a:pt x="11024" y="10515"/>
                  <a:pt x="10995" y="10531"/>
                  <a:pt x="10995" y="10544"/>
                </a:cubicBezTo>
                <a:cubicBezTo>
                  <a:pt x="10995" y="13521"/>
                  <a:pt x="12594" y="16097"/>
                  <a:pt x="14742" y="16582"/>
                </a:cubicBezTo>
                <a:lnTo>
                  <a:pt x="14742" y="20628"/>
                </a:lnTo>
                <a:lnTo>
                  <a:pt x="14271" y="20628"/>
                </a:lnTo>
                <a:lnTo>
                  <a:pt x="12405" y="17863"/>
                </a:lnTo>
                <a:cubicBezTo>
                  <a:pt x="12400" y="17856"/>
                  <a:pt x="12394" y="17860"/>
                  <a:pt x="12389" y="17855"/>
                </a:cubicBezTo>
                <a:cubicBezTo>
                  <a:pt x="12384" y="17846"/>
                  <a:pt x="12377" y="17841"/>
                  <a:pt x="12368" y="17833"/>
                </a:cubicBezTo>
                <a:cubicBezTo>
                  <a:pt x="12355" y="17818"/>
                  <a:pt x="12342" y="17813"/>
                  <a:pt x="12332" y="17806"/>
                </a:cubicBezTo>
                <a:lnTo>
                  <a:pt x="12324" y="17801"/>
                </a:lnTo>
                <a:cubicBezTo>
                  <a:pt x="12307" y="17787"/>
                  <a:pt x="12291" y="17776"/>
                  <a:pt x="12268" y="17764"/>
                </a:cubicBezTo>
                <a:cubicBezTo>
                  <a:pt x="12248" y="17754"/>
                  <a:pt x="12230" y="17749"/>
                  <a:pt x="12209" y="17744"/>
                </a:cubicBezTo>
                <a:cubicBezTo>
                  <a:pt x="12191" y="17739"/>
                  <a:pt x="12168" y="17734"/>
                  <a:pt x="12144" y="17734"/>
                </a:cubicBezTo>
                <a:lnTo>
                  <a:pt x="12137" y="17735"/>
                </a:lnTo>
                <a:cubicBezTo>
                  <a:pt x="12119" y="17736"/>
                  <a:pt x="12102" y="17740"/>
                  <a:pt x="12084" y="17745"/>
                </a:cubicBezTo>
                <a:lnTo>
                  <a:pt x="12075" y="17747"/>
                </a:lnTo>
                <a:cubicBezTo>
                  <a:pt x="12057" y="17752"/>
                  <a:pt x="12035" y="17759"/>
                  <a:pt x="12011" y="17774"/>
                </a:cubicBezTo>
                <a:cubicBezTo>
                  <a:pt x="11989" y="17787"/>
                  <a:pt x="11971" y="17803"/>
                  <a:pt x="11956" y="17817"/>
                </a:cubicBezTo>
                <a:cubicBezTo>
                  <a:pt x="11947" y="17823"/>
                  <a:pt x="11931" y="17834"/>
                  <a:pt x="11913" y="17857"/>
                </a:cubicBezTo>
                <a:cubicBezTo>
                  <a:pt x="11907" y="17865"/>
                  <a:pt x="11902" y="17872"/>
                  <a:pt x="11898" y="17879"/>
                </a:cubicBezTo>
                <a:cubicBezTo>
                  <a:pt x="11894" y="17884"/>
                  <a:pt x="11889" y="17895"/>
                  <a:pt x="11885" y="17902"/>
                </a:cubicBezTo>
                <a:lnTo>
                  <a:pt x="10302" y="20531"/>
                </a:lnTo>
                <a:lnTo>
                  <a:pt x="9516" y="20531"/>
                </a:lnTo>
                <a:lnTo>
                  <a:pt x="9516" y="15417"/>
                </a:lnTo>
                <a:cubicBezTo>
                  <a:pt x="9516" y="15157"/>
                  <a:pt x="9350" y="14945"/>
                  <a:pt x="9158" y="14945"/>
                </a:cubicBezTo>
                <a:close/>
                <a:moveTo>
                  <a:pt x="6536" y="18199"/>
                </a:moveTo>
                <a:lnTo>
                  <a:pt x="6535" y="20531"/>
                </a:lnTo>
                <a:lnTo>
                  <a:pt x="6008" y="20531"/>
                </a:lnTo>
                <a:lnTo>
                  <a:pt x="5091" y="18494"/>
                </a:lnTo>
                <a:lnTo>
                  <a:pt x="5209" y="18199"/>
                </a:lnTo>
                <a:cubicBezTo>
                  <a:pt x="5209" y="18199"/>
                  <a:pt x="6536" y="18199"/>
                  <a:pt x="6536" y="18199"/>
                </a:cubicBezTo>
                <a:close/>
                <a:moveTo>
                  <a:pt x="19739" y="3191"/>
                </a:moveTo>
                <a:cubicBezTo>
                  <a:pt x="19519" y="3191"/>
                  <a:pt x="19315" y="3019"/>
                  <a:pt x="19213" y="2751"/>
                </a:cubicBezTo>
                <a:lnTo>
                  <a:pt x="19161" y="2258"/>
                </a:lnTo>
                <a:cubicBezTo>
                  <a:pt x="19184" y="2192"/>
                  <a:pt x="19198" y="2123"/>
                  <a:pt x="19203" y="2050"/>
                </a:cubicBezTo>
                <a:cubicBezTo>
                  <a:pt x="19300" y="1767"/>
                  <a:pt x="19508" y="1586"/>
                  <a:pt x="19739" y="1586"/>
                </a:cubicBezTo>
                <a:cubicBezTo>
                  <a:pt x="19900" y="1586"/>
                  <a:pt x="20290" y="1917"/>
                  <a:pt x="20690" y="2388"/>
                </a:cubicBezTo>
                <a:cubicBezTo>
                  <a:pt x="20284" y="2866"/>
                  <a:pt x="19902" y="3191"/>
                  <a:pt x="19739" y="3191"/>
                </a:cubicBezTo>
                <a:close/>
                <a:moveTo>
                  <a:pt x="21448" y="2720"/>
                </a:moveTo>
                <a:cubicBezTo>
                  <a:pt x="21515" y="2630"/>
                  <a:pt x="21551" y="2511"/>
                  <a:pt x="21551" y="2385"/>
                </a:cubicBezTo>
                <a:cubicBezTo>
                  <a:pt x="21551" y="2257"/>
                  <a:pt x="21514" y="2138"/>
                  <a:pt x="21448" y="2049"/>
                </a:cubicBezTo>
                <a:cubicBezTo>
                  <a:pt x="21130" y="1626"/>
                  <a:pt x="20328" y="641"/>
                  <a:pt x="19739" y="641"/>
                </a:cubicBezTo>
                <a:cubicBezTo>
                  <a:pt x="19369" y="641"/>
                  <a:pt x="19024" y="855"/>
                  <a:pt x="18778" y="1234"/>
                </a:cubicBezTo>
                <a:cubicBezTo>
                  <a:pt x="18777" y="1233"/>
                  <a:pt x="18775" y="1233"/>
                  <a:pt x="18774" y="1232"/>
                </a:cubicBezTo>
                <a:cubicBezTo>
                  <a:pt x="18732" y="545"/>
                  <a:pt x="18303" y="0"/>
                  <a:pt x="17788" y="0"/>
                </a:cubicBezTo>
                <a:cubicBezTo>
                  <a:pt x="17424" y="0"/>
                  <a:pt x="17091" y="278"/>
                  <a:pt x="16919" y="716"/>
                </a:cubicBezTo>
                <a:cubicBezTo>
                  <a:pt x="16076" y="620"/>
                  <a:pt x="15044" y="621"/>
                  <a:pt x="14206" y="719"/>
                </a:cubicBezTo>
                <a:cubicBezTo>
                  <a:pt x="14035" y="279"/>
                  <a:pt x="13701" y="0"/>
                  <a:pt x="13335" y="0"/>
                </a:cubicBezTo>
                <a:cubicBezTo>
                  <a:pt x="12814" y="0"/>
                  <a:pt x="12384" y="552"/>
                  <a:pt x="12347" y="1248"/>
                </a:cubicBezTo>
                <a:cubicBezTo>
                  <a:pt x="12332" y="1259"/>
                  <a:pt x="12317" y="1270"/>
                  <a:pt x="12302" y="1281"/>
                </a:cubicBezTo>
                <a:cubicBezTo>
                  <a:pt x="12058" y="877"/>
                  <a:pt x="11694" y="640"/>
                  <a:pt x="11309" y="640"/>
                </a:cubicBezTo>
                <a:cubicBezTo>
                  <a:pt x="10698" y="640"/>
                  <a:pt x="9845" y="1721"/>
                  <a:pt x="9598" y="2052"/>
                </a:cubicBezTo>
                <a:cubicBezTo>
                  <a:pt x="9532" y="2142"/>
                  <a:pt x="9496" y="2261"/>
                  <a:pt x="9496" y="2387"/>
                </a:cubicBezTo>
                <a:cubicBezTo>
                  <a:pt x="9496" y="2514"/>
                  <a:pt x="9532" y="2633"/>
                  <a:pt x="9598" y="2722"/>
                </a:cubicBezTo>
                <a:cubicBezTo>
                  <a:pt x="9845" y="3054"/>
                  <a:pt x="10695" y="4135"/>
                  <a:pt x="11309" y="4135"/>
                </a:cubicBezTo>
                <a:cubicBezTo>
                  <a:pt x="11446" y="4135"/>
                  <a:pt x="11582" y="4123"/>
                  <a:pt x="11716" y="4060"/>
                </a:cubicBezTo>
                <a:lnTo>
                  <a:pt x="11462" y="6442"/>
                </a:lnTo>
                <a:lnTo>
                  <a:pt x="4763" y="6442"/>
                </a:lnTo>
                <a:cubicBezTo>
                  <a:pt x="3366" y="6442"/>
                  <a:pt x="2214" y="7944"/>
                  <a:pt x="2214" y="9840"/>
                </a:cubicBezTo>
                <a:lnTo>
                  <a:pt x="2214" y="13652"/>
                </a:lnTo>
                <a:lnTo>
                  <a:pt x="878" y="14634"/>
                </a:lnTo>
                <a:lnTo>
                  <a:pt x="529" y="14334"/>
                </a:lnTo>
                <a:cubicBezTo>
                  <a:pt x="474" y="14287"/>
                  <a:pt x="412" y="14263"/>
                  <a:pt x="348" y="14263"/>
                </a:cubicBezTo>
                <a:cubicBezTo>
                  <a:pt x="227" y="14263"/>
                  <a:pt x="117" y="14346"/>
                  <a:pt x="53" y="14485"/>
                </a:cubicBezTo>
                <a:cubicBezTo>
                  <a:pt x="-49" y="14705"/>
                  <a:pt x="1" y="14997"/>
                  <a:pt x="164" y="15135"/>
                </a:cubicBezTo>
                <a:lnTo>
                  <a:pt x="477" y="15401"/>
                </a:lnTo>
                <a:lnTo>
                  <a:pt x="359" y="16092"/>
                </a:lnTo>
                <a:cubicBezTo>
                  <a:pt x="338" y="16215"/>
                  <a:pt x="354" y="16342"/>
                  <a:pt x="403" y="16449"/>
                </a:cubicBezTo>
                <a:cubicBezTo>
                  <a:pt x="452" y="16556"/>
                  <a:pt x="529" y="16630"/>
                  <a:pt x="617" y="16658"/>
                </a:cubicBezTo>
                <a:cubicBezTo>
                  <a:pt x="642" y="16667"/>
                  <a:pt x="668" y="16671"/>
                  <a:pt x="699" y="16671"/>
                </a:cubicBezTo>
                <a:cubicBezTo>
                  <a:pt x="861" y="16671"/>
                  <a:pt x="1000" y="16521"/>
                  <a:pt x="1037" y="16306"/>
                </a:cubicBezTo>
                <a:lnTo>
                  <a:pt x="1168" y="15493"/>
                </a:lnTo>
                <a:lnTo>
                  <a:pt x="2214" y="14723"/>
                </a:lnTo>
                <a:lnTo>
                  <a:pt x="2214" y="20992"/>
                </a:lnTo>
                <a:cubicBezTo>
                  <a:pt x="2214" y="21252"/>
                  <a:pt x="2386" y="21503"/>
                  <a:pt x="2578" y="21503"/>
                </a:cubicBezTo>
                <a:lnTo>
                  <a:pt x="3671" y="21503"/>
                </a:lnTo>
                <a:cubicBezTo>
                  <a:pt x="3709" y="21503"/>
                  <a:pt x="3748" y="21473"/>
                  <a:pt x="3795" y="21450"/>
                </a:cubicBezTo>
                <a:lnTo>
                  <a:pt x="3821" y="21425"/>
                </a:lnTo>
                <a:cubicBezTo>
                  <a:pt x="3848" y="21407"/>
                  <a:pt x="3880" y="21378"/>
                  <a:pt x="3909" y="21340"/>
                </a:cubicBezTo>
                <a:lnTo>
                  <a:pt x="3933" y="21305"/>
                </a:lnTo>
                <a:lnTo>
                  <a:pt x="3933" y="21303"/>
                </a:lnTo>
                <a:cubicBezTo>
                  <a:pt x="3949" y="21278"/>
                  <a:pt x="3963" y="21251"/>
                  <a:pt x="3975" y="21221"/>
                </a:cubicBezTo>
                <a:lnTo>
                  <a:pt x="4703" y="19439"/>
                </a:lnTo>
                <a:lnTo>
                  <a:pt x="5516" y="21240"/>
                </a:lnTo>
                <a:cubicBezTo>
                  <a:pt x="5529" y="21267"/>
                  <a:pt x="5542" y="21288"/>
                  <a:pt x="5555" y="21307"/>
                </a:cubicBezTo>
                <a:cubicBezTo>
                  <a:pt x="5561" y="21316"/>
                  <a:pt x="5566" y="21323"/>
                  <a:pt x="5568" y="21326"/>
                </a:cubicBezTo>
                <a:cubicBezTo>
                  <a:pt x="5595" y="21363"/>
                  <a:pt x="5628" y="21393"/>
                  <a:pt x="5665" y="21416"/>
                </a:cubicBezTo>
                <a:cubicBezTo>
                  <a:pt x="5675" y="21423"/>
                  <a:pt x="5686" y="21449"/>
                  <a:pt x="5698" y="21453"/>
                </a:cubicBezTo>
                <a:cubicBezTo>
                  <a:pt x="5739" y="21473"/>
                  <a:pt x="5776" y="21503"/>
                  <a:pt x="5813" y="21503"/>
                </a:cubicBezTo>
                <a:lnTo>
                  <a:pt x="6883" y="21503"/>
                </a:lnTo>
                <a:cubicBezTo>
                  <a:pt x="7075" y="21503"/>
                  <a:pt x="7225" y="21250"/>
                  <a:pt x="7225" y="20990"/>
                </a:cubicBezTo>
                <a:lnTo>
                  <a:pt x="7225" y="18199"/>
                </a:lnTo>
                <a:lnTo>
                  <a:pt x="8800" y="18199"/>
                </a:lnTo>
                <a:lnTo>
                  <a:pt x="8800" y="20990"/>
                </a:lnTo>
                <a:cubicBezTo>
                  <a:pt x="8800" y="21250"/>
                  <a:pt x="8986" y="21503"/>
                  <a:pt x="9178" y="21503"/>
                </a:cubicBezTo>
                <a:lnTo>
                  <a:pt x="10467" y="21503"/>
                </a:lnTo>
                <a:cubicBezTo>
                  <a:pt x="10515" y="21503"/>
                  <a:pt x="10563" y="21468"/>
                  <a:pt x="10607" y="21440"/>
                </a:cubicBezTo>
                <a:cubicBezTo>
                  <a:pt x="10624" y="21431"/>
                  <a:pt x="10636" y="21408"/>
                  <a:pt x="10638" y="21404"/>
                </a:cubicBezTo>
                <a:cubicBezTo>
                  <a:pt x="10670" y="21379"/>
                  <a:pt x="10696" y="21348"/>
                  <a:pt x="10716" y="21321"/>
                </a:cubicBezTo>
                <a:lnTo>
                  <a:pt x="10725" y="21310"/>
                </a:lnTo>
                <a:lnTo>
                  <a:pt x="12163" y="18924"/>
                </a:lnTo>
                <a:lnTo>
                  <a:pt x="13861" y="21459"/>
                </a:lnTo>
                <a:lnTo>
                  <a:pt x="13880" y="21484"/>
                </a:lnTo>
                <a:lnTo>
                  <a:pt x="13884" y="21486"/>
                </a:lnTo>
                <a:cubicBezTo>
                  <a:pt x="13903" y="21509"/>
                  <a:pt x="13926" y="21530"/>
                  <a:pt x="13953" y="21551"/>
                </a:cubicBezTo>
                <a:cubicBezTo>
                  <a:pt x="13959" y="21556"/>
                  <a:pt x="13968" y="21560"/>
                  <a:pt x="13979" y="21566"/>
                </a:cubicBezTo>
                <a:cubicBezTo>
                  <a:pt x="14022" y="21592"/>
                  <a:pt x="14068" y="21600"/>
                  <a:pt x="14117" y="21600"/>
                </a:cubicBezTo>
                <a:lnTo>
                  <a:pt x="15145" y="21600"/>
                </a:lnTo>
                <a:cubicBezTo>
                  <a:pt x="15337" y="21600"/>
                  <a:pt x="15457" y="21397"/>
                  <a:pt x="15457" y="21137"/>
                </a:cubicBezTo>
                <a:lnTo>
                  <a:pt x="15457" y="16667"/>
                </a:lnTo>
                <a:cubicBezTo>
                  <a:pt x="15457" y="16668"/>
                  <a:pt x="15503" y="16668"/>
                  <a:pt x="15517" y="16668"/>
                </a:cubicBezTo>
                <a:cubicBezTo>
                  <a:pt x="18005" y="16668"/>
                  <a:pt x="20037" y="13922"/>
                  <a:pt x="20037" y="10546"/>
                </a:cubicBezTo>
                <a:cubicBezTo>
                  <a:pt x="20037" y="10532"/>
                  <a:pt x="20041" y="10520"/>
                  <a:pt x="20039" y="10510"/>
                </a:cubicBezTo>
                <a:cubicBezTo>
                  <a:pt x="20039" y="10500"/>
                  <a:pt x="20041" y="10489"/>
                  <a:pt x="20040" y="10478"/>
                </a:cubicBezTo>
                <a:lnTo>
                  <a:pt x="19352" y="4048"/>
                </a:lnTo>
                <a:cubicBezTo>
                  <a:pt x="19479" y="4104"/>
                  <a:pt x="19608" y="4133"/>
                  <a:pt x="19738" y="4133"/>
                </a:cubicBezTo>
                <a:cubicBezTo>
                  <a:pt x="20350" y="4133"/>
                  <a:pt x="21202" y="3051"/>
                  <a:pt x="21448" y="272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 name="Shape"/>
          <p:cNvSpPr/>
          <p:nvPr/>
        </p:nvSpPr>
        <p:spPr>
          <a:xfrm>
            <a:off x="21197982" y="9597476"/>
            <a:ext cx="169739" cy="169524"/>
          </a:xfrm>
          <a:custGeom>
            <a:avLst/>
            <a:gdLst/>
            <a:ahLst/>
            <a:cxnLst>
              <a:cxn ang="0">
                <a:pos x="wd2" y="hd2"/>
              </a:cxn>
              <a:cxn ang="5400000">
                <a:pos x="wd2" y="hd2"/>
              </a:cxn>
              <a:cxn ang="10800000">
                <a:pos x="wd2" y="hd2"/>
              </a:cxn>
              <a:cxn ang="16200000">
                <a:pos x="wd2" y="hd2"/>
              </a:cxn>
            </a:cxnLst>
            <a:rect l="0" t="0" r="r" b="b"/>
            <a:pathLst>
              <a:path w="21600" h="21600" extrusionOk="0">
                <a:moveTo>
                  <a:pt x="10470" y="10806"/>
                </a:moveTo>
                <a:cubicBezTo>
                  <a:pt x="10470" y="10629"/>
                  <a:pt x="10616" y="10484"/>
                  <a:pt x="10796" y="10484"/>
                </a:cubicBezTo>
                <a:cubicBezTo>
                  <a:pt x="10981" y="10484"/>
                  <a:pt x="11131" y="10629"/>
                  <a:pt x="11131" y="10806"/>
                </a:cubicBezTo>
                <a:cubicBezTo>
                  <a:pt x="11131" y="11170"/>
                  <a:pt x="10469" y="11179"/>
                  <a:pt x="10470" y="10806"/>
                </a:cubicBezTo>
                <a:close/>
                <a:moveTo>
                  <a:pt x="10796" y="21600"/>
                </a:moveTo>
                <a:cubicBezTo>
                  <a:pt x="16754" y="21600"/>
                  <a:pt x="21600" y="16755"/>
                  <a:pt x="21600" y="10799"/>
                </a:cubicBezTo>
                <a:cubicBezTo>
                  <a:pt x="21600" y="4844"/>
                  <a:pt x="16754" y="0"/>
                  <a:pt x="10796" y="0"/>
                </a:cubicBezTo>
                <a:cubicBezTo>
                  <a:pt x="4843" y="0"/>
                  <a:pt x="0" y="4844"/>
                  <a:pt x="0" y="10799"/>
                </a:cubicBezTo>
                <a:cubicBezTo>
                  <a:pt x="0" y="16755"/>
                  <a:pt x="4843" y="21600"/>
                  <a:pt x="1079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p:cNvSpPr/>
          <p:nvPr/>
        </p:nvSpPr>
        <p:spPr>
          <a:xfrm>
            <a:off x="21737742" y="9597476"/>
            <a:ext cx="169731" cy="169524"/>
          </a:xfrm>
          <a:custGeom>
            <a:avLst/>
            <a:gdLst/>
            <a:ahLst/>
            <a:cxnLst>
              <a:cxn ang="0">
                <a:pos x="wd2" y="hd2"/>
              </a:cxn>
              <a:cxn ang="5400000">
                <a:pos x="wd2" y="hd2"/>
              </a:cxn>
              <a:cxn ang="10800000">
                <a:pos x="wd2" y="hd2"/>
              </a:cxn>
              <a:cxn ang="16200000">
                <a:pos x="wd2" y="hd2"/>
              </a:cxn>
            </a:cxnLst>
            <a:rect l="0" t="0" r="r" b="b"/>
            <a:pathLst>
              <a:path w="21600" h="21600" extrusionOk="0">
                <a:moveTo>
                  <a:pt x="10469" y="10806"/>
                </a:moveTo>
                <a:cubicBezTo>
                  <a:pt x="10469" y="10629"/>
                  <a:pt x="10618" y="10484"/>
                  <a:pt x="10800" y="10484"/>
                </a:cubicBezTo>
                <a:cubicBezTo>
                  <a:pt x="10982" y="10484"/>
                  <a:pt x="11131" y="10629"/>
                  <a:pt x="11131" y="10806"/>
                </a:cubicBezTo>
                <a:cubicBezTo>
                  <a:pt x="11131" y="11177"/>
                  <a:pt x="10469" y="11179"/>
                  <a:pt x="10469" y="10806"/>
                </a:cubicBezTo>
                <a:close/>
                <a:moveTo>
                  <a:pt x="10800" y="21600"/>
                </a:moveTo>
                <a:cubicBezTo>
                  <a:pt x="16756" y="21600"/>
                  <a:pt x="21600" y="16755"/>
                  <a:pt x="21600" y="10799"/>
                </a:cubicBezTo>
                <a:cubicBezTo>
                  <a:pt x="21600" y="4844"/>
                  <a:pt x="16756" y="0"/>
                  <a:pt x="10800" y="0"/>
                </a:cubicBezTo>
                <a:cubicBezTo>
                  <a:pt x="4844" y="0"/>
                  <a:pt x="0" y="4844"/>
                  <a:pt x="0" y="10799"/>
                </a:cubicBezTo>
                <a:cubicBezTo>
                  <a:pt x="0" y="16755"/>
                  <a:pt x="484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 name="Shape"/>
          <p:cNvSpPr/>
          <p:nvPr/>
        </p:nvSpPr>
        <p:spPr>
          <a:xfrm>
            <a:off x="14350999" y="8898425"/>
            <a:ext cx="2391687" cy="1999861"/>
          </a:xfrm>
          <a:custGeom>
            <a:avLst/>
            <a:gdLst/>
            <a:ahLst/>
            <a:cxnLst>
              <a:cxn ang="0">
                <a:pos x="wd2" y="hd2"/>
              </a:cxn>
              <a:cxn ang="5400000">
                <a:pos x="wd2" y="hd2"/>
              </a:cxn>
              <a:cxn ang="10800000">
                <a:pos x="wd2" y="hd2"/>
              </a:cxn>
              <a:cxn ang="16200000">
                <a:pos x="wd2" y="hd2"/>
              </a:cxn>
            </a:cxnLst>
            <a:rect l="0" t="0" r="r" b="b"/>
            <a:pathLst>
              <a:path w="21533" h="21582" extrusionOk="0">
                <a:moveTo>
                  <a:pt x="20842" y="2896"/>
                </a:moveTo>
                <a:lnTo>
                  <a:pt x="20704" y="3651"/>
                </a:lnTo>
                <a:cubicBezTo>
                  <a:pt x="20588" y="4281"/>
                  <a:pt x="20154" y="4770"/>
                  <a:pt x="19622" y="4869"/>
                </a:cubicBezTo>
                <a:cubicBezTo>
                  <a:pt x="18702" y="5040"/>
                  <a:pt x="17991" y="5207"/>
                  <a:pt x="17509" y="5367"/>
                </a:cubicBezTo>
                <a:cubicBezTo>
                  <a:pt x="17229" y="5460"/>
                  <a:pt x="16919" y="5414"/>
                  <a:pt x="16659" y="5241"/>
                </a:cubicBezTo>
                <a:cubicBezTo>
                  <a:pt x="16204" y="4938"/>
                  <a:pt x="15920" y="4735"/>
                  <a:pt x="15917" y="4733"/>
                </a:cubicBezTo>
                <a:cubicBezTo>
                  <a:pt x="15754" y="4616"/>
                  <a:pt x="15542" y="4679"/>
                  <a:pt x="15445" y="4874"/>
                </a:cubicBezTo>
                <a:cubicBezTo>
                  <a:pt x="15347" y="5070"/>
                  <a:pt x="15400" y="5323"/>
                  <a:pt x="15563" y="5440"/>
                </a:cubicBezTo>
                <a:cubicBezTo>
                  <a:pt x="15575" y="5448"/>
                  <a:pt x="15859" y="5652"/>
                  <a:pt x="16325" y="5962"/>
                </a:cubicBezTo>
                <a:cubicBezTo>
                  <a:pt x="16587" y="6136"/>
                  <a:pt x="16874" y="6229"/>
                  <a:pt x="17163" y="6238"/>
                </a:cubicBezTo>
                <a:lnTo>
                  <a:pt x="16144" y="11875"/>
                </a:lnTo>
                <a:cubicBezTo>
                  <a:pt x="15990" y="12729"/>
                  <a:pt x="15636" y="13506"/>
                  <a:pt x="15120" y="14123"/>
                </a:cubicBezTo>
                <a:cubicBezTo>
                  <a:pt x="15079" y="14173"/>
                  <a:pt x="15049" y="14235"/>
                  <a:pt x="15032" y="14302"/>
                </a:cubicBezTo>
                <a:lnTo>
                  <a:pt x="13796" y="19513"/>
                </a:lnTo>
                <a:cubicBezTo>
                  <a:pt x="13744" y="19732"/>
                  <a:pt x="13850" y="19960"/>
                  <a:pt x="14033" y="20022"/>
                </a:cubicBezTo>
                <a:lnTo>
                  <a:pt x="14079" y="20038"/>
                </a:lnTo>
                <a:cubicBezTo>
                  <a:pt x="14384" y="20142"/>
                  <a:pt x="14625" y="20408"/>
                  <a:pt x="14737" y="20758"/>
                </a:cubicBezTo>
                <a:lnTo>
                  <a:pt x="14068" y="20758"/>
                </a:lnTo>
                <a:cubicBezTo>
                  <a:pt x="13999" y="20731"/>
                  <a:pt x="13834" y="20657"/>
                  <a:pt x="13692" y="20515"/>
                </a:cubicBezTo>
                <a:cubicBezTo>
                  <a:pt x="13480" y="20300"/>
                  <a:pt x="13417" y="20029"/>
                  <a:pt x="13494" y="19661"/>
                </a:cubicBezTo>
                <a:cubicBezTo>
                  <a:pt x="13769" y="18347"/>
                  <a:pt x="13386" y="12704"/>
                  <a:pt x="13342" y="12065"/>
                </a:cubicBezTo>
                <a:cubicBezTo>
                  <a:pt x="13326" y="11833"/>
                  <a:pt x="13153" y="11663"/>
                  <a:pt x="12959" y="11689"/>
                </a:cubicBezTo>
                <a:cubicBezTo>
                  <a:pt x="12772" y="11715"/>
                  <a:pt x="12641" y="11925"/>
                  <a:pt x="12656" y="12150"/>
                </a:cubicBezTo>
                <a:cubicBezTo>
                  <a:pt x="12686" y="12571"/>
                  <a:pt x="12723" y="13166"/>
                  <a:pt x="12760" y="13840"/>
                </a:cubicBezTo>
                <a:cubicBezTo>
                  <a:pt x="12229" y="13800"/>
                  <a:pt x="11412" y="13471"/>
                  <a:pt x="10557" y="13127"/>
                </a:cubicBezTo>
                <a:cubicBezTo>
                  <a:pt x="10037" y="12917"/>
                  <a:pt x="9448" y="12680"/>
                  <a:pt x="8847" y="12474"/>
                </a:cubicBezTo>
                <a:cubicBezTo>
                  <a:pt x="7783" y="12111"/>
                  <a:pt x="6916" y="12193"/>
                  <a:pt x="6328" y="12356"/>
                </a:cubicBezTo>
                <a:lnTo>
                  <a:pt x="6584" y="11712"/>
                </a:lnTo>
                <a:cubicBezTo>
                  <a:pt x="6665" y="11508"/>
                  <a:pt x="6604" y="11256"/>
                  <a:pt x="6437" y="11153"/>
                </a:cubicBezTo>
                <a:cubicBezTo>
                  <a:pt x="6263" y="11046"/>
                  <a:pt x="6051" y="11133"/>
                  <a:pt x="5968" y="11343"/>
                </a:cubicBezTo>
                <a:lnTo>
                  <a:pt x="4388" y="15319"/>
                </a:lnTo>
                <a:cubicBezTo>
                  <a:pt x="4092" y="16063"/>
                  <a:pt x="3578" y="16641"/>
                  <a:pt x="2939" y="16947"/>
                </a:cubicBezTo>
                <a:cubicBezTo>
                  <a:pt x="2187" y="17307"/>
                  <a:pt x="1596" y="17996"/>
                  <a:pt x="1277" y="18888"/>
                </a:cubicBezTo>
                <a:lnTo>
                  <a:pt x="1236" y="19003"/>
                </a:lnTo>
                <a:cubicBezTo>
                  <a:pt x="1212" y="19068"/>
                  <a:pt x="1200" y="19140"/>
                  <a:pt x="1205" y="19211"/>
                </a:cubicBezTo>
                <a:cubicBezTo>
                  <a:pt x="1219" y="19383"/>
                  <a:pt x="1316" y="19520"/>
                  <a:pt x="1446" y="19569"/>
                </a:cubicBezTo>
                <a:lnTo>
                  <a:pt x="1699" y="19664"/>
                </a:lnTo>
                <a:cubicBezTo>
                  <a:pt x="1922" y="19747"/>
                  <a:pt x="2087" y="19971"/>
                  <a:pt x="2130" y="20243"/>
                </a:cubicBezTo>
                <a:lnTo>
                  <a:pt x="1129" y="20243"/>
                </a:lnTo>
                <a:cubicBezTo>
                  <a:pt x="1030" y="20243"/>
                  <a:pt x="932" y="20208"/>
                  <a:pt x="854" y="20135"/>
                </a:cubicBezTo>
                <a:cubicBezTo>
                  <a:pt x="728" y="20016"/>
                  <a:pt x="669" y="19829"/>
                  <a:pt x="695" y="19646"/>
                </a:cubicBezTo>
                <a:lnTo>
                  <a:pt x="993" y="17501"/>
                </a:lnTo>
                <a:cubicBezTo>
                  <a:pt x="1030" y="17238"/>
                  <a:pt x="1173" y="17015"/>
                  <a:pt x="1377" y="16906"/>
                </a:cubicBezTo>
                <a:cubicBezTo>
                  <a:pt x="1849" y="16651"/>
                  <a:pt x="2162" y="16087"/>
                  <a:pt x="2175" y="15467"/>
                </a:cubicBezTo>
                <a:cubicBezTo>
                  <a:pt x="2200" y="14236"/>
                  <a:pt x="2279" y="11211"/>
                  <a:pt x="2480" y="9720"/>
                </a:cubicBezTo>
                <a:cubicBezTo>
                  <a:pt x="2694" y="8135"/>
                  <a:pt x="4534" y="7614"/>
                  <a:pt x="4761" y="7556"/>
                </a:cubicBezTo>
                <a:lnTo>
                  <a:pt x="10370" y="7340"/>
                </a:lnTo>
                <a:cubicBezTo>
                  <a:pt x="12158" y="7271"/>
                  <a:pt x="13755" y="5949"/>
                  <a:pt x="14439" y="3972"/>
                </a:cubicBezTo>
                <a:lnTo>
                  <a:pt x="14801" y="2923"/>
                </a:lnTo>
                <a:lnTo>
                  <a:pt x="15083" y="3206"/>
                </a:lnTo>
                <a:cubicBezTo>
                  <a:pt x="15308" y="3431"/>
                  <a:pt x="15615" y="3485"/>
                  <a:pt x="15885" y="3346"/>
                </a:cubicBezTo>
                <a:cubicBezTo>
                  <a:pt x="16155" y="3207"/>
                  <a:pt x="16334" y="2903"/>
                  <a:pt x="16352" y="2553"/>
                </a:cubicBezTo>
                <a:lnTo>
                  <a:pt x="16439" y="885"/>
                </a:lnTo>
                <a:lnTo>
                  <a:pt x="18382" y="1504"/>
                </a:lnTo>
                <a:lnTo>
                  <a:pt x="18480" y="1817"/>
                </a:lnTo>
                <a:lnTo>
                  <a:pt x="18150" y="1843"/>
                </a:lnTo>
                <a:cubicBezTo>
                  <a:pt x="17965" y="1858"/>
                  <a:pt x="17813" y="2038"/>
                  <a:pt x="17815" y="2260"/>
                </a:cubicBezTo>
                <a:cubicBezTo>
                  <a:pt x="17817" y="2489"/>
                  <a:pt x="17973" y="2668"/>
                  <a:pt x="18159" y="2668"/>
                </a:cubicBezTo>
                <a:cubicBezTo>
                  <a:pt x="18167" y="2668"/>
                  <a:pt x="18174" y="2668"/>
                  <a:pt x="18182" y="2667"/>
                </a:cubicBezTo>
                <a:lnTo>
                  <a:pt x="18182" y="2667"/>
                </a:lnTo>
                <a:cubicBezTo>
                  <a:pt x="18701" y="2626"/>
                  <a:pt x="19221" y="2634"/>
                  <a:pt x="19738" y="2691"/>
                </a:cubicBezTo>
                <a:lnTo>
                  <a:pt x="20788" y="2808"/>
                </a:lnTo>
                <a:cubicBezTo>
                  <a:pt x="20811" y="2811"/>
                  <a:pt x="20825" y="2826"/>
                  <a:pt x="20832" y="2838"/>
                </a:cubicBezTo>
                <a:cubicBezTo>
                  <a:pt x="20839" y="2850"/>
                  <a:pt x="20847" y="2870"/>
                  <a:pt x="20842" y="2896"/>
                </a:cubicBezTo>
                <a:close/>
                <a:moveTo>
                  <a:pt x="3046" y="3781"/>
                </a:moveTo>
                <a:lnTo>
                  <a:pt x="3137" y="3543"/>
                </a:lnTo>
                <a:cubicBezTo>
                  <a:pt x="3163" y="3475"/>
                  <a:pt x="3210" y="3448"/>
                  <a:pt x="3235" y="3438"/>
                </a:cubicBezTo>
                <a:cubicBezTo>
                  <a:pt x="3261" y="3428"/>
                  <a:pt x="3312" y="3417"/>
                  <a:pt x="3366" y="3454"/>
                </a:cubicBezTo>
                <a:cubicBezTo>
                  <a:pt x="3437" y="3501"/>
                  <a:pt x="3468" y="3602"/>
                  <a:pt x="3440" y="3693"/>
                </a:cubicBezTo>
                <a:lnTo>
                  <a:pt x="3289" y="4180"/>
                </a:lnTo>
                <a:cubicBezTo>
                  <a:pt x="3002" y="5105"/>
                  <a:pt x="3229" y="6159"/>
                  <a:pt x="3856" y="6801"/>
                </a:cubicBezTo>
                <a:lnTo>
                  <a:pt x="4008" y="6957"/>
                </a:lnTo>
                <a:cubicBezTo>
                  <a:pt x="3785" y="7051"/>
                  <a:pt x="3527" y="7180"/>
                  <a:pt x="3265" y="7352"/>
                </a:cubicBezTo>
                <a:cubicBezTo>
                  <a:pt x="2687" y="6290"/>
                  <a:pt x="2600" y="4945"/>
                  <a:pt x="3046" y="3781"/>
                </a:cubicBezTo>
                <a:close/>
                <a:moveTo>
                  <a:pt x="15738" y="1087"/>
                </a:moveTo>
                <a:lnTo>
                  <a:pt x="15665" y="2501"/>
                </a:lnTo>
                <a:cubicBezTo>
                  <a:pt x="15662" y="2553"/>
                  <a:pt x="15635" y="2577"/>
                  <a:pt x="15613" y="2589"/>
                </a:cubicBezTo>
                <a:cubicBezTo>
                  <a:pt x="15591" y="2600"/>
                  <a:pt x="15558" y="2607"/>
                  <a:pt x="15525" y="2573"/>
                </a:cubicBezTo>
                <a:lnTo>
                  <a:pt x="14617" y="1663"/>
                </a:lnTo>
                <a:cubicBezTo>
                  <a:pt x="14617" y="1663"/>
                  <a:pt x="15738" y="1087"/>
                  <a:pt x="15738" y="1087"/>
                </a:cubicBezTo>
                <a:close/>
                <a:moveTo>
                  <a:pt x="21388" y="2351"/>
                </a:moveTo>
                <a:cubicBezTo>
                  <a:pt x="21261" y="2144"/>
                  <a:pt x="21066" y="2011"/>
                  <a:pt x="20852" y="1987"/>
                </a:cubicBezTo>
                <a:lnTo>
                  <a:pt x="19212" y="1805"/>
                </a:lnTo>
                <a:lnTo>
                  <a:pt x="19027" y="1215"/>
                </a:lnTo>
                <a:cubicBezTo>
                  <a:pt x="18949" y="967"/>
                  <a:pt x="18775" y="778"/>
                  <a:pt x="18561" y="709"/>
                </a:cubicBezTo>
                <a:lnTo>
                  <a:pt x="16425" y="28"/>
                </a:lnTo>
                <a:cubicBezTo>
                  <a:pt x="16282" y="-18"/>
                  <a:pt x="16129" y="-6"/>
                  <a:pt x="15992" y="60"/>
                </a:cubicBezTo>
                <a:cubicBezTo>
                  <a:pt x="15986" y="63"/>
                  <a:pt x="15981" y="66"/>
                  <a:pt x="15975" y="69"/>
                </a:cubicBezTo>
                <a:lnTo>
                  <a:pt x="13830" y="1169"/>
                </a:lnTo>
                <a:cubicBezTo>
                  <a:pt x="13720" y="1226"/>
                  <a:pt x="13643" y="1346"/>
                  <a:pt x="13625" y="1488"/>
                </a:cubicBezTo>
                <a:cubicBezTo>
                  <a:pt x="13608" y="1630"/>
                  <a:pt x="13653" y="1772"/>
                  <a:pt x="13745" y="1864"/>
                </a:cubicBezTo>
                <a:lnTo>
                  <a:pt x="14248" y="2368"/>
                </a:lnTo>
                <a:lnTo>
                  <a:pt x="13802" y="3656"/>
                </a:lnTo>
                <a:cubicBezTo>
                  <a:pt x="13221" y="5335"/>
                  <a:pt x="11865" y="6458"/>
                  <a:pt x="10348" y="6516"/>
                </a:cubicBezTo>
                <a:lnTo>
                  <a:pt x="4843" y="6728"/>
                </a:lnTo>
                <a:lnTo>
                  <a:pt x="4304" y="6175"/>
                </a:lnTo>
                <a:cubicBezTo>
                  <a:pt x="3896" y="5756"/>
                  <a:pt x="3747" y="5070"/>
                  <a:pt x="3935" y="4467"/>
                </a:cubicBezTo>
                <a:lnTo>
                  <a:pt x="4086" y="3980"/>
                </a:lnTo>
                <a:cubicBezTo>
                  <a:pt x="4233" y="3507"/>
                  <a:pt x="4072" y="2983"/>
                  <a:pt x="3704" y="2735"/>
                </a:cubicBezTo>
                <a:cubicBezTo>
                  <a:pt x="3497" y="2596"/>
                  <a:pt x="3248" y="2566"/>
                  <a:pt x="3022" y="2654"/>
                </a:cubicBezTo>
                <a:cubicBezTo>
                  <a:pt x="2796" y="2742"/>
                  <a:pt x="2610" y="2941"/>
                  <a:pt x="2511" y="3199"/>
                </a:cubicBezTo>
                <a:lnTo>
                  <a:pt x="2420" y="3437"/>
                </a:lnTo>
                <a:cubicBezTo>
                  <a:pt x="1873" y="4864"/>
                  <a:pt x="1982" y="6512"/>
                  <a:pt x="2693" y="7812"/>
                </a:cubicBezTo>
                <a:cubicBezTo>
                  <a:pt x="2263" y="8235"/>
                  <a:pt x="1905" y="8812"/>
                  <a:pt x="1800" y="9588"/>
                </a:cubicBezTo>
                <a:cubicBezTo>
                  <a:pt x="1600" y="11074"/>
                  <a:pt x="1517" y="13897"/>
                  <a:pt x="1486" y="15447"/>
                </a:cubicBezTo>
                <a:cubicBezTo>
                  <a:pt x="1480" y="15751"/>
                  <a:pt x="1326" y="16029"/>
                  <a:pt x="1094" y="16154"/>
                </a:cubicBezTo>
                <a:cubicBezTo>
                  <a:pt x="680" y="16377"/>
                  <a:pt x="388" y="16829"/>
                  <a:pt x="314" y="17365"/>
                </a:cubicBezTo>
                <a:lnTo>
                  <a:pt x="15" y="19511"/>
                </a:lnTo>
                <a:cubicBezTo>
                  <a:pt x="-39" y="19899"/>
                  <a:pt x="52" y="20294"/>
                  <a:pt x="265" y="20595"/>
                </a:cubicBezTo>
                <a:cubicBezTo>
                  <a:pt x="477" y="20895"/>
                  <a:pt x="788" y="21067"/>
                  <a:pt x="1117" y="21067"/>
                </a:cubicBezTo>
                <a:lnTo>
                  <a:pt x="2179" y="21067"/>
                </a:lnTo>
                <a:cubicBezTo>
                  <a:pt x="2362" y="21067"/>
                  <a:pt x="2538" y="20973"/>
                  <a:pt x="2661" y="20809"/>
                </a:cubicBezTo>
                <a:cubicBezTo>
                  <a:pt x="2783" y="20646"/>
                  <a:pt x="2842" y="20426"/>
                  <a:pt x="2821" y="20208"/>
                </a:cubicBezTo>
                <a:cubicBezTo>
                  <a:pt x="2769" y="19638"/>
                  <a:pt x="2462" y="19151"/>
                  <a:pt x="2027" y="18930"/>
                </a:cubicBezTo>
                <a:cubicBezTo>
                  <a:pt x="2288" y="18378"/>
                  <a:pt x="2695" y="17951"/>
                  <a:pt x="3195" y="17712"/>
                </a:cubicBezTo>
                <a:cubicBezTo>
                  <a:pt x="3995" y="17329"/>
                  <a:pt x="4640" y="16605"/>
                  <a:pt x="5010" y="15673"/>
                </a:cubicBezTo>
                <a:lnTo>
                  <a:pt x="5921" y="13382"/>
                </a:lnTo>
                <a:cubicBezTo>
                  <a:pt x="6213" y="13218"/>
                  <a:pt x="7209" y="12772"/>
                  <a:pt x="8657" y="13267"/>
                </a:cubicBezTo>
                <a:cubicBezTo>
                  <a:pt x="9244" y="13468"/>
                  <a:pt x="9799" y="13691"/>
                  <a:pt x="10337" y="13908"/>
                </a:cubicBezTo>
                <a:cubicBezTo>
                  <a:pt x="11341" y="14312"/>
                  <a:pt x="12170" y="14646"/>
                  <a:pt x="12803" y="14666"/>
                </a:cubicBezTo>
                <a:cubicBezTo>
                  <a:pt x="12898" y="16592"/>
                  <a:pt x="12963" y="18805"/>
                  <a:pt x="12826" y="19461"/>
                </a:cubicBezTo>
                <a:cubicBezTo>
                  <a:pt x="12725" y="19942"/>
                  <a:pt x="12770" y="20373"/>
                  <a:pt x="12958" y="20742"/>
                </a:cubicBezTo>
                <a:cubicBezTo>
                  <a:pt x="13274" y="21366"/>
                  <a:pt x="13873" y="21552"/>
                  <a:pt x="13940" y="21571"/>
                </a:cubicBezTo>
                <a:cubicBezTo>
                  <a:pt x="13966" y="21578"/>
                  <a:pt x="13993" y="21582"/>
                  <a:pt x="14020" y="21582"/>
                </a:cubicBezTo>
                <a:lnTo>
                  <a:pt x="14814" y="21582"/>
                </a:lnTo>
                <a:cubicBezTo>
                  <a:pt x="15016" y="21582"/>
                  <a:pt x="15202" y="21471"/>
                  <a:pt x="15322" y="21276"/>
                </a:cubicBezTo>
                <a:cubicBezTo>
                  <a:pt x="15443" y="21082"/>
                  <a:pt x="15479" y="20838"/>
                  <a:pt x="15421" y="20606"/>
                </a:cubicBezTo>
                <a:cubicBezTo>
                  <a:pt x="15284" y="20059"/>
                  <a:pt x="14966" y="19616"/>
                  <a:pt x="14546" y="19372"/>
                </a:cubicBezTo>
                <a:lnTo>
                  <a:pt x="15671" y="14628"/>
                </a:lnTo>
                <a:cubicBezTo>
                  <a:pt x="16246" y="13912"/>
                  <a:pt x="16642" y="13023"/>
                  <a:pt x="16818" y="12050"/>
                </a:cubicBezTo>
                <a:lnTo>
                  <a:pt x="17893" y="6099"/>
                </a:lnTo>
                <a:cubicBezTo>
                  <a:pt x="18340" y="5967"/>
                  <a:pt x="18967" y="5824"/>
                  <a:pt x="19728" y="5683"/>
                </a:cubicBezTo>
                <a:cubicBezTo>
                  <a:pt x="20538" y="5533"/>
                  <a:pt x="21200" y="4788"/>
                  <a:pt x="21376" y="3828"/>
                </a:cubicBezTo>
                <a:lnTo>
                  <a:pt x="21515" y="3073"/>
                </a:lnTo>
                <a:cubicBezTo>
                  <a:pt x="21561" y="2822"/>
                  <a:pt x="21515" y="2559"/>
                  <a:pt x="21388" y="2351"/>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p:cNvSpPr/>
          <p:nvPr/>
        </p:nvSpPr>
        <p:spPr>
          <a:xfrm>
            <a:off x="14482767" y="4125361"/>
            <a:ext cx="1800096" cy="1722414"/>
          </a:xfrm>
          <a:custGeom>
            <a:avLst/>
            <a:gdLst/>
            <a:ahLst/>
            <a:cxnLst>
              <a:cxn ang="0">
                <a:pos x="wd2" y="hd2"/>
              </a:cxn>
              <a:cxn ang="5400000">
                <a:pos x="wd2" y="hd2"/>
              </a:cxn>
              <a:cxn ang="10800000">
                <a:pos x="wd2" y="hd2"/>
              </a:cxn>
              <a:cxn ang="16200000">
                <a:pos x="wd2" y="hd2"/>
              </a:cxn>
            </a:cxnLst>
            <a:rect l="0" t="0" r="r" b="b"/>
            <a:pathLst>
              <a:path w="21381" h="21496" extrusionOk="0">
                <a:moveTo>
                  <a:pt x="15722" y="14238"/>
                </a:moveTo>
                <a:lnTo>
                  <a:pt x="16625" y="19765"/>
                </a:lnTo>
                <a:cubicBezTo>
                  <a:pt x="16656" y="19950"/>
                  <a:pt x="16547" y="20055"/>
                  <a:pt x="16499" y="20092"/>
                </a:cubicBezTo>
                <a:cubicBezTo>
                  <a:pt x="16450" y="20129"/>
                  <a:pt x="16321" y="20205"/>
                  <a:pt x="16163" y="20117"/>
                </a:cubicBezTo>
                <a:lnTo>
                  <a:pt x="11432" y="17508"/>
                </a:lnTo>
                <a:cubicBezTo>
                  <a:pt x="11200" y="17380"/>
                  <a:pt x="10945" y="17316"/>
                  <a:pt x="10690" y="17316"/>
                </a:cubicBezTo>
                <a:cubicBezTo>
                  <a:pt x="10435" y="17316"/>
                  <a:pt x="10181" y="17380"/>
                  <a:pt x="9948" y="17508"/>
                </a:cubicBezTo>
                <a:lnTo>
                  <a:pt x="5218" y="20117"/>
                </a:lnTo>
                <a:cubicBezTo>
                  <a:pt x="5059" y="20205"/>
                  <a:pt x="4930" y="20129"/>
                  <a:pt x="4882" y="20092"/>
                </a:cubicBezTo>
                <a:cubicBezTo>
                  <a:pt x="4834" y="20055"/>
                  <a:pt x="4725" y="19950"/>
                  <a:pt x="4755" y="19765"/>
                </a:cubicBezTo>
                <a:lnTo>
                  <a:pt x="5658" y="14238"/>
                </a:lnTo>
                <a:cubicBezTo>
                  <a:pt x="5747" y="13696"/>
                  <a:pt x="5576" y="13142"/>
                  <a:pt x="5200" y="12758"/>
                </a:cubicBezTo>
                <a:lnTo>
                  <a:pt x="1373" y="8844"/>
                </a:lnTo>
                <a:cubicBezTo>
                  <a:pt x="1245" y="8713"/>
                  <a:pt x="1274" y="8561"/>
                  <a:pt x="1292" y="8501"/>
                </a:cubicBezTo>
                <a:cubicBezTo>
                  <a:pt x="1310" y="8442"/>
                  <a:pt x="1372" y="8301"/>
                  <a:pt x="1549" y="8274"/>
                </a:cubicBezTo>
                <a:lnTo>
                  <a:pt x="6839" y="7467"/>
                </a:lnTo>
                <a:cubicBezTo>
                  <a:pt x="7358" y="7388"/>
                  <a:pt x="7807" y="7046"/>
                  <a:pt x="8039" y="6553"/>
                </a:cubicBezTo>
                <a:lnTo>
                  <a:pt x="10404" y="1524"/>
                </a:lnTo>
                <a:cubicBezTo>
                  <a:pt x="10483" y="1356"/>
                  <a:pt x="10631" y="1338"/>
                  <a:pt x="10690" y="1338"/>
                </a:cubicBezTo>
                <a:cubicBezTo>
                  <a:pt x="10750" y="1338"/>
                  <a:pt x="10897" y="1356"/>
                  <a:pt x="10976" y="1524"/>
                </a:cubicBezTo>
                <a:lnTo>
                  <a:pt x="10976" y="1524"/>
                </a:lnTo>
                <a:lnTo>
                  <a:pt x="13341" y="6553"/>
                </a:lnTo>
                <a:cubicBezTo>
                  <a:pt x="13574" y="7046"/>
                  <a:pt x="14022" y="7388"/>
                  <a:pt x="14542" y="7467"/>
                </a:cubicBezTo>
                <a:lnTo>
                  <a:pt x="19831" y="8274"/>
                </a:lnTo>
                <a:cubicBezTo>
                  <a:pt x="20008" y="8301"/>
                  <a:pt x="20070" y="8442"/>
                  <a:pt x="20088" y="8501"/>
                </a:cubicBezTo>
                <a:cubicBezTo>
                  <a:pt x="20107" y="8561"/>
                  <a:pt x="20136" y="8713"/>
                  <a:pt x="20008" y="8844"/>
                </a:cubicBezTo>
                <a:lnTo>
                  <a:pt x="16180" y="12758"/>
                </a:lnTo>
                <a:cubicBezTo>
                  <a:pt x="15805" y="13142"/>
                  <a:pt x="15633" y="13696"/>
                  <a:pt x="15722" y="14238"/>
                </a:cubicBezTo>
                <a:close/>
                <a:moveTo>
                  <a:pt x="20898" y="9802"/>
                </a:moveTo>
                <a:cubicBezTo>
                  <a:pt x="21336" y="9355"/>
                  <a:pt x="21490" y="8698"/>
                  <a:pt x="21301" y="8088"/>
                </a:cubicBezTo>
                <a:cubicBezTo>
                  <a:pt x="21112" y="7478"/>
                  <a:pt x="20619" y="7042"/>
                  <a:pt x="20014" y="6950"/>
                </a:cubicBezTo>
                <a:lnTo>
                  <a:pt x="14725" y="6143"/>
                </a:lnTo>
                <a:cubicBezTo>
                  <a:pt x="14621" y="6128"/>
                  <a:pt x="14531" y="6059"/>
                  <a:pt x="14485" y="5960"/>
                </a:cubicBezTo>
                <a:lnTo>
                  <a:pt x="12120" y="932"/>
                </a:lnTo>
                <a:cubicBezTo>
                  <a:pt x="11849" y="357"/>
                  <a:pt x="11301" y="0"/>
                  <a:pt x="10690" y="0"/>
                </a:cubicBezTo>
                <a:cubicBezTo>
                  <a:pt x="10079" y="0"/>
                  <a:pt x="9531" y="357"/>
                  <a:pt x="9261" y="932"/>
                </a:cubicBezTo>
                <a:lnTo>
                  <a:pt x="6895" y="5960"/>
                </a:lnTo>
                <a:cubicBezTo>
                  <a:pt x="6849" y="6059"/>
                  <a:pt x="6759" y="6128"/>
                  <a:pt x="6655" y="6143"/>
                </a:cubicBezTo>
                <a:lnTo>
                  <a:pt x="1366" y="6950"/>
                </a:lnTo>
                <a:cubicBezTo>
                  <a:pt x="761" y="7042"/>
                  <a:pt x="268" y="7478"/>
                  <a:pt x="79" y="8088"/>
                </a:cubicBezTo>
                <a:cubicBezTo>
                  <a:pt x="-110" y="8698"/>
                  <a:pt x="45" y="9355"/>
                  <a:pt x="482" y="9802"/>
                </a:cubicBezTo>
                <a:lnTo>
                  <a:pt x="4310" y="13716"/>
                </a:lnTo>
                <a:cubicBezTo>
                  <a:pt x="4385" y="13793"/>
                  <a:pt x="4419" y="13904"/>
                  <a:pt x="4401" y="14012"/>
                </a:cubicBezTo>
                <a:lnTo>
                  <a:pt x="3498" y="19539"/>
                </a:lnTo>
                <a:cubicBezTo>
                  <a:pt x="3395" y="20171"/>
                  <a:pt x="3637" y="20797"/>
                  <a:pt x="4132" y="21174"/>
                </a:cubicBezTo>
                <a:cubicBezTo>
                  <a:pt x="4627" y="21551"/>
                  <a:pt x="5270" y="21600"/>
                  <a:pt x="5811" y="21302"/>
                </a:cubicBezTo>
                <a:lnTo>
                  <a:pt x="10542" y="18692"/>
                </a:lnTo>
                <a:cubicBezTo>
                  <a:pt x="10635" y="18641"/>
                  <a:pt x="10746" y="18641"/>
                  <a:pt x="10839" y="18692"/>
                </a:cubicBezTo>
                <a:lnTo>
                  <a:pt x="15569" y="21302"/>
                </a:lnTo>
                <a:cubicBezTo>
                  <a:pt x="15805" y="21431"/>
                  <a:pt x="16059" y="21496"/>
                  <a:pt x="16313" y="21496"/>
                </a:cubicBezTo>
                <a:cubicBezTo>
                  <a:pt x="16642" y="21496"/>
                  <a:pt x="16969" y="21387"/>
                  <a:pt x="17248" y="21174"/>
                </a:cubicBezTo>
                <a:cubicBezTo>
                  <a:pt x="17743" y="20797"/>
                  <a:pt x="17986" y="20171"/>
                  <a:pt x="17882" y="19538"/>
                </a:cubicBezTo>
                <a:lnTo>
                  <a:pt x="16979" y="14012"/>
                </a:lnTo>
                <a:cubicBezTo>
                  <a:pt x="16961" y="13904"/>
                  <a:pt x="16995" y="13793"/>
                  <a:pt x="17070" y="13716"/>
                </a:cubicBezTo>
                <a:cubicBezTo>
                  <a:pt x="17070" y="13716"/>
                  <a:pt x="20898" y="9802"/>
                  <a:pt x="20898" y="9802"/>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7" name="Shape"/>
          <p:cNvSpPr/>
          <p:nvPr/>
        </p:nvSpPr>
        <p:spPr>
          <a:xfrm>
            <a:off x="15868151" y="4188235"/>
            <a:ext cx="164369" cy="185521"/>
          </a:xfrm>
          <a:custGeom>
            <a:avLst/>
            <a:gdLst/>
            <a:ahLst/>
            <a:cxnLst>
              <a:cxn ang="0">
                <a:pos x="wd2" y="hd2"/>
              </a:cxn>
              <a:cxn ang="5400000">
                <a:pos x="wd2" y="hd2"/>
              </a:cxn>
              <a:cxn ang="10800000">
                <a:pos x="wd2" y="hd2"/>
              </a:cxn>
              <a:cxn ang="16200000">
                <a:pos x="wd2" y="hd2"/>
              </a:cxn>
            </a:cxnLst>
            <a:rect l="0" t="0" r="r" b="b"/>
            <a:pathLst>
              <a:path w="19866" h="20797" extrusionOk="0">
                <a:moveTo>
                  <a:pt x="17191" y="1148"/>
                </a:moveTo>
                <a:cubicBezTo>
                  <a:pt x="14291" y="-803"/>
                  <a:pt x="10234" y="-208"/>
                  <a:pt x="8128" y="2477"/>
                </a:cubicBezTo>
                <a:lnTo>
                  <a:pt x="1239" y="11256"/>
                </a:lnTo>
                <a:cubicBezTo>
                  <a:pt x="-867" y="13940"/>
                  <a:pt x="-224" y="17699"/>
                  <a:pt x="2675" y="19649"/>
                </a:cubicBezTo>
                <a:cubicBezTo>
                  <a:pt x="3828" y="20424"/>
                  <a:pt x="5162" y="20797"/>
                  <a:pt x="6484" y="20797"/>
                </a:cubicBezTo>
                <a:cubicBezTo>
                  <a:pt x="8491" y="20797"/>
                  <a:pt x="10470" y="19938"/>
                  <a:pt x="11739" y="18321"/>
                </a:cubicBezTo>
                <a:lnTo>
                  <a:pt x="18627" y="9541"/>
                </a:lnTo>
                <a:cubicBezTo>
                  <a:pt x="20733" y="6856"/>
                  <a:pt x="20090" y="3097"/>
                  <a:pt x="17191" y="1148"/>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p:cNvSpPr/>
          <p:nvPr/>
        </p:nvSpPr>
        <p:spPr>
          <a:xfrm>
            <a:off x="14734654" y="4188235"/>
            <a:ext cx="164371" cy="185520"/>
          </a:xfrm>
          <a:custGeom>
            <a:avLst/>
            <a:gdLst/>
            <a:ahLst/>
            <a:cxnLst>
              <a:cxn ang="0">
                <a:pos x="wd2" y="hd2"/>
              </a:cxn>
              <a:cxn ang="5400000">
                <a:pos x="wd2" y="hd2"/>
              </a:cxn>
              <a:cxn ang="10800000">
                <a:pos x="wd2" y="hd2"/>
              </a:cxn>
              <a:cxn ang="16200000">
                <a:pos x="wd2" y="hd2"/>
              </a:cxn>
            </a:cxnLst>
            <a:rect l="0" t="0" r="r" b="b"/>
            <a:pathLst>
              <a:path w="19867" h="20797" extrusionOk="0">
                <a:moveTo>
                  <a:pt x="18626" y="11256"/>
                </a:moveTo>
                <a:lnTo>
                  <a:pt x="11738" y="2476"/>
                </a:lnTo>
                <a:cubicBezTo>
                  <a:pt x="9633" y="-208"/>
                  <a:pt x="5575" y="-803"/>
                  <a:pt x="2675" y="1147"/>
                </a:cubicBezTo>
                <a:cubicBezTo>
                  <a:pt x="-224" y="3098"/>
                  <a:pt x="-867" y="6856"/>
                  <a:pt x="1240" y="9540"/>
                </a:cubicBezTo>
                <a:lnTo>
                  <a:pt x="8128" y="18320"/>
                </a:lnTo>
                <a:cubicBezTo>
                  <a:pt x="9398" y="19939"/>
                  <a:pt x="11376" y="20797"/>
                  <a:pt x="13383" y="20797"/>
                </a:cubicBezTo>
                <a:cubicBezTo>
                  <a:pt x="14706" y="20797"/>
                  <a:pt x="16041" y="20423"/>
                  <a:pt x="17192" y="19649"/>
                </a:cubicBezTo>
                <a:cubicBezTo>
                  <a:pt x="20091" y="17699"/>
                  <a:pt x="20733" y="13941"/>
                  <a:pt x="18626" y="11256"/>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9" name="Shape"/>
          <p:cNvSpPr/>
          <p:nvPr/>
        </p:nvSpPr>
        <p:spPr>
          <a:xfrm>
            <a:off x="14365819" y="5293025"/>
            <a:ext cx="199610" cy="137153"/>
          </a:xfrm>
          <a:custGeom>
            <a:avLst/>
            <a:gdLst/>
            <a:ahLst/>
            <a:cxnLst>
              <a:cxn ang="0">
                <a:pos x="wd2" y="hd2"/>
              </a:cxn>
              <a:cxn ang="5400000">
                <a:pos x="wd2" y="hd2"/>
              </a:cxn>
              <a:cxn ang="10800000">
                <a:pos x="wd2" y="hd2"/>
              </a:cxn>
              <a:cxn ang="16200000">
                <a:pos x="wd2" y="hd2"/>
              </a:cxn>
            </a:cxnLst>
            <a:rect l="0" t="0" r="r" b="b"/>
            <a:pathLst>
              <a:path w="20275" h="20621" extrusionOk="0">
                <a:moveTo>
                  <a:pt x="20007" y="5570"/>
                </a:moveTo>
                <a:cubicBezTo>
                  <a:pt x="19077" y="1338"/>
                  <a:pt x="16000" y="-979"/>
                  <a:pt x="13135" y="396"/>
                </a:cubicBezTo>
                <a:lnTo>
                  <a:pt x="3769" y="4894"/>
                </a:lnTo>
                <a:cubicBezTo>
                  <a:pt x="905" y="6270"/>
                  <a:pt x="-662" y="10817"/>
                  <a:pt x="268" y="15050"/>
                </a:cubicBezTo>
                <a:cubicBezTo>
                  <a:pt x="1017" y="18457"/>
                  <a:pt x="3155" y="20621"/>
                  <a:pt x="5453" y="20621"/>
                </a:cubicBezTo>
                <a:cubicBezTo>
                  <a:pt x="6012" y="20621"/>
                  <a:pt x="6580" y="20493"/>
                  <a:pt x="7139" y="20224"/>
                </a:cubicBezTo>
                <a:lnTo>
                  <a:pt x="16506" y="15726"/>
                </a:lnTo>
                <a:cubicBezTo>
                  <a:pt x="19370" y="14351"/>
                  <a:pt x="20938" y="9803"/>
                  <a:pt x="20007" y="557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p:cNvSpPr/>
          <p:nvPr/>
        </p:nvSpPr>
        <p:spPr>
          <a:xfrm>
            <a:off x="15328391" y="5921766"/>
            <a:ext cx="107369" cy="20401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2542"/>
                  <a:pt x="0" y="5675"/>
                </a:cubicBezTo>
                <a:lnTo>
                  <a:pt x="0" y="15925"/>
                </a:lnTo>
                <a:cubicBezTo>
                  <a:pt x="0" y="19059"/>
                  <a:pt x="4835" y="21600"/>
                  <a:pt x="10800" y="21600"/>
                </a:cubicBezTo>
                <a:cubicBezTo>
                  <a:pt x="16764" y="21600"/>
                  <a:pt x="21600" y="19059"/>
                  <a:pt x="21600" y="15925"/>
                </a:cubicBezTo>
                <a:lnTo>
                  <a:pt x="21600" y="5675"/>
                </a:lnTo>
                <a:cubicBezTo>
                  <a:pt x="21600" y="2542"/>
                  <a:pt x="16764" y="0"/>
                  <a:pt x="10800" y="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1" name="Shape"/>
          <p:cNvSpPr/>
          <p:nvPr/>
        </p:nvSpPr>
        <p:spPr>
          <a:xfrm>
            <a:off x="16201003" y="5293025"/>
            <a:ext cx="199611" cy="137150"/>
          </a:xfrm>
          <a:custGeom>
            <a:avLst/>
            <a:gdLst/>
            <a:ahLst/>
            <a:cxnLst>
              <a:cxn ang="0">
                <a:pos x="wd2" y="hd2"/>
              </a:cxn>
              <a:cxn ang="5400000">
                <a:pos x="wd2" y="hd2"/>
              </a:cxn>
              <a:cxn ang="10800000">
                <a:pos x="wd2" y="hd2"/>
              </a:cxn>
              <a:cxn ang="16200000">
                <a:pos x="wd2" y="hd2"/>
              </a:cxn>
            </a:cxnLst>
            <a:rect l="0" t="0" r="r" b="b"/>
            <a:pathLst>
              <a:path w="20276" h="20622" extrusionOk="0">
                <a:moveTo>
                  <a:pt x="16507" y="4895"/>
                </a:moveTo>
                <a:lnTo>
                  <a:pt x="7140" y="396"/>
                </a:lnTo>
                <a:cubicBezTo>
                  <a:pt x="4277" y="-978"/>
                  <a:pt x="1199" y="1337"/>
                  <a:pt x="269" y="5571"/>
                </a:cubicBezTo>
                <a:cubicBezTo>
                  <a:pt x="-662" y="9805"/>
                  <a:pt x="905" y="14353"/>
                  <a:pt x="3770" y="15727"/>
                </a:cubicBezTo>
                <a:lnTo>
                  <a:pt x="13136" y="20226"/>
                </a:lnTo>
                <a:cubicBezTo>
                  <a:pt x="13696" y="20494"/>
                  <a:pt x="14264" y="20622"/>
                  <a:pt x="14822" y="20622"/>
                </a:cubicBezTo>
                <a:cubicBezTo>
                  <a:pt x="17121" y="20622"/>
                  <a:pt x="19259" y="18457"/>
                  <a:pt x="20008" y="15050"/>
                </a:cubicBezTo>
                <a:cubicBezTo>
                  <a:pt x="20938" y="10816"/>
                  <a:pt x="19371" y="6270"/>
                  <a:pt x="16507" y="4895"/>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 name="Shape"/>
          <p:cNvSpPr/>
          <p:nvPr/>
        </p:nvSpPr>
        <p:spPr>
          <a:xfrm>
            <a:off x="20262397" y="4194751"/>
            <a:ext cx="1170161" cy="1875152"/>
          </a:xfrm>
          <a:custGeom>
            <a:avLst/>
            <a:gdLst/>
            <a:ahLst/>
            <a:cxnLst>
              <a:cxn ang="0">
                <a:pos x="wd2" y="hd2"/>
              </a:cxn>
              <a:cxn ang="5400000">
                <a:pos x="wd2" y="hd2"/>
              </a:cxn>
              <a:cxn ang="10800000">
                <a:pos x="wd2" y="hd2"/>
              </a:cxn>
              <a:cxn ang="16200000">
                <a:pos x="wd2" y="hd2"/>
              </a:cxn>
            </a:cxnLst>
            <a:rect l="0" t="0" r="r" b="b"/>
            <a:pathLst>
              <a:path w="21600" h="21600" extrusionOk="0">
                <a:moveTo>
                  <a:pt x="14969" y="19048"/>
                </a:moveTo>
                <a:cubicBezTo>
                  <a:pt x="14969" y="20567"/>
                  <a:pt x="13262" y="21600"/>
                  <a:pt x="10873" y="21600"/>
                </a:cubicBezTo>
                <a:cubicBezTo>
                  <a:pt x="8484" y="21600"/>
                  <a:pt x="6826" y="20567"/>
                  <a:pt x="6826" y="19048"/>
                </a:cubicBezTo>
                <a:cubicBezTo>
                  <a:pt x="6826" y="17560"/>
                  <a:pt x="8484" y="16527"/>
                  <a:pt x="10873" y="16527"/>
                </a:cubicBezTo>
                <a:cubicBezTo>
                  <a:pt x="13262" y="16527"/>
                  <a:pt x="14969" y="17560"/>
                  <a:pt x="14969" y="19048"/>
                </a:cubicBezTo>
                <a:close/>
                <a:moveTo>
                  <a:pt x="0" y="6896"/>
                </a:moveTo>
                <a:cubicBezTo>
                  <a:pt x="98" y="2552"/>
                  <a:pt x="4242" y="0"/>
                  <a:pt x="11117" y="0"/>
                </a:cubicBezTo>
                <a:cubicBezTo>
                  <a:pt x="17602" y="0"/>
                  <a:pt x="21600" y="1884"/>
                  <a:pt x="21600" y="5286"/>
                </a:cubicBezTo>
                <a:cubicBezTo>
                  <a:pt x="21600" y="9904"/>
                  <a:pt x="14140" y="10451"/>
                  <a:pt x="14140" y="14096"/>
                </a:cubicBezTo>
                <a:lnTo>
                  <a:pt x="7850" y="14096"/>
                </a:lnTo>
                <a:cubicBezTo>
                  <a:pt x="7850" y="9387"/>
                  <a:pt x="13848" y="9144"/>
                  <a:pt x="13848" y="6137"/>
                </a:cubicBezTo>
                <a:cubicBezTo>
                  <a:pt x="13848" y="4770"/>
                  <a:pt x="12531" y="4162"/>
                  <a:pt x="10337" y="4162"/>
                </a:cubicBezTo>
                <a:cubicBezTo>
                  <a:pt x="7899" y="4162"/>
                  <a:pt x="6534" y="5043"/>
                  <a:pt x="6485" y="6927"/>
                </a:cubicBezTo>
                <a:cubicBezTo>
                  <a:pt x="6485" y="6927"/>
                  <a:pt x="0" y="6896"/>
                  <a:pt x="0" y="6896"/>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 name="Rectangle"/>
          <p:cNvSpPr/>
          <p:nvPr/>
        </p:nvSpPr>
        <p:spPr>
          <a:xfrm>
            <a:off x="12970560"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 name="Rectangle"/>
          <p:cNvSpPr/>
          <p:nvPr/>
        </p:nvSpPr>
        <p:spPr>
          <a:xfrm>
            <a:off x="18378834"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 name="Rectangle"/>
          <p:cNvSpPr/>
          <p:nvPr/>
        </p:nvSpPr>
        <p:spPr>
          <a:xfrm>
            <a:off x="12970560"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 name="Rectangle"/>
          <p:cNvSpPr/>
          <p:nvPr/>
        </p:nvSpPr>
        <p:spPr>
          <a:xfrm>
            <a:off x="18391534"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 name="Stars"/>
          <p:cNvSpPr/>
          <p:nvPr/>
        </p:nvSpPr>
        <p:spPr>
          <a:xfrm>
            <a:off x="13509724" y="6661257"/>
            <a:ext cx="37211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Stars</a:t>
            </a:r>
          </a:p>
        </p:txBody>
      </p:sp>
      <p:sp>
        <p:nvSpPr>
          <p:cNvPr id="199" name="Question Mark"/>
          <p:cNvSpPr/>
          <p:nvPr/>
        </p:nvSpPr>
        <p:spPr>
          <a:xfrm>
            <a:off x="18672813" y="6667607"/>
            <a:ext cx="43688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Question Mark </a:t>
            </a:r>
          </a:p>
        </p:txBody>
      </p:sp>
      <p:sp>
        <p:nvSpPr>
          <p:cNvPr id="200" name="dogs"/>
          <p:cNvSpPr/>
          <p:nvPr/>
        </p:nvSpPr>
        <p:spPr>
          <a:xfrm>
            <a:off x="13509724" y="11436460"/>
            <a:ext cx="37211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dogs</a:t>
            </a:r>
          </a:p>
        </p:txBody>
      </p:sp>
      <p:sp>
        <p:nvSpPr>
          <p:cNvPr id="201" name="cash cows"/>
          <p:cNvSpPr/>
          <p:nvPr/>
        </p:nvSpPr>
        <p:spPr>
          <a:xfrm>
            <a:off x="18754511" y="11436460"/>
            <a:ext cx="42037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 cows</a:t>
            </a:r>
          </a:p>
        </p:txBody>
      </p:sp>
      <p:sp>
        <p:nvSpPr>
          <p:cNvPr id="202" name="Hight"/>
          <p:cNvSpPr/>
          <p:nvPr/>
        </p:nvSpPr>
        <p:spPr>
          <a:xfrm rot="16200000">
            <a:off x="10334722" y="5454760"/>
            <a:ext cx="3327401" cy="1079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3" name="Low"/>
          <p:cNvSpPr/>
          <p:nvPr/>
        </p:nvSpPr>
        <p:spPr>
          <a:xfrm rot="16200000">
            <a:off x="10817322" y="9683860"/>
            <a:ext cx="2374901" cy="1168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4" name="Hight"/>
          <p:cNvSpPr/>
          <p:nvPr/>
        </p:nvSpPr>
        <p:spPr>
          <a:xfrm>
            <a:off x="13808172" y="22861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5" name="Low"/>
          <p:cNvSpPr/>
          <p:nvPr/>
        </p:nvSpPr>
        <p:spPr>
          <a:xfrm>
            <a:off x="19205672" y="22861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6" name="Write Your Headline Here"/>
          <p:cNvSpPr/>
          <p:nvPr/>
        </p:nvSpPr>
        <p:spPr>
          <a:xfrm>
            <a:off x="920750" y="3594724"/>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0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0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sp>
        <p:nvSpPr>
          <p:cNvPr id="211" name="Porter's Five Forc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Five Forces</a:t>
            </a:r>
          </a:p>
        </p:txBody>
      </p:sp>
      <p:sp>
        <p:nvSpPr>
          <p:cNvPr id="212" name="Circle"/>
          <p:cNvSpPr/>
          <p:nvPr/>
        </p:nvSpPr>
        <p:spPr>
          <a:xfrm rot="10800000">
            <a:off x="10132861" y="5563165"/>
            <a:ext cx="3873501" cy="38735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 name="Competition &amp; Rivaly"/>
          <p:cNvSpPr/>
          <p:nvPr/>
        </p:nvSpPr>
        <p:spPr>
          <a:xfrm>
            <a:off x="10486573" y="7013651"/>
            <a:ext cx="3073401" cy="9971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Competition &amp; </a:t>
            </a:r>
            <a:r>
              <a:rPr lang="en-US" dirty="0"/>
              <a:t>Rivalry</a:t>
            </a:r>
          </a:p>
        </p:txBody>
      </p:sp>
      <p:sp>
        <p:nvSpPr>
          <p:cNvPr id="214" name="Arrow"/>
          <p:cNvSpPr/>
          <p:nvPr/>
        </p:nvSpPr>
        <p:spPr>
          <a:xfrm rot="2700000" flipH="1">
            <a:off x="94996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5" name="Arrow"/>
          <p:cNvSpPr/>
          <p:nvPr/>
        </p:nvSpPr>
        <p:spPr>
          <a:xfrm rot="18900000">
            <a:off x="133604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Arrow"/>
          <p:cNvSpPr/>
          <p:nvPr/>
        </p:nvSpPr>
        <p:spPr>
          <a:xfrm rot="13500000" flipH="1">
            <a:off x="13360400" y="87376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7" name="Arrow"/>
          <p:cNvSpPr/>
          <p:nvPr/>
        </p:nvSpPr>
        <p:spPr>
          <a:xfrm rot="8100000">
            <a:off x="9499600" y="8737600"/>
            <a:ext cx="1270000" cy="1270001"/>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 name="Circle"/>
          <p:cNvSpPr/>
          <p:nvPr/>
        </p:nvSpPr>
        <p:spPr>
          <a:xfrm rot="10800000">
            <a:off x="64145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Buyer Power"/>
          <p:cNvSpPr/>
          <p:nvPr/>
        </p:nvSpPr>
        <p:spPr>
          <a:xfrm>
            <a:off x="6638473" y="3795934"/>
            <a:ext cx="2768601" cy="100642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Buyer</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Power</a:t>
            </a:r>
          </a:p>
        </p:txBody>
      </p:sp>
      <p:sp>
        <p:nvSpPr>
          <p:cNvPr id="220" name="Description"/>
          <p:cNvSpPr/>
          <p:nvPr/>
        </p:nvSpPr>
        <p:spPr>
          <a:xfrm>
            <a:off x="2828473" y="26967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1" name="Maecenas nec odio et ante tincidunt tempus. Donec vitae sapien ut libero venenatis faucibus."/>
          <p:cNvSpPr/>
          <p:nvPr/>
        </p:nvSpPr>
        <p:spPr>
          <a:xfrm>
            <a:off x="917596" y="34988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2" name="Circle"/>
          <p:cNvSpPr/>
          <p:nvPr/>
        </p:nvSpPr>
        <p:spPr>
          <a:xfrm rot="10800000">
            <a:off x="63637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3" name="Treat of Subtitutes"/>
          <p:cNvSpPr/>
          <p:nvPr/>
        </p:nvSpPr>
        <p:spPr>
          <a:xfrm>
            <a:off x="6435273" y="10217348"/>
            <a:ext cx="30734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Treat of Subtitutes</a:t>
            </a:r>
          </a:p>
        </p:txBody>
      </p:sp>
      <p:sp>
        <p:nvSpPr>
          <p:cNvPr id="224" name="Description"/>
          <p:cNvSpPr/>
          <p:nvPr/>
        </p:nvSpPr>
        <p:spPr>
          <a:xfrm>
            <a:off x="2777673" y="91356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5" name="Maecenas nec odio et ante tincidunt tempus. Donec vitae sapien ut libero venenatis faucibus."/>
          <p:cNvSpPr/>
          <p:nvPr/>
        </p:nvSpPr>
        <p:spPr>
          <a:xfrm>
            <a:off x="866796" y="99377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6" name="Circle"/>
          <p:cNvSpPr/>
          <p:nvPr/>
        </p:nvSpPr>
        <p:spPr>
          <a:xfrm rot="10800000">
            <a:off x="145425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 name="Supplier Power"/>
          <p:cNvSpPr/>
          <p:nvPr/>
        </p:nvSpPr>
        <p:spPr>
          <a:xfrm>
            <a:off x="14779173" y="10217348"/>
            <a:ext cx="27686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Supplier Power</a:t>
            </a:r>
          </a:p>
        </p:txBody>
      </p:sp>
      <p:sp>
        <p:nvSpPr>
          <p:cNvPr id="228" name="Description"/>
          <p:cNvSpPr/>
          <p:nvPr/>
        </p:nvSpPr>
        <p:spPr>
          <a:xfrm>
            <a:off x="18297073" y="91356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9" name="Maecenas nec odio et ante tincidunt tempus. Donec vitae sapien ut libero venenatis faucibus."/>
          <p:cNvSpPr/>
          <p:nvPr/>
        </p:nvSpPr>
        <p:spPr>
          <a:xfrm>
            <a:off x="18291196" y="99377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30" name="Circle"/>
          <p:cNvSpPr/>
          <p:nvPr/>
        </p:nvSpPr>
        <p:spPr>
          <a:xfrm rot="10800000">
            <a:off x="145552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 name="Barriers to Entry"/>
          <p:cNvSpPr/>
          <p:nvPr/>
        </p:nvSpPr>
        <p:spPr>
          <a:xfrm>
            <a:off x="14791873" y="3778448"/>
            <a:ext cx="27686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Barriers to Entry</a:t>
            </a:r>
          </a:p>
        </p:txBody>
      </p:sp>
      <p:sp>
        <p:nvSpPr>
          <p:cNvPr id="232" name="Description"/>
          <p:cNvSpPr/>
          <p:nvPr/>
        </p:nvSpPr>
        <p:spPr>
          <a:xfrm>
            <a:off x="18309773" y="26967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33" name="Maecenas nec odio et ante tincidunt tempus. Donec vitae sapien ut libero venenatis faucibus."/>
          <p:cNvSpPr/>
          <p:nvPr/>
        </p:nvSpPr>
        <p:spPr>
          <a:xfrm>
            <a:off x="18303896" y="34988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sp>
        <p:nvSpPr>
          <p:cNvPr id="236" name="Contribution Marg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Contribution Margin</a:t>
            </a:r>
          </a:p>
        </p:txBody>
      </p:sp>
      <p:sp>
        <p:nvSpPr>
          <p:cNvPr id="237" name="Write Your Headline Here"/>
          <p:cNvSpPr/>
          <p:nvPr/>
        </p:nvSpPr>
        <p:spPr>
          <a:xfrm>
            <a:off x="14006661" y="39020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3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39"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0" name="Line"/>
          <p:cNvSpPr/>
          <p:nvPr/>
        </p:nvSpPr>
        <p:spPr>
          <a:xfrm flipH="1">
            <a:off x="1409699" y="4114800"/>
            <a:ext cx="1" cy="7427085"/>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1" name="Line"/>
          <p:cNvSpPr/>
          <p:nvPr/>
        </p:nvSpPr>
        <p:spPr>
          <a:xfrm flipH="1" flipV="1">
            <a:off x="1391857" y="11524041"/>
            <a:ext cx="11216679" cy="1"/>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2" name="$ Profit"/>
          <p:cNvSpPr/>
          <p:nvPr/>
        </p:nvSpPr>
        <p:spPr>
          <a:xfrm rot="16199996">
            <a:off x="-453927" y="51184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Profit</a:t>
            </a:r>
          </a:p>
        </p:txBody>
      </p:sp>
      <p:sp>
        <p:nvSpPr>
          <p:cNvPr id="243" name="Units Sold"/>
          <p:cNvSpPr/>
          <p:nvPr/>
        </p:nvSpPr>
        <p:spPr>
          <a:xfrm rot="21599998">
            <a:off x="9947374"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Units Sold</a:t>
            </a:r>
          </a:p>
        </p:txBody>
      </p:sp>
      <p:sp>
        <p:nvSpPr>
          <p:cNvPr id="24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5" name="Break-Even Point"/>
          <p:cNvSpPr/>
          <p:nvPr/>
        </p:nvSpPr>
        <p:spPr>
          <a:xfrm rot="21599998">
            <a:off x="5667474" y="11671654"/>
            <a:ext cx="26670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Break-Even Point</a:t>
            </a:r>
          </a:p>
        </p:txBody>
      </p:sp>
      <p:sp>
        <p:nvSpPr>
          <p:cNvPr id="246" name="Triangle"/>
          <p:cNvSpPr/>
          <p:nvPr/>
        </p:nvSpPr>
        <p:spPr>
          <a:xfrm rot="5399995">
            <a:off x="2416690" y="6893474"/>
            <a:ext cx="3631140" cy="55689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7" name="Triangle"/>
          <p:cNvSpPr/>
          <p:nvPr/>
        </p:nvSpPr>
        <p:spPr>
          <a:xfrm rot="16200000">
            <a:off x="7972973" y="3298312"/>
            <a:ext cx="3631140" cy="55689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8" name="Operating Loss"/>
          <p:cNvSpPr/>
          <p:nvPr/>
        </p:nvSpPr>
        <p:spPr>
          <a:xfrm>
            <a:off x="1673322" y="8013810"/>
            <a:ext cx="29718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Operating Loss</a:t>
            </a:r>
          </a:p>
        </p:txBody>
      </p:sp>
      <p:sp>
        <p:nvSpPr>
          <p:cNvPr id="249" name="Operating Profit"/>
          <p:cNvSpPr/>
          <p:nvPr/>
        </p:nvSpPr>
        <p:spPr>
          <a:xfrm>
            <a:off x="9064722" y="6972410"/>
            <a:ext cx="31877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Operating Profit</a:t>
            </a:r>
          </a:p>
        </p:txBody>
      </p:sp>
      <p:sp>
        <p:nvSpPr>
          <p:cNvPr id="250" name="Line"/>
          <p:cNvSpPr/>
          <p:nvPr/>
        </p:nvSpPr>
        <p:spPr>
          <a:xfrm flipV="1">
            <a:off x="1363429" y="7880564"/>
            <a:ext cx="11428944" cy="17"/>
          </a:xfrm>
          <a:prstGeom prst="line">
            <a:avLst/>
          </a:prstGeom>
          <a:ln w="38100">
            <a:solidFill>
              <a:schemeClr val="accent6"/>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Total Fixed Cost"/>
          <p:cNvSpPr/>
          <p:nvPr/>
        </p:nvSpPr>
        <p:spPr>
          <a:xfrm rot="16199996">
            <a:off x="11433274" y="7556855"/>
            <a:ext cx="31496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Fixed Cost </a:t>
            </a:r>
          </a:p>
        </p:txBody>
      </p:sp>
      <p:sp>
        <p:nvSpPr>
          <p:cNvPr id="252" name="Line"/>
          <p:cNvSpPr/>
          <p:nvPr/>
        </p:nvSpPr>
        <p:spPr>
          <a:xfrm flipV="1">
            <a:off x="1422008" y="4088594"/>
            <a:ext cx="11389413" cy="7439044"/>
          </a:xfrm>
          <a:prstGeom prst="line">
            <a:avLst/>
          </a:prstGeom>
          <a:ln w="38100">
            <a:solidFill>
              <a:schemeClr val="accent5"/>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Total Contribution Profit"/>
          <p:cNvSpPr/>
          <p:nvPr/>
        </p:nvSpPr>
        <p:spPr>
          <a:xfrm rot="21599998">
            <a:off x="8004274" y="3213455"/>
            <a:ext cx="48768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Contribution Profit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riangle"/>
          <p:cNvSpPr/>
          <p:nvPr/>
        </p:nvSpPr>
        <p:spPr>
          <a:xfrm>
            <a:off x="12700099" y="3774975"/>
            <a:ext cx="8609906" cy="7343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2835"/>
                </a:lnTo>
                <a:lnTo>
                  <a:pt x="12818" y="0"/>
                </a:lnTo>
                <a:lnTo>
                  <a:pt x="0" y="21600"/>
                </a:lnTo>
                <a:close/>
              </a:path>
            </a:pathLst>
          </a:custGeom>
          <a:solidFill>
            <a:schemeClr val="accent1"/>
          </a:solidFill>
          <a:ln w="12700">
            <a:miter lim="400000"/>
          </a:ln>
        </p:spPr>
        <p:txBody>
          <a:bodyPr lIns="50800" tIns="50800" rIns="50800" bIns="50800" anchor="ctr"/>
          <a:lstStyle/>
          <a:p>
            <a:endParaRPr dirty="0">
              <a:latin typeface="Arial"/>
              <a:ea typeface="Arial"/>
              <a:cs typeface="Arial"/>
            </a:endParaRPr>
          </a:p>
        </p:txBody>
      </p:sp>
      <p:sp>
        <p:nvSpPr>
          <p:cNvPr id="25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sp>
        <p:nvSpPr>
          <p:cNvPr id="257" name="Gap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Gap Analysis</a:t>
            </a:r>
          </a:p>
        </p:txBody>
      </p:sp>
      <p:sp>
        <p:nvSpPr>
          <p:cNvPr id="258" name="Line"/>
          <p:cNvSpPr/>
          <p:nvPr/>
        </p:nvSpPr>
        <p:spPr>
          <a:xfrm flipH="1">
            <a:off x="12509500" y="3467099"/>
            <a:ext cx="1" cy="7916954"/>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9" name="Line"/>
          <p:cNvSpPr/>
          <p:nvPr/>
        </p:nvSpPr>
        <p:spPr>
          <a:xfrm flipH="1" flipV="1">
            <a:off x="12386423" y="11273676"/>
            <a:ext cx="10107879" cy="1"/>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0" name="Write Your Headline Here"/>
          <p:cNvSpPr/>
          <p:nvPr/>
        </p:nvSpPr>
        <p:spPr>
          <a:xfrm>
            <a:off x="920750" y="3594406"/>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61"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62"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Line"/>
          <p:cNvSpPr/>
          <p:nvPr/>
        </p:nvSpPr>
        <p:spPr>
          <a:xfrm flipV="1">
            <a:off x="12636500" y="3764460"/>
            <a:ext cx="5148859" cy="7360741"/>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4" name="Line"/>
          <p:cNvSpPr/>
          <p:nvPr/>
        </p:nvSpPr>
        <p:spPr>
          <a:xfrm flipV="1">
            <a:off x="12633261" y="8124329"/>
            <a:ext cx="8639638" cy="3002972"/>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5" name="Circle"/>
          <p:cNvSpPr/>
          <p:nvPr/>
        </p:nvSpPr>
        <p:spPr>
          <a:xfrm rot="10800000">
            <a:off x="17014263" y="6211252"/>
            <a:ext cx="1866901" cy="18669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GAP"/>
          <p:cNvSpPr/>
          <p:nvPr/>
        </p:nvSpPr>
        <p:spPr>
          <a:xfrm>
            <a:off x="16906423" y="6866950"/>
            <a:ext cx="2044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GAP</a:t>
            </a:r>
          </a:p>
        </p:txBody>
      </p:sp>
      <p:sp>
        <p:nvSpPr>
          <p:cNvPr id="267" name="Sales Metrics"/>
          <p:cNvSpPr/>
          <p:nvPr/>
        </p:nvSpPr>
        <p:spPr>
          <a:xfrm rot="16200000">
            <a:off x="10118822" y="4870560"/>
            <a:ext cx="33274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 Metrics</a:t>
            </a:r>
          </a:p>
        </p:txBody>
      </p:sp>
      <p:sp>
        <p:nvSpPr>
          <p:cNvPr id="268" name="Time"/>
          <p:cNvSpPr/>
          <p:nvPr/>
        </p:nvSpPr>
        <p:spPr>
          <a:xfrm>
            <a:off x="20875722" y="11506310"/>
            <a:ext cx="15875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269" name="Circle"/>
          <p:cNvSpPr/>
          <p:nvPr/>
        </p:nvSpPr>
        <p:spPr>
          <a:xfrm rot="10800000">
            <a:off x="17592113" y="34871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Circle"/>
          <p:cNvSpPr/>
          <p:nvPr/>
        </p:nvSpPr>
        <p:spPr>
          <a:xfrm rot="10800000">
            <a:off x="21059213" y="79448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Performance"/>
          <p:cNvSpPr/>
          <p:nvPr/>
        </p:nvSpPr>
        <p:spPr>
          <a:xfrm>
            <a:off x="20431222" y="84456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Performance</a:t>
            </a:r>
          </a:p>
        </p:txBody>
      </p:sp>
      <p:sp>
        <p:nvSpPr>
          <p:cNvPr id="272" name="Potential"/>
          <p:cNvSpPr/>
          <p:nvPr/>
        </p:nvSpPr>
        <p:spPr>
          <a:xfrm>
            <a:off x="16786322" y="25401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sp>
        <p:nvSpPr>
          <p:cNvPr id="275" name="Strategy Pyramid"/>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Strategy Pyramid</a:t>
            </a:r>
          </a:p>
        </p:txBody>
      </p:sp>
      <p:sp>
        <p:nvSpPr>
          <p:cNvPr id="276" name="Shape"/>
          <p:cNvSpPr/>
          <p:nvPr/>
        </p:nvSpPr>
        <p:spPr>
          <a:xfrm>
            <a:off x="1995035" y="8146851"/>
            <a:ext cx="8080626"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428" y="0"/>
                </a:lnTo>
                <a:lnTo>
                  <a:pt x="2172"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7" name="Shape"/>
          <p:cNvSpPr/>
          <p:nvPr/>
        </p:nvSpPr>
        <p:spPr>
          <a:xfrm>
            <a:off x="3123038" y="6189916"/>
            <a:ext cx="5823459" cy="14078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8586" y="0"/>
                </a:lnTo>
                <a:lnTo>
                  <a:pt x="3014"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8" name="Shape"/>
          <p:cNvSpPr/>
          <p:nvPr/>
        </p:nvSpPr>
        <p:spPr>
          <a:xfrm>
            <a:off x="867032" y="10103787"/>
            <a:ext cx="10337800"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02" y="0"/>
                </a:lnTo>
                <a:lnTo>
                  <a:pt x="1698"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9" name="Shape"/>
          <p:cNvSpPr/>
          <p:nvPr/>
        </p:nvSpPr>
        <p:spPr>
          <a:xfrm>
            <a:off x="5379043" y="2558126"/>
            <a:ext cx="1309134" cy="11341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ubicBezTo>
                  <a:pt x="21600" y="21600"/>
                  <a:pt x="10800" y="0"/>
                  <a:pt x="10800" y="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0" name="Shape"/>
          <p:cNvSpPr/>
          <p:nvPr/>
        </p:nvSpPr>
        <p:spPr>
          <a:xfrm>
            <a:off x="4251040" y="4232981"/>
            <a:ext cx="3566301" cy="14078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678" y="0"/>
                </a:lnTo>
                <a:lnTo>
                  <a:pt x="4921"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1" name="Line"/>
          <p:cNvSpPr/>
          <p:nvPr/>
        </p:nvSpPr>
        <p:spPr>
          <a:xfrm flipH="1" flipV="1">
            <a:off x="8372024" y="4756796"/>
            <a:ext cx="63145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2" name="Line"/>
          <p:cNvSpPr/>
          <p:nvPr/>
        </p:nvSpPr>
        <p:spPr>
          <a:xfrm flipH="1">
            <a:off x="9429749" y="6725297"/>
            <a:ext cx="526129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3" name="Line"/>
          <p:cNvSpPr/>
          <p:nvPr/>
        </p:nvSpPr>
        <p:spPr>
          <a:xfrm flipH="1">
            <a:off x="10325099" y="8681097"/>
            <a:ext cx="43550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4" name="Line"/>
          <p:cNvSpPr/>
          <p:nvPr/>
        </p:nvSpPr>
        <p:spPr>
          <a:xfrm flipH="1">
            <a:off x="11204832" y="10751197"/>
            <a:ext cx="347387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5" name="vision"/>
          <p:cNvSpPr/>
          <p:nvPr/>
        </p:nvSpPr>
        <p:spPr>
          <a:xfrm>
            <a:off x="4638223" y="4500415"/>
            <a:ext cx="27940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vision</a:t>
            </a:r>
          </a:p>
        </p:txBody>
      </p:sp>
      <p:sp>
        <p:nvSpPr>
          <p:cNvPr id="286" name="goals"/>
          <p:cNvSpPr/>
          <p:nvPr/>
        </p:nvSpPr>
        <p:spPr>
          <a:xfrm>
            <a:off x="4638223" y="6456215"/>
            <a:ext cx="27940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goals</a:t>
            </a:r>
          </a:p>
        </p:txBody>
      </p:sp>
      <p:sp>
        <p:nvSpPr>
          <p:cNvPr id="287" name="tactics"/>
          <p:cNvSpPr/>
          <p:nvPr/>
        </p:nvSpPr>
        <p:spPr>
          <a:xfrm>
            <a:off x="3736523" y="8412015"/>
            <a:ext cx="45847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tactics</a:t>
            </a:r>
          </a:p>
        </p:txBody>
      </p:sp>
      <p:sp>
        <p:nvSpPr>
          <p:cNvPr id="288" name="action plans"/>
          <p:cNvSpPr/>
          <p:nvPr/>
        </p:nvSpPr>
        <p:spPr>
          <a:xfrm>
            <a:off x="3685723" y="10367815"/>
            <a:ext cx="46863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action plans</a:t>
            </a:r>
          </a:p>
        </p:txBody>
      </p:sp>
      <p:sp>
        <p:nvSpPr>
          <p:cNvPr id="289" name="Circle"/>
          <p:cNvSpPr/>
          <p:nvPr/>
        </p:nvSpPr>
        <p:spPr>
          <a:xfrm>
            <a:off x="14525438" y="45940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Circle"/>
          <p:cNvSpPr/>
          <p:nvPr/>
        </p:nvSpPr>
        <p:spPr>
          <a:xfrm>
            <a:off x="14525438" y="65498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Circle"/>
          <p:cNvSpPr/>
          <p:nvPr/>
        </p:nvSpPr>
        <p:spPr>
          <a:xfrm>
            <a:off x="14525438" y="8518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2" name="Circle"/>
          <p:cNvSpPr/>
          <p:nvPr/>
        </p:nvSpPr>
        <p:spPr>
          <a:xfrm>
            <a:off x="14525438" y="10550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3" name="Vision"/>
          <p:cNvSpPr/>
          <p:nvPr/>
        </p:nvSpPr>
        <p:spPr>
          <a:xfrm>
            <a:off x="15505055" y="38949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Vision</a:t>
            </a:r>
          </a:p>
        </p:txBody>
      </p:sp>
      <p:sp>
        <p:nvSpPr>
          <p:cNvPr id="294" name="Nam quam nunc, blandit vel, luctus pulvinar, hendrerit id, lorem."/>
          <p:cNvSpPr/>
          <p:nvPr/>
        </p:nvSpPr>
        <p:spPr>
          <a:xfrm>
            <a:off x="15509896" y="45148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5" name="Goals"/>
          <p:cNvSpPr/>
          <p:nvPr/>
        </p:nvSpPr>
        <p:spPr>
          <a:xfrm>
            <a:off x="15505055" y="58634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Goals</a:t>
            </a:r>
          </a:p>
        </p:txBody>
      </p:sp>
      <p:sp>
        <p:nvSpPr>
          <p:cNvPr id="296" name="Nam quam nunc, blandit vel, luctus pulvinar, hendrerit id, lorem."/>
          <p:cNvSpPr/>
          <p:nvPr/>
        </p:nvSpPr>
        <p:spPr>
          <a:xfrm>
            <a:off x="15509896" y="64833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7" name="Tactics"/>
          <p:cNvSpPr/>
          <p:nvPr/>
        </p:nvSpPr>
        <p:spPr>
          <a:xfrm>
            <a:off x="15505055" y="78319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Tactics</a:t>
            </a:r>
          </a:p>
        </p:txBody>
      </p:sp>
      <p:sp>
        <p:nvSpPr>
          <p:cNvPr id="298" name="Nam quam nunc, blandit vel, luctus pulvinar, hendrerit id, lorem."/>
          <p:cNvSpPr/>
          <p:nvPr/>
        </p:nvSpPr>
        <p:spPr>
          <a:xfrm>
            <a:off x="15509896" y="84518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9" name="Action Plans"/>
          <p:cNvSpPr/>
          <p:nvPr/>
        </p:nvSpPr>
        <p:spPr>
          <a:xfrm>
            <a:off x="15505055" y="9800451"/>
            <a:ext cx="43434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Action Plans</a:t>
            </a:r>
          </a:p>
        </p:txBody>
      </p:sp>
      <p:sp>
        <p:nvSpPr>
          <p:cNvPr id="300" name="Nam quam nunc, blandit vel, luctus pulvinar, hendrerit id, lorem."/>
          <p:cNvSpPr/>
          <p:nvPr/>
        </p:nvSpPr>
        <p:spPr>
          <a:xfrm>
            <a:off x="15509896" y="104203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sp>
        <p:nvSpPr>
          <p:cNvPr id="303" name="GE McKinsey Matrix"/>
          <p:cNvSpPr/>
          <p:nvPr/>
        </p:nvSpPr>
        <p:spPr>
          <a:xfrm>
            <a:off x="6274108" y="420985"/>
            <a:ext cx="118237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 McKinsey Matrix</a:t>
            </a:r>
          </a:p>
        </p:txBody>
      </p:sp>
      <p:graphicFrame>
        <p:nvGraphicFramePr>
          <p:cNvPr id="304" name="Table"/>
          <p:cNvGraphicFramePr/>
          <p:nvPr>
            <p:extLst>
              <p:ext uri="{D42A27DB-BD31-4B8C-83A1-F6EECF244321}">
                <p14:modId xmlns:p14="http://schemas.microsoft.com/office/powerpoint/2010/main" val="3286509529"/>
              </p:ext>
            </p:extLst>
          </p:nvPr>
        </p:nvGraphicFramePr>
        <p:xfrm>
          <a:off x="12446000" y="3939738"/>
          <a:ext cx="10909300" cy="7721598"/>
        </p:xfrm>
        <a:graphic>
          <a:graphicData uri="http://schemas.openxmlformats.org/drawingml/2006/table">
            <a:tbl>
              <a:tblPr>
                <a:tableStyleId>{4C3C2611-4C71-4FC5-86AE-919BDF0F9419}</a:tableStyleId>
              </a:tblPr>
              <a:tblGrid>
                <a:gridCol w="2727325">
                  <a:extLst>
                    <a:ext uri="{9D8B030D-6E8A-4147-A177-3AD203B41FA5}">
                      <a16:colId xmlns:a16="http://schemas.microsoft.com/office/drawing/2014/main" val="20000"/>
                    </a:ext>
                  </a:extLst>
                </a:gridCol>
                <a:gridCol w="2727325">
                  <a:extLst>
                    <a:ext uri="{9D8B030D-6E8A-4147-A177-3AD203B41FA5}">
                      <a16:colId xmlns:a16="http://schemas.microsoft.com/office/drawing/2014/main" val="20001"/>
                    </a:ext>
                  </a:extLst>
                </a:gridCol>
                <a:gridCol w="2727325">
                  <a:extLst>
                    <a:ext uri="{9D8B030D-6E8A-4147-A177-3AD203B41FA5}">
                      <a16:colId xmlns:a16="http://schemas.microsoft.com/office/drawing/2014/main" val="20002"/>
                    </a:ext>
                  </a:extLst>
                </a:gridCol>
                <a:gridCol w="272732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Helvetica"/>
                          <a:ea typeface="Helvetica"/>
                          <a:cs typeface="Helvetica"/>
                        </a:defRPr>
                      </a:pPr>
                      <a:endParaRPr dirty="0">
                        <a:solidFill>
                          <a:schemeClr val="bg1"/>
                        </a:solidFill>
                        <a:latin typeface="Montserrat"/>
                        <a:ea typeface="Montserrat"/>
                        <a:cs typeface="Montserrat"/>
                      </a:endParaRP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3"/>
                  </a:ext>
                </a:extLst>
              </a:tr>
            </a:tbl>
          </a:graphicData>
        </a:graphic>
      </p:graphicFrame>
      <p:sp>
        <p:nvSpPr>
          <p:cNvPr id="305" name="Business Unit Strength"/>
          <p:cNvSpPr/>
          <p:nvPr/>
        </p:nvSpPr>
        <p:spPr>
          <a:xfrm>
            <a:off x="14810469" y="2966879"/>
            <a:ext cx="6172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Business Unit Strength</a:t>
            </a:r>
          </a:p>
        </p:txBody>
      </p:sp>
      <p:sp>
        <p:nvSpPr>
          <p:cNvPr id="306" name="Market Attractiveness"/>
          <p:cNvSpPr/>
          <p:nvPr/>
        </p:nvSpPr>
        <p:spPr>
          <a:xfrm rot="16199993">
            <a:off x="8306534" y="7569150"/>
            <a:ext cx="69596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Attractiveness</a:t>
            </a:r>
          </a:p>
        </p:txBody>
      </p:sp>
      <p:sp>
        <p:nvSpPr>
          <p:cNvPr id="307" name="Write Your Headline Here"/>
          <p:cNvSpPr/>
          <p:nvPr/>
        </p:nvSpPr>
        <p:spPr>
          <a:xfrm>
            <a:off x="925661" y="3614580"/>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0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09"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sp>
        <p:nvSpPr>
          <p:cNvPr id="36" name="1"/>
          <p:cNvSpPr/>
          <p:nvPr/>
        </p:nvSpPr>
        <p:spPr>
          <a:xfrm>
            <a:off x="15876203" y="3425508"/>
            <a:ext cx="317625"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37" name="Market Analysis"/>
          <p:cNvSpPr/>
          <p:nvPr/>
        </p:nvSpPr>
        <p:spPr>
          <a:xfrm>
            <a:off x="16879503" y="4796651"/>
            <a:ext cx="5588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Analysis</a:t>
            </a:r>
          </a:p>
        </p:txBody>
      </p:sp>
      <p:sp>
        <p:nvSpPr>
          <p:cNvPr id="38" name="2"/>
          <p:cNvSpPr/>
          <p:nvPr/>
        </p:nvSpPr>
        <p:spPr>
          <a:xfrm>
            <a:off x="15787303" y="4584700"/>
            <a:ext cx="490627"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39" name="Marketing Models"/>
          <p:cNvSpPr/>
          <p:nvPr/>
        </p:nvSpPr>
        <p:spPr>
          <a:xfrm>
            <a:off x="16879503" y="3640951"/>
            <a:ext cx="4711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Models</a:t>
            </a:r>
          </a:p>
        </p:txBody>
      </p:sp>
      <p:sp>
        <p:nvSpPr>
          <p:cNvPr id="40" name="3"/>
          <p:cNvSpPr/>
          <p:nvPr/>
        </p:nvSpPr>
        <p:spPr>
          <a:xfrm>
            <a:off x="15812703" y="5736908"/>
            <a:ext cx="442378"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41" name="Competitor Analysis"/>
          <p:cNvSpPr/>
          <p:nvPr/>
        </p:nvSpPr>
        <p:spPr>
          <a:xfrm>
            <a:off x="16879503" y="5952351"/>
            <a:ext cx="53975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Competitor Analysis</a:t>
            </a:r>
          </a:p>
        </p:txBody>
      </p:sp>
      <p:sp>
        <p:nvSpPr>
          <p:cNvPr id="42" name="4"/>
          <p:cNvSpPr/>
          <p:nvPr/>
        </p:nvSpPr>
        <p:spPr>
          <a:xfrm>
            <a:off x="15787303" y="6896100"/>
            <a:ext cx="499568"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a:t>
            </a:r>
          </a:p>
        </p:txBody>
      </p:sp>
      <p:sp>
        <p:nvSpPr>
          <p:cNvPr id="43" name="Customer Analysis"/>
          <p:cNvSpPr/>
          <p:nvPr/>
        </p:nvSpPr>
        <p:spPr>
          <a:xfrm>
            <a:off x="16879503" y="7154217"/>
            <a:ext cx="423438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 Analysis</a:t>
            </a:r>
          </a:p>
        </p:txBody>
      </p:sp>
      <p:sp>
        <p:nvSpPr>
          <p:cNvPr id="44" name="5"/>
          <p:cNvSpPr/>
          <p:nvPr/>
        </p:nvSpPr>
        <p:spPr>
          <a:xfrm>
            <a:off x="15800003" y="8051800"/>
            <a:ext cx="481686"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a:t>
            </a:r>
          </a:p>
        </p:txBody>
      </p:sp>
      <p:sp>
        <p:nvSpPr>
          <p:cNvPr id="45" name="Product Analysis"/>
          <p:cNvSpPr/>
          <p:nvPr/>
        </p:nvSpPr>
        <p:spPr>
          <a:xfrm>
            <a:off x="16879503" y="8263751"/>
            <a:ext cx="382858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Analysis</a:t>
            </a:r>
          </a:p>
        </p:txBody>
      </p:sp>
      <p:sp>
        <p:nvSpPr>
          <p:cNvPr id="46" name="6"/>
          <p:cNvSpPr/>
          <p:nvPr/>
        </p:nvSpPr>
        <p:spPr>
          <a:xfrm>
            <a:off x="15787303" y="9207500"/>
            <a:ext cx="512573"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a:t>
            </a:r>
          </a:p>
        </p:txBody>
      </p:sp>
      <p:sp>
        <p:nvSpPr>
          <p:cNvPr id="47" name="Marketing Strategy"/>
          <p:cNvSpPr/>
          <p:nvPr/>
        </p:nvSpPr>
        <p:spPr>
          <a:xfrm>
            <a:off x="16879503" y="9419451"/>
            <a:ext cx="4398640"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a:t>
            </a:r>
          </a:p>
        </p:txBody>
      </p:sp>
      <p:sp>
        <p:nvSpPr>
          <p:cNvPr id="48" name="7"/>
          <p:cNvSpPr/>
          <p:nvPr/>
        </p:nvSpPr>
        <p:spPr>
          <a:xfrm>
            <a:off x="15787303" y="10363200"/>
            <a:ext cx="475996"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7</a:t>
            </a:r>
          </a:p>
        </p:txBody>
      </p:sp>
      <p:sp>
        <p:nvSpPr>
          <p:cNvPr id="49" name="Corporate Slides"/>
          <p:cNvSpPr/>
          <p:nvPr/>
        </p:nvSpPr>
        <p:spPr>
          <a:xfrm>
            <a:off x="16879503" y="10575151"/>
            <a:ext cx="378334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Corporate Slides</a:t>
            </a:r>
          </a:p>
        </p:txBody>
      </p:sp>
      <p:sp>
        <p:nvSpPr>
          <p:cNvPr id="50" name="Content"/>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Content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sp>
        <p:nvSpPr>
          <p:cNvPr id="312" name="Pricing Strategies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Strategies Model</a:t>
            </a:r>
          </a:p>
        </p:txBody>
      </p:sp>
      <p:sp>
        <p:nvSpPr>
          <p:cNvPr id="313" name="Star"/>
          <p:cNvSpPr/>
          <p:nvPr/>
        </p:nvSpPr>
        <p:spPr>
          <a:xfrm>
            <a:off x="4062594" y="4946104"/>
            <a:ext cx="5254113" cy="4996958"/>
          </a:xfrm>
          <a:prstGeom prst="star5">
            <a:avLst>
              <a:gd name="adj" fmla="val 21325"/>
              <a:gd name="hf" fmla="val 105146"/>
              <a:gd name="vf" fmla="val 110557"/>
            </a:avLst>
          </a:prstGeom>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Geographical…"/>
          <p:cNvSpPr/>
          <p:nvPr/>
        </p:nvSpPr>
        <p:spPr>
          <a:xfrm>
            <a:off x="5263860" y="32589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Geographical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5" name="Price Discounts and Allowances"/>
          <p:cNvSpPr/>
          <p:nvPr/>
        </p:nvSpPr>
        <p:spPr>
          <a:xfrm>
            <a:off x="9823160" y="61037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 Discounts and Allowances</a:t>
            </a:r>
          </a:p>
        </p:txBody>
      </p:sp>
      <p:sp>
        <p:nvSpPr>
          <p:cNvPr id="316" name="Promotional…"/>
          <p:cNvSpPr/>
          <p:nvPr/>
        </p:nvSpPr>
        <p:spPr>
          <a:xfrm>
            <a:off x="856960" y="62180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Promotional</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7" name="Discriminatory…"/>
          <p:cNvSpPr/>
          <p:nvPr/>
        </p:nvSpPr>
        <p:spPr>
          <a:xfrm>
            <a:off x="2761960" y="101931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Discriminatory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8" name="Product-Mix…"/>
          <p:cNvSpPr/>
          <p:nvPr/>
        </p:nvSpPr>
        <p:spPr>
          <a:xfrm>
            <a:off x="7397460" y="101931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Product-Mix</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9" name="Write Your Headline Here"/>
          <p:cNvSpPr/>
          <p:nvPr/>
        </p:nvSpPr>
        <p:spPr>
          <a:xfrm>
            <a:off x="14006661" y="395898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2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21"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21</a:t>
            </a:fld>
            <a:endParaRPr/>
          </a:p>
        </p:txBody>
      </p:sp>
      <p:sp>
        <p:nvSpPr>
          <p:cNvPr id="324" name="New Product Development Model"/>
          <p:cNvSpPr/>
          <p:nvPr/>
        </p:nvSpPr>
        <p:spPr>
          <a:xfrm>
            <a:off x="2990849" y="436182"/>
            <a:ext cx="18418119" cy="8929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New Product Development Model</a:t>
            </a:r>
          </a:p>
        </p:txBody>
      </p:sp>
      <p:sp>
        <p:nvSpPr>
          <p:cNvPr id="325" name="Line"/>
          <p:cNvSpPr/>
          <p:nvPr/>
        </p:nvSpPr>
        <p:spPr>
          <a:xfrm>
            <a:off x="719159" y="575950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6" name="Shape"/>
          <p:cNvSpPr/>
          <p:nvPr/>
        </p:nvSpPr>
        <p:spPr>
          <a:xfrm>
            <a:off x="3187716" y="6430245"/>
            <a:ext cx="967140"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7" name="Line"/>
          <p:cNvSpPr/>
          <p:nvPr/>
        </p:nvSpPr>
        <p:spPr>
          <a:xfrm rot="10800000" flipH="1">
            <a:off x="3978698" y="764635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8" name="Shape"/>
          <p:cNvSpPr/>
          <p:nvPr/>
        </p:nvSpPr>
        <p:spPr>
          <a:xfrm rot="10800000" flipH="1">
            <a:off x="6447255"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9" name="Line"/>
          <p:cNvSpPr/>
          <p:nvPr/>
        </p:nvSpPr>
        <p:spPr>
          <a:xfrm>
            <a:off x="7240080" y="5866911"/>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0" name="Shape"/>
          <p:cNvSpPr/>
          <p:nvPr/>
        </p:nvSpPr>
        <p:spPr>
          <a:xfrm>
            <a:off x="9708639" y="6537655"/>
            <a:ext cx="967140" cy="969068"/>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Line"/>
          <p:cNvSpPr/>
          <p:nvPr/>
        </p:nvSpPr>
        <p:spPr>
          <a:xfrm rot="10800000" flipH="1">
            <a:off x="10478354"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p:cNvSpPr/>
          <p:nvPr/>
        </p:nvSpPr>
        <p:spPr>
          <a:xfrm rot="10800000" flipH="1">
            <a:off x="1294691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Line"/>
          <p:cNvSpPr/>
          <p:nvPr/>
        </p:nvSpPr>
        <p:spPr>
          <a:xfrm>
            <a:off x="13721063" y="5820446"/>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4" name="Shape"/>
          <p:cNvSpPr/>
          <p:nvPr/>
        </p:nvSpPr>
        <p:spPr>
          <a:xfrm>
            <a:off x="16189610"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5" name="Circle"/>
          <p:cNvSpPr/>
          <p:nvPr/>
        </p:nvSpPr>
        <p:spPr>
          <a:xfrm>
            <a:off x="1157506"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6" name="Circle"/>
          <p:cNvSpPr/>
          <p:nvPr/>
        </p:nvSpPr>
        <p:spPr>
          <a:xfrm>
            <a:off x="7699087" y="6675257"/>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7" name="Circle"/>
          <p:cNvSpPr/>
          <p:nvPr/>
        </p:nvSpPr>
        <p:spPr>
          <a:xfrm>
            <a:off x="1422035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8" name="Circle"/>
          <p:cNvSpPr/>
          <p:nvPr/>
        </p:nvSpPr>
        <p:spPr>
          <a:xfrm>
            <a:off x="4540034"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9" name="Circle"/>
          <p:cNvSpPr/>
          <p:nvPr/>
        </p:nvSpPr>
        <p:spPr>
          <a:xfrm>
            <a:off x="11040980"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0" name="Line"/>
          <p:cNvSpPr/>
          <p:nvPr/>
        </p:nvSpPr>
        <p:spPr>
          <a:xfrm rot="10800000" flipH="1">
            <a:off x="17060567"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1" name="Shape"/>
          <p:cNvSpPr/>
          <p:nvPr/>
        </p:nvSpPr>
        <p:spPr>
          <a:xfrm rot="10800000" flipH="1">
            <a:off x="1952912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2" name="Circle"/>
          <p:cNvSpPr/>
          <p:nvPr/>
        </p:nvSpPr>
        <p:spPr>
          <a:xfrm>
            <a:off x="17623197"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3" name="Line"/>
          <p:cNvSpPr/>
          <p:nvPr/>
        </p:nvSpPr>
        <p:spPr>
          <a:xfrm>
            <a:off x="20242317" y="5820446"/>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4" name="Shape"/>
          <p:cNvSpPr/>
          <p:nvPr/>
        </p:nvSpPr>
        <p:spPr>
          <a:xfrm>
            <a:off x="22710877"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Circle"/>
          <p:cNvSpPr/>
          <p:nvPr/>
        </p:nvSpPr>
        <p:spPr>
          <a:xfrm>
            <a:off x="2074162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6" name="1"/>
          <p:cNvSpPr/>
          <p:nvPr/>
        </p:nvSpPr>
        <p:spPr>
          <a:xfrm>
            <a:off x="2015678" y="7051523"/>
            <a:ext cx="587685"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1</a:t>
            </a:r>
          </a:p>
        </p:txBody>
      </p:sp>
      <p:sp>
        <p:nvSpPr>
          <p:cNvPr id="347" name="2"/>
          <p:cNvSpPr/>
          <p:nvPr/>
        </p:nvSpPr>
        <p:spPr>
          <a:xfrm>
            <a:off x="5277136" y="5581682"/>
            <a:ext cx="783580" cy="15149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2</a:t>
            </a:r>
          </a:p>
        </p:txBody>
      </p:sp>
      <p:sp>
        <p:nvSpPr>
          <p:cNvPr id="348" name="3"/>
          <p:cNvSpPr/>
          <p:nvPr/>
        </p:nvSpPr>
        <p:spPr>
          <a:xfrm>
            <a:off x="8465779" y="7060158"/>
            <a:ext cx="783580"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3</a:t>
            </a:r>
          </a:p>
        </p:txBody>
      </p:sp>
      <p:sp>
        <p:nvSpPr>
          <p:cNvPr id="349" name="4"/>
          <p:cNvSpPr/>
          <p:nvPr/>
        </p:nvSpPr>
        <p:spPr>
          <a:xfrm>
            <a:off x="11606853" y="5573674"/>
            <a:ext cx="1064663" cy="150827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a:t>
            </a:r>
          </a:p>
        </p:txBody>
      </p:sp>
      <p:sp>
        <p:nvSpPr>
          <p:cNvPr id="350" name="5"/>
          <p:cNvSpPr/>
          <p:nvPr/>
        </p:nvSpPr>
        <p:spPr>
          <a:xfrm>
            <a:off x="14937819" y="7060158"/>
            <a:ext cx="783580"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5</a:t>
            </a:r>
          </a:p>
        </p:txBody>
      </p:sp>
      <p:sp>
        <p:nvSpPr>
          <p:cNvPr id="351" name="6"/>
          <p:cNvSpPr/>
          <p:nvPr/>
        </p:nvSpPr>
        <p:spPr>
          <a:xfrm>
            <a:off x="18193094" y="5601880"/>
            <a:ext cx="1049876" cy="150827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a:t>
            </a:r>
          </a:p>
        </p:txBody>
      </p:sp>
      <p:sp>
        <p:nvSpPr>
          <p:cNvPr id="352" name="7"/>
          <p:cNvSpPr/>
          <p:nvPr/>
        </p:nvSpPr>
        <p:spPr>
          <a:xfrm>
            <a:off x="21466119" y="7051632"/>
            <a:ext cx="783580" cy="15149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7</a:t>
            </a:r>
          </a:p>
        </p:txBody>
      </p:sp>
      <p:sp>
        <p:nvSpPr>
          <p:cNvPr id="353" name="Idea Generation"/>
          <p:cNvSpPr/>
          <p:nvPr/>
        </p:nvSpPr>
        <p:spPr>
          <a:xfrm>
            <a:off x="438428" y="9344525"/>
            <a:ext cx="3591405" cy="14235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Idea Generation</a:t>
            </a:r>
          </a:p>
        </p:txBody>
      </p:sp>
      <p:sp>
        <p:nvSpPr>
          <p:cNvPr id="354" name="Idea…"/>
          <p:cNvSpPr/>
          <p:nvPr/>
        </p:nvSpPr>
        <p:spPr>
          <a:xfrm>
            <a:off x="3860055" y="3563779"/>
            <a:ext cx="3591405" cy="14235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Idea</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Screening</a:t>
            </a:r>
          </a:p>
        </p:txBody>
      </p:sp>
      <p:sp>
        <p:nvSpPr>
          <p:cNvPr id="355" name="Concept Development and Testing"/>
          <p:cNvSpPr/>
          <p:nvPr/>
        </p:nvSpPr>
        <p:spPr>
          <a:xfrm>
            <a:off x="6249971" y="9246522"/>
            <a:ext cx="5119385" cy="163245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Concept</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Development and</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Testing</a:t>
            </a:r>
          </a:p>
        </p:txBody>
      </p:sp>
      <p:sp>
        <p:nvSpPr>
          <p:cNvPr id="356" name="Marketing Strategy Development"/>
          <p:cNvSpPr/>
          <p:nvPr/>
        </p:nvSpPr>
        <p:spPr>
          <a:xfrm>
            <a:off x="9880555" y="3719057"/>
            <a:ext cx="4505579" cy="11231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 Development</a:t>
            </a:r>
          </a:p>
        </p:txBody>
      </p:sp>
      <p:sp>
        <p:nvSpPr>
          <p:cNvPr id="357" name="Product Development"/>
          <p:cNvSpPr/>
          <p:nvPr/>
        </p:nvSpPr>
        <p:spPr>
          <a:xfrm>
            <a:off x="13537254" y="9449004"/>
            <a:ext cx="3591405" cy="12276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Development</a:t>
            </a:r>
          </a:p>
        </p:txBody>
      </p:sp>
      <p:sp>
        <p:nvSpPr>
          <p:cNvPr id="358" name="Test Marketing"/>
          <p:cNvSpPr/>
          <p:nvPr/>
        </p:nvSpPr>
        <p:spPr>
          <a:xfrm>
            <a:off x="16462613" y="3719057"/>
            <a:ext cx="4505579" cy="11231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Test Marketing</a:t>
            </a:r>
          </a:p>
        </p:txBody>
      </p:sp>
      <p:sp>
        <p:nvSpPr>
          <p:cNvPr id="359" name="Commercialization"/>
          <p:cNvSpPr/>
          <p:nvPr/>
        </p:nvSpPr>
        <p:spPr>
          <a:xfrm>
            <a:off x="19571530" y="9396404"/>
            <a:ext cx="4505580" cy="112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Commercialization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22</a:t>
            </a:fld>
            <a:endParaRPr/>
          </a:p>
        </p:txBody>
      </p:sp>
      <p:sp>
        <p:nvSpPr>
          <p:cNvPr id="362" name="Hourglass Strateg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Hourglass Strategy</a:t>
            </a:r>
          </a:p>
        </p:txBody>
      </p:sp>
      <p:sp>
        <p:nvSpPr>
          <p:cNvPr id="363" name="Shape"/>
          <p:cNvSpPr/>
          <p:nvPr/>
        </p:nvSpPr>
        <p:spPr>
          <a:xfrm>
            <a:off x="9189585" y="3321460"/>
            <a:ext cx="6008997" cy="960758"/>
          </a:xfrm>
          <a:custGeom>
            <a:avLst/>
            <a:gdLst/>
            <a:ahLst/>
            <a:cxnLst>
              <a:cxn ang="0">
                <a:pos x="wd2" y="hd2"/>
              </a:cxn>
              <a:cxn ang="5400000">
                <a:pos x="wd2" y="hd2"/>
              </a:cxn>
              <a:cxn ang="10800000">
                <a:pos x="wd2" y="hd2"/>
              </a:cxn>
              <a:cxn ang="16200000">
                <a:pos x="wd2" y="hd2"/>
              </a:cxn>
            </a:cxnLst>
            <a:rect l="0" t="0" r="r" b="b"/>
            <a:pathLst>
              <a:path w="21572" h="21600" extrusionOk="0">
                <a:moveTo>
                  <a:pt x="21331" y="0"/>
                </a:moveTo>
                <a:lnTo>
                  <a:pt x="241" y="0"/>
                </a:lnTo>
                <a:cubicBezTo>
                  <a:pt x="98" y="0"/>
                  <a:pt x="-14" y="1117"/>
                  <a:pt x="1" y="2397"/>
                </a:cubicBezTo>
                <a:lnTo>
                  <a:pt x="184" y="17520"/>
                </a:lnTo>
                <a:cubicBezTo>
                  <a:pt x="212" y="19841"/>
                  <a:pt x="430" y="21600"/>
                  <a:pt x="689" y="21600"/>
                </a:cubicBezTo>
                <a:lnTo>
                  <a:pt x="20883" y="21600"/>
                </a:lnTo>
                <a:cubicBezTo>
                  <a:pt x="21142" y="21600"/>
                  <a:pt x="21360" y="19841"/>
                  <a:pt x="21388" y="17520"/>
                </a:cubicBezTo>
                <a:lnTo>
                  <a:pt x="21571" y="2397"/>
                </a:lnTo>
                <a:cubicBezTo>
                  <a:pt x="21586" y="1117"/>
                  <a:pt x="21474" y="0"/>
                  <a:pt x="2133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p:cNvSpPr/>
          <p:nvPr/>
        </p:nvSpPr>
        <p:spPr>
          <a:xfrm>
            <a:off x="9308493" y="4496600"/>
            <a:ext cx="5769913" cy="960773"/>
          </a:xfrm>
          <a:custGeom>
            <a:avLst/>
            <a:gdLst/>
            <a:ahLst/>
            <a:cxnLst>
              <a:cxn ang="0">
                <a:pos x="wd2" y="hd2"/>
              </a:cxn>
              <a:cxn ang="5400000">
                <a:pos x="wd2" y="hd2"/>
              </a:cxn>
              <a:cxn ang="10800000">
                <a:pos x="wd2" y="hd2"/>
              </a:cxn>
              <a:cxn ang="16200000">
                <a:pos x="wd2" y="hd2"/>
              </a:cxn>
            </a:cxnLst>
            <a:rect l="0" t="0" r="r" b="b"/>
            <a:pathLst>
              <a:path w="21540" h="21600" extrusionOk="0">
                <a:moveTo>
                  <a:pt x="21344" y="0"/>
                </a:moveTo>
                <a:lnTo>
                  <a:pt x="196" y="0"/>
                </a:lnTo>
                <a:cubicBezTo>
                  <a:pt x="64" y="0"/>
                  <a:pt x="-30" y="1106"/>
                  <a:pt x="9" y="2192"/>
                </a:cubicBezTo>
                <a:cubicBezTo>
                  <a:pt x="250" y="8934"/>
                  <a:pt x="567" y="14638"/>
                  <a:pt x="927" y="19573"/>
                </a:cubicBezTo>
                <a:cubicBezTo>
                  <a:pt x="1019" y="20842"/>
                  <a:pt x="1182" y="21600"/>
                  <a:pt x="1355" y="21600"/>
                </a:cubicBezTo>
                <a:lnTo>
                  <a:pt x="20185" y="21600"/>
                </a:lnTo>
                <a:cubicBezTo>
                  <a:pt x="20358" y="21600"/>
                  <a:pt x="20521" y="20842"/>
                  <a:pt x="20613" y="19573"/>
                </a:cubicBezTo>
                <a:cubicBezTo>
                  <a:pt x="20973" y="14638"/>
                  <a:pt x="21290" y="8934"/>
                  <a:pt x="21531" y="2192"/>
                </a:cubicBezTo>
                <a:cubicBezTo>
                  <a:pt x="21570" y="1106"/>
                  <a:pt x="21476" y="0"/>
                  <a:pt x="21344"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5" name="Shape"/>
          <p:cNvSpPr/>
          <p:nvPr/>
        </p:nvSpPr>
        <p:spPr>
          <a:xfrm>
            <a:off x="9754399" y="5671739"/>
            <a:ext cx="4875115" cy="960773"/>
          </a:xfrm>
          <a:custGeom>
            <a:avLst/>
            <a:gdLst/>
            <a:ahLst/>
            <a:cxnLst>
              <a:cxn ang="0">
                <a:pos x="wd2" y="hd2"/>
              </a:cxn>
              <a:cxn ang="5400000">
                <a:pos x="wd2" y="hd2"/>
              </a:cxn>
              <a:cxn ang="10800000">
                <a:pos x="wd2" y="hd2"/>
              </a:cxn>
              <a:cxn ang="16200000">
                <a:pos x="wd2" y="hd2"/>
              </a:cxn>
            </a:cxnLst>
            <a:rect l="0" t="0" r="r" b="b"/>
            <a:pathLst>
              <a:path w="21485" h="21600" extrusionOk="0">
                <a:moveTo>
                  <a:pt x="21301" y="0"/>
                </a:moveTo>
                <a:lnTo>
                  <a:pt x="183" y="0"/>
                </a:lnTo>
                <a:cubicBezTo>
                  <a:pt x="27" y="0"/>
                  <a:pt x="-58" y="1345"/>
                  <a:pt x="44" y="2208"/>
                </a:cubicBezTo>
                <a:cubicBezTo>
                  <a:pt x="944" y="9800"/>
                  <a:pt x="1930" y="15301"/>
                  <a:pt x="2741" y="20530"/>
                </a:cubicBezTo>
                <a:cubicBezTo>
                  <a:pt x="2849" y="21222"/>
                  <a:pt x="2987" y="21600"/>
                  <a:pt x="3131" y="21600"/>
                </a:cubicBezTo>
                <a:lnTo>
                  <a:pt x="18353" y="21600"/>
                </a:lnTo>
                <a:cubicBezTo>
                  <a:pt x="18497" y="21600"/>
                  <a:pt x="18635" y="21222"/>
                  <a:pt x="18743" y="20530"/>
                </a:cubicBezTo>
                <a:cubicBezTo>
                  <a:pt x="19554" y="15301"/>
                  <a:pt x="20540" y="9800"/>
                  <a:pt x="21440" y="2208"/>
                </a:cubicBezTo>
                <a:cubicBezTo>
                  <a:pt x="21542" y="1345"/>
                  <a:pt x="21457" y="0"/>
                  <a:pt x="2130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6" name="Shape"/>
          <p:cNvSpPr/>
          <p:nvPr/>
        </p:nvSpPr>
        <p:spPr>
          <a:xfrm>
            <a:off x="8788269" y="2622326"/>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cubicBezTo>
                  <a:pt x="0" y="9670"/>
                  <a:pt x="264" y="0"/>
                  <a:pt x="591" y="0"/>
                </a:cubicBezTo>
                <a:lnTo>
                  <a:pt x="21009" y="0"/>
                </a:lnTo>
                <a:cubicBezTo>
                  <a:pt x="21336" y="0"/>
                  <a:pt x="21600" y="9670"/>
                  <a:pt x="21600"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p:cNvSpPr/>
          <p:nvPr/>
        </p:nvSpPr>
        <p:spPr>
          <a:xfrm>
            <a:off x="8788269" y="2890080"/>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21009" y="21600"/>
                </a:moveTo>
                <a:lnTo>
                  <a:pt x="591" y="21600"/>
                </a:lnTo>
                <a:cubicBezTo>
                  <a:pt x="264" y="21600"/>
                  <a:pt x="0" y="11930"/>
                  <a:pt x="0" y="0"/>
                </a:cubicBezTo>
                <a:lnTo>
                  <a:pt x="21600" y="0"/>
                </a:lnTo>
                <a:cubicBezTo>
                  <a:pt x="21600" y="11930"/>
                  <a:pt x="21336" y="21600"/>
                  <a:pt x="21009"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8" name="Shape"/>
          <p:cNvSpPr/>
          <p:nvPr/>
        </p:nvSpPr>
        <p:spPr>
          <a:xfrm>
            <a:off x="9189585" y="10788805"/>
            <a:ext cx="6008997" cy="960773"/>
          </a:xfrm>
          <a:custGeom>
            <a:avLst/>
            <a:gdLst/>
            <a:ahLst/>
            <a:cxnLst>
              <a:cxn ang="0">
                <a:pos x="wd2" y="hd2"/>
              </a:cxn>
              <a:cxn ang="5400000">
                <a:pos x="wd2" y="hd2"/>
              </a:cxn>
              <a:cxn ang="10800000">
                <a:pos x="wd2" y="hd2"/>
              </a:cxn>
              <a:cxn ang="16200000">
                <a:pos x="wd2" y="hd2"/>
              </a:cxn>
            </a:cxnLst>
            <a:rect l="0" t="0" r="r" b="b"/>
            <a:pathLst>
              <a:path w="21572" h="21600" extrusionOk="0">
                <a:moveTo>
                  <a:pt x="241" y="21600"/>
                </a:moveTo>
                <a:lnTo>
                  <a:pt x="21331" y="21600"/>
                </a:lnTo>
                <a:cubicBezTo>
                  <a:pt x="21474" y="21600"/>
                  <a:pt x="21586" y="20483"/>
                  <a:pt x="21571" y="19203"/>
                </a:cubicBezTo>
                <a:lnTo>
                  <a:pt x="21388" y="4080"/>
                </a:lnTo>
                <a:cubicBezTo>
                  <a:pt x="21360" y="1759"/>
                  <a:pt x="21142" y="0"/>
                  <a:pt x="20883" y="0"/>
                </a:cubicBezTo>
                <a:lnTo>
                  <a:pt x="689" y="0"/>
                </a:lnTo>
                <a:cubicBezTo>
                  <a:pt x="430" y="0"/>
                  <a:pt x="212" y="1759"/>
                  <a:pt x="184" y="4080"/>
                </a:cubicBezTo>
                <a:lnTo>
                  <a:pt x="1" y="19203"/>
                </a:lnTo>
                <a:cubicBezTo>
                  <a:pt x="-14" y="20483"/>
                  <a:pt x="98" y="21600"/>
                  <a:pt x="241"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9" name="Shape"/>
          <p:cNvSpPr/>
          <p:nvPr/>
        </p:nvSpPr>
        <p:spPr>
          <a:xfrm>
            <a:off x="9308493" y="9613666"/>
            <a:ext cx="5769913" cy="960758"/>
          </a:xfrm>
          <a:custGeom>
            <a:avLst/>
            <a:gdLst/>
            <a:ahLst/>
            <a:cxnLst>
              <a:cxn ang="0">
                <a:pos x="wd2" y="hd2"/>
              </a:cxn>
              <a:cxn ang="5400000">
                <a:pos x="wd2" y="hd2"/>
              </a:cxn>
              <a:cxn ang="10800000">
                <a:pos x="wd2" y="hd2"/>
              </a:cxn>
              <a:cxn ang="16200000">
                <a:pos x="wd2" y="hd2"/>
              </a:cxn>
            </a:cxnLst>
            <a:rect l="0" t="0" r="r" b="b"/>
            <a:pathLst>
              <a:path w="21540" h="21600" extrusionOk="0">
                <a:moveTo>
                  <a:pt x="196" y="21600"/>
                </a:moveTo>
                <a:lnTo>
                  <a:pt x="21344" y="21600"/>
                </a:lnTo>
                <a:cubicBezTo>
                  <a:pt x="21476" y="21600"/>
                  <a:pt x="21570" y="20495"/>
                  <a:pt x="21531" y="19408"/>
                </a:cubicBezTo>
                <a:cubicBezTo>
                  <a:pt x="21290" y="12666"/>
                  <a:pt x="20973" y="6962"/>
                  <a:pt x="20613" y="2028"/>
                </a:cubicBezTo>
                <a:cubicBezTo>
                  <a:pt x="20521" y="758"/>
                  <a:pt x="20358" y="0"/>
                  <a:pt x="20185" y="0"/>
                </a:cubicBezTo>
                <a:lnTo>
                  <a:pt x="1355" y="0"/>
                </a:lnTo>
                <a:cubicBezTo>
                  <a:pt x="1182" y="0"/>
                  <a:pt x="1019" y="758"/>
                  <a:pt x="927" y="2028"/>
                </a:cubicBezTo>
                <a:cubicBezTo>
                  <a:pt x="567" y="6962"/>
                  <a:pt x="250" y="12666"/>
                  <a:pt x="9" y="19408"/>
                </a:cubicBezTo>
                <a:cubicBezTo>
                  <a:pt x="-30" y="20495"/>
                  <a:pt x="64" y="21600"/>
                  <a:pt x="196"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p:cNvSpPr/>
          <p:nvPr/>
        </p:nvSpPr>
        <p:spPr>
          <a:xfrm>
            <a:off x="9754399" y="8438525"/>
            <a:ext cx="4875115" cy="960758"/>
          </a:xfrm>
          <a:custGeom>
            <a:avLst/>
            <a:gdLst/>
            <a:ahLst/>
            <a:cxnLst>
              <a:cxn ang="0">
                <a:pos x="wd2" y="hd2"/>
              </a:cxn>
              <a:cxn ang="5400000">
                <a:pos x="wd2" y="hd2"/>
              </a:cxn>
              <a:cxn ang="10800000">
                <a:pos x="wd2" y="hd2"/>
              </a:cxn>
              <a:cxn ang="16200000">
                <a:pos x="wd2" y="hd2"/>
              </a:cxn>
            </a:cxnLst>
            <a:rect l="0" t="0" r="r" b="b"/>
            <a:pathLst>
              <a:path w="21485" h="21600" extrusionOk="0">
                <a:moveTo>
                  <a:pt x="183" y="21600"/>
                </a:moveTo>
                <a:lnTo>
                  <a:pt x="21301" y="21600"/>
                </a:lnTo>
                <a:cubicBezTo>
                  <a:pt x="21457" y="21600"/>
                  <a:pt x="21542" y="20255"/>
                  <a:pt x="21440" y="19393"/>
                </a:cubicBezTo>
                <a:cubicBezTo>
                  <a:pt x="20540" y="11800"/>
                  <a:pt x="19554" y="6299"/>
                  <a:pt x="18743" y="1071"/>
                </a:cubicBezTo>
                <a:cubicBezTo>
                  <a:pt x="18635" y="378"/>
                  <a:pt x="18497" y="0"/>
                  <a:pt x="18353" y="0"/>
                </a:cubicBezTo>
                <a:lnTo>
                  <a:pt x="3131" y="0"/>
                </a:lnTo>
                <a:cubicBezTo>
                  <a:pt x="2987" y="0"/>
                  <a:pt x="2849" y="378"/>
                  <a:pt x="2741" y="1071"/>
                </a:cubicBezTo>
                <a:cubicBezTo>
                  <a:pt x="1930" y="6299"/>
                  <a:pt x="944" y="11800"/>
                  <a:pt x="44" y="19393"/>
                </a:cubicBezTo>
                <a:cubicBezTo>
                  <a:pt x="-58" y="20255"/>
                  <a:pt x="27" y="21600"/>
                  <a:pt x="183"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1" name="Shape"/>
          <p:cNvSpPr/>
          <p:nvPr/>
        </p:nvSpPr>
        <p:spPr>
          <a:xfrm>
            <a:off x="8788269" y="12172198"/>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1600" y="11931"/>
                  <a:pt x="21336" y="21600"/>
                  <a:pt x="21009" y="21600"/>
                </a:cubicBezTo>
                <a:lnTo>
                  <a:pt x="591" y="21600"/>
                </a:lnTo>
                <a:cubicBezTo>
                  <a:pt x="264" y="21600"/>
                  <a:pt x="0" y="11931"/>
                  <a:pt x="0"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2" name="Shape"/>
          <p:cNvSpPr/>
          <p:nvPr/>
        </p:nvSpPr>
        <p:spPr>
          <a:xfrm>
            <a:off x="8788269" y="11904444"/>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397" y="0"/>
                </a:moveTo>
                <a:lnTo>
                  <a:pt x="21203" y="0"/>
                </a:lnTo>
                <a:cubicBezTo>
                  <a:pt x="21422" y="0"/>
                  <a:pt x="21600" y="6503"/>
                  <a:pt x="21600" y="14523"/>
                </a:cubicBezTo>
                <a:lnTo>
                  <a:pt x="21600" y="21600"/>
                </a:lnTo>
                <a:lnTo>
                  <a:pt x="0" y="21600"/>
                </a:lnTo>
                <a:lnTo>
                  <a:pt x="0" y="14523"/>
                </a:lnTo>
                <a:cubicBezTo>
                  <a:pt x="0" y="6503"/>
                  <a:pt x="178" y="0"/>
                  <a:pt x="397"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3" name="Shape"/>
          <p:cNvSpPr/>
          <p:nvPr/>
        </p:nvSpPr>
        <p:spPr>
          <a:xfrm>
            <a:off x="10527304" y="6802253"/>
            <a:ext cx="3329778" cy="1429763"/>
          </a:xfrm>
          <a:custGeom>
            <a:avLst/>
            <a:gdLst/>
            <a:ahLst/>
            <a:cxnLst>
              <a:cxn ang="0">
                <a:pos x="wd2" y="hd2"/>
              </a:cxn>
              <a:cxn ang="5400000">
                <a:pos x="wd2" y="hd2"/>
              </a:cxn>
              <a:cxn ang="10800000">
                <a:pos x="wd2" y="hd2"/>
              </a:cxn>
              <a:cxn ang="16200000">
                <a:pos x="wd2" y="hd2"/>
              </a:cxn>
            </a:cxnLst>
            <a:rect l="0" t="0" r="r" b="b"/>
            <a:pathLst>
              <a:path w="21395" h="21600" extrusionOk="0">
                <a:moveTo>
                  <a:pt x="21333" y="1966"/>
                </a:moveTo>
                <a:cubicBezTo>
                  <a:pt x="21498" y="1124"/>
                  <a:pt x="21317" y="0"/>
                  <a:pt x="21018" y="0"/>
                </a:cubicBezTo>
                <a:lnTo>
                  <a:pt x="633" y="0"/>
                </a:lnTo>
                <a:cubicBezTo>
                  <a:pt x="335" y="0"/>
                  <a:pt x="154" y="1121"/>
                  <a:pt x="318" y="1964"/>
                </a:cubicBezTo>
                <a:cubicBezTo>
                  <a:pt x="995" y="5442"/>
                  <a:pt x="1099" y="8189"/>
                  <a:pt x="1099" y="11118"/>
                </a:cubicBezTo>
                <a:cubicBezTo>
                  <a:pt x="1099" y="13458"/>
                  <a:pt x="671" y="16535"/>
                  <a:pt x="63" y="19634"/>
                </a:cubicBezTo>
                <a:cubicBezTo>
                  <a:pt x="-102" y="20476"/>
                  <a:pt x="79" y="21600"/>
                  <a:pt x="378" y="21600"/>
                </a:cubicBezTo>
                <a:lnTo>
                  <a:pt x="10698" y="21600"/>
                </a:lnTo>
                <a:lnTo>
                  <a:pt x="10698" y="21600"/>
                </a:lnTo>
                <a:lnTo>
                  <a:pt x="20763" y="21600"/>
                </a:lnTo>
                <a:cubicBezTo>
                  <a:pt x="21061" y="21600"/>
                  <a:pt x="21242" y="20479"/>
                  <a:pt x="21078" y="19636"/>
                </a:cubicBezTo>
                <a:cubicBezTo>
                  <a:pt x="20401" y="16158"/>
                  <a:pt x="20297" y="13410"/>
                  <a:pt x="20297" y="10482"/>
                </a:cubicBezTo>
                <a:cubicBezTo>
                  <a:pt x="20297" y="8142"/>
                  <a:pt x="20725" y="5065"/>
                  <a:pt x="21333" y="1966"/>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4" name="Awareness"/>
          <p:cNvSpPr/>
          <p:nvPr/>
        </p:nvSpPr>
        <p:spPr>
          <a:xfrm>
            <a:off x="10960062" y="3549734"/>
            <a:ext cx="2488373"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Awareness</a:t>
            </a:r>
          </a:p>
        </p:txBody>
      </p:sp>
      <p:sp>
        <p:nvSpPr>
          <p:cNvPr id="375" name="Consideration"/>
          <p:cNvSpPr/>
          <p:nvPr/>
        </p:nvSpPr>
        <p:spPr>
          <a:xfrm>
            <a:off x="10595808" y="4718134"/>
            <a:ext cx="321688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Consideration</a:t>
            </a:r>
          </a:p>
        </p:txBody>
      </p:sp>
      <p:sp>
        <p:nvSpPr>
          <p:cNvPr id="376" name="Intent"/>
          <p:cNvSpPr/>
          <p:nvPr/>
        </p:nvSpPr>
        <p:spPr>
          <a:xfrm>
            <a:off x="11504826" y="5861134"/>
            <a:ext cx="1398844"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Intent</a:t>
            </a:r>
          </a:p>
        </p:txBody>
      </p:sp>
      <p:sp>
        <p:nvSpPr>
          <p:cNvPr id="377" name="Support"/>
          <p:cNvSpPr/>
          <p:nvPr/>
        </p:nvSpPr>
        <p:spPr>
          <a:xfrm>
            <a:off x="11266838" y="8642434"/>
            <a:ext cx="187482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Support</a:t>
            </a:r>
          </a:p>
        </p:txBody>
      </p:sp>
      <p:sp>
        <p:nvSpPr>
          <p:cNvPr id="378" name="Loyalty"/>
          <p:cNvSpPr/>
          <p:nvPr/>
        </p:nvSpPr>
        <p:spPr>
          <a:xfrm>
            <a:off x="11389923" y="9823534"/>
            <a:ext cx="1628651"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Loyalty</a:t>
            </a:r>
          </a:p>
        </p:txBody>
      </p:sp>
      <p:sp>
        <p:nvSpPr>
          <p:cNvPr id="379" name="Advocacy"/>
          <p:cNvSpPr/>
          <p:nvPr/>
        </p:nvSpPr>
        <p:spPr>
          <a:xfrm>
            <a:off x="11088558" y="11017334"/>
            <a:ext cx="223138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Advocacy</a:t>
            </a:r>
          </a:p>
        </p:txBody>
      </p:sp>
      <p:sp>
        <p:nvSpPr>
          <p:cNvPr id="380" name="Purchase"/>
          <p:cNvSpPr/>
          <p:nvPr/>
        </p:nvSpPr>
        <p:spPr>
          <a:xfrm>
            <a:off x="11143112" y="7245434"/>
            <a:ext cx="2122273"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Purchase</a:t>
            </a:r>
          </a:p>
        </p:txBody>
      </p:sp>
      <p:sp>
        <p:nvSpPr>
          <p:cNvPr id="381" name="Line"/>
          <p:cNvSpPr/>
          <p:nvPr/>
        </p:nvSpPr>
        <p:spPr>
          <a:xfrm>
            <a:off x="7599522" y="3926598"/>
            <a:ext cx="97297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2" name="Short Description"/>
          <p:cNvSpPr/>
          <p:nvPr/>
        </p:nvSpPr>
        <p:spPr>
          <a:xfrm>
            <a:off x="17067155" y="3563707"/>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3" name="Quisque rutrum. Aenean imperdiet. Etiam ultricies nisi vel augue."/>
          <p:cNvSpPr/>
          <p:nvPr/>
        </p:nvSpPr>
        <p:spPr>
          <a:xfrm>
            <a:off x="17071996" y="4351023"/>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4" name="Short Description"/>
          <p:cNvSpPr/>
          <p:nvPr/>
        </p:nvSpPr>
        <p:spPr>
          <a:xfrm>
            <a:off x="2424055" y="28639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5" name="Quisque rutrum. Aenean imperdiet. Etiam ultricies nisi vel augue."/>
          <p:cNvSpPr/>
          <p:nvPr/>
        </p:nvSpPr>
        <p:spPr>
          <a:xfrm>
            <a:off x="1260496" y="36639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6" name="Line"/>
          <p:cNvSpPr/>
          <p:nvPr/>
        </p:nvSpPr>
        <p:spPr>
          <a:xfrm>
            <a:off x="15435422" y="4967998"/>
            <a:ext cx="89042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Line"/>
          <p:cNvSpPr/>
          <p:nvPr/>
        </p:nvSpPr>
        <p:spPr>
          <a:xfrm>
            <a:off x="7671440" y="6250698"/>
            <a:ext cx="163705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8" name="Short Description"/>
          <p:cNvSpPr/>
          <p:nvPr/>
        </p:nvSpPr>
        <p:spPr>
          <a:xfrm>
            <a:off x="2424055" y="52388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9" name="Quisque rutrum. Aenean imperdiet. Etiam ultricies nisi vel augue."/>
          <p:cNvSpPr/>
          <p:nvPr/>
        </p:nvSpPr>
        <p:spPr>
          <a:xfrm>
            <a:off x="1260496" y="60388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0" name="Short Description"/>
          <p:cNvSpPr/>
          <p:nvPr/>
        </p:nvSpPr>
        <p:spPr>
          <a:xfrm>
            <a:off x="2424055" y="89472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1" name="Quisque rutrum. Aenean imperdiet. Etiam ultricies nisi vel augue."/>
          <p:cNvSpPr/>
          <p:nvPr/>
        </p:nvSpPr>
        <p:spPr>
          <a:xfrm>
            <a:off x="1260496" y="97472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2" name="Line"/>
          <p:cNvSpPr/>
          <p:nvPr/>
        </p:nvSpPr>
        <p:spPr>
          <a:xfrm>
            <a:off x="7777322" y="10086098"/>
            <a:ext cx="101094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3" name="Line"/>
          <p:cNvSpPr/>
          <p:nvPr/>
        </p:nvSpPr>
        <p:spPr>
          <a:xfrm>
            <a:off x="15600522" y="11267198"/>
            <a:ext cx="101255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4" name="Line"/>
          <p:cNvSpPr/>
          <p:nvPr/>
        </p:nvSpPr>
        <p:spPr>
          <a:xfrm>
            <a:off x="14935838" y="8904998"/>
            <a:ext cx="167723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5" name="Short Description"/>
          <p:cNvSpPr/>
          <p:nvPr/>
        </p:nvSpPr>
        <p:spPr>
          <a:xfrm>
            <a:off x="17067155" y="75756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6" name="Quisque rutrum. Aenean imperdiet. Etiam ultricies nisi vel augue."/>
          <p:cNvSpPr/>
          <p:nvPr/>
        </p:nvSpPr>
        <p:spPr>
          <a:xfrm>
            <a:off x="17071996" y="83756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7" name="Short Description"/>
          <p:cNvSpPr/>
          <p:nvPr/>
        </p:nvSpPr>
        <p:spPr>
          <a:xfrm>
            <a:off x="17067155" y="99505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8" name="Quisque rutrum. Aenean imperdiet. Etiam ultricies nisi vel augue."/>
          <p:cNvSpPr/>
          <p:nvPr/>
        </p:nvSpPr>
        <p:spPr>
          <a:xfrm>
            <a:off x="17071996" y="107505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23</a:t>
            </a:fld>
            <a:endParaRPr/>
          </a:p>
        </p:txBody>
      </p:sp>
      <p:sp>
        <p:nvSpPr>
          <p:cNvPr id="401" name="3C marketing strategy"/>
          <p:cNvSpPr/>
          <p:nvPr/>
        </p:nvSpPr>
        <p:spPr>
          <a:xfrm>
            <a:off x="6496358" y="420985"/>
            <a:ext cx="11379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3C marketing strategy</a:t>
            </a:r>
          </a:p>
        </p:txBody>
      </p:sp>
      <p:sp>
        <p:nvSpPr>
          <p:cNvPr id="402" name="Arrow"/>
          <p:cNvSpPr/>
          <p:nvPr/>
        </p:nvSpPr>
        <p:spPr>
          <a:xfrm rot="14075228" flipH="1">
            <a:off x="18860760" y="6531292"/>
            <a:ext cx="1160787" cy="1160908"/>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3" name="Arrow"/>
          <p:cNvSpPr/>
          <p:nvPr/>
        </p:nvSpPr>
        <p:spPr>
          <a:xfrm rot="3299361" flipH="1">
            <a:off x="19917305" y="6751818"/>
            <a:ext cx="1160785" cy="1160911"/>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4" name="Arrow"/>
          <p:cNvSpPr/>
          <p:nvPr/>
        </p:nvSpPr>
        <p:spPr>
          <a:xfrm rot="18416422" flipH="1">
            <a:off x="15190116" y="6600187"/>
            <a:ext cx="1207236" cy="1207335"/>
          </a:xfrm>
          <a:prstGeom prst="rightArrow">
            <a:avLst>
              <a:gd name="adj1" fmla="val 32000"/>
              <a:gd name="adj2" fmla="val 46288"/>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5" name="Arrow"/>
          <p:cNvSpPr/>
          <p:nvPr/>
        </p:nvSpPr>
        <p:spPr>
          <a:xfrm rot="7555098" flipH="1">
            <a:off x="14117307" y="6789903"/>
            <a:ext cx="1160797" cy="1160905"/>
          </a:xfrm>
          <a:prstGeom prst="rightArrow">
            <a:avLst>
              <a:gd name="adj1" fmla="val 32000"/>
              <a:gd name="adj2" fmla="val 48139"/>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6" name="Arrow"/>
          <p:cNvSpPr/>
          <p:nvPr/>
        </p:nvSpPr>
        <p:spPr>
          <a:xfrm rot="41096" flipH="1">
            <a:off x="17338268" y="9239182"/>
            <a:ext cx="1161033" cy="1160664"/>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7" name="Arrow"/>
          <p:cNvSpPr/>
          <p:nvPr/>
        </p:nvSpPr>
        <p:spPr>
          <a:xfrm rot="10865184" flipH="1">
            <a:off x="16537652" y="9962797"/>
            <a:ext cx="1161033" cy="1160663"/>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Company"/>
          <p:cNvSpPr/>
          <p:nvPr/>
        </p:nvSpPr>
        <p:spPr>
          <a:xfrm>
            <a:off x="12320718" y="9607354"/>
            <a:ext cx="2809697"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Company</a:t>
            </a:r>
          </a:p>
        </p:txBody>
      </p:sp>
      <p:sp>
        <p:nvSpPr>
          <p:cNvPr id="409" name="Competition"/>
          <p:cNvSpPr/>
          <p:nvPr/>
        </p:nvSpPr>
        <p:spPr>
          <a:xfrm>
            <a:off x="19780346" y="9607354"/>
            <a:ext cx="3030293"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Competition</a:t>
            </a:r>
          </a:p>
        </p:txBody>
      </p:sp>
      <p:sp>
        <p:nvSpPr>
          <p:cNvPr id="410" name="Customer"/>
          <p:cNvSpPr/>
          <p:nvPr/>
        </p:nvSpPr>
        <p:spPr>
          <a:xfrm>
            <a:off x="16117293" y="4651324"/>
            <a:ext cx="2809697"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a:t>
            </a:r>
          </a:p>
        </p:txBody>
      </p:sp>
      <p:sp>
        <p:nvSpPr>
          <p:cNvPr id="411" name="Shape"/>
          <p:cNvSpPr/>
          <p:nvPr/>
        </p:nvSpPr>
        <p:spPr>
          <a:xfrm>
            <a:off x="15621362" y="2997200"/>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p:cNvSpPr/>
          <p:nvPr/>
        </p:nvSpPr>
        <p:spPr>
          <a:xfrm>
            <a:off x="19394716" y="7953229"/>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p:cNvSpPr/>
          <p:nvPr/>
        </p:nvSpPr>
        <p:spPr>
          <a:xfrm>
            <a:off x="11836400" y="7953229"/>
            <a:ext cx="3808183"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Write Your Headline Here"/>
          <p:cNvSpPr/>
          <p:nvPr/>
        </p:nvSpPr>
        <p:spPr>
          <a:xfrm>
            <a:off x="925661" y="361001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16"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24</a:t>
            </a:fld>
            <a:endParaRPr/>
          </a:p>
        </p:txBody>
      </p:sp>
      <p:sp>
        <p:nvSpPr>
          <p:cNvPr id="419" name="SMART Objectiv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SMART Objectives</a:t>
            </a:r>
          </a:p>
        </p:txBody>
      </p:sp>
      <p:sp>
        <p:nvSpPr>
          <p:cNvPr id="420" name="Circle"/>
          <p:cNvSpPr/>
          <p:nvPr/>
        </p:nvSpPr>
        <p:spPr>
          <a:xfrm rot="10800000">
            <a:off x="1876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1" name="S"/>
          <p:cNvSpPr/>
          <p:nvPr/>
        </p:nvSpPr>
        <p:spPr>
          <a:xfrm>
            <a:off x="2533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t>
            </a:r>
          </a:p>
        </p:txBody>
      </p:sp>
      <p:sp>
        <p:nvSpPr>
          <p:cNvPr id="422" name="Circle"/>
          <p:cNvSpPr/>
          <p:nvPr/>
        </p:nvSpPr>
        <p:spPr>
          <a:xfrm rot="10800000">
            <a:off x="6194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m"/>
          <p:cNvSpPr/>
          <p:nvPr/>
        </p:nvSpPr>
        <p:spPr>
          <a:xfrm>
            <a:off x="6851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
            </a:r>
          </a:p>
        </p:txBody>
      </p:sp>
      <p:sp>
        <p:nvSpPr>
          <p:cNvPr id="424" name="Circle"/>
          <p:cNvSpPr/>
          <p:nvPr/>
        </p:nvSpPr>
        <p:spPr>
          <a:xfrm rot="10800000">
            <a:off x="10512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5" name="a"/>
          <p:cNvSpPr/>
          <p:nvPr/>
        </p:nvSpPr>
        <p:spPr>
          <a:xfrm>
            <a:off x="11169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a:t>
            </a:r>
          </a:p>
        </p:txBody>
      </p:sp>
      <p:sp>
        <p:nvSpPr>
          <p:cNvPr id="426" name="Circle"/>
          <p:cNvSpPr/>
          <p:nvPr/>
        </p:nvSpPr>
        <p:spPr>
          <a:xfrm rot="10800000">
            <a:off x="14836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7" name="r"/>
          <p:cNvSpPr/>
          <p:nvPr/>
        </p:nvSpPr>
        <p:spPr>
          <a:xfrm>
            <a:off x="15487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a:t>
            </a:r>
          </a:p>
        </p:txBody>
      </p:sp>
      <p:sp>
        <p:nvSpPr>
          <p:cNvPr id="428" name="Circle"/>
          <p:cNvSpPr/>
          <p:nvPr/>
        </p:nvSpPr>
        <p:spPr>
          <a:xfrm rot="10800000">
            <a:off x="19154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9" name="t"/>
          <p:cNvSpPr/>
          <p:nvPr/>
        </p:nvSpPr>
        <p:spPr>
          <a:xfrm>
            <a:off x="19805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t>
            </a:r>
          </a:p>
        </p:txBody>
      </p:sp>
      <p:sp>
        <p:nvSpPr>
          <p:cNvPr id="430" name="Specific"/>
          <p:cNvSpPr/>
          <p:nvPr/>
        </p:nvSpPr>
        <p:spPr>
          <a:xfrm>
            <a:off x="1736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Specific</a:t>
            </a:r>
          </a:p>
        </p:txBody>
      </p:sp>
      <p:sp>
        <p:nvSpPr>
          <p:cNvPr id="431" name="Measurable"/>
          <p:cNvSpPr/>
          <p:nvPr/>
        </p:nvSpPr>
        <p:spPr>
          <a:xfrm>
            <a:off x="6054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Measurable</a:t>
            </a:r>
          </a:p>
        </p:txBody>
      </p:sp>
      <p:sp>
        <p:nvSpPr>
          <p:cNvPr id="432" name="Assignable"/>
          <p:cNvSpPr/>
          <p:nvPr/>
        </p:nvSpPr>
        <p:spPr>
          <a:xfrm>
            <a:off x="10372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Assignable</a:t>
            </a:r>
          </a:p>
        </p:txBody>
      </p:sp>
      <p:sp>
        <p:nvSpPr>
          <p:cNvPr id="433" name="Realistic"/>
          <p:cNvSpPr/>
          <p:nvPr/>
        </p:nvSpPr>
        <p:spPr>
          <a:xfrm>
            <a:off x="14690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Realistic</a:t>
            </a:r>
          </a:p>
        </p:txBody>
      </p:sp>
      <p:sp>
        <p:nvSpPr>
          <p:cNvPr id="434" name="Time related"/>
          <p:cNvSpPr/>
          <p:nvPr/>
        </p:nvSpPr>
        <p:spPr>
          <a:xfrm>
            <a:off x="19008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 related</a:t>
            </a:r>
          </a:p>
        </p:txBody>
      </p:sp>
      <p:sp>
        <p:nvSpPr>
          <p:cNvPr id="435" name="Nam quam nunc, blandit vel, luctus pulvinar, hendrerit id, lorem. Maecenas nec odio et ante tincidunt tempus."/>
          <p:cNvSpPr/>
          <p:nvPr/>
        </p:nvSpPr>
        <p:spPr>
          <a:xfrm>
            <a:off x="1616096" y="7854950"/>
            <a:ext cx="3568701" cy="4140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6" name="Nam quam nunc, blandit vel, luctus pulvinar, hendrerit id, lorem. Maecenas nec odio et ante tincidunt tempus."/>
          <p:cNvSpPr/>
          <p:nvPr/>
        </p:nvSpPr>
        <p:spPr>
          <a:xfrm>
            <a:off x="5934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7" name="Nam quam nunc, blandit vel, luctus pulvinar, hendrerit id, lorem. Maecenas nec odio et ante tincidunt tempus."/>
          <p:cNvSpPr/>
          <p:nvPr/>
        </p:nvSpPr>
        <p:spPr>
          <a:xfrm>
            <a:off x="10252096" y="7854950"/>
            <a:ext cx="3568701" cy="4140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8" name="Nam quam nunc, blandit vel, luctus pulvinar, hendrerit id, lorem. Maecenas nec odio et ante tincidunt tempus."/>
          <p:cNvSpPr/>
          <p:nvPr/>
        </p:nvSpPr>
        <p:spPr>
          <a:xfrm>
            <a:off x="14570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9" name="Nam quam nunc, blandit vel, luctus pulvinar, hendrerit id, lorem. Maecenas nec odio et ante tincidunt tempus."/>
          <p:cNvSpPr/>
          <p:nvPr/>
        </p:nvSpPr>
        <p:spPr>
          <a:xfrm>
            <a:off x="18888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25</a:t>
            </a:fld>
            <a:endParaRPr/>
          </a:p>
        </p:txBody>
      </p:sp>
      <p:sp>
        <p:nvSpPr>
          <p:cNvPr id="442"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43" name="Shape"/>
          <p:cNvSpPr/>
          <p:nvPr/>
        </p:nvSpPr>
        <p:spPr>
          <a:xfrm>
            <a:off x="6604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4" name="Attention"/>
          <p:cNvSpPr/>
          <p:nvPr/>
        </p:nvSpPr>
        <p:spPr>
          <a:xfrm>
            <a:off x="15697200" y="3653135"/>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Attention</a:t>
            </a:r>
          </a:p>
        </p:txBody>
      </p:sp>
      <p:sp>
        <p:nvSpPr>
          <p:cNvPr id="445"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26</a:t>
            </a:fld>
            <a:endParaRPr/>
          </a:p>
        </p:txBody>
      </p:sp>
      <p:sp>
        <p:nvSpPr>
          <p:cNvPr id="449"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0" name="Shape"/>
          <p:cNvSpPr/>
          <p:nvPr/>
        </p:nvSpPr>
        <p:spPr>
          <a:xfrm>
            <a:off x="17618397" y="3390900"/>
            <a:ext cx="2396810" cy="80771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1" name="Interest"/>
          <p:cNvSpPr/>
          <p:nvPr/>
        </p:nvSpPr>
        <p:spPr>
          <a:xfrm>
            <a:off x="765196" y="3467100"/>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Interest</a:t>
            </a:r>
          </a:p>
        </p:txBody>
      </p:sp>
      <p:sp>
        <p:nvSpPr>
          <p:cNvPr id="452"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651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27</a:t>
            </a:fld>
            <a:endParaRPr/>
          </a:p>
        </p:txBody>
      </p:sp>
      <p:sp>
        <p:nvSpPr>
          <p:cNvPr id="456"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7" name="Shape"/>
          <p:cNvSpPr/>
          <p:nvPr/>
        </p:nvSpPr>
        <p:spPr>
          <a:xfrm>
            <a:off x="1951826" y="3416300"/>
            <a:ext cx="7881867" cy="8077199"/>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Desire"/>
          <p:cNvSpPr/>
          <p:nvPr/>
        </p:nvSpPr>
        <p:spPr>
          <a:xfrm>
            <a:off x="15684500" y="3477220"/>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Desire</a:t>
            </a:r>
          </a:p>
        </p:txBody>
      </p:sp>
      <p:sp>
        <p:nvSpPr>
          <p:cNvPr id="459"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28</a:t>
            </a:fld>
            <a:endParaRPr dirty="0"/>
          </a:p>
        </p:txBody>
      </p:sp>
      <p:sp>
        <p:nvSpPr>
          <p:cNvPr id="463"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64" name="Shape"/>
          <p:cNvSpPr/>
          <p:nvPr/>
        </p:nvSpPr>
        <p:spPr>
          <a:xfrm>
            <a:off x="136906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Action"/>
          <p:cNvSpPr/>
          <p:nvPr/>
        </p:nvSpPr>
        <p:spPr>
          <a:xfrm>
            <a:off x="868511" y="3443585"/>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Action</a:t>
            </a:r>
          </a:p>
        </p:txBody>
      </p:sp>
      <p:sp>
        <p:nvSpPr>
          <p:cNvPr id="466"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905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Market analysis"/>
          <p:cNvSpPr/>
          <p:nvPr/>
        </p:nvSpPr>
        <p:spPr>
          <a:xfrm>
            <a:off x="7760844" y="6297652"/>
            <a:ext cx="8847343"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a:t>
            </a:r>
            <a:r>
              <a:rPr dirty="0">
                <a:solidFill>
                  <a:srgbClr val="00CFDC"/>
                </a:solidFill>
                <a:latin typeface="Montserrat"/>
                <a:ea typeface="Montserrat"/>
                <a:cs typeface="Montserrat"/>
              </a:rPr>
              <a:t> </a:t>
            </a:r>
            <a:r>
              <a:rPr dirty="0">
                <a:solidFill>
                  <a:schemeClr val="accent6"/>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
        <p:nvSpPr>
          <p:cNvPr id="53" name="Executive Summar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Executive Summary</a:t>
            </a:r>
          </a:p>
        </p:txBody>
      </p:sp>
      <p:sp>
        <p:nvSpPr>
          <p:cNvPr id="54" name="Your…"/>
          <p:cNvSpPr/>
          <p:nvPr/>
        </p:nvSpPr>
        <p:spPr>
          <a:xfrm>
            <a:off x="8367861" y="4168787"/>
            <a:ext cx="7620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Your</a:t>
            </a:r>
          </a:p>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Big Idea Here</a:t>
            </a:r>
          </a:p>
        </p:txBody>
      </p:sp>
      <p:sp>
        <p:nvSpPr>
          <p:cNvPr id="5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2597150" y="7645400"/>
            <a:ext cx="191643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56" name="Line"/>
          <p:cNvSpPr/>
          <p:nvPr/>
        </p:nvSpPr>
        <p:spPr>
          <a:xfrm>
            <a:off x="11582400" y="67119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Market Defini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Definition</a:t>
            </a:r>
          </a:p>
        </p:txBody>
      </p:sp>
      <p:sp>
        <p:nvSpPr>
          <p:cNvPr id="472" name="Potential Market"/>
          <p:cNvSpPr/>
          <p:nvPr/>
        </p:nvSpPr>
        <p:spPr>
          <a:xfrm>
            <a:off x="9746057" y="4648310"/>
            <a:ext cx="31750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 Market</a:t>
            </a:r>
          </a:p>
        </p:txBody>
      </p:sp>
      <p:sp>
        <p:nvSpPr>
          <p:cNvPr id="473" name="Available Market"/>
          <p:cNvSpPr/>
          <p:nvPr/>
        </p:nvSpPr>
        <p:spPr>
          <a:xfrm>
            <a:off x="8196657" y="6578710"/>
            <a:ext cx="28702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Available Market</a:t>
            </a:r>
          </a:p>
        </p:txBody>
      </p:sp>
      <p:sp>
        <p:nvSpPr>
          <p:cNvPr id="474" name="Line"/>
          <p:cNvSpPr/>
          <p:nvPr/>
        </p:nvSpPr>
        <p:spPr>
          <a:xfrm flipH="1">
            <a:off x="1481222" y="2983706"/>
            <a:ext cx="8884556" cy="8758961"/>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5" name="Target Market"/>
          <p:cNvSpPr/>
          <p:nvPr/>
        </p:nvSpPr>
        <p:spPr>
          <a:xfrm>
            <a:off x="6355157" y="8509110"/>
            <a:ext cx="26162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Market</a:t>
            </a:r>
          </a:p>
        </p:txBody>
      </p:sp>
      <p:sp>
        <p:nvSpPr>
          <p:cNvPr id="476" name="Penetrated Market"/>
          <p:cNvSpPr/>
          <p:nvPr/>
        </p:nvSpPr>
        <p:spPr>
          <a:xfrm>
            <a:off x="4221557" y="10439510"/>
            <a:ext cx="34417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Penetrated Market</a:t>
            </a:r>
          </a:p>
        </p:txBody>
      </p:sp>
      <p:sp>
        <p:nvSpPr>
          <p:cNvPr id="477" name="Circle"/>
          <p:cNvSpPr/>
          <p:nvPr/>
        </p:nvSpPr>
        <p:spPr>
          <a:xfrm>
            <a:off x="4171950" y="7791450"/>
            <a:ext cx="1308100" cy="1308100"/>
          </a:xfrm>
          <a:prstGeom prst="ellipse">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8" name="Circle"/>
          <p:cNvSpPr/>
          <p:nvPr/>
        </p:nvSpPr>
        <p:spPr>
          <a:xfrm>
            <a:off x="1993900" y="95758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9" name="Circle"/>
          <p:cNvSpPr/>
          <p:nvPr/>
        </p:nvSpPr>
        <p:spPr>
          <a:xfrm>
            <a:off x="6019800" y="55880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0" name="Circle"/>
          <p:cNvSpPr/>
          <p:nvPr/>
        </p:nvSpPr>
        <p:spPr>
          <a:xfrm>
            <a:off x="8216900" y="4000500"/>
            <a:ext cx="1092200" cy="10922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1" name="Write Your Headline Here"/>
          <p:cNvSpPr/>
          <p:nvPr/>
        </p:nvSpPr>
        <p:spPr>
          <a:xfrm>
            <a:off x="14006661" y="3930785"/>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82"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83"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Market Siz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Size</a:t>
            </a:r>
          </a:p>
        </p:txBody>
      </p:sp>
      <p:sp>
        <p:nvSpPr>
          <p:cNvPr id="486" name="Local…"/>
          <p:cNvSpPr/>
          <p:nvPr/>
        </p:nvSpPr>
        <p:spPr>
          <a:xfrm>
            <a:off x="2295199" y="5078418"/>
            <a:ext cx="2601942"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Local</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Companies</a:t>
            </a:r>
          </a:p>
        </p:txBody>
      </p:sp>
      <p:sp>
        <p:nvSpPr>
          <p:cNvPr id="487" name="Rectangle"/>
          <p:cNvSpPr/>
          <p:nvPr/>
        </p:nvSpPr>
        <p:spPr>
          <a:xfrm>
            <a:off x="1246728" y="5167318"/>
            <a:ext cx="762001" cy="685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88" name="1"/>
          <p:cNvSpPr/>
          <p:nvPr/>
        </p:nvSpPr>
        <p:spPr>
          <a:xfrm>
            <a:off x="1537904" y="5248771"/>
            <a:ext cx="17866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489" name="Startups"/>
          <p:cNvSpPr/>
          <p:nvPr/>
        </p:nvSpPr>
        <p:spPr>
          <a:xfrm>
            <a:off x="2295199" y="8703617"/>
            <a:ext cx="194776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Startups </a:t>
            </a:r>
          </a:p>
        </p:txBody>
      </p:sp>
      <p:sp>
        <p:nvSpPr>
          <p:cNvPr id="490" name="Rectangle"/>
          <p:cNvSpPr/>
          <p:nvPr/>
        </p:nvSpPr>
        <p:spPr>
          <a:xfrm>
            <a:off x="1246728" y="8594676"/>
            <a:ext cx="762001" cy="685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1" name="3"/>
          <p:cNvSpPr/>
          <p:nvPr/>
        </p:nvSpPr>
        <p:spPr>
          <a:xfrm>
            <a:off x="1537904" y="8632051"/>
            <a:ext cx="24883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492" name="Rectangle"/>
          <p:cNvSpPr/>
          <p:nvPr/>
        </p:nvSpPr>
        <p:spPr>
          <a:xfrm>
            <a:off x="6453728" y="5191076"/>
            <a:ext cx="762001" cy="685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3" name="2"/>
          <p:cNvSpPr/>
          <p:nvPr/>
        </p:nvSpPr>
        <p:spPr>
          <a:xfrm>
            <a:off x="6706804" y="5228451"/>
            <a:ext cx="27145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a:t>
            </a:r>
          </a:p>
        </p:txBody>
      </p:sp>
      <p:sp>
        <p:nvSpPr>
          <p:cNvPr id="494" name="Hi-End…"/>
          <p:cNvSpPr/>
          <p:nvPr/>
        </p:nvSpPr>
        <p:spPr>
          <a:xfrm>
            <a:off x="7502199" y="8501068"/>
            <a:ext cx="2977737"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Hi-End </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Corporations</a:t>
            </a:r>
          </a:p>
        </p:txBody>
      </p:sp>
      <p:sp>
        <p:nvSpPr>
          <p:cNvPr id="495" name="Rectangle"/>
          <p:cNvSpPr/>
          <p:nvPr/>
        </p:nvSpPr>
        <p:spPr>
          <a:xfrm>
            <a:off x="6453728" y="8594676"/>
            <a:ext cx="762001" cy="685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6" name="4"/>
          <p:cNvSpPr/>
          <p:nvPr/>
        </p:nvSpPr>
        <p:spPr>
          <a:xfrm>
            <a:off x="6694104" y="8632051"/>
            <a:ext cx="28212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4</a:t>
            </a:r>
          </a:p>
        </p:txBody>
      </p:sp>
      <p:graphicFrame>
        <p:nvGraphicFramePr>
          <p:cNvPr id="497" name="2D Pie Chart"/>
          <p:cNvGraphicFramePr/>
          <p:nvPr>
            <p:extLst>
              <p:ext uri="{D42A27DB-BD31-4B8C-83A1-F6EECF244321}">
                <p14:modId xmlns:p14="http://schemas.microsoft.com/office/powerpoint/2010/main" val="2899604271"/>
              </p:ext>
            </p:extLst>
          </p:nvPr>
        </p:nvGraphicFramePr>
        <p:xfrm>
          <a:off x="9520189" y="-916831"/>
          <a:ext cx="16461169" cy="16461169"/>
        </p:xfrm>
        <a:graphic>
          <a:graphicData uri="http://schemas.openxmlformats.org/drawingml/2006/chart">
            <c:chart xmlns:c="http://schemas.openxmlformats.org/drawingml/2006/chart" xmlns:r="http://schemas.openxmlformats.org/officeDocument/2006/relationships" r:id="rId2"/>
          </a:graphicData>
        </a:graphic>
      </p:graphicFrame>
      <p:sp>
        <p:nvSpPr>
          <p:cNvPr id="498" name="Circle"/>
          <p:cNvSpPr/>
          <p:nvPr/>
        </p:nvSpPr>
        <p:spPr>
          <a:xfrm>
            <a:off x="15325238" y="4885839"/>
            <a:ext cx="4855831" cy="4855830"/>
          </a:xfrm>
          <a:prstGeom prst="ellipse">
            <a:avLst/>
          </a:prstGeom>
          <a:solidFill>
            <a:schemeClr val="accent4"/>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499" name="35%"/>
          <p:cNvSpPr/>
          <p:nvPr/>
        </p:nvSpPr>
        <p:spPr>
          <a:xfrm>
            <a:off x="13246053" y="6877160"/>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35%</a:t>
            </a:r>
          </a:p>
        </p:txBody>
      </p:sp>
      <p:sp>
        <p:nvSpPr>
          <p:cNvPr id="500" name="20%"/>
          <p:cNvSpPr/>
          <p:nvPr/>
        </p:nvSpPr>
        <p:spPr>
          <a:xfrm>
            <a:off x="18290133" y="3381116"/>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1" name="60%"/>
          <p:cNvSpPr/>
          <p:nvPr/>
        </p:nvSpPr>
        <p:spPr>
          <a:xfrm>
            <a:off x="19610232" y="9292983"/>
            <a:ext cx="1909763" cy="843849"/>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sp>
        <p:nvSpPr>
          <p:cNvPr id="502" name="Shares of…"/>
          <p:cNvSpPr/>
          <p:nvPr/>
        </p:nvSpPr>
        <p:spPr>
          <a:xfrm>
            <a:off x="16429900" y="6843718"/>
            <a:ext cx="2641749"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Shares of </a:t>
            </a:r>
          </a:p>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p:txBody>
      </p:sp>
      <p:sp>
        <p:nvSpPr>
          <p:cNvPr id="503" name="20%"/>
          <p:cNvSpPr/>
          <p:nvPr/>
        </p:nvSpPr>
        <p:spPr>
          <a:xfrm>
            <a:off x="15788233" y="3381116"/>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4" name="Freelance…"/>
          <p:cNvSpPr/>
          <p:nvPr/>
        </p:nvSpPr>
        <p:spPr>
          <a:xfrm>
            <a:off x="7502199" y="5065718"/>
            <a:ext cx="2234919"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Freelance</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Workers</a:t>
            </a:r>
          </a:p>
        </p:txBody>
      </p:sp>
      <p:sp>
        <p:nvSpPr>
          <p:cNvPr id="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31</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 name="Market Segmenta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Segmentation</a:t>
            </a:r>
          </a:p>
        </p:txBody>
      </p:sp>
      <p:sp>
        <p:nvSpPr>
          <p:cNvPr id="507" name="Rounded Rectangle"/>
          <p:cNvSpPr/>
          <p:nvPr/>
        </p:nvSpPr>
        <p:spPr>
          <a:xfrm>
            <a:off x="859735" y="1873736"/>
            <a:ext cx="4569586" cy="1598027"/>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08" name="Market Segmentation"/>
          <p:cNvSpPr/>
          <p:nvPr/>
        </p:nvSpPr>
        <p:spPr>
          <a:xfrm>
            <a:off x="1260157" y="2164393"/>
            <a:ext cx="37338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Market Segmentation</a:t>
            </a:r>
          </a:p>
        </p:txBody>
      </p:sp>
      <p:sp>
        <p:nvSpPr>
          <p:cNvPr id="509" name="Rounded Rectangle"/>
          <p:cNvSpPr/>
          <p:nvPr/>
        </p:nvSpPr>
        <p:spPr>
          <a:xfrm>
            <a:off x="4430851" y="3977192"/>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0" name="Geographic"/>
          <p:cNvSpPr/>
          <p:nvPr/>
        </p:nvSpPr>
        <p:spPr>
          <a:xfrm>
            <a:off x="5237672" y="4471049"/>
            <a:ext cx="29972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Geographic</a:t>
            </a:r>
          </a:p>
        </p:txBody>
      </p:sp>
      <p:sp>
        <p:nvSpPr>
          <p:cNvPr id="511" name="Rounded Rectangle"/>
          <p:cNvSpPr/>
          <p:nvPr/>
        </p:nvSpPr>
        <p:spPr>
          <a:xfrm>
            <a:off x="4430851" y="6253951"/>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2" name="Demographic"/>
          <p:cNvSpPr/>
          <p:nvPr/>
        </p:nvSpPr>
        <p:spPr>
          <a:xfrm>
            <a:off x="5326572" y="6735108"/>
            <a:ext cx="28067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Demographic</a:t>
            </a:r>
          </a:p>
        </p:txBody>
      </p:sp>
      <p:sp>
        <p:nvSpPr>
          <p:cNvPr id="513" name="Rounded Rectangle"/>
          <p:cNvSpPr/>
          <p:nvPr/>
        </p:nvSpPr>
        <p:spPr>
          <a:xfrm>
            <a:off x="4430851" y="85307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4" name="Psycographic"/>
          <p:cNvSpPr/>
          <p:nvPr/>
        </p:nvSpPr>
        <p:spPr>
          <a:xfrm>
            <a:off x="5224972" y="8999166"/>
            <a:ext cx="29972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lang="en-US" dirty="0">
                <a:solidFill>
                  <a:schemeClr val="bg1"/>
                </a:solidFill>
                <a:latin typeface="Montserrat"/>
                <a:ea typeface="Montserrat"/>
                <a:cs typeface="Montserrat"/>
              </a:rPr>
              <a:t>Psychographic</a:t>
            </a:r>
            <a:endParaRPr dirty="0">
              <a:solidFill>
                <a:schemeClr val="bg1"/>
              </a:solidFill>
              <a:latin typeface="Montserrat"/>
              <a:ea typeface="Montserrat"/>
              <a:cs typeface="Montserrat"/>
            </a:endParaRPr>
          </a:p>
        </p:txBody>
      </p:sp>
      <p:sp>
        <p:nvSpPr>
          <p:cNvPr id="515" name="Line"/>
          <p:cNvSpPr/>
          <p:nvPr/>
        </p:nvSpPr>
        <p:spPr>
          <a:xfrm>
            <a:off x="3181431" y="47715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6" name="Line"/>
          <p:cNvSpPr/>
          <p:nvPr/>
        </p:nvSpPr>
        <p:spPr>
          <a:xfrm>
            <a:off x="3181431" y="70829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7" name="Rounded Rectangle"/>
          <p:cNvSpPr/>
          <p:nvPr/>
        </p:nvSpPr>
        <p:spPr>
          <a:xfrm>
            <a:off x="4430851" y="108040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8" name="Behavioral"/>
          <p:cNvSpPr/>
          <p:nvPr/>
        </p:nvSpPr>
        <p:spPr>
          <a:xfrm>
            <a:off x="5644072" y="11283070"/>
            <a:ext cx="2174596" cy="60109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Behavioral</a:t>
            </a:r>
          </a:p>
        </p:txBody>
      </p:sp>
      <p:sp>
        <p:nvSpPr>
          <p:cNvPr id="519" name="Line"/>
          <p:cNvSpPr/>
          <p:nvPr/>
        </p:nvSpPr>
        <p:spPr>
          <a:xfrm flipH="1">
            <a:off x="3160532" y="3446217"/>
            <a:ext cx="9" cy="8205896"/>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0" name="Line"/>
          <p:cNvSpPr/>
          <p:nvPr/>
        </p:nvSpPr>
        <p:spPr>
          <a:xfrm>
            <a:off x="3181431" y="9330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1" name="Line"/>
          <p:cNvSpPr/>
          <p:nvPr/>
        </p:nvSpPr>
        <p:spPr>
          <a:xfrm>
            <a:off x="3181431" y="11616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2" name="Line"/>
          <p:cNvSpPr/>
          <p:nvPr/>
        </p:nvSpPr>
        <p:spPr>
          <a:xfrm flipH="1">
            <a:off x="9470221" y="46551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3" name="Line"/>
          <p:cNvSpPr/>
          <p:nvPr/>
        </p:nvSpPr>
        <p:spPr>
          <a:xfrm flipH="1">
            <a:off x="9470221" y="70300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4" name="Line"/>
          <p:cNvSpPr/>
          <p:nvPr/>
        </p:nvSpPr>
        <p:spPr>
          <a:xfrm flipH="1">
            <a:off x="9470221" y="92144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5" name="Line"/>
          <p:cNvSpPr/>
          <p:nvPr/>
        </p:nvSpPr>
        <p:spPr>
          <a:xfrm flipH="1">
            <a:off x="9470220" y="11602098"/>
            <a:ext cx="1288921"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6" name="Lorem ipsum dolor sit amet, consectetuer adipiscing elit. Aenean commodo ligula eget dolor. Aenean massa. Cum sociis natoque penatibus et magnis dis parturient montes, nascetur ridiculus mus."/>
          <p:cNvSpPr/>
          <p:nvPr/>
        </p:nvSpPr>
        <p:spPr>
          <a:xfrm>
            <a:off x="11436350" y="37655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527" name="Nullam dictum felis eu pede mollis pretium. Integer tincidunt. Cras dapibus. Vivamus elementum semper nisi. Aenean vulputate eleifend tellus."/>
          <p:cNvSpPr/>
          <p:nvPr/>
        </p:nvSpPr>
        <p:spPr>
          <a:xfrm>
            <a:off x="11436350" y="61658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528" name="Nam quam nunc, blandit vel, luctus pulvinar, hendrerit id, lorem. Maecenas nec odio et ante tincidunt tempus."/>
          <p:cNvSpPr/>
          <p:nvPr/>
        </p:nvSpPr>
        <p:spPr>
          <a:xfrm>
            <a:off x="11436350" y="8693150"/>
            <a:ext cx="11912600"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529" name="Donec pede justo, fringilla vel, aliquet nec, vulputate eget, arcu. In enim justo, rhoncus ut, imperdiet a, venenatis vitae, justo. Nullam dictum felis eu pede mollis pretium. Integer tincidunt."/>
          <p:cNvSpPr/>
          <p:nvPr/>
        </p:nvSpPr>
        <p:spPr>
          <a:xfrm>
            <a:off x="11436350" y="107251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pede justo, fringilla vel, aliquet nec, vulputate eget, arcu. In enim justo, rhoncus ut, imperdiet a, venenatis vitae, justo. Nullam dictum felis eu pede mollis pretium. Integer tincidunt. </a:t>
            </a:r>
          </a:p>
        </p:txBody>
      </p:sp>
      <p:sp>
        <p:nvSpPr>
          <p:cNvPr id="2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32</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Market Growth"/>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a:t>
            </a:r>
          </a:p>
        </p:txBody>
      </p:sp>
      <p:sp>
        <p:nvSpPr>
          <p:cNvPr id="532"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533" name="Line"/>
          <p:cNvSpPr/>
          <p:nvPr/>
        </p:nvSpPr>
        <p:spPr>
          <a:xfrm flipH="1">
            <a:off x="3299515" y="1899245"/>
            <a:ext cx="18551430" cy="2723455"/>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aphicFrame>
        <p:nvGraphicFramePr>
          <p:cNvPr id="534" name="2D Column Chart"/>
          <p:cNvGraphicFramePr/>
          <p:nvPr>
            <p:extLst>
              <p:ext uri="{D42A27DB-BD31-4B8C-83A1-F6EECF244321}">
                <p14:modId xmlns:p14="http://schemas.microsoft.com/office/powerpoint/2010/main" val="2251011219"/>
              </p:ext>
            </p:extLst>
          </p:nvPr>
        </p:nvGraphicFramePr>
        <p:xfrm>
          <a:off x="1053417" y="2930525"/>
          <a:ext cx="21476383" cy="711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33</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Market Growth Rate - Global"/>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Global</a:t>
            </a:r>
          </a:p>
        </p:txBody>
      </p:sp>
      <p:sp>
        <p:nvSpPr>
          <p:cNvPr id="537" name="Shape"/>
          <p:cNvSpPr/>
          <p:nvPr/>
        </p:nvSpPr>
        <p:spPr>
          <a:xfrm>
            <a:off x="960266" y="2371132"/>
            <a:ext cx="21348702" cy="92837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2"/>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graphicFrame>
        <p:nvGraphicFramePr>
          <p:cNvPr id="538" name="2D Pie Chart"/>
          <p:cNvGraphicFramePr/>
          <p:nvPr>
            <p:extLst>
              <p:ext uri="{D42A27DB-BD31-4B8C-83A1-F6EECF244321}">
                <p14:modId xmlns:p14="http://schemas.microsoft.com/office/powerpoint/2010/main" val="4002942498"/>
              </p:ext>
            </p:extLst>
          </p:nvPr>
        </p:nvGraphicFramePr>
        <p:xfrm>
          <a:off x="4087243" y="40237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539" name="Circle"/>
          <p:cNvSpPr/>
          <p:nvPr/>
        </p:nvSpPr>
        <p:spPr>
          <a:xfrm>
            <a:off x="4442586" y="4375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0" name="North…"/>
          <p:cNvSpPr/>
          <p:nvPr/>
        </p:nvSpPr>
        <p:spPr>
          <a:xfrm>
            <a:off x="4462910" y="49579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North </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41" name="Circle"/>
          <p:cNvSpPr/>
          <p:nvPr/>
        </p:nvSpPr>
        <p:spPr>
          <a:xfrm rot="10800000">
            <a:off x="6030093" y="42808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Circle"/>
          <p:cNvSpPr/>
          <p:nvPr/>
        </p:nvSpPr>
        <p:spPr>
          <a:xfrm rot="10800000">
            <a:off x="3794892" y="55508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3" name="40%"/>
          <p:cNvSpPr/>
          <p:nvPr/>
        </p:nvSpPr>
        <p:spPr>
          <a:xfrm>
            <a:off x="6082161" y="45896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544" name="60%"/>
          <p:cNvSpPr/>
          <p:nvPr/>
        </p:nvSpPr>
        <p:spPr>
          <a:xfrm>
            <a:off x="3846960" y="58596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546" name="2D Pie Chart"/>
          <p:cNvGraphicFramePr/>
          <p:nvPr>
            <p:extLst>
              <p:ext uri="{D42A27DB-BD31-4B8C-83A1-F6EECF244321}">
                <p14:modId xmlns:p14="http://schemas.microsoft.com/office/powerpoint/2010/main" val="283093397"/>
              </p:ext>
            </p:extLst>
          </p:nvPr>
        </p:nvGraphicFramePr>
        <p:xfrm>
          <a:off x="9535543" y="29950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547" name="Circle"/>
          <p:cNvSpPr/>
          <p:nvPr/>
        </p:nvSpPr>
        <p:spPr>
          <a:xfrm>
            <a:off x="9890886" y="3346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8" name="Europe"/>
          <p:cNvSpPr/>
          <p:nvPr/>
        </p:nvSpPr>
        <p:spPr>
          <a:xfrm>
            <a:off x="10182154" y="40469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549" name="Circle"/>
          <p:cNvSpPr/>
          <p:nvPr/>
        </p:nvSpPr>
        <p:spPr>
          <a:xfrm rot="10800000">
            <a:off x="11478393" y="32521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Circle"/>
          <p:cNvSpPr/>
          <p:nvPr/>
        </p:nvSpPr>
        <p:spPr>
          <a:xfrm rot="10800000">
            <a:off x="9243192" y="45221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50%"/>
          <p:cNvSpPr/>
          <p:nvPr/>
        </p:nvSpPr>
        <p:spPr>
          <a:xfrm>
            <a:off x="11530461" y="35609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552" name="50%"/>
          <p:cNvSpPr/>
          <p:nvPr/>
        </p:nvSpPr>
        <p:spPr>
          <a:xfrm>
            <a:off x="9295260" y="48309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554" name="2D Pie Chart"/>
          <p:cNvGraphicFramePr/>
          <p:nvPr>
            <p:extLst>
              <p:ext uri="{D42A27DB-BD31-4B8C-83A1-F6EECF244321}">
                <p14:modId xmlns:p14="http://schemas.microsoft.com/office/powerpoint/2010/main" val="1316866864"/>
              </p:ext>
            </p:extLst>
          </p:nvPr>
        </p:nvGraphicFramePr>
        <p:xfrm>
          <a:off x="6411343" y="87227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555" name="Circle"/>
          <p:cNvSpPr/>
          <p:nvPr/>
        </p:nvSpPr>
        <p:spPr>
          <a:xfrm>
            <a:off x="6766685" y="9074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56" name="Latin…"/>
          <p:cNvSpPr/>
          <p:nvPr/>
        </p:nvSpPr>
        <p:spPr>
          <a:xfrm>
            <a:off x="6787009" y="96569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Latin</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57" name="Circle"/>
          <p:cNvSpPr/>
          <p:nvPr/>
        </p:nvSpPr>
        <p:spPr>
          <a:xfrm rot="10800000">
            <a:off x="8062092" y="105292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Circle"/>
          <p:cNvSpPr/>
          <p:nvPr/>
        </p:nvSpPr>
        <p:spPr>
          <a:xfrm rot="10800000">
            <a:off x="6474591" y="85099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80%"/>
          <p:cNvSpPr/>
          <p:nvPr/>
        </p:nvSpPr>
        <p:spPr>
          <a:xfrm>
            <a:off x="8114160" y="108380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560" name="20%"/>
          <p:cNvSpPr/>
          <p:nvPr/>
        </p:nvSpPr>
        <p:spPr>
          <a:xfrm>
            <a:off x="6526659" y="88187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562" name="2D Pie Chart"/>
          <p:cNvGraphicFramePr/>
          <p:nvPr>
            <p:extLst>
              <p:ext uri="{D42A27DB-BD31-4B8C-83A1-F6EECF244321}">
                <p14:modId xmlns:p14="http://schemas.microsoft.com/office/powerpoint/2010/main" val="3971352019"/>
              </p:ext>
            </p:extLst>
          </p:nvPr>
        </p:nvGraphicFramePr>
        <p:xfrm>
          <a:off x="15517243" y="50905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563" name="Circle"/>
          <p:cNvSpPr/>
          <p:nvPr/>
        </p:nvSpPr>
        <p:spPr>
          <a:xfrm>
            <a:off x="15872585" y="5442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64" name="Asia"/>
          <p:cNvSpPr/>
          <p:nvPr/>
        </p:nvSpPr>
        <p:spPr>
          <a:xfrm>
            <a:off x="16163854" y="61424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Asia</a:t>
            </a:r>
          </a:p>
        </p:txBody>
      </p:sp>
      <p:sp>
        <p:nvSpPr>
          <p:cNvPr id="565" name="Circle"/>
          <p:cNvSpPr/>
          <p:nvPr/>
        </p:nvSpPr>
        <p:spPr>
          <a:xfrm rot="10800000">
            <a:off x="17460093" y="64779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6" name="Circle"/>
          <p:cNvSpPr/>
          <p:nvPr/>
        </p:nvSpPr>
        <p:spPr>
          <a:xfrm rot="10800000">
            <a:off x="15301092" y="50936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7" name="70%"/>
          <p:cNvSpPr/>
          <p:nvPr/>
        </p:nvSpPr>
        <p:spPr>
          <a:xfrm>
            <a:off x="17512161" y="67867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568" name="30%"/>
          <p:cNvSpPr/>
          <p:nvPr/>
        </p:nvSpPr>
        <p:spPr>
          <a:xfrm>
            <a:off x="15353160" y="5402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570" name="Circle"/>
          <p:cNvSpPr/>
          <p:nvPr/>
        </p:nvSpPr>
        <p:spPr>
          <a:xfrm rot="10800000">
            <a:off x="11345042" y="110944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1" name="Market Share #1"/>
          <p:cNvSpPr/>
          <p:nvPr/>
        </p:nvSpPr>
        <p:spPr>
          <a:xfrm>
            <a:off x="12457560" y="111746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572" name="Circle"/>
          <p:cNvSpPr/>
          <p:nvPr/>
        </p:nvSpPr>
        <p:spPr>
          <a:xfrm rot="10800000">
            <a:off x="16221842" y="11094401"/>
            <a:ext cx="812801" cy="8128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Market Share #2"/>
          <p:cNvSpPr/>
          <p:nvPr/>
        </p:nvSpPr>
        <p:spPr>
          <a:xfrm>
            <a:off x="17334360" y="111746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4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34</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73100" y="2470148"/>
            <a:ext cx="17208501" cy="10033004"/>
            <a:chOff x="3973100" y="2470148"/>
            <a:chExt cx="17208501" cy="10033004"/>
          </a:xfrm>
        </p:grpSpPr>
        <p:sp>
          <p:nvSpPr>
            <p:cNvPr id="575" name="Shape"/>
            <p:cNvSpPr/>
            <p:nvPr/>
          </p:nvSpPr>
          <p:spPr>
            <a:xfrm>
              <a:off x="8115827" y="4556054"/>
              <a:ext cx="2228455" cy="1721370"/>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p:cNvSpPr/>
            <p:nvPr/>
          </p:nvSpPr>
          <p:spPr>
            <a:xfrm>
              <a:off x="17076394" y="5905759"/>
              <a:ext cx="1453911" cy="1417975"/>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2"/>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09"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0"/>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7"/>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5"/>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8"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4"/>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8"/>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3"/>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4"/>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5"/>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7" name="Shape"/>
            <p:cNvSpPr/>
            <p:nvPr/>
          </p:nvSpPr>
          <p:spPr>
            <a:xfrm>
              <a:off x="13608778" y="3758502"/>
              <a:ext cx="1780260" cy="1790119"/>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6"/>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8"/>
                  </a:lnTo>
                  <a:lnTo>
                    <a:pt x="16275" y="4450"/>
                  </a:lnTo>
                  <a:lnTo>
                    <a:pt x="16246" y="4450"/>
                  </a:lnTo>
                  <a:lnTo>
                    <a:pt x="16122" y="4461"/>
                  </a:lnTo>
                  <a:lnTo>
                    <a:pt x="16064" y="4458"/>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8"/>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2"/>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1"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5"/>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p:cNvSpPr/>
            <p:nvPr/>
          </p:nvSpPr>
          <p:spPr>
            <a:xfrm>
              <a:off x="4556150" y="2470148"/>
              <a:ext cx="2200557" cy="1454911"/>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7"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7"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50"/>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p:cNvSpPr/>
            <p:nvPr/>
          </p:nvSpPr>
          <p:spPr>
            <a:xfrm>
              <a:off x="19347229" y="3605126"/>
              <a:ext cx="561954" cy="99271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1"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p:cNvSpPr/>
            <p:nvPr/>
          </p:nvSpPr>
          <p:spPr>
            <a:xfrm>
              <a:off x="16861586" y="6243184"/>
              <a:ext cx="2575541" cy="1418844"/>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1"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7" y="11042"/>
                  </a:lnTo>
                  <a:lnTo>
                    <a:pt x="19145" y="11001"/>
                  </a:lnTo>
                  <a:lnTo>
                    <a:pt x="19122" y="10928"/>
                  </a:lnTo>
                  <a:lnTo>
                    <a:pt x="19090" y="10855"/>
                  </a:lnTo>
                  <a:lnTo>
                    <a:pt x="19062" y="10818"/>
                  </a:lnTo>
                  <a:lnTo>
                    <a:pt x="19037" y="10814"/>
                  </a:lnTo>
                  <a:lnTo>
                    <a:pt x="18954" y="10859"/>
                  </a:lnTo>
                  <a:lnTo>
                    <a:pt x="18948"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7"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79"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0"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1"/>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1"/>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7"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p:cNvSpPr/>
            <p:nvPr/>
          </p:nvSpPr>
          <p:spPr>
            <a:xfrm>
              <a:off x="6980414" y="5599008"/>
              <a:ext cx="1743639" cy="2152920"/>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7"/>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p:cNvSpPr/>
            <p:nvPr/>
          </p:nvSpPr>
          <p:spPr>
            <a:xfrm>
              <a:off x="9251242" y="8083691"/>
              <a:ext cx="4530493" cy="4301644"/>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5"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5"/>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6"/>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1" y="5099"/>
                  </a:lnTo>
                  <a:lnTo>
                    <a:pt x="17901"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0"/>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4"/>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5"/>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6"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29"/>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899"/>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6"/>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5"/>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2"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1"/>
                  </a:lnTo>
                  <a:lnTo>
                    <a:pt x="17639" y="15952"/>
                  </a:lnTo>
                  <a:lnTo>
                    <a:pt x="17401" y="16092"/>
                  </a:lnTo>
                  <a:lnTo>
                    <a:pt x="17345" y="16137"/>
                  </a:lnTo>
                  <a:lnTo>
                    <a:pt x="17306" y="16192"/>
                  </a:lnTo>
                  <a:lnTo>
                    <a:pt x="17356" y="16166"/>
                  </a:lnTo>
                  <a:lnTo>
                    <a:pt x="17463" y="16091"/>
                  </a:lnTo>
                  <a:lnTo>
                    <a:pt x="17559" y="16053"/>
                  </a:lnTo>
                  <a:lnTo>
                    <a:pt x="17659" y="15963"/>
                  </a:lnTo>
                  <a:lnTo>
                    <a:pt x="17833" y="15913"/>
                  </a:lnTo>
                  <a:lnTo>
                    <a:pt x="17941"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1" y="13919"/>
                  </a:lnTo>
                  <a:lnTo>
                    <a:pt x="20126" y="13898"/>
                  </a:lnTo>
                  <a:lnTo>
                    <a:pt x="20140" y="13883"/>
                  </a:lnTo>
                  <a:lnTo>
                    <a:pt x="20143" y="13912"/>
                  </a:lnTo>
                  <a:lnTo>
                    <a:pt x="20133" y="13948"/>
                  </a:lnTo>
                  <a:lnTo>
                    <a:pt x="20113" y="13966"/>
                  </a:lnTo>
                  <a:lnTo>
                    <a:pt x="20083" y="13972"/>
                  </a:lnTo>
                  <a:lnTo>
                    <a:pt x="20000" y="13970"/>
                  </a:lnTo>
                  <a:lnTo>
                    <a:pt x="19984" y="13977"/>
                  </a:lnTo>
                  <a:lnTo>
                    <a:pt x="19966"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0" y="13606"/>
                  </a:lnTo>
                  <a:lnTo>
                    <a:pt x="21175" y="13568"/>
                  </a:lnTo>
                  <a:lnTo>
                    <a:pt x="21145" y="13508"/>
                  </a:lnTo>
                  <a:lnTo>
                    <a:pt x="21048" y="13401"/>
                  </a:lnTo>
                  <a:lnTo>
                    <a:pt x="21005" y="13329"/>
                  </a:lnTo>
                  <a:lnTo>
                    <a:pt x="21015"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6"/>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7"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p:cNvSpPr/>
            <p:nvPr/>
          </p:nvSpPr>
          <p:spPr>
            <a:xfrm>
              <a:off x="14744194" y="7562213"/>
              <a:ext cx="2743601" cy="1002334"/>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20"/>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39" y="11123"/>
                  </a:lnTo>
                  <a:lnTo>
                    <a:pt x="17221" y="11117"/>
                  </a:lnTo>
                  <a:lnTo>
                    <a:pt x="17206" y="11098"/>
                  </a:lnTo>
                  <a:lnTo>
                    <a:pt x="17192" y="11072"/>
                  </a:lnTo>
                  <a:lnTo>
                    <a:pt x="17178" y="11046"/>
                  </a:lnTo>
                  <a:lnTo>
                    <a:pt x="17159" y="11040"/>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8"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4" name="Shape"/>
            <p:cNvSpPr/>
            <p:nvPr/>
          </p:nvSpPr>
          <p:spPr>
            <a:xfrm>
              <a:off x="10325282" y="4310653"/>
              <a:ext cx="2294219" cy="1349886"/>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6" y="4101"/>
                  </a:lnTo>
                  <a:lnTo>
                    <a:pt x="21346" y="4106"/>
                  </a:lnTo>
                  <a:lnTo>
                    <a:pt x="21351" y="4346"/>
                  </a:lnTo>
                  <a:lnTo>
                    <a:pt x="21377" y="5719"/>
                  </a:lnTo>
                  <a:lnTo>
                    <a:pt x="21402" y="7098"/>
                  </a:lnTo>
                  <a:lnTo>
                    <a:pt x="21431" y="8476"/>
                  </a:lnTo>
                  <a:lnTo>
                    <a:pt x="21456" y="9854"/>
                  </a:lnTo>
                  <a:lnTo>
                    <a:pt x="21482"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6"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2"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2"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6"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2"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3"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3"/>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5" name="Shape"/>
            <p:cNvSpPr/>
            <p:nvPr/>
          </p:nvSpPr>
          <p:spPr>
            <a:xfrm>
              <a:off x="17076394" y="8083691"/>
              <a:ext cx="1636415" cy="1232216"/>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3"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5"/>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p:cNvSpPr/>
            <p:nvPr/>
          </p:nvSpPr>
          <p:spPr>
            <a:xfrm>
              <a:off x="20083711" y="4740105"/>
              <a:ext cx="221223" cy="348452"/>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p:cNvSpPr/>
            <p:nvPr/>
          </p:nvSpPr>
          <p:spPr>
            <a:xfrm>
              <a:off x="17475328" y="5046857"/>
              <a:ext cx="1904864" cy="1207594"/>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p:cNvSpPr/>
            <p:nvPr/>
          </p:nvSpPr>
          <p:spPr>
            <a:xfrm>
              <a:off x="4126534" y="3482426"/>
              <a:ext cx="2590838" cy="2016050"/>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4"/>
                  </a:lnTo>
                  <a:lnTo>
                    <a:pt x="19983" y="10022"/>
                  </a:lnTo>
                  <a:lnTo>
                    <a:pt x="19821"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p:cNvSpPr/>
            <p:nvPr/>
          </p:nvSpPr>
          <p:spPr>
            <a:xfrm>
              <a:off x="10570777" y="7838291"/>
              <a:ext cx="2838163" cy="1351950"/>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0"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8"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4"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p:cNvSpPr/>
            <p:nvPr/>
          </p:nvSpPr>
          <p:spPr>
            <a:xfrm>
              <a:off x="16217165" y="5384282"/>
              <a:ext cx="1373478" cy="1514584"/>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5" y="561"/>
                  </a:lnTo>
                  <a:lnTo>
                    <a:pt x="18834" y="680"/>
                  </a:lnTo>
                  <a:lnTo>
                    <a:pt x="18653"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7"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8"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1"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5"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p:cNvSpPr/>
            <p:nvPr/>
          </p:nvSpPr>
          <p:spPr>
            <a:xfrm>
              <a:off x="5231261" y="5322932"/>
              <a:ext cx="2021021" cy="3036118"/>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7" y="19409"/>
                  </a:lnTo>
                  <a:lnTo>
                    <a:pt x="15940" y="19488"/>
                  </a:lnTo>
                  <a:lnTo>
                    <a:pt x="15947"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1"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6"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700"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p:cNvSpPr/>
            <p:nvPr/>
          </p:nvSpPr>
          <p:spPr>
            <a:xfrm>
              <a:off x="8422697" y="7776940"/>
              <a:ext cx="2147723" cy="2303869"/>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3"/>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4"/>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p:cNvSpPr/>
            <p:nvPr/>
          </p:nvSpPr>
          <p:spPr>
            <a:xfrm>
              <a:off x="17690133" y="3758502"/>
              <a:ext cx="2478565" cy="1791288"/>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299" y="19064"/>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1"/>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20"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7"/>
                  </a:lnTo>
                  <a:lnTo>
                    <a:pt x="16852" y="16139"/>
                  </a:lnTo>
                  <a:lnTo>
                    <a:pt x="16823" y="15919"/>
                  </a:lnTo>
                  <a:lnTo>
                    <a:pt x="16797" y="15702"/>
                  </a:lnTo>
                  <a:lnTo>
                    <a:pt x="16768"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3"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299" y="19064"/>
                    <a:pt x="16299" y="19064"/>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4"/>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299"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p:cNvSpPr/>
            <p:nvPr/>
          </p:nvSpPr>
          <p:spPr>
            <a:xfrm>
              <a:off x="19193793" y="5261582"/>
              <a:ext cx="439508" cy="963301"/>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1" y="17347"/>
                  </a:lnTo>
                  <a:lnTo>
                    <a:pt x="1046" y="17523"/>
                  </a:lnTo>
                  <a:lnTo>
                    <a:pt x="913" y="17503"/>
                  </a:lnTo>
                  <a:lnTo>
                    <a:pt x="810" y="17468"/>
                  </a:lnTo>
                  <a:lnTo>
                    <a:pt x="722" y="17428"/>
                  </a:lnTo>
                  <a:lnTo>
                    <a:pt x="1001"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5" name="Shape"/>
            <p:cNvSpPr/>
            <p:nvPr/>
          </p:nvSpPr>
          <p:spPr>
            <a:xfrm>
              <a:off x="19776843" y="3482426"/>
              <a:ext cx="543373" cy="1085163"/>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7"/>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1"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6" name="Shape"/>
            <p:cNvSpPr/>
            <p:nvPr/>
          </p:nvSpPr>
          <p:spPr>
            <a:xfrm>
              <a:off x="10294595" y="5476308"/>
              <a:ext cx="2717811" cy="1215081"/>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1"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4"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8"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7"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7" name="Shape"/>
            <p:cNvSpPr/>
            <p:nvPr/>
          </p:nvSpPr>
          <p:spPr>
            <a:xfrm>
              <a:off x="10355970" y="3145000"/>
              <a:ext cx="2181632" cy="1197706"/>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3"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8" name="Shape"/>
            <p:cNvSpPr/>
            <p:nvPr/>
          </p:nvSpPr>
          <p:spPr>
            <a:xfrm>
              <a:off x="16708152" y="7224787"/>
              <a:ext cx="2858916" cy="1241204"/>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4"/>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7"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89"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3"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3"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2"/>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8"/>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3"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3"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30"/>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8"/>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40"/>
                  </a:lnTo>
                  <a:lnTo>
                    <a:pt x="19792" y="11808"/>
                  </a:lnTo>
                  <a:lnTo>
                    <a:pt x="19779" y="11740"/>
                  </a:lnTo>
                  <a:lnTo>
                    <a:pt x="19783" y="11625"/>
                  </a:lnTo>
                  <a:lnTo>
                    <a:pt x="19804" y="11604"/>
                  </a:lnTo>
                  <a:lnTo>
                    <a:pt x="19833"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7"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30"/>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7"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9"/>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1"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5"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3"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5"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9"/>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9" name="Shape"/>
            <p:cNvSpPr/>
            <p:nvPr/>
          </p:nvSpPr>
          <p:spPr>
            <a:xfrm>
              <a:off x="6980414" y="2838248"/>
              <a:ext cx="3428719" cy="1905332"/>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5"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6"/>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3"/>
                  </a:lnTo>
                  <a:lnTo>
                    <a:pt x="2126" y="14309"/>
                  </a:lnTo>
                  <a:lnTo>
                    <a:pt x="2190" y="14319"/>
                  </a:lnTo>
                  <a:lnTo>
                    <a:pt x="2203" y="14319"/>
                  </a:lnTo>
                  <a:lnTo>
                    <a:pt x="2217" y="14313"/>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4"/>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7"/>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0" name="Shape"/>
            <p:cNvSpPr/>
            <p:nvPr/>
          </p:nvSpPr>
          <p:spPr>
            <a:xfrm>
              <a:off x="14437323" y="8482467"/>
              <a:ext cx="1154895" cy="199807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90"/>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1"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90"/>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90"/>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90"/>
                  </a:moveTo>
                  <a:lnTo>
                    <a:pt x="21303" y="20902"/>
                  </a:lnTo>
                  <a:lnTo>
                    <a:pt x="21533" y="20893"/>
                  </a:lnTo>
                  <a:lnTo>
                    <a:pt x="21572" y="20860"/>
                  </a:lnTo>
                  <a:lnTo>
                    <a:pt x="21072" y="20857"/>
                  </a:lnTo>
                  <a:cubicBezTo>
                    <a:pt x="21072" y="20857"/>
                    <a:pt x="21083" y="20890"/>
                    <a:pt x="21083" y="20890"/>
                  </a:cubicBezTo>
                  <a:close/>
                  <a:moveTo>
                    <a:pt x="18063" y="21078"/>
                  </a:moveTo>
                  <a:lnTo>
                    <a:pt x="18052" y="21094"/>
                  </a:lnTo>
                  <a:lnTo>
                    <a:pt x="18220" y="21071"/>
                  </a:lnTo>
                  <a:lnTo>
                    <a:pt x="18316" y="21048"/>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8"/>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1" name="Shape"/>
            <p:cNvSpPr/>
            <p:nvPr/>
          </p:nvSpPr>
          <p:spPr>
            <a:xfrm>
              <a:off x="12841608" y="6335211"/>
              <a:ext cx="2215869" cy="1819178"/>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2"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6"/>
                  </a:lnTo>
                  <a:lnTo>
                    <a:pt x="21281" y="16305"/>
                  </a:lnTo>
                  <a:lnTo>
                    <a:pt x="21293" y="16355"/>
                  </a:lnTo>
                  <a:lnTo>
                    <a:pt x="21307" y="16405"/>
                  </a:lnTo>
                  <a:lnTo>
                    <a:pt x="21339" y="16440"/>
                  </a:lnTo>
                  <a:lnTo>
                    <a:pt x="21378" y="16448"/>
                  </a:lnTo>
                  <a:lnTo>
                    <a:pt x="21416" y="16433"/>
                  </a:lnTo>
                  <a:lnTo>
                    <a:pt x="21451" y="16408"/>
                  </a:lnTo>
                  <a:lnTo>
                    <a:pt x="21480" y="16394"/>
                  </a:lnTo>
                  <a:lnTo>
                    <a:pt x="21545"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50"/>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9"/>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4"/>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8"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2" name="Shape"/>
            <p:cNvSpPr/>
            <p:nvPr/>
          </p:nvSpPr>
          <p:spPr>
            <a:xfrm>
              <a:off x="12319929" y="2991624"/>
              <a:ext cx="2188899" cy="2290688"/>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4"/>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6"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2"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3" name="Shape"/>
            <p:cNvSpPr/>
            <p:nvPr/>
          </p:nvSpPr>
          <p:spPr>
            <a:xfrm>
              <a:off x="14314577" y="3298375"/>
              <a:ext cx="2528372" cy="2447029"/>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0"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7"/>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1"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8"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39"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3"/>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5"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7" y="7899"/>
                  </a:lnTo>
                  <a:lnTo>
                    <a:pt x="5932" y="7918"/>
                  </a:lnTo>
                  <a:lnTo>
                    <a:pt x="5927" y="7936"/>
                  </a:lnTo>
                  <a:lnTo>
                    <a:pt x="5927" y="7960"/>
                  </a:lnTo>
                  <a:lnTo>
                    <a:pt x="5937"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3"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4" name="Shape"/>
            <p:cNvSpPr/>
            <p:nvPr/>
          </p:nvSpPr>
          <p:spPr>
            <a:xfrm>
              <a:off x="19960959" y="2470148"/>
              <a:ext cx="1220642" cy="1809622"/>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50"/>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4"/>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7"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50"/>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4"/>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5" name="Shape"/>
            <p:cNvSpPr/>
            <p:nvPr/>
          </p:nvSpPr>
          <p:spPr>
            <a:xfrm>
              <a:off x="17966311" y="5967109"/>
              <a:ext cx="1484298" cy="705559"/>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7"/>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2"/>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5"/>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6"/>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5"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7"/>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1"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7"/>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6" name="Shape"/>
            <p:cNvSpPr/>
            <p:nvPr/>
          </p:nvSpPr>
          <p:spPr>
            <a:xfrm>
              <a:off x="19592721" y="4372003"/>
              <a:ext cx="1136314" cy="594810"/>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6" y="11433"/>
                  </a:lnTo>
                  <a:lnTo>
                    <a:pt x="20265" y="11868"/>
                  </a:lnTo>
                  <a:lnTo>
                    <a:pt x="20299" y="12337"/>
                  </a:lnTo>
                  <a:lnTo>
                    <a:pt x="20231" y="12761"/>
                  </a:lnTo>
                  <a:lnTo>
                    <a:pt x="20156"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29" y="8654"/>
                  </a:lnTo>
                  <a:lnTo>
                    <a:pt x="14507" y="8816"/>
                  </a:lnTo>
                  <a:lnTo>
                    <a:pt x="14450" y="8914"/>
                  </a:lnTo>
                  <a:lnTo>
                    <a:pt x="14359" y="8761"/>
                  </a:lnTo>
                  <a:lnTo>
                    <a:pt x="14307" y="8881"/>
                  </a:lnTo>
                  <a:lnTo>
                    <a:pt x="14233" y="9024"/>
                  </a:lnTo>
                  <a:lnTo>
                    <a:pt x="14154" y="9132"/>
                  </a:lnTo>
                  <a:lnTo>
                    <a:pt x="14119" y="9143"/>
                  </a:lnTo>
                  <a:lnTo>
                    <a:pt x="14114" y="9198"/>
                  </a:lnTo>
                  <a:lnTo>
                    <a:pt x="14078" y="9209"/>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19"/>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1"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69"/>
                  </a:lnTo>
                  <a:lnTo>
                    <a:pt x="4680" y="6669"/>
                  </a:lnTo>
                  <a:lnTo>
                    <a:pt x="4680" y="6669"/>
                  </a:lnTo>
                  <a:lnTo>
                    <a:pt x="4680" y="6669"/>
                  </a:lnTo>
                  <a:lnTo>
                    <a:pt x="4680" y="6669"/>
                  </a:lnTo>
                  <a:lnTo>
                    <a:pt x="4680" y="6669"/>
                  </a:lnTo>
                  <a:lnTo>
                    <a:pt x="4680" y="6669"/>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5"/>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4"/>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7" name="Shape"/>
            <p:cNvSpPr/>
            <p:nvPr/>
          </p:nvSpPr>
          <p:spPr>
            <a:xfrm>
              <a:off x="13547405" y="9372043"/>
              <a:ext cx="1895876" cy="1591122"/>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6"/>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4"/>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2"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3"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9"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6"/>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0"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0"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7"/>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2"/>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3" y="21111"/>
                  </a:lnTo>
                  <a:lnTo>
                    <a:pt x="14160" y="21152"/>
                  </a:lnTo>
                  <a:lnTo>
                    <a:pt x="14191" y="21148"/>
                  </a:lnTo>
                  <a:lnTo>
                    <a:pt x="14212" y="21066"/>
                  </a:lnTo>
                  <a:lnTo>
                    <a:pt x="14280"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2"/>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0"/>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7"/>
                  </a:lnTo>
                  <a:lnTo>
                    <a:pt x="19633" y="15110"/>
                  </a:lnTo>
                  <a:lnTo>
                    <a:pt x="19671" y="15200"/>
                  </a:lnTo>
                  <a:lnTo>
                    <a:pt x="19640" y="15236"/>
                  </a:lnTo>
                  <a:lnTo>
                    <a:pt x="19588" y="15241"/>
                  </a:lnTo>
                  <a:lnTo>
                    <a:pt x="19561" y="15249"/>
                  </a:lnTo>
                  <a:lnTo>
                    <a:pt x="19547" y="15289"/>
                  </a:lnTo>
                  <a:lnTo>
                    <a:pt x="19506" y="15322"/>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8" name="Shape"/>
            <p:cNvSpPr/>
            <p:nvPr/>
          </p:nvSpPr>
          <p:spPr>
            <a:xfrm>
              <a:off x="14928316" y="6703312"/>
              <a:ext cx="2398733" cy="1235511"/>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3"/>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9" name="Shape"/>
            <p:cNvSpPr/>
            <p:nvPr/>
          </p:nvSpPr>
          <p:spPr>
            <a:xfrm>
              <a:off x="10877648" y="6641961"/>
              <a:ext cx="2401384" cy="1234612"/>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8"/>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0" name="Shape"/>
            <p:cNvSpPr/>
            <p:nvPr/>
          </p:nvSpPr>
          <p:spPr>
            <a:xfrm>
              <a:off x="15357932" y="5660358"/>
              <a:ext cx="1007813" cy="1699175"/>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3"/>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8"/>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1"/>
                  </a:lnTo>
                  <a:lnTo>
                    <a:pt x="379" y="21089"/>
                  </a:lnTo>
                  <a:lnTo>
                    <a:pt x="315" y="21092"/>
                  </a:lnTo>
                  <a:lnTo>
                    <a:pt x="0" y="21081"/>
                  </a:lnTo>
                  <a:lnTo>
                    <a:pt x="128" y="21157"/>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6"/>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1" name="Shape"/>
            <p:cNvSpPr/>
            <p:nvPr/>
          </p:nvSpPr>
          <p:spPr>
            <a:xfrm>
              <a:off x="14191828" y="5476308"/>
              <a:ext cx="1314620" cy="2236347"/>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7"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2" name="Shape"/>
            <p:cNvSpPr/>
            <p:nvPr/>
          </p:nvSpPr>
          <p:spPr>
            <a:xfrm>
              <a:off x="6335989" y="2776898"/>
              <a:ext cx="1913242" cy="2928366"/>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1"/>
                  </a:lnTo>
                  <a:lnTo>
                    <a:pt x="3088" y="8086"/>
                  </a:lnTo>
                  <a:lnTo>
                    <a:pt x="3135" y="8051"/>
                  </a:lnTo>
                  <a:lnTo>
                    <a:pt x="3182" y="7995"/>
                  </a:lnTo>
                  <a:lnTo>
                    <a:pt x="3196" y="7936"/>
                  </a:lnTo>
                  <a:lnTo>
                    <a:pt x="3142" y="7852"/>
                  </a:lnTo>
                  <a:lnTo>
                    <a:pt x="3138" y="7710"/>
                  </a:lnTo>
                  <a:lnTo>
                    <a:pt x="3108" y="7646"/>
                  </a:lnTo>
                  <a:lnTo>
                    <a:pt x="3027" y="7522"/>
                  </a:lnTo>
                  <a:lnTo>
                    <a:pt x="2901" y="7384"/>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7"/>
                  </a:lnTo>
                  <a:lnTo>
                    <a:pt x="11730" y="10577"/>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90"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2"/>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6"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8"/>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3" name="Shape"/>
            <p:cNvSpPr/>
            <p:nvPr/>
          </p:nvSpPr>
          <p:spPr>
            <a:xfrm>
              <a:off x="12565424" y="5200231"/>
              <a:ext cx="1997284" cy="124003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5"/>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0"/>
                  </a:lnTo>
                  <a:lnTo>
                    <a:pt x="17249" y="20816"/>
                  </a:lnTo>
                  <a:lnTo>
                    <a:pt x="17233" y="20810"/>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6"/>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4" name="Shape"/>
            <p:cNvSpPr/>
            <p:nvPr/>
          </p:nvSpPr>
          <p:spPr>
            <a:xfrm>
              <a:off x="16309223" y="8267742"/>
              <a:ext cx="1780260" cy="1799705"/>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29"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4"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4" y="15527"/>
                  </a:lnTo>
                  <a:lnTo>
                    <a:pt x="20197" y="15466"/>
                  </a:lnTo>
                  <a:lnTo>
                    <a:pt x="20208" y="15416"/>
                  </a:lnTo>
                  <a:lnTo>
                    <a:pt x="20164"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7" y="13276"/>
                  </a:lnTo>
                  <a:lnTo>
                    <a:pt x="21116" y="13189"/>
                  </a:lnTo>
                  <a:lnTo>
                    <a:pt x="21152" y="13143"/>
                  </a:lnTo>
                  <a:lnTo>
                    <a:pt x="21174" y="13121"/>
                  </a:lnTo>
                  <a:lnTo>
                    <a:pt x="21185" y="13078"/>
                  </a:lnTo>
                  <a:lnTo>
                    <a:pt x="21207" y="13038"/>
                  </a:lnTo>
                  <a:lnTo>
                    <a:pt x="21261" y="13024"/>
                  </a:lnTo>
                  <a:lnTo>
                    <a:pt x="21265" y="13042"/>
                  </a:lnTo>
                  <a:lnTo>
                    <a:pt x="21287" y="13082"/>
                  </a:lnTo>
                  <a:lnTo>
                    <a:pt x="21323" y="13121"/>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5" name="Shape"/>
            <p:cNvSpPr/>
            <p:nvPr/>
          </p:nvSpPr>
          <p:spPr>
            <a:xfrm>
              <a:off x="15818234" y="9862847"/>
              <a:ext cx="3023438" cy="2640305"/>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8" y="18909"/>
                  </a:lnTo>
                  <a:lnTo>
                    <a:pt x="19758"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1"/>
                  </a:lnTo>
                  <a:lnTo>
                    <a:pt x="20774" y="17122"/>
                  </a:lnTo>
                  <a:lnTo>
                    <a:pt x="20744" y="17154"/>
                  </a:lnTo>
                  <a:lnTo>
                    <a:pt x="20665" y="17195"/>
                  </a:lnTo>
                  <a:lnTo>
                    <a:pt x="20652" y="17218"/>
                  </a:lnTo>
                  <a:lnTo>
                    <a:pt x="20667" y="17252"/>
                  </a:lnTo>
                  <a:lnTo>
                    <a:pt x="20688" y="17264"/>
                  </a:lnTo>
                  <a:lnTo>
                    <a:pt x="20712" y="17284"/>
                  </a:lnTo>
                  <a:lnTo>
                    <a:pt x="20725" y="17328"/>
                  </a:lnTo>
                  <a:lnTo>
                    <a:pt x="20712" y="17401"/>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60"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9"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1"/>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1"/>
                  </a:moveTo>
                  <a:lnTo>
                    <a:pt x="18801" y="17392"/>
                  </a:lnTo>
                  <a:lnTo>
                    <a:pt x="18758" y="17392"/>
                  </a:lnTo>
                  <a:lnTo>
                    <a:pt x="18707" y="17382"/>
                  </a:lnTo>
                  <a:lnTo>
                    <a:pt x="18692" y="17392"/>
                  </a:lnTo>
                  <a:lnTo>
                    <a:pt x="18687" y="17412"/>
                  </a:lnTo>
                  <a:lnTo>
                    <a:pt x="18707" y="17414"/>
                  </a:lnTo>
                  <a:cubicBezTo>
                    <a:pt x="18707" y="17414"/>
                    <a:pt x="18799" y="17401"/>
                    <a:pt x="18799" y="17401"/>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8"/>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1"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8"/>
                  </a:lnTo>
                  <a:cubicBezTo>
                    <a:pt x="18020" y="19898"/>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8"/>
                  </a:moveTo>
                  <a:lnTo>
                    <a:pt x="16350" y="20515"/>
                  </a:lnTo>
                  <a:lnTo>
                    <a:pt x="16354" y="20508"/>
                  </a:lnTo>
                  <a:lnTo>
                    <a:pt x="16345" y="20500"/>
                  </a:lnTo>
                  <a:cubicBezTo>
                    <a:pt x="16345" y="20500"/>
                    <a:pt x="16341" y="20508"/>
                    <a:pt x="16341" y="20508"/>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1"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8"/>
                  </a:lnTo>
                  <a:lnTo>
                    <a:pt x="16382" y="20508"/>
                  </a:lnTo>
                  <a:lnTo>
                    <a:pt x="16384" y="20510"/>
                  </a:lnTo>
                  <a:lnTo>
                    <a:pt x="16386" y="20508"/>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3" y="5657"/>
                  </a:lnTo>
                  <a:lnTo>
                    <a:pt x="11944" y="5681"/>
                  </a:lnTo>
                  <a:lnTo>
                    <a:pt x="11918" y="5718"/>
                  </a:lnTo>
                  <a:lnTo>
                    <a:pt x="11923"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2" y="6872"/>
                  </a:lnTo>
                  <a:lnTo>
                    <a:pt x="13222" y="6965"/>
                  </a:lnTo>
                  <a:lnTo>
                    <a:pt x="13149" y="6887"/>
                  </a:lnTo>
                  <a:lnTo>
                    <a:pt x="13104" y="6867"/>
                  </a:lnTo>
                  <a:lnTo>
                    <a:pt x="13076" y="6923"/>
                  </a:lnTo>
                  <a:lnTo>
                    <a:pt x="13089" y="6950"/>
                  </a:lnTo>
                  <a:lnTo>
                    <a:pt x="13147" y="7017"/>
                  </a:lnTo>
                  <a:lnTo>
                    <a:pt x="13167" y="7056"/>
                  </a:lnTo>
                  <a:lnTo>
                    <a:pt x="13175" y="7068"/>
                  </a:lnTo>
                  <a:lnTo>
                    <a:pt x="13192"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7"/>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10"/>
                  </a:lnTo>
                  <a:cubicBezTo>
                    <a:pt x="7910" y="4410"/>
                    <a:pt x="7886" y="4422"/>
                    <a:pt x="7886" y="442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6" name="Shape"/>
            <p:cNvSpPr/>
            <p:nvPr/>
          </p:nvSpPr>
          <p:spPr>
            <a:xfrm>
              <a:off x="19101731" y="5905759"/>
              <a:ext cx="341033" cy="559072"/>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0"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7" name="Shape"/>
            <p:cNvSpPr/>
            <p:nvPr/>
          </p:nvSpPr>
          <p:spPr>
            <a:xfrm>
              <a:off x="18764173" y="6335211"/>
              <a:ext cx="63053" cy="78934"/>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8" name="Shape"/>
            <p:cNvSpPr/>
            <p:nvPr/>
          </p:nvSpPr>
          <p:spPr>
            <a:xfrm>
              <a:off x="19592721" y="4770779"/>
              <a:ext cx="561954" cy="528487"/>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8"/>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9" name="Shape"/>
            <p:cNvSpPr/>
            <p:nvPr/>
          </p:nvSpPr>
          <p:spPr>
            <a:xfrm>
              <a:off x="8606816" y="6181835"/>
              <a:ext cx="2307120" cy="1710855"/>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7"/>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0" name="Shape"/>
            <p:cNvSpPr/>
            <p:nvPr/>
          </p:nvSpPr>
          <p:spPr>
            <a:xfrm>
              <a:off x="3973100" y="5077532"/>
              <a:ext cx="2849342" cy="42062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8"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8"/>
                  </a:lnTo>
                  <a:lnTo>
                    <a:pt x="13216" y="21067"/>
                  </a:lnTo>
                  <a:lnTo>
                    <a:pt x="13189" y="21045"/>
                  </a:lnTo>
                  <a:lnTo>
                    <a:pt x="13191" y="21017"/>
                  </a:lnTo>
                  <a:lnTo>
                    <a:pt x="13145" y="20999"/>
                  </a:lnTo>
                  <a:lnTo>
                    <a:pt x="13109" y="20994"/>
                  </a:lnTo>
                  <a:lnTo>
                    <a:pt x="13079" y="21014"/>
                  </a:lnTo>
                  <a:lnTo>
                    <a:pt x="13054" y="21033"/>
                  </a:lnTo>
                  <a:lnTo>
                    <a:pt x="13127" y="21041"/>
                  </a:lnTo>
                  <a:lnTo>
                    <a:pt x="13177" y="21074"/>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7"/>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8"/>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4"/>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p:cNvSpPr/>
            <p:nvPr/>
          </p:nvSpPr>
          <p:spPr>
            <a:xfrm>
              <a:off x="6489423" y="7592889"/>
              <a:ext cx="2107490" cy="2451521"/>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3"/>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4" y="21325"/>
                  </a:lnTo>
                  <a:lnTo>
                    <a:pt x="15834" y="21314"/>
                  </a:lnTo>
                  <a:lnTo>
                    <a:pt x="15683" y="21301"/>
                  </a:lnTo>
                  <a:lnTo>
                    <a:pt x="15532" y="21291"/>
                  </a:lnTo>
                  <a:lnTo>
                    <a:pt x="15382" y="21277"/>
                  </a:lnTo>
                  <a:lnTo>
                    <a:pt x="15231" y="21267"/>
                  </a:lnTo>
                  <a:lnTo>
                    <a:pt x="15083" y="21254"/>
                  </a:lnTo>
                  <a:lnTo>
                    <a:pt x="14929" y="21243"/>
                  </a:lnTo>
                  <a:lnTo>
                    <a:pt x="14782" y="21230"/>
                  </a:lnTo>
                  <a:lnTo>
                    <a:pt x="14631" y="21217"/>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6"/>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8"/>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p:cNvSpPr/>
            <p:nvPr/>
          </p:nvSpPr>
          <p:spPr>
            <a:xfrm>
              <a:off x="13301912" y="7960990"/>
              <a:ext cx="1635277" cy="1496010"/>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2"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2"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7" y="2708"/>
                  </a:lnTo>
                  <a:lnTo>
                    <a:pt x="21294" y="2704"/>
                  </a:lnTo>
                  <a:lnTo>
                    <a:pt x="21302" y="2704"/>
                  </a:lnTo>
                  <a:lnTo>
                    <a:pt x="21310" y="2704"/>
                  </a:lnTo>
                  <a:cubicBezTo>
                    <a:pt x="21310" y="2704"/>
                    <a:pt x="21310" y="2704"/>
                    <a:pt x="21310" y="270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p:cNvSpPr/>
            <p:nvPr/>
          </p:nvSpPr>
          <p:spPr>
            <a:xfrm>
              <a:off x="15449993" y="8390441"/>
              <a:ext cx="1272248" cy="2017877"/>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7"/>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1"/>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6"/>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aphicFrame>
        <p:nvGraphicFramePr>
          <p:cNvPr id="625" name="2D Pie Chart"/>
          <p:cNvGraphicFramePr/>
          <p:nvPr>
            <p:extLst>
              <p:ext uri="{D42A27DB-BD31-4B8C-83A1-F6EECF244321}">
                <p14:modId xmlns:p14="http://schemas.microsoft.com/office/powerpoint/2010/main" val="850706637"/>
              </p:ext>
            </p:extLst>
          </p:nvPr>
        </p:nvGraphicFramePr>
        <p:xfrm>
          <a:off x="18577943" y="43285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626" name="Circle"/>
          <p:cNvSpPr/>
          <p:nvPr/>
        </p:nvSpPr>
        <p:spPr>
          <a:xfrm>
            <a:off x="18933286" y="4680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27" name="NY"/>
          <p:cNvSpPr/>
          <p:nvPr/>
        </p:nvSpPr>
        <p:spPr>
          <a:xfrm>
            <a:off x="18953610" y="52627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NY</a:t>
            </a:r>
          </a:p>
        </p:txBody>
      </p:sp>
      <p:sp>
        <p:nvSpPr>
          <p:cNvPr id="628" name="Circle"/>
          <p:cNvSpPr/>
          <p:nvPr/>
        </p:nvSpPr>
        <p:spPr>
          <a:xfrm rot="10800000">
            <a:off x="20520793" y="4585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9" name="Circle"/>
          <p:cNvSpPr/>
          <p:nvPr/>
        </p:nvSpPr>
        <p:spPr>
          <a:xfrm rot="10800000">
            <a:off x="18285592" y="5855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0" name="40%"/>
          <p:cNvSpPr/>
          <p:nvPr/>
        </p:nvSpPr>
        <p:spPr>
          <a:xfrm>
            <a:off x="20572861" y="4894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40%</a:t>
            </a:r>
          </a:p>
        </p:txBody>
      </p:sp>
      <p:sp>
        <p:nvSpPr>
          <p:cNvPr id="631" name="60%"/>
          <p:cNvSpPr/>
          <p:nvPr/>
        </p:nvSpPr>
        <p:spPr>
          <a:xfrm>
            <a:off x="18337660" y="61644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60%</a:t>
            </a:r>
          </a:p>
        </p:txBody>
      </p:sp>
      <p:graphicFrame>
        <p:nvGraphicFramePr>
          <p:cNvPr id="633" name="2D Pie Chart"/>
          <p:cNvGraphicFramePr/>
          <p:nvPr>
            <p:extLst>
              <p:ext uri="{D42A27DB-BD31-4B8C-83A1-F6EECF244321}">
                <p14:modId xmlns:p14="http://schemas.microsoft.com/office/powerpoint/2010/main" val="2233226980"/>
              </p:ext>
            </p:extLst>
          </p:nvPr>
        </p:nvGraphicFramePr>
        <p:xfrm>
          <a:off x="17066643" y="99546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634" name="Circle"/>
          <p:cNvSpPr/>
          <p:nvPr/>
        </p:nvSpPr>
        <p:spPr>
          <a:xfrm>
            <a:off x="17421986" y="10306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35" name="FL"/>
          <p:cNvSpPr/>
          <p:nvPr/>
        </p:nvSpPr>
        <p:spPr>
          <a:xfrm>
            <a:off x="17713254" y="110065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FL</a:t>
            </a:r>
          </a:p>
        </p:txBody>
      </p:sp>
      <p:sp>
        <p:nvSpPr>
          <p:cNvPr id="636" name="Circle"/>
          <p:cNvSpPr/>
          <p:nvPr/>
        </p:nvSpPr>
        <p:spPr>
          <a:xfrm rot="10800000">
            <a:off x="19009493" y="102117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Circle"/>
          <p:cNvSpPr/>
          <p:nvPr/>
        </p:nvSpPr>
        <p:spPr>
          <a:xfrm rot="10800000">
            <a:off x="16774292" y="114817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8" name="50%"/>
          <p:cNvSpPr/>
          <p:nvPr/>
        </p:nvSpPr>
        <p:spPr>
          <a:xfrm>
            <a:off x="19061561" y="105205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sp>
        <p:nvSpPr>
          <p:cNvPr id="639" name="50%"/>
          <p:cNvSpPr/>
          <p:nvPr/>
        </p:nvSpPr>
        <p:spPr>
          <a:xfrm>
            <a:off x="16826360" y="117905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graphicFrame>
        <p:nvGraphicFramePr>
          <p:cNvPr id="641" name="2D Pie Chart"/>
          <p:cNvGraphicFramePr/>
          <p:nvPr>
            <p:extLst>
              <p:ext uri="{D42A27DB-BD31-4B8C-83A1-F6EECF244321}">
                <p14:modId xmlns:p14="http://schemas.microsoft.com/office/powerpoint/2010/main" val="412247443"/>
              </p:ext>
            </p:extLst>
          </p:nvPr>
        </p:nvGraphicFramePr>
        <p:xfrm>
          <a:off x="3795143" y="72368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642" name="Circle"/>
          <p:cNvSpPr/>
          <p:nvPr/>
        </p:nvSpPr>
        <p:spPr>
          <a:xfrm>
            <a:off x="4150485" y="75883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43" name="CA"/>
          <p:cNvSpPr/>
          <p:nvPr/>
        </p:nvSpPr>
        <p:spPr>
          <a:xfrm>
            <a:off x="4170809" y="81710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a:t>
            </a:r>
          </a:p>
        </p:txBody>
      </p:sp>
      <p:sp>
        <p:nvSpPr>
          <p:cNvPr id="644" name="Circle"/>
          <p:cNvSpPr/>
          <p:nvPr/>
        </p:nvSpPr>
        <p:spPr>
          <a:xfrm rot="10800000">
            <a:off x="5445892" y="90433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5" name="Circle"/>
          <p:cNvSpPr/>
          <p:nvPr/>
        </p:nvSpPr>
        <p:spPr>
          <a:xfrm rot="10800000">
            <a:off x="3858391" y="70240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6" name="80%"/>
          <p:cNvSpPr/>
          <p:nvPr/>
        </p:nvSpPr>
        <p:spPr>
          <a:xfrm>
            <a:off x="5497960" y="93521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80%</a:t>
            </a:r>
          </a:p>
        </p:txBody>
      </p:sp>
      <p:sp>
        <p:nvSpPr>
          <p:cNvPr id="647" name="20%"/>
          <p:cNvSpPr/>
          <p:nvPr/>
        </p:nvSpPr>
        <p:spPr>
          <a:xfrm>
            <a:off x="3910459" y="73328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20%</a:t>
            </a:r>
          </a:p>
        </p:txBody>
      </p:sp>
      <p:sp>
        <p:nvSpPr>
          <p:cNvPr id="649" name="Circle"/>
          <p:cNvSpPr/>
          <p:nvPr/>
        </p:nvSpPr>
        <p:spPr>
          <a:xfrm rot="10800000">
            <a:off x="1108842" y="114627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0" name="Market Share #1"/>
          <p:cNvSpPr/>
          <p:nvPr/>
        </p:nvSpPr>
        <p:spPr>
          <a:xfrm>
            <a:off x="2221360" y="115429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651" name="Circle"/>
          <p:cNvSpPr/>
          <p:nvPr/>
        </p:nvSpPr>
        <p:spPr>
          <a:xfrm rot="10800000">
            <a:off x="5985642" y="114627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2" name="Market Share #2"/>
          <p:cNvSpPr/>
          <p:nvPr/>
        </p:nvSpPr>
        <p:spPr>
          <a:xfrm>
            <a:off x="7098160" y="115429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653" name="Market Growth Rate - USA"/>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USA</a:t>
            </a:r>
          </a:p>
        </p:txBody>
      </p:sp>
      <p:sp>
        <p:nvSpPr>
          <p:cNvPr id="8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35</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Shape"/>
          <p:cNvSpPr/>
          <p:nvPr/>
        </p:nvSpPr>
        <p:spPr>
          <a:xfrm>
            <a:off x="16880161"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p:cNvSpPr/>
          <p:nvPr/>
        </p:nvSpPr>
        <p:spPr>
          <a:xfrm>
            <a:off x="16866297"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p:cNvSpPr/>
          <p:nvPr/>
        </p:nvSpPr>
        <p:spPr>
          <a:xfrm>
            <a:off x="14050402" y="5368357"/>
            <a:ext cx="297174"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8" name="Shape"/>
          <p:cNvSpPr/>
          <p:nvPr/>
        </p:nvSpPr>
        <p:spPr>
          <a:xfrm>
            <a:off x="14157188" y="5208211"/>
            <a:ext cx="131003" cy="124125"/>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p:cNvSpPr/>
          <p:nvPr/>
        </p:nvSpPr>
        <p:spPr>
          <a:xfrm>
            <a:off x="14424145" y="5022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0" name="Shape"/>
          <p:cNvSpPr/>
          <p:nvPr/>
        </p:nvSpPr>
        <p:spPr>
          <a:xfrm>
            <a:off x="13916924" y="5569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1" name="Shape"/>
          <p:cNvSpPr/>
          <p:nvPr/>
        </p:nvSpPr>
        <p:spPr>
          <a:xfrm>
            <a:off x="13916924" y="6089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2"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4" name="Shape"/>
          <p:cNvSpPr/>
          <p:nvPr/>
        </p:nvSpPr>
        <p:spPr>
          <a:xfrm>
            <a:off x="14129458" y="7343479"/>
            <a:ext cx="4370116"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5" name="Shape"/>
          <p:cNvSpPr/>
          <p:nvPr/>
        </p:nvSpPr>
        <p:spPr>
          <a:xfrm>
            <a:off x="15278413" y="8838165"/>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6" name="Shape"/>
          <p:cNvSpPr/>
          <p:nvPr/>
        </p:nvSpPr>
        <p:spPr>
          <a:xfrm>
            <a:off x="5694604" y="9345292"/>
            <a:ext cx="3392016" cy="2852742"/>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7" name="Shape"/>
          <p:cNvSpPr/>
          <p:nvPr/>
        </p:nvSpPr>
        <p:spPr>
          <a:xfrm>
            <a:off x="8657842" y="11507251"/>
            <a:ext cx="297200" cy="197447"/>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8" name="Shape"/>
          <p:cNvSpPr/>
          <p:nvPr/>
        </p:nvSpPr>
        <p:spPr>
          <a:xfrm>
            <a:off x="9084975" y="11507251"/>
            <a:ext cx="133454" cy="99676"/>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9" name="Shape"/>
          <p:cNvSpPr/>
          <p:nvPr/>
        </p:nvSpPr>
        <p:spPr>
          <a:xfrm>
            <a:off x="8230710" y="11694086"/>
            <a:ext cx="132959" cy="99676"/>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0" name="Shape"/>
          <p:cNvSpPr/>
          <p:nvPr/>
        </p:nvSpPr>
        <p:spPr>
          <a:xfrm>
            <a:off x="7643401" y="7637078"/>
            <a:ext cx="3128498" cy="3030194"/>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1" name="Shape"/>
          <p:cNvSpPr/>
          <p:nvPr/>
        </p:nvSpPr>
        <p:spPr>
          <a:xfrm>
            <a:off x="6922613" y="5555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2" name="Shape"/>
          <p:cNvSpPr/>
          <p:nvPr/>
        </p:nvSpPr>
        <p:spPr>
          <a:xfrm>
            <a:off x="7750184" y="5661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3" name="Shape"/>
          <p:cNvSpPr/>
          <p:nvPr/>
        </p:nvSpPr>
        <p:spPr>
          <a:xfrm>
            <a:off x="10553247" y="10813289"/>
            <a:ext cx="250771" cy="474546"/>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p:cNvSpPr/>
          <p:nvPr/>
        </p:nvSpPr>
        <p:spPr>
          <a:xfrm>
            <a:off x="10312986" y="11320414"/>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p:cNvSpPr/>
          <p:nvPr/>
        </p:nvSpPr>
        <p:spPr>
          <a:xfrm>
            <a:off x="16614514" y="12468120"/>
            <a:ext cx="924371" cy="589858"/>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8" name="Shape"/>
          <p:cNvSpPr/>
          <p:nvPr/>
        </p:nvSpPr>
        <p:spPr>
          <a:xfrm>
            <a:off x="9325238" y="4540942"/>
            <a:ext cx="68409" cy="977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p:cNvSpPr/>
          <p:nvPr/>
        </p:nvSpPr>
        <p:spPr>
          <a:xfrm>
            <a:off x="9779069" y="4140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0" name="Shape"/>
          <p:cNvSpPr/>
          <p:nvPr/>
        </p:nvSpPr>
        <p:spPr>
          <a:xfrm>
            <a:off x="8497667" y="4567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1" name="Shape"/>
          <p:cNvSpPr/>
          <p:nvPr/>
        </p:nvSpPr>
        <p:spPr>
          <a:xfrm>
            <a:off x="8524364" y="4887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2"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p:cNvSpPr/>
          <p:nvPr/>
        </p:nvSpPr>
        <p:spPr>
          <a:xfrm>
            <a:off x="7723488" y="5768719"/>
            <a:ext cx="1911336" cy="1835232"/>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p:cNvSpPr/>
          <p:nvPr/>
        </p:nvSpPr>
        <p:spPr>
          <a:xfrm>
            <a:off x="8043837" y="6489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p:cNvSpPr/>
          <p:nvPr/>
        </p:nvSpPr>
        <p:spPr>
          <a:xfrm>
            <a:off x="8470971" y="4674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7" name="Shape"/>
          <p:cNvSpPr/>
          <p:nvPr/>
        </p:nvSpPr>
        <p:spPr>
          <a:xfrm>
            <a:off x="10126113" y="9398675"/>
            <a:ext cx="3097253" cy="3247681"/>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p:cNvSpPr/>
          <p:nvPr/>
        </p:nvSpPr>
        <p:spPr>
          <a:xfrm>
            <a:off x="10099417" y="9078384"/>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p:cNvSpPr/>
          <p:nvPr/>
        </p:nvSpPr>
        <p:spPr>
          <a:xfrm>
            <a:off x="11007078" y="8811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0" name="Shape"/>
          <p:cNvSpPr/>
          <p:nvPr/>
        </p:nvSpPr>
        <p:spPr>
          <a:xfrm>
            <a:off x="10366376" y="6569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1" name="Shape"/>
          <p:cNvSpPr/>
          <p:nvPr/>
        </p:nvSpPr>
        <p:spPr>
          <a:xfrm>
            <a:off x="11193949" y="5875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2" name="Shape"/>
          <p:cNvSpPr/>
          <p:nvPr/>
        </p:nvSpPr>
        <p:spPr>
          <a:xfrm>
            <a:off x="9645587" y="7583698"/>
            <a:ext cx="755684"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p:cNvSpPr/>
          <p:nvPr/>
        </p:nvSpPr>
        <p:spPr>
          <a:xfrm>
            <a:off x="10259593" y="8090823"/>
            <a:ext cx="163748" cy="263885"/>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4" name="Shape"/>
          <p:cNvSpPr/>
          <p:nvPr/>
        </p:nvSpPr>
        <p:spPr>
          <a:xfrm>
            <a:off x="10006500" y="7010357"/>
            <a:ext cx="889203"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5" name="Shape"/>
          <p:cNvSpPr/>
          <p:nvPr/>
        </p:nvSpPr>
        <p:spPr>
          <a:xfrm>
            <a:off x="11327427" y="5608575"/>
            <a:ext cx="527466"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p:cNvSpPr/>
          <p:nvPr/>
        </p:nvSpPr>
        <p:spPr>
          <a:xfrm>
            <a:off x="11567690" y="6382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7" name="Shape"/>
          <p:cNvSpPr/>
          <p:nvPr/>
        </p:nvSpPr>
        <p:spPr>
          <a:xfrm>
            <a:off x="11781257" y="6222464"/>
            <a:ext cx="330466"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p:cNvSpPr/>
          <p:nvPr/>
        </p:nvSpPr>
        <p:spPr>
          <a:xfrm>
            <a:off x="11754560" y="6649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9" name="Shape"/>
          <p:cNvSpPr/>
          <p:nvPr/>
        </p:nvSpPr>
        <p:spPr>
          <a:xfrm>
            <a:off x="11914737" y="6649518"/>
            <a:ext cx="66506"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p:cNvSpPr/>
          <p:nvPr/>
        </p:nvSpPr>
        <p:spPr>
          <a:xfrm>
            <a:off x="11781257" y="8037444"/>
            <a:ext cx="2532079" cy="1225799"/>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1" name="Shape"/>
          <p:cNvSpPr/>
          <p:nvPr/>
        </p:nvSpPr>
        <p:spPr>
          <a:xfrm>
            <a:off x="12688913" y="8918239"/>
            <a:ext cx="1662523" cy="1048294"/>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p:cNvSpPr/>
          <p:nvPr/>
        </p:nvSpPr>
        <p:spPr>
          <a:xfrm>
            <a:off x="12341866" y="6596136"/>
            <a:ext cx="2330282"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3" name="Shape"/>
          <p:cNvSpPr/>
          <p:nvPr/>
        </p:nvSpPr>
        <p:spPr>
          <a:xfrm>
            <a:off x="19737927" y="11773285"/>
            <a:ext cx="461024"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rgbClr val="D0D0D0"/>
          </a:solidFill>
          <a:ln w="38100">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4" name="Shape"/>
          <p:cNvSpPr/>
          <p:nvPr/>
        </p:nvSpPr>
        <p:spPr>
          <a:xfrm>
            <a:off x="10873598" y="937678"/>
            <a:ext cx="4187820"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5" name="Shape"/>
          <p:cNvSpPr/>
          <p:nvPr/>
        </p:nvSpPr>
        <p:spPr>
          <a:xfrm>
            <a:off x="12021522" y="1791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6" name="Shape"/>
          <p:cNvSpPr/>
          <p:nvPr/>
        </p:nvSpPr>
        <p:spPr>
          <a:xfrm>
            <a:off x="13730053" y="1338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7" name="Shape"/>
          <p:cNvSpPr/>
          <p:nvPr/>
        </p:nvSpPr>
        <p:spPr>
          <a:xfrm>
            <a:off x="14263971" y="10386235"/>
            <a:ext cx="1713278" cy="1082075"/>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8" name="Shape"/>
          <p:cNvSpPr/>
          <p:nvPr/>
        </p:nvSpPr>
        <p:spPr>
          <a:xfrm>
            <a:off x="13810139" y="8891547"/>
            <a:ext cx="2369936" cy="1773116"/>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9" name="Shape"/>
          <p:cNvSpPr/>
          <p:nvPr/>
        </p:nvSpPr>
        <p:spPr>
          <a:xfrm>
            <a:off x="15371331" y="11119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p:cNvSpPr/>
          <p:nvPr/>
        </p:nvSpPr>
        <p:spPr>
          <a:xfrm>
            <a:off x="13703358" y="11226484"/>
            <a:ext cx="1809192" cy="1928596"/>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p:cNvSpPr/>
          <p:nvPr/>
        </p:nvSpPr>
        <p:spPr>
          <a:xfrm>
            <a:off x="13530349" y="11052482"/>
            <a:ext cx="461444" cy="986284"/>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2" name="Shape"/>
          <p:cNvSpPr/>
          <p:nvPr/>
        </p:nvSpPr>
        <p:spPr>
          <a:xfrm>
            <a:off x="11994824" y="9544959"/>
            <a:ext cx="2549716" cy="2081521"/>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3"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4"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5"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6"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7" name="Circle"/>
          <p:cNvSpPr/>
          <p:nvPr/>
        </p:nvSpPr>
        <p:spPr>
          <a:xfrm rot="10800000">
            <a:off x="17809342" y="32458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Market Share #1"/>
          <p:cNvSpPr/>
          <p:nvPr/>
        </p:nvSpPr>
        <p:spPr>
          <a:xfrm>
            <a:off x="18921860" y="33260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719" name="Circle"/>
          <p:cNvSpPr/>
          <p:nvPr/>
        </p:nvSpPr>
        <p:spPr>
          <a:xfrm rot="10800000">
            <a:off x="17796642" y="44650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0" name="Market Share #2"/>
          <p:cNvSpPr/>
          <p:nvPr/>
        </p:nvSpPr>
        <p:spPr>
          <a:xfrm>
            <a:off x="18909160" y="45452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graphicFrame>
        <p:nvGraphicFramePr>
          <p:cNvPr id="721" name="2D Pie Chart"/>
          <p:cNvGraphicFramePr/>
          <p:nvPr>
            <p:extLst>
              <p:ext uri="{D42A27DB-BD31-4B8C-83A1-F6EECF244321}">
                <p14:modId xmlns:p14="http://schemas.microsoft.com/office/powerpoint/2010/main" val="2764232097"/>
              </p:ext>
            </p:extLst>
          </p:nvPr>
        </p:nvGraphicFramePr>
        <p:xfrm>
          <a:off x="10297543" y="59033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722" name="Circle"/>
          <p:cNvSpPr/>
          <p:nvPr/>
        </p:nvSpPr>
        <p:spPr>
          <a:xfrm>
            <a:off x="10652886" y="62548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23" name="GER"/>
          <p:cNvSpPr/>
          <p:nvPr/>
        </p:nvSpPr>
        <p:spPr>
          <a:xfrm>
            <a:off x="10673210" y="68375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GER</a:t>
            </a:r>
          </a:p>
        </p:txBody>
      </p:sp>
      <p:sp>
        <p:nvSpPr>
          <p:cNvPr id="724" name="Circle"/>
          <p:cNvSpPr/>
          <p:nvPr/>
        </p:nvSpPr>
        <p:spPr>
          <a:xfrm rot="10800000">
            <a:off x="12240393" y="61604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Circle"/>
          <p:cNvSpPr/>
          <p:nvPr/>
        </p:nvSpPr>
        <p:spPr>
          <a:xfrm rot="10800000">
            <a:off x="10005192" y="74304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6" name="40%"/>
          <p:cNvSpPr/>
          <p:nvPr/>
        </p:nvSpPr>
        <p:spPr>
          <a:xfrm>
            <a:off x="12292461" y="64692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727" name="60%"/>
          <p:cNvSpPr/>
          <p:nvPr/>
        </p:nvSpPr>
        <p:spPr>
          <a:xfrm>
            <a:off x="10057260" y="77392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729" name="2D Pie Chart"/>
          <p:cNvGraphicFramePr/>
          <p:nvPr>
            <p:extLst>
              <p:ext uri="{D42A27DB-BD31-4B8C-83A1-F6EECF244321}">
                <p14:modId xmlns:p14="http://schemas.microsoft.com/office/powerpoint/2010/main" val="2814481213"/>
              </p:ext>
            </p:extLst>
          </p:nvPr>
        </p:nvGraphicFramePr>
        <p:xfrm>
          <a:off x="7300343" y="77575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730" name="Circle"/>
          <p:cNvSpPr/>
          <p:nvPr/>
        </p:nvSpPr>
        <p:spPr>
          <a:xfrm>
            <a:off x="7655686" y="8109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1" name="FR"/>
          <p:cNvSpPr/>
          <p:nvPr/>
        </p:nvSpPr>
        <p:spPr>
          <a:xfrm>
            <a:off x="7946954" y="88094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FR</a:t>
            </a:r>
          </a:p>
        </p:txBody>
      </p:sp>
      <p:sp>
        <p:nvSpPr>
          <p:cNvPr id="732" name="Circle"/>
          <p:cNvSpPr/>
          <p:nvPr/>
        </p:nvSpPr>
        <p:spPr>
          <a:xfrm rot="10800000">
            <a:off x="9243193" y="8014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3" name="Circle"/>
          <p:cNvSpPr/>
          <p:nvPr/>
        </p:nvSpPr>
        <p:spPr>
          <a:xfrm rot="10800000">
            <a:off x="7007992" y="9284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4" name="50%"/>
          <p:cNvSpPr/>
          <p:nvPr/>
        </p:nvSpPr>
        <p:spPr>
          <a:xfrm>
            <a:off x="9295261" y="8323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735" name="50%"/>
          <p:cNvSpPr/>
          <p:nvPr/>
        </p:nvSpPr>
        <p:spPr>
          <a:xfrm>
            <a:off x="7060060" y="95934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737" name="2D Pie Chart"/>
          <p:cNvGraphicFramePr/>
          <p:nvPr>
            <p:extLst>
              <p:ext uri="{D42A27DB-BD31-4B8C-83A1-F6EECF244321}">
                <p14:modId xmlns:p14="http://schemas.microsoft.com/office/powerpoint/2010/main" val="3937742296"/>
              </p:ext>
            </p:extLst>
          </p:nvPr>
        </p:nvGraphicFramePr>
        <p:xfrm>
          <a:off x="10322943" y="104626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738" name="Circle"/>
          <p:cNvSpPr/>
          <p:nvPr/>
        </p:nvSpPr>
        <p:spPr>
          <a:xfrm>
            <a:off x="10678285" y="10814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9" name="IT"/>
          <p:cNvSpPr/>
          <p:nvPr/>
        </p:nvSpPr>
        <p:spPr>
          <a:xfrm>
            <a:off x="10698609" y="113968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IT</a:t>
            </a:r>
          </a:p>
        </p:txBody>
      </p:sp>
      <p:sp>
        <p:nvSpPr>
          <p:cNvPr id="740" name="Circle"/>
          <p:cNvSpPr/>
          <p:nvPr/>
        </p:nvSpPr>
        <p:spPr>
          <a:xfrm rot="10800000">
            <a:off x="11973692" y="122691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1" name="Circle"/>
          <p:cNvSpPr/>
          <p:nvPr/>
        </p:nvSpPr>
        <p:spPr>
          <a:xfrm rot="10800000">
            <a:off x="10386191" y="102498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2" name="80%"/>
          <p:cNvSpPr/>
          <p:nvPr/>
        </p:nvSpPr>
        <p:spPr>
          <a:xfrm>
            <a:off x="12025760" y="125779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743" name="20%"/>
          <p:cNvSpPr/>
          <p:nvPr/>
        </p:nvSpPr>
        <p:spPr>
          <a:xfrm>
            <a:off x="10438259" y="105586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745" name="2D Pie Chart"/>
          <p:cNvGraphicFramePr/>
          <p:nvPr>
            <p:extLst>
              <p:ext uri="{D42A27DB-BD31-4B8C-83A1-F6EECF244321}">
                <p14:modId xmlns:p14="http://schemas.microsoft.com/office/powerpoint/2010/main" val="2899745252"/>
              </p:ext>
            </p:extLst>
          </p:nvPr>
        </p:nvGraphicFramePr>
        <p:xfrm>
          <a:off x="7630543" y="36300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746" name="Circle"/>
          <p:cNvSpPr/>
          <p:nvPr/>
        </p:nvSpPr>
        <p:spPr>
          <a:xfrm>
            <a:off x="7985885" y="3981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47" name="GB"/>
          <p:cNvSpPr/>
          <p:nvPr/>
        </p:nvSpPr>
        <p:spPr>
          <a:xfrm>
            <a:off x="8277154" y="46819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GB</a:t>
            </a:r>
          </a:p>
        </p:txBody>
      </p:sp>
      <p:sp>
        <p:nvSpPr>
          <p:cNvPr id="748" name="Circle"/>
          <p:cNvSpPr/>
          <p:nvPr/>
        </p:nvSpPr>
        <p:spPr>
          <a:xfrm rot="10800000">
            <a:off x="9573393" y="50174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9" name="Circle"/>
          <p:cNvSpPr/>
          <p:nvPr/>
        </p:nvSpPr>
        <p:spPr>
          <a:xfrm rot="10800000">
            <a:off x="7414392" y="36331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0" name="70%"/>
          <p:cNvSpPr/>
          <p:nvPr/>
        </p:nvSpPr>
        <p:spPr>
          <a:xfrm>
            <a:off x="9625461" y="53262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751" name="30%"/>
          <p:cNvSpPr/>
          <p:nvPr/>
        </p:nvSpPr>
        <p:spPr>
          <a:xfrm>
            <a:off x="7466460" y="39419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753" name="Market Growth Rate - Europe"/>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Market Growth Rate - Europe</a:t>
            </a:r>
          </a:p>
        </p:txBody>
      </p:sp>
      <p:sp>
        <p:nvSpPr>
          <p:cNvPr id="10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36</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Market Trend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Trends</a:t>
            </a:r>
          </a:p>
        </p:txBody>
      </p:sp>
      <p:graphicFrame>
        <p:nvGraphicFramePr>
          <p:cNvPr id="756" name="2D Bar Chart"/>
          <p:cNvGraphicFramePr/>
          <p:nvPr>
            <p:extLst>
              <p:ext uri="{D42A27DB-BD31-4B8C-83A1-F6EECF244321}">
                <p14:modId xmlns:p14="http://schemas.microsoft.com/office/powerpoint/2010/main" val="3004907393"/>
              </p:ext>
            </p:extLst>
          </p:nvPr>
        </p:nvGraphicFramePr>
        <p:xfrm>
          <a:off x="1276498" y="1828800"/>
          <a:ext cx="16475269" cy="7912100"/>
        </p:xfrm>
        <a:graphic>
          <a:graphicData uri="http://schemas.openxmlformats.org/drawingml/2006/chart">
            <c:chart xmlns:c="http://schemas.openxmlformats.org/drawingml/2006/chart" xmlns:r="http://schemas.openxmlformats.org/officeDocument/2006/relationships" r:id="rId2"/>
          </a:graphicData>
        </a:graphic>
      </p:graphicFrame>
      <p:sp>
        <p:nvSpPr>
          <p:cNvPr id="757"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758" name="Market Sector One"/>
          <p:cNvSpPr/>
          <p:nvPr/>
        </p:nvSpPr>
        <p:spPr>
          <a:xfrm>
            <a:off x="5717857" y="2456493"/>
            <a:ext cx="3784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One</a:t>
            </a:r>
          </a:p>
        </p:txBody>
      </p:sp>
      <p:sp>
        <p:nvSpPr>
          <p:cNvPr id="759" name="Market Sector Two"/>
          <p:cNvSpPr/>
          <p:nvPr/>
        </p:nvSpPr>
        <p:spPr>
          <a:xfrm>
            <a:off x="7216457" y="3599493"/>
            <a:ext cx="36830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Two</a:t>
            </a:r>
          </a:p>
        </p:txBody>
      </p:sp>
      <p:sp>
        <p:nvSpPr>
          <p:cNvPr id="760" name="Market Sector Three"/>
          <p:cNvSpPr/>
          <p:nvPr/>
        </p:nvSpPr>
        <p:spPr>
          <a:xfrm>
            <a:off x="11801157" y="4742493"/>
            <a:ext cx="4038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Three</a:t>
            </a:r>
          </a:p>
        </p:txBody>
      </p:sp>
      <p:sp>
        <p:nvSpPr>
          <p:cNvPr id="761" name="Market Sector Four"/>
          <p:cNvSpPr/>
          <p:nvPr/>
        </p:nvSpPr>
        <p:spPr>
          <a:xfrm>
            <a:off x="13312457" y="5885493"/>
            <a:ext cx="3784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Four</a:t>
            </a:r>
          </a:p>
        </p:txBody>
      </p:sp>
      <p:sp>
        <p:nvSpPr>
          <p:cNvPr id="762" name="Market Sector Five"/>
          <p:cNvSpPr/>
          <p:nvPr/>
        </p:nvSpPr>
        <p:spPr>
          <a:xfrm>
            <a:off x="14722157" y="7028493"/>
            <a:ext cx="36830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Five</a:t>
            </a:r>
          </a:p>
        </p:txBody>
      </p:sp>
      <p:sp>
        <p:nvSpPr>
          <p:cNvPr id="763" name="Market Sector Six"/>
          <p:cNvSpPr/>
          <p:nvPr/>
        </p:nvSpPr>
        <p:spPr>
          <a:xfrm>
            <a:off x="17681257" y="8171493"/>
            <a:ext cx="34417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Six</a:t>
            </a:r>
          </a:p>
        </p:txBody>
      </p:sp>
      <p:sp>
        <p:nvSpPr>
          <p:cNvPr id="764" name="Triangle"/>
          <p:cNvSpPr/>
          <p:nvPr/>
        </p:nvSpPr>
        <p:spPr>
          <a:xfrm>
            <a:off x="9480550" y="2679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5" name="Triangle"/>
          <p:cNvSpPr/>
          <p:nvPr/>
        </p:nvSpPr>
        <p:spPr>
          <a:xfrm>
            <a:off x="15906750" y="4965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6" name="Triangle"/>
          <p:cNvSpPr/>
          <p:nvPr/>
        </p:nvSpPr>
        <p:spPr>
          <a:xfrm>
            <a:off x="18510250" y="7251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7" name="Triangle"/>
          <p:cNvSpPr/>
          <p:nvPr/>
        </p:nvSpPr>
        <p:spPr>
          <a:xfrm>
            <a:off x="21316950" y="84074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8" name="Triangle"/>
          <p:cNvSpPr/>
          <p:nvPr/>
        </p:nvSpPr>
        <p:spPr>
          <a:xfrm rot="10800000">
            <a:off x="10991850" y="3886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9" name="Triangle"/>
          <p:cNvSpPr/>
          <p:nvPr/>
        </p:nvSpPr>
        <p:spPr>
          <a:xfrm rot="10800000">
            <a:off x="17202150" y="6172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37</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 name="Cost Structur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Cost Structure</a:t>
            </a:r>
          </a:p>
        </p:txBody>
      </p:sp>
      <p:graphicFrame>
        <p:nvGraphicFramePr>
          <p:cNvPr id="772" name="2D Stacked Column Chart"/>
          <p:cNvGraphicFramePr/>
          <p:nvPr>
            <p:extLst>
              <p:ext uri="{D42A27DB-BD31-4B8C-83A1-F6EECF244321}">
                <p14:modId xmlns:p14="http://schemas.microsoft.com/office/powerpoint/2010/main" val="3608881733"/>
              </p:ext>
            </p:extLst>
          </p:nvPr>
        </p:nvGraphicFramePr>
        <p:xfrm>
          <a:off x="-457201" y="2359925"/>
          <a:ext cx="23520401" cy="10651226"/>
        </p:xfrm>
        <a:graphic>
          <a:graphicData uri="http://schemas.openxmlformats.org/drawingml/2006/chart">
            <c:chart xmlns:c="http://schemas.openxmlformats.org/drawingml/2006/chart" xmlns:r="http://schemas.openxmlformats.org/officeDocument/2006/relationships" r:id="rId2"/>
          </a:graphicData>
        </a:graphic>
      </p:graphicFrame>
      <p:sp>
        <p:nvSpPr>
          <p:cNvPr id="773" name="K"/>
          <p:cNvSpPr/>
          <p:nvPr/>
        </p:nvSpPr>
        <p:spPr>
          <a:xfrm>
            <a:off x="1634168" y="2486925"/>
            <a:ext cx="379360" cy="647827"/>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K</a:t>
            </a:r>
          </a:p>
        </p:txBody>
      </p:sp>
      <p:sp>
        <p:nvSpPr>
          <p:cNvPr id="774" name="$"/>
          <p:cNvSpPr/>
          <p:nvPr/>
        </p:nvSpPr>
        <p:spPr>
          <a:xfrm>
            <a:off x="605542" y="2486925"/>
            <a:ext cx="379360" cy="647827"/>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t>
            </a:r>
          </a:p>
        </p:txBody>
      </p:sp>
      <p:sp>
        <p:nvSpPr>
          <p:cNvPr id="776" name="Write Your Headline Here"/>
          <p:cNvSpPr/>
          <p:nvPr/>
        </p:nvSpPr>
        <p:spPr>
          <a:xfrm>
            <a:off x="14006661" y="31908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77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546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778" name="Line"/>
          <p:cNvSpPr/>
          <p:nvPr/>
        </p:nvSpPr>
        <p:spPr>
          <a:xfrm>
            <a:off x="14058900" y="5734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38</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competitor analysis"/>
          <p:cNvSpPr/>
          <p:nvPr/>
        </p:nvSpPr>
        <p:spPr>
          <a:xfrm>
            <a:off x="6700443" y="6297652"/>
            <a:ext cx="1099049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competitor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EE81180-4F01-464E-A7DD-FDE0C25B8B87}"/>
              </a:ext>
            </a:extLst>
          </p:cNvPr>
          <p:cNvSpPr>
            <a:spLocks noGrp="1"/>
          </p:cNvSpPr>
          <p:nvPr>
            <p:ph type="pic" sz="quarter" idx="10"/>
          </p:nvPr>
        </p:nvSpPr>
        <p:spPr/>
      </p:sp>
      <p:sp>
        <p:nvSpPr>
          <p:cNvPr id="58" name="Every project has challenges, and every project has its rewards"/>
          <p:cNvSpPr/>
          <p:nvPr/>
        </p:nvSpPr>
        <p:spPr>
          <a:xfrm>
            <a:off x="13536761" y="2459387"/>
            <a:ext cx="9588501" cy="35521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Every project has challenges, and every project has its rewards </a:t>
            </a:r>
          </a:p>
        </p:txBody>
      </p:sp>
      <p:sp>
        <p:nvSpPr>
          <p:cNvPr id="5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p:cNvSpPr/>
          <p:nvPr/>
        </p:nvSpPr>
        <p:spPr>
          <a:xfrm>
            <a:off x="10417196" y="7435850"/>
            <a:ext cx="12725401" cy="42799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a:t>
            </a:r>
          </a:p>
        </p:txBody>
      </p:sp>
      <p:sp>
        <p:nvSpPr>
          <p:cNvPr id="60" name="Eva Smith"/>
          <p:cNvSpPr/>
          <p:nvPr/>
        </p:nvSpPr>
        <p:spPr>
          <a:xfrm>
            <a:off x="3251586" y="9275117"/>
            <a:ext cx="233140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61" name="Presenter"/>
          <p:cNvSpPr/>
          <p:nvPr/>
        </p:nvSpPr>
        <p:spPr>
          <a:xfrm>
            <a:off x="3509949" y="9925050"/>
            <a:ext cx="1825880"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Presenter</a:t>
            </a:r>
          </a:p>
        </p:txBody>
      </p:sp>
      <p:sp>
        <p:nvSpPr>
          <p:cNvPr id="63" name="Line"/>
          <p:cNvSpPr/>
          <p:nvPr/>
        </p:nvSpPr>
        <p:spPr>
          <a:xfrm>
            <a:off x="21767800" y="6635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 name="Welcom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Welcome</a:t>
            </a:r>
          </a:p>
        </p:txBody>
      </p:sp>
      <p:sp>
        <p:nvSpPr>
          <p:cNvPr id="6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40</a:t>
            </a:fld>
            <a:endParaRPr/>
          </a:p>
        </p:txBody>
      </p:sp>
      <p:sp>
        <p:nvSpPr>
          <p:cNvPr id="783" name="Competitors Analysis"/>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Analysis</a:t>
            </a:r>
          </a:p>
        </p:txBody>
      </p:sp>
      <p:graphicFrame>
        <p:nvGraphicFramePr>
          <p:cNvPr id="784" name="Table"/>
          <p:cNvGraphicFramePr/>
          <p:nvPr>
            <p:extLst>
              <p:ext uri="{D42A27DB-BD31-4B8C-83A1-F6EECF244321}">
                <p14:modId xmlns:p14="http://schemas.microsoft.com/office/powerpoint/2010/main" val="4038783018"/>
              </p:ext>
            </p:extLst>
          </p:nvPr>
        </p:nvGraphicFramePr>
        <p:xfrm>
          <a:off x="974609" y="1990197"/>
          <a:ext cx="22415498" cy="10782294"/>
        </p:xfrm>
        <a:graphic>
          <a:graphicData uri="http://schemas.openxmlformats.org/drawingml/2006/table">
            <a:tbl>
              <a:tblPr firstRow="1" firstCol="1">
                <a:tableStyleId>{4C3C2611-4C71-4FC5-86AE-919BDF0F9419}</a:tableStyleId>
              </a:tblPr>
              <a:tblGrid>
                <a:gridCol w="3779419">
                  <a:extLst>
                    <a:ext uri="{9D8B030D-6E8A-4147-A177-3AD203B41FA5}">
                      <a16:colId xmlns:a16="http://schemas.microsoft.com/office/drawing/2014/main" val="20000"/>
                    </a:ext>
                  </a:extLst>
                </a:gridCol>
                <a:gridCol w="2625009">
                  <a:extLst>
                    <a:ext uri="{9D8B030D-6E8A-4147-A177-3AD203B41FA5}">
                      <a16:colId xmlns:a16="http://schemas.microsoft.com/office/drawing/2014/main" val="20001"/>
                    </a:ext>
                  </a:extLst>
                </a:gridCol>
                <a:gridCol w="3202214">
                  <a:extLst>
                    <a:ext uri="{9D8B030D-6E8A-4147-A177-3AD203B41FA5}">
                      <a16:colId xmlns:a16="http://schemas.microsoft.com/office/drawing/2014/main" val="20002"/>
                    </a:ext>
                  </a:extLst>
                </a:gridCol>
                <a:gridCol w="3202214">
                  <a:extLst>
                    <a:ext uri="{9D8B030D-6E8A-4147-A177-3AD203B41FA5}">
                      <a16:colId xmlns:a16="http://schemas.microsoft.com/office/drawing/2014/main" val="20003"/>
                    </a:ext>
                  </a:extLst>
                </a:gridCol>
                <a:gridCol w="3202214">
                  <a:extLst>
                    <a:ext uri="{9D8B030D-6E8A-4147-A177-3AD203B41FA5}">
                      <a16:colId xmlns:a16="http://schemas.microsoft.com/office/drawing/2014/main" val="20004"/>
                    </a:ext>
                  </a:extLst>
                </a:gridCol>
                <a:gridCol w="3202214">
                  <a:extLst>
                    <a:ext uri="{9D8B030D-6E8A-4147-A177-3AD203B41FA5}">
                      <a16:colId xmlns:a16="http://schemas.microsoft.com/office/drawing/2014/main" val="20005"/>
                    </a:ext>
                  </a:extLst>
                </a:gridCol>
                <a:gridCol w="3202214">
                  <a:extLst>
                    <a:ext uri="{9D8B030D-6E8A-4147-A177-3AD203B41FA5}">
                      <a16:colId xmlns:a16="http://schemas.microsoft.com/office/drawing/2014/main" val="20006"/>
                    </a:ext>
                  </a:extLst>
                </a:gridCol>
              </a:tblGrid>
              <a:tr h="1552587">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Factor</a:t>
                      </a:r>
                    </a:p>
                  </a:txBody>
                  <a:tcPr marL="49339" marR="49339" marT="49339" marB="49339" anchor="ctr" horzOverflow="overflow">
                    <a:lnL w="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 Strength</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Weakness</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A</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B</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Importance
to Customer</a:t>
                      </a:r>
                    </a:p>
                  </a:txBody>
                  <a:tcPr marL="49339" marR="49339" marT="49339" marB="49339" anchor="ctr" horzOverflow="overflow">
                    <a:lnL w="1270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Products</a:t>
                      </a:r>
                    </a:p>
                  </a:txBody>
                  <a:tcPr marL="49339" marR="49339" marT="49339" marB="49339" anchor="ctr" horzOverflow="overflow">
                    <a:lnL w="0">
                      <a:miter lim="400000"/>
                    </a:lnL>
                    <a:lnR w="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1"/>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Price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73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2"/>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Quality</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3"/>
                  </a:ext>
                </a:extLst>
              </a:tr>
              <a:tr h="880081">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Selection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4"/>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Service</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5"/>
                  </a:ext>
                </a:extLst>
              </a:tr>
              <a:tr h="102207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Company Reputation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6"/>
                  </a:ext>
                </a:extLst>
              </a:tr>
              <a:tr h="92713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Location</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7"/>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Appearance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8"/>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Sales Method</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9"/>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Advertising</a:t>
                      </a:r>
                    </a:p>
                  </a:txBody>
                  <a:tcPr marL="49339" marR="49339" marT="49339" marB="49339" anchor="ctr" horzOverflow="overflow">
                    <a:lnL w="0">
                      <a:miter lim="400000"/>
                    </a:lnL>
                    <a:lnR w="0">
                      <a:miter lim="400000"/>
                    </a:lnR>
                    <a:lnT w="12700">
                      <a:miter lim="400000"/>
                    </a:lnT>
                    <a:lnB w="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0">
                      <a:miter lim="400000"/>
                    </a:lnB>
                  </a:tcP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41</a:t>
            </a:fld>
            <a:endParaRPr/>
          </a:p>
        </p:txBody>
      </p:sp>
      <p:sp>
        <p:nvSpPr>
          <p:cNvPr id="787" name="Competitive Positioning"/>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Positioning</a:t>
            </a:r>
          </a:p>
        </p:txBody>
      </p:sp>
      <p:sp>
        <p:nvSpPr>
          <p:cNvPr id="788" name="Double Arrow"/>
          <p:cNvSpPr/>
          <p:nvPr/>
        </p:nvSpPr>
        <p:spPr>
          <a:xfrm rot="16199996">
            <a:off x="8026405" y="6908800"/>
            <a:ext cx="8496301" cy="876300"/>
          </a:xfrm>
          <a:prstGeom prst="leftRightArrow">
            <a:avLst>
              <a:gd name="adj1" fmla="val 39102"/>
              <a:gd name="adj2" fmla="val 64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89" name="Double Arrow"/>
          <p:cNvSpPr/>
          <p:nvPr/>
        </p:nvSpPr>
        <p:spPr>
          <a:xfrm>
            <a:off x="7937500" y="6985000"/>
            <a:ext cx="8686800" cy="749300"/>
          </a:xfrm>
          <a:prstGeom prst="leftRightArrow">
            <a:avLst>
              <a:gd name="adj1" fmla="val 39102"/>
              <a:gd name="adj2" fmla="val 75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0" name="High Quality"/>
          <p:cNvSpPr/>
          <p:nvPr/>
        </p:nvSpPr>
        <p:spPr>
          <a:xfrm>
            <a:off x="10414000" y="21296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791" name="Low Quality"/>
          <p:cNvSpPr/>
          <p:nvPr/>
        </p:nvSpPr>
        <p:spPr>
          <a:xfrm>
            <a:off x="10414000" y="118832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792" name="High Price"/>
          <p:cNvSpPr/>
          <p:nvPr/>
        </p:nvSpPr>
        <p:spPr>
          <a:xfrm>
            <a:off x="17145000" y="70699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793" name="Low Price"/>
          <p:cNvSpPr/>
          <p:nvPr/>
        </p:nvSpPr>
        <p:spPr>
          <a:xfrm>
            <a:off x="3670300" y="70699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794" name="Circle"/>
          <p:cNvSpPr/>
          <p:nvPr/>
        </p:nvSpPr>
        <p:spPr>
          <a:xfrm>
            <a:off x="13690600" y="7759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5" name="Circle"/>
          <p:cNvSpPr/>
          <p:nvPr/>
        </p:nvSpPr>
        <p:spPr>
          <a:xfrm>
            <a:off x="14643100" y="97790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6" name="Circle"/>
          <p:cNvSpPr/>
          <p:nvPr/>
        </p:nvSpPr>
        <p:spPr>
          <a:xfrm>
            <a:off x="8686800" y="94488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7" name="Circle"/>
          <p:cNvSpPr/>
          <p:nvPr/>
        </p:nvSpPr>
        <p:spPr>
          <a:xfrm>
            <a:off x="15316200" y="4965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8" name="Competitors…"/>
          <p:cNvSpPr/>
          <p:nvPr/>
        </p:nvSpPr>
        <p:spPr>
          <a:xfrm>
            <a:off x="7200900" y="10445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799" name="Competitors…"/>
          <p:cNvSpPr/>
          <p:nvPr/>
        </p:nvSpPr>
        <p:spPr>
          <a:xfrm>
            <a:off x="13157200" y="10826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0" name="Competitors…"/>
          <p:cNvSpPr/>
          <p:nvPr/>
        </p:nvSpPr>
        <p:spPr>
          <a:xfrm>
            <a:off x="12204700" y="8667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1" name="Competitors…"/>
          <p:cNvSpPr/>
          <p:nvPr/>
        </p:nvSpPr>
        <p:spPr>
          <a:xfrm>
            <a:off x="13830300" y="59370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2" name="Circle"/>
          <p:cNvSpPr/>
          <p:nvPr/>
        </p:nvSpPr>
        <p:spPr>
          <a:xfrm>
            <a:off x="8978900" y="41402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3" name="Competitors…"/>
          <p:cNvSpPr/>
          <p:nvPr/>
        </p:nvSpPr>
        <p:spPr>
          <a:xfrm>
            <a:off x="7493000" y="5111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Circle"/>
          <p:cNvSpPr/>
          <p:nvPr/>
        </p:nvSpPr>
        <p:spPr>
          <a:xfrm>
            <a:off x="1840677" y="89997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6" name="Circle"/>
          <p:cNvSpPr/>
          <p:nvPr/>
        </p:nvSpPr>
        <p:spPr>
          <a:xfrm>
            <a:off x="18406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42</a:t>
            </a:fld>
            <a:endParaRPr/>
          </a:p>
        </p:txBody>
      </p:sp>
      <p:sp>
        <p:nvSpPr>
          <p:cNvPr id="808" name="Competitive S.W.O.T Analysis"/>
          <p:cNvSpPr/>
          <p:nvPr/>
        </p:nvSpPr>
        <p:spPr>
          <a:xfrm>
            <a:off x="4953308" y="420985"/>
            <a:ext cx="144653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S.W.O.T Analysis </a:t>
            </a:r>
          </a:p>
        </p:txBody>
      </p:sp>
      <p:sp>
        <p:nvSpPr>
          <p:cNvPr id="809" name="Strengths"/>
          <p:cNvSpPr/>
          <p:nvPr/>
        </p:nvSpPr>
        <p:spPr>
          <a:xfrm>
            <a:off x="4594607" y="3435434"/>
            <a:ext cx="30734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Strengths</a:t>
            </a:r>
          </a:p>
        </p:txBody>
      </p:sp>
      <p:sp>
        <p:nvSpPr>
          <p:cNvPr id="810" name="Opportunities"/>
          <p:cNvSpPr/>
          <p:nvPr/>
        </p:nvSpPr>
        <p:spPr>
          <a:xfrm>
            <a:off x="15300707" y="3346534"/>
            <a:ext cx="40005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Opportunities</a:t>
            </a:r>
          </a:p>
        </p:txBody>
      </p:sp>
      <p:sp>
        <p:nvSpPr>
          <p:cNvPr id="811" name="Nam quam nunc, blandit vel, luctus pulvinar, hendrerit id, lorem. Maecenas nec odio et ante tincidunt tempus."/>
          <p:cNvSpPr/>
          <p:nvPr/>
        </p:nvSpPr>
        <p:spPr>
          <a:xfrm>
            <a:off x="4600596" y="4311650"/>
            <a:ext cx="72771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2" name="Nam quam nunc, blandit vel, luctus pulvinar, hendrerit id, lorem. Maecenas nec odio et ante tincidunt tempus."/>
          <p:cNvSpPr/>
          <p:nvPr/>
        </p:nvSpPr>
        <p:spPr>
          <a:xfrm>
            <a:off x="15306696" y="4298950"/>
            <a:ext cx="72263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3" name="Weaknesses"/>
          <p:cNvSpPr/>
          <p:nvPr/>
        </p:nvSpPr>
        <p:spPr>
          <a:xfrm>
            <a:off x="4594607" y="8680534"/>
            <a:ext cx="347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Weaknesses</a:t>
            </a:r>
          </a:p>
        </p:txBody>
      </p:sp>
      <p:sp>
        <p:nvSpPr>
          <p:cNvPr id="814" name="Threats"/>
          <p:cNvSpPr/>
          <p:nvPr/>
        </p:nvSpPr>
        <p:spPr>
          <a:xfrm>
            <a:off x="15300707" y="8693234"/>
            <a:ext cx="24257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Threats</a:t>
            </a:r>
          </a:p>
        </p:txBody>
      </p:sp>
      <p:sp>
        <p:nvSpPr>
          <p:cNvPr id="815" name="Nam quam nunc, blandit vel, luctus pulvinar, hendrerit id, lorem. Maecenas nec odio et ante tincidunt tempus."/>
          <p:cNvSpPr/>
          <p:nvPr/>
        </p:nvSpPr>
        <p:spPr>
          <a:xfrm>
            <a:off x="4600596" y="9556750"/>
            <a:ext cx="71247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6" name="Nam quam nunc, blandit vel, luctus pulvinar, hendrerit id, lorem. Maecenas nec odio et ante tincidunt tempus."/>
          <p:cNvSpPr/>
          <p:nvPr/>
        </p:nvSpPr>
        <p:spPr>
          <a:xfrm>
            <a:off x="15306696" y="9544050"/>
            <a:ext cx="71247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7" name="S"/>
          <p:cNvSpPr/>
          <p:nvPr/>
        </p:nvSpPr>
        <p:spPr>
          <a:xfrm>
            <a:off x="2070408" y="4075922"/>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S</a:t>
            </a:r>
          </a:p>
        </p:txBody>
      </p:sp>
      <p:sp>
        <p:nvSpPr>
          <p:cNvPr id="818" name="W"/>
          <p:cNvSpPr/>
          <p:nvPr/>
        </p:nvSpPr>
        <p:spPr>
          <a:xfrm>
            <a:off x="2070408" y="9198570"/>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W</a:t>
            </a:r>
          </a:p>
        </p:txBody>
      </p:sp>
      <p:sp>
        <p:nvSpPr>
          <p:cNvPr id="819" name="Circle"/>
          <p:cNvSpPr/>
          <p:nvPr/>
        </p:nvSpPr>
        <p:spPr>
          <a:xfrm>
            <a:off x="12597577" y="8999752"/>
            <a:ext cx="2184401" cy="2184401"/>
          </a:xfrm>
          <a:prstGeom prst="ellipse">
            <a:avLst/>
          </a:prstGeom>
          <a:solidFill>
            <a:srgbClr val="EDEDED"/>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0" name="Circle"/>
          <p:cNvSpPr/>
          <p:nvPr/>
        </p:nvSpPr>
        <p:spPr>
          <a:xfrm>
            <a:off x="125975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1" name="O"/>
          <p:cNvSpPr/>
          <p:nvPr/>
        </p:nvSpPr>
        <p:spPr>
          <a:xfrm>
            <a:off x="12865408" y="4054326"/>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O</a:t>
            </a:r>
          </a:p>
        </p:txBody>
      </p:sp>
      <p:sp>
        <p:nvSpPr>
          <p:cNvPr id="822" name="T"/>
          <p:cNvSpPr/>
          <p:nvPr/>
        </p:nvSpPr>
        <p:spPr>
          <a:xfrm>
            <a:off x="12827308" y="9281114"/>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a:off x="10249275" y="2008982"/>
            <a:ext cx="4000505" cy="7683533"/>
          </a:xfrm>
          <a:prstGeom prst="roundRect">
            <a:avLst>
              <a:gd name="adj" fmla="val 4527"/>
            </a:avLst>
          </a:prstGeom>
          <a:solidFill>
            <a:schemeClr val="accent3"/>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5" name="Shape"/>
          <p:cNvSpPr/>
          <p:nvPr/>
        </p:nvSpPr>
        <p:spPr>
          <a:xfrm>
            <a:off x="13716054" y="2360946"/>
            <a:ext cx="265164" cy="25381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w="9525" cap="flat">
            <a:noFill/>
            <a:bevel/>
          </a:ln>
          <a:effectLst/>
        </p:spPr>
        <p:txBody>
          <a:bodyPr wrap="square" lIns="0" tIns="0" rIns="0" bIns="0" numCol="1" anchor="t">
            <a:noAutofit/>
          </a:bodyPr>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826" name="Rectangle"/>
          <p:cNvSpPr/>
          <p:nvPr/>
        </p:nvSpPr>
        <p:spPr>
          <a:xfrm>
            <a:off x="10456954" y="2963044"/>
            <a:ext cx="3585465" cy="5745327"/>
          </a:xfrm>
          <a:prstGeom prst="rect">
            <a:avLst/>
          </a:prstGeom>
          <a:solidFill>
            <a:schemeClr val="accent4"/>
          </a:solidFill>
          <a:ln w="25400" cap="flat">
            <a:noFill/>
            <a:round/>
          </a:ln>
          <a:effectLst/>
        </p:spPr>
        <p:txBody>
          <a:bodyPr wrap="square" lIns="38100" tIns="38100" rIns="38100" bIns="38100" numCol="1" anchor="t">
            <a:noAutofit/>
          </a:bodyPr>
          <a:lstStyle/>
          <a:p>
            <a:pPr defTabSz="3060594">
              <a:buClr>
                <a:srgbClr val="000000"/>
              </a:buClr>
              <a:defRPr sz="18600">
                <a:uFill>
                  <a:solidFill>
                    <a:srgbClr val="000000"/>
                  </a:solidFill>
                </a:uFill>
              </a:defRPr>
            </a:pPr>
            <a:endParaRPr dirty="0">
              <a:latin typeface="Arial"/>
              <a:ea typeface="Arial"/>
              <a:cs typeface="Arial"/>
            </a:endParaRPr>
          </a:p>
        </p:txBody>
      </p:sp>
      <p:sp>
        <p:nvSpPr>
          <p:cNvPr id="827" name="Rounded Rectangle"/>
          <p:cNvSpPr/>
          <p:nvPr/>
        </p:nvSpPr>
        <p:spPr>
          <a:xfrm>
            <a:off x="11586619" y="2395464"/>
            <a:ext cx="1325815" cy="207663"/>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8" name="Rounded Rectangle"/>
          <p:cNvSpPr/>
          <p:nvPr/>
        </p:nvSpPr>
        <p:spPr>
          <a:xfrm>
            <a:off x="11494387" y="9040681"/>
            <a:ext cx="1510276" cy="323032"/>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0" name="Rounded Rectangle"/>
          <p:cNvSpPr/>
          <p:nvPr/>
        </p:nvSpPr>
        <p:spPr>
          <a:xfrm>
            <a:off x="17843500" y="1955801"/>
            <a:ext cx="4051300" cy="7810501"/>
          </a:xfrm>
          <a:prstGeom prst="roundRect">
            <a:avLst>
              <a:gd name="adj" fmla="val 19085"/>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1" name="Rounded Rectangle"/>
          <p:cNvSpPr/>
          <p:nvPr/>
        </p:nvSpPr>
        <p:spPr>
          <a:xfrm>
            <a:off x="17957800" y="2502339"/>
            <a:ext cx="3822700" cy="6743702"/>
          </a:xfrm>
          <a:prstGeom prst="roundRect">
            <a:avLst>
              <a:gd name="adj" fmla="val 7767"/>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2" name="Rounded Rectangle"/>
          <p:cNvSpPr/>
          <p:nvPr/>
        </p:nvSpPr>
        <p:spPr>
          <a:xfrm>
            <a:off x="19534820" y="2177394"/>
            <a:ext cx="675217" cy="124811"/>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3" name="Oval"/>
          <p:cNvSpPr/>
          <p:nvPr/>
        </p:nvSpPr>
        <p:spPr>
          <a:xfrm>
            <a:off x="20393589" y="2144549"/>
            <a:ext cx="196666" cy="19707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Oval"/>
          <p:cNvSpPr/>
          <p:nvPr/>
        </p:nvSpPr>
        <p:spPr>
          <a:xfrm>
            <a:off x="20731198" y="2180678"/>
            <a:ext cx="124555" cy="124811"/>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43</a:t>
            </a:fld>
            <a:endParaRPr/>
          </a:p>
        </p:txBody>
      </p:sp>
      <p:sp>
        <p:nvSpPr>
          <p:cNvPr id="837" name="Competitors Product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Products</a:t>
            </a:r>
          </a:p>
        </p:txBody>
      </p:sp>
      <p:sp>
        <p:nvSpPr>
          <p:cNvPr id="838" name="Shape"/>
          <p:cNvSpPr/>
          <p:nvPr/>
        </p:nvSpPr>
        <p:spPr>
          <a:xfrm rot="21600000">
            <a:off x="2660870" y="2029451"/>
            <a:ext cx="3921036" cy="7658099"/>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accent3"/>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39" name="Shape"/>
          <p:cNvSpPr/>
          <p:nvPr/>
        </p:nvSpPr>
        <p:spPr>
          <a:xfrm rot="21600000">
            <a:off x="3760431" y="2398387"/>
            <a:ext cx="151181" cy="14902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0" name="Shape"/>
          <p:cNvSpPr/>
          <p:nvPr/>
        </p:nvSpPr>
        <p:spPr>
          <a:xfrm rot="21600000">
            <a:off x="4276545" y="8853347"/>
            <a:ext cx="697436" cy="682536"/>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1" name="Rounded Rectangle"/>
          <p:cNvSpPr/>
          <p:nvPr/>
        </p:nvSpPr>
        <p:spPr>
          <a:xfrm>
            <a:off x="4052937" y="2382520"/>
            <a:ext cx="1449873" cy="173841"/>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2" name="Rectangle"/>
          <p:cNvSpPr/>
          <p:nvPr/>
        </p:nvSpPr>
        <p:spPr>
          <a:xfrm>
            <a:off x="2897797" y="2885740"/>
            <a:ext cx="3437746" cy="5755009"/>
          </a:xfrm>
          <a:prstGeom prst="rect">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3" name="Line"/>
          <p:cNvSpPr/>
          <p:nvPr/>
        </p:nvSpPr>
        <p:spPr>
          <a:xfrm flipH="1">
            <a:off x="160146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4" name="Line"/>
          <p:cNvSpPr/>
          <p:nvPr/>
        </p:nvSpPr>
        <p:spPr>
          <a:xfrm flipH="1">
            <a:off x="84454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5" name="Circle"/>
          <p:cNvSpPr/>
          <p:nvPr/>
        </p:nvSpPr>
        <p:spPr>
          <a:xfrm>
            <a:off x="11261238" y="44540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6" name="Circle"/>
          <p:cNvSpPr/>
          <p:nvPr/>
        </p:nvSpPr>
        <p:spPr>
          <a:xfrm>
            <a:off x="1886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7" name="Circle"/>
          <p:cNvSpPr/>
          <p:nvPr/>
        </p:nvSpPr>
        <p:spPr>
          <a:xfrm>
            <a:off x="362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8" name="Shape"/>
          <p:cNvSpPr/>
          <p:nvPr/>
        </p:nvSpPr>
        <p:spPr>
          <a:xfrm>
            <a:off x="4102100" y="49289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9" name="Shape"/>
          <p:cNvSpPr/>
          <p:nvPr/>
        </p:nvSpPr>
        <p:spPr>
          <a:xfrm>
            <a:off x="11737503" y="49398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0" name="Shape"/>
          <p:cNvSpPr/>
          <p:nvPr/>
        </p:nvSpPr>
        <p:spPr>
          <a:xfrm>
            <a:off x="19341669" y="49276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1" name="Competitor's Product #1"/>
          <p:cNvSpPr/>
          <p:nvPr/>
        </p:nvSpPr>
        <p:spPr>
          <a:xfrm>
            <a:off x="3097660" y="68058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#1</a:t>
            </a:r>
          </a:p>
        </p:txBody>
      </p:sp>
      <p:sp>
        <p:nvSpPr>
          <p:cNvPr id="852" name="Competitor's Product #2"/>
          <p:cNvSpPr/>
          <p:nvPr/>
        </p:nvSpPr>
        <p:spPr>
          <a:xfrm>
            <a:off x="10730360" y="67804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#2</a:t>
            </a:r>
          </a:p>
        </p:txBody>
      </p:sp>
      <p:sp>
        <p:nvSpPr>
          <p:cNvPr id="853" name="Competitor's Product #3"/>
          <p:cNvSpPr/>
          <p:nvPr/>
        </p:nvSpPr>
        <p:spPr>
          <a:xfrm>
            <a:off x="18337660" y="68058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#3</a:t>
            </a:r>
          </a:p>
        </p:txBody>
      </p:sp>
      <p:sp>
        <p:nvSpPr>
          <p:cNvPr id="854" name="Lorem ipsum dolor sit amet, consectetuer adipiscing elit. Aenean commodo ligula eget dolor. Aenean massa."/>
          <p:cNvSpPr/>
          <p:nvPr/>
        </p:nvSpPr>
        <p:spPr>
          <a:xfrm>
            <a:off x="89535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5" name="Lorem ipsum dolor sit amet, consectetuer adipiscing elit. Aenean commodo ligula eget dolor. Aenean massa."/>
          <p:cNvSpPr/>
          <p:nvPr/>
        </p:nvSpPr>
        <p:spPr>
          <a:xfrm>
            <a:off x="165608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6" name="Line"/>
          <p:cNvSpPr/>
          <p:nvPr/>
        </p:nvSpPr>
        <p:spPr>
          <a:xfrm>
            <a:off x="1926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Line"/>
          <p:cNvSpPr/>
          <p:nvPr/>
        </p:nvSpPr>
        <p:spPr>
          <a:xfrm>
            <a:off x="116586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Lorem ipsum dolor sit amet, consectetuer adipiscing elit. Aenean commodo ligula eget dolor. Aenean massa."/>
          <p:cNvSpPr/>
          <p:nvPr/>
        </p:nvSpPr>
        <p:spPr>
          <a:xfrm>
            <a:off x="13208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9" name="Line"/>
          <p:cNvSpPr/>
          <p:nvPr/>
        </p:nvSpPr>
        <p:spPr>
          <a:xfrm>
            <a:off x="402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Circle"/>
          <p:cNvSpPr/>
          <p:nvPr/>
        </p:nvSpPr>
        <p:spPr>
          <a:xfrm>
            <a:off x="2540000" y="6311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Circle"/>
          <p:cNvSpPr/>
          <p:nvPr/>
        </p:nvSpPr>
        <p:spPr>
          <a:xfrm>
            <a:off x="6743700" y="5372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Circle"/>
          <p:cNvSpPr/>
          <p:nvPr/>
        </p:nvSpPr>
        <p:spPr>
          <a:xfrm>
            <a:off x="10909300" y="4406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44</a:t>
            </a:fld>
            <a:endParaRPr/>
          </a:p>
        </p:txBody>
      </p:sp>
      <p:sp>
        <p:nvSpPr>
          <p:cNvPr id="865" name="Competitive Advantage"/>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Advantage</a:t>
            </a:r>
          </a:p>
        </p:txBody>
      </p:sp>
      <p:sp>
        <p:nvSpPr>
          <p:cNvPr id="866" name="Line"/>
          <p:cNvSpPr/>
          <p:nvPr/>
        </p:nvSpPr>
        <p:spPr>
          <a:xfrm>
            <a:off x="3355280" y="9525004"/>
            <a:ext cx="17012294" cy="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Competitor #1…"/>
          <p:cNvSpPr/>
          <p:nvPr/>
        </p:nvSpPr>
        <p:spPr>
          <a:xfrm>
            <a:off x="15703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#1</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68" name="Line"/>
          <p:cNvSpPr/>
          <p:nvPr/>
        </p:nvSpPr>
        <p:spPr>
          <a:xfrm flipH="1">
            <a:off x="20298150" y="5186850"/>
            <a:ext cx="0" cy="57605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9" name="Line"/>
          <p:cNvSpPr/>
          <p:nvPr/>
        </p:nvSpPr>
        <p:spPr>
          <a:xfrm flipH="1">
            <a:off x="16081752" y="5777408"/>
            <a:ext cx="0" cy="5065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0" name="Line"/>
          <p:cNvSpPr/>
          <p:nvPr/>
        </p:nvSpPr>
        <p:spPr>
          <a:xfrm flipH="1">
            <a:off x="11865348" y="6617294"/>
            <a:ext cx="0" cy="422584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1" name="Line"/>
          <p:cNvSpPr/>
          <p:nvPr/>
        </p:nvSpPr>
        <p:spPr>
          <a:xfrm flipH="1">
            <a:off x="7648949" y="7529062"/>
            <a:ext cx="0" cy="331407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2" name="Line"/>
          <p:cNvSpPr/>
          <p:nvPr/>
        </p:nvSpPr>
        <p:spPr>
          <a:xfrm flipH="1">
            <a:off x="3432550" y="8513926"/>
            <a:ext cx="0" cy="2329214"/>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3" name="Circle"/>
          <p:cNvSpPr/>
          <p:nvPr/>
        </p:nvSpPr>
        <p:spPr>
          <a:xfrm>
            <a:off x="117475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4" name="Competitor #2…"/>
          <p:cNvSpPr/>
          <p:nvPr/>
        </p:nvSpPr>
        <p:spPr>
          <a:xfrm>
            <a:off x="57867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#2</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5" name="Competitor #3…"/>
          <p:cNvSpPr/>
          <p:nvPr/>
        </p:nvSpPr>
        <p:spPr>
          <a:xfrm>
            <a:off x="100031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#3</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6" name="Circle"/>
          <p:cNvSpPr/>
          <p:nvPr/>
        </p:nvSpPr>
        <p:spPr>
          <a:xfrm>
            <a:off x="15176500" y="3594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7" name="Competitor #4…"/>
          <p:cNvSpPr/>
          <p:nvPr/>
        </p:nvSpPr>
        <p:spPr>
          <a:xfrm>
            <a:off x="142195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#4</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8" name="our innovative product"/>
          <p:cNvSpPr/>
          <p:nvPr/>
        </p:nvSpPr>
        <p:spPr>
          <a:xfrm>
            <a:off x="18278023" y="11372803"/>
            <a:ext cx="40767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innovative product</a:t>
            </a:r>
          </a:p>
        </p:txBody>
      </p:sp>
      <p:sp>
        <p:nvSpPr>
          <p:cNvPr id="879" name="Circle"/>
          <p:cNvSpPr/>
          <p:nvPr/>
        </p:nvSpPr>
        <p:spPr>
          <a:xfrm>
            <a:off x="159512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0" name="Circle"/>
          <p:cNvSpPr/>
          <p:nvPr/>
        </p:nvSpPr>
        <p:spPr>
          <a:xfrm>
            <a:off x="201676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1" name="Circle"/>
          <p:cNvSpPr/>
          <p:nvPr/>
        </p:nvSpPr>
        <p:spPr>
          <a:xfrm>
            <a:off x="75184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Circle"/>
          <p:cNvSpPr/>
          <p:nvPr/>
        </p:nvSpPr>
        <p:spPr>
          <a:xfrm>
            <a:off x="33147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Oval"/>
          <p:cNvSpPr/>
          <p:nvPr/>
        </p:nvSpPr>
        <p:spPr>
          <a:xfrm>
            <a:off x="19113500" y="2266027"/>
            <a:ext cx="2387601" cy="2398355"/>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p:cNvSpPr/>
          <p:nvPr/>
        </p:nvSpPr>
        <p:spPr>
          <a:xfrm>
            <a:off x="2921000" y="66942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5" name="Shape"/>
          <p:cNvSpPr/>
          <p:nvPr/>
        </p:nvSpPr>
        <p:spPr>
          <a:xfrm>
            <a:off x="11293003" y="48382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6" name="Shape"/>
          <p:cNvSpPr/>
          <p:nvPr/>
        </p:nvSpPr>
        <p:spPr>
          <a:xfrm>
            <a:off x="15557069" y="39751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7" name="Shape"/>
          <p:cNvSpPr/>
          <p:nvPr/>
        </p:nvSpPr>
        <p:spPr>
          <a:xfrm>
            <a:off x="7137400" y="5803900"/>
            <a:ext cx="1041400" cy="9398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8" name="Line"/>
          <p:cNvSpPr/>
          <p:nvPr/>
        </p:nvSpPr>
        <p:spPr>
          <a:xfrm>
            <a:off x="19710400" y="12490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9" name="Shape"/>
          <p:cNvSpPr/>
          <p:nvPr/>
        </p:nvSpPr>
        <p:spPr>
          <a:xfrm>
            <a:off x="19595926" y="2768612"/>
            <a:ext cx="1397001" cy="13970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45</a:t>
            </a:fld>
            <a:endParaRPr/>
          </a:p>
        </p:txBody>
      </p:sp>
      <p:sp>
        <p:nvSpPr>
          <p:cNvPr id="892" name="Competitive Edg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Edge</a:t>
            </a:r>
          </a:p>
        </p:txBody>
      </p:sp>
      <p:sp>
        <p:nvSpPr>
          <p:cNvPr id="893" name="Innovation"/>
          <p:cNvSpPr/>
          <p:nvPr/>
        </p:nvSpPr>
        <p:spPr>
          <a:xfrm>
            <a:off x="4112007" y="2406734"/>
            <a:ext cx="46101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a:t>
            </a:r>
          </a:p>
        </p:txBody>
      </p:sp>
      <p:sp>
        <p:nvSpPr>
          <p:cNvPr id="894" name="Leadership"/>
          <p:cNvSpPr/>
          <p:nvPr/>
        </p:nvSpPr>
        <p:spPr>
          <a:xfrm>
            <a:off x="4112007" y="6140534"/>
            <a:ext cx="53340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Leadership</a:t>
            </a:r>
          </a:p>
        </p:txBody>
      </p:sp>
      <p:sp>
        <p:nvSpPr>
          <p:cNvPr id="895" name="Nam quam nunc, blandit vel, luctus pulvinar, hendrerit id, lorem. Maecenas nec odio et ante tincidunt tempus."/>
          <p:cNvSpPr/>
          <p:nvPr/>
        </p:nvSpPr>
        <p:spPr>
          <a:xfrm>
            <a:off x="4117996" y="32829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6" name="Nam quam nunc, blandit vel, luctus pulvinar, hendrerit id, lorem. Maecenas nec odio et ante tincidunt tempus."/>
          <p:cNvSpPr/>
          <p:nvPr/>
        </p:nvSpPr>
        <p:spPr>
          <a:xfrm>
            <a:off x="4117996" y="70675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7" name="Integrity"/>
          <p:cNvSpPr/>
          <p:nvPr/>
        </p:nvSpPr>
        <p:spPr>
          <a:xfrm>
            <a:off x="4112007" y="9734634"/>
            <a:ext cx="54229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Integrity</a:t>
            </a:r>
          </a:p>
        </p:txBody>
      </p:sp>
      <p:sp>
        <p:nvSpPr>
          <p:cNvPr id="898" name="Nam quam nunc, blandit vel, luctus pulvinar, hendrerit id, lorem. Maecenas nec odio et ante tincidunt tempus."/>
          <p:cNvSpPr/>
          <p:nvPr/>
        </p:nvSpPr>
        <p:spPr>
          <a:xfrm>
            <a:off x="4117996" y="106108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9" name="Long term contracts"/>
          <p:cNvSpPr/>
          <p:nvPr/>
        </p:nvSpPr>
        <p:spPr>
          <a:xfrm>
            <a:off x="14805407" y="2406734"/>
            <a:ext cx="69596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Long term contracts</a:t>
            </a:r>
          </a:p>
        </p:txBody>
      </p:sp>
      <p:sp>
        <p:nvSpPr>
          <p:cNvPr id="900" name="Product enhancement"/>
          <p:cNvSpPr/>
          <p:nvPr/>
        </p:nvSpPr>
        <p:spPr>
          <a:xfrm>
            <a:off x="14805407" y="6140534"/>
            <a:ext cx="74422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enhancement</a:t>
            </a:r>
          </a:p>
        </p:txBody>
      </p:sp>
      <p:sp>
        <p:nvSpPr>
          <p:cNvPr id="901" name="Nam quam nunc, blandit vel, luctus pulvinar, hendrerit id, lorem. Maecenas nec odio et ante tincidunt tempus."/>
          <p:cNvSpPr/>
          <p:nvPr/>
        </p:nvSpPr>
        <p:spPr>
          <a:xfrm>
            <a:off x="14811396" y="32829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2" name="Nam quam nunc, blandit vel, luctus pulvinar, hendrerit id, lorem. Maecenas nec odio et ante tincidunt tempus."/>
          <p:cNvSpPr/>
          <p:nvPr/>
        </p:nvSpPr>
        <p:spPr>
          <a:xfrm>
            <a:off x="14811396" y="70675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3" name="Sustainability"/>
          <p:cNvSpPr/>
          <p:nvPr/>
        </p:nvSpPr>
        <p:spPr>
          <a:xfrm>
            <a:off x="14805407" y="9734634"/>
            <a:ext cx="58547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Sustainability</a:t>
            </a:r>
          </a:p>
        </p:txBody>
      </p:sp>
      <p:sp>
        <p:nvSpPr>
          <p:cNvPr id="904" name="Nam quam nunc, blandit vel, luctus pulvinar, hendrerit id, lorem. Maecenas nec odio et ante tincidunt tempus."/>
          <p:cNvSpPr/>
          <p:nvPr/>
        </p:nvSpPr>
        <p:spPr>
          <a:xfrm>
            <a:off x="14811396" y="106108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5" name="Circle"/>
          <p:cNvSpPr/>
          <p:nvPr/>
        </p:nvSpPr>
        <p:spPr>
          <a:xfrm>
            <a:off x="13961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6" name="Circle"/>
          <p:cNvSpPr/>
          <p:nvPr/>
        </p:nvSpPr>
        <p:spPr>
          <a:xfrm>
            <a:off x="13961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7" name="Circle"/>
          <p:cNvSpPr/>
          <p:nvPr/>
        </p:nvSpPr>
        <p:spPr>
          <a:xfrm>
            <a:off x="13961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8" name="Circle"/>
          <p:cNvSpPr/>
          <p:nvPr/>
        </p:nvSpPr>
        <p:spPr>
          <a:xfrm>
            <a:off x="120133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9" name="Circle"/>
          <p:cNvSpPr/>
          <p:nvPr/>
        </p:nvSpPr>
        <p:spPr>
          <a:xfrm>
            <a:off x="120133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0" name="Circle"/>
          <p:cNvSpPr/>
          <p:nvPr/>
        </p:nvSpPr>
        <p:spPr>
          <a:xfrm>
            <a:off x="120133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1" name="Shape"/>
          <p:cNvSpPr/>
          <p:nvPr/>
        </p:nvSpPr>
        <p:spPr>
          <a:xfrm>
            <a:off x="1892126" y="3035312"/>
            <a:ext cx="1193801" cy="1193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2" name="Shape"/>
          <p:cNvSpPr/>
          <p:nvPr/>
        </p:nvSpPr>
        <p:spPr>
          <a:xfrm>
            <a:off x="2165356" y="6883400"/>
            <a:ext cx="647701" cy="11938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3" name="Shape"/>
          <p:cNvSpPr/>
          <p:nvPr/>
        </p:nvSpPr>
        <p:spPr>
          <a:xfrm>
            <a:off x="1905000" y="10401300"/>
            <a:ext cx="1193800" cy="11938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4" name="Shape"/>
          <p:cNvSpPr/>
          <p:nvPr/>
        </p:nvSpPr>
        <p:spPr>
          <a:xfrm>
            <a:off x="12649200" y="3041650"/>
            <a:ext cx="939800" cy="11557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5"/>
                  <a:pt x="3000" y="14236"/>
                </a:cubicBezTo>
                <a:cubicBezTo>
                  <a:pt x="3000" y="14508"/>
                  <a:pt x="3269" y="14727"/>
                  <a:pt x="3600" y="14727"/>
                </a:cubicBezTo>
                <a:lnTo>
                  <a:pt x="14400" y="14727"/>
                </a:lnTo>
                <a:cubicBezTo>
                  <a:pt x="14731" y="14727"/>
                  <a:pt x="15000" y="14508"/>
                  <a:pt x="15000" y="14236"/>
                </a:cubicBezTo>
                <a:cubicBezTo>
                  <a:pt x="15000" y="13965"/>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5" name="Shape"/>
          <p:cNvSpPr/>
          <p:nvPr/>
        </p:nvSpPr>
        <p:spPr>
          <a:xfrm>
            <a:off x="12573000" y="6934206"/>
            <a:ext cx="1092200" cy="1092201"/>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6" y="15082"/>
                  <a:pt x="11291" y="14845"/>
                </a:cubicBezTo>
                <a:lnTo>
                  <a:pt x="11291" y="8719"/>
                </a:lnTo>
                <a:cubicBezTo>
                  <a:pt x="10996"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7"/>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5"/>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0" y="4909"/>
                  <a:pt x="1964" y="7986"/>
                  <a:pt x="1964" y="11782"/>
                </a:cubicBezTo>
                <a:cubicBezTo>
                  <a:pt x="1964" y="15577"/>
                  <a:pt x="5040" y="18654"/>
                  <a:pt x="8836" y="18654"/>
                </a:cubicBezTo>
                <a:cubicBezTo>
                  <a:pt x="10557" y="18654"/>
                  <a:pt x="12127" y="18017"/>
                  <a:pt x="13333" y="16972"/>
                </a:cubicBezTo>
                <a:lnTo>
                  <a:pt x="17817" y="21456"/>
                </a:lnTo>
                <a:cubicBezTo>
                  <a:pt x="17906" y="21545"/>
                  <a:pt x="18028" y="21600"/>
                  <a:pt x="18164" y="21600"/>
                </a:cubicBezTo>
                <a:cubicBezTo>
                  <a:pt x="18435" y="21600"/>
                  <a:pt x="18655" y="21380"/>
                  <a:pt x="18655" y="21109"/>
                </a:cubicBezTo>
                <a:cubicBezTo>
                  <a:pt x="18655" y="20973"/>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20"/>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2" y="4023"/>
                  <a:pt x="8157" y="3927"/>
                  <a:pt x="8836" y="3927"/>
                </a:cubicBezTo>
                <a:cubicBezTo>
                  <a:pt x="9002" y="3927"/>
                  <a:pt x="9164" y="3942"/>
                  <a:pt x="9327" y="3952"/>
                </a:cubicBezTo>
                <a:moveTo>
                  <a:pt x="5891" y="0"/>
                </a:moveTo>
                <a:lnTo>
                  <a:pt x="4909" y="0"/>
                </a:lnTo>
                <a:lnTo>
                  <a:pt x="4909" y="4987"/>
                </a:lnTo>
                <a:cubicBezTo>
                  <a:pt x="5224" y="4804"/>
                  <a:pt x="5551" y="4641"/>
                  <a:pt x="5891" y="4503"/>
                </a:cubicBezTo>
                <a:cubicBezTo>
                  <a:pt x="5891" y="4503"/>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6" name="Shape"/>
          <p:cNvSpPr/>
          <p:nvPr/>
        </p:nvSpPr>
        <p:spPr>
          <a:xfrm>
            <a:off x="12376150" y="10293350"/>
            <a:ext cx="1282700" cy="12827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customer analysis"/>
          <p:cNvSpPr/>
          <p:nvPr/>
        </p:nvSpPr>
        <p:spPr>
          <a:xfrm>
            <a:off x="7151951" y="6297652"/>
            <a:ext cx="10087481"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customer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Optimal Customer"/>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Optimal Customer</a:t>
            </a:r>
          </a:p>
        </p:txBody>
      </p:sp>
      <p:sp>
        <p:nvSpPr>
          <p:cNvPr id="921" name="Circle"/>
          <p:cNvSpPr/>
          <p:nvPr/>
        </p:nvSpPr>
        <p:spPr>
          <a:xfrm rot="10800000">
            <a:off x="8264941" y="4050965"/>
            <a:ext cx="7861301" cy="78613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2" name="Shape"/>
          <p:cNvSpPr/>
          <p:nvPr/>
        </p:nvSpPr>
        <p:spPr>
          <a:xfrm>
            <a:off x="12084704" y="3516777"/>
            <a:ext cx="3352263" cy="8929835"/>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8" y="1940"/>
                </a:cubicBezTo>
                <a:cubicBezTo>
                  <a:pt x="14998"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1"/>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3" name="Shape"/>
          <p:cNvSpPr/>
          <p:nvPr/>
        </p:nvSpPr>
        <p:spPr>
          <a:xfrm>
            <a:off x="9213964" y="2836191"/>
            <a:ext cx="3194752" cy="100203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4" name="Line"/>
          <p:cNvSpPr/>
          <p:nvPr/>
        </p:nvSpPr>
        <p:spPr>
          <a:xfrm flipH="1">
            <a:off x="7038758" y="5963297"/>
            <a:ext cx="12818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5" name="Concerned with health and appearance"/>
          <p:cNvSpPr/>
          <p:nvPr/>
        </p:nvSpPr>
        <p:spPr>
          <a:xfrm>
            <a:off x="1501323" y="5531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Concerned with health and appearance</a:t>
            </a:r>
          </a:p>
        </p:txBody>
      </p:sp>
      <p:sp>
        <p:nvSpPr>
          <p:cNvPr id="926" name="Line"/>
          <p:cNvSpPr/>
          <p:nvPr/>
        </p:nvSpPr>
        <p:spPr>
          <a:xfrm flipH="1">
            <a:off x="6530758" y="7931797"/>
            <a:ext cx="11011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7" name="Wants a healthy lifestyle, but doesn’t have much time"/>
          <p:cNvSpPr/>
          <p:nvPr/>
        </p:nvSpPr>
        <p:spPr>
          <a:xfrm>
            <a:off x="993323" y="74995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Wants a healthy lifestyle, but doesn’t have much time</a:t>
            </a:r>
          </a:p>
        </p:txBody>
      </p:sp>
      <p:sp>
        <p:nvSpPr>
          <p:cNvPr id="928" name="Line"/>
          <p:cNvSpPr/>
          <p:nvPr/>
        </p:nvSpPr>
        <p:spPr>
          <a:xfrm flipH="1">
            <a:off x="7038759" y="10154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9" name="Enjoys going online in the evenings, big fan of Football"/>
          <p:cNvSpPr/>
          <p:nvPr/>
        </p:nvSpPr>
        <p:spPr>
          <a:xfrm>
            <a:off x="1501323" y="9722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Enjoys going online in the evenings, big fan of Football</a:t>
            </a:r>
          </a:p>
        </p:txBody>
      </p:sp>
      <p:sp>
        <p:nvSpPr>
          <p:cNvPr id="930" name="Line"/>
          <p:cNvSpPr/>
          <p:nvPr/>
        </p:nvSpPr>
        <p:spPr>
          <a:xfrm flipH="1">
            <a:off x="16182759" y="5963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1" name="Tends to favor quality over economy"/>
          <p:cNvSpPr/>
          <p:nvPr/>
        </p:nvSpPr>
        <p:spPr>
          <a:xfrm>
            <a:off x="17871623" y="5531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Tends to favor quality over economy</a:t>
            </a:r>
          </a:p>
        </p:txBody>
      </p:sp>
      <p:sp>
        <p:nvSpPr>
          <p:cNvPr id="932" name="Line"/>
          <p:cNvSpPr/>
          <p:nvPr/>
        </p:nvSpPr>
        <p:spPr>
          <a:xfrm flipH="1">
            <a:off x="16678058" y="7931797"/>
            <a:ext cx="12154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3" name="Finds fulfillment in her career and family"/>
          <p:cNvSpPr/>
          <p:nvPr/>
        </p:nvSpPr>
        <p:spPr>
          <a:xfrm>
            <a:off x="18366923" y="74995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Finds fulfillment in her career and family</a:t>
            </a:r>
          </a:p>
        </p:txBody>
      </p:sp>
      <p:sp>
        <p:nvSpPr>
          <p:cNvPr id="934" name="Line"/>
          <p:cNvSpPr/>
          <p:nvPr/>
        </p:nvSpPr>
        <p:spPr>
          <a:xfrm flipH="1">
            <a:off x="16081158" y="10154297"/>
            <a:ext cx="13834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5" name="Values time with a small group of friends"/>
          <p:cNvSpPr/>
          <p:nvPr/>
        </p:nvSpPr>
        <p:spPr>
          <a:xfrm>
            <a:off x="17770023" y="9722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Values time with a small group of friends</a:t>
            </a:r>
          </a:p>
        </p:txBody>
      </p:sp>
      <p:sp>
        <p:nvSpPr>
          <p:cNvPr id="936" name="man's"/>
          <p:cNvSpPr/>
          <p:nvPr/>
        </p:nvSpPr>
        <p:spPr>
          <a:xfrm>
            <a:off x="7902123" y="3217416"/>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937" name="women's"/>
          <p:cNvSpPr/>
          <p:nvPr/>
        </p:nvSpPr>
        <p:spPr>
          <a:xfrm>
            <a:off x="14861723" y="3217416"/>
            <a:ext cx="25781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938" name="Circle"/>
          <p:cNvSpPr/>
          <p:nvPr/>
        </p:nvSpPr>
        <p:spPr>
          <a:xfrm>
            <a:off x="5447477" y="27767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9" name="Circle"/>
          <p:cNvSpPr/>
          <p:nvPr/>
        </p:nvSpPr>
        <p:spPr>
          <a:xfrm>
            <a:off x="17893478" y="25862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0" name="Age"/>
          <p:cNvSpPr/>
          <p:nvPr/>
        </p:nvSpPr>
        <p:spPr>
          <a:xfrm>
            <a:off x="5666923" y="3310325"/>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1" name="23-42"/>
          <p:cNvSpPr/>
          <p:nvPr/>
        </p:nvSpPr>
        <p:spPr>
          <a:xfrm>
            <a:off x="5666923" y="3932625"/>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23-42</a:t>
            </a:r>
          </a:p>
        </p:txBody>
      </p:sp>
      <p:sp>
        <p:nvSpPr>
          <p:cNvPr id="942" name="Age"/>
          <p:cNvSpPr/>
          <p:nvPr/>
        </p:nvSpPr>
        <p:spPr>
          <a:xfrm>
            <a:off x="18125623" y="3119652"/>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3" name="25-43"/>
          <p:cNvSpPr/>
          <p:nvPr/>
        </p:nvSpPr>
        <p:spPr>
          <a:xfrm>
            <a:off x="18125623" y="3741952"/>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25-43</a:t>
            </a:r>
          </a:p>
        </p:txBody>
      </p:sp>
      <p:sp>
        <p:nvSpPr>
          <p:cNvPr id="94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 name="Rectangle"/>
          <p:cNvSpPr/>
          <p:nvPr/>
        </p:nvSpPr>
        <p:spPr>
          <a:xfrm>
            <a:off x="9080500" y="1930400"/>
            <a:ext cx="6146800" cy="11899900"/>
          </a:xfrm>
          <a:prstGeom prst="rect">
            <a:avLst/>
          </a:prstGeom>
          <a:gradFill>
            <a:gsLst>
              <a:gs pos="0">
                <a:srgbClr val="F6F6F6"/>
              </a:gs>
              <a:gs pos="100000">
                <a:schemeClr val="accent1"/>
              </a:gs>
            </a:gsLst>
            <a:lin ang="540000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48</a:t>
            </a:fld>
            <a:endParaRPr/>
          </a:p>
        </p:txBody>
      </p:sp>
      <p:sp>
        <p:nvSpPr>
          <p:cNvPr id="948" name="Shape"/>
          <p:cNvSpPr/>
          <p:nvPr/>
        </p:nvSpPr>
        <p:spPr>
          <a:xfrm>
            <a:off x="20986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Oval"/>
          <p:cNvSpPr/>
          <p:nvPr/>
        </p:nvSpPr>
        <p:spPr>
          <a:xfrm>
            <a:off x="24956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p:cNvSpPr/>
          <p:nvPr/>
        </p:nvSpPr>
        <p:spPr>
          <a:xfrm>
            <a:off x="30901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Oval"/>
          <p:cNvSpPr/>
          <p:nvPr/>
        </p:nvSpPr>
        <p:spPr>
          <a:xfrm>
            <a:off x="3487050"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2" name="Shape"/>
          <p:cNvSpPr/>
          <p:nvPr/>
        </p:nvSpPr>
        <p:spPr>
          <a:xfrm>
            <a:off x="41523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3" name="Oval"/>
          <p:cNvSpPr/>
          <p:nvPr/>
        </p:nvSpPr>
        <p:spPr>
          <a:xfrm>
            <a:off x="4549301"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4" name="Ordinary Level"/>
          <p:cNvSpPr/>
          <p:nvPr/>
        </p:nvSpPr>
        <p:spPr>
          <a:xfrm>
            <a:off x="1854200" y="9188450"/>
            <a:ext cx="3644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Ordinary Level</a:t>
            </a:r>
          </a:p>
        </p:txBody>
      </p:sp>
      <p:sp>
        <p:nvSpPr>
          <p:cNvPr id="955" name="High Level"/>
          <p:cNvSpPr/>
          <p:nvPr/>
        </p:nvSpPr>
        <p:spPr>
          <a:xfrm>
            <a:off x="18554700" y="9188450"/>
            <a:ext cx="37846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457200">
              <a:lnSpc>
                <a:spcPts val="79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High Level</a:t>
            </a:r>
          </a:p>
        </p:txBody>
      </p:sp>
      <p:sp>
        <p:nvSpPr>
          <p:cNvPr id="956" name="sales…"/>
          <p:cNvSpPr/>
          <p:nvPr/>
        </p:nvSpPr>
        <p:spPr>
          <a:xfrm>
            <a:off x="9652000" y="2478479"/>
            <a:ext cx="5003801" cy="1155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sales</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Expectation</a:t>
            </a:r>
          </a:p>
        </p:txBody>
      </p:sp>
      <p:sp>
        <p:nvSpPr>
          <p:cNvPr id="957" name="Shape"/>
          <p:cNvSpPr/>
          <p:nvPr/>
        </p:nvSpPr>
        <p:spPr>
          <a:xfrm>
            <a:off x="10147300"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8" name="Oval"/>
          <p:cNvSpPr/>
          <p:nvPr/>
        </p:nvSpPr>
        <p:spPr>
          <a:xfrm>
            <a:off x="10643078"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9" name="Shape"/>
          <p:cNvSpPr/>
          <p:nvPr/>
        </p:nvSpPr>
        <p:spPr>
          <a:xfrm>
            <a:off x="11385612" y="4854242"/>
            <a:ext cx="1448122"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0" name="Oval"/>
          <p:cNvSpPr/>
          <p:nvPr/>
        </p:nvSpPr>
        <p:spPr>
          <a:xfrm>
            <a:off x="11881393"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1" name="Shape"/>
          <p:cNvSpPr/>
          <p:nvPr/>
        </p:nvSpPr>
        <p:spPr>
          <a:xfrm>
            <a:off x="12712381"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2" name="Oval"/>
          <p:cNvSpPr/>
          <p:nvPr/>
        </p:nvSpPr>
        <p:spPr>
          <a:xfrm>
            <a:off x="13208159"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4" name="Shape"/>
          <p:cNvSpPr/>
          <p:nvPr/>
        </p:nvSpPr>
        <p:spPr>
          <a:xfrm>
            <a:off x="188499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5" name="Oval"/>
          <p:cNvSpPr/>
          <p:nvPr/>
        </p:nvSpPr>
        <p:spPr>
          <a:xfrm>
            <a:off x="192469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6" name="Shape"/>
          <p:cNvSpPr/>
          <p:nvPr/>
        </p:nvSpPr>
        <p:spPr>
          <a:xfrm>
            <a:off x="198414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7" name="Oval"/>
          <p:cNvSpPr/>
          <p:nvPr/>
        </p:nvSpPr>
        <p:spPr>
          <a:xfrm>
            <a:off x="20238350"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p:cNvSpPr/>
          <p:nvPr/>
        </p:nvSpPr>
        <p:spPr>
          <a:xfrm>
            <a:off x="209036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Oval"/>
          <p:cNvSpPr/>
          <p:nvPr/>
        </p:nvSpPr>
        <p:spPr>
          <a:xfrm>
            <a:off x="21300602"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25%"/>
          <p:cNvSpPr/>
          <p:nvPr/>
        </p:nvSpPr>
        <p:spPr>
          <a:xfrm>
            <a:off x="2684803" y="7948652"/>
            <a:ext cx="197407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1" name="Middle Level"/>
          <p:cNvSpPr/>
          <p:nvPr/>
        </p:nvSpPr>
        <p:spPr>
          <a:xfrm>
            <a:off x="10331450" y="8801100"/>
            <a:ext cx="3644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Middle Level</a:t>
            </a:r>
          </a:p>
        </p:txBody>
      </p:sp>
      <p:sp>
        <p:nvSpPr>
          <p:cNvPr id="972" name="50%"/>
          <p:cNvSpPr/>
          <p:nvPr/>
        </p:nvSpPr>
        <p:spPr>
          <a:xfrm>
            <a:off x="11119309" y="7491452"/>
            <a:ext cx="2069182"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50%</a:t>
            </a:r>
          </a:p>
        </p:txBody>
      </p:sp>
      <p:sp>
        <p:nvSpPr>
          <p:cNvPr id="973" name="25%"/>
          <p:cNvSpPr/>
          <p:nvPr/>
        </p:nvSpPr>
        <p:spPr>
          <a:xfrm>
            <a:off x="19474204" y="7948652"/>
            <a:ext cx="197407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4" name="Social Groups"/>
          <p:cNvSpPr/>
          <p:nvPr/>
        </p:nvSpPr>
        <p:spPr>
          <a:xfrm>
            <a:off x="8993148" y="354052"/>
            <a:ext cx="6400791"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Social Groups</a:t>
            </a:r>
          </a:p>
        </p:txBody>
      </p:sp>
      <p:sp>
        <p:nvSpPr>
          <p:cNvPr id="975" name="target audience"/>
          <p:cNvSpPr/>
          <p:nvPr/>
        </p:nvSpPr>
        <p:spPr>
          <a:xfrm>
            <a:off x="9652000" y="11927279"/>
            <a:ext cx="50038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audience</a:t>
            </a:r>
          </a:p>
        </p:txBody>
      </p:sp>
      <p:sp>
        <p:nvSpPr>
          <p:cNvPr id="976" name="Circle"/>
          <p:cNvSpPr/>
          <p:nvPr/>
        </p:nvSpPr>
        <p:spPr>
          <a:xfrm>
            <a:off x="11245850" y="9730002"/>
            <a:ext cx="1816101" cy="18161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7" name="Shape"/>
          <p:cNvSpPr/>
          <p:nvPr/>
        </p:nvSpPr>
        <p:spPr>
          <a:xfrm>
            <a:off x="11620500" y="101092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49</a:t>
            </a:fld>
            <a:endParaRPr/>
          </a:p>
        </p:txBody>
      </p:sp>
      <p:sp>
        <p:nvSpPr>
          <p:cNvPr id="980" name="Shape"/>
          <p:cNvSpPr/>
          <p:nvPr/>
        </p:nvSpPr>
        <p:spPr>
          <a:xfrm>
            <a:off x="1252366" y="2218732"/>
            <a:ext cx="21348702" cy="87503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6"/>
                  <a:pt x="21221" y="19226"/>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6"/>
                </a:cubicBezTo>
                <a:cubicBezTo>
                  <a:pt x="21086" y="19226"/>
                  <a:pt x="21100" y="19226"/>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5"/>
                </a:moveTo>
                <a:lnTo>
                  <a:pt x="5530" y="19795"/>
                </a:lnTo>
                <a:lnTo>
                  <a:pt x="5530" y="19795"/>
                </a:lnTo>
                <a:cubicBezTo>
                  <a:pt x="5502" y="19795"/>
                  <a:pt x="5502" y="19795"/>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5"/>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6"/>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6"/>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6"/>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6"/>
                </a:cubicBezTo>
                <a:cubicBezTo>
                  <a:pt x="19546" y="19226"/>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1"/>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sp>
        <p:nvSpPr>
          <p:cNvPr id="981" name="0,5%"/>
          <p:cNvSpPr/>
          <p:nvPr/>
        </p:nvSpPr>
        <p:spPr>
          <a:xfrm>
            <a:off x="18383476" y="112288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982" name="Oval"/>
          <p:cNvSpPr/>
          <p:nvPr/>
        </p:nvSpPr>
        <p:spPr>
          <a:xfrm rot="10800000">
            <a:off x="16197944" y="5697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Arrow"/>
          <p:cNvSpPr/>
          <p:nvPr/>
        </p:nvSpPr>
        <p:spPr>
          <a:xfrm rot="16199951">
            <a:off x="16453304" y="5960122"/>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Oval"/>
          <p:cNvSpPr/>
          <p:nvPr/>
        </p:nvSpPr>
        <p:spPr>
          <a:xfrm rot="10800000">
            <a:off x="7737935" y="96596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Arrow"/>
          <p:cNvSpPr/>
          <p:nvPr/>
        </p:nvSpPr>
        <p:spPr>
          <a:xfrm rot="5400000">
            <a:off x="7993288" y="9998088"/>
            <a:ext cx="777242" cy="713470"/>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2,6%"/>
          <p:cNvSpPr/>
          <p:nvPr/>
        </p:nvSpPr>
        <p:spPr>
          <a:xfrm>
            <a:off x="16173676" y="71140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2,6%</a:t>
            </a:r>
          </a:p>
        </p:txBody>
      </p:sp>
      <p:sp>
        <p:nvSpPr>
          <p:cNvPr id="987" name="Oval"/>
          <p:cNvSpPr/>
          <p:nvPr/>
        </p:nvSpPr>
        <p:spPr>
          <a:xfrm>
            <a:off x="5673175" y="45497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p:cNvSpPr/>
          <p:nvPr/>
        </p:nvSpPr>
        <p:spPr>
          <a:xfrm>
            <a:off x="5426297" y="48501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Oval"/>
          <p:cNvSpPr/>
          <p:nvPr/>
        </p:nvSpPr>
        <p:spPr>
          <a:xfrm>
            <a:off x="4916346" y="45497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p:cNvSpPr/>
          <p:nvPr/>
        </p:nvSpPr>
        <p:spPr>
          <a:xfrm>
            <a:off x="4730750" y="48526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Oval"/>
          <p:cNvSpPr/>
          <p:nvPr/>
        </p:nvSpPr>
        <p:spPr>
          <a:xfrm>
            <a:off x="8619575" y="76485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2" name="Shape"/>
          <p:cNvSpPr/>
          <p:nvPr/>
        </p:nvSpPr>
        <p:spPr>
          <a:xfrm>
            <a:off x="8372696" y="79489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Oval"/>
          <p:cNvSpPr/>
          <p:nvPr/>
        </p:nvSpPr>
        <p:spPr>
          <a:xfrm>
            <a:off x="7862746" y="76485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4" name="Shape"/>
          <p:cNvSpPr/>
          <p:nvPr/>
        </p:nvSpPr>
        <p:spPr>
          <a:xfrm>
            <a:off x="7677150" y="79514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5" name="Oval"/>
          <p:cNvSpPr/>
          <p:nvPr/>
        </p:nvSpPr>
        <p:spPr>
          <a:xfrm>
            <a:off x="12404175" y="2733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6" name="Shape"/>
          <p:cNvSpPr/>
          <p:nvPr/>
        </p:nvSpPr>
        <p:spPr>
          <a:xfrm>
            <a:off x="12157296" y="3034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7" name="Oval"/>
          <p:cNvSpPr/>
          <p:nvPr/>
        </p:nvSpPr>
        <p:spPr>
          <a:xfrm>
            <a:off x="11647346" y="2733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p:cNvSpPr/>
          <p:nvPr/>
        </p:nvSpPr>
        <p:spPr>
          <a:xfrm>
            <a:off x="11461750" y="3036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Oval"/>
          <p:cNvSpPr/>
          <p:nvPr/>
        </p:nvSpPr>
        <p:spPr>
          <a:xfrm>
            <a:off x="17065074" y="3876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0" name="Shape"/>
          <p:cNvSpPr/>
          <p:nvPr/>
        </p:nvSpPr>
        <p:spPr>
          <a:xfrm>
            <a:off x="16818196" y="4177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1" name="Oval"/>
          <p:cNvSpPr/>
          <p:nvPr/>
        </p:nvSpPr>
        <p:spPr>
          <a:xfrm>
            <a:off x="16308246" y="3876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p:cNvSpPr/>
          <p:nvPr/>
        </p:nvSpPr>
        <p:spPr>
          <a:xfrm>
            <a:off x="16122650" y="4179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Oval"/>
          <p:cNvSpPr/>
          <p:nvPr/>
        </p:nvSpPr>
        <p:spPr>
          <a:xfrm>
            <a:off x="19287574" y="79533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4" name="Shape"/>
          <p:cNvSpPr/>
          <p:nvPr/>
        </p:nvSpPr>
        <p:spPr>
          <a:xfrm>
            <a:off x="19040696" y="82537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5" name="Oval"/>
          <p:cNvSpPr/>
          <p:nvPr/>
        </p:nvSpPr>
        <p:spPr>
          <a:xfrm>
            <a:off x="18530746" y="79533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6" name="Shape"/>
          <p:cNvSpPr/>
          <p:nvPr/>
        </p:nvSpPr>
        <p:spPr>
          <a:xfrm>
            <a:off x="18345150" y="82562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7" name="Oval"/>
          <p:cNvSpPr/>
          <p:nvPr/>
        </p:nvSpPr>
        <p:spPr>
          <a:xfrm>
            <a:off x="12823275" y="7559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8" name="Shape"/>
          <p:cNvSpPr/>
          <p:nvPr/>
        </p:nvSpPr>
        <p:spPr>
          <a:xfrm>
            <a:off x="12576396" y="7860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9" name="Oval"/>
          <p:cNvSpPr/>
          <p:nvPr/>
        </p:nvSpPr>
        <p:spPr>
          <a:xfrm>
            <a:off x="12066446" y="7559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0" name="Shape"/>
          <p:cNvSpPr/>
          <p:nvPr/>
        </p:nvSpPr>
        <p:spPr>
          <a:xfrm>
            <a:off x="11880850" y="78625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1" name="Oval"/>
          <p:cNvSpPr/>
          <p:nvPr/>
        </p:nvSpPr>
        <p:spPr>
          <a:xfrm rot="10800000">
            <a:off x="11547935" y="46177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2" name="Arrow"/>
          <p:cNvSpPr/>
          <p:nvPr/>
        </p:nvSpPr>
        <p:spPr>
          <a:xfrm rot="5400000">
            <a:off x="11803288" y="4956188"/>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3" name="Oval"/>
          <p:cNvSpPr/>
          <p:nvPr/>
        </p:nvSpPr>
        <p:spPr>
          <a:xfrm rot="10800000">
            <a:off x="18420444" y="98501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4" name="Arrow"/>
          <p:cNvSpPr/>
          <p:nvPr/>
        </p:nvSpPr>
        <p:spPr>
          <a:xfrm rot="16199951">
            <a:off x="18675804" y="10113023"/>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5" name="Oval"/>
          <p:cNvSpPr/>
          <p:nvPr/>
        </p:nvSpPr>
        <p:spPr>
          <a:xfrm rot="10800000">
            <a:off x="11956144" y="9634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6" name="Arrow"/>
          <p:cNvSpPr/>
          <p:nvPr/>
        </p:nvSpPr>
        <p:spPr>
          <a:xfrm rot="16199951">
            <a:off x="12211503" y="98971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7" name="1,6%"/>
          <p:cNvSpPr/>
          <p:nvPr/>
        </p:nvSpPr>
        <p:spPr>
          <a:xfrm>
            <a:off x="11944576" y="110637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1,6%</a:t>
            </a:r>
          </a:p>
        </p:txBody>
      </p:sp>
      <p:sp>
        <p:nvSpPr>
          <p:cNvPr id="1018" name="0,5%"/>
          <p:cNvSpPr/>
          <p:nvPr/>
        </p:nvSpPr>
        <p:spPr>
          <a:xfrm>
            <a:off x="7728176" y="110510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19" name="0,2%"/>
          <p:cNvSpPr/>
          <p:nvPr/>
        </p:nvSpPr>
        <p:spPr>
          <a:xfrm>
            <a:off x="4781776" y="79649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0,2%</a:t>
            </a:r>
          </a:p>
        </p:txBody>
      </p:sp>
      <p:sp>
        <p:nvSpPr>
          <p:cNvPr id="1020" name="Oval"/>
          <p:cNvSpPr/>
          <p:nvPr/>
        </p:nvSpPr>
        <p:spPr>
          <a:xfrm rot="10800000">
            <a:off x="4806044" y="65735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1" name="Arrow"/>
          <p:cNvSpPr/>
          <p:nvPr/>
        </p:nvSpPr>
        <p:spPr>
          <a:xfrm rot="16199951">
            <a:off x="5061403" y="68364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2" name="0,5%"/>
          <p:cNvSpPr/>
          <p:nvPr/>
        </p:nvSpPr>
        <p:spPr>
          <a:xfrm>
            <a:off x="11538176" y="60091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23" name="Demographics"/>
          <p:cNvSpPr/>
          <p:nvPr/>
        </p:nvSpPr>
        <p:spPr>
          <a:xfrm>
            <a:off x="8711019" y="354052"/>
            <a:ext cx="6965048"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Demographics</a:t>
            </a:r>
          </a:p>
        </p:txBody>
      </p:sp>
      <p:sp>
        <p:nvSpPr>
          <p:cNvPr id="1024" name="North America"/>
          <p:cNvSpPr/>
          <p:nvPr/>
        </p:nvSpPr>
        <p:spPr>
          <a:xfrm>
            <a:off x="3870707" y="37952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North America</a:t>
            </a:r>
          </a:p>
        </p:txBody>
      </p:sp>
      <p:sp>
        <p:nvSpPr>
          <p:cNvPr id="1025" name="Latin America"/>
          <p:cNvSpPr/>
          <p:nvPr/>
        </p:nvSpPr>
        <p:spPr>
          <a:xfrm>
            <a:off x="6956807" y="68940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Latin America</a:t>
            </a:r>
          </a:p>
        </p:txBody>
      </p:sp>
      <p:sp>
        <p:nvSpPr>
          <p:cNvPr id="1026" name="Africa"/>
          <p:cNvSpPr/>
          <p:nvPr/>
        </p:nvSpPr>
        <p:spPr>
          <a:xfrm>
            <a:off x="11084307" y="68813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Africa</a:t>
            </a:r>
          </a:p>
        </p:txBody>
      </p:sp>
      <p:sp>
        <p:nvSpPr>
          <p:cNvPr id="1027" name="Europe"/>
          <p:cNvSpPr/>
          <p:nvPr/>
        </p:nvSpPr>
        <p:spPr>
          <a:xfrm>
            <a:off x="10754107" y="21315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1028" name="Asia"/>
          <p:cNvSpPr/>
          <p:nvPr/>
        </p:nvSpPr>
        <p:spPr>
          <a:xfrm>
            <a:off x="15402307" y="32491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latin typeface="Montserrat"/>
                <a:ea typeface="Montserrat"/>
                <a:cs typeface="Montserrat"/>
              </a:rPr>
              <a:t>Asia</a:t>
            </a:r>
          </a:p>
        </p:txBody>
      </p:sp>
      <p:sp>
        <p:nvSpPr>
          <p:cNvPr id="1029" name="Pacific"/>
          <p:cNvSpPr/>
          <p:nvPr/>
        </p:nvSpPr>
        <p:spPr>
          <a:xfrm>
            <a:off x="18247107" y="7135353"/>
            <a:ext cx="14986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Pacific</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arketing models"/>
          <p:cNvSpPr/>
          <p:nvPr/>
        </p:nvSpPr>
        <p:spPr>
          <a:xfrm>
            <a:off x="7214803" y="6297652"/>
            <a:ext cx="9863908"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models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50</a:t>
            </a:fld>
            <a:endParaRPr/>
          </a:p>
        </p:txBody>
      </p:sp>
      <p:sp>
        <p:nvSpPr>
          <p:cNvPr id="1032" name="Line"/>
          <p:cNvSpPr/>
          <p:nvPr/>
        </p:nvSpPr>
        <p:spPr>
          <a:xfrm flipV="1">
            <a:off x="12176832" y="2586393"/>
            <a:ext cx="0" cy="505392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33" name="Gender Groups"/>
          <p:cNvSpPr/>
          <p:nvPr/>
        </p:nvSpPr>
        <p:spPr>
          <a:xfrm>
            <a:off x="8630067" y="354052"/>
            <a:ext cx="7126952"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Gender Groups</a:t>
            </a:r>
          </a:p>
        </p:txBody>
      </p:sp>
      <p:sp>
        <p:nvSpPr>
          <p:cNvPr id="1034" name="man's"/>
          <p:cNvSpPr/>
          <p:nvPr/>
        </p:nvSpPr>
        <p:spPr>
          <a:xfrm>
            <a:off x="3063423" y="5312916"/>
            <a:ext cx="39243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1035" name="65%"/>
          <p:cNvSpPr/>
          <p:nvPr/>
        </p:nvSpPr>
        <p:spPr>
          <a:xfrm>
            <a:off x="4018538" y="4075152"/>
            <a:ext cx="199900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65%</a:t>
            </a:r>
          </a:p>
        </p:txBody>
      </p:sp>
      <p:sp>
        <p:nvSpPr>
          <p:cNvPr id="1036" name="Nam quam nunc, blandit vel, luctus pulvinar, hendrerit id, lorem. Maecenas nec odio et ante tincidunt tempus. Donec vitae sapien ut libero venenatis faucibus."/>
          <p:cNvSpPr/>
          <p:nvPr/>
        </p:nvSpPr>
        <p:spPr>
          <a:xfrm>
            <a:off x="1400196" y="9759950"/>
            <a:ext cx="97917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7" name="Details:"/>
          <p:cNvSpPr/>
          <p:nvPr/>
        </p:nvSpPr>
        <p:spPr>
          <a:xfrm>
            <a:off x="1398424" y="8860651"/>
            <a:ext cx="16698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38" name="Nam quam nunc, blandit vel, luctus pulvinar, hendrerit id, lorem. Maecenas nec odio et ante tincidunt tempus. Donec vitae sapien ut libero venenatis faucibus."/>
          <p:cNvSpPr/>
          <p:nvPr/>
        </p:nvSpPr>
        <p:spPr>
          <a:xfrm>
            <a:off x="13388996" y="9645650"/>
            <a:ext cx="97917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9" name="Details:"/>
          <p:cNvSpPr/>
          <p:nvPr/>
        </p:nvSpPr>
        <p:spPr>
          <a:xfrm>
            <a:off x="21506644" y="8759051"/>
            <a:ext cx="16698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40" name="women's"/>
          <p:cNvSpPr/>
          <p:nvPr/>
        </p:nvSpPr>
        <p:spPr>
          <a:xfrm>
            <a:off x="17566823" y="5312916"/>
            <a:ext cx="39243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1041" name="45%"/>
          <p:cNvSpPr/>
          <p:nvPr/>
        </p:nvSpPr>
        <p:spPr>
          <a:xfrm>
            <a:off x="18529325" y="4075152"/>
            <a:ext cx="198423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45%</a:t>
            </a:r>
          </a:p>
        </p:txBody>
      </p:sp>
      <p:sp>
        <p:nvSpPr>
          <p:cNvPr id="1042" name="Shape"/>
          <p:cNvSpPr/>
          <p:nvPr/>
        </p:nvSpPr>
        <p:spPr>
          <a:xfrm>
            <a:off x="14059284" y="2088894"/>
            <a:ext cx="2603501" cy="6934200"/>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7"/>
                </a:cubicBezTo>
                <a:cubicBezTo>
                  <a:pt x="13900" y="18587"/>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0"/>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3" name="Shape"/>
          <p:cNvSpPr/>
          <p:nvPr/>
        </p:nvSpPr>
        <p:spPr>
          <a:xfrm>
            <a:off x="7782390" y="2080541"/>
            <a:ext cx="2209800" cy="69342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5" y="10547"/>
                  <a:pt x="18665"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6"/>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51</a:t>
            </a:fld>
            <a:endParaRPr/>
          </a:p>
        </p:txBody>
      </p:sp>
      <p:sp>
        <p:nvSpPr>
          <p:cNvPr id="1046" name="Customer Motiva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Customer Motivation</a:t>
            </a:r>
          </a:p>
        </p:txBody>
      </p:sp>
      <p:sp>
        <p:nvSpPr>
          <p:cNvPr id="1047" name="Circle"/>
          <p:cNvSpPr/>
          <p:nvPr/>
        </p:nvSpPr>
        <p:spPr>
          <a:xfrm>
            <a:off x="10256415" y="5532015"/>
            <a:ext cx="3797301" cy="37973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8" name="Shape"/>
          <p:cNvSpPr/>
          <p:nvPr/>
        </p:nvSpPr>
        <p:spPr>
          <a:xfrm>
            <a:off x="8274050" y="3556000"/>
            <a:ext cx="7759700" cy="77597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9" name="Circle"/>
          <p:cNvSpPr/>
          <p:nvPr/>
        </p:nvSpPr>
        <p:spPr>
          <a:xfrm>
            <a:off x="130519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0" name="Circle"/>
          <p:cNvSpPr/>
          <p:nvPr/>
        </p:nvSpPr>
        <p:spPr>
          <a:xfrm>
            <a:off x="80735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1" name="Customer…"/>
          <p:cNvSpPr/>
          <p:nvPr/>
        </p:nvSpPr>
        <p:spPr>
          <a:xfrm>
            <a:off x="10474707" y="6692900"/>
            <a:ext cx="3429001" cy="153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Customer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Motivation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6c</a:t>
            </a:r>
          </a:p>
        </p:txBody>
      </p:sp>
      <p:sp>
        <p:nvSpPr>
          <p:cNvPr id="1052" name="Content"/>
          <p:cNvSpPr/>
          <p:nvPr/>
        </p:nvSpPr>
        <p:spPr>
          <a:xfrm>
            <a:off x="8404607" y="38079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Content</a:t>
            </a:r>
          </a:p>
        </p:txBody>
      </p:sp>
      <p:sp>
        <p:nvSpPr>
          <p:cNvPr id="1053" name="Circle"/>
          <p:cNvSpPr/>
          <p:nvPr/>
        </p:nvSpPr>
        <p:spPr>
          <a:xfrm>
            <a:off x="8137038" y="91403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4" name="Circle"/>
          <p:cNvSpPr/>
          <p:nvPr/>
        </p:nvSpPr>
        <p:spPr>
          <a:xfrm>
            <a:off x="67400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5" name="Cost…"/>
          <p:cNvSpPr/>
          <p:nvPr/>
        </p:nvSpPr>
        <p:spPr>
          <a:xfrm>
            <a:off x="7071107" y="6965704"/>
            <a:ext cx="23241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Cost</a:t>
            </a:r>
          </a:p>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Reduction</a:t>
            </a:r>
          </a:p>
        </p:txBody>
      </p:sp>
      <p:sp>
        <p:nvSpPr>
          <p:cNvPr id="1056" name="Choice"/>
          <p:cNvSpPr/>
          <p:nvPr/>
        </p:nvSpPr>
        <p:spPr>
          <a:xfrm>
            <a:off x="8468107" y="104246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Choice</a:t>
            </a:r>
          </a:p>
        </p:txBody>
      </p:sp>
      <p:sp>
        <p:nvSpPr>
          <p:cNvPr id="1057" name="Circle"/>
          <p:cNvSpPr/>
          <p:nvPr/>
        </p:nvSpPr>
        <p:spPr>
          <a:xfrm>
            <a:off x="13255138" y="91784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8" name="Circle"/>
          <p:cNvSpPr/>
          <p:nvPr/>
        </p:nvSpPr>
        <p:spPr>
          <a:xfrm>
            <a:off x="146521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9" name="Convenience"/>
          <p:cNvSpPr/>
          <p:nvPr/>
        </p:nvSpPr>
        <p:spPr>
          <a:xfrm>
            <a:off x="13446507" y="10450053"/>
            <a:ext cx="26035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Convenience</a:t>
            </a:r>
          </a:p>
        </p:txBody>
      </p:sp>
      <p:sp>
        <p:nvSpPr>
          <p:cNvPr id="1060" name="Community"/>
          <p:cNvSpPr/>
          <p:nvPr/>
        </p:nvSpPr>
        <p:spPr>
          <a:xfrm>
            <a:off x="14983207" y="71734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Community</a:t>
            </a:r>
          </a:p>
        </p:txBody>
      </p:sp>
      <p:sp>
        <p:nvSpPr>
          <p:cNvPr id="1061" name="Customization"/>
          <p:cNvSpPr/>
          <p:nvPr/>
        </p:nvSpPr>
        <p:spPr>
          <a:xfrm>
            <a:off x="13090907" y="3757153"/>
            <a:ext cx="28956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Customization</a:t>
            </a:r>
          </a:p>
        </p:txBody>
      </p:sp>
      <p:sp>
        <p:nvSpPr>
          <p:cNvPr id="1062" name="Nam quam nunc, blandit vel, luctus pulvinar, hendrerit id, lorem. Maecenas nec odio et ante tincidunt tempus."/>
          <p:cNvSpPr/>
          <p:nvPr/>
        </p:nvSpPr>
        <p:spPr>
          <a:xfrm>
            <a:off x="16690996" y="96837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3" name="Nam quam nunc, blandit vel, luctus pulvinar, hendrerit id, lorem. Maecenas nec odio et ante tincidunt tempus."/>
          <p:cNvSpPr/>
          <p:nvPr/>
        </p:nvSpPr>
        <p:spPr>
          <a:xfrm>
            <a:off x="18176896" y="60515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4" name="Nam quam nunc, blandit vel, luctus pulvinar, hendrerit id, lorem. Maecenas nec odio et ante tincidunt tempus."/>
          <p:cNvSpPr/>
          <p:nvPr/>
        </p:nvSpPr>
        <p:spPr>
          <a:xfrm>
            <a:off x="16513196" y="26860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5" name="Nam quam nunc, blandit vel, luctus pulvinar, hendrerit id, lorem. Maecenas nec odio et ante tincidunt tempus."/>
          <p:cNvSpPr/>
          <p:nvPr/>
        </p:nvSpPr>
        <p:spPr>
          <a:xfrm>
            <a:off x="2073296" y="96837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6" name="Nam quam nunc, blandit vel, luctus pulvinar, hendrerit id, lorem. Maecenas nec odio et ante tincidunt tempus."/>
          <p:cNvSpPr/>
          <p:nvPr/>
        </p:nvSpPr>
        <p:spPr>
          <a:xfrm>
            <a:off x="727096" y="61785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7" name="Nam quam nunc, blandit vel, luctus pulvinar, hendrerit id, lorem. Maecenas nec odio et ante tincidunt tempus."/>
          <p:cNvSpPr/>
          <p:nvPr/>
        </p:nvSpPr>
        <p:spPr>
          <a:xfrm>
            <a:off x="2073296" y="26860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 name="Product Analysis"/>
          <p:cNvSpPr/>
          <p:nvPr/>
        </p:nvSpPr>
        <p:spPr>
          <a:xfrm>
            <a:off x="7490094" y="6297652"/>
            <a:ext cx="939036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Product</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
        <p:nvSpPr>
          <p:cNvPr id="10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52</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 name="Rectangle"/>
          <p:cNvSpPr/>
          <p:nvPr/>
        </p:nvSpPr>
        <p:spPr>
          <a:xfrm>
            <a:off x="10709585" y="2139491"/>
            <a:ext cx="13093701" cy="10502901"/>
          </a:xfrm>
          <a:prstGeom prst="rect">
            <a:avLst/>
          </a:prstGeom>
          <a:blipFill>
            <a:blip r:embed="rId2"/>
            <a:srcRect/>
            <a:stretch>
              <a:fillRect t="-1898" b="-1898"/>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6D179A65-4984-9944-846C-8B12294F3ACF}"/>
              </a:ext>
            </a:extLst>
          </p:cNvPr>
          <p:cNvSpPr>
            <a:spLocks noGrp="1"/>
          </p:cNvSpPr>
          <p:nvPr>
            <p:ph type="pic" sz="quarter" idx="10"/>
          </p:nvPr>
        </p:nvSpPr>
        <p:spPr/>
      </p:sp>
      <p:sp>
        <p:nvSpPr>
          <p:cNvPr id="107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53</a:t>
            </a:fld>
            <a:endParaRPr/>
          </a:p>
        </p:txBody>
      </p:sp>
      <p:sp>
        <p:nvSpPr>
          <p:cNvPr id="1073" name="Write Your Headline Here"/>
          <p:cNvSpPr/>
          <p:nvPr/>
        </p:nvSpPr>
        <p:spPr>
          <a:xfrm>
            <a:off x="1027261" y="3299623"/>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74"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Desktop App"/>
          <p:cNvSpPr/>
          <p:nvPr/>
        </p:nvSpPr>
        <p:spPr>
          <a:xfrm>
            <a:off x="1028700" y="7096510"/>
            <a:ext cx="220275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76" name="Nam quam nunc, blandit vel, luctus pulvinar, hendrerit id, lorem. Maecenas nec odio et ante tincidunt tempus. Donec vitae sapien ut libero venenatis faucibus."/>
          <p:cNvSpPr/>
          <p:nvPr/>
        </p:nvSpPr>
        <p:spPr>
          <a:xfrm>
            <a:off x="1028700" y="89662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77" name="Description:"/>
          <p:cNvSpPr/>
          <p:nvPr/>
        </p:nvSpPr>
        <p:spPr>
          <a:xfrm>
            <a:off x="1006806" y="80859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078" name="Product Line:"/>
          <p:cNvSpPr/>
          <p:nvPr/>
        </p:nvSpPr>
        <p:spPr>
          <a:xfrm>
            <a:off x="1024585" y="6320651"/>
            <a:ext cx="301790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081"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Rectangle"/>
          <p:cNvSpPr/>
          <p:nvPr/>
        </p:nvSpPr>
        <p:spPr>
          <a:xfrm>
            <a:off x="232085" y="3098340"/>
            <a:ext cx="14122401" cy="8597901"/>
          </a:xfrm>
          <a:prstGeom prst="rect">
            <a:avLst/>
          </a:prstGeom>
          <a:blipFill>
            <a:blip r:embed="rId2"/>
            <a:srcRect/>
            <a:stretch>
              <a:fillRect t="-857" b="-857"/>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327E9C7D-E9DA-4C40-9C8C-6C9F52B533F2}"/>
              </a:ext>
            </a:extLst>
          </p:cNvPr>
          <p:cNvSpPr>
            <a:spLocks noGrp="1"/>
          </p:cNvSpPr>
          <p:nvPr>
            <p:ph type="pic" sz="quarter" idx="10"/>
          </p:nvPr>
        </p:nvSpPr>
        <p:spPr/>
      </p:sp>
      <p:sp>
        <p:nvSpPr>
          <p:cNvPr id="1087"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54</a:t>
            </a:fld>
            <a:endParaRPr/>
          </a:p>
        </p:txBody>
      </p:sp>
      <p:sp>
        <p:nvSpPr>
          <p:cNvPr id="1090" name="Write Your Headline Here"/>
          <p:cNvSpPr/>
          <p:nvPr/>
        </p:nvSpPr>
        <p:spPr>
          <a:xfrm>
            <a:off x="14819461" y="33178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91" name="Line"/>
          <p:cNvSpPr/>
          <p:nvPr/>
        </p:nvSpPr>
        <p:spPr>
          <a:xfrm>
            <a:off x="21526500" y="5683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92" name="Desktop App"/>
          <p:cNvSpPr/>
          <p:nvPr/>
        </p:nvSpPr>
        <p:spPr>
          <a:xfrm>
            <a:off x="20592571" y="7299710"/>
            <a:ext cx="220275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93" name="Nam quam nunc, blandit vel, luctus pulvinar, hendrerit id, lorem. Maecenas nec odio et ante tincidunt tempus. Donec vitae sapien ut libero venenatis faucibus."/>
          <p:cNvSpPr/>
          <p:nvPr/>
        </p:nvSpPr>
        <p:spPr>
          <a:xfrm>
            <a:off x="13970000" y="90551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94" name="Description:"/>
          <p:cNvSpPr/>
          <p:nvPr/>
        </p:nvSpPr>
        <p:spPr>
          <a:xfrm>
            <a:off x="20059389" y="82129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095" name="Product Line:"/>
          <p:cNvSpPr/>
          <p:nvPr/>
        </p:nvSpPr>
        <p:spPr>
          <a:xfrm>
            <a:off x="19754819" y="6523851"/>
            <a:ext cx="308257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a:t>
            </a:r>
          </a:p>
        </p:txBody>
      </p:sp>
      <p:sp>
        <p:nvSpPr>
          <p:cNvPr id="1096"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Rectangle"/>
          <p:cNvSpPr/>
          <p:nvPr/>
        </p:nvSpPr>
        <p:spPr>
          <a:xfrm>
            <a:off x="12354235" y="20867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23161BB6-A0AB-7540-BA8A-E3C357E93FFB}"/>
              </a:ext>
            </a:extLst>
          </p:cNvPr>
          <p:cNvSpPr>
            <a:spLocks noGrp="1"/>
          </p:cNvSpPr>
          <p:nvPr>
            <p:ph type="pic" sz="quarter" idx="10"/>
          </p:nvPr>
        </p:nvSpPr>
        <p:spPr/>
      </p:sp>
      <p:sp>
        <p:nvSpPr>
          <p:cNvPr id="1105" name="Rectangle"/>
          <p:cNvSpPr/>
          <p:nvPr/>
        </p:nvSpPr>
        <p:spPr>
          <a:xfrm>
            <a:off x="16377068" y="15360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Picture Placeholder 2">
            <a:extLst>
              <a:ext uri="{FF2B5EF4-FFF2-40B4-BE49-F238E27FC236}">
                <a16:creationId xmlns:a16="http://schemas.microsoft.com/office/drawing/2014/main" id="{261FEDEE-B566-A942-AB01-F12D70AC4FE8}"/>
              </a:ext>
            </a:extLst>
          </p:cNvPr>
          <p:cNvSpPr>
            <a:spLocks noGrp="1"/>
          </p:cNvSpPr>
          <p:nvPr>
            <p:ph type="pic" sz="quarter" idx="11"/>
          </p:nvPr>
        </p:nvSpPr>
        <p:spPr/>
      </p:sp>
      <p:sp>
        <p:nvSpPr>
          <p:cNvPr id="110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55</a:t>
            </a:fld>
            <a:endParaRPr/>
          </a:p>
        </p:txBody>
      </p:sp>
      <p:sp>
        <p:nvSpPr>
          <p:cNvPr id="1108" name="Write Your Headline Here"/>
          <p:cNvSpPr/>
          <p:nvPr/>
        </p:nvSpPr>
        <p:spPr>
          <a:xfrm>
            <a:off x="1027261" y="31146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09"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0" name="Mobile App"/>
          <p:cNvSpPr/>
          <p:nvPr/>
        </p:nvSpPr>
        <p:spPr>
          <a:xfrm>
            <a:off x="1024585" y="7096510"/>
            <a:ext cx="192473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Mobile App</a:t>
            </a:r>
          </a:p>
        </p:txBody>
      </p:sp>
      <p:sp>
        <p:nvSpPr>
          <p:cNvPr id="1111" name="Nam quam nunc, blandit vel, luctus pulvinar, hendrerit id, lorem. Maecenas nec odio et ante tincidunt tempus. Donec vitae sapien ut libero venenatis faucibus."/>
          <p:cNvSpPr/>
          <p:nvPr/>
        </p:nvSpPr>
        <p:spPr>
          <a:xfrm>
            <a:off x="1024585" y="89662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112" name="Description:"/>
          <p:cNvSpPr/>
          <p:nvPr/>
        </p:nvSpPr>
        <p:spPr>
          <a:xfrm>
            <a:off x="1024585" y="80097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113" name="Product Line:"/>
          <p:cNvSpPr/>
          <p:nvPr/>
        </p:nvSpPr>
        <p:spPr>
          <a:xfrm>
            <a:off x="1024585" y="6320651"/>
            <a:ext cx="301790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114"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Rounded Rectangle"/>
          <p:cNvSpPr/>
          <p:nvPr/>
        </p:nvSpPr>
        <p:spPr>
          <a:xfrm>
            <a:off x="9753600" y="2711451"/>
            <a:ext cx="4864100" cy="9372602"/>
          </a:xfrm>
          <a:prstGeom prst="roundRect">
            <a:avLst>
              <a:gd name="adj" fmla="val 15896"/>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7727D1DA-EB21-C846-A9D9-808509546907}"/>
              </a:ext>
            </a:extLst>
          </p:cNvPr>
          <p:cNvSpPr>
            <a:spLocks noGrp="1"/>
          </p:cNvSpPr>
          <p:nvPr>
            <p:ph type="pic" sz="quarter" idx="10"/>
          </p:nvPr>
        </p:nvSpPr>
        <p:spPr/>
      </p:sp>
      <p:sp>
        <p:nvSpPr>
          <p:cNvPr id="1120"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56</a:t>
            </a:fld>
            <a:endParaRPr/>
          </a:p>
        </p:txBody>
      </p:sp>
      <p:sp>
        <p:nvSpPr>
          <p:cNvPr id="1123" name="Rounded Rectangle"/>
          <p:cNvSpPr/>
          <p:nvPr/>
        </p:nvSpPr>
        <p:spPr>
          <a:xfrm>
            <a:off x="11784245" y="2977363"/>
            <a:ext cx="810684" cy="149773"/>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4" name="Oval"/>
          <p:cNvSpPr/>
          <p:nvPr/>
        </p:nvSpPr>
        <p:spPr>
          <a:xfrm>
            <a:off x="12815306" y="2937949"/>
            <a:ext cx="236122" cy="23648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5" name="Oval"/>
          <p:cNvSpPr/>
          <p:nvPr/>
        </p:nvSpPr>
        <p:spPr>
          <a:xfrm>
            <a:off x="13220647" y="2981304"/>
            <a:ext cx="149544" cy="14977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6" name="Produc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Analysis</a:t>
            </a:r>
          </a:p>
        </p:txBody>
      </p:sp>
      <p:sp>
        <p:nvSpPr>
          <p:cNvPr id="1127" name="Circle"/>
          <p:cNvSpPr/>
          <p:nvPr/>
        </p:nvSpPr>
        <p:spPr>
          <a:xfrm>
            <a:off x="10744200" y="96266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8" name="Line"/>
          <p:cNvSpPr/>
          <p:nvPr/>
        </p:nvSpPr>
        <p:spPr>
          <a:xfrm rot="8268535">
            <a:off x="7222539" y="8884187"/>
            <a:ext cx="3568881" cy="3053782"/>
          </a:xfrm>
          <a:custGeom>
            <a:avLst/>
            <a:gdLst/>
            <a:ahLst/>
            <a:cxnLst>
              <a:cxn ang="0">
                <a:pos x="wd2" y="hd2"/>
              </a:cxn>
              <a:cxn ang="5400000">
                <a:pos x="wd2" y="hd2"/>
              </a:cxn>
              <a:cxn ang="10800000">
                <a:pos x="wd2" y="hd2"/>
              </a:cxn>
              <a:cxn ang="16200000">
                <a:pos x="wd2" y="hd2"/>
              </a:cxn>
            </a:cxnLst>
            <a:rect l="0" t="0" r="r" b="b"/>
            <a:pathLst>
              <a:path w="21387" h="19879" extrusionOk="0">
                <a:moveTo>
                  <a:pt x="2" y="0"/>
                </a:moveTo>
                <a:cubicBezTo>
                  <a:pt x="2" y="0"/>
                  <a:pt x="-213" y="8966"/>
                  <a:pt x="5406" y="15071"/>
                </a:cubicBezTo>
                <a:cubicBezTo>
                  <a:pt x="11417" y="21600"/>
                  <a:pt x="21387" y="19586"/>
                  <a:pt x="21387" y="19586"/>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29" name="Pellentesque quis pretium nisi, viverra vestibulum felis. Ut id vulputate ligula, vel auctor risus."/>
          <p:cNvSpPr/>
          <p:nvPr/>
        </p:nvSpPr>
        <p:spPr>
          <a:xfrm>
            <a:off x="685800" y="9550400"/>
            <a:ext cx="51181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0" name="Pellentesque quis pretium nisi, viverra vestibulum felis. Ut id vulputate ligula, vel auctor risus."/>
          <p:cNvSpPr/>
          <p:nvPr/>
        </p:nvSpPr>
        <p:spPr>
          <a:xfrm>
            <a:off x="18491200" y="5981700"/>
            <a:ext cx="51181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1" name="Circle"/>
          <p:cNvSpPr/>
          <p:nvPr/>
        </p:nvSpPr>
        <p:spPr>
          <a:xfrm>
            <a:off x="12839700" y="5854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Pellentesque quis pretium nisi, viverra vestibulum felis. Ut id vulputate ligula, vel auctor risus."/>
          <p:cNvSpPr/>
          <p:nvPr/>
        </p:nvSpPr>
        <p:spPr>
          <a:xfrm>
            <a:off x="762000" y="2832100"/>
            <a:ext cx="5041900" cy="2377574"/>
          </a:xfrm>
          <a:prstGeom prst="rect">
            <a:avLst/>
          </a:prstGeom>
          <a:ln w="12700"/>
          <a:extLst>
            <a:ext uri="{C572A759-6A51-4108-AA02-DFA0A04FC94B}">
              <ma14:wrappingTextBoxFlag xmlns="" xmlns:ma14="http://schemas.microsoft.com/office/mac/drawingml/2011/main"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3" name="Line"/>
          <p:cNvSpPr/>
          <p:nvPr/>
        </p:nvSpPr>
        <p:spPr>
          <a:xfrm rot="840773">
            <a:off x="13512572" y="5727689"/>
            <a:ext cx="3848101" cy="1181101"/>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4" name="Circle"/>
          <p:cNvSpPr/>
          <p:nvPr/>
        </p:nvSpPr>
        <p:spPr>
          <a:xfrm>
            <a:off x="10604500" y="4203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5" name="Line"/>
          <p:cNvSpPr/>
          <p:nvPr/>
        </p:nvSpPr>
        <p:spPr>
          <a:xfrm flipH="1">
            <a:off x="6947991" y="2783930"/>
            <a:ext cx="4356101" cy="21844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6" name="Circle"/>
          <p:cNvSpPr/>
          <p:nvPr/>
        </p:nvSpPr>
        <p:spPr>
          <a:xfrm>
            <a:off x="6210300" y="27178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7" name="1"/>
          <p:cNvSpPr/>
          <p:nvPr/>
        </p:nvSpPr>
        <p:spPr>
          <a:xfrm>
            <a:off x="6667897" y="2810386"/>
            <a:ext cx="338144"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1138" name="Circle"/>
          <p:cNvSpPr/>
          <p:nvPr/>
        </p:nvSpPr>
        <p:spPr>
          <a:xfrm>
            <a:off x="16662400" y="61341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9" name="2"/>
          <p:cNvSpPr/>
          <p:nvPr/>
        </p:nvSpPr>
        <p:spPr>
          <a:xfrm>
            <a:off x="17031903" y="6237798"/>
            <a:ext cx="500381"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2</a:t>
            </a:r>
          </a:p>
        </p:txBody>
      </p:sp>
      <p:sp>
        <p:nvSpPr>
          <p:cNvPr id="1140" name="Circle"/>
          <p:cNvSpPr/>
          <p:nvPr/>
        </p:nvSpPr>
        <p:spPr>
          <a:xfrm>
            <a:off x="6210300" y="96266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1" name="3"/>
          <p:cNvSpPr/>
          <p:nvPr/>
        </p:nvSpPr>
        <p:spPr>
          <a:xfrm>
            <a:off x="6592946" y="9758680"/>
            <a:ext cx="466244"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1142" name="Materials"/>
          <p:cNvSpPr/>
          <p:nvPr/>
        </p:nvSpPr>
        <p:spPr>
          <a:xfrm>
            <a:off x="3666108" y="1901051"/>
            <a:ext cx="209364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Materials</a:t>
            </a:r>
          </a:p>
        </p:txBody>
      </p:sp>
      <p:sp>
        <p:nvSpPr>
          <p:cNvPr id="1143" name="Size"/>
          <p:cNvSpPr/>
          <p:nvPr/>
        </p:nvSpPr>
        <p:spPr>
          <a:xfrm>
            <a:off x="4866259" y="8733651"/>
            <a:ext cx="9376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Size</a:t>
            </a:r>
          </a:p>
        </p:txBody>
      </p:sp>
      <p:sp>
        <p:nvSpPr>
          <p:cNvPr id="1144" name="Functions"/>
          <p:cNvSpPr/>
          <p:nvPr/>
        </p:nvSpPr>
        <p:spPr>
          <a:xfrm>
            <a:off x="18480789" y="5114151"/>
            <a:ext cx="226400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Functions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57</a:t>
            </a:fld>
            <a:endParaRPr/>
          </a:p>
        </p:txBody>
      </p:sp>
      <p:sp>
        <p:nvSpPr>
          <p:cNvPr id="1151" name="Unique Selling Proposition"/>
          <p:cNvSpPr/>
          <p:nvPr/>
        </p:nvSpPr>
        <p:spPr>
          <a:xfrm>
            <a:off x="5924196" y="354052"/>
            <a:ext cx="1253869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Unique Selling Proposition</a:t>
            </a:r>
          </a:p>
        </p:txBody>
      </p:sp>
      <p:sp>
        <p:nvSpPr>
          <p:cNvPr id="1152" name="Line"/>
          <p:cNvSpPr/>
          <p:nvPr/>
        </p:nvSpPr>
        <p:spPr>
          <a:xfrm>
            <a:off x="1638300" y="7467600"/>
            <a:ext cx="4841578" cy="1104503"/>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3" name="Line"/>
          <p:cNvSpPr/>
          <p:nvPr/>
        </p:nvSpPr>
        <p:spPr>
          <a:xfrm flipV="1">
            <a:off x="3021976" y="4024915"/>
            <a:ext cx="3430970" cy="3430969"/>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4" name="Line"/>
          <p:cNvSpPr/>
          <p:nvPr/>
        </p:nvSpPr>
        <p:spPr>
          <a:xfrm>
            <a:off x="3034676" y="7466615"/>
            <a:ext cx="3430969" cy="343097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5" name="Line"/>
          <p:cNvSpPr/>
          <p:nvPr/>
        </p:nvSpPr>
        <p:spPr>
          <a:xfrm flipV="1">
            <a:off x="2084685" y="6319748"/>
            <a:ext cx="4401204" cy="102502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6" name="Circle"/>
          <p:cNvSpPr/>
          <p:nvPr/>
        </p:nvSpPr>
        <p:spPr>
          <a:xfrm>
            <a:off x="1027877" y="5545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7" name="Market"/>
          <p:cNvSpPr/>
          <p:nvPr/>
        </p:nvSpPr>
        <p:spPr>
          <a:xfrm>
            <a:off x="7241723" y="3801988"/>
            <a:ext cx="37211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a:t>
            </a:r>
          </a:p>
        </p:txBody>
      </p:sp>
      <p:sp>
        <p:nvSpPr>
          <p:cNvPr id="1158" name="Rectangle"/>
          <p:cNvSpPr/>
          <p:nvPr/>
        </p:nvSpPr>
        <p:spPr>
          <a:xfrm>
            <a:off x="71028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59" name="Needs"/>
          <p:cNvSpPr/>
          <p:nvPr/>
        </p:nvSpPr>
        <p:spPr>
          <a:xfrm>
            <a:off x="7483023" y="61133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Needs</a:t>
            </a:r>
          </a:p>
        </p:txBody>
      </p:sp>
      <p:sp>
        <p:nvSpPr>
          <p:cNvPr id="1160" name="Rectangle"/>
          <p:cNvSpPr/>
          <p:nvPr/>
        </p:nvSpPr>
        <p:spPr>
          <a:xfrm>
            <a:off x="7102895" y="55819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1" name="Rectangle"/>
          <p:cNvSpPr/>
          <p:nvPr/>
        </p:nvSpPr>
        <p:spPr>
          <a:xfrm>
            <a:off x="7102895" y="101793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2" name="Solution"/>
          <p:cNvSpPr/>
          <p:nvPr/>
        </p:nvSpPr>
        <p:spPr>
          <a:xfrm>
            <a:off x="7483023" y="106345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Solution</a:t>
            </a:r>
          </a:p>
        </p:txBody>
      </p:sp>
      <p:sp>
        <p:nvSpPr>
          <p:cNvPr id="1163" name="Risks"/>
          <p:cNvSpPr/>
          <p:nvPr/>
        </p:nvSpPr>
        <p:spPr>
          <a:xfrm>
            <a:off x="7483023" y="84247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Risks</a:t>
            </a:r>
          </a:p>
        </p:txBody>
      </p:sp>
      <p:sp>
        <p:nvSpPr>
          <p:cNvPr id="1164" name="Rectangle"/>
          <p:cNvSpPr/>
          <p:nvPr/>
        </p:nvSpPr>
        <p:spPr>
          <a:xfrm>
            <a:off x="7102895" y="78806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5" name="product"/>
          <p:cNvSpPr/>
          <p:nvPr/>
        </p:nvSpPr>
        <p:spPr>
          <a:xfrm>
            <a:off x="1304473" y="8170416"/>
            <a:ext cx="33147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a:t>
            </a:r>
          </a:p>
        </p:txBody>
      </p:sp>
      <p:sp>
        <p:nvSpPr>
          <p:cNvPr id="1166" name="Who buys your product?…"/>
          <p:cNvSpPr/>
          <p:nvPr/>
        </p:nvSpPr>
        <p:spPr>
          <a:xfrm>
            <a:off x="15255896" y="3079750"/>
            <a:ext cx="7950201" cy="17907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Who buys your product?</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Maecenas nec odio et ante tincidunt tempus.</a:t>
            </a:r>
          </a:p>
        </p:txBody>
      </p:sp>
      <p:sp>
        <p:nvSpPr>
          <p:cNvPr id="1167" name="What will the buyer use it for?…"/>
          <p:cNvSpPr/>
          <p:nvPr/>
        </p:nvSpPr>
        <p:spPr>
          <a:xfrm>
            <a:off x="15255896" y="5632450"/>
            <a:ext cx="7950201" cy="118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will the buyer use it for?</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p>
        </p:txBody>
      </p:sp>
      <p:sp>
        <p:nvSpPr>
          <p:cNvPr id="1168" name="Line"/>
          <p:cNvSpPr/>
          <p:nvPr/>
        </p:nvSpPr>
        <p:spPr>
          <a:xfrm>
            <a:off x="11611350" y="85796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69" name="Line"/>
          <p:cNvSpPr/>
          <p:nvPr/>
        </p:nvSpPr>
        <p:spPr>
          <a:xfrm>
            <a:off x="11611350" y="6297545"/>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0" name="Line"/>
          <p:cNvSpPr/>
          <p:nvPr/>
        </p:nvSpPr>
        <p:spPr>
          <a:xfrm>
            <a:off x="11611350" y="3965281"/>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1" name="Line"/>
          <p:cNvSpPr/>
          <p:nvPr/>
        </p:nvSpPr>
        <p:spPr>
          <a:xfrm>
            <a:off x="11611350" y="108402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2" name="How does your product solve the problem and remove risks? Nam quam nunc, blandit vel, luctus pulvinar, hendrerit id."/>
          <p:cNvSpPr/>
          <p:nvPr/>
        </p:nvSpPr>
        <p:spPr>
          <a:xfrm>
            <a:off x="15243196" y="9874250"/>
            <a:ext cx="7950201" cy="19050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How does your product solve the problem and remove risks? </a:t>
            </a:r>
            <a:r>
              <a:rPr dirty="0">
                <a:solidFill>
                  <a:schemeClr val="tx1"/>
                </a:solidFill>
                <a:latin typeface="Arial"/>
                <a:ea typeface="Arial"/>
                <a:cs typeface="Arial"/>
              </a:rPr>
              <a:t>Nam quam nunc, blandit vel, luctus pulvinar, hendrerit id.</a:t>
            </a:r>
          </a:p>
        </p:txBody>
      </p:sp>
      <p:sp>
        <p:nvSpPr>
          <p:cNvPr id="1173" name="What does your product do that others don't? What problem does it solve?…"/>
          <p:cNvSpPr/>
          <p:nvPr/>
        </p:nvSpPr>
        <p:spPr>
          <a:xfrm>
            <a:off x="15255896" y="7575550"/>
            <a:ext cx="7950201" cy="19050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does your product do that others don't? What problem does it solve?</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a:t>
            </a:r>
          </a:p>
        </p:txBody>
      </p:sp>
      <p:sp>
        <p:nvSpPr>
          <p:cNvPr id="1174" name="Shape"/>
          <p:cNvSpPr/>
          <p:nvPr/>
        </p:nvSpPr>
        <p:spPr>
          <a:xfrm>
            <a:off x="2158826" y="6299212"/>
            <a:ext cx="1625601" cy="16256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58</a:t>
            </a:fld>
            <a:endParaRPr/>
          </a:p>
        </p:txBody>
      </p:sp>
      <p:sp>
        <p:nvSpPr>
          <p:cNvPr id="1177" name="Product Life Cyc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Life Cycle</a:t>
            </a:r>
          </a:p>
        </p:txBody>
      </p:sp>
      <p:sp>
        <p:nvSpPr>
          <p:cNvPr id="1178" name="Write Your Headline Here"/>
          <p:cNvSpPr/>
          <p:nvPr/>
        </p:nvSpPr>
        <p:spPr>
          <a:xfrm>
            <a:off x="14006661" y="396942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7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180"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Line"/>
          <p:cNvSpPr/>
          <p:nvPr/>
        </p:nvSpPr>
        <p:spPr>
          <a:xfrm flipH="1">
            <a:off x="1409699" y="4208345"/>
            <a:ext cx="0" cy="733354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2" name="Line"/>
          <p:cNvSpPr/>
          <p:nvPr/>
        </p:nvSpPr>
        <p:spPr>
          <a:xfrm flipH="1" flipV="1">
            <a:off x="1391856" y="11524041"/>
            <a:ext cx="11070119" cy="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3" name="Line"/>
          <p:cNvSpPr/>
          <p:nvPr/>
        </p:nvSpPr>
        <p:spPr>
          <a:xfrm flipH="1" flipV="1">
            <a:off x="42736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5" name="Line"/>
          <p:cNvSpPr/>
          <p:nvPr/>
        </p:nvSpPr>
        <p:spPr>
          <a:xfrm flipH="1" flipV="1">
            <a:off x="97092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6" name="Line"/>
          <p:cNvSpPr/>
          <p:nvPr/>
        </p:nvSpPr>
        <p:spPr>
          <a:xfrm flipH="1" flipV="1">
            <a:off x="12427053" y="4208345"/>
            <a:ext cx="11"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7" name="Sales"/>
          <p:cNvSpPr/>
          <p:nvPr/>
        </p:nvSpPr>
        <p:spPr>
          <a:xfrm rot="16199996">
            <a:off x="-453927" y="7302855"/>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a:t>
            </a:r>
          </a:p>
        </p:txBody>
      </p:sp>
      <p:sp>
        <p:nvSpPr>
          <p:cNvPr id="1188" name="Time"/>
          <p:cNvSpPr/>
          <p:nvPr/>
        </p:nvSpPr>
        <p:spPr>
          <a:xfrm rot="21599998">
            <a:off x="5667473"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1189" name="Introduction"/>
          <p:cNvSpPr/>
          <p:nvPr/>
        </p:nvSpPr>
        <p:spPr>
          <a:xfrm rot="21599998">
            <a:off x="1527273"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Introduction</a:t>
            </a:r>
          </a:p>
        </p:txBody>
      </p:sp>
      <p:sp>
        <p:nvSpPr>
          <p:cNvPr id="1190" name="Growth"/>
          <p:cNvSpPr/>
          <p:nvPr/>
        </p:nvSpPr>
        <p:spPr>
          <a:xfrm rot="21599998">
            <a:off x="4359373"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Growth</a:t>
            </a:r>
          </a:p>
        </p:txBody>
      </p:sp>
      <p:sp>
        <p:nvSpPr>
          <p:cNvPr id="1191" name="Maturity"/>
          <p:cNvSpPr/>
          <p:nvPr/>
        </p:nvSpPr>
        <p:spPr>
          <a:xfrm rot="21599998">
            <a:off x="70390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Maturity</a:t>
            </a:r>
          </a:p>
        </p:txBody>
      </p:sp>
      <p:sp>
        <p:nvSpPr>
          <p:cNvPr id="1192" name="Decline"/>
          <p:cNvSpPr/>
          <p:nvPr/>
        </p:nvSpPr>
        <p:spPr>
          <a:xfrm rot="21599998">
            <a:off x="97949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Decline</a:t>
            </a:r>
          </a:p>
        </p:txBody>
      </p:sp>
      <p:sp>
        <p:nvSpPr>
          <p:cNvPr id="1193" name="Line"/>
          <p:cNvSpPr/>
          <p:nvPr/>
        </p:nvSpPr>
        <p:spPr>
          <a:xfrm>
            <a:off x="18749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63500">
            <a:solidFill>
              <a:schemeClr val="accent5"/>
            </a:solidFill>
            <a:miter lim="400000"/>
          </a:ln>
        </p:spPr>
        <p:txBody>
          <a:bodyPr lIns="50800" tIns="50800" rIns="50800" bIns="50800" anchor="ctr"/>
          <a:lstStyle/>
          <a:p>
            <a:endParaRPr dirty="0">
              <a:latin typeface="Arial"/>
              <a:ea typeface="Arial"/>
              <a:cs typeface="Arial"/>
            </a:endParaRPr>
          </a:p>
        </p:txBody>
      </p:sp>
      <p:sp>
        <p:nvSpPr>
          <p:cNvPr id="1194" name="Circle"/>
          <p:cNvSpPr/>
          <p:nvPr/>
        </p:nvSpPr>
        <p:spPr>
          <a:xfrm rot="10800000">
            <a:off x="11470713" y="81226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5" name="Circle"/>
          <p:cNvSpPr/>
          <p:nvPr/>
        </p:nvSpPr>
        <p:spPr>
          <a:xfrm rot="10800000">
            <a:off x="1818713" y="109293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59</a:t>
            </a:fld>
            <a:endParaRPr/>
          </a:p>
        </p:txBody>
      </p:sp>
      <p:sp>
        <p:nvSpPr>
          <p:cNvPr id="1198" name="Product M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Mix</a:t>
            </a:r>
          </a:p>
        </p:txBody>
      </p:sp>
      <p:sp>
        <p:nvSpPr>
          <p:cNvPr id="1199" name="Rounded Rectangle"/>
          <p:cNvSpPr/>
          <p:nvPr/>
        </p:nvSpPr>
        <p:spPr>
          <a:xfrm>
            <a:off x="10320027" y="2026136"/>
            <a:ext cx="3733801" cy="1193801"/>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0" name="Product Mix"/>
          <p:cNvSpPr/>
          <p:nvPr/>
        </p:nvSpPr>
        <p:spPr>
          <a:xfrm>
            <a:off x="10880407" y="2259643"/>
            <a:ext cx="26035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Product Mix</a:t>
            </a:r>
          </a:p>
        </p:txBody>
      </p:sp>
      <p:sp>
        <p:nvSpPr>
          <p:cNvPr id="1201" name="Rounded Rectangle"/>
          <p:cNvSpPr/>
          <p:nvPr/>
        </p:nvSpPr>
        <p:spPr>
          <a:xfrm>
            <a:off x="1000643"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2" name="Product Line One"/>
          <p:cNvSpPr/>
          <p:nvPr/>
        </p:nvSpPr>
        <p:spPr>
          <a:xfrm>
            <a:off x="13387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One</a:t>
            </a:r>
          </a:p>
        </p:txBody>
      </p:sp>
      <p:sp>
        <p:nvSpPr>
          <p:cNvPr id="1203" name="Rounded Rectangle"/>
          <p:cNvSpPr/>
          <p:nvPr/>
        </p:nvSpPr>
        <p:spPr>
          <a:xfrm>
            <a:off x="6906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4" name="Rounded Rectangle"/>
          <p:cNvSpPr/>
          <p:nvPr/>
        </p:nvSpPr>
        <p:spPr>
          <a:xfrm>
            <a:off x="128116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5" name="Rounded Rectangle"/>
          <p:cNvSpPr/>
          <p:nvPr/>
        </p:nvSpPr>
        <p:spPr>
          <a:xfrm>
            <a:off x="18717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6" name="Product Line Two"/>
          <p:cNvSpPr/>
          <p:nvPr/>
        </p:nvSpPr>
        <p:spPr>
          <a:xfrm>
            <a:off x="73204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Two</a:t>
            </a:r>
          </a:p>
        </p:txBody>
      </p:sp>
      <p:sp>
        <p:nvSpPr>
          <p:cNvPr id="1207" name="Product Line Three"/>
          <p:cNvSpPr/>
          <p:nvPr/>
        </p:nvSpPr>
        <p:spPr>
          <a:xfrm>
            <a:off x="12895772" y="4863093"/>
            <a:ext cx="4241801" cy="6731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Three</a:t>
            </a:r>
          </a:p>
        </p:txBody>
      </p:sp>
      <p:sp>
        <p:nvSpPr>
          <p:cNvPr id="1208" name="Product Line Four"/>
          <p:cNvSpPr/>
          <p:nvPr/>
        </p:nvSpPr>
        <p:spPr>
          <a:xfrm>
            <a:off x="190679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Four</a:t>
            </a:r>
          </a:p>
        </p:txBody>
      </p:sp>
      <p:sp>
        <p:nvSpPr>
          <p:cNvPr id="1209" name="Rectangle"/>
          <p:cNvSpPr/>
          <p:nvPr/>
        </p:nvSpPr>
        <p:spPr>
          <a:xfrm>
            <a:off x="1013343"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0" name="Product"/>
          <p:cNvSpPr/>
          <p:nvPr/>
        </p:nvSpPr>
        <p:spPr>
          <a:xfrm>
            <a:off x="1338772" y="90938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1" name="Rectangle"/>
          <p:cNvSpPr/>
          <p:nvPr/>
        </p:nvSpPr>
        <p:spPr>
          <a:xfrm>
            <a:off x="1013343"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2" name="Product"/>
          <p:cNvSpPr/>
          <p:nvPr/>
        </p:nvSpPr>
        <p:spPr>
          <a:xfrm>
            <a:off x="1338772" y="105670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3" name="Rectangle"/>
          <p:cNvSpPr/>
          <p:nvPr/>
        </p:nvSpPr>
        <p:spPr>
          <a:xfrm>
            <a:off x="1013343" y="119072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4" name="Product"/>
          <p:cNvSpPr/>
          <p:nvPr/>
        </p:nvSpPr>
        <p:spPr>
          <a:xfrm>
            <a:off x="1338772" y="120275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5" name="Circle"/>
          <p:cNvSpPr/>
          <p:nvPr/>
        </p:nvSpPr>
        <p:spPr>
          <a:xfrm>
            <a:off x="2181571"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Rectangle"/>
          <p:cNvSpPr/>
          <p:nvPr/>
        </p:nvSpPr>
        <p:spPr>
          <a:xfrm>
            <a:off x="6804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7" name="Product"/>
          <p:cNvSpPr/>
          <p:nvPr/>
        </p:nvSpPr>
        <p:spPr>
          <a:xfrm>
            <a:off x="70029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8" name="Circle"/>
          <p:cNvSpPr/>
          <p:nvPr/>
        </p:nvSpPr>
        <p:spPr>
          <a:xfrm>
            <a:off x="69059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Circle"/>
          <p:cNvSpPr/>
          <p:nvPr/>
        </p:nvSpPr>
        <p:spPr>
          <a:xfrm>
            <a:off x="92046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Rectangle"/>
          <p:cNvSpPr/>
          <p:nvPr/>
        </p:nvSpPr>
        <p:spPr>
          <a:xfrm>
            <a:off x="92683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1" name="Product"/>
          <p:cNvSpPr/>
          <p:nvPr/>
        </p:nvSpPr>
        <p:spPr>
          <a:xfrm>
            <a:off x="94667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2" name="Rectangle"/>
          <p:cNvSpPr/>
          <p:nvPr/>
        </p:nvSpPr>
        <p:spPr>
          <a:xfrm>
            <a:off x="6804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3" name="Product"/>
          <p:cNvSpPr/>
          <p:nvPr/>
        </p:nvSpPr>
        <p:spPr>
          <a:xfrm>
            <a:off x="70029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4" name="Rectangle"/>
          <p:cNvSpPr/>
          <p:nvPr/>
        </p:nvSpPr>
        <p:spPr>
          <a:xfrm>
            <a:off x="92683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5" name="Product"/>
          <p:cNvSpPr/>
          <p:nvPr/>
        </p:nvSpPr>
        <p:spPr>
          <a:xfrm>
            <a:off x="94667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6" name="Rectangle"/>
          <p:cNvSpPr/>
          <p:nvPr/>
        </p:nvSpPr>
        <p:spPr>
          <a:xfrm>
            <a:off x="12824344"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7" name="Product"/>
          <p:cNvSpPr/>
          <p:nvPr/>
        </p:nvSpPr>
        <p:spPr>
          <a:xfrm>
            <a:off x="13149772" y="90938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8" name="Rectangle"/>
          <p:cNvSpPr/>
          <p:nvPr/>
        </p:nvSpPr>
        <p:spPr>
          <a:xfrm>
            <a:off x="12824344"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9" name="Product"/>
          <p:cNvSpPr/>
          <p:nvPr/>
        </p:nvSpPr>
        <p:spPr>
          <a:xfrm>
            <a:off x="13149772" y="105670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0" name="Rectangle"/>
          <p:cNvSpPr/>
          <p:nvPr/>
        </p:nvSpPr>
        <p:spPr>
          <a:xfrm>
            <a:off x="12824344" y="118437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1" name="Product"/>
          <p:cNvSpPr/>
          <p:nvPr/>
        </p:nvSpPr>
        <p:spPr>
          <a:xfrm>
            <a:off x="13149772" y="119767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2" name="Circle"/>
          <p:cNvSpPr/>
          <p:nvPr/>
        </p:nvSpPr>
        <p:spPr>
          <a:xfrm>
            <a:off x="139925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Rectangle"/>
          <p:cNvSpPr/>
          <p:nvPr/>
        </p:nvSpPr>
        <p:spPr>
          <a:xfrm>
            <a:off x="186917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4" name="Product"/>
          <p:cNvSpPr/>
          <p:nvPr/>
        </p:nvSpPr>
        <p:spPr>
          <a:xfrm>
            <a:off x="188901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5" name="Circle"/>
          <p:cNvSpPr/>
          <p:nvPr/>
        </p:nvSpPr>
        <p:spPr>
          <a:xfrm>
            <a:off x="187931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Circle"/>
          <p:cNvSpPr/>
          <p:nvPr/>
        </p:nvSpPr>
        <p:spPr>
          <a:xfrm>
            <a:off x="210918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Rectangle"/>
          <p:cNvSpPr/>
          <p:nvPr/>
        </p:nvSpPr>
        <p:spPr>
          <a:xfrm>
            <a:off x="21155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8" name="Product"/>
          <p:cNvSpPr/>
          <p:nvPr/>
        </p:nvSpPr>
        <p:spPr>
          <a:xfrm>
            <a:off x="213539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9" name="Rectangle"/>
          <p:cNvSpPr/>
          <p:nvPr/>
        </p:nvSpPr>
        <p:spPr>
          <a:xfrm>
            <a:off x="186917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0" name="Product"/>
          <p:cNvSpPr/>
          <p:nvPr/>
        </p:nvSpPr>
        <p:spPr>
          <a:xfrm>
            <a:off x="188901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1" name="Rectangle"/>
          <p:cNvSpPr/>
          <p:nvPr/>
        </p:nvSpPr>
        <p:spPr>
          <a:xfrm>
            <a:off x="21155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2" name="Product"/>
          <p:cNvSpPr/>
          <p:nvPr/>
        </p:nvSpPr>
        <p:spPr>
          <a:xfrm>
            <a:off x="213539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6" name="Line"/>
          <p:cNvSpPr/>
          <p:nvPr/>
        </p:nvSpPr>
        <p:spPr>
          <a:xfrm flipH="1" flipV="1">
            <a:off x="32068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49" name="Line"/>
          <p:cNvSpPr/>
          <p:nvPr/>
        </p:nvSpPr>
        <p:spPr>
          <a:xfrm flipH="1" flipV="1">
            <a:off x="79185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2" name="Line"/>
          <p:cNvSpPr/>
          <p:nvPr/>
        </p:nvSpPr>
        <p:spPr>
          <a:xfrm flipH="1" flipV="1">
            <a:off x="10229958" y="593554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6" name="Line"/>
          <p:cNvSpPr/>
          <p:nvPr/>
        </p:nvSpPr>
        <p:spPr>
          <a:xfrm flipH="1" flipV="1">
            <a:off x="15030559" y="5935544"/>
            <a:ext cx="0" cy="326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9" name="Line"/>
          <p:cNvSpPr/>
          <p:nvPr/>
        </p:nvSpPr>
        <p:spPr>
          <a:xfrm flipH="1" flipV="1">
            <a:off x="19831159" y="5935544"/>
            <a:ext cx="0" cy="2781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2" name="Line"/>
          <p:cNvSpPr/>
          <p:nvPr/>
        </p:nvSpPr>
        <p:spPr>
          <a:xfrm flipH="1" flipV="1">
            <a:off x="22142559" y="5935544"/>
            <a:ext cx="0" cy="3135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3" name="Line"/>
          <p:cNvSpPr/>
          <p:nvPr/>
        </p:nvSpPr>
        <p:spPr>
          <a:xfrm flipH="1" flipV="1">
            <a:off x="9099658" y="4005143"/>
            <a:ext cx="0" cy="26662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4" name="Line"/>
          <p:cNvSpPr/>
          <p:nvPr/>
        </p:nvSpPr>
        <p:spPr>
          <a:xfrm flipH="1" flipV="1">
            <a:off x="3206858" y="4005144"/>
            <a:ext cx="0" cy="26662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5" name="Line"/>
          <p:cNvSpPr/>
          <p:nvPr/>
        </p:nvSpPr>
        <p:spPr>
          <a:xfrm flipH="1" flipV="1">
            <a:off x="15030559" y="4005144"/>
            <a:ext cx="0" cy="3008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6" name="Line"/>
          <p:cNvSpPr/>
          <p:nvPr/>
        </p:nvSpPr>
        <p:spPr>
          <a:xfrm flipH="1" flipV="1">
            <a:off x="20961459" y="4005142"/>
            <a:ext cx="0" cy="30080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7" name="Line"/>
          <p:cNvSpPr/>
          <p:nvPr/>
        </p:nvSpPr>
        <p:spPr>
          <a:xfrm flipV="1">
            <a:off x="3180739" y="3935268"/>
            <a:ext cx="177807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8" name="Line"/>
          <p:cNvSpPr/>
          <p:nvPr/>
        </p:nvSpPr>
        <p:spPr>
          <a:xfrm flipH="1" flipV="1">
            <a:off x="12185758" y="3363106"/>
            <a:ext cx="0" cy="37577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9" name="Product Type"/>
          <p:cNvSpPr/>
          <p:nvPr/>
        </p:nvSpPr>
        <p:spPr>
          <a:xfrm>
            <a:off x="23801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0" name="Product Type"/>
          <p:cNvSpPr/>
          <p:nvPr/>
        </p:nvSpPr>
        <p:spPr>
          <a:xfrm>
            <a:off x="71045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1" name="Product Type"/>
          <p:cNvSpPr/>
          <p:nvPr/>
        </p:nvSpPr>
        <p:spPr>
          <a:xfrm>
            <a:off x="94032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2" name="Product Type"/>
          <p:cNvSpPr/>
          <p:nvPr/>
        </p:nvSpPr>
        <p:spPr>
          <a:xfrm>
            <a:off x="141911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3" name="Product Type"/>
          <p:cNvSpPr/>
          <p:nvPr/>
        </p:nvSpPr>
        <p:spPr>
          <a:xfrm>
            <a:off x="189917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4" name="Product Type"/>
          <p:cNvSpPr/>
          <p:nvPr/>
        </p:nvSpPr>
        <p:spPr>
          <a:xfrm>
            <a:off x="212904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80" name="Line">
            <a:extLst>
              <a:ext uri="{FF2B5EF4-FFF2-40B4-BE49-F238E27FC236}">
                <a16:creationId xmlns:a16="http://schemas.microsoft.com/office/drawing/2014/main" id="{CA238C67-62BF-EE46-89F1-A066244E98EA}"/>
              </a:ext>
            </a:extLst>
          </p:cNvPr>
          <p:cNvSpPr/>
          <p:nvPr/>
        </p:nvSpPr>
        <p:spPr>
          <a:xfrm flipH="1" flipV="1">
            <a:off x="32068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1" name="Line">
            <a:extLst>
              <a:ext uri="{FF2B5EF4-FFF2-40B4-BE49-F238E27FC236}">
                <a16:creationId xmlns:a16="http://schemas.microsoft.com/office/drawing/2014/main" id="{548CCF66-8195-634A-ABC0-4865CE926CA7}"/>
              </a:ext>
            </a:extLst>
          </p:cNvPr>
          <p:cNvSpPr/>
          <p:nvPr/>
        </p:nvSpPr>
        <p:spPr>
          <a:xfrm flipH="1" flipV="1">
            <a:off x="3206858" y="1001986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2" name="Line">
            <a:extLst>
              <a:ext uri="{FF2B5EF4-FFF2-40B4-BE49-F238E27FC236}">
                <a16:creationId xmlns:a16="http://schemas.microsoft.com/office/drawing/2014/main" id="{D6B07D32-5E32-1541-9A5E-9850667ED9A8}"/>
              </a:ext>
            </a:extLst>
          </p:cNvPr>
          <p:cNvSpPr/>
          <p:nvPr/>
        </p:nvSpPr>
        <p:spPr>
          <a:xfrm flipH="1" flipV="1">
            <a:off x="3206858" y="1148290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 name="Line">
            <a:extLst>
              <a:ext uri="{FF2B5EF4-FFF2-40B4-BE49-F238E27FC236}">
                <a16:creationId xmlns:a16="http://schemas.microsoft.com/office/drawing/2014/main" id="{07B0E792-089E-164D-B5FD-27CC9E2E0EAB}"/>
              </a:ext>
            </a:extLst>
          </p:cNvPr>
          <p:cNvSpPr/>
          <p:nvPr/>
        </p:nvSpPr>
        <p:spPr>
          <a:xfrm flipH="1" flipV="1">
            <a:off x="79185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 name="Line">
            <a:extLst>
              <a:ext uri="{FF2B5EF4-FFF2-40B4-BE49-F238E27FC236}">
                <a16:creationId xmlns:a16="http://schemas.microsoft.com/office/drawing/2014/main" id="{F55CCABD-814D-A444-B86A-6AB068074E3C}"/>
              </a:ext>
            </a:extLst>
          </p:cNvPr>
          <p:cNvSpPr/>
          <p:nvPr/>
        </p:nvSpPr>
        <p:spPr>
          <a:xfrm flipH="1" flipV="1">
            <a:off x="7918558" y="9999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5" name="Line">
            <a:extLst>
              <a:ext uri="{FF2B5EF4-FFF2-40B4-BE49-F238E27FC236}">
                <a16:creationId xmlns:a16="http://schemas.microsoft.com/office/drawing/2014/main" id="{986819A0-A13D-8D4D-8E56-A99949C25916}"/>
              </a:ext>
            </a:extLst>
          </p:cNvPr>
          <p:cNvSpPr/>
          <p:nvPr/>
        </p:nvSpPr>
        <p:spPr>
          <a:xfrm flipH="1" flipV="1">
            <a:off x="1022995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 name="Line">
            <a:extLst>
              <a:ext uri="{FF2B5EF4-FFF2-40B4-BE49-F238E27FC236}">
                <a16:creationId xmlns:a16="http://schemas.microsoft.com/office/drawing/2014/main" id="{3ADA3B4B-535A-D04A-9FD5-C8FEAD520502}"/>
              </a:ext>
            </a:extLst>
          </p:cNvPr>
          <p:cNvSpPr/>
          <p:nvPr/>
        </p:nvSpPr>
        <p:spPr>
          <a:xfrm flipH="1" flipV="1">
            <a:off x="1022995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 name="Line">
            <a:extLst>
              <a:ext uri="{FF2B5EF4-FFF2-40B4-BE49-F238E27FC236}">
                <a16:creationId xmlns:a16="http://schemas.microsoft.com/office/drawing/2014/main" id="{671FDE97-C031-0F4D-9475-2A47AE812C5F}"/>
              </a:ext>
            </a:extLst>
          </p:cNvPr>
          <p:cNvSpPr/>
          <p:nvPr/>
        </p:nvSpPr>
        <p:spPr>
          <a:xfrm flipH="1" flipV="1">
            <a:off x="15025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8" name="Line">
            <a:extLst>
              <a:ext uri="{FF2B5EF4-FFF2-40B4-BE49-F238E27FC236}">
                <a16:creationId xmlns:a16="http://schemas.microsoft.com/office/drawing/2014/main" id="{884533E1-5BCA-7944-953A-16955D9B6F58}"/>
              </a:ext>
            </a:extLst>
          </p:cNvPr>
          <p:cNvSpPr/>
          <p:nvPr/>
        </p:nvSpPr>
        <p:spPr>
          <a:xfrm flipH="1" flipV="1">
            <a:off x="15025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0" name="Line">
            <a:extLst>
              <a:ext uri="{FF2B5EF4-FFF2-40B4-BE49-F238E27FC236}">
                <a16:creationId xmlns:a16="http://schemas.microsoft.com/office/drawing/2014/main" id="{3F14D3A6-E92D-2C4C-9625-6A01338096FC}"/>
              </a:ext>
            </a:extLst>
          </p:cNvPr>
          <p:cNvSpPr/>
          <p:nvPr/>
        </p:nvSpPr>
        <p:spPr>
          <a:xfrm flipH="1" flipV="1">
            <a:off x="1984131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1" name="Line">
            <a:extLst>
              <a:ext uri="{FF2B5EF4-FFF2-40B4-BE49-F238E27FC236}">
                <a16:creationId xmlns:a16="http://schemas.microsoft.com/office/drawing/2014/main" id="{CA606BEA-02D2-2E46-A8D3-3DE0D92C4935}"/>
              </a:ext>
            </a:extLst>
          </p:cNvPr>
          <p:cNvSpPr/>
          <p:nvPr/>
        </p:nvSpPr>
        <p:spPr>
          <a:xfrm flipH="1" flipV="1">
            <a:off x="1984131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 name="Line">
            <a:extLst>
              <a:ext uri="{FF2B5EF4-FFF2-40B4-BE49-F238E27FC236}">
                <a16:creationId xmlns:a16="http://schemas.microsoft.com/office/drawing/2014/main" id="{02564AF5-3E9C-914F-9E9E-1429CBC3E392}"/>
              </a:ext>
            </a:extLst>
          </p:cNvPr>
          <p:cNvSpPr/>
          <p:nvPr/>
        </p:nvSpPr>
        <p:spPr>
          <a:xfrm flipH="1" flipV="1">
            <a:off x="22137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 name="Line">
            <a:extLst>
              <a:ext uri="{FF2B5EF4-FFF2-40B4-BE49-F238E27FC236}">
                <a16:creationId xmlns:a16="http://schemas.microsoft.com/office/drawing/2014/main" id="{EFCF8F78-2EFD-AD49-B747-A096CECB3556}"/>
              </a:ext>
            </a:extLst>
          </p:cNvPr>
          <p:cNvSpPr/>
          <p:nvPr/>
        </p:nvSpPr>
        <p:spPr>
          <a:xfrm flipH="1" flipV="1">
            <a:off x="22137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4" name="Line">
            <a:extLst>
              <a:ext uri="{FF2B5EF4-FFF2-40B4-BE49-F238E27FC236}">
                <a16:creationId xmlns:a16="http://schemas.microsoft.com/office/drawing/2014/main" id="{243C7F9E-2293-CA4D-8D8F-8703D6FBC477}"/>
              </a:ext>
            </a:extLst>
          </p:cNvPr>
          <p:cNvSpPr/>
          <p:nvPr/>
        </p:nvSpPr>
        <p:spPr>
          <a:xfrm flipH="1" flipV="1">
            <a:off x="15025478" y="1144226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
        <p:nvSpPr>
          <p:cNvPr id="7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71" name="Shape"/>
          <p:cNvSpPr/>
          <p:nvPr/>
        </p:nvSpPr>
        <p:spPr>
          <a:xfrm>
            <a:off x="1981200" y="2870200"/>
            <a:ext cx="7518400" cy="8572500"/>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2" y="0"/>
                  <a:pt x="18986" y="965"/>
                  <a:pt x="21600" y="2444"/>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Nam quam nunc, blandit vel, luctus pulvinar, hendrerit id, lorem. Maecenas nec odio et ante tincidunt tempus. Donec vitae sapien ut libero venenatis faucibus."/>
          <p:cNvSpPr/>
          <p:nvPr/>
        </p:nvSpPr>
        <p:spPr>
          <a:xfrm>
            <a:off x="12487296" y="6686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3" name="Human resources"/>
          <p:cNvSpPr/>
          <p:nvPr/>
        </p:nvSpPr>
        <p:spPr>
          <a:xfrm>
            <a:off x="18943213" y="5787251"/>
            <a:ext cx="403494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Human resources</a:t>
            </a:r>
          </a:p>
        </p:txBody>
      </p:sp>
      <p:sp>
        <p:nvSpPr>
          <p:cNvPr id="74" name="Nam quam nunc, blandit vel, luctus pulvinar, hendrerit id, lorem. Maecenas nec odio et ante tincidunt tempus. Donec vitae sapien ut libero venenatis faucibus."/>
          <p:cNvSpPr/>
          <p:nvPr/>
        </p:nvSpPr>
        <p:spPr>
          <a:xfrm>
            <a:off x="12487296" y="9582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5" name="Physical resources"/>
          <p:cNvSpPr/>
          <p:nvPr/>
        </p:nvSpPr>
        <p:spPr>
          <a:xfrm>
            <a:off x="18788092" y="8835251"/>
            <a:ext cx="419006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Physical resources</a:t>
            </a:r>
          </a:p>
        </p:txBody>
      </p:sp>
      <p:sp>
        <p:nvSpPr>
          <p:cNvPr id="76" name="Strengths"/>
          <p:cNvSpPr/>
          <p:nvPr/>
        </p:nvSpPr>
        <p:spPr>
          <a:xfrm>
            <a:off x="17575361" y="3367385"/>
            <a:ext cx="53467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Strengths</a:t>
            </a:r>
          </a:p>
        </p:txBody>
      </p:sp>
      <p:sp>
        <p:nvSpPr>
          <p:cNvPr id="77" name="Line"/>
          <p:cNvSpPr/>
          <p:nvPr/>
        </p:nvSpPr>
        <p:spPr>
          <a:xfrm>
            <a:off x="217297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Marketing Strategy"/>
          <p:cNvSpPr/>
          <p:nvPr/>
        </p:nvSpPr>
        <p:spPr>
          <a:xfrm>
            <a:off x="6729229" y="6297652"/>
            <a:ext cx="1092266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Strategy</a:t>
            </a:r>
          </a:p>
        </p:txBody>
      </p:sp>
      <p:sp>
        <p:nvSpPr>
          <p:cNvPr id="12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Circle"/>
          <p:cNvSpPr/>
          <p:nvPr/>
        </p:nvSpPr>
        <p:spPr>
          <a:xfrm>
            <a:off x="10474672" y="90231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61</a:t>
            </a:fld>
            <a:endParaRPr/>
          </a:p>
        </p:txBody>
      </p:sp>
      <p:sp>
        <p:nvSpPr>
          <p:cNvPr id="1281" name="Pricing Objectiv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Objectives</a:t>
            </a:r>
          </a:p>
        </p:txBody>
      </p:sp>
      <p:sp>
        <p:nvSpPr>
          <p:cNvPr id="1282" name="Pricing…"/>
          <p:cNvSpPr/>
          <p:nvPr/>
        </p:nvSpPr>
        <p:spPr>
          <a:xfrm>
            <a:off x="10150023" y="10153603"/>
            <a:ext cx="40767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a:t>
            </a:r>
          </a:p>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Objectives</a:t>
            </a:r>
          </a:p>
        </p:txBody>
      </p:sp>
      <p:sp>
        <p:nvSpPr>
          <p:cNvPr id="1283" name="Line"/>
          <p:cNvSpPr/>
          <p:nvPr/>
        </p:nvSpPr>
        <p:spPr>
          <a:xfrm>
            <a:off x="11582400" y="1127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4"/>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Line"/>
          <p:cNvSpPr/>
          <p:nvPr/>
        </p:nvSpPr>
        <p:spPr>
          <a:xfrm flipH="1" flipV="1">
            <a:off x="2984101" y="5110366"/>
            <a:ext cx="6901389" cy="5381347"/>
          </a:xfrm>
          <a:prstGeom prst="line">
            <a:avLst/>
          </a:prstGeom>
          <a:ln w="38100">
            <a:solidFill>
              <a:schemeClr val="accent3"/>
            </a:solidFill>
            <a:custDash>
              <a:ds d="200000" sp="200000"/>
            </a:custDash>
            <a:round/>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5" name="Line"/>
          <p:cNvSpPr/>
          <p:nvPr/>
        </p:nvSpPr>
        <p:spPr>
          <a:xfrm flipV="1">
            <a:off x="14432085" y="5052814"/>
            <a:ext cx="7047389" cy="5489706"/>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6" name="Line"/>
          <p:cNvSpPr/>
          <p:nvPr/>
        </p:nvSpPr>
        <p:spPr>
          <a:xfrm flipH="1" flipV="1">
            <a:off x="7961807" y="5184082"/>
            <a:ext cx="2596780" cy="3516933"/>
          </a:xfrm>
          <a:prstGeom prst="line">
            <a:avLst/>
          </a:prstGeom>
          <a:ln w="38100">
            <a:solidFill>
              <a:schemeClr val="accent3"/>
            </a:solidFill>
            <a:custDash>
              <a:ds d="200000" sp="200000"/>
            </a:custDash>
            <a:miter lim="400000"/>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7" name="Line"/>
          <p:cNvSpPr/>
          <p:nvPr/>
        </p:nvSpPr>
        <p:spPr>
          <a:xfrm flipV="1">
            <a:off x="13716296" y="5159373"/>
            <a:ext cx="2884986" cy="3550348"/>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8" name="Line"/>
          <p:cNvSpPr/>
          <p:nvPr/>
        </p:nvSpPr>
        <p:spPr>
          <a:xfrm flipH="1" flipV="1">
            <a:off x="12160356" y="5095389"/>
            <a:ext cx="5" cy="3105917"/>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9" name="Rounded Rectangle"/>
          <p:cNvSpPr/>
          <p:nvPr/>
        </p:nvSpPr>
        <p:spPr>
          <a:xfrm>
            <a:off x="10895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0" name="Survival"/>
          <p:cNvSpPr/>
          <p:nvPr/>
        </p:nvSpPr>
        <p:spPr>
          <a:xfrm>
            <a:off x="1338772" y="3531249"/>
            <a:ext cx="3136902" cy="6731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Survival</a:t>
            </a:r>
          </a:p>
        </p:txBody>
      </p:sp>
      <p:sp>
        <p:nvSpPr>
          <p:cNvPr id="1292" name="Rounded Rectangle"/>
          <p:cNvSpPr/>
          <p:nvPr/>
        </p:nvSpPr>
        <p:spPr>
          <a:xfrm>
            <a:off x="57377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3" name="Maximum Current Profits"/>
          <p:cNvSpPr/>
          <p:nvPr/>
        </p:nvSpPr>
        <p:spPr>
          <a:xfrm>
            <a:off x="57964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Maximum Current Profits</a:t>
            </a:r>
          </a:p>
        </p:txBody>
      </p:sp>
      <p:sp>
        <p:nvSpPr>
          <p:cNvPr id="1295" name="Rounded Rectangle"/>
          <p:cNvSpPr/>
          <p:nvPr/>
        </p:nvSpPr>
        <p:spPr>
          <a:xfrm>
            <a:off x="103859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6" name="Maximum…"/>
          <p:cNvSpPr/>
          <p:nvPr/>
        </p:nvSpPr>
        <p:spPr>
          <a:xfrm>
            <a:off x="104446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Maximum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Share</a:t>
            </a:r>
          </a:p>
        </p:txBody>
      </p:sp>
      <p:sp>
        <p:nvSpPr>
          <p:cNvPr id="1298" name="Rounded Rectangle"/>
          <p:cNvSpPr/>
          <p:nvPr/>
        </p:nvSpPr>
        <p:spPr>
          <a:xfrm>
            <a:off x="150341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9" name="Market…"/>
          <p:cNvSpPr/>
          <p:nvPr/>
        </p:nvSpPr>
        <p:spPr>
          <a:xfrm>
            <a:off x="150928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Skimming</a:t>
            </a:r>
          </a:p>
        </p:txBody>
      </p:sp>
      <p:sp>
        <p:nvSpPr>
          <p:cNvPr id="1301" name="Rounded Rectangle"/>
          <p:cNvSpPr/>
          <p:nvPr/>
        </p:nvSpPr>
        <p:spPr>
          <a:xfrm>
            <a:off x="196823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02" name="Product-Quality…"/>
          <p:cNvSpPr/>
          <p:nvPr/>
        </p:nvSpPr>
        <p:spPr>
          <a:xfrm>
            <a:off x="19741072" y="33407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Product-Quality</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Leadership</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62</a:t>
            </a:fld>
            <a:endParaRPr/>
          </a:p>
        </p:txBody>
      </p:sp>
      <p:sp>
        <p:nvSpPr>
          <p:cNvPr id="1306" name="Pricing Method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Methods</a:t>
            </a:r>
          </a:p>
        </p:txBody>
      </p:sp>
      <p:sp>
        <p:nvSpPr>
          <p:cNvPr id="1307" name="Circle"/>
          <p:cNvSpPr/>
          <p:nvPr/>
        </p:nvSpPr>
        <p:spPr>
          <a:xfrm>
            <a:off x="2361377" y="4910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Cost-Oriented…"/>
          <p:cNvSpPr/>
          <p:nvPr/>
        </p:nvSpPr>
        <p:spPr>
          <a:xfrm>
            <a:off x="8575223" y="3657078"/>
            <a:ext cx="3721101" cy="7540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09" name="Rectangle"/>
          <p:cNvSpPr/>
          <p:nvPr/>
        </p:nvSpPr>
        <p:spPr>
          <a:xfrm>
            <a:off x="84363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0" name="Rectangle"/>
          <p:cNvSpPr/>
          <p:nvPr/>
        </p:nvSpPr>
        <p:spPr>
          <a:xfrm>
            <a:off x="8436395" y="89474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1" name="Pricing…"/>
          <p:cNvSpPr/>
          <p:nvPr/>
        </p:nvSpPr>
        <p:spPr>
          <a:xfrm>
            <a:off x="2637973" y="7072517"/>
            <a:ext cx="3314701" cy="904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 </a:t>
            </a:r>
          </a:p>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Methods</a:t>
            </a:r>
          </a:p>
        </p:txBody>
      </p:sp>
      <p:sp>
        <p:nvSpPr>
          <p:cNvPr id="1312" name="Shape"/>
          <p:cNvSpPr/>
          <p:nvPr/>
        </p:nvSpPr>
        <p:spPr>
          <a:xfrm>
            <a:off x="3860800" y="5753100"/>
            <a:ext cx="8890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Market-Oriented…"/>
          <p:cNvSpPr/>
          <p:nvPr/>
        </p:nvSpPr>
        <p:spPr>
          <a:xfrm>
            <a:off x="8575223" y="9328456"/>
            <a:ext cx="3721101" cy="7540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4" name="Rounded Rectangle"/>
          <p:cNvSpPr/>
          <p:nvPr/>
        </p:nvSpPr>
        <p:spPr>
          <a:xfrm>
            <a:off x="16685144" y="2191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5" name="Cost-Plus…"/>
          <p:cNvSpPr/>
          <p:nvPr/>
        </p:nvSpPr>
        <p:spPr>
          <a:xfrm>
            <a:off x="17112172" y="22358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Cost-Plus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6" name="Rounded Rectangle"/>
          <p:cNvSpPr/>
          <p:nvPr/>
        </p:nvSpPr>
        <p:spPr>
          <a:xfrm>
            <a:off x="16685144" y="348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7" name="Markup Pricing"/>
          <p:cNvSpPr/>
          <p:nvPr/>
        </p:nvSpPr>
        <p:spPr>
          <a:xfrm>
            <a:off x="17112172" y="3658249"/>
            <a:ext cx="35179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Markup Pricing</a:t>
            </a:r>
          </a:p>
        </p:txBody>
      </p:sp>
      <p:sp>
        <p:nvSpPr>
          <p:cNvPr id="1318" name="Rounded Rectangle"/>
          <p:cNvSpPr/>
          <p:nvPr/>
        </p:nvSpPr>
        <p:spPr>
          <a:xfrm>
            <a:off x="16685144" y="4782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9" name="Target Return Pricing"/>
          <p:cNvSpPr/>
          <p:nvPr/>
        </p:nvSpPr>
        <p:spPr>
          <a:xfrm>
            <a:off x="17112172" y="4864749"/>
            <a:ext cx="3517901" cy="863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Return Pricing</a:t>
            </a:r>
          </a:p>
        </p:txBody>
      </p:sp>
      <p:sp>
        <p:nvSpPr>
          <p:cNvPr id="1320" name="Rounded Rectangle"/>
          <p:cNvSpPr/>
          <p:nvPr/>
        </p:nvSpPr>
        <p:spPr>
          <a:xfrm>
            <a:off x="16685144" y="6636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1" name="Perceived Value…"/>
          <p:cNvSpPr/>
          <p:nvPr/>
        </p:nvSpPr>
        <p:spPr>
          <a:xfrm>
            <a:off x="17112172" y="66300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Perceived Value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22" name="Rounded Rectangle"/>
          <p:cNvSpPr/>
          <p:nvPr/>
        </p:nvSpPr>
        <p:spPr>
          <a:xfrm>
            <a:off x="16685144" y="7919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3" name="Value Pricing"/>
          <p:cNvSpPr/>
          <p:nvPr/>
        </p:nvSpPr>
        <p:spPr>
          <a:xfrm>
            <a:off x="17112172" y="8103249"/>
            <a:ext cx="3517901" cy="6604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Value Pricing</a:t>
            </a:r>
          </a:p>
        </p:txBody>
      </p:sp>
      <p:sp>
        <p:nvSpPr>
          <p:cNvPr id="1324" name="Rounded Rectangle"/>
          <p:cNvSpPr/>
          <p:nvPr/>
        </p:nvSpPr>
        <p:spPr>
          <a:xfrm>
            <a:off x="16685144" y="9202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5" name="Going Rate Pricing"/>
          <p:cNvSpPr/>
          <p:nvPr/>
        </p:nvSpPr>
        <p:spPr>
          <a:xfrm>
            <a:off x="17112172" y="9246249"/>
            <a:ext cx="3517901" cy="965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Going Rate Pricing</a:t>
            </a:r>
          </a:p>
        </p:txBody>
      </p:sp>
      <p:sp>
        <p:nvSpPr>
          <p:cNvPr id="1326" name="Rounded Rectangle"/>
          <p:cNvSpPr/>
          <p:nvPr/>
        </p:nvSpPr>
        <p:spPr>
          <a:xfrm>
            <a:off x="16685144" y="10484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7" name="Auction Type Pricing"/>
          <p:cNvSpPr/>
          <p:nvPr/>
        </p:nvSpPr>
        <p:spPr>
          <a:xfrm>
            <a:off x="17112172" y="104781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Auction Type Pricing</a:t>
            </a:r>
          </a:p>
        </p:txBody>
      </p:sp>
      <p:sp>
        <p:nvSpPr>
          <p:cNvPr id="1328" name="Rounded Rectangle"/>
          <p:cNvSpPr/>
          <p:nvPr/>
        </p:nvSpPr>
        <p:spPr>
          <a:xfrm>
            <a:off x="16685144" y="11767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9" name="Differential Pricing"/>
          <p:cNvSpPr/>
          <p:nvPr/>
        </p:nvSpPr>
        <p:spPr>
          <a:xfrm>
            <a:off x="17112172" y="117608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Differential Pricing</a:t>
            </a:r>
          </a:p>
        </p:txBody>
      </p:sp>
      <p:sp>
        <p:nvSpPr>
          <p:cNvPr id="1330" name="Line"/>
          <p:cNvSpPr/>
          <p:nvPr/>
        </p:nvSpPr>
        <p:spPr>
          <a:xfrm flipH="1" flipV="1">
            <a:off x="7347056" y="4059370"/>
            <a:ext cx="0" cy="5609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1" name="Line"/>
          <p:cNvSpPr/>
          <p:nvPr/>
        </p:nvSpPr>
        <p:spPr>
          <a:xfrm flipV="1">
            <a:off x="6652755" y="6849176"/>
            <a:ext cx="69430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2" name="Line"/>
          <p:cNvSpPr/>
          <p:nvPr/>
        </p:nvSpPr>
        <p:spPr>
          <a:xfrm flipV="1">
            <a:off x="7347057" y="4111056"/>
            <a:ext cx="7187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3" name="Line"/>
          <p:cNvSpPr/>
          <p:nvPr/>
        </p:nvSpPr>
        <p:spPr>
          <a:xfrm flipV="1">
            <a:off x="7465555" y="9643176"/>
            <a:ext cx="600290"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4" name="Line"/>
          <p:cNvSpPr/>
          <p:nvPr/>
        </p:nvSpPr>
        <p:spPr>
          <a:xfrm flipV="1">
            <a:off x="13476042" y="122466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5" name="Line"/>
          <p:cNvSpPr/>
          <p:nvPr/>
        </p:nvSpPr>
        <p:spPr>
          <a:xfrm flipV="1">
            <a:off x="13476042" y="10963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6" name="Line"/>
          <p:cNvSpPr/>
          <p:nvPr/>
        </p:nvSpPr>
        <p:spPr>
          <a:xfrm flipV="1">
            <a:off x="12697955" y="9681295"/>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7" name="Line"/>
          <p:cNvSpPr/>
          <p:nvPr/>
        </p:nvSpPr>
        <p:spPr>
          <a:xfrm flipV="1">
            <a:off x="13476042" y="83985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8" name="Line"/>
          <p:cNvSpPr/>
          <p:nvPr/>
        </p:nvSpPr>
        <p:spPr>
          <a:xfrm flipV="1">
            <a:off x="13476042" y="71793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9" name="Line"/>
          <p:cNvSpPr/>
          <p:nvPr/>
        </p:nvSpPr>
        <p:spPr>
          <a:xfrm flipH="1" flipV="1">
            <a:off x="13392260" y="7174658"/>
            <a:ext cx="9" cy="509880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1" name="Line"/>
          <p:cNvSpPr/>
          <p:nvPr/>
        </p:nvSpPr>
        <p:spPr>
          <a:xfrm flipV="1">
            <a:off x="13476042" y="5248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3" name="Line"/>
          <p:cNvSpPr/>
          <p:nvPr/>
        </p:nvSpPr>
        <p:spPr>
          <a:xfrm flipV="1">
            <a:off x="13476042" y="27470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4" name="Line"/>
          <p:cNvSpPr/>
          <p:nvPr/>
        </p:nvSpPr>
        <p:spPr>
          <a:xfrm flipH="1" flipV="1">
            <a:off x="13392267" y="2747057"/>
            <a:ext cx="0" cy="25149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5" name="Line"/>
          <p:cNvSpPr/>
          <p:nvPr/>
        </p:nvSpPr>
        <p:spPr>
          <a:xfrm flipV="1">
            <a:off x="12697955" y="3966276"/>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63</a:t>
            </a:fld>
            <a:endParaRPr/>
          </a:p>
        </p:txBody>
      </p:sp>
      <p:sp>
        <p:nvSpPr>
          <p:cNvPr id="1348" name="Pricing Strategy"/>
          <p:cNvSpPr/>
          <p:nvPr/>
        </p:nvSpPr>
        <p:spPr>
          <a:xfrm>
            <a:off x="8400037" y="354052"/>
            <a:ext cx="7587013"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Pricing Strategy</a:t>
            </a:r>
          </a:p>
        </p:txBody>
      </p:sp>
      <p:sp>
        <p:nvSpPr>
          <p:cNvPr id="1349" name="Rectangle"/>
          <p:cNvSpPr/>
          <p:nvPr/>
        </p:nvSpPr>
        <p:spPr>
          <a:xfrm>
            <a:off x="13122426" y="5239039"/>
            <a:ext cx="4584701" cy="29591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Rectangle"/>
          <p:cNvSpPr/>
          <p:nvPr/>
        </p:nvSpPr>
        <p:spPr>
          <a:xfrm>
            <a:off x="18139460" y="5239039"/>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Rectangle"/>
          <p:cNvSpPr/>
          <p:nvPr/>
        </p:nvSpPr>
        <p:spPr>
          <a:xfrm>
            <a:off x="13122426"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Rectangle"/>
          <p:cNvSpPr/>
          <p:nvPr/>
        </p:nvSpPr>
        <p:spPr>
          <a:xfrm>
            <a:off x="18139460"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Arrow"/>
          <p:cNvSpPr/>
          <p:nvPr/>
        </p:nvSpPr>
        <p:spPr>
          <a:xfrm rot="5400000">
            <a:off x="7950200" y="7905750"/>
            <a:ext cx="75438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Arrow"/>
          <p:cNvSpPr/>
          <p:nvPr/>
        </p:nvSpPr>
        <p:spPr>
          <a:xfrm>
            <a:off x="12979400" y="3028950"/>
            <a:ext cx="99441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Economy"/>
          <p:cNvSpPr/>
          <p:nvPr/>
        </p:nvSpPr>
        <p:spPr>
          <a:xfrm>
            <a:off x="13559671" y="62167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Economy</a:t>
            </a:r>
          </a:p>
        </p:txBody>
      </p:sp>
      <p:sp>
        <p:nvSpPr>
          <p:cNvPr id="1356" name="Market…"/>
          <p:cNvSpPr/>
          <p:nvPr/>
        </p:nvSpPr>
        <p:spPr>
          <a:xfrm>
            <a:off x="18576711" y="62167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Market</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Penetration</a:t>
            </a:r>
          </a:p>
        </p:txBody>
      </p:sp>
      <p:sp>
        <p:nvSpPr>
          <p:cNvPr id="1357" name="Skimming"/>
          <p:cNvSpPr/>
          <p:nvPr/>
        </p:nvSpPr>
        <p:spPr>
          <a:xfrm>
            <a:off x="13559671" y="95187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Skimming</a:t>
            </a:r>
          </a:p>
        </p:txBody>
      </p:sp>
      <p:sp>
        <p:nvSpPr>
          <p:cNvPr id="1358" name="Premium"/>
          <p:cNvSpPr/>
          <p:nvPr/>
        </p:nvSpPr>
        <p:spPr>
          <a:xfrm>
            <a:off x="18576711" y="95187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Premium</a:t>
            </a:r>
          </a:p>
        </p:txBody>
      </p:sp>
      <p:sp>
        <p:nvSpPr>
          <p:cNvPr id="1359" name="Low Price"/>
          <p:cNvSpPr/>
          <p:nvPr/>
        </p:nvSpPr>
        <p:spPr>
          <a:xfrm rot="16200000">
            <a:off x="10391872" y="6629510"/>
            <a:ext cx="27051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1360" name="High Price"/>
          <p:cNvSpPr/>
          <p:nvPr/>
        </p:nvSpPr>
        <p:spPr>
          <a:xfrm rot="16200000">
            <a:off x="10391872" y="9791810"/>
            <a:ext cx="27051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1361" name="Low Quality"/>
          <p:cNvSpPr/>
          <p:nvPr/>
        </p:nvSpPr>
        <p:spPr>
          <a:xfrm>
            <a:off x="13770072" y="36450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1362" name="High Quality"/>
          <p:cNvSpPr/>
          <p:nvPr/>
        </p:nvSpPr>
        <p:spPr>
          <a:xfrm>
            <a:off x="18672272" y="36450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1363" name="Circle"/>
          <p:cNvSpPr/>
          <p:nvPr/>
        </p:nvSpPr>
        <p:spPr>
          <a:xfrm>
            <a:off x="17468850" y="7562850"/>
            <a:ext cx="1536700" cy="15367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Our Product"/>
          <p:cNvSpPr/>
          <p:nvPr/>
        </p:nvSpPr>
        <p:spPr>
          <a:xfrm>
            <a:off x="16365883" y="9203551"/>
            <a:ext cx="37338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Product</a:t>
            </a:r>
          </a:p>
        </p:txBody>
      </p:sp>
      <p:sp>
        <p:nvSpPr>
          <p:cNvPr id="1365" name="Shape"/>
          <p:cNvSpPr/>
          <p:nvPr/>
        </p:nvSpPr>
        <p:spPr>
          <a:xfrm>
            <a:off x="17843326" y="7962912"/>
            <a:ext cx="812801" cy="812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Write Your Headline Here"/>
          <p:cNvSpPr/>
          <p:nvPr/>
        </p:nvSpPr>
        <p:spPr>
          <a:xfrm>
            <a:off x="925661" y="354524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6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64</a:t>
            </a:fld>
            <a:endParaRPr/>
          </a:p>
        </p:txBody>
      </p:sp>
      <p:sp>
        <p:nvSpPr>
          <p:cNvPr id="1371" name="Discounts and Allowances"/>
          <p:cNvSpPr/>
          <p:nvPr/>
        </p:nvSpPr>
        <p:spPr>
          <a:xfrm>
            <a:off x="6018775" y="354052"/>
            <a:ext cx="1234953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Discounts and Allowances</a:t>
            </a:r>
          </a:p>
        </p:txBody>
      </p:sp>
      <p:sp>
        <p:nvSpPr>
          <p:cNvPr id="1372" name="Circle"/>
          <p:cNvSpPr/>
          <p:nvPr/>
        </p:nvSpPr>
        <p:spPr>
          <a:xfrm>
            <a:off x="54327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DISCOUNTS"/>
          <p:cNvSpPr/>
          <p:nvPr/>
        </p:nvSpPr>
        <p:spPr>
          <a:xfrm>
            <a:off x="5108123" y="7046652"/>
            <a:ext cx="40767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DISCOUNTS</a:t>
            </a:r>
          </a:p>
        </p:txBody>
      </p:sp>
      <p:sp>
        <p:nvSpPr>
          <p:cNvPr id="1374" name="Circle"/>
          <p:cNvSpPr/>
          <p:nvPr/>
        </p:nvSpPr>
        <p:spPr>
          <a:xfrm>
            <a:off x="155038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ALLOWANCES"/>
          <p:cNvSpPr/>
          <p:nvPr/>
        </p:nvSpPr>
        <p:spPr>
          <a:xfrm>
            <a:off x="15179223" y="7046652"/>
            <a:ext cx="40767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ALLOWANCES</a:t>
            </a:r>
          </a:p>
        </p:txBody>
      </p:sp>
      <p:sp>
        <p:nvSpPr>
          <p:cNvPr id="1376" name="Line"/>
          <p:cNvSpPr/>
          <p:nvPr/>
        </p:nvSpPr>
        <p:spPr>
          <a:xfrm flipH="1" flipV="1">
            <a:off x="4522551" y="4884072"/>
            <a:ext cx="1096351"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7" name="Line"/>
          <p:cNvSpPr/>
          <p:nvPr/>
        </p:nvSpPr>
        <p:spPr>
          <a:xfrm flipV="1">
            <a:off x="8700852" y="4884072"/>
            <a:ext cx="1096349"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8" name="Line"/>
          <p:cNvSpPr/>
          <p:nvPr/>
        </p:nvSpPr>
        <p:spPr>
          <a:xfrm>
            <a:off x="8680533" y="850103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9" name="Line"/>
          <p:cNvSpPr/>
          <p:nvPr/>
        </p:nvSpPr>
        <p:spPr>
          <a:xfrm flipH="1">
            <a:off x="4522554" y="8541672"/>
            <a:ext cx="1096349" cy="109635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0" name="Line"/>
          <p:cNvSpPr/>
          <p:nvPr/>
        </p:nvSpPr>
        <p:spPr>
          <a:xfrm flipH="1" flipV="1">
            <a:off x="145809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1" name="Line"/>
          <p:cNvSpPr/>
          <p:nvPr/>
        </p:nvSpPr>
        <p:spPr>
          <a:xfrm flipV="1">
            <a:off x="187592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2" name="Line"/>
          <p:cNvSpPr/>
          <p:nvPr/>
        </p:nvSpPr>
        <p:spPr>
          <a:xfrm flipH="1" flipV="1">
            <a:off x="17214964" y="9224022"/>
            <a:ext cx="0" cy="96148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3" name="Quantity Discounts"/>
          <p:cNvSpPr/>
          <p:nvPr/>
        </p:nvSpPr>
        <p:spPr>
          <a:xfrm>
            <a:off x="27718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Quantity</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4" name="Trade Discounts"/>
          <p:cNvSpPr/>
          <p:nvPr/>
        </p:nvSpPr>
        <p:spPr>
          <a:xfrm>
            <a:off x="82328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Trade</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5" name="Seasonal Discounts"/>
          <p:cNvSpPr/>
          <p:nvPr/>
        </p:nvSpPr>
        <p:spPr>
          <a:xfrm>
            <a:off x="2771872" y="100204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Seasonal</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6" name="Cash Discounts"/>
          <p:cNvSpPr/>
          <p:nvPr/>
        </p:nvSpPr>
        <p:spPr>
          <a:xfrm>
            <a:off x="8232872" y="100204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7" name="Trade-in…"/>
          <p:cNvSpPr/>
          <p:nvPr/>
        </p:nvSpPr>
        <p:spPr>
          <a:xfrm>
            <a:off x="128302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Trade-in</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8" name="Co-operative…"/>
          <p:cNvSpPr/>
          <p:nvPr/>
        </p:nvSpPr>
        <p:spPr>
          <a:xfrm>
            <a:off x="182912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Co-operative</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9" name="Push Money"/>
          <p:cNvSpPr/>
          <p:nvPr/>
        </p:nvSpPr>
        <p:spPr>
          <a:xfrm>
            <a:off x="15560772" y="101855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Push Money</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65</a:t>
            </a:fld>
            <a:endParaRPr/>
          </a:p>
        </p:txBody>
      </p:sp>
      <p:sp>
        <p:nvSpPr>
          <p:cNvPr id="1392" name="Promotional Mix"/>
          <p:cNvSpPr/>
          <p:nvPr/>
        </p:nvSpPr>
        <p:spPr>
          <a:xfrm>
            <a:off x="8316470" y="354052"/>
            <a:ext cx="775414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Promotional Mix</a:t>
            </a:r>
          </a:p>
        </p:txBody>
      </p:sp>
      <p:sp>
        <p:nvSpPr>
          <p:cNvPr id="1393" name="Write Your Headline Here"/>
          <p:cNvSpPr/>
          <p:nvPr/>
        </p:nvSpPr>
        <p:spPr>
          <a:xfrm>
            <a:off x="14006661" y="401487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9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85800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95"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6" name="Circle"/>
          <p:cNvSpPr/>
          <p:nvPr/>
        </p:nvSpPr>
        <p:spPr>
          <a:xfrm>
            <a:off x="1053277" y="5812052"/>
            <a:ext cx="3882190" cy="3882189"/>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7" name="Promotional…"/>
          <p:cNvSpPr/>
          <p:nvPr/>
        </p:nvSpPr>
        <p:spPr>
          <a:xfrm>
            <a:off x="1329873" y="8164717"/>
            <a:ext cx="3314701" cy="904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Promotional </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mix</a:t>
            </a:r>
          </a:p>
        </p:txBody>
      </p:sp>
      <p:sp>
        <p:nvSpPr>
          <p:cNvPr id="1398" name="Line"/>
          <p:cNvSpPr/>
          <p:nvPr/>
        </p:nvSpPr>
        <p:spPr>
          <a:xfrm flipH="1" flipV="1">
            <a:off x="6000856" y="5033076"/>
            <a:ext cx="0" cy="551180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0" name="Line"/>
          <p:cNvSpPr/>
          <p:nvPr/>
        </p:nvSpPr>
        <p:spPr>
          <a:xfrm flipV="1">
            <a:off x="6000857" y="5033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1" name="Line"/>
          <p:cNvSpPr/>
          <p:nvPr/>
        </p:nvSpPr>
        <p:spPr>
          <a:xfrm flipV="1">
            <a:off x="6000857" y="10544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2" name="Line"/>
          <p:cNvSpPr/>
          <p:nvPr/>
        </p:nvSpPr>
        <p:spPr>
          <a:xfrm flipV="1">
            <a:off x="6000857" y="6430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3" name="Line"/>
          <p:cNvSpPr/>
          <p:nvPr/>
        </p:nvSpPr>
        <p:spPr>
          <a:xfrm flipV="1">
            <a:off x="6000857" y="9147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4" name="Rounded Rectangle"/>
          <p:cNvSpPr/>
          <p:nvPr/>
        </p:nvSpPr>
        <p:spPr>
          <a:xfrm>
            <a:off x="7325244" y="4528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5" name="Advertising"/>
          <p:cNvSpPr/>
          <p:nvPr/>
        </p:nvSpPr>
        <p:spPr>
          <a:xfrm>
            <a:off x="8272972" y="4693299"/>
            <a:ext cx="24257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Advertising</a:t>
            </a:r>
          </a:p>
        </p:txBody>
      </p:sp>
      <p:sp>
        <p:nvSpPr>
          <p:cNvPr id="1406" name="Rounded Rectangle"/>
          <p:cNvSpPr/>
          <p:nvPr/>
        </p:nvSpPr>
        <p:spPr>
          <a:xfrm>
            <a:off x="7325244" y="5912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7" name="Personal Selling"/>
          <p:cNvSpPr/>
          <p:nvPr/>
        </p:nvSpPr>
        <p:spPr>
          <a:xfrm>
            <a:off x="7726872" y="59442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Personal Selling</a:t>
            </a:r>
          </a:p>
        </p:txBody>
      </p:sp>
      <p:sp>
        <p:nvSpPr>
          <p:cNvPr id="1408" name="Rounded Rectangle"/>
          <p:cNvSpPr/>
          <p:nvPr/>
        </p:nvSpPr>
        <p:spPr>
          <a:xfrm>
            <a:off x="7325244" y="8681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9" name="Public Relation"/>
          <p:cNvSpPr/>
          <p:nvPr/>
        </p:nvSpPr>
        <p:spPr>
          <a:xfrm>
            <a:off x="7726872" y="87255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Public Relation</a:t>
            </a:r>
          </a:p>
        </p:txBody>
      </p:sp>
      <p:sp>
        <p:nvSpPr>
          <p:cNvPr id="1410" name="Rounded Rectangle"/>
          <p:cNvSpPr/>
          <p:nvPr/>
        </p:nvSpPr>
        <p:spPr>
          <a:xfrm>
            <a:off x="7325244" y="10065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1" name="Direct Marketing"/>
          <p:cNvSpPr/>
          <p:nvPr/>
        </p:nvSpPr>
        <p:spPr>
          <a:xfrm>
            <a:off x="7726872" y="100844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Direct Marketing</a:t>
            </a:r>
          </a:p>
        </p:txBody>
      </p:sp>
      <p:sp>
        <p:nvSpPr>
          <p:cNvPr id="1412" name="Shape"/>
          <p:cNvSpPr/>
          <p:nvPr/>
        </p:nvSpPr>
        <p:spPr>
          <a:xfrm>
            <a:off x="2451100" y="66929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1"/>
                  <a:pt x="16911" y="982"/>
                  <a:pt x="17182" y="982"/>
                </a:cubicBezTo>
                <a:cubicBezTo>
                  <a:pt x="17453" y="982"/>
                  <a:pt x="17673" y="1201"/>
                  <a:pt x="17673" y="1473"/>
                </a:cubicBezTo>
                <a:cubicBezTo>
                  <a:pt x="17673" y="1473"/>
                  <a:pt x="17673" y="17182"/>
                  <a:pt x="17673" y="17182"/>
                </a:cubicBezTo>
                <a:close/>
                <a:moveTo>
                  <a:pt x="15709" y="15780"/>
                </a:moveTo>
                <a:lnTo>
                  <a:pt x="8836" y="13718"/>
                </a:lnTo>
                <a:lnTo>
                  <a:pt x="8836" y="4937"/>
                </a:lnTo>
                <a:lnTo>
                  <a:pt x="15709" y="2874"/>
                </a:lnTo>
                <a:cubicBezTo>
                  <a:pt x="15709" y="2874"/>
                  <a:pt x="15709" y="15780"/>
                  <a:pt x="15709" y="15780"/>
                </a:cubicBezTo>
                <a:close/>
                <a:moveTo>
                  <a:pt x="9479" y="19636"/>
                </a:moveTo>
                <a:lnTo>
                  <a:pt x="9697" y="20618"/>
                </a:lnTo>
                <a:lnTo>
                  <a:pt x="6775" y="20618"/>
                </a:lnTo>
                <a:lnTo>
                  <a:pt x="6557" y="19636"/>
                </a:lnTo>
                <a:cubicBezTo>
                  <a:pt x="6557"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0"/>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4"/>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09"/>
                </a:lnTo>
                <a:lnTo>
                  <a:pt x="982" y="4909"/>
                </a:lnTo>
                <a:cubicBezTo>
                  <a:pt x="440" y="4909"/>
                  <a:pt x="0" y="5349"/>
                  <a:pt x="0" y="5891"/>
                </a:cubicBezTo>
                <a:lnTo>
                  <a:pt x="0" y="12764"/>
                </a:lnTo>
                <a:cubicBezTo>
                  <a:pt x="0" y="13305"/>
                  <a:pt x="440" y="13745"/>
                  <a:pt x="982" y="13745"/>
                </a:cubicBezTo>
                <a:lnTo>
                  <a:pt x="4325" y="14116"/>
                </a:lnTo>
                <a:lnTo>
                  <a:pt x="5902" y="21216"/>
                </a:lnTo>
                <a:lnTo>
                  <a:pt x="5912" y="21214"/>
                </a:lnTo>
                <a:cubicBezTo>
                  <a:pt x="5961" y="21433"/>
                  <a:pt x="6148" y="21600"/>
                  <a:pt x="6382" y="21600"/>
                </a:cubicBezTo>
                <a:lnTo>
                  <a:pt x="10309" y="21600"/>
                </a:lnTo>
                <a:cubicBezTo>
                  <a:pt x="10580" y="21600"/>
                  <a:pt x="10800" y="21380"/>
                  <a:pt x="10800" y="21109"/>
                </a:cubicBezTo>
                <a:cubicBezTo>
                  <a:pt x="10800" y="21072"/>
                  <a:pt x="10787" y="21039"/>
                  <a:pt x="10779" y="21005"/>
                </a:cubicBezTo>
                <a:lnTo>
                  <a:pt x="10788" y="21003"/>
                </a:lnTo>
                <a:lnTo>
                  <a:pt x="9438"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3"/>
                  <a:pt x="21600" y="9327"/>
                </a:cubicBezTo>
                <a:cubicBezTo>
                  <a:pt x="21600" y="7701"/>
                  <a:pt x="20281" y="6382"/>
                  <a:pt x="18655" y="6382"/>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13" name="Rounded Rectangle"/>
          <p:cNvSpPr/>
          <p:nvPr/>
        </p:nvSpPr>
        <p:spPr>
          <a:xfrm>
            <a:off x="7325244" y="729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4" name="Sales Promotion"/>
          <p:cNvSpPr/>
          <p:nvPr/>
        </p:nvSpPr>
        <p:spPr>
          <a:xfrm>
            <a:off x="7726872" y="73158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Sales Promotion</a:t>
            </a:r>
          </a:p>
        </p:txBody>
      </p:sp>
      <p:sp>
        <p:nvSpPr>
          <p:cNvPr id="1415" name="Line"/>
          <p:cNvSpPr/>
          <p:nvPr/>
        </p:nvSpPr>
        <p:spPr>
          <a:xfrm flipV="1">
            <a:off x="6000857" y="7750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66</a:t>
            </a:fld>
            <a:endParaRPr/>
          </a:p>
        </p:txBody>
      </p:sp>
      <p:sp>
        <p:nvSpPr>
          <p:cNvPr id="1418" name="Promotion Strategy"/>
          <p:cNvSpPr/>
          <p:nvPr/>
        </p:nvSpPr>
        <p:spPr>
          <a:xfrm>
            <a:off x="7552048" y="354052"/>
            <a:ext cx="928299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 Strategy</a:t>
            </a:r>
          </a:p>
        </p:txBody>
      </p:sp>
      <p:sp>
        <p:nvSpPr>
          <p:cNvPr id="1419" name="Circle"/>
          <p:cNvSpPr/>
          <p:nvPr/>
        </p:nvSpPr>
        <p:spPr>
          <a:xfrm>
            <a:off x="36893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0" name="Circle"/>
          <p:cNvSpPr/>
          <p:nvPr/>
        </p:nvSpPr>
        <p:spPr>
          <a:xfrm>
            <a:off x="109537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1" name="Shape"/>
          <p:cNvSpPr/>
          <p:nvPr/>
        </p:nvSpPr>
        <p:spPr>
          <a:xfrm>
            <a:off x="114935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1"/>
                  <a:pt x="18655" y="16200"/>
                </a:cubicBezTo>
                <a:cubicBezTo>
                  <a:pt x="18655" y="15929"/>
                  <a:pt x="18434" y="15710"/>
                  <a:pt x="18164" y="15710"/>
                </a:cubicBezTo>
                <a:lnTo>
                  <a:pt x="6382" y="15710"/>
                </a:lnTo>
                <a:cubicBezTo>
                  <a:pt x="6111" y="15710"/>
                  <a:pt x="5891" y="15929"/>
                  <a:pt x="5891" y="16200"/>
                </a:cubicBezTo>
                <a:cubicBezTo>
                  <a:pt x="5891" y="16471"/>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5" y="11783"/>
                  <a:pt x="13745" y="12001"/>
                  <a:pt x="13745" y="12273"/>
                </a:cubicBezTo>
                <a:cubicBezTo>
                  <a:pt x="13745" y="12544"/>
                  <a:pt x="13965"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5" y="13746"/>
                  <a:pt x="13745" y="13965"/>
                  <a:pt x="13745" y="14236"/>
                </a:cubicBezTo>
                <a:cubicBezTo>
                  <a:pt x="13745" y="14508"/>
                  <a:pt x="13965"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5" y="9818"/>
                  <a:pt x="13745" y="10038"/>
                  <a:pt x="13745" y="10309"/>
                </a:cubicBezTo>
                <a:cubicBezTo>
                  <a:pt x="13745" y="10580"/>
                  <a:pt x="13965" y="10800"/>
                  <a:pt x="14236" y="10800"/>
                </a:cubicBezTo>
                <a:lnTo>
                  <a:pt x="18164" y="10800"/>
                </a:lnTo>
                <a:cubicBezTo>
                  <a:pt x="18434" y="10800"/>
                  <a:pt x="18655" y="10580"/>
                  <a:pt x="18655" y="10309"/>
                </a:cubicBezTo>
                <a:cubicBezTo>
                  <a:pt x="18655" y="10038"/>
                  <a:pt x="18434" y="9818"/>
                  <a:pt x="18164" y="9818"/>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2" name="Circle"/>
          <p:cNvSpPr/>
          <p:nvPr/>
        </p:nvSpPr>
        <p:spPr>
          <a:xfrm>
            <a:off x="184848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p:cNvSpPr/>
          <p:nvPr/>
        </p:nvSpPr>
        <p:spPr>
          <a:xfrm>
            <a:off x="190246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pecial Offers"/>
          <p:cNvSpPr/>
          <p:nvPr/>
        </p:nvSpPr>
        <p:spPr>
          <a:xfrm>
            <a:off x="3337161" y="6062017"/>
            <a:ext cx="31508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Special Offers</a:t>
            </a:r>
          </a:p>
        </p:txBody>
      </p:sp>
      <p:sp>
        <p:nvSpPr>
          <p:cNvPr id="1425" name="1# Place"/>
          <p:cNvSpPr/>
          <p:nvPr/>
        </p:nvSpPr>
        <p:spPr>
          <a:xfrm>
            <a:off x="4116316" y="6694329"/>
            <a:ext cx="1679947"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1# Place</a:t>
            </a:r>
          </a:p>
        </p:txBody>
      </p:sp>
      <p:sp>
        <p:nvSpPr>
          <p:cNvPr id="1426" name="Local Programs"/>
          <p:cNvSpPr/>
          <p:nvPr/>
        </p:nvSpPr>
        <p:spPr>
          <a:xfrm>
            <a:off x="10402584" y="6062017"/>
            <a:ext cx="354881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Local Programs</a:t>
            </a:r>
          </a:p>
        </p:txBody>
      </p:sp>
      <p:sp>
        <p:nvSpPr>
          <p:cNvPr id="1427" name="2# Place"/>
          <p:cNvSpPr/>
          <p:nvPr/>
        </p:nvSpPr>
        <p:spPr>
          <a:xfrm>
            <a:off x="11342244" y="6694329"/>
            <a:ext cx="1756891"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2# Place</a:t>
            </a:r>
          </a:p>
        </p:txBody>
      </p:sp>
      <p:sp>
        <p:nvSpPr>
          <p:cNvPr id="1428" name="UTube Channel"/>
          <p:cNvSpPr/>
          <p:nvPr/>
        </p:nvSpPr>
        <p:spPr>
          <a:xfrm>
            <a:off x="18117666" y="6069615"/>
            <a:ext cx="3231654" cy="44646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Tube Channel</a:t>
            </a:r>
          </a:p>
        </p:txBody>
      </p:sp>
      <p:sp>
        <p:nvSpPr>
          <p:cNvPr id="1429" name="3# Place"/>
          <p:cNvSpPr/>
          <p:nvPr/>
        </p:nvSpPr>
        <p:spPr>
          <a:xfrm>
            <a:off x="18858871" y="6694329"/>
            <a:ext cx="1735038"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3# Place</a:t>
            </a:r>
          </a:p>
        </p:txBody>
      </p:sp>
      <p:sp>
        <p:nvSpPr>
          <p:cNvPr id="1430" name="Lorem ipsum dolor sit amet, consectetuer adipiscing elit. Aenean commodo ligula eget dolor. Aenean massa. Cum sociis natoque penatibus et magnis dis parturient montes."/>
          <p:cNvSpPr/>
          <p:nvPr/>
        </p:nvSpPr>
        <p:spPr>
          <a:xfrm>
            <a:off x="1955800" y="7905750"/>
            <a:ext cx="5930900" cy="357790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1" name="Lorem ipsum dolor sit amet, consectetuer adipiscing elit. Aenean commodo ligula eget dolor. Aenean massa. Cum sociis natoque penatibus et magnis dis parturient montes, nascetur ridiculus mus."/>
          <p:cNvSpPr/>
          <p:nvPr/>
        </p:nvSpPr>
        <p:spPr>
          <a:xfrm>
            <a:off x="9207500" y="7905750"/>
            <a:ext cx="5930900" cy="4178067"/>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1432" name="Lorem ipsum dolor sit amet, consectetuer adipiscing elit. Aenean commodo ligula eget dolor. Aenean massa. Cum sociis natoque penatibus et magnis dis parturient montes."/>
          <p:cNvSpPr/>
          <p:nvPr/>
        </p:nvSpPr>
        <p:spPr>
          <a:xfrm>
            <a:off x="16764000" y="7905750"/>
            <a:ext cx="5930900" cy="357790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3" name="Shape"/>
          <p:cNvSpPr/>
          <p:nvPr/>
        </p:nvSpPr>
        <p:spPr>
          <a:xfrm>
            <a:off x="4292600" y="35687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8"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 name="corporate Slides"/>
          <p:cNvSpPr/>
          <p:nvPr/>
        </p:nvSpPr>
        <p:spPr>
          <a:xfrm>
            <a:off x="6865958" y="6297652"/>
            <a:ext cx="106553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corporate</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Slides</a:t>
            </a:r>
          </a:p>
        </p:txBody>
      </p:sp>
      <p:sp>
        <p:nvSpPr>
          <p:cNvPr id="14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8084A6-9233-5944-9177-56F99E7FF6ED}"/>
              </a:ext>
            </a:extLst>
          </p:cNvPr>
          <p:cNvSpPr>
            <a:spLocks noGrp="1"/>
          </p:cNvSpPr>
          <p:nvPr>
            <p:ph type="pic" sz="quarter" idx="10"/>
          </p:nvPr>
        </p:nvSpPr>
        <p:spPr/>
      </p:sp>
      <p:sp>
        <p:nvSpPr>
          <p:cNvPr id="143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68</a:t>
            </a:fld>
            <a:endParaRPr/>
          </a:p>
        </p:txBody>
      </p:sp>
      <p:sp>
        <p:nvSpPr>
          <p:cNvPr id="1439" name="Good Idea Makes Everything Better"/>
          <p:cNvSpPr/>
          <p:nvPr/>
        </p:nvSpPr>
        <p:spPr>
          <a:xfrm>
            <a:off x="749607" y="3292487"/>
            <a:ext cx="103759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Good Idea Makes Everything Better</a:t>
            </a:r>
          </a:p>
        </p:txBody>
      </p:sp>
      <p:sp>
        <p:nvSpPr>
          <p:cNvPr id="144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81050" y="6365887"/>
            <a:ext cx="12369800" cy="537839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2" name="Line"/>
          <p:cNvSpPr/>
          <p:nvPr/>
        </p:nvSpPr>
        <p:spPr>
          <a:xfrm>
            <a:off x="838200" y="5670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3" name="Our Vision"/>
          <p:cNvSpPr/>
          <p:nvPr/>
        </p:nvSpPr>
        <p:spPr>
          <a:xfrm>
            <a:off x="749607" y="4590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Vision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86C4DE-0CCA-E64D-8092-3F2AE03C94DB}"/>
              </a:ext>
            </a:extLst>
          </p:cNvPr>
          <p:cNvSpPr>
            <a:spLocks noGrp="1"/>
          </p:cNvSpPr>
          <p:nvPr>
            <p:ph type="pic" sz="quarter" idx="10"/>
          </p:nvPr>
        </p:nvSpPr>
        <p:spPr>
          <a:xfrm>
            <a:off x="-1" y="0"/>
            <a:ext cx="12215963" cy="13716000"/>
          </a:xfrm>
        </p:spPr>
      </p:sp>
      <p:sp>
        <p:nvSpPr>
          <p:cNvPr id="1446"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69</a:t>
            </a:fld>
            <a:endParaRPr/>
          </a:p>
        </p:txBody>
      </p:sp>
      <p:sp>
        <p:nvSpPr>
          <p:cNvPr id="1447" name="Opportunities don't happen.  You create them"/>
          <p:cNvSpPr/>
          <p:nvPr/>
        </p:nvSpPr>
        <p:spPr>
          <a:xfrm>
            <a:off x="13752661" y="2900088"/>
            <a:ext cx="9347201" cy="26961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Opportunities don't happen. </a:t>
            </a:r>
            <a:br>
              <a:rPr dirty="0">
                <a:solidFill>
                  <a:schemeClr val="tx1"/>
                </a:solidFill>
                <a:latin typeface="Montserrat Medium" pitchFamily="2" charset="77"/>
                <a:ea typeface="Montserrat"/>
                <a:cs typeface="Montserrat Light"/>
              </a:rPr>
            </a:br>
            <a:r>
              <a:rPr dirty="0">
                <a:solidFill>
                  <a:schemeClr val="tx1"/>
                </a:solidFill>
                <a:latin typeface="Montserrat Medium" pitchFamily="2" charset="77"/>
                <a:ea typeface="Montserrat"/>
                <a:cs typeface="Montserrat Light"/>
              </a:rPr>
              <a:t>You create them</a:t>
            </a:r>
          </a:p>
        </p:txBody>
      </p:sp>
      <p:sp>
        <p:nvSpPr>
          <p:cNvPr id="144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42550" y="7054850"/>
            <a:ext cx="128651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9" name="Line"/>
          <p:cNvSpPr/>
          <p:nvPr/>
        </p:nvSpPr>
        <p:spPr>
          <a:xfrm>
            <a:off x="21780500" y="624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0" name="Our Mission"/>
          <p:cNvSpPr/>
          <p:nvPr/>
        </p:nvSpPr>
        <p:spPr>
          <a:xfrm>
            <a:off x="13640106"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Mission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
        <p:nvSpPr>
          <p:cNvPr id="8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81" name="Shape"/>
          <p:cNvSpPr/>
          <p:nvPr/>
        </p:nvSpPr>
        <p:spPr>
          <a:xfrm>
            <a:off x="12776200" y="3679583"/>
            <a:ext cx="9728200" cy="7683501"/>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 name="Nam quam nunc, blandit vel, luctus pulvinar, hendrerit id, lorem. Maecenas nec odio et ante tincidunt tempus. Donec vitae sapien ut libero venenatis faucibus."/>
          <p:cNvSpPr/>
          <p:nvPr/>
        </p:nvSpPr>
        <p:spPr>
          <a:xfrm>
            <a:off x="752496" y="6940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3" name="Activities and processes"/>
          <p:cNvSpPr/>
          <p:nvPr/>
        </p:nvSpPr>
        <p:spPr>
          <a:xfrm>
            <a:off x="750724" y="6041251"/>
            <a:ext cx="546934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Activities and processes</a:t>
            </a:r>
          </a:p>
        </p:txBody>
      </p:sp>
      <p:sp>
        <p:nvSpPr>
          <p:cNvPr id="84" name="Nam quam nunc, blandit vel, luctus pulvinar, hendrerit id, lorem. Maecenas nec odio et ante tincidunt tempus. Donec vitae sapien ut libero venenatis faucibus."/>
          <p:cNvSpPr/>
          <p:nvPr/>
        </p:nvSpPr>
        <p:spPr>
          <a:xfrm>
            <a:off x="752496" y="9836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5" name="Past experiences"/>
          <p:cNvSpPr/>
          <p:nvPr/>
        </p:nvSpPr>
        <p:spPr>
          <a:xfrm>
            <a:off x="755854" y="9063851"/>
            <a:ext cx="385720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Past experiences</a:t>
            </a:r>
          </a:p>
        </p:txBody>
      </p:sp>
      <p:sp>
        <p:nvSpPr>
          <p:cNvPr id="86" name="Weaknesses"/>
          <p:cNvSpPr/>
          <p:nvPr/>
        </p:nvSpPr>
        <p:spPr>
          <a:xfrm>
            <a:off x="697061" y="3367385"/>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Weaknesses</a:t>
            </a:r>
          </a:p>
        </p:txBody>
      </p:sp>
      <p:sp>
        <p:nvSpPr>
          <p:cNvPr id="8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70</a:t>
            </a:fld>
            <a:endParaRPr/>
          </a:p>
        </p:txBody>
      </p:sp>
      <p:sp>
        <p:nvSpPr>
          <p:cNvPr id="1453" name="Our Service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Services</a:t>
            </a:r>
          </a:p>
        </p:txBody>
      </p:sp>
      <p:sp>
        <p:nvSpPr>
          <p:cNvPr id="1454" name="Shape"/>
          <p:cNvSpPr/>
          <p:nvPr/>
        </p:nvSpPr>
        <p:spPr>
          <a:xfrm>
            <a:off x="3203264" y="3186895"/>
            <a:ext cx="724268" cy="151897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5" name="Shape"/>
          <p:cNvSpPr/>
          <p:nvPr/>
        </p:nvSpPr>
        <p:spPr>
          <a:xfrm>
            <a:off x="13927906" y="3127176"/>
            <a:ext cx="1216504" cy="1538477"/>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6" name="Shape"/>
          <p:cNvSpPr/>
          <p:nvPr/>
        </p:nvSpPr>
        <p:spPr>
          <a:xfrm>
            <a:off x="2956465" y="9147621"/>
            <a:ext cx="1188313" cy="1534139"/>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7" name="Shape"/>
          <p:cNvSpPr/>
          <p:nvPr/>
        </p:nvSpPr>
        <p:spPr>
          <a:xfrm>
            <a:off x="13751831" y="9105740"/>
            <a:ext cx="1335771" cy="1518976"/>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8" name="Shape"/>
          <p:cNvSpPr/>
          <p:nvPr/>
        </p:nvSpPr>
        <p:spPr>
          <a:xfrm>
            <a:off x="1498600" y="3177976"/>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9" name="Shape"/>
          <p:cNvSpPr/>
          <p:nvPr/>
        </p:nvSpPr>
        <p:spPr>
          <a:xfrm>
            <a:off x="12339266" y="3127176"/>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0" name="Shape"/>
          <p:cNvSpPr/>
          <p:nvPr/>
        </p:nvSpPr>
        <p:spPr>
          <a:xfrm>
            <a:off x="1358900" y="9138704"/>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1" name="Shape"/>
          <p:cNvSpPr/>
          <p:nvPr/>
        </p:nvSpPr>
        <p:spPr>
          <a:xfrm>
            <a:off x="12154267" y="9087904"/>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2" name="Nam quam nunc, blandit vel, luctus pulvinar, hendrerit id, lorem. Maecenas nec odio et ante tincidunt tempus."/>
          <p:cNvSpPr/>
          <p:nvPr/>
        </p:nvSpPr>
        <p:spPr>
          <a:xfrm>
            <a:off x="4765696" y="38798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3" name="Service One"/>
          <p:cNvSpPr/>
          <p:nvPr/>
        </p:nvSpPr>
        <p:spPr>
          <a:xfrm>
            <a:off x="4773502" y="3115617"/>
            <a:ext cx="27186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One</a:t>
            </a:r>
          </a:p>
        </p:txBody>
      </p:sp>
      <p:sp>
        <p:nvSpPr>
          <p:cNvPr id="1464" name="Nam quam nunc, blandit vel, luctus pulvinar, hendrerit id, lorem. Maecenas nec odio et ante tincidunt tempus."/>
          <p:cNvSpPr/>
          <p:nvPr/>
        </p:nvSpPr>
        <p:spPr>
          <a:xfrm>
            <a:off x="15979796" y="38290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5" name="Service Two"/>
          <p:cNvSpPr/>
          <p:nvPr/>
        </p:nvSpPr>
        <p:spPr>
          <a:xfrm>
            <a:off x="15987602" y="3064817"/>
            <a:ext cx="273305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Two</a:t>
            </a:r>
          </a:p>
        </p:txBody>
      </p:sp>
      <p:sp>
        <p:nvSpPr>
          <p:cNvPr id="1466" name="Nam quam nunc, blandit vel, luctus pulvinar, hendrerit id, lorem. Maecenas nec odio et ante tincidunt tempus."/>
          <p:cNvSpPr/>
          <p:nvPr/>
        </p:nvSpPr>
        <p:spPr>
          <a:xfrm>
            <a:off x="4765696" y="98234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7" name="Service Three"/>
          <p:cNvSpPr/>
          <p:nvPr/>
        </p:nvSpPr>
        <p:spPr>
          <a:xfrm>
            <a:off x="4773502" y="9059217"/>
            <a:ext cx="306591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Three</a:t>
            </a:r>
          </a:p>
        </p:txBody>
      </p:sp>
      <p:sp>
        <p:nvSpPr>
          <p:cNvPr id="1468" name="Nam quam nunc, blandit vel, luctus pulvinar, hendrerit id, lorem. Maecenas nec odio et ante tincidunt tempus."/>
          <p:cNvSpPr/>
          <p:nvPr/>
        </p:nvSpPr>
        <p:spPr>
          <a:xfrm>
            <a:off x="15979796" y="97726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9" name="Service Four"/>
          <p:cNvSpPr/>
          <p:nvPr/>
        </p:nvSpPr>
        <p:spPr>
          <a:xfrm>
            <a:off x="15987602" y="9008417"/>
            <a:ext cx="280846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Four</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Circle"/>
          <p:cNvSpPr/>
          <p:nvPr/>
        </p:nvSpPr>
        <p:spPr>
          <a:xfrm>
            <a:off x="12763500" y="102235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2" name="Circle"/>
          <p:cNvSpPr/>
          <p:nvPr/>
        </p:nvSpPr>
        <p:spPr>
          <a:xfrm>
            <a:off x="12763500" y="6565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3" name="Circle"/>
          <p:cNvSpPr/>
          <p:nvPr/>
        </p:nvSpPr>
        <p:spPr>
          <a:xfrm>
            <a:off x="12776200" y="3009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4" name="Circle"/>
          <p:cNvSpPr/>
          <p:nvPr/>
        </p:nvSpPr>
        <p:spPr>
          <a:xfrm>
            <a:off x="1028700" y="10121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5" name="Circle"/>
          <p:cNvSpPr/>
          <p:nvPr/>
        </p:nvSpPr>
        <p:spPr>
          <a:xfrm>
            <a:off x="1028700" y="66548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6" name="Circle"/>
          <p:cNvSpPr/>
          <p:nvPr/>
        </p:nvSpPr>
        <p:spPr>
          <a:xfrm>
            <a:off x="1016000" y="30226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71</a:t>
            </a:fld>
            <a:endParaRPr/>
          </a:p>
        </p:txBody>
      </p:sp>
      <p:sp>
        <p:nvSpPr>
          <p:cNvPr id="1478" name="Shape"/>
          <p:cNvSpPr/>
          <p:nvPr/>
        </p:nvSpPr>
        <p:spPr>
          <a:xfrm>
            <a:off x="1524000" y="71501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9" name="Shape"/>
          <p:cNvSpPr/>
          <p:nvPr/>
        </p:nvSpPr>
        <p:spPr>
          <a:xfrm>
            <a:off x="13294024" y="34925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0" name="Shape"/>
          <p:cNvSpPr/>
          <p:nvPr/>
        </p:nvSpPr>
        <p:spPr>
          <a:xfrm>
            <a:off x="1520106" y="10621474"/>
            <a:ext cx="1115455" cy="11161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1" name="Shape"/>
          <p:cNvSpPr/>
          <p:nvPr/>
        </p:nvSpPr>
        <p:spPr>
          <a:xfrm>
            <a:off x="1516212" y="3560274"/>
            <a:ext cx="1115561" cy="111612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2" name="Shape"/>
          <p:cNvSpPr/>
          <p:nvPr/>
        </p:nvSpPr>
        <p:spPr>
          <a:xfrm>
            <a:off x="13513356" y="10720269"/>
            <a:ext cx="608514" cy="1116131"/>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3" name="Shape"/>
          <p:cNvSpPr/>
          <p:nvPr/>
        </p:nvSpPr>
        <p:spPr>
          <a:xfrm>
            <a:off x="13273541" y="7126169"/>
            <a:ext cx="1115562" cy="111613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4" name="Lorem ipsum dolor sit amet, consectetuer adipiscing elit. Aenean commodo ligula eget dolor. Aenean massa."/>
          <p:cNvSpPr/>
          <p:nvPr/>
        </p:nvSpPr>
        <p:spPr>
          <a:xfrm>
            <a:off x="3854450" y="35496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5" name="Innovation One"/>
          <p:cNvSpPr/>
          <p:nvPr/>
        </p:nvSpPr>
        <p:spPr>
          <a:xfrm>
            <a:off x="3859102" y="2823517"/>
            <a:ext cx="353943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One</a:t>
            </a:r>
          </a:p>
        </p:txBody>
      </p:sp>
      <p:sp>
        <p:nvSpPr>
          <p:cNvPr id="1486" name="Lorem ipsum dolor sit amet, consectetuer adipiscing elit. Aenean commodo ligula eget dolor. Aenean massa."/>
          <p:cNvSpPr/>
          <p:nvPr/>
        </p:nvSpPr>
        <p:spPr>
          <a:xfrm>
            <a:off x="15601950" y="35496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7" name="Innovation Four"/>
          <p:cNvSpPr/>
          <p:nvPr/>
        </p:nvSpPr>
        <p:spPr>
          <a:xfrm>
            <a:off x="15606602" y="2823517"/>
            <a:ext cx="362919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Four</a:t>
            </a:r>
          </a:p>
        </p:txBody>
      </p:sp>
      <p:sp>
        <p:nvSpPr>
          <p:cNvPr id="1488" name="Lorem ipsum dolor sit amet, consectetuer adipiscing elit. Aenean commodo ligula eget dolor. Aenean massa."/>
          <p:cNvSpPr/>
          <p:nvPr/>
        </p:nvSpPr>
        <p:spPr>
          <a:xfrm>
            <a:off x="3854450" y="7080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9" name="Innovation Two"/>
          <p:cNvSpPr/>
          <p:nvPr/>
        </p:nvSpPr>
        <p:spPr>
          <a:xfrm>
            <a:off x="3859102" y="6354117"/>
            <a:ext cx="355389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Two</a:t>
            </a:r>
          </a:p>
        </p:txBody>
      </p:sp>
      <p:sp>
        <p:nvSpPr>
          <p:cNvPr id="1490" name="Lorem ipsum dolor sit amet, consectetuer adipiscing elit. Aenean commodo ligula eget dolor. Aenean massa."/>
          <p:cNvSpPr/>
          <p:nvPr/>
        </p:nvSpPr>
        <p:spPr>
          <a:xfrm>
            <a:off x="15601950" y="7080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1" name="Innovation Five"/>
          <p:cNvSpPr/>
          <p:nvPr/>
        </p:nvSpPr>
        <p:spPr>
          <a:xfrm>
            <a:off x="15606602" y="6354117"/>
            <a:ext cx="349618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Five</a:t>
            </a:r>
          </a:p>
        </p:txBody>
      </p:sp>
      <p:sp>
        <p:nvSpPr>
          <p:cNvPr id="1492" name="Lorem ipsum dolor sit amet, consectetuer adipiscing elit. Aenean commodo ligula eget dolor. Aenean massa."/>
          <p:cNvSpPr/>
          <p:nvPr/>
        </p:nvSpPr>
        <p:spPr>
          <a:xfrm>
            <a:off x="3854450" y="10763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3" name="Innovation Three"/>
          <p:cNvSpPr/>
          <p:nvPr/>
        </p:nvSpPr>
        <p:spPr>
          <a:xfrm>
            <a:off x="3859102" y="10037117"/>
            <a:ext cx="388675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Three</a:t>
            </a:r>
          </a:p>
        </p:txBody>
      </p:sp>
      <p:sp>
        <p:nvSpPr>
          <p:cNvPr id="1494" name="Lorem ipsum dolor sit amet, consectetuer adipiscing elit. Aenean commodo ligula eget dolor. Aenean massa."/>
          <p:cNvSpPr/>
          <p:nvPr/>
        </p:nvSpPr>
        <p:spPr>
          <a:xfrm>
            <a:off x="15601950" y="10763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5" name="Innovation Six"/>
          <p:cNvSpPr/>
          <p:nvPr/>
        </p:nvSpPr>
        <p:spPr>
          <a:xfrm>
            <a:off x="15606602" y="10037117"/>
            <a:ext cx="325981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Six</a:t>
            </a:r>
          </a:p>
        </p:txBody>
      </p:sp>
      <p:sp>
        <p:nvSpPr>
          <p:cNvPr id="1496" name="Our Innovation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Innovations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833EEB0-ED9B-EC47-B4D2-5715FEB8AD5F}"/>
              </a:ext>
            </a:extLst>
          </p:cNvPr>
          <p:cNvSpPr>
            <a:spLocks noGrp="1"/>
          </p:cNvSpPr>
          <p:nvPr>
            <p:ph type="pic" sz="quarter" idx="10"/>
          </p:nvPr>
        </p:nvSpPr>
        <p:spPr/>
      </p:sp>
      <p:sp>
        <p:nvSpPr>
          <p:cNvPr id="149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72</a:t>
            </a:fld>
            <a:endParaRPr/>
          </a:p>
        </p:txBody>
      </p:sp>
      <p:sp>
        <p:nvSpPr>
          <p:cNvPr id="1499" name="Line"/>
          <p:cNvSpPr/>
          <p:nvPr/>
        </p:nvSpPr>
        <p:spPr>
          <a:xfrm flipH="1">
            <a:off x="12166599" y="4255108"/>
            <a:ext cx="0" cy="946089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00" name="Circle"/>
          <p:cNvSpPr/>
          <p:nvPr/>
        </p:nvSpPr>
        <p:spPr>
          <a:xfrm>
            <a:off x="11887200" y="39497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1" name="Circle"/>
          <p:cNvSpPr/>
          <p:nvPr/>
        </p:nvSpPr>
        <p:spPr>
          <a:xfrm>
            <a:off x="11998138" y="40606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2" name="Circle"/>
          <p:cNvSpPr/>
          <p:nvPr/>
        </p:nvSpPr>
        <p:spPr>
          <a:xfrm>
            <a:off x="11887200" y="78740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3" name="Circle"/>
          <p:cNvSpPr/>
          <p:nvPr/>
        </p:nvSpPr>
        <p:spPr>
          <a:xfrm>
            <a:off x="11998138" y="7984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4" name="Circle"/>
          <p:cNvSpPr/>
          <p:nvPr/>
        </p:nvSpPr>
        <p:spPr>
          <a:xfrm>
            <a:off x="11887200" y="116078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5" name="Circle"/>
          <p:cNvSpPr/>
          <p:nvPr/>
        </p:nvSpPr>
        <p:spPr>
          <a:xfrm>
            <a:off x="11998138" y="117187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6" name="1/15/2013"/>
          <p:cNvSpPr/>
          <p:nvPr/>
        </p:nvSpPr>
        <p:spPr>
          <a:xfrm>
            <a:off x="7794000" y="37129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2013</a:t>
            </a:r>
          </a:p>
        </p:txBody>
      </p:sp>
      <p:sp>
        <p:nvSpPr>
          <p:cNvPr id="1507" name="1/15/2014"/>
          <p:cNvSpPr/>
          <p:nvPr/>
        </p:nvSpPr>
        <p:spPr>
          <a:xfrm>
            <a:off x="12884233" y="75081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2014</a:t>
            </a:r>
          </a:p>
        </p:txBody>
      </p:sp>
      <p:sp>
        <p:nvSpPr>
          <p:cNvPr id="1508" name="1/15/2015"/>
          <p:cNvSpPr/>
          <p:nvPr/>
        </p:nvSpPr>
        <p:spPr>
          <a:xfrm>
            <a:off x="8036717" y="11358364"/>
            <a:ext cx="3365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09" name="Pellentesque quis pretium nisi, viverra vestibulum felis. Ut id vulputate ligula, vel auctor risus."/>
          <p:cNvSpPr/>
          <p:nvPr/>
        </p:nvSpPr>
        <p:spPr>
          <a:xfrm>
            <a:off x="13214350" y="34099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10" name="Nam eu odio ornare massa fermentum pulvinar."/>
          <p:cNvSpPr/>
          <p:nvPr/>
        </p:nvSpPr>
        <p:spPr>
          <a:xfrm>
            <a:off x="13188950" y="11068050"/>
            <a:ext cx="40767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11" name="Pellentesque quis pretium nisi, viverra vestibulum felis."/>
          <p:cNvSpPr/>
          <p:nvPr/>
        </p:nvSpPr>
        <p:spPr>
          <a:xfrm>
            <a:off x="7677150" y="7385050"/>
            <a:ext cx="37592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a:t>
            </a:r>
          </a:p>
        </p:txBody>
      </p:sp>
      <p:sp>
        <p:nvSpPr>
          <p:cNvPr id="1513" name="Our History"/>
          <p:cNvSpPr/>
          <p:nvPr/>
        </p:nvSpPr>
        <p:spPr>
          <a:xfrm>
            <a:off x="74933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History</a:t>
            </a:r>
          </a:p>
        </p:txBody>
      </p:sp>
    </p:spTree>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C73E8D7-E44D-4C45-B671-01798EF1A874}"/>
              </a:ext>
            </a:extLst>
          </p:cNvPr>
          <p:cNvSpPr>
            <a:spLocks noGrp="1"/>
          </p:cNvSpPr>
          <p:nvPr>
            <p:ph type="pic" sz="quarter" idx="10"/>
          </p:nvPr>
        </p:nvSpPr>
        <p:spPr/>
      </p:sp>
      <p:sp>
        <p:nvSpPr>
          <p:cNvPr id="151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73</a:t>
            </a:fld>
            <a:endParaRPr/>
          </a:p>
        </p:txBody>
      </p:sp>
      <p:sp>
        <p:nvSpPr>
          <p:cNvPr id="1516" name="Line"/>
          <p:cNvSpPr/>
          <p:nvPr/>
        </p:nvSpPr>
        <p:spPr>
          <a:xfrm flipH="1">
            <a:off x="12166598" y="2269"/>
            <a:ext cx="0" cy="13713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17" name="Circle"/>
          <p:cNvSpPr/>
          <p:nvPr/>
        </p:nvSpPr>
        <p:spPr>
          <a:xfrm>
            <a:off x="11887200" y="25019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8" name="Circle"/>
          <p:cNvSpPr/>
          <p:nvPr/>
        </p:nvSpPr>
        <p:spPr>
          <a:xfrm>
            <a:off x="11998138" y="26128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9" name="Circle"/>
          <p:cNvSpPr/>
          <p:nvPr/>
        </p:nvSpPr>
        <p:spPr>
          <a:xfrm>
            <a:off x="11887200" y="66421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0" name="Circle"/>
          <p:cNvSpPr/>
          <p:nvPr/>
        </p:nvSpPr>
        <p:spPr>
          <a:xfrm>
            <a:off x="11998138" y="67530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1" name="Circle"/>
          <p:cNvSpPr/>
          <p:nvPr/>
        </p:nvSpPr>
        <p:spPr>
          <a:xfrm>
            <a:off x="11887200" y="107950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2" name="Circle"/>
          <p:cNvSpPr/>
          <p:nvPr/>
        </p:nvSpPr>
        <p:spPr>
          <a:xfrm>
            <a:off x="11998138" y="10905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3" name="1/15/2015"/>
          <p:cNvSpPr/>
          <p:nvPr/>
        </p:nvSpPr>
        <p:spPr>
          <a:xfrm>
            <a:off x="7857500" y="22524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24" name="1/15/2016"/>
          <p:cNvSpPr/>
          <p:nvPr/>
        </p:nvSpPr>
        <p:spPr>
          <a:xfrm>
            <a:off x="13011233" y="63016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5" name="1/15/2016"/>
          <p:cNvSpPr/>
          <p:nvPr/>
        </p:nvSpPr>
        <p:spPr>
          <a:xfrm>
            <a:off x="8087517" y="10532864"/>
            <a:ext cx="3365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6" name="Pellentesque quis pretium nisi, viverra vestibulum felis. Ut id vulputate ligula, vel auctor risus."/>
          <p:cNvSpPr/>
          <p:nvPr/>
        </p:nvSpPr>
        <p:spPr>
          <a:xfrm>
            <a:off x="13188950" y="19494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27" name="Nam eu odio ornare massa fermentum pulvinar."/>
          <p:cNvSpPr/>
          <p:nvPr/>
        </p:nvSpPr>
        <p:spPr>
          <a:xfrm>
            <a:off x="13188950" y="10255250"/>
            <a:ext cx="40767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29" name="IT World…"/>
          <p:cNvSpPr/>
          <p:nvPr/>
        </p:nvSpPr>
        <p:spPr>
          <a:xfrm>
            <a:off x="6285397" y="5920328"/>
            <a:ext cx="4692874" cy="160864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IT World </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Conference</a:t>
            </a:r>
          </a:p>
        </p:txBody>
      </p:sp>
      <p:sp>
        <p:nvSpPr>
          <p:cNvPr id="1530" name="Special Guest"/>
          <p:cNvSpPr/>
          <p:nvPr/>
        </p:nvSpPr>
        <p:spPr>
          <a:xfrm>
            <a:off x="7858634" y="7781151"/>
            <a:ext cx="311346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Special Guest</a:t>
            </a:r>
          </a:p>
        </p:txBody>
      </p:sp>
    </p:spTree>
  </p:cSld>
  <p:clrMapOvr>
    <a:masterClrMapping/>
  </p:clrMapOvr>
  <p:transition spd="slow">
    <p:push dir="u"/>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E9F1BC0-1A78-0540-83D9-C3FED9C977D6}"/>
              </a:ext>
            </a:extLst>
          </p:cNvPr>
          <p:cNvSpPr>
            <a:spLocks noGrp="1"/>
          </p:cNvSpPr>
          <p:nvPr>
            <p:ph type="pic" sz="quarter" idx="10"/>
          </p:nvPr>
        </p:nvSpPr>
        <p:spPr/>
      </p:sp>
      <p:sp>
        <p:nvSpPr>
          <p:cNvPr id="153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74</a:t>
            </a:fld>
            <a:endParaRPr/>
          </a:p>
        </p:txBody>
      </p:sp>
      <p:sp>
        <p:nvSpPr>
          <p:cNvPr id="1533" name="Line"/>
          <p:cNvSpPr/>
          <p:nvPr/>
        </p:nvSpPr>
        <p:spPr>
          <a:xfrm flipH="1">
            <a:off x="12166598" y="2269"/>
            <a:ext cx="0" cy="9019811"/>
          </a:xfrm>
          <a:prstGeom prst="line">
            <a:avLst/>
          </a:prstGeom>
          <a:ln w="38100">
            <a:solidFill>
              <a:schemeClr val="accent3"/>
            </a:solidFill>
            <a:custDash>
              <a:ds d="200000" sp="200000"/>
            </a:custDash>
            <a:miter lim="400000"/>
            <a:tailEnd type="oval"/>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34" name="Circle"/>
          <p:cNvSpPr/>
          <p:nvPr/>
        </p:nvSpPr>
        <p:spPr>
          <a:xfrm>
            <a:off x="11887200" y="22733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5" name="Circle"/>
          <p:cNvSpPr/>
          <p:nvPr/>
        </p:nvSpPr>
        <p:spPr>
          <a:xfrm>
            <a:off x="11998138" y="23842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6" name="Circle"/>
          <p:cNvSpPr/>
          <p:nvPr/>
        </p:nvSpPr>
        <p:spPr>
          <a:xfrm>
            <a:off x="11887200" y="67945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7" name="Circle"/>
          <p:cNvSpPr/>
          <p:nvPr/>
        </p:nvSpPr>
        <p:spPr>
          <a:xfrm>
            <a:off x="11998138" y="69054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8" name="1/15/2017"/>
          <p:cNvSpPr/>
          <p:nvPr/>
        </p:nvSpPr>
        <p:spPr>
          <a:xfrm>
            <a:off x="7730500" y="20619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39" name="1/15/2017"/>
          <p:cNvSpPr/>
          <p:nvPr/>
        </p:nvSpPr>
        <p:spPr>
          <a:xfrm>
            <a:off x="12960433" y="64667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40" name="Pellentesque quis pretium nisi, viverra vestibulum felis. Ut id vulputate ligula, vel auctor risus."/>
          <p:cNvSpPr/>
          <p:nvPr/>
        </p:nvSpPr>
        <p:spPr>
          <a:xfrm>
            <a:off x="13188950" y="17208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42" name="Special…"/>
          <p:cNvSpPr/>
          <p:nvPr/>
        </p:nvSpPr>
        <p:spPr>
          <a:xfrm>
            <a:off x="6808404" y="5869273"/>
            <a:ext cx="4559301" cy="23965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Special</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Contest Winner</a:t>
            </a:r>
          </a:p>
        </p:txBody>
      </p:sp>
    </p:spTree>
  </p:cSld>
  <p:clrMapOvr>
    <a:masterClrMapping/>
  </p:clrMapOvr>
  <p:transition spd="slow">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3DB0C28-0537-1E41-8585-E8C772E89FF4}"/>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0E9165E-C37B-904F-AE1B-A643F94F16FA}"/>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1B65F9D7-4B75-E340-8753-A86D89D23B5F}"/>
              </a:ext>
            </a:extLst>
          </p:cNvPr>
          <p:cNvSpPr>
            <a:spLocks noGrp="1"/>
          </p:cNvSpPr>
          <p:nvPr>
            <p:ph type="pic" sz="quarter" idx="12"/>
          </p:nvPr>
        </p:nvSpPr>
        <p:spPr/>
      </p:sp>
      <p:sp>
        <p:nvSpPr>
          <p:cNvPr id="1544"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75</a:t>
            </a:fld>
            <a:endParaRPr/>
          </a:p>
        </p:txBody>
      </p:sp>
      <p:sp>
        <p:nvSpPr>
          <p:cNvPr id="1545" name="Cristopher Johnson"/>
          <p:cNvSpPr/>
          <p:nvPr/>
        </p:nvSpPr>
        <p:spPr>
          <a:xfrm>
            <a:off x="2576535" y="7459017"/>
            <a:ext cx="446891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Cristopher Johnson</a:t>
            </a:r>
          </a:p>
        </p:txBody>
      </p:sp>
      <p:sp>
        <p:nvSpPr>
          <p:cNvPr id="1546" name="Group Head"/>
          <p:cNvSpPr/>
          <p:nvPr/>
        </p:nvSpPr>
        <p:spPr>
          <a:xfrm>
            <a:off x="3666097" y="8108950"/>
            <a:ext cx="2300986"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Group Head</a:t>
            </a:r>
          </a:p>
        </p:txBody>
      </p:sp>
      <p:sp>
        <p:nvSpPr>
          <p:cNvPr id="1547" name="Donec vitae sapien ut libero venenatis faucibus. Nullam quis ante. Etiam sit amet orci eget eros faucibus tincidunt."/>
          <p:cNvSpPr/>
          <p:nvPr/>
        </p:nvSpPr>
        <p:spPr>
          <a:xfrm>
            <a:off x="1946296" y="9759950"/>
            <a:ext cx="5740401" cy="2349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48" name="Experience: 15 years"/>
          <p:cNvSpPr/>
          <p:nvPr/>
        </p:nvSpPr>
        <p:spPr>
          <a:xfrm>
            <a:off x="3010971" y="8792518"/>
            <a:ext cx="361408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15 years</a:t>
            </a:r>
          </a:p>
        </p:txBody>
      </p:sp>
      <p:sp>
        <p:nvSpPr>
          <p:cNvPr id="1549" name="Donec vitae sapien ut libero venenatis faucibus. Nullam quis ante. Etiam sit amet orci eget eros faucibus tincidunt."/>
          <p:cNvSpPr/>
          <p:nvPr/>
        </p:nvSpPr>
        <p:spPr>
          <a:xfrm>
            <a:off x="16894196" y="9798050"/>
            <a:ext cx="5486401" cy="2476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0" name="Eva Smith"/>
          <p:cNvSpPr/>
          <p:nvPr/>
        </p:nvSpPr>
        <p:spPr>
          <a:xfrm>
            <a:off x="18466187" y="7497117"/>
            <a:ext cx="233140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1551" name="Creative Director"/>
          <p:cNvSpPr/>
          <p:nvPr/>
        </p:nvSpPr>
        <p:spPr>
          <a:xfrm>
            <a:off x="17994745" y="8147050"/>
            <a:ext cx="3285490"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Creative Director </a:t>
            </a:r>
          </a:p>
        </p:txBody>
      </p:sp>
      <p:sp>
        <p:nvSpPr>
          <p:cNvPr id="1552" name="Experience: 10 years"/>
          <p:cNvSpPr/>
          <p:nvPr/>
        </p:nvSpPr>
        <p:spPr>
          <a:xfrm>
            <a:off x="17831871" y="8830618"/>
            <a:ext cx="361408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10 years</a:t>
            </a:r>
          </a:p>
        </p:txBody>
      </p:sp>
      <p:sp>
        <p:nvSpPr>
          <p:cNvPr id="1553" name="Shean Collins"/>
          <p:cNvSpPr/>
          <p:nvPr/>
        </p:nvSpPr>
        <p:spPr>
          <a:xfrm>
            <a:off x="10711986" y="7459017"/>
            <a:ext cx="310007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Shean Collins</a:t>
            </a:r>
          </a:p>
        </p:txBody>
      </p:sp>
      <p:sp>
        <p:nvSpPr>
          <p:cNvPr id="1554" name="Client Dept. Chief"/>
          <p:cNvSpPr/>
          <p:nvPr/>
        </p:nvSpPr>
        <p:spPr>
          <a:xfrm>
            <a:off x="10574853" y="8106718"/>
            <a:ext cx="338554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Client Dept. Chief</a:t>
            </a:r>
          </a:p>
        </p:txBody>
      </p:sp>
      <p:sp>
        <p:nvSpPr>
          <p:cNvPr id="1555" name="Donec vitae sapien ut libero venenatis faucibus. Nullam quis ante. Etiam sit amet orci eget eros faucibus tincidunt."/>
          <p:cNvSpPr/>
          <p:nvPr/>
        </p:nvSpPr>
        <p:spPr>
          <a:xfrm>
            <a:off x="9397330" y="9759950"/>
            <a:ext cx="5740401" cy="2349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6" name="Experience: 8 years"/>
          <p:cNvSpPr/>
          <p:nvPr/>
        </p:nvSpPr>
        <p:spPr>
          <a:xfrm>
            <a:off x="10568987" y="8792518"/>
            <a:ext cx="34001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8 years</a:t>
            </a:r>
          </a:p>
        </p:txBody>
      </p:sp>
      <p:sp>
        <p:nvSpPr>
          <p:cNvPr id="1560" name="Management Team"/>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Management Team</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31F15C8-35B6-0149-8DE1-FF159438434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A293C58B-D2A4-964D-AE0D-2D3BA4453DC3}"/>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0A1BCD0D-3187-9740-ADBC-43720DDE6D5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BD207BB-15FB-DF48-9039-3D75383C1336}"/>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873CFAC8-B7DA-CE4E-A1AD-42032A5FDDA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164FBAB8-152C-E24D-9CCB-B710347FDB26}"/>
              </a:ext>
            </a:extLst>
          </p:cNvPr>
          <p:cNvSpPr>
            <a:spLocks noGrp="1"/>
          </p:cNvSpPr>
          <p:nvPr>
            <p:ph type="pic" sz="quarter" idx="15"/>
          </p:nvPr>
        </p:nvSpPr>
        <p:spPr/>
      </p:sp>
      <p:sp>
        <p:nvSpPr>
          <p:cNvPr id="156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76</a:t>
            </a:fld>
            <a:endParaRPr/>
          </a:p>
        </p:txBody>
      </p:sp>
      <p:sp>
        <p:nvSpPr>
          <p:cNvPr id="1563" name="Michael Rodrigues"/>
          <p:cNvSpPr/>
          <p:nvPr/>
        </p:nvSpPr>
        <p:spPr>
          <a:xfrm>
            <a:off x="2406754" y="11256317"/>
            <a:ext cx="426024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Michael Rodrigues</a:t>
            </a:r>
          </a:p>
        </p:txBody>
      </p:sp>
      <p:sp>
        <p:nvSpPr>
          <p:cNvPr id="1564" name="Art Director"/>
          <p:cNvSpPr/>
          <p:nvPr/>
        </p:nvSpPr>
        <p:spPr>
          <a:xfrm>
            <a:off x="3421749" y="11906250"/>
            <a:ext cx="2230882"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Art Director</a:t>
            </a:r>
          </a:p>
        </p:txBody>
      </p:sp>
      <p:sp>
        <p:nvSpPr>
          <p:cNvPr id="1565" name="Oli Climpson"/>
          <p:cNvSpPr/>
          <p:nvPr/>
        </p:nvSpPr>
        <p:spPr>
          <a:xfrm>
            <a:off x="10729425" y="11256317"/>
            <a:ext cx="295650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Oli Climpson</a:t>
            </a:r>
          </a:p>
        </p:txBody>
      </p:sp>
      <p:sp>
        <p:nvSpPr>
          <p:cNvPr id="1566" name="Designer"/>
          <p:cNvSpPr/>
          <p:nvPr/>
        </p:nvSpPr>
        <p:spPr>
          <a:xfrm>
            <a:off x="11363058" y="11906250"/>
            <a:ext cx="1689863"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67" name="Franco Binalli"/>
          <p:cNvSpPr/>
          <p:nvPr/>
        </p:nvSpPr>
        <p:spPr>
          <a:xfrm>
            <a:off x="18402794" y="11256317"/>
            <a:ext cx="312916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Franco Binalli</a:t>
            </a:r>
          </a:p>
        </p:txBody>
      </p:sp>
      <p:sp>
        <p:nvSpPr>
          <p:cNvPr id="1568" name="IT Developer"/>
          <p:cNvSpPr/>
          <p:nvPr/>
        </p:nvSpPr>
        <p:spPr>
          <a:xfrm>
            <a:off x="18775056" y="11904018"/>
            <a:ext cx="238526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IT Developer</a:t>
            </a:r>
          </a:p>
        </p:txBody>
      </p:sp>
      <p:sp>
        <p:nvSpPr>
          <p:cNvPr id="1569" name="Tim Burton"/>
          <p:cNvSpPr/>
          <p:nvPr/>
        </p:nvSpPr>
        <p:spPr>
          <a:xfrm>
            <a:off x="3241445" y="5846117"/>
            <a:ext cx="25908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 Burton</a:t>
            </a:r>
          </a:p>
        </p:txBody>
      </p:sp>
      <p:sp>
        <p:nvSpPr>
          <p:cNvPr id="1570" name="Designer"/>
          <p:cNvSpPr/>
          <p:nvPr/>
        </p:nvSpPr>
        <p:spPr>
          <a:xfrm>
            <a:off x="3692258" y="6496050"/>
            <a:ext cx="1689863"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71" name="Marion Smith"/>
          <p:cNvSpPr/>
          <p:nvPr/>
        </p:nvSpPr>
        <p:spPr>
          <a:xfrm>
            <a:off x="10647249" y="5846117"/>
            <a:ext cx="312085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Marion Smith</a:t>
            </a:r>
          </a:p>
        </p:txBody>
      </p:sp>
      <p:sp>
        <p:nvSpPr>
          <p:cNvPr id="1572" name="Account Manager"/>
          <p:cNvSpPr/>
          <p:nvPr/>
        </p:nvSpPr>
        <p:spPr>
          <a:xfrm>
            <a:off x="10502395" y="6493818"/>
            <a:ext cx="341119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Account Manager</a:t>
            </a:r>
          </a:p>
        </p:txBody>
      </p:sp>
      <p:sp>
        <p:nvSpPr>
          <p:cNvPr id="1574" name="Kelly Stone"/>
          <p:cNvSpPr/>
          <p:nvPr/>
        </p:nvSpPr>
        <p:spPr>
          <a:xfrm>
            <a:off x="18677024" y="5846117"/>
            <a:ext cx="258070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Kelly Stone</a:t>
            </a:r>
          </a:p>
        </p:txBody>
      </p:sp>
      <p:sp>
        <p:nvSpPr>
          <p:cNvPr id="1575" name="Office Manager"/>
          <p:cNvSpPr/>
          <p:nvPr/>
        </p:nvSpPr>
        <p:spPr>
          <a:xfrm>
            <a:off x="18521731" y="6496050"/>
            <a:ext cx="2891917"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Office Manager</a:t>
            </a:r>
          </a:p>
        </p:txBody>
      </p:sp>
      <p:sp>
        <p:nvSpPr>
          <p:cNvPr id="1581" name="Key Personnel"/>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Key Personnel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77</a:t>
            </a:fld>
            <a:endParaRPr/>
          </a:p>
        </p:txBody>
      </p:sp>
      <p:sp>
        <p:nvSpPr>
          <p:cNvPr id="1584" name="100% New Product"/>
          <p:cNvSpPr/>
          <p:nvPr/>
        </p:nvSpPr>
        <p:spPr>
          <a:xfrm>
            <a:off x="3597788" y="3425051"/>
            <a:ext cx="4399203"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100% New Product</a:t>
            </a:r>
          </a:p>
        </p:txBody>
      </p:sp>
      <p:sp>
        <p:nvSpPr>
          <p:cNvPr id="1585" name="Full Support"/>
          <p:cNvSpPr/>
          <p:nvPr/>
        </p:nvSpPr>
        <p:spPr>
          <a:xfrm>
            <a:off x="3914481" y="6549251"/>
            <a:ext cx="2833236"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Full Support </a:t>
            </a:r>
          </a:p>
        </p:txBody>
      </p:sp>
      <p:sp>
        <p:nvSpPr>
          <p:cNvPr id="1586" name="Own Patents"/>
          <p:cNvSpPr/>
          <p:nvPr/>
        </p:nvSpPr>
        <p:spPr>
          <a:xfrm>
            <a:off x="5034027" y="9775051"/>
            <a:ext cx="296296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Own Patents</a:t>
            </a:r>
          </a:p>
        </p:txBody>
      </p:sp>
      <p:sp>
        <p:nvSpPr>
          <p:cNvPr id="1587" name="Superior Design"/>
          <p:cNvSpPr/>
          <p:nvPr/>
        </p:nvSpPr>
        <p:spPr>
          <a:xfrm>
            <a:off x="16531899" y="3399651"/>
            <a:ext cx="365546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Superior Design</a:t>
            </a:r>
          </a:p>
        </p:txBody>
      </p:sp>
      <p:sp>
        <p:nvSpPr>
          <p:cNvPr id="1588" name="Minimum Risks"/>
          <p:cNvSpPr/>
          <p:nvPr/>
        </p:nvSpPr>
        <p:spPr>
          <a:xfrm>
            <a:off x="16836699" y="9736951"/>
            <a:ext cx="3552510"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Minimum Risks</a:t>
            </a:r>
          </a:p>
        </p:txBody>
      </p:sp>
      <p:sp>
        <p:nvSpPr>
          <p:cNvPr id="1589" name="Nam quam nunc, blandit vel, luctus pulvinar, hendrerit id, lorem."/>
          <p:cNvSpPr/>
          <p:nvPr/>
        </p:nvSpPr>
        <p:spPr>
          <a:xfrm>
            <a:off x="2187596" y="4248150"/>
            <a:ext cx="5892801" cy="1155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0" name="Nam quam nunc, blandit vel, luctus pulvinar, hendrerit id, lorem."/>
          <p:cNvSpPr/>
          <p:nvPr/>
        </p:nvSpPr>
        <p:spPr>
          <a:xfrm>
            <a:off x="879496" y="73850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1" name="Nam quam nunc, blandit vel, luctus pulvinar, hendrerit id, lorem."/>
          <p:cNvSpPr/>
          <p:nvPr/>
        </p:nvSpPr>
        <p:spPr>
          <a:xfrm>
            <a:off x="2238396" y="105854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2" name="Nam quam nunc, blandit vel, luctus pulvinar, hendrerit id, lorem."/>
          <p:cNvSpPr/>
          <p:nvPr/>
        </p:nvSpPr>
        <p:spPr>
          <a:xfrm>
            <a:off x="16576696" y="42481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3" name="High Readiness"/>
          <p:cNvSpPr/>
          <p:nvPr/>
        </p:nvSpPr>
        <p:spPr>
          <a:xfrm>
            <a:off x="17751099" y="6434951"/>
            <a:ext cx="355297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Readiness</a:t>
            </a:r>
          </a:p>
        </p:txBody>
      </p:sp>
      <p:sp>
        <p:nvSpPr>
          <p:cNvPr id="1594" name="Nam quam nunc, blandit vel, luctus pulvinar, hendrerit id, lorem."/>
          <p:cNvSpPr/>
          <p:nvPr/>
        </p:nvSpPr>
        <p:spPr>
          <a:xfrm>
            <a:off x="17795896" y="72326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5" name="Nam quam nunc, blandit vel, luctus pulvinar, hendrerit id, lorem."/>
          <p:cNvSpPr/>
          <p:nvPr/>
        </p:nvSpPr>
        <p:spPr>
          <a:xfrm>
            <a:off x="16830696" y="104838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6" name="Circle"/>
          <p:cNvSpPr/>
          <p:nvPr/>
        </p:nvSpPr>
        <p:spPr>
          <a:xfrm>
            <a:off x="10363200" y="5689600"/>
            <a:ext cx="3762091" cy="37620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7" name="Circle"/>
          <p:cNvSpPr/>
          <p:nvPr/>
        </p:nvSpPr>
        <p:spPr>
          <a:xfrm>
            <a:off x="10058400" y="5397500"/>
            <a:ext cx="4368800" cy="4368800"/>
          </a:xfrm>
          <a:prstGeom prst="ellipse">
            <a:avLst/>
          </a:prstGeom>
          <a:ln w="38100">
            <a:solidFill>
              <a:schemeClr val="accent3"/>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8" name="Circle"/>
          <p:cNvSpPr/>
          <p:nvPr/>
        </p:nvSpPr>
        <p:spPr>
          <a:xfrm rot="10842697">
            <a:off x="15544800" y="66421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9" name="Circle"/>
          <p:cNvSpPr/>
          <p:nvPr/>
        </p:nvSpPr>
        <p:spPr>
          <a:xfrm rot="10893930">
            <a:off x="14198600" y="36830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0" name="Circle"/>
          <p:cNvSpPr/>
          <p:nvPr/>
        </p:nvSpPr>
        <p:spPr>
          <a:xfrm rot="10800000">
            <a:off x="8636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1" name="Circle"/>
          <p:cNvSpPr/>
          <p:nvPr/>
        </p:nvSpPr>
        <p:spPr>
          <a:xfrm rot="10800000">
            <a:off x="14224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2" name="Line"/>
          <p:cNvSpPr/>
          <p:nvPr/>
        </p:nvSpPr>
        <p:spPr>
          <a:xfrm rot="2501691" flipH="1">
            <a:off x="14119569" y="5293596"/>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3" name="Line"/>
          <p:cNvSpPr/>
          <p:nvPr/>
        </p:nvSpPr>
        <p:spPr>
          <a:xfrm rot="2501691" flipH="1">
            <a:off x="10478665" y="9380797"/>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5" name="Line"/>
          <p:cNvSpPr/>
          <p:nvPr/>
        </p:nvSpPr>
        <p:spPr>
          <a:xfrm rot="5400000" flipH="1">
            <a:off x="14960600" y="7289797"/>
            <a:ext cx="0" cy="55880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6" name="Line"/>
          <p:cNvSpPr/>
          <p:nvPr/>
        </p:nvSpPr>
        <p:spPr>
          <a:xfrm rot="5400000" flipH="1">
            <a:off x="9490709" y="7285988"/>
            <a:ext cx="0" cy="56642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8" name="Line"/>
          <p:cNvSpPr/>
          <p:nvPr/>
        </p:nvSpPr>
        <p:spPr>
          <a:xfrm rot="8279302" flipH="1">
            <a:off x="14143541" y="9218303"/>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9" name="Line"/>
          <p:cNvSpPr/>
          <p:nvPr/>
        </p:nvSpPr>
        <p:spPr>
          <a:xfrm rot="8279302" flipH="1">
            <a:off x="10480095" y="5151294"/>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11" name="Circle"/>
          <p:cNvSpPr/>
          <p:nvPr/>
        </p:nvSpPr>
        <p:spPr>
          <a:xfrm rot="10927308">
            <a:off x="7188200" y="66675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2" name="Circle"/>
          <p:cNvSpPr/>
          <p:nvPr/>
        </p:nvSpPr>
        <p:spPr>
          <a:xfrm rot="10844575">
            <a:off x="8534400" y="36322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3" name="We offer"/>
          <p:cNvSpPr/>
          <p:nvPr/>
        </p:nvSpPr>
        <p:spPr>
          <a:xfrm>
            <a:off x="10992671" y="7260451"/>
            <a:ext cx="244174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We offer</a:t>
            </a:r>
          </a:p>
        </p:txBody>
      </p:sp>
      <p:sp>
        <p:nvSpPr>
          <p:cNvPr id="1614" name="Shape"/>
          <p:cNvSpPr/>
          <p:nvPr/>
        </p:nvSpPr>
        <p:spPr>
          <a:xfrm>
            <a:off x="9121571" y="10075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5" name="Shape"/>
          <p:cNvSpPr/>
          <p:nvPr/>
        </p:nvSpPr>
        <p:spPr>
          <a:xfrm>
            <a:off x="7577501" y="7073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6" name="Shape"/>
          <p:cNvSpPr/>
          <p:nvPr/>
        </p:nvSpPr>
        <p:spPr>
          <a:xfrm>
            <a:off x="14599031" y="4041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7" name="Shape"/>
          <p:cNvSpPr/>
          <p:nvPr/>
        </p:nvSpPr>
        <p:spPr>
          <a:xfrm>
            <a:off x="15926111" y="7040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8" name="Shape"/>
          <p:cNvSpPr/>
          <p:nvPr/>
        </p:nvSpPr>
        <p:spPr>
          <a:xfrm>
            <a:off x="14851815" y="10110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9" name="Shape"/>
          <p:cNvSpPr/>
          <p:nvPr/>
        </p:nvSpPr>
        <p:spPr>
          <a:xfrm>
            <a:off x="8928155" y="4064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20" name="Our Advantage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Advantages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78</a:t>
            </a:fld>
            <a:endParaRPr/>
          </a:p>
        </p:txBody>
      </p:sp>
      <p:sp>
        <p:nvSpPr>
          <p:cNvPr id="1623" name="Line"/>
          <p:cNvSpPr/>
          <p:nvPr/>
        </p:nvSpPr>
        <p:spPr>
          <a:xfrm flipH="1" flipV="1">
            <a:off x="0" y="3159370"/>
            <a:ext cx="21539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4" name="Line"/>
          <p:cNvSpPr/>
          <p:nvPr/>
        </p:nvSpPr>
        <p:spPr>
          <a:xfrm flipH="1" flipV="1">
            <a:off x="17741362" y="3154185"/>
            <a:ext cx="673918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5" name="Line"/>
          <p:cNvSpPr/>
          <p:nvPr/>
        </p:nvSpPr>
        <p:spPr>
          <a:xfrm flipH="1" flipV="1">
            <a:off x="36879" y="11396256"/>
            <a:ext cx="670936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6" name="Line"/>
          <p:cNvSpPr/>
          <p:nvPr/>
        </p:nvSpPr>
        <p:spPr>
          <a:xfrm flipH="1" flipV="1">
            <a:off x="22534880" y="11396259"/>
            <a:ext cx="194566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7" name="30"/>
          <p:cNvSpPr/>
          <p:nvPr/>
        </p:nvSpPr>
        <p:spPr>
          <a:xfrm>
            <a:off x="2582148" y="2368550"/>
            <a:ext cx="1550112"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30</a:t>
            </a:r>
          </a:p>
        </p:txBody>
      </p:sp>
      <p:sp>
        <p:nvSpPr>
          <p:cNvPr id="1628" name="Successful Projects"/>
          <p:cNvSpPr/>
          <p:nvPr/>
        </p:nvSpPr>
        <p:spPr>
          <a:xfrm>
            <a:off x="1219200" y="3987800"/>
            <a:ext cx="44323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Successful Projects</a:t>
            </a:r>
          </a:p>
        </p:txBody>
      </p:sp>
      <p:sp>
        <p:nvSpPr>
          <p:cNvPr id="1629" name="60"/>
          <p:cNvSpPr/>
          <p:nvPr/>
        </p:nvSpPr>
        <p:spPr>
          <a:xfrm>
            <a:off x="7490038" y="10624582"/>
            <a:ext cx="1640333"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60</a:t>
            </a:r>
          </a:p>
        </p:txBody>
      </p:sp>
      <p:sp>
        <p:nvSpPr>
          <p:cNvPr id="1630" name="Clients"/>
          <p:cNvSpPr/>
          <p:nvPr/>
        </p:nvSpPr>
        <p:spPr>
          <a:xfrm>
            <a:off x="7048500" y="12192000"/>
            <a:ext cx="25146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Clients </a:t>
            </a:r>
          </a:p>
        </p:txBody>
      </p:sp>
      <p:sp>
        <p:nvSpPr>
          <p:cNvPr id="1631" name="$ 1 124 000"/>
          <p:cNvSpPr/>
          <p:nvPr/>
        </p:nvSpPr>
        <p:spPr>
          <a:xfrm>
            <a:off x="10667172" y="2368550"/>
            <a:ext cx="6725615"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$ 1 124 000</a:t>
            </a:r>
          </a:p>
        </p:txBody>
      </p:sp>
      <p:sp>
        <p:nvSpPr>
          <p:cNvPr id="1632" name="Our Clients total Profit"/>
          <p:cNvSpPr/>
          <p:nvPr/>
        </p:nvSpPr>
        <p:spPr>
          <a:xfrm>
            <a:off x="11531600" y="4038600"/>
            <a:ext cx="5295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Our Clients total Profit</a:t>
            </a:r>
          </a:p>
        </p:txBody>
      </p:sp>
      <p:sp>
        <p:nvSpPr>
          <p:cNvPr id="1633" name="135"/>
          <p:cNvSpPr/>
          <p:nvPr/>
        </p:nvSpPr>
        <p:spPr>
          <a:xfrm>
            <a:off x="20021464" y="10622518"/>
            <a:ext cx="1926681" cy="147732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135</a:t>
            </a:r>
          </a:p>
        </p:txBody>
      </p:sp>
      <p:sp>
        <p:nvSpPr>
          <p:cNvPr id="1634" name="Completed Works"/>
          <p:cNvSpPr/>
          <p:nvPr/>
        </p:nvSpPr>
        <p:spPr>
          <a:xfrm>
            <a:off x="18249900" y="12255500"/>
            <a:ext cx="54737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Completed Works</a:t>
            </a:r>
          </a:p>
        </p:txBody>
      </p:sp>
      <p:sp>
        <p:nvSpPr>
          <p:cNvPr id="1635" name="2012 - 2018"/>
          <p:cNvSpPr/>
          <p:nvPr/>
        </p:nvSpPr>
        <p:spPr>
          <a:xfrm>
            <a:off x="587029" y="5276850"/>
            <a:ext cx="23202901" cy="4572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0000" b="1" cap="all">
                <a:solidFill>
                  <a:srgbClr val="CECECE"/>
                </a:solidFill>
                <a:latin typeface="Helvetica"/>
                <a:ea typeface="Helvetica"/>
                <a:cs typeface="Helvetica"/>
                <a:sym typeface="Helvetica"/>
              </a:defRPr>
            </a:lvl1pPr>
          </a:lstStyle>
          <a:p>
            <a:r>
              <a:rPr dirty="0">
                <a:solidFill>
                  <a:schemeClr val="accent2"/>
                </a:solidFill>
                <a:latin typeface="Montserrat"/>
                <a:ea typeface="Montserrat"/>
                <a:cs typeface="Montserrat"/>
              </a:rPr>
              <a:t>2012 - 2018</a:t>
            </a:r>
          </a:p>
        </p:txBody>
      </p:sp>
      <p:sp>
        <p:nvSpPr>
          <p:cNvPr id="1636" name="Our Achievement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Achievements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79</a:t>
            </a:fld>
            <a:endParaRPr/>
          </a:p>
        </p:txBody>
      </p:sp>
      <p:sp>
        <p:nvSpPr>
          <p:cNvPr id="1639" name="Pellentesque quis pretium nisi, viverra vestibulum felis. Ut id vulputate ligula, vel auctor risus."/>
          <p:cNvSpPr/>
          <p:nvPr/>
        </p:nvSpPr>
        <p:spPr>
          <a:xfrm>
            <a:off x="174117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0" name="Pellentesque quis pretium nisi, viverra vestibulum felis. Ut id vulputate ligula, vel auctor risus."/>
          <p:cNvSpPr/>
          <p:nvPr/>
        </p:nvSpPr>
        <p:spPr>
          <a:xfrm>
            <a:off x="97663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1" name="Pellentesque quis pretium nisi, viverra vestibulum felis. Ut id vulputate ligula, vel auctor risus."/>
          <p:cNvSpPr/>
          <p:nvPr/>
        </p:nvSpPr>
        <p:spPr>
          <a:xfrm>
            <a:off x="21209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2" name="Contest 2015…"/>
          <p:cNvSpPr/>
          <p:nvPr/>
        </p:nvSpPr>
        <p:spPr>
          <a:xfrm>
            <a:off x="26670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2015</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643" name="Circle"/>
          <p:cNvSpPr/>
          <p:nvPr/>
        </p:nvSpPr>
        <p:spPr>
          <a:xfrm>
            <a:off x="25400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 name="Group 1"/>
          <p:cNvGrpSpPr/>
          <p:nvPr/>
        </p:nvGrpSpPr>
        <p:grpSpPr>
          <a:xfrm>
            <a:off x="3038882" y="5273169"/>
            <a:ext cx="3011627" cy="3013939"/>
            <a:chOff x="3038882" y="5273169"/>
            <a:chExt cx="3011627" cy="3013939"/>
          </a:xfrm>
        </p:grpSpPr>
        <p:sp>
          <p:nvSpPr>
            <p:cNvPr id="1644" name="Shape"/>
            <p:cNvSpPr/>
            <p:nvPr/>
          </p:nvSpPr>
          <p:spPr>
            <a:xfrm>
              <a:off x="39667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5" name="Shape"/>
            <p:cNvSpPr/>
            <p:nvPr/>
          </p:nvSpPr>
          <p:spPr>
            <a:xfrm>
              <a:off x="39667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6" name="Shape"/>
            <p:cNvSpPr/>
            <p:nvPr/>
          </p:nvSpPr>
          <p:spPr>
            <a:xfrm>
              <a:off x="37811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7" name="Shape"/>
            <p:cNvSpPr/>
            <p:nvPr/>
          </p:nvSpPr>
          <p:spPr>
            <a:xfrm>
              <a:off x="37474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8" name="Shape"/>
            <p:cNvSpPr/>
            <p:nvPr/>
          </p:nvSpPr>
          <p:spPr>
            <a:xfrm>
              <a:off x="35955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9" name="Shape"/>
            <p:cNvSpPr/>
            <p:nvPr/>
          </p:nvSpPr>
          <p:spPr>
            <a:xfrm>
              <a:off x="35618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0" name="Shape"/>
            <p:cNvSpPr/>
            <p:nvPr/>
          </p:nvSpPr>
          <p:spPr>
            <a:xfrm>
              <a:off x="34606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1" name="Shape"/>
            <p:cNvSpPr/>
            <p:nvPr/>
          </p:nvSpPr>
          <p:spPr>
            <a:xfrm>
              <a:off x="33931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2" name="Shape"/>
            <p:cNvSpPr/>
            <p:nvPr/>
          </p:nvSpPr>
          <p:spPr>
            <a:xfrm>
              <a:off x="33425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3" name="Shape"/>
            <p:cNvSpPr/>
            <p:nvPr/>
          </p:nvSpPr>
          <p:spPr>
            <a:xfrm>
              <a:off x="32413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4" name="Shape"/>
            <p:cNvSpPr/>
            <p:nvPr/>
          </p:nvSpPr>
          <p:spPr>
            <a:xfrm>
              <a:off x="32581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5" name="Shape"/>
            <p:cNvSpPr/>
            <p:nvPr/>
          </p:nvSpPr>
          <p:spPr>
            <a:xfrm>
              <a:off x="31401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6" name="Shape"/>
            <p:cNvSpPr/>
            <p:nvPr/>
          </p:nvSpPr>
          <p:spPr>
            <a:xfrm>
              <a:off x="32244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7" name="Shape"/>
            <p:cNvSpPr/>
            <p:nvPr/>
          </p:nvSpPr>
          <p:spPr>
            <a:xfrm>
              <a:off x="30726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8" name="Shape"/>
            <p:cNvSpPr/>
            <p:nvPr/>
          </p:nvSpPr>
          <p:spPr>
            <a:xfrm>
              <a:off x="32075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9" name="Shape"/>
            <p:cNvSpPr/>
            <p:nvPr/>
          </p:nvSpPr>
          <p:spPr>
            <a:xfrm>
              <a:off x="30388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0" name="Shape"/>
            <p:cNvSpPr/>
            <p:nvPr/>
          </p:nvSpPr>
          <p:spPr>
            <a:xfrm>
              <a:off x="32413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1" name="Shape"/>
            <p:cNvSpPr/>
            <p:nvPr/>
          </p:nvSpPr>
          <p:spPr>
            <a:xfrm>
              <a:off x="30388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2" name="Shape"/>
            <p:cNvSpPr/>
            <p:nvPr/>
          </p:nvSpPr>
          <p:spPr>
            <a:xfrm>
              <a:off x="33087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3" name="Shape"/>
            <p:cNvSpPr/>
            <p:nvPr/>
          </p:nvSpPr>
          <p:spPr>
            <a:xfrm>
              <a:off x="30894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4" name="Shape"/>
            <p:cNvSpPr/>
            <p:nvPr/>
          </p:nvSpPr>
          <p:spPr>
            <a:xfrm>
              <a:off x="33931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5" name="Shape"/>
            <p:cNvSpPr/>
            <p:nvPr/>
          </p:nvSpPr>
          <p:spPr>
            <a:xfrm>
              <a:off x="31907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6" name="Shape"/>
            <p:cNvSpPr/>
            <p:nvPr/>
          </p:nvSpPr>
          <p:spPr>
            <a:xfrm>
              <a:off x="35281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7" name="Shape"/>
            <p:cNvSpPr/>
            <p:nvPr/>
          </p:nvSpPr>
          <p:spPr>
            <a:xfrm>
              <a:off x="33087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8" name="Shape"/>
            <p:cNvSpPr/>
            <p:nvPr/>
          </p:nvSpPr>
          <p:spPr>
            <a:xfrm>
              <a:off x="36630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9" name="Shape"/>
            <p:cNvSpPr/>
            <p:nvPr/>
          </p:nvSpPr>
          <p:spPr>
            <a:xfrm>
              <a:off x="34774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0" name="Shape"/>
            <p:cNvSpPr/>
            <p:nvPr/>
          </p:nvSpPr>
          <p:spPr>
            <a:xfrm>
              <a:off x="38317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1" name="Shape"/>
            <p:cNvSpPr/>
            <p:nvPr/>
          </p:nvSpPr>
          <p:spPr>
            <a:xfrm>
              <a:off x="36799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2" name="Shape"/>
            <p:cNvSpPr/>
            <p:nvPr/>
          </p:nvSpPr>
          <p:spPr>
            <a:xfrm>
              <a:off x="40173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3" name="Shape"/>
            <p:cNvSpPr/>
            <p:nvPr/>
          </p:nvSpPr>
          <p:spPr>
            <a:xfrm>
              <a:off x="39161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4" name="Shape"/>
            <p:cNvSpPr/>
            <p:nvPr/>
          </p:nvSpPr>
          <p:spPr>
            <a:xfrm>
              <a:off x="41691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5" name="Shape"/>
            <p:cNvSpPr/>
            <p:nvPr/>
          </p:nvSpPr>
          <p:spPr>
            <a:xfrm>
              <a:off x="31907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6" name="Shape"/>
            <p:cNvSpPr/>
            <p:nvPr/>
          </p:nvSpPr>
          <p:spPr>
            <a:xfrm>
              <a:off x="48945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7" name="Shape"/>
            <p:cNvSpPr/>
            <p:nvPr/>
          </p:nvSpPr>
          <p:spPr>
            <a:xfrm>
              <a:off x="49957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8" name="Shape"/>
            <p:cNvSpPr/>
            <p:nvPr/>
          </p:nvSpPr>
          <p:spPr>
            <a:xfrm>
              <a:off x="50632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9" name="Shape"/>
            <p:cNvSpPr/>
            <p:nvPr/>
          </p:nvSpPr>
          <p:spPr>
            <a:xfrm>
              <a:off x="52150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0" name="Shape"/>
            <p:cNvSpPr/>
            <p:nvPr/>
          </p:nvSpPr>
          <p:spPr>
            <a:xfrm>
              <a:off x="52319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1" name="Shape"/>
            <p:cNvSpPr/>
            <p:nvPr/>
          </p:nvSpPr>
          <p:spPr>
            <a:xfrm>
              <a:off x="54175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2" name="Shape"/>
            <p:cNvSpPr/>
            <p:nvPr/>
          </p:nvSpPr>
          <p:spPr>
            <a:xfrm>
              <a:off x="53837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3" name="Shape"/>
            <p:cNvSpPr/>
            <p:nvPr/>
          </p:nvSpPr>
          <p:spPr>
            <a:xfrm>
              <a:off x="55861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4" name="Shape"/>
            <p:cNvSpPr/>
            <p:nvPr/>
          </p:nvSpPr>
          <p:spPr>
            <a:xfrm>
              <a:off x="55018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5" name="Shape"/>
            <p:cNvSpPr/>
            <p:nvPr/>
          </p:nvSpPr>
          <p:spPr>
            <a:xfrm>
              <a:off x="57211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6" name="Shape"/>
            <p:cNvSpPr/>
            <p:nvPr/>
          </p:nvSpPr>
          <p:spPr>
            <a:xfrm>
              <a:off x="56030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7" name="Shape"/>
            <p:cNvSpPr/>
            <p:nvPr/>
          </p:nvSpPr>
          <p:spPr>
            <a:xfrm>
              <a:off x="58223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8" name="Shape"/>
            <p:cNvSpPr/>
            <p:nvPr/>
          </p:nvSpPr>
          <p:spPr>
            <a:xfrm>
              <a:off x="56705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9" name="Shape"/>
            <p:cNvSpPr/>
            <p:nvPr/>
          </p:nvSpPr>
          <p:spPr>
            <a:xfrm>
              <a:off x="58729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0" name="Shape"/>
            <p:cNvSpPr/>
            <p:nvPr/>
          </p:nvSpPr>
          <p:spPr>
            <a:xfrm>
              <a:off x="57042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1" name="Shape"/>
            <p:cNvSpPr/>
            <p:nvPr/>
          </p:nvSpPr>
          <p:spPr>
            <a:xfrm>
              <a:off x="58729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2" name="Shape"/>
            <p:cNvSpPr/>
            <p:nvPr/>
          </p:nvSpPr>
          <p:spPr>
            <a:xfrm>
              <a:off x="56874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3" name="Shape"/>
            <p:cNvSpPr/>
            <p:nvPr/>
          </p:nvSpPr>
          <p:spPr>
            <a:xfrm>
              <a:off x="58392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4" name="Shape"/>
            <p:cNvSpPr/>
            <p:nvPr/>
          </p:nvSpPr>
          <p:spPr>
            <a:xfrm>
              <a:off x="56536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5" name="Shape"/>
            <p:cNvSpPr/>
            <p:nvPr/>
          </p:nvSpPr>
          <p:spPr>
            <a:xfrm>
              <a:off x="57717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6" name="Shape"/>
            <p:cNvSpPr/>
            <p:nvPr/>
          </p:nvSpPr>
          <p:spPr>
            <a:xfrm>
              <a:off x="55693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7" name="Shape"/>
            <p:cNvSpPr/>
            <p:nvPr/>
          </p:nvSpPr>
          <p:spPr>
            <a:xfrm>
              <a:off x="56705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8" name="Shape"/>
            <p:cNvSpPr/>
            <p:nvPr/>
          </p:nvSpPr>
          <p:spPr>
            <a:xfrm>
              <a:off x="54512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9" name="Shape"/>
            <p:cNvSpPr/>
            <p:nvPr/>
          </p:nvSpPr>
          <p:spPr>
            <a:xfrm>
              <a:off x="55187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0" name="Shape"/>
            <p:cNvSpPr/>
            <p:nvPr/>
          </p:nvSpPr>
          <p:spPr>
            <a:xfrm>
              <a:off x="52994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1" name="Shape"/>
            <p:cNvSpPr/>
            <p:nvPr/>
          </p:nvSpPr>
          <p:spPr>
            <a:xfrm>
              <a:off x="53500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2" name="Shape"/>
            <p:cNvSpPr/>
            <p:nvPr/>
          </p:nvSpPr>
          <p:spPr>
            <a:xfrm>
              <a:off x="51307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3" name="Shape"/>
            <p:cNvSpPr/>
            <p:nvPr/>
          </p:nvSpPr>
          <p:spPr>
            <a:xfrm>
              <a:off x="51644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4" name="Shape"/>
            <p:cNvSpPr/>
            <p:nvPr/>
          </p:nvSpPr>
          <p:spPr>
            <a:xfrm>
              <a:off x="49451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5" name="Shape"/>
            <p:cNvSpPr/>
            <p:nvPr/>
          </p:nvSpPr>
          <p:spPr>
            <a:xfrm>
              <a:off x="49451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6" name="Shape"/>
            <p:cNvSpPr/>
            <p:nvPr/>
          </p:nvSpPr>
          <p:spPr>
            <a:xfrm>
              <a:off x="46921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7" name="Shape"/>
            <p:cNvSpPr/>
            <p:nvPr/>
          </p:nvSpPr>
          <p:spPr>
            <a:xfrm>
              <a:off x="42703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09" name="Contest 2016 WINNER"/>
          <p:cNvSpPr/>
          <p:nvPr/>
        </p:nvSpPr>
        <p:spPr>
          <a:xfrm>
            <a:off x="103251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2016</a:t>
            </a:r>
            <a:r>
              <a:rPr dirty="0">
                <a:solidFill>
                  <a:schemeClr val="accent6"/>
                </a:solidFill>
                <a:latin typeface="Montserrat"/>
                <a:ea typeface="Montserrat"/>
                <a:cs typeface="Montserrat"/>
              </a:rPr>
              <a:t> WINNER</a:t>
            </a:r>
          </a:p>
        </p:txBody>
      </p:sp>
      <p:sp>
        <p:nvSpPr>
          <p:cNvPr id="1710" name="Contest 2017…"/>
          <p:cNvSpPr/>
          <p:nvPr/>
        </p:nvSpPr>
        <p:spPr>
          <a:xfrm>
            <a:off x="180086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2017</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711" name="Circle"/>
          <p:cNvSpPr/>
          <p:nvPr/>
        </p:nvSpPr>
        <p:spPr>
          <a:xfrm>
            <a:off x="102108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3" name="Group 2"/>
          <p:cNvGrpSpPr/>
          <p:nvPr/>
        </p:nvGrpSpPr>
        <p:grpSpPr>
          <a:xfrm>
            <a:off x="10709682" y="5273169"/>
            <a:ext cx="3011627" cy="3013939"/>
            <a:chOff x="10709682" y="5273169"/>
            <a:chExt cx="3011627" cy="3013939"/>
          </a:xfrm>
        </p:grpSpPr>
        <p:sp>
          <p:nvSpPr>
            <p:cNvPr id="1712" name="Shape"/>
            <p:cNvSpPr/>
            <p:nvPr/>
          </p:nvSpPr>
          <p:spPr>
            <a:xfrm>
              <a:off x="116375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3" name="Shape"/>
            <p:cNvSpPr/>
            <p:nvPr/>
          </p:nvSpPr>
          <p:spPr>
            <a:xfrm>
              <a:off x="116375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4" name="Shape"/>
            <p:cNvSpPr/>
            <p:nvPr/>
          </p:nvSpPr>
          <p:spPr>
            <a:xfrm>
              <a:off x="114519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5" name="Shape"/>
            <p:cNvSpPr/>
            <p:nvPr/>
          </p:nvSpPr>
          <p:spPr>
            <a:xfrm>
              <a:off x="114182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6" name="Shape"/>
            <p:cNvSpPr/>
            <p:nvPr/>
          </p:nvSpPr>
          <p:spPr>
            <a:xfrm>
              <a:off x="112663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7" name="Shape"/>
            <p:cNvSpPr/>
            <p:nvPr/>
          </p:nvSpPr>
          <p:spPr>
            <a:xfrm>
              <a:off x="112326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8" name="Shape"/>
            <p:cNvSpPr/>
            <p:nvPr/>
          </p:nvSpPr>
          <p:spPr>
            <a:xfrm>
              <a:off x="111314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9" name="Shape"/>
            <p:cNvSpPr/>
            <p:nvPr/>
          </p:nvSpPr>
          <p:spPr>
            <a:xfrm>
              <a:off x="110639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0" name="Shape"/>
            <p:cNvSpPr/>
            <p:nvPr/>
          </p:nvSpPr>
          <p:spPr>
            <a:xfrm>
              <a:off x="110133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1" name="Shape"/>
            <p:cNvSpPr/>
            <p:nvPr/>
          </p:nvSpPr>
          <p:spPr>
            <a:xfrm>
              <a:off x="109121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2" name="Shape"/>
            <p:cNvSpPr/>
            <p:nvPr/>
          </p:nvSpPr>
          <p:spPr>
            <a:xfrm>
              <a:off x="109289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3" name="Shape"/>
            <p:cNvSpPr/>
            <p:nvPr/>
          </p:nvSpPr>
          <p:spPr>
            <a:xfrm>
              <a:off x="108109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4" name="Shape"/>
            <p:cNvSpPr/>
            <p:nvPr/>
          </p:nvSpPr>
          <p:spPr>
            <a:xfrm>
              <a:off x="108952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5" name="Shape"/>
            <p:cNvSpPr/>
            <p:nvPr/>
          </p:nvSpPr>
          <p:spPr>
            <a:xfrm>
              <a:off x="107434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6" name="Shape"/>
            <p:cNvSpPr/>
            <p:nvPr/>
          </p:nvSpPr>
          <p:spPr>
            <a:xfrm>
              <a:off x="108783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7" name="Shape"/>
            <p:cNvSpPr/>
            <p:nvPr/>
          </p:nvSpPr>
          <p:spPr>
            <a:xfrm>
              <a:off x="107096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8" name="Shape"/>
            <p:cNvSpPr/>
            <p:nvPr/>
          </p:nvSpPr>
          <p:spPr>
            <a:xfrm>
              <a:off x="109121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9" name="Shape"/>
            <p:cNvSpPr/>
            <p:nvPr/>
          </p:nvSpPr>
          <p:spPr>
            <a:xfrm>
              <a:off x="107096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0" name="Shape"/>
            <p:cNvSpPr/>
            <p:nvPr/>
          </p:nvSpPr>
          <p:spPr>
            <a:xfrm>
              <a:off x="109795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1" name="Shape"/>
            <p:cNvSpPr/>
            <p:nvPr/>
          </p:nvSpPr>
          <p:spPr>
            <a:xfrm>
              <a:off x="107602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2" name="Shape"/>
            <p:cNvSpPr/>
            <p:nvPr/>
          </p:nvSpPr>
          <p:spPr>
            <a:xfrm>
              <a:off x="110639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3" name="Shape"/>
            <p:cNvSpPr/>
            <p:nvPr/>
          </p:nvSpPr>
          <p:spPr>
            <a:xfrm>
              <a:off x="108615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4" name="Shape"/>
            <p:cNvSpPr/>
            <p:nvPr/>
          </p:nvSpPr>
          <p:spPr>
            <a:xfrm>
              <a:off x="111989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5" name="Shape"/>
            <p:cNvSpPr/>
            <p:nvPr/>
          </p:nvSpPr>
          <p:spPr>
            <a:xfrm>
              <a:off x="109795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6" name="Shape"/>
            <p:cNvSpPr/>
            <p:nvPr/>
          </p:nvSpPr>
          <p:spPr>
            <a:xfrm>
              <a:off x="113338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7" name="Shape"/>
            <p:cNvSpPr/>
            <p:nvPr/>
          </p:nvSpPr>
          <p:spPr>
            <a:xfrm>
              <a:off x="111482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8" name="Shape"/>
            <p:cNvSpPr/>
            <p:nvPr/>
          </p:nvSpPr>
          <p:spPr>
            <a:xfrm>
              <a:off x="115025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9" name="Shape"/>
            <p:cNvSpPr/>
            <p:nvPr/>
          </p:nvSpPr>
          <p:spPr>
            <a:xfrm>
              <a:off x="113507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0" name="Shape"/>
            <p:cNvSpPr/>
            <p:nvPr/>
          </p:nvSpPr>
          <p:spPr>
            <a:xfrm>
              <a:off x="116881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1" name="Shape"/>
            <p:cNvSpPr/>
            <p:nvPr/>
          </p:nvSpPr>
          <p:spPr>
            <a:xfrm>
              <a:off x="115869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2" name="Shape"/>
            <p:cNvSpPr/>
            <p:nvPr/>
          </p:nvSpPr>
          <p:spPr>
            <a:xfrm>
              <a:off x="118399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3" name="Shape"/>
            <p:cNvSpPr/>
            <p:nvPr/>
          </p:nvSpPr>
          <p:spPr>
            <a:xfrm>
              <a:off x="108615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4" name="Shape"/>
            <p:cNvSpPr/>
            <p:nvPr/>
          </p:nvSpPr>
          <p:spPr>
            <a:xfrm>
              <a:off x="125653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5" name="Shape"/>
            <p:cNvSpPr/>
            <p:nvPr/>
          </p:nvSpPr>
          <p:spPr>
            <a:xfrm>
              <a:off x="126665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6" name="Shape"/>
            <p:cNvSpPr/>
            <p:nvPr/>
          </p:nvSpPr>
          <p:spPr>
            <a:xfrm>
              <a:off x="127340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7" name="Shape"/>
            <p:cNvSpPr/>
            <p:nvPr/>
          </p:nvSpPr>
          <p:spPr>
            <a:xfrm>
              <a:off x="128858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8" name="Shape"/>
            <p:cNvSpPr/>
            <p:nvPr/>
          </p:nvSpPr>
          <p:spPr>
            <a:xfrm>
              <a:off x="129027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9" name="Shape"/>
            <p:cNvSpPr/>
            <p:nvPr/>
          </p:nvSpPr>
          <p:spPr>
            <a:xfrm>
              <a:off x="130883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0" name="Shape"/>
            <p:cNvSpPr/>
            <p:nvPr/>
          </p:nvSpPr>
          <p:spPr>
            <a:xfrm>
              <a:off x="130545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1" name="Shape"/>
            <p:cNvSpPr/>
            <p:nvPr/>
          </p:nvSpPr>
          <p:spPr>
            <a:xfrm>
              <a:off x="132569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2" name="Shape"/>
            <p:cNvSpPr/>
            <p:nvPr/>
          </p:nvSpPr>
          <p:spPr>
            <a:xfrm>
              <a:off x="131726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3" name="Shape"/>
            <p:cNvSpPr/>
            <p:nvPr/>
          </p:nvSpPr>
          <p:spPr>
            <a:xfrm>
              <a:off x="133919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4" name="Shape"/>
            <p:cNvSpPr/>
            <p:nvPr/>
          </p:nvSpPr>
          <p:spPr>
            <a:xfrm>
              <a:off x="132738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5" name="Shape"/>
            <p:cNvSpPr/>
            <p:nvPr/>
          </p:nvSpPr>
          <p:spPr>
            <a:xfrm>
              <a:off x="134931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6" name="Shape"/>
            <p:cNvSpPr/>
            <p:nvPr/>
          </p:nvSpPr>
          <p:spPr>
            <a:xfrm>
              <a:off x="133413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7" name="Shape"/>
            <p:cNvSpPr/>
            <p:nvPr/>
          </p:nvSpPr>
          <p:spPr>
            <a:xfrm>
              <a:off x="135437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8" name="Shape"/>
            <p:cNvSpPr/>
            <p:nvPr/>
          </p:nvSpPr>
          <p:spPr>
            <a:xfrm>
              <a:off x="133750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9" name="Shape"/>
            <p:cNvSpPr/>
            <p:nvPr/>
          </p:nvSpPr>
          <p:spPr>
            <a:xfrm>
              <a:off x="135437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0" name="Shape"/>
            <p:cNvSpPr/>
            <p:nvPr/>
          </p:nvSpPr>
          <p:spPr>
            <a:xfrm>
              <a:off x="133582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1" name="Shape"/>
            <p:cNvSpPr/>
            <p:nvPr/>
          </p:nvSpPr>
          <p:spPr>
            <a:xfrm>
              <a:off x="135100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2" name="Shape"/>
            <p:cNvSpPr/>
            <p:nvPr/>
          </p:nvSpPr>
          <p:spPr>
            <a:xfrm>
              <a:off x="133244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3" name="Shape"/>
            <p:cNvSpPr/>
            <p:nvPr/>
          </p:nvSpPr>
          <p:spPr>
            <a:xfrm>
              <a:off x="134425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4" name="Shape"/>
            <p:cNvSpPr/>
            <p:nvPr/>
          </p:nvSpPr>
          <p:spPr>
            <a:xfrm>
              <a:off x="132401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5" name="Shape"/>
            <p:cNvSpPr/>
            <p:nvPr/>
          </p:nvSpPr>
          <p:spPr>
            <a:xfrm>
              <a:off x="133413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6" name="Shape"/>
            <p:cNvSpPr/>
            <p:nvPr/>
          </p:nvSpPr>
          <p:spPr>
            <a:xfrm>
              <a:off x="131220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7" name="Shape"/>
            <p:cNvSpPr/>
            <p:nvPr/>
          </p:nvSpPr>
          <p:spPr>
            <a:xfrm>
              <a:off x="131895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8" name="Shape"/>
            <p:cNvSpPr/>
            <p:nvPr/>
          </p:nvSpPr>
          <p:spPr>
            <a:xfrm>
              <a:off x="129702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9" name="Shape"/>
            <p:cNvSpPr/>
            <p:nvPr/>
          </p:nvSpPr>
          <p:spPr>
            <a:xfrm>
              <a:off x="130208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0" name="Shape"/>
            <p:cNvSpPr/>
            <p:nvPr/>
          </p:nvSpPr>
          <p:spPr>
            <a:xfrm>
              <a:off x="128015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1" name="Shape"/>
            <p:cNvSpPr/>
            <p:nvPr/>
          </p:nvSpPr>
          <p:spPr>
            <a:xfrm>
              <a:off x="128352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2" name="Shape"/>
            <p:cNvSpPr/>
            <p:nvPr/>
          </p:nvSpPr>
          <p:spPr>
            <a:xfrm>
              <a:off x="126159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3" name="Shape"/>
            <p:cNvSpPr/>
            <p:nvPr/>
          </p:nvSpPr>
          <p:spPr>
            <a:xfrm>
              <a:off x="126159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4" name="Shape"/>
            <p:cNvSpPr/>
            <p:nvPr/>
          </p:nvSpPr>
          <p:spPr>
            <a:xfrm>
              <a:off x="123629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5" name="Shape"/>
            <p:cNvSpPr/>
            <p:nvPr/>
          </p:nvSpPr>
          <p:spPr>
            <a:xfrm>
              <a:off x="119411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77" name="Circle"/>
          <p:cNvSpPr/>
          <p:nvPr/>
        </p:nvSpPr>
        <p:spPr>
          <a:xfrm>
            <a:off x="178816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 name="Group 3"/>
          <p:cNvGrpSpPr/>
          <p:nvPr/>
        </p:nvGrpSpPr>
        <p:grpSpPr>
          <a:xfrm>
            <a:off x="18380483" y="5273169"/>
            <a:ext cx="3011626" cy="3013939"/>
            <a:chOff x="18380483" y="5273169"/>
            <a:chExt cx="3011626" cy="3013939"/>
          </a:xfrm>
        </p:grpSpPr>
        <p:sp>
          <p:nvSpPr>
            <p:cNvPr id="1778" name="Shape"/>
            <p:cNvSpPr/>
            <p:nvPr/>
          </p:nvSpPr>
          <p:spPr>
            <a:xfrm>
              <a:off x="193083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9" name="Shape"/>
            <p:cNvSpPr/>
            <p:nvPr/>
          </p:nvSpPr>
          <p:spPr>
            <a:xfrm>
              <a:off x="193083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0" name="Shape"/>
            <p:cNvSpPr/>
            <p:nvPr/>
          </p:nvSpPr>
          <p:spPr>
            <a:xfrm>
              <a:off x="19122747"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1" name="Shape"/>
            <p:cNvSpPr/>
            <p:nvPr/>
          </p:nvSpPr>
          <p:spPr>
            <a:xfrm>
              <a:off x="19089008"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2" name="Shape"/>
            <p:cNvSpPr/>
            <p:nvPr/>
          </p:nvSpPr>
          <p:spPr>
            <a:xfrm>
              <a:off x="18937181"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3" name="Shape"/>
            <p:cNvSpPr/>
            <p:nvPr/>
          </p:nvSpPr>
          <p:spPr>
            <a:xfrm>
              <a:off x="18903442"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4" name="Shape"/>
            <p:cNvSpPr/>
            <p:nvPr/>
          </p:nvSpPr>
          <p:spPr>
            <a:xfrm>
              <a:off x="18802224"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5" name="Shape"/>
            <p:cNvSpPr/>
            <p:nvPr/>
          </p:nvSpPr>
          <p:spPr>
            <a:xfrm>
              <a:off x="18734746"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6" name="Shape"/>
            <p:cNvSpPr/>
            <p:nvPr/>
          </p:nvSpPr>
          <p:spPr>
            <a:xfrm>
              <a:off x="18684137"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7" name="Shape"/>
            <p:cNvSpPr/>
            <p:nvPr/>
          </p:nvSpPr>
          <p:spPr>
            <a:xfrm>
              <a:off x="18582919"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8" name="Shape"/>
            <p:cNvSpPr/>
            <p:nvPr/>
          </p:nvSpPr>
          <p:spPr>
            <a:xfrm>
              <a:off x="18599789"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9" name="Shape"/>
            <p:cNvSpPr/>
            <p:nvPr/>
          </p:nvSpPr>
          <p:spPr>
            <a:xfrm>
              <a:off x="18481701"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0" name="Shape"/>
            <p:cNvSpPr/>
            <p:nvPr/>
          </p:nvSpPr>
          <p:spPr>
            <a:xfrm>
              <a:off x="18566049"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1" name="Shape"/>
            <p:cNvSpPr/>
            <p:nvPr/>
          </p:nvSpPr>
          <p:spPr>
            <a:xfrm>
              <a:off x="18414223"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2" name="Shape"/>
            <p:cNvSpPr/>
            <p:nvPr/>
          </p:nvSpPr>
          <p:spPr>
            <a:xfrm>
              <a:off x="18549180"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3" name="Shape"/>
            <p:cNvSpPr/>
            <p:nvPr/>
          </p:nvSpPr>
          <p:spPr>
            <a:xfrm>
              <a:off x="18380483"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4" name="Shape"/>
            <p:cNvSpPr/>
            <p:nvPr/>
          </p:nvSpPr>
          <p:spPr>
            <a:xfrm>
              <a:off x="18582919"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5" name="Shape"/>
            <p:cNvSpPr/>
            <p:nvPr/>
          </p:nvSpPr>
          <p:spPr>
            <a:xfrm>
              <a:off x="18380484"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6" name="Shape"/>
            <p:cNvSpPr/>
            <p:nvPr/>
          </p:nvSpPr>
          <p:spPr>
            <a:xfrm>
              <a:off x="18650398"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7" name="Shape"/>
            <p:cNvSpPr/>
            <p:nvPr/>
          </p:nvSpPr>
          <p:spPr>
            <a:xfrm>
              <a:off x="18431092"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8" name="Shape"/>
            <p:cNvSpPr/>
            <p:nvPr/>
          </p:nvSpPr>
          <p:spPr>
            <a:xfrm>
              <a:off x="18734746"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9" name="Shape"/>
            <p:cNvSpPr/>
            <p:nvPr/>
          </p:nvSpPr>
          <p:spPr>
            <a:xfrm>
              <a:off x="18532310"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0" name="Shape"/>
            <p:cNvSpPr/>
            <p:nvPr/>
          </p:nvSpPr>
          <p:spPr>
            <a:xfrm>
              <a:off x="18869702"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1" name="Shape"/>
            <p:cNvSpPr/>
            <p:nvPr/>
          </p:nvSpPr>
          <p:spPr>
            <a:xfrm>
              <a:off x="1865039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2" name="Shape"/>
            <p:cNvSpPr/>
            <p:nvPr/>
          </p:nvSpPr>
          <p:spPr>
            <a:xfrm>
              <a:off x="19004659"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3" name="Shape"/>
            <p:cNvSpPr/>
            <p:nvPr/>
          </p:nvSpPr>
          <p:spPr>
            <a:xfrm>
              <a:off x="18819094"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4" name="Shape"/>
            <p:cNvSpPr/>
            <p:nvPr/>
          </p:nvSpPr>
          <p:spPr>
            <a:xfrm>
              <a:off x="191733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5" name="Shape"/>
            <p:cNvSpPr/>
            <p:nvPr/>
          </p:nvSpPr>
          <p:spPr>
            <a:xfrm>
              <a:off x="19021529"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6" name="Shape"/>
            <p:cNvSpPr/>
            <p:nvPr/>
          </p:nvSpPr>
          <p:spPr>
            <a:xfrm>
              <a:off x="193589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7" name="Shape"/>
            <p:cNvSpPr/>
            <p:nvPr/>
          </p:nvSpPr>
          <p:spPr>
            <a:xfrm>
              <a:off x="192577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8" name="Shape"/>
            <p:cNvSpPr/>
            <p:nvPr/>
          </p:nvSpPr>
          <p:spPr>
            <a:xfrm>
              <a:off x="195107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9" name="Shape"/>
            <p:cNvSpPr/>
            <p:nvPr/>
          </p:nvSpPr>
          <p:spPr>
            <a:xfrm>
              <a:off x="18532310"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0" name="Shape"/>
            <p:cNvSpPr/>
            <p:nvPr/>
          </p:nvSpPr>
          <p:spPr>
            <a:xfrm>
              <a:off x="20236144"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1" name="Shape"/>
            <p:cNvSpPr/>
            <p:nvPr/>
          </p:nvSpPr>
          <p:spPr>
            <a:xfrm>
              <a:off x="20337360"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2" name="Shape"/>
            <p:cNvSpPr/>
            <p:nvPr/>
          </p:nvSpPr>
          <p:spPr>
            <a:xfrm>
              <a:off x="20404840"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3" name="Shape"/>
            <p:cNvSpPr/>
            <p:nvPr/>
          </p:nvSpPr>
          <p:spPr>
            <a:xfrm>
              <a:off x="20556665"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4" name="Shape"/>
            <p:cNvSpPr/>
            <p:nvPr/>
          </p:nvSpPr>
          <p:spPr>
            <a:xfrm>
              <a:off x="20573535"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5" name="Shape"/>
            <p:cNvSpPr/>
            <p:nvPr/>
          </p:nvSpPr>
          <p:spPr>
            <a:xfrm>
              <a:off x="207591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6" name="Shape"/>
            <p:cNvSpPr/>
            <p:nvPr/>
          </p:nvSpPr>
          <p:spPr>
            <a:xfrm>
              <a:off x="207253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7" name="Shape"/>
            <p:cNvSpPr/>
            <p:nvPr/>
          </p:nvSpPr>
          <p:spPr>
            <a:xfrm>
              <a:off x="209277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8" name="Shape"/>
            <p:cNvSpPr/>
            <p:nvPr/>
          </p:nvSpPr>
          <p:spPr>
            <a:xfrm>
              <a:off x="208434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9" name="Shape"/>
            <p:cNvSpPr/>
            <p:nvPr/>
          </p:nvSpPr>
          <p:spPr>
            <a:xfrm>
              <a:off x="210627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0" name="Shape"/>
            <p:cNvSpPr/>
            <p:nvPr/>
          </p:nvSpPr>
          <p:spPr>
            <a:xfrm>
              <a:off x="209446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1" name="Shape"/>
            <p:cNvSpPr/>
            <p:nvPr/>
          </p:nvSpPr>
          <p:spPr>
            <a:xfrm>
              <a:off x="211639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2" name="Shape"/>
            <p:cNvSpPr/>
            <p:nvPr/>
          </p:nvSpPr>
          <p:spPr>
            <a:xfrm>
              <a:off x="210121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3" name="Shape"/>
            <p:cNvSpPr/>
            <p:nvPr/>
          </p:nvSpPr>
          <p:spPr>
            <a:xfrm>
              <a:off x="212145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4" name="Shape"/>
            <p:cNvSpPr/>
            <p:nvPr/>
          </p:nvSpPr>
          <p:spPr>
            <a:xfrm>
              <a:off x="210458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5" name="Shape"/>
            <p:cNvSpPr/>
            <p:nvPr/>
          </p:nvSpPr>
          <p:spPr>
            <a:xfrm>
              <a:off x="212145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6" name="Shape"/>
            <p:cNvSpPr/>
            <p:nvPr/>
          </p:nvSpPr>
          <p:spPr>
            <a:xfrm>
              <a:off x="210290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7" name="Shape"/>
            <p:cNvSpPr/>
            <p:nvPr/>
          </p:nvSpPr>
          <p:spPr>
            <a:xfrm>
              <a:off x="211808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8" name="Shape"/>
            <p:cNvSpPr/>
            <p:nvPr/>
          </p:nvSpPr>
          <p:spPr>
            <a:xfrm>
              <a:off x="209952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9" name="Shape"/>
            <p:cNvSpPr/>
            <p:nvPr/>
          </p:nvSpPr>
          <p:spPr>
            <a:xfrm>
              <a:off x="211133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0" name="Shape"/>
            <p:cNvSpPr/>
            <p:nvPr/>
          </p:nvSpPr>
          <p:spPr>
            <a:xfrm>
              <a:off x="209109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1" name="Shape"/>
            <p:cNvSpPr/>
            <p:nvPr/>
          </p:nvSpPr>
          <p:spPr>
            <a:xfrm>
              <a:off x="210121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2" name="Shape"/>
            <p:cNvSpPr/>
            <p:nvPr/>
          </p:nvSpPr>
          <p:spPr>
            <a:xfrm>
              <a:off x="207928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3" name="Shape"/>
            <p:cNvSpPr/>
            <p:nvPr/>
          </p:nvSpPr>
          <p:spPr>
            <a:xfrm>
              <a:off x="208603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4" name="Shape"/>
            <p:cNvSpPr/>
            <p:nvPr/>
          </p:nvSpPr>
          <p:spPr>
            <a:xfrm>
              <a:off x="206410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5" name="Shape"/>
            <p:cNvSpPr/>
            <p:nvPr/>
          </p:nvSpPr>
          <p:spPr>
            <a:xfrm>
              <a:off x="206916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6" name="Shape"/>
            <p:cNvSpPr/>
            <p:nvPr/>
          </p:nvSpPr>
          <p:spPr>
            <a:xfrm>
              <a:off x="20472317"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7" name="Shape"/>
            <p:cNvSpPr/>
            <p:nvPr/>
          </p:nvSpPr>
          <p:spPr>
            <a:xfrm>
              <a:off x="20506056"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8" name="Shape"/>
            <p:cNvSpPr/>
            <p:nvPr/>
          </p:nvSpPr>
          <p:spPr>
            <a:xfrm>
              <a:off x="20286751"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9" name="Shape"/>
            <p:cNvSpPr/>
            <p:nvPr/>
          </p:nvSpPr>
          <p:spPr>
            <a:xfrm>
              <a:off x="20286751"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0" name="Shape"/>
            <p:cNvSpPr/>
            <p:nvPr/>
          </p:nvSpPr>
          <p:spPr>
            <a:xfrm>
              <a:off x="20033708"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1" name="Shape"/>
            <p:cNvSpPr/>
            <p:nvPr/>
          </p:nvSpPr>
          <p:spPr>
            <a:xfrm>
              <a:off x="196119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843" name="1"/>
          <p:cNvSpPr/>
          <p:nvPr/>
        </p:nvSpPr>
        <p:spPr>
          <a:xfrm>
            <a:off x="38735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1844" name="2"/>
          <p:cNvSpPr/>
          <p:nvPr/>
        </p:nvSpPr>
        <p:spPr>
          <a:xfrm>
            <a:off x="115570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1845" name="3"/>
          <p:cNvSpPr/>
          <p:nvPr/>
        </p:nvSpPr>
        <p:spPr>
          <a:xfrm>
            <a:off x="192405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1846" name="Our Award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Awards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
        <p:nvSpPr>
          <p:cNvPr id="9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91" name="Shape"/>
          <p:cNvSpPr/>
          <p:nvPr/>
        </p:nvSpPr>
        <p:spPr>
          <a:xfrm>
            <a:off x="1612521" y="2853689"/>
            <a:ext cx="8775701" cy="8686801"/>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 name="Nam quam nunc, blandit vel, luctus pulvinar, hendrerit id, lorem. Maecenas nec odio et ante tincidunt tempus. Donec vitae sapien ut libero venenatis faucibus."/>
          <p:cNvSpPr/>
          <p:nvPr/>
        </p:nvSpPr>
        <p:spPr>
          <a:xfrm>
            <a:off x="12588896" y="6686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3" name="The economy"/>
          <p:cNvSpPr/>
          <p:nvPr/>
        </p:nvSpPr>
        <p:spPr>
          <a:xfrm>
            <a:off x="19988924" y="5787251"/>
            <a:ext cx="311623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The economy</a:t>
            </a:r>
          </a:p>
        </p:txBody>
      </p:sp>
      <p:sp>
        <p:nvSpPr>
          <p:cNvPr id="94" name="Nam quam nunc, blandit vel, luctus pulvinar, hendrerit id, lorem. Maecenas nec odio et ante tincidunt tempus. Donec vitae sapien ut libero venenatis faucibus."/>
          <p:cNvSpPr/>
          <p:nvPr/>
        </p:nvSpPr>
        <p:spPr>
          <a:xfrm>
            <a:off x="12588896" y="9582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5" name="Funding sources"/>
          <p:cNvSpPr/>
          <p:nvPr/>
        </p:nvSpPr>
        <p:spPr>
          <a:xfrm>
            <a:off x="19327820" y="8682851"/>
            <a:ext cx="37773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Funding sources</a:t>
            </a:r>
          </a:p>
        </p:txBody>
      </p:sp>
      <p:sp>
        <p:nvSpPr>
          <p:cNvPr id="96" name="Opportunities"/>
          <p:cNvSpPr/>
          <p:nvPr/>
        </p:nvSpPr>
        <p:spPr>
          <a:xfrm>
            <a:off x="15748000" y="3481685"/>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Opportunities</a:t>
            </a:r>
          </a:p>
        </p:txBody>
      </p:sp>
      <p:sp>
        <p:nvSpPr>
          <p:cNvPr id="97" name="Line"/>
          <p:cNvSpPr/>
          <p:nvPr/>
        </p:nvSpPr>
        <p:spPr>
          <a:xfrm>
            <a:off x="21856700" y="4959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B5BF0A0-5552-684D-A13F-B99034DF9375}"/>
              </a:ext>
            </a:extLst>
          </p:cNvPr>
          <p:cNvSpPr>
            <a:spLocks noGrp="1"/>
          </p:cNvSpPr>
          <p:nvPr>
            <p:ph type="pic" sz="quarter" idx="10"/>
          </p:nvPr>
        </p:nvSpPr>
        <p:spPr/>
      </p:sp>
      <p:sp>
        <p:nvSpPr>
          <p:cNvPr id="184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80</a:t>
            </a:fld>
            <a:endParaRPr/>
          </a:p>
        </p:txBody>
      </p:sp>
      <p:sp>
        <p:nvSpPr>
          <p:cNvPr id="1850" name="Rectangle"/>
          <p:cNvSpPr/>
          <p:nvPr/>
        </p:nvSpPr>
        <p:spPr>
          <a:xfrm>
            <a:off x="22361283" y="21620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1" name="11"/>
          <p:cNvSpPr/>
          <p:nvPr/>
        </p:nvSpPr>
        <p:spPr>
          <a:xfrm>
            <a:off x="22917068" y="2462947"/>
            <a:ext cx="859857" cy="8929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gn="ctr"/>
            <a:r>
              <a:rPr dirty="0">
                <a:solidFill>
                  <a:schemeClr val="bg1"/>
                </a:solidFill>
                <a:latin typeface="Montserrat"/>
                <a:ea typeface="Montserrat"/>
                <a:cs typeface="Montserrat"/>
              </a:rPr>
              <a:t>11</a:t>
            </a:r>
          </a:p>
        </p:txBody>
      </p:sp>
      <p:sp>
        <p:nvSpPr>
          <p:cNvPr id="1852" name="Oct/16"/>
          <p:cNvSpPr/>
          <p:nvPr/>
        </p:nvSpPr>
        <p:spPr>
          <a:xfrm>
            <a:off x="22658003" y="3826817"/>
            <a:ext cx="143762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Oct/16</a:t>
            </a:r>
          </a:p>
        </p:txBody>
      </p:sp>
      <p:sp>
        <p:nvSpPr>
          <p:cNvPr id="1853" name="Line"/>
          <p:cNvSpPr/>
          <p:nvPr/>
        </p:nvSpPr>
        <p:spPr>
          <a:xfrm>
            <a:off x="23114630" y="3474721"/>
            <a:ext cx="492511"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854" name="Write Your Headline Here"/>
          <p:cNvSpPr/>
          <p:nvPr/>
        </p:nvSpPr>
        <p:spPr>
          <a:xfrm>
            <a:off x="16686361" y="6556572"/>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855" name="Client:"/>
          <p:cNvSpPr/>
          <p:nvPr/>
        </p:nvSpPr>
        <p:spPr>
          <a:xfrm>
            <a:off x="21891470" y="9343941"/>
            <a:ext cx="1455527" cy="65421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856" name="Andromeda Company"/>
          <p:cNvSpPr/>
          <p:nvPr/>
        </p:nvSpPr>
        <p:spPr>
          <a:xfrm>
            <a:off x="19589558" y="10081010"/>
            <a:ext cx="3757439"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Andromeda Company</a:t>
            </a:r>
          </a:p>
        </p:txBody>
      </p:sp>
      <p:sp>
        <p:nvSpPr>
          <p:cNvPr id="1857" name="Line"/>
          <p:cNvSpPr/>
          <p:nvPr/>
        </p:nvSpPr>
        <p:spPr>
          <a:xfrm>
            <a:off x="22098000" y="878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8"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85A036-B3F6-6F45-9D4E-D392EA894895}"/>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565C5ED-33A4-5049-864A-B5526EA46419}"/>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9EA8E16-4E79-6548-B9EE-F17251139CF1}"/>
              </a:ext>
            </a:extLst>
          </p:cNvPr>
          <p:cNvSpPr>
            <a:spLocks noGrp="1"/>
          </p:cNvSpPr>
          <p:nvPr>
            <p:ph type="pic" sz="quarter" idx="12"/>
          </p:nvPr>
        </p:nvSpPr>
        <p:spPr/>
      </p:sp>
      <p:sp>
        <p:nvSpPr>
          <p:cNvPr id="1860"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81</a:t>
            </a:fld>
            <a:endParaRPr/>
          </a:p>
        </p:txBody>
      </p:sp>
      <p:sp>
        <p:nvSpPr>
          <p:cNvPr id="1864" name="Synergy"/>
          <p:cNvSpPr/>
          <p:nvPr/>
        </p:nvSpPr>
        <p:spPr>
          <a:xfrm>
            <a:off x="10922265" y="10443518"/>
            <a:ext cx="14113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865" name="Nam quam nunc, blandit vel, luctus pulvinar, hendrerit id, lorem."/>
          <p:cNvSpPr/>
          <p:nvPr/>
        </p:nvSpPr>
        <p:spPr>
          <a:xfrm>
            <a:off x="99472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66" name="Client:"/>
          <p:cNvSpPr/>
          <p:nvPr/>
        </p:nvSpPr>
        <p:spPr>
          <a:xfrm>
            <a:off x="93825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67" name="Date:"/>
          <p:cNvSpPr/>
          <p:nvPr/>
        </p:nvSpPr>
        <p:spPr>
          <a:xfrm>
            <a:off x="125702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68" name="8/7/16"/>
          <p:cNvSpPr/>
          <p:nvPr/>
        </p:nvSpPr>
        <p:spPr>
          <a:xfrm>
            <a:off x="13918266"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69" name="Cosmo"/>
          <p:cNvSpPr/>
          <p:nvPr/>
        </p:nvSpPr>
        <p:spPr>
          <a:xfrm>
            <a:off x="18354002" y="10456218"/>
            <a:ext cx="121859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Cosmo</a:t>
            </a:r>
          </a:p>
        </p:txBody>
      </p:sp>
      <p:sp>
        <p:nvSpPr>
          <p:cNvPr id="1870" name="Nam quam nunc, blandit vel, luctus pulvinar, hendrerit id, lorem."/>
          <p:cNvSpPr/>
          <p:nvPr/>
        </p:nvSpPr>
        <p:spPr>
          <a:xfrm>
            <a:off x="171862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1" name="Client:"/>
          <p:cNvSpPr/>
          <p:nvPr/>
        </p:nvSpPr>
        <p:spPr>
          <a:xfrm>
            <a:off x="167993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2" name="Date:"/>
          <p:cNvSpPr/>
          <p:nvPr/>
        </p:nvSpPr>
        <p:spPr>
          <a:xfrm>
            <a:off x="198092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3" name="8/7/16"/>
          <p:cNvSpPr/>
          <p:nvPr/>
        </p:nvSpPr>
        <p:spPr>
          <a:xfrm>
            <a:off x="21157266"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4" name="Aqua"/>
          <p:cNvSpPr/>
          <p:nvPr/>
        </p:nvSpPr>
        <p:spPr>
          <a:xfrm>
            <a:off x="3840377" y="10443518"/>
            <a:ext cx="91132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875" name="Nam quam nunc, blandit vel, luctus pulvinar, hendrerit id, lorem."/>
          <p:cNvSpPr/>
          <p:nvPr/>
        </p:nvSpPr>
        <p:spPr>
          <a:xfrm>
            <a:off x="26193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6" name="Client:"/>
          <p:cNvSpPr/>
          <p:nvPr/>
        </p:nvSpPr>
        <p:spPr>
          <a:xfrm>
            <a:off x="21943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7" name="Date:"/>
          <p:cNvSpPr/>
          <p:nvPr/>
        </p:nvSpPr>
        <p:spPr>
          <a:xfrm>
            <a:off x="51153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8" name="8/7/16"/>
          <p:cNvSpPr/>
          <p:nvPr/>
        </p:nvSpPr>
        <p:spPr>
          <a:xfrm>
            <a:off x="6463367"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9"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3AC9075-2F9F-174C-AFF2-E9A96F47609D}"/>
              </a:ext>
            </a:extLst>
          </p:cNvPr>
          <p:cNvSpPr>
            <a:spLocks noGrp="1"/>
          </p:cNvSpPr>
          <p:nvPr>
            <p:ph type="pic" sz="quarter" idx="11"/>
          </p:nvPr>
        </p:nvSpPr>
        <p:spPr/>
      </p:sp>
      <p:sp>
        <p:nvSpPr>
          <p:cNvPr id="2" name="Picture Placeholder 1">
            <a:extLst>
              <a:ext uri="{FF2B5EF4-FFF2-40B4-BE49-F238E27FC236}">
                <a16:creationId xmlns:a16="http://schemas.microsoft.com/office/drawing/2014/main" id="{D1D54474-A62B-0442-AB45-2E87592F4EA8}"/>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1CB01F63-1A5B-F04C-83C4-65C6B411CF9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4D741E0-9C18-1B4F-8657-66576FE7D465}"/>
              </a:ext>
            </a:extLst>
          </p:cNvPr>
          <p:cNvSpPr>
            <a:spLocks noGrp="1"/>
          </p:cNvSpPr>
          <p:nvPr>
            <p:ph type="pic" sz="quarter" idx="13"/>
          </p:nvPr>
        </p:nvSpPr>
        <p:spPr/>
      </p:sp>
      <p:sp>
        <p:nvSpPr>
          <p:cNvPr id="188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82</a:t>
            </a:fld>
            <a:endParaRPr/>
          </a:p>
        </p:txBody>
      </p:sp>
      <p:sp>
        <p:nvSpPr>
          <p:cNvPr id="1886" name="Invest Media Inc."/>
          <p:cNvSpPr/>
          <p:nvPr/>
        </p:nvSpPr>
        <p:spPr>
          <a:xfrm>
            <a:off x="750954" y="11046210"/>
            <a:ext cx="2908135"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Invest Media Inc.</a:t>
            </a:r>
          </a:p>
        </p:txBody>
      </p:sp>
      <p:sp>
        <p:nvSpPr>
          <p:cNvPr id="1887" name="Client:"/>
          <p:cNvSpPr/>
          <p:nvPr/>
        </p:nvSpPr>
        <p:spPr>
          <a:xfrm>
            <a:off x="746507" y="10448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88" name="Cyberdyne Systems Inc."/>
          <p:cNvSpPr/>
          <p:nvPr/>
        </p:nvSpPr>
        <p:spPr>
          <a:xfrm>
            <a:off x="6554854" y="3032510"/>
            <a:ext cx="4169373"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Cyberdyne Systems Inc.</a:t>
            </a:r>
          </a:p>
        </p:txBody>
      </p:sp>
      <p:sp>
        <p:nvSpPr>
          <p:cNvPr id="1889" name="Client:"/>
          <p:cNvSpPr/>
          <p:nvPr/>
        </p:nvSpPr>
        <p:spPr>
          <a:xfrm>
            <a:off x="65504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0" name="Krafter GmBh"/>
          <p:cNvSpPr/>
          <p:nvPr/>
        </p:nvSpPr>
        <p:spPr>
          <a:xfrm>
            <a:off x="18264254" y="11020810"/>
            <a:ext cx="2351718"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Krafter GmBh</a:t>
            </a:r>
          </a:p>
        </p:txBody>
      </p:sp>
      <p:sp>
        <p:nvSpPr>
          <p:cNvPr id="1891" name="Client:"/>
          <p:cNvSpPr/>
          <p:nvPr/>
        </p:nvSpPr>
        <p:spPr>
          <a:xfrm>
            <a:off x="18259807" y="104227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2" name="Galaxy LLC"/>
          <p:cNvSpPr/>
          <p:nvPr/>
        </p:nvSpPr>
        <p:spPr>
          <a:xfrm>
            <a:off x="12371454" y="11020810"/>
            <a:ext cx="2010015"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Galaxy LLC</a:t>
            </a:r>
          </a:p>
        </p:txBody>
      </p:sp>
      <p:sp>
        <p:nvSpPr>
          <p:cNvPr id="1893" name="Client:"/>
          <p:cNvSpPr/>
          <p:nvPr/>
        </p:nvSpPr>
        <p:spPr>
          <a:xfrm>
            <a:off x="12367007" y="104227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4"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964BE2-398A-F344-8E3B-85CB66D7E15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D7DC20A-12A6-0F43-BF19-E70BACC2983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A953387C-8F87-D247-B605-0057CFA1F35D}"/>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EA8CF0B7-A73F-B64E-8EE9-EA1E5A07FE18}"/>
              </a:ext>
            </a:extLst>
          </p:cNvPr>
          <p:cNvSpPr>
            <a:spLocks noGrp="1"/>
          </p:cNvSpPr>
          <p:nvPr>
            <p:ph type="pic" sz="quarter" idx="13"/>
          </p:nvPr>
        </p:nvSpPr>
        <p:spPr/>
      </p:sp>
      <p:sp>
        <p:nvSpPr>
          <p:cNvPr id="1896"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83</a:t>
            </a:fld>
            <a:endParaRPr/>
          </a:p>
        </p:txBody>
      </p:sp>
      <p:sp>
        <p:nvSpPr>
          <p:cNvPr id="1901" name="Nomo"/>
          <p:cNvSpPr/>
          <p:nvPr/>
        </p:nvSpPr>
        <p:spPr>
          <a:xfrm>
            <a:off x="6542154" y="3090218"/>
            <a:ext cx="102623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Nomo</a:t>
            </a:r>
          </a:p>
        </p:txBody>
      </p:sp>
      <p:sp>
        <p:nvSpPr>
          <p:cNvPr id="1902" name="Nam quam nunc, blandit vel, luctus pulvinar, hendrerit id, lorem. vitae sapien ut libero venenatis faucibus."/>
          <p:cNvSpPr/>
          <p:nvPr/>
        </p:nvSpPr>
        <p:spPr>
          <a:xfrm>
            <a:off x="6543696" y="44894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3" name="Description:"/>
          <p:cNvSpPr/>
          <p:nvPr/>
        </p:nvSpPr>
        <p:spPr>
          <a:xfrm>
            <a:off x="6537707" y="36536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4" name="Client:"/>
          <p:cNvSpPr/>
          <p:nvPr/>
        </p:nvSpPr>
        <p:spPr>
          <a:xfrm>
            <a:off x="65377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5" name="Kuro"/>
          <p:cNvSpPr/>
          <p:nvPr/>
        </p:nvSpPr>
        <p:spPr>
          <a:xfrm>
            <a:off x="18797654" y="3090218"/>
            <a:ext cx="81264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Kuro</a:t>
            </a:r>
          </a:p>
        </p:txBody>
      </p:sp>
      <p:sp>
        <p:nvSpPr>
          <p:cNvPr id="1906" name="Nam quam nunc, blandit vel, luctus pulvinar, hendrerit id, lorem. vitae sapien ut libero venenatis faucibus."/>
          <p:cNvSpPr/>
          <p:nvPr/>
        </p:nvSpPr>
        <p:spPr>
          <a:xfrm>
            <a:off x="18799196" y="44894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7" name="Description:"/>
          <p:cNvSpPr/>
          <p:nvPr/>
        </p:nvSpPr>
        <p:spPr>
          <a:xfrm>
            <a:off x="18793207" y="36536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8" name="Client:"/>
          <p:cNvSpPr/>
          <p:nvPr/>
        </p:nvSpPr>
        <p:spPr>
          <a:xfrm>
            <a:off x="187932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9" name="Aqua"/>
          <p:cNvSpPr/>
          <p:nvPr/>
        </p:nvSpPr>
        <p:spPr>
          <a:xfrm>
            <a:off x="4691277" y="8436918"/>
            <a:ext cx="91132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910" name="Nam quam nunc, blandit vel, luctus pulvinar, hendrerit id, lorem. vitae sapien ut libero venenatis faucibus."/>
          <p:cNvSpPr/>
          <p:nvPr/>
        </p:nvSpPr>
        <p:spPr>
          <a:xfrm>
            <a:off x="422296" y="98361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1" name="Description:"/>
          <p:cNvSpPr/>
          <p:nvPr/>
        </p:nvSpPr>
        <p:spPr>
          <a:xfrm>
            <a:off x="2824271" y="90003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2" name="Client:"/>
          <p:cNvSpPr/>
          <p:nvPr/>
        </p:nvSpPr>
        <p:spPr>
          <a:xfrm>
            <a:off x="4139720" y="7781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3" name="Synergy"/>
          <p:cNvSpPr/>
          <p:nvPr/>
        </p:nvSpPr>
        <p:spPr>
          <a:xfrm>
            <a:off x="16446764" y="8436918"/>
            <a:ext cx="14113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914" name="Nam quam nunc, blandit vel, luctus pulvinar, hendrerit id, lorem. vitae sapien ut libero venenatis faucibus."/>
          <p:cNvSpPr/>
          <p:nvPr/>
        </p:nvSpPr>
        <p:spPr>
          <a:xfrm>
            <a:off x="12677796" y="98361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5" name="Description:"/>
          <p:cNvSpPr/>
          <p:nvPr/>
        </p:nvSpPr>
        <p:spPr>
          <a:xfrm>
            <a:off x="15079771" y="90003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6" name="Client:"/>
          <p:cNvSpPr/>
          <p:nvPr/>
        </p:nvSpPr>
        <p:spPr>
          <a:xfrm>
            <a:off x="16395220" y="7781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7"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A354FA5-A676-8E44-AA1E-217A3E58B8F0}"/>
              </a:ext>
            </a:extLst>
          </p:cNvPr>
          <p:cNvSpPr>
            <a:spLocks noGrp="1"/>
          </p:cNvSpPr>
          <p:nvPr>
            <p:ph type="pic" sz="quarter" idx="10"/>
          </p:nvPr>
        </p:nvSpPr>
        <p:spPr/>
      </p:sp>
      <p:sp>
        <p:nvSpPr>
          <p:cNvPr id="1919"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84</a:t>
            </a:fld>
            <a:endParaRPr/>
          </a:p>
        </p:txBody>
      </p:sp>
      <p:sp>
        <p:nvSpPr>
          <p:cNvPr id="1921" name="Rectangle"/>
          <p:cNvSpPr/>
          <p:nvPr/>
        </p:nvSpPr>
        <p:spPr>
          <a:xfrm>
            <a:off x="12340983" y="20731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2" name="12"/>
          <p:cNvSpPr/>
          <p:nvPr/>
        </p:nvSpPr>
        <p:spPr>
          <a:xfrm>
            <a:off x="12879003" y="2340312"/>
            <a:ext cx="90730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a:t>
            </a:r>
          </a:p>
        </p:txBody>
      </p:sp>
      <p:sp>
        <p:nvSpPr>
          <p:cNvPr id="1923" name="Sep/17"/>
          <p:cNvSpPr/>
          <p:nvPr/>
        </p:nvSpPr>
        <p:spPr>
          <a:xfrm>
            <a:off x="12637703" y="3737917"/>
            <a:ext cx="146717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Sep/17</a:t>
            </a:r>
          </a:p>
        </p:txBody>
      </p:sp>
      <p:sp>
        <p:nvSpPr>
          <p:cNvPr id="1924" name="Line"/>
          <p:cNvSpPr/>
          <p:nvPr/>
        </p:nvSpPr>
        <p:spPr>
          <a:xfrm>
            <a:off x="13094331" y="3467101"/>
            <a:ext cx="438790"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25" name="Write Your Headline Here"/>
          <p:cNvSpPr/>
          <p:nvPr/>
        </p:nvSpPr>
        <p:spPr>
          <a:xfrm>
            <a:off x="16357599" y="36607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26" name="Client:"/>
          <p:cNvSpPr/>
          <p:nvPr/>
        </p:nvSpPr>
        <p:spPr>
          <a:xfrm>
            <a:off x="21633073" y="6631221"/>
            <a:ext cx="1455527" cy="65421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27" name="Andromeda Company"/>
          <p:cNvSpPr/>
          <p:nvPr/>
        </p:nvSpPr>
        <p:spPr>
          <a:xfrm>
            <a:off x="19353603" y="748695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28" name="Work Description:"/>
          <p:cNvSpPr/>
          <p:nvPr/>
        </p:nvSpPr>
        <p:spPr>
          <a:xfrm>
            <a:off x="19001021" y="812338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29" name="Nullam dictum felis eu pede mollis pretium. Integer tincidunt. Cras dapibus. Vivamus elementum semper nisi. Aenean vulputate eleifend tellus."/>
          <p:cNvSpPr/>
          <p:nvPr/>
        </p:nvSpPr>
        <p:spPr>
          <a:xfrm>
            <a:off x="15544800" y="916813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30"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1"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4B5560-C11E-CE46-8479-C357D3F326E5}"/>
              </a:ext>
            </a:extLst>
          </p:cNvPr>
          <p:cNvSpPr>
            <a:spLocks noGrp="1"/>
          </p:cNvSpPr>
          <p:nvPr>
            <p:ph type="pic" sz="quarter" idx="10"/>
          </p:nvPr>
        </p:nvSpPr>
        <p:spPr/>
      </p:sp>
      <p:sp>
        <p:nvSpPr>
          <p:cNvPr id="1934"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85</a:t>
            </a:fld>
            <a:endParaRPr/>
          </a:p>
        </p:txBody>
      </p:sp>
      <p:sp>
        <p:nvSpPr>
          <p:cNvPr id="1936" name="Write Your Headline Here"/>
          <p:cNvSpPr/>
          <p:nvPr/>
        </p:nvSpPr>
        <p:spPr>
          <a:xfrm>
            <a:off x="773261" y="35464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37" name="Client:"/>
          <p:cNvSpPr/>
          <p:nvPr/>
        </p:nvSpPr>
        <p:spPr>
          <a:xfrm>
            <a:off x="763654" y="64165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38" name="Andromeda Company"/>
          <p:cNvSpPr/>
          <p:nvPr/>
        </p:nvSpPr>
        <p:spPr>
          <a:xfrm>
            <a:off x="771907" y="733201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39" name="Work Description:"/>
          <p:cNvSpPr/>
          <p:nvPr/>
        </p:nvSpPr>
        <p:spPr>
          <a:xfrm>
            <a:off x="768277" y="79278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40"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1941" name="Line"/>
          <p:cNvSpPr/>
          <p:nvPr/>
        </p:nvSpPr>
        <p:spPr>
          <a:xfrm>
            <a:off x="868680" y="57721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2"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00CE22-F363-7C45-92FA-32A092855A53}"/>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E68A0A0-390A-A145-9183-B49DCBA428E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67EB2E0-7191-7C4D-9803-F6DFEACBF368}"/>
              </a:ext>
            </a:extLst>
          </p:cNvPr>
          <p:cNvSpPr>
            <a:spLocks noGrp="1"/>
          </p:cNvSpPr>
          <p:nvPr>
            <p:ph type="pic" sz="quarter" idx="12"/>
          </p:nvPr>
        </p:nvSpPr>
        <p:spPr/>
      </p:sp>
      <p:sp>
        <p:nvSpPr>
          <p:cNvPr id="1944"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86</a:t>
            </a:fld>
            <a:endParaRPr/>
          </a:p>
        </p:txBody>
      </p:sp>
      <p:sp>
        <p:nvSpPr>
          <p:cNvPr id="1948" name="Write Your Headline Here"/>
          <p:cNvSpPr/>
          <p:nvPr/>
        </p:nvSpPr>
        <p:spPr>
          <a:xfrm>
            <a:off x="16572061" y="36607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49" name="Client:"/>
          <p:cNvSpPr/>
          <p:nvPr/>
        </p:nvSpPr>
        <p:spPr>
          <a:xfrm>
            <a:off x="21818400" y="65308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50" name="Andromeda Company"/>
          <p:cNvSpPr/>
          <p:nvPr/>
        </p:nvSpPr>
        <p:spPr>
          <a:xfrm>
            <a:off x="19535800" y="734471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51" name="Work Description:"/>
          <p:cNvSpPr/>
          <p:nvPr/>
        </p:nvSpPr>
        <p:spPr>
          <a:xfrm>
            <a:off x="19183218" y="80421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52" name="Nullam dictum felis eu pede mollis pretium. Integer tincidunt. Cras dapibus. Vivamus elementum semper nisi. Aenean vulputate eleifend tellus."/>
          <p:cNvSpPr/>
          <p:nvPr/>
        </p:nvSpPr>
        <p:spPr>
          <a:xfrm>
            <a:off x="15665450" y="90868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53"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4" name="Our Works"/>
          <p:cNvSpPr/>
          <p:nvPr/>
        </p:nvSpPr>
        <p:spPr>
          <a:xfrm>
            <a:off x="6226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01083E-5104-E149-A5E7-D8D6A15CDF3B}"/>
              </a:ext>
            </a:extLst>
          </p:cNvPr>
          <p:cNvSpPr>
            <a:spLocks noGrp="1"/>
          </p:cNvSpPr>
          <p:nvPr>
            <p:ph type="pic" sz="quarter" idx="11"/>
          </p:nvPr>
        </p:nvSpPr>
        <p:spPr/>
      </p:sp>
      <p:sp>
        <p:nvSpPr>
          <p:cNvPr id="1957" name="Square"/>
          <p:cNvSpPr/>
          <p:nvPr/>
        </p:nvSpPr>
        <p:spPr>
          <a:xfrm>
            <a:off x="9671050" y="5251450"/>
            <a:ext cx="3213102" cy="3213102"/>
          </a:xfrm>
          <a:prstGeom prst="rect">
            <a:avLst/>
          </a:prstGeom>
          <a:solidFill>
            <a:srgbClr val="F6F6F6"/>
          </a:solidFill>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87</a:t>
            </a:fld>
            <a:endParaRPr/>
          </a:p>
        </p:txBody>
      </p:sp>
      <p:sp>
        <p:nvSpPr>
          <p:cNvPr id="1959" name="Write Your Headline Here"/>
          <p:cNvSpPr/>
          <p:nvPr/>
        </p:nvSpPr>
        <p:spPr>
          <a:xfrm>
            <a:off x="773261" y="35464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60" name="Client:"/>
          <p:cNvSpPr/>
          <p:nvPr/>
        </p:nvSpPr>
        <p:spPr>
          <a:xfrm>
            <a:off x="763654" y="64165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61" name="Andromeda Company"/>
          <p:cNvSpPr/>
          <p:nvPr/>
        </p:nvSpPr>
        <p:spPr>
          <a:xfrm>
            <a:off x="771907" y="729137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62" name="Work Description:"/>
          <p:cNvSpPr/>
          <p:nvPr/>
        </p:nvSpPr>
        <p:spPr>
          <a:xfrm>
            <a:off x="768277" y="79278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63"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err="1">
                <a:solidFill>
                  <a:schemeClr val="tx1"/>
                </a:solidFill>
                <a:latin typeface="Arial"/>
                <a:ea typeface="Arial"/>
                <a:cs typeface="Arial"/>
              </a:rPr>
              <a:t>Nullam</a:t>
            </a:r>
            <a:r>
              <a:rPr dirty="0">
                <a:solidFill>
                  <a:schemeClr val="tx1"/>
                </a:solidFill>
                <a:latin typeface="Arial"/>
                <a:ea typeface="Arial"/>
                <a:cs typeface="Arial"/>
              </a:rPr>
              <a:t> dictum felis eu pede mollis pretium. Integer tincidunt. Cras dapibus. Vivamus elementum semper nisi. Aenean vulputate eleifend tellus. </a:t>
            </a:r>
          </a:p>
        </p:txBody>
      </p:sp>
      <p:sp>
        <p:nvSpPr>
          <p:cNvPr id="1964" name="6"/>
          <p:cNvSpPr/>
          <p:nvPr/>
        </p:nvSpPr>
        <p:spPr>
          <a:xfrm>
            <a:off x="10923203" y="5818485"/>
            <a:ext cx="583544" cy="92333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b="1" dirty="0">
                <a:solidFill>
                  <a:schemeClr val="tx1"/>
                </a:solidFill>
                <a:latin typeface="Montserrat"/>
                <a:ea typeface="Montserrat"/>
                <a:cs typeface="Montserrat"/>
              </a:rPr>
              <a:t>6</a:t>
            </a:r>
          </a:p>
        </p:txBody>
      </p:sp>
      <p:sp>
        <p:nvSpPr>
          <p:cNvPr id="1965" name="Sep/17"/>
          <p:cNvSpPr/>
          <p:nvPr/>
        </p:nvSpPr>
        <p:spPr>
          <a:xfrm>
            <a:off x="10529503" y="7319317"/>
            <a:ext cx="146717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Sep/17</a:t>
            </a:r>
          </a:p>
        </p:txBody>
      </p:sp>
      <p:sp>
        <p:nvSpPr>
          <p:cNvPr id="1966" name="Line"/>
          <p:cNvSpPr/>
          <p:nvPr/>
        </p:nvSpPr>
        <p:spPr>
          <a:xfrm>
            <a:off x="10959460" y="6943900"/>
            <a:ext cx="500297"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67" name="Line"/>
          <p:cNvSpPr/>
          <p:nvPr/>
        </p:nvSpPr>
        <p:spPr>
          <a:xfrm>
            <a:off x="800100" y="5848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8" name="Our Works"/>
          <p:cNvSpPr/>
          <p:nvPr/>
        </p:nvSpPr>
        <p:spPr>
          <a:xfrm>
            <a:off x="6226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88</a:t>
            </a:fld>
            <a:endParaRPr/>
          </a:p>
        </p:txBody>
      </p:sp>
      <p:sp>
        <p:nvSpPr>
          <p:cNvPr id="1971" name="Canad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Canada</a:t>
            </a:r>
          </a:p>
        </p:txBody>
      </p:sp>
      <p:sp>
        <p:nvSpPr>
          <p:cNvPr id="1972" name="Shape"/>
          <p:cNvSpPr/>
          <p:nvPr/>
        </p:nvSpPr>
        <p:spPr>
          <a:xfrm>
            <a:off x="8904124" y="2299297"/>
            <a:ext cx="15036803" cy="9677322"/>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8"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7"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7"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5"/>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7"/>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7"/>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4"/>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10"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4"/>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4"/>
                </a:lnTo>
                <a:cubicBezTo>
                  <a:pt x="16301" y="19974"/>
                  <a:pt x="16301" y="19974"/>
                  <a:pt x="16301" y="19974"/>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8"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2"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3"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5"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6"/>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1"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1"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7"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6"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5"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50" y="618"/>
                </a:lnTo>
                <a:lnTo>
                  <a:pt x="17365" y="643"/>
                </a:lnTo>
                <a:lnTo>
                  <a:pt x="17350"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8"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73" name="Shape"/>
          <p:cNvSpPr/>
          <p:nvPr/>
        </p:nvSpPr>
        <p:spPr>
          <a:xfrm>
            <a:off x="18510008" y="100003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4" name="Circle"/>
          <p:cNvSpPr/>
          <p:nvPr/>
        </p:nvSpPr>
        <p:spPr>
          <a:xfrm>
            <a:off x="18651066" y="101413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6" name="Toronto"/>
          <p:cNvSpPr/>
          <p:nvPr/>
        </p:nvSpPr>
        <p:spPr>
          <a:xfrm>
            <a:off x="17862776" y="11179816"/>
            <a:ext cx="22987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Toronto</a:t>
            </a:r>
          </a:p>
        </p:txBody>
      </p:sp>
      <p:sp>
        <p:nvSpPr>
          <p:cNvPr id="1977" name="Shape"/>
          <p:cNvSpPr/>
          <p:nvPr/>
        </p:nvSpPr>
        <p:spPr>
          <a:xfrm>
            <a:off x="19525626" y="9270989"/>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8" name="Circle"/>
          <p:cNvSpPr/>
          <p:nvPr/>
        </p:nvSpPr>
        <p:spPr>
          <a:xfrm>
            <a:off x="19665277" y="9412057"/>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0" name="Ottawa"/>
          <p:cNvSpPr/>
          <p:nvPr/>
        </p:nvSpPr>
        <p:spPr>
          <a:xfrm>
            <a:off x="18874426" y="104848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Ottawa</a:t>
            </a:r>
          </a:p>
        </p:txBody>
      </p:sp>
      <p:sp>
        <p:nvSpPr>
          <p:cNvPr id="1981" name="Line"/>
          <p:cNvSpPr/>
          <p:nvPr/>
        </p:nvSpPr>
        <p:spPr>
          <a:xfrm flipV="1">
            <a:off x="15799593" y="10492880"/>
            <a:ext cx="234616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2" name="Line"/>
          <p:cNvSpPr/>
          <p:nvPr/>
        </p:nvSpPr>
        <p:spPr>
          <a:xfrm>
            <a:off x="19965719" y="6795423"/>
            <a:ext cx="0" cy="21707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3" name="Circle"/>
          <p:cNvSpPr/>
          <p:nvPr/>
        </p:nvSpPr>
        <p:spPr>
          <a:xfrm>
            <a:off x="12446000" y="8966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4" name="24 800 K"/>
          <p:cNvSpPr/>
          <p:nvPr/>
        </p:nvSpPr>
        <p:spPr>
          <a:xfrm>
            <a:off x="12652495" y="9810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24 800 K</a:t>
            </a:r>
          </a:p>
        </p:txBody>
      </p:sp>
      <p:sp>
        <p:nvSpPr>
          <p:cNvPr id="1985" name="Per Year"/>
          <p:cNvSpPr/>
          <p:nvPr/>
        </p:nvSpPr>
        <p:spPr>
          <a:xfrm>
            <a:off x="13143838" y="10684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6" name="Circle"/>
          <p:cNvSpPr/>
          <p:nvPr/>
        </p:nvSpPr>
        <p:spPr>
          <a:xfrm>
            <a:off x="18440400" y="3568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7" name="25 700 K"/>
          <p:cNvSpPr/>
          <p:nvPr/>
        </p:nvSpPr>
        <p:spPr>
          <a:xfrm>
            <a:off x="18646895" y="44134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25 700 K</a:t>
            </a:r>
          </a:p>
        </p:txBody>
      </p:sp>
      <p:sp>
        <p:nvSpPr>
          <p:cNvPr id="1988" name="Per Year"/>
          <p:cNvSpPr/>
          <p:nvPr/>
        </p:nvSpPr>
        <p:spPr>
          <a:xfrm>
            <a:off x="19138238" y="52872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9" name="Your Title Here"/>
          <p:cNvSpPr/>
          <p:nvPr/>
        </p:nvSpPr>
        <p:spPr>
          <a:xfrm>
            <a:off x="1001861" y="3593033"/>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89</a:t>
            </a:fld>
            <a:endParaRPr/>
          </a:p>
        </p:txBody>
      </p:sp>
      <p:sp>
        <p:nvSpPr>
          <p:cNvPr id="1994" name="Mexico"/>
          <p:cNvSpPr/>
          <p:nvPr/>
        </p:nvSpPr>
        <p:spPr>
          <a:xfrm>
            <a:off x="6147108" y="328652"/>
            <a:ext cx="12077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Mexico</a:t>
            </a:r>
          </a:p>
        </p:txBody>
      </p:sp>
      <p:sp>
        <p:nvSpPr>
          <p:cNvPr id="1995" name="Shape"/>
          <p:cNvSpPr/>
          <p:nvPr/>
        </p:nvSpPr>
        <p:spPr>
          <a:xfrm>
            <a:off x="10722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96" name="Your Title Here"/>
          <p:cNvSpPr/>
          <p:nvPr/>
        </p:nvSpPr>
        <p:spPr>
          <a:xfrm>
            <a:off x="16533961" y="378394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1999" name="Mexico"/>
          <p:cNvSpPr/>
          <p:nvPr/>
        </p:nvSpPr>
        <p:spPr>
          <a:xfrm>
            <a:off x="7645400" y="10109200"/>
            <a:ext cx="2650941" cy="6121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73F"/>
                </a:solidFill>
                <a:latin typeface="Helvetica"/>
                <a:ea typeface="Helvetica"/>
                <a:cs typeface="Helvetica"/>
                <a:sym typeface="Helvetica"/>
              </a:defRPr>
            </a:lvl1pPr>
          </a:lstStyle>
          <a:p>
            <a:r>
              <a:rPr dirty="0">
                <a:solidFill>
                  <a:schemeClr val="tx1"/>
                </a:solidFill>
                <a:latin typeface="Montserrat"/>
                <a:ea typeface="Montserrat"/>
                <a:cs typeface="Montserrat"/>
              </a:rPr>
              <a:t>Mexico</a:t>
            </a:r>
          </a:p>
        </p:txBody>
      </p:sp>
      <p:sp>
        <p:nvSpPr>
          <p:cNvPr id="2000" name="Shape"/>
          <p:cNvSpPr/>
          <p:nvPr/>
        </p:nvSpPr>
        <p:spPr>
          <a:xfrm>
            <a:off x="8502408" y="88827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1" name="Circle"/>
          <p:cNvSpPr/>
          <p:nvPr/>
        </p:nvSpPr>
        <p:spPr>
          <a:xfrm>
            <a:off x="8643466" y="90237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3" name="Line"/>
          <p:cNvSpPr/>
          <p:nvPr/>
        </p:nvSpPr>
        <p:spPr>
          <a:xfrm flipV="1">
            <a:off x="8978392" y="8456209"/>
            <a:ext cx="0" cy="30624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04" name="Circle"/>
          <p:cNvSpPr/>
          <p:nvPr/>
        </p:nvSpPr>
        <p:spPr>
          <a:xfrm>
            <a:off x="7442200" y="5283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05" name="50 500 K"/>
          <p:cNvSpPr/>
          <p:nvPr/>
        </p:nvSpPr>
        <p:spPr>
          <a:xfrm>
            <a:off x="7648695" y="6127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50 500 K</a:t>
            </a:r>
          </a:p>
        </p:txBody>
      </p:sp>
      <p:sp>
        <p:nvSpPr>
          <p:cNvPr id="2006" name="Per Year"/>
          <p:cNvSpPr/>
          <p:nvPr/>
        </p:nvSpPr>
        <p:spPr>
          <a:xfrm>
            <a:off x="8140038" y="7001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10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101" name="Shape"/>
          <p:cNvSpPr/>
          <p:nvPr/>
        </p:nvSpPr>
        <p:spPr>
          <a:xfrm>
            <a:off x="14224308" y="3371849"/>
            <a:ext cx="7543800" cy="8102601"/>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 name="Nam quam nunc, blandit vel, luctus pulvinar, hendrerit id, lorem. Maecenas nec odio et ante tincidunt tempus. Donec vitae sapien ut libero venenatis faucibus."/>
          <p:cNvSpPr/>
          <p:nvPr/>
        </p:nvSpPr>
        <p:spPr>
          <a:xfrm>
            <a:off x="739796" y="65976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 name="Demographics"/>
          <p:cNvSpPr/>
          <p:nvPr/>
        </p:nvSpPr>
        <p:spPr>
          <a:xfrm>
            <a:off x="738024" y="5698351"/>
            <a:ext cx="337846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Demographics</a:t>
            </a:r>
          </a:p>
        </p:txBody>
      </p:sp>
      <p:sp>
        <p:nvSpPr>
          <p:cNvPr id="104" name="Nam quam nunc, blandit vel, luctus pulvinar, hendrerit id, lorem. Maecenas nec odio et ante tincidunt tempus. Donec vitae sapien ut libero venenatis faucibus."/>
          <p:cNvSpPr/>
          <p:nvPr/>
        </p:nvSpPr>
        <p:spPr>
          <a:xfrm>
            <a:off x="739796" y="94932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5" name="Future trends"/>
          <p:cNvSpPr/>
          <p:nvPr/>
        </p:nvSpPr>
        <p:spPr>
          <a:xfrm>
            <a:off x="730454" y="8593951"/>
            <a:ext cx="310792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Future trends</a:t>
            </a:r>
          </a:p>
        </p:txBody>
      </p:sp>
      <p:sp>
        <p:nvSpPr>
          <p:cNvPr id="106" name="Threats"/>
          <p:cNvSpPr/>
          <p:nvPr/>
        </p:nvSpPr>
        <p:spPr>
          <a:xfrm>
            <a:off x="824061" y="3514130"/>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Threats</a:t>
            </a:r>
          </a:p>
        </p:txBody>
      </p:sp>
      <p:sp>
        <p:nvSpPr>
          <p:cNvPr id="10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90</a:t>
            </a:fld>
            <a:endParaRPr/>
          </a:p>
        </p:txBody>
      </p:sp>
      <p:sp>
        <p:nvSpPr>
          <p:cNvPr id="2009" name="Great Brita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Great Britain</a:t>
            </a:r>
          </a:p>
        </p:txBody>
      </p:sp>
      <p:sp>
        <p:nvSpPr>
          <p:cNvPr id="2010" name="Shape"/>
          <p:cNvSpPr/>
          <p:nvPr/>
        </p:nvSpPr>
        <p:spPr>
          <a:xfrm>
            <a:off x="1088514" y="6895931"/>
            <a:ext cx="3851570" cy="4198704"/>
          </a:xfrm>
          <a:custGeom>
            <a:avLst/>
            <a:gdLst/>
            <a:ahLst/>
            <a:cxnLst>
              <a:cxn ang="0">
                <a:pos x="wd2" y="hd2"/>
              </a:cxn>
              <a:cxn ang="5400000">
                <a:pos x="wd2" y="hd2"/>
              </a:cxn>
              <a:cxn ang="10800000">
                <a:pos x="wd2" y="hd2"/>
              </a:cxn>
              <a:cxn ang="16200000">
                <a:pos x="wd2" y="hd2"/>
              </a:cxn>
            </a:cxnLst>
            <a:rect l="0" t="0" r="r" b="b"/>
            <a:pathLst>
              <a:path w="21600" h="21600" extrusionOk="0">
                <a:moveTo>
                  <a:pt x="5446" y="21600"/>
                </a:moveTo>
                <a:lnTo>
                  <a:pt x="7234" y="21436"/>
                </a:lnTo>
                <a:lnTo>
                  <a:pt x="8947" y="21062"/>
                </a:lnTo>
                <a:lnTo>
                  <a:pt x="10286" y="20366"/>
                </a:lnTo>
                <a:lnTo>
                  <a:pt x="9846" y="19578"/>
                </a:lnTo>
                <a:lnTo>
                  <a:pt x="10862" y="19640"/>
                </a:lnTo>
                <a:lnTo>
                  <a:pt x="10568" y="20115"/>
                </a:lnTo>
                <a:lnTo>
                  <a:pt x="11633" y="20104"/>
                </a:lnTo>
                <a:lnTo>
                  <a:pt x="12604" y="19321"/>
                </a:lnTo>
                <a:lnTo>
                  <a:pt x="13341" y="19349"/>
                </a:lnTo>
                <a:lnTo>
                  <a:pt x="13575" y="18603"/>
                </a:lnTo>
                <a:lnTo>
                  <a:pt x="16592" y="18335"/>
                </a:lnTo>
                <a:lnTo>
                  <a:pt x="16837" y="17836"/>
                </a:lnTo>
                <a:lnTo>
                  <a:pt x="17276" y="18436"/>
                </a:lnTo>
                <a:lnTo>
                  <a:pt x="17929" y="17959"/>
                </a:lnTo>
                <a:lnTo>
                  <a:pt x="18538" y="18144"/>
                </a:lnTo>
                <a:lnTo>
                  <a:pt x="20089" y="18144"/>
                </a:lnTo>
                <a:lnTo>
                  <a:pt x="19031" y="17113"/>
                </a:lnTo>
                <a:lnTo>
                  <a:pt x="19806" y="16857"/>
                </a:lnTo>
                <a:lnTo>
                  <a:pt x="20616" y="16101"/>
                </a:lnTo>
                <a:lnTo>
                  <a:pt x="20451" y="15449"/>
                </a:lnTo>
                <a:lnTo>
                  <a:pt x="21308" y="14725"/>
                </a:lnTo>
                <a:lnTo>
                  <a:pt x="21600" y="13912"/>
                </a:lnTo>
                <a:lnTo>
                  <a:pt x="21187" y="12098"/>
                </a:lnTo>
                <a:lnTo>
                  <a:pt x="20530" y="11784"/>
                </a:lnTo>
                <a:lnTo>
                  <a:pt x="21308" y="11405"/>
                </a:lnTo>
                <a:lnTo>
                  <a:pt x="21308" y="10596"/>
                </a:lnTo>
                <a:lnTo>
                  <a:pt x="20616" y="9778"/>
                </a:lnTo>
                <a:lnTo>
                  <a:pt x="20815" y="8966"/>
                </a:lnTo>
                <a:lnTo>
                  <a:pt x="20010" y="8530"/>
                </a:lnTo>
                <a:lnTo>
                  <a:pt x="20415" y="8056"/>
                </a:lnTo>
                <a:lnTo>
                  <a:pt x="21051" y="8126"/>
                </a:lnTo>
                <a:lnTo>
                  <a:pt x="19903" y="7543"/>
                </a:lnTo>
                <a:lnTo>
                  <a:pt x="19123" y="7427"/>
                </a:lnTo>
                <a:lnTo>
                  <a:pt x="18121" y="5905"/>
                </a:lnTo>
                <a:lnTo>
                  <a:pt x="16571" y="5313"/>
                </a:lnTo>
                <a:lnTo>
                  <a:pt x="15951" y="5668"/>
                </a:lnTo>
                <a:lnTo>
                  <a:pt x="15642" y="6783"/>
                </a:lnTo>
                <a:lnTo>
                  <a:pt x="14864" y="6897"/>
                </a:lnTo>
                <a:lnTo>
                  <a:pt x="12628" y="5313"/>
                </a:lnTo>
                <a:lnTo>
                  <a:pt x="13789" y="3496"/>
                </a:lnTo>
                <a:lnTo>
                  <a:pt x="14864" y="3381"/>
                </a:lnTo>
                <a:lnTo>
                  <a:pt x="15181" y="2679"/>
                </a:lnTo>
                <a:lnTo>
                  <a:pt x="15892" y="2386"/>
                </a:lnTo>
                <a:lnTo>
                  <a:pt x="16409" y="1969"/>
                </a:lnTo>
                <a:lnTo>
                  <a:pt x="15910" y="2045"/>
                </a:lnTo>
                <a:lnTo>
                  <a:pt x="16999" y="1400"/>
                </a:lnTo>
                <a:lnTo>
                  <a:pt x="17948" y="992"/>
                </a:lnTo>
                <a:lnTo>
                  <a:pt x="16813" y="527"/>
                </a:lnTo>
                <a:lnTo>
                  <a:pt x="16014" y="0"/>
                </a:lnTo>
                <a:lnTo>
                  <a:pt x="16381" y="560"/>
                </a:lnTo>
                <a:lnTo>
                  <a:pt x="15283" y="565"/>
                </a:lnTo>
                <a:lnTo>
                  <a:pt x="15479" y="1482"/>
                </a:lnTo>
                <a:lnTo>
                  <a:pt x="14697" y="2331"/>
                </a:lnTo>
                <a:lnTo>
                  <a:pt x="14807" y="1768"/>
                </a:lnTo>
                <a:lnTo>
                  <a:pt x="15229" y="1378"/>
                </a:lnTo>
                <a:lnTo>
                  <a:pt x="14697" y="675"/>
                </a:lnTo>
                <a:lnTo>
                  <a:pt x="13987" y="790"/>
                </a:lnTo>
                <a:lnTo>
                  <a:pt x="14422" y="1237"/>
                </a:lnTo>
                <a:lnTo>
                  <a:pt x="13581" y="1273"/>
                </a:lnTo>
                <a:lnTo>
                  <a:pt x="13140" y="925"/>
                </a:lnTo>
                <a:lnTo>
                  <a:pt x="11674" y="1217"/>
                </a:lnTo>
                <a:lnTo>
                  <a:pt x="11653" y="1749"/>
                </a:lnTo>
                <a:lnTo>
                  <a:pt x="11190" y="1762"/>
                </a:lnTo>
                <a:lnTo>
                  <a:pt x="10851" y="2421"/>
                </a:lnTo>
                <a:lnTo>
                  <a:pt x="11577" y="2654"/>
                </a:lnTo>
                <a:lnTo>
                  <a:pt x="11372" y="2966"/>
                </a:lnTo>
                <a:lnTo>
                  <a:pt x="10624" y="2981"/>
                </a:lnTo>
                <a:lnTo>
                  <a:pt x="10708" y="3292"/>
                </a:lnTo>
                <a:lnTo>
                  <a:pt x="9647" y="3502"/>
                </a:lnTo>
                <a:lnTo>
                  <a:pt x="9938" y="4141"/>
                </a:lnTo>
                <a:lnTo>
                  <a:pt x="11097" y="4137"/>
                </a:lnTo>
                <a:lnTo>
                  <a:pt x="10911" y="4371"/>
                </a:lnTo>
                <a:lnTo>
                  <a:pt x="11841" y="4137"/>
                </a:lnTo>
                <a:lnTo>
                  <a:pt x="12474" y="4148"/>
                </a:lnTo>
                <a:lnTo>
                  <a:pt x="11259" y="5120"/>
                </a:lnTo>
                <a:lnTo>
                  <a:pt x="9728" y="5563"/>
                </a:lnTo>
                <a:lnTo>
                  <a:pt x="10254" y="5930"/>
                </a:lnTo>
                <a:lnTo>
                  <a:pt x="8766" y="6142"/>
                </a:lnTo>
                <a:lnTo>
                  <a:pt x="7967" y="5881"/>
                </a:lnTo>
                <a:lnTo>
                  <a:pt x="7303" y="6460"/>
                </a:lnTo>
                <a:lnTo>
                  <a:pt x="6981" y="5710"/>
                </a:lnTo>
                <a:lnTo>
                  <a:pt x="4521" y="5437"/>
                </a:lnTo>
                <a:lnTo>
                  <a:pt x="4521" y="5764"/>
                </a:lnTo>
                <a:lnTo>
                  <a:pt x="3169" y="5488"/>
                </a:lnTo>
                <a:lnTo>
                  <a:pt x="2922" y="6611"/>
                </a:lnTo>
                <a:lnTo>
                  <a:pt x="3583" y="6094"/>
                </a:lnTo>
                <a:lnTo>
                  <a:pt x="3732" y="6783"/>
                </a:lnTo>
                <a:lnTo>
                  <a:pt x="4034" y="6906"/>
                </a:lnTo>
                <a:lnTo>
                  <a:pt x="4365" y="7577"/>
                </a:lnTo>
                <a:lnTo>
                  <a:pt x="3751" y="7593"/>
                </a:lnTo>
                <a:lnTo>
                  <a:pt x="3645" y="7203"/>
                </a:lnTo>
                <a:lnTo>
                  <a:pt x="2328" y="7235"/>
                </a:lnTo>
                <a:lnTo>
                  <a:pt x="3850" y="8064"/>
                </a:lnTo>
                <a:lnTo>
                  <a:pt x="4908" y="7853"/>
                </a:lnTo>
                <a:lnTo>
                  <a:pt x="5253" y="8493"/>
                </a:lnTo>
                <a:lnTo>
                  <a:pt x="3913" y="8702"/>
                </a:lnTo>
                <a:lnTo>
                  <a:pt x="3732" y="9154"/>
                </a:lnTo>
                <a:lnTo>
                  <a:pt x="4123" y="9560"/>
                </a:lnTo>
                <a:lnTo>
                  <a:pt x="2618" y="9577"/>
                </a:lnTo>
                <a:lnTo>
                  <a:pt x="2953" y="10262"/>
                </a:lnTo>
                <a:lnTo>
                  <a:pt x="2441" y="10424"/>
                </a:lnTo>
                <a:lnTo>
                  <a:pt x="3219" y="10795"/>
                </a:lnTo>
                <a:lnTo>
                  <a:pt x="3872" y="10620"/>
                </a:lnTo>
                <a:lnTo>
                  <a:pt x="3487" y="11000"/>
                </a:lnTo>
                <a:lnTo>
                  <a:pt x="4702" y="10806"/>
                </a:lnTo>
                <a:lnTo>
                  <a:pt x="5022" y="11806"/>
                </a:lnTo>
                <a:lnTo>
                  <a:pt x="7930" y="11775"/>
                </a:lnTo>
                <a:lnTo>
                  <a:pt x="6998" y="12497"/>
                </a:lnTo>
                <a:lnTo>
                  <a:pt x="6324" y="12191"/>
                </a:lnTo>
                <a:lnTo>
                  <a:pt x="5228" y="13568"/>
                </a:lnTo>
                <a:lnTo>
                  <a:pt x="5714" y="13519"/>
                </a:lnTo>
                <a:lnTo>
                  <a:pt x="4828" y="14460"/>
                </a:lnTo>
                <a:lnTo>
                  <a:pt x="2953" y="15433"/>
                </a:lnTo>
                <a:lnTo>
                  <a:pt x="3714" y="15425"/>
                </a:lnTo>
                <a:lnTo>
                  <a:pt x="4723" y="14926"/>
                </a:lnTo>
                <a:lnTo>
                  <a:pt x="5353" y="15208"/>
                </a:lnTo>
                <a:lnTo>
                  <a:pt x="6609" y="15235"/>
                </a:lnTo>
                <a:lnTo>
                  <a:pt x="7461" y="14589"/>
                </a:lnTo>
                <a:lnTo>
                  <a:pt x="7545" y="14887"/>
                </a:lnTo>
                <a:lnTo>
                  <a:pt x="8602" y="14962"/>
                </a:lnTo>
                <a:lnTo>
                  <a:pt x="6222" y="15452"/>
                </a:lnTo>
                <a:lnTo>
                  <a:pt x="4462" y="15504"/>
                </a:lnTo>
                <a:lnTo>
                  <a:pt x="4034" y="16021"/>
                </a:lnTo>
                <a:lnTo>
                  <a:pt x="2886" y="16304"/>
                </a:lnTo>
                <a:lnTo>
                  <a:pt x="3286" y="16728"/>
                </a:lnTo>
                <a:lnTo>
                  <a:pt x="3024" y="17119"/>
                </a:lnTo>
                <a:lnTo>
                  <a:pt x="3528" y="17226"/>
                </a:lnTo>
                <a:lnTo>
                  <a:pt x="2672" y="17350"/>
                </a:lnTo>
                <a:lnTo>
                  <a:pt x="1950" y="16885"/>
                </a:lnTo>
                <a:lnTo>
                  <a:pt x="1667" y="17199"/>
                </a:lnTo>
                <a:lnTo>
                  <a:pt x="1420" y="16982"/>
                </a:lnTo>
                <a:lnTo>
                  <a:pt x="0" y="17553"/>
                </a:lnTo>
                <a:lnTo>
                  <a:pt x="149" y="17843"/>
                </a:lnTo>
                <a:lnTo>
                  <a:pt x="3431" y="17692"/>
                </a:lnTo>
                <a:lnTo>
                  <a:pt x="2328" y="18399"/>
                </a:lnTo>
                <a:lnTo>
                  <a:pt x="945" y="18636"/>
                </a:lnTo>
                <a:lnTo>
                  <a:pt x="482" y="19495"/>
                </a:lnTo>
                <a:lnTo>
                  <a:pt x="1356" y="19495"/>
                </a:lnTo>
                <a:lnTo>
                  <a:pt x="1556" y="19979"/>
                </a:lnTo>
                <a:lnTo>
                  <a:pt x="4050" y="19364"/>
                </a:lnTo>
                <a:lnTo>
                  <a:pt x="2162" y="20288"/>
                </a:lnTo>
                <a:lnTo>
                  <a:pt x="1388" y="20790"/>
                </a:lnTo>
                <a:lnTo>
                  <a:pt x="2716" y="20789"/>
                </a:lnTo>
                <a:lnTo>
                  <a:pt x="4434" y="20065"/>
                </a:lnTo>
                <a:lnTo>
                  <a:pt x="4365" y="20580"/>
                </a:lnTo>
                <a:lnTo>
                  <a:pt x="2886" y="21101"/>
                </a:lnTo>
                <a:lnTo>
                  <a:pt x="3691" y="21101"/>
                </a:lnTo>
                <a:lnTo>
                  <a:pt x="3446" y="21488"/>
                </a:lnTo>
                <a:lnTo>
                  <a:pt x="4773" y="21233"/>
                </a:lnTo>
                <a:cubicBezTo>
                  <a:pt x="4773" y="21233"/>
                  <a:pt x="5446" y="21600"/>
                  <a:pt x="5446" y="21600"/>
                </a:cubicBezTo>
                <a:close/>
              </a:path>
            </a:pathLst>
          </a:custGeom>
          <a:solidFill>
            <a:srgbClr val="D0D0D0"/>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1" name="Shape"/>
          <p:cNvSpPr/>
          <p:nvPr/>
        </p:nvSpPr>
        <p:spPr>
          <a:xfrm>
            <a:off x="3336143" y="432357"/>
            <a:ext cx="8255272" cy="12496801"/>
          </a:xfrm>
          <a:custGeom>
            <a:avLst/>
            <a:gdLst/>
            <a:ahLst/>
            <a:cxnLst>
              <a:cxn ang="0">
                <a:pos x="wd2" y="hd2"/>
              </a:cxn>
              <a:cxn ang="5400000">
                <a:pos x="wd2" y="hd2"/>
              </a:cxn>
              <a:cxn ang="10800000">
                <a:pos x="wd2" y="hd2"/>
              </a:cxn>
              <a:cxn ang="16200000">
                <a:pos x="wd2" y="hd2"/>
              </a:cxn>
            </a:cxnLst>
            <a:rect l="0" t="0" r="r" b="b"/>
            <a:pathLst>
              <a:path w="21600" h="21600" extrusionOk="0">
                <a:moveTo>
                  <a:pt x="5912" y="21600"/>
                </a:moveTo>
                <a:lnTo>
                  <a:pt x="6176" y="21462"/>
                </a:lnTo>
                <a:lnTo>
                  <a:pt x="6061" y="21357"/>
                </a:lnTo>
                <a:lnTo>
                  <a:pt x="6306" y="21177"/>
                </a:lnTo>
                <a:lnTo>
                  <a:pt x="6427" y="21261"/>
                </a:lnTo>
                <a:lnTo>
                  <a:pt x="6729" y="21105"/>
                </a:lnTo>
                <a:lnTo>
                  <a:pt x="6929" y="21102"/>
                </a:lnTo>
                <a:lnTo>
                  <a:pt x="7080" y="20904"/>
                </a:lnTo>
                <a:lnTo>
                  <a:pt x="7543" y="20972"/>
                </a:lnTo>
                <a:lnTo>
                  <a:pt x="7905" y="20881"/>
                </a:lnTo>
                <a:lnTo>
                  <a:pt x="8192" y="20906"/>
                </a:lnTo>
                <a:lnTo>
                  <a:pt x="8402" y="20844"/>
                </a:lnTo>
                <a:lnTo>
                  <a:pt x="8613" y="20996"/>
                </a:lnTo>
                <a:lnTo>
                  <a:pt x="8857" y="20983"/>
                </a:lnTo>
                <a:lnTo>
                  <a:pt x="9198" y="21140"/>
                </a:lnTo>
                <a:lnTo>
                  <a:pt x="9595" y="21129"/>
                </a:lnTo>
                <a:lnTo>
                  <a:pt x="9520" y="20987"/>
                </a:lnTo>
                <a:lnTo>
                  <a:pt x="9831" y="20909"/>
                </a:lnTo>
                <a:lnTo>
                  <a:pt x="9918" y="20776"/>
                </a:lnTo>
                <a:lnTo>
                  <a:pt x="9831" y="20541"/>
                </a:lnTo>
                <a:lnTo>
                  <a:pt x="10107" y="20394"/>
                </a:lnTo>
                <a:lnTo>
                  <a:pt x="10333" y="20376"/>
                </a:lnTo>
                <a:lnTo>
                  <a:pt x="10428" y="20283"/>
                </a:lnTo>
                <a:lnTo>
                  <a:pt x="11315" y="20171"/>
                </a:lnTo>
                <a:lnTo>
                  <a:pt x="11779" y="20190"/>
                </a:lnTo>
                <a:lnTo>
                  <a:pt x="12322" y="20394"/>
                </a:lnTo>
                <a:lnTo>
                  <a:pt x="12520" y="20351"/>
                </a:lnTo>
                <a:lnTo>
                  <a:pt x="13105" y="20365"/>
                </a:lnTo>
                <a:lnTo>
                  <a:pt x="13416" y="20429"/>
                </a:lnTo>
                <a:lnTo>
                  <a:pt x="13567" y="20223"/>
                </a:lnTo>
                <a:lnTo>
                  <a:pt x="14109" y="20076"/>
                </a:lnTo>
                <a:lnTo>
                  <a:pt x="14476" y="20132"/>
                </a:lnTo>
                <a:lnTo>
                  <a:pt x="14994" y="19941"/>
                </a:lnTo>
                <a:lnTo>
                  <a:pt x="15366" y="19987"/>
                </a:lnTo>
                <a:lnTo>
                  <a:pt x="15552" y="19972"/>
                </a:lnTo>
                <a:lnTo>
                  <a:pt x="15812" y="19867"/>
                </a:lnTo>
                <a:lnTo>
                  <a:pt x="15882" y="19972"/>
                </a:lnTo>
                <a:lnTo>
                  <a:pt x="16199" y="20070"/>
                </a:lnTo>
                <a:lnTo>
                  <a:pt x="16560" y="19939"/>
                </a:lnTo>
                <a:lnTo>
                  <a:pt x="17370" y="19932"/>
                </a:lnTo>
                <a:lnTo>
                  <a:pt x="17884" y="19873"/>
                </a:lnTo>
                <a:lnTo>
                  <a:pt x="18377" y="19961"/>
                </a:lnTo>
                <a:lnTo>
                  <a:pt x="18621" y="19986"/>
                </a:lnTo>
                <a:lnTo>
                  <a:pt x="18988" y="19822"/>
                </a:lnTo>
                <a:lnTo>
                  <a:pt x="19394" y="19780"/>
                </a:lnTo>
                <a:lnTo>
                  <a:pt x="19758" y="19596"/>
                </a:lnTo>
                <a:lnTo>
                  <a:pt x="20004" y="19584"/>
                </a:lnTo>
                <a:lnTo>
                  <a:pt x="20258" y="19616"/>
                </a:lnTo>
                <a:lnTo>
                  <a:pt x="20198" y="19462"/>
                </a:lnTo>
                <a:lnTo>
                  <a:pt x="20779" y="19246"/>
                </a:lnTo>
                <a:lnTo>
                  <a:pt x="21138" y="19205"/>
                </a:lnTo>
                <a:lnTo>
                  <a:pt x="21164" y="19005"/>
                </a:lnTo>
                <a:lnTo>
                  <a:pt x="21063" y="18863"/>
                </a:lnTo>
                <a:lnTo>
                  <a:pt x="21176" y="18700"/>
                </a:lnTo>
                <a:lnTo>
                  <a:pt x="20524" y="18713"/>
                </a:lnTo>
                <a:lnTo>
                  <a:pt x="20057" y="18808"/>
                </a:lnTo>
                <a:lnTo>
                  <a:pt x="19792" y="18834"/>
                </a:lnTo>
                <a:lnTo>
                  <a:pt x="19353" y="18749"/>
                </a:lnTo>
                <a:lnTo>
                  <a:pt x="19197" y="18725"/>
                </a:lnTo>
                <a:lnTo>
                  <a:pt x="19345" y="18650"/>
                </a:lnTo>
                <a:lnTo>
                  <a:pt x="19482" y="18640"/>
                </a:lnTo>
                <a:lnTo>
                  <a:pt x="19518" y="18593"/>
                </a:lnTo>
                <a:lnTo>
                  <a:pt x="19126" y="18538"/>
                </a:lnTo>
                <a:lnTo>
                  <a:pt x="18789" y="18606"/>
                </a:lnTo>
                <a:lnTo>
                  <a:pt x="19264" y="18424"/>
                </a:lnTo>
                <a:lnTo>
                  <a:pt x="19580" y="18444"/>
                </a:lnTo>
                <a:lnTo>
                  <a:pt x="19963" y="18342"/>
                </a:lnTo>
                <a:lnTo>
                  <a:pt x="19850" y="18164"/>
                </a:lnTo>
                <a:lnTo>
                  <a:pt x="19474" y="18164"/>
                </a:lnTo>
                <a:lnTo>
                  <a:pt x="19758" y="18027"/>
                </a:lnTo>
                <a:lnTo>
                  <a:pt x="19963" y="17916"/>
                </a:lnTo>
                <a:lnTo>
                  <a:pt x="20190" y="18021"/>
                </a:lnTo>
                <a:lnTo>
                  <a:pt x="20543" y="17883"/>
                </a:lnTo>
                <a:lnTo>
                  <a:pt x="20683" y="17762"/>
                </a:lnTo>
                <a:lnTo>
                  <a:pt x="20512" y="17742"/>
                </a:lnTo>
                <a:lnTo>
                  <a:pt x="20626" y="17648"/>
                </a:lnTo>
                <a:lnTo>
                  <a:pt x="20219" y="17623"/>
                </a:lnTo>
                <a:lnTo>
                  <a:pt x="20380" y="17476"/>
                </a:lnTo>
                <a:lnTo>
                  <a:pt x="20636" y="17510"/>
                </a:lnTo>
                <a:lnTo>
                  <a:pt x="20711" y="17616"/>
                </a:lnTo>
                <a:lnTo>
                  <a:pt x="21006" y="17406"/>
                </a:lnTo>
                <a:lnTo>
                  <a:pt x="21287" y="17343"/>
                </a:lnTo>
                <a:lnTo>
                  <a:pt x="21336" y="16947"/>
                </a:lnTo>
                <a:lnTo>
                  <a:pt x="21600" y="16577"/>
                </a:lnTo>
                <a:lnTo>
                  <a:pt x="21392" y="16432"/>
                </a:lnTo>
                <a:lnTo>
                  <a:pt x="21276" y="16095"/>
                </a:lnTo>
                <a:lnTo>
                  <a:pt x="20443" y="15740"/>
                </a:lnTo>
                <a:lnTo>
                  <a:pt x="19287" y="15710"/>
                </a:lnTo>
                <a:lnTo>
                  <a:pt x="18567" y="15721"/>
                </a:lnTo>
                <a:lnTo>
                  <a:pt x="18504" y="16017"/>
                </a:lnTo>
                <a:lnTo>
                  <a:pt x="18317" y="16185"/>
                </a:lnTo>
                <a:lnTo>
                  <a:pt x="17938" y="15955"/>
                </a:lnTo>
                <a:lnTo>
                  <a:pt x="17483" y="15892"/>
                </a:lnTo>
                <a:lnTo>
                  <a:pt x="18205" y="15502"/>
                </a:lnTo>
                <a:lnTo>
                  <a:pt x="18205" y="15259"/>
                </a:lnTo>
                <a:lnTo>
                  <a:pt x="17634" y="14756"/>
                </a:lnTo>
                <a:lnTo>
                  <a:pt x="17410" y="14735"/>
                </a:lnTo>
                <a:lnTo>
                  <a:pt x="16909" y="14575"/>
                </a:lnTo>
                <a:lnTo>
                  <a:pt x="16701" y="14382"/>
                </a:lnTo>
                <a:lnTo>
                  <a:pt x="16443" y="14410"/>
                </a:lnTo>
                <a:lnTo>
                  <a:pt x="16265" y="14441"/>
                </a:lnTo>
                <a:lnTo>
                  <a:pt x="15961" y="14385"/>
                </a:lnTo>
                <a:lnTo>
                  <a:pt x="15782" y="14385"/>
                </a:lnTo>
                <a:lnTo>
                  <a:pt x="16121" y="14337"/>
                </a:lnTo>
                <a:lnTo>
                  <a:pt x="16340" y="14368"/>
                </a:lnTo>
                <a:lnTo>
                  <a:pt x="16708" y="14326"/>
                </a:lnTo>
                <a:lnTo>
                  <a:pt x="16939" y="14382"/>
                </a:lnTo>
                <a:lnTo>
                  <a:pt x="17130" y="14492"/>
                </a:lnTo>
                <a:lnTo>
                  <a:pt x="17392" y="14465"/>
                </a:lnTo>
                <a:lnTo>
                  <a:pt x="17638" y="14497"/>
                </a:lnTo>
                <a:lnTo>
                  <a:pt x="16967" y="14042"/>
                </a:lnTo>
                <a:lnTo>
                  <a:pt x="16651" y="13822"/>
                </a:lnTo>
                <a:lnTo>
                  <a:pt x="16850" y="13648"/>
                </a:lnTo>
                <a:lnTo>
                  <a:pt x="17033" y="13612"/>
                </a:lnTo>
                <a:lnTo>
                  <a:pt x="16701" y="13512"/>
                </a:lnTo>
                <a:lnTo>
                  <a:pt x="16560" y="13375"/>
                </a:lnTo>
                <a:lnTo>
                  <a:pt x="16417" y="13365"/>
                </a:lnTo>
                <a:lnTo>
                  <a:pt x="16021" y="12971"/>
                </a:lnTo>
                <a:lnTo>
                  <a:pt x="15434" y="12804"/>
                </a:lnTo>
                <a:lnTo>
                  <a:pt x="14596" y="12701"/>
                </a:lnTo>
                <a:lnTo>
                  <a:pt x="14561" y="12522"/>
                </a:lnTo>
                <a:lnTo>
                  <a:pt x="14374" y="12460"/>
                </a:lnTo>
                <a:lnTo>
                  <a:pt x="14106" y="11966"/>
                </a:lnTo>
                <a:lnTo>
                  <a:pt x="13799" y="11692"/>
                </a:lnTo>
                <a:lnTo>
                  <a:pt x="13595" y="11062"/>
                </a:lnTo>
                <a:lnTo>
                  <a:pt x="13350" y="10852"/>
                </a:lnTo>
                <a:lnTo>
                  <a:pt x="13121" y="10853"/>
                </a:lnTo>
                <a:lnTo>
                  <a:pt x="12417" y="10286"/>
                </a:lnTo>
                <a:lnTo>
                  <a:pt x="12001" y="10234"/>
                </a:lnTo>
                <a:lnTo>
                  <a:pt x="11674" y="10087"/>
                </a:lnTo>
                <a:lnTo>
                  <a:pt x="11146" y="9973"/>
                </a:lnTo>
                <a:lnTo>
                  <a:pt x="10936" y="10079"/>
                </a:lnTo>
                <a:lnTo>
                  <a:pt x="10521" y="10226"/>
                </a:lnTo>
                <a:lnTo>
                  <a:pt x="9928" y="10122"/>
                </a:lnTo>
                <a:lnTo>
                  <a:pt x="9653" y="10144"/>
                </a:lnTo>
                <a:lnTo>
                  <a:pt x="9179" y="10061"/>
                </a:lnTo>
                <a:lnTo>
                  <a:pt x="9040" y="9920"/>
                </a:lnTo>
                <a:lnTo>
                  <a:pt x="9322" y="9999"/>
                </a:lnTo>
                <a:lnTo>
                  <a:pt x="9889" y="10022"/>
                </a:lnTo>
                <a:lnTo>
                  <a:pt x="10362" y="9937"/>
                </a:lnTo>
                <a:lnTo>
                  <a:pt x="10503" y="9733"/>
                </a:lnTo>
                <a:lnTo>
                  <a:pt x="10986" y="9742"/>
                </a:lnTo>
                <a:lnTo>
                  <a:pt x="11423" y="9562"/>
                </a:lnTo>
                <a:lnTo>
                  <a:pt x="10976" y="9449"/>
                </a:lnTo>
                <a:lnTo>
                  <a:pt x="10950" y="9308"/>
                </a:lnTo>
                <a:lnTo>
                  <a:pt x="10767" y="9229"/>
                </a:lnTo>
                <a:lnTo>
                  <a:pt x="10153" y="9408"/>
                </a:lnTo>
                <a:lnTo>
                  <a:pt x="10048" y="9341"/>
                </a:lnTo>
                <a:lnTo>
                  <a:pt x="10522" y="9149"/>
                </a:lnTo>
                <a:lnTo>
                  <a:pt x="11091" y="9171"/>
                </a:lnTo>
                <a:lnTo>
                  <a:pt x="11423" y="9012"/>
                </a:lnTo>
                <a:lnTo>
                  <a:pt x="11476" y="8870"/>
                </a:lnTo>
                <a:lnTo>
                  <a:pt x="11706" y="8791"/>
                </a:lnTo>
                <a:lnTo>
                  <a:pt x="12037" y="8440"/>
                </a:lnTo>
                <a:lnTo>
                  <a:pt x="12245" y="8276"/>
                </a:lnTo>
                <a:lnTo>
                  <a:pt x="12214" y="8162"/>
                </a:lnTo>
                <a:lnTo>
                  <a:pt x="12448" y="7923"/>
                </a:lnTo>
                <a:lnTo>
                  <a:pt x="12368" y="7840"/>
                </a:lnTo>
                <a:lnTo>
                  <a:pt x="12578" y="7514"/>
                </a:lnTo>
                <a:lnTo>
                  <a:pt x="12972" y="7330"/>
                </a:lnTo>
                <a:lnTo>
                  <a:pt x="12972" y="7120"/>
                </a:lnTo>
                <a:lnTo>
                  <a:pt x="12384" y="6829"/>
                </a:lnTo>
                <a:lnTo>
                  <a:pt x="12264" y="6881"/>
                </a:lnTo>
                <a:lnTo>
                  <a:pt x="11260" y="6898"/>
                </a:lnTo>
                <a:lnTo>
                  <a:pt x="10644" y="6838"/>
                </a:lnTo>
                <a:lnTo>
                  <a:pt x="10468" y="6906"/>
                </a:lnTo>
                <a:lnTo>
                  <a:pt x="10164" y="6906"/>
                </a:lnTo>
                <a:lnTo>
                  <a:pt x="9785" y="6834"/>
                </a:lnTo>
                <a:lnTo>
                  <a:pt x="9520" y="6839"/>
                </a:lnTo>
                <a:lnTo>
                  <a:pt x="9486" y="6913"/>
                </a:lnTo>
                <a:lnTo>
                  <a:pt x="9106" y="6977"/>
                </a:lnTo>
                <a:lnTo>
                  <a:pt x="8697" y="7098"/>
                </a:lnTo>
                <a:lnTo>
                  <a:pt x="8537" y="7094"/>
                </a:lnTo>
                <a:lnTo>
                  <a:pt x="8261" y="7215"/>
                </a:lnTo>
                <a:lnTo>
                  <a:pt x="8175" y="7167"/>
                </a:lnTo>
                <a:lnTo>
                  <a:pt x="8549" y="6937"/>
                </a:lnTo>
                <a:lnTo>
                  <a:pt x="8933" y="6593"/>
                </a:lnTo>
                <a:lnTo>
                  <a:pt x="8647" y="6680"/>
                </a:lnTo>
                <a:lnTo>
                  <a:pt x="8299" y="6605"/>
                </a:lnTo>
                <a:lnTo>
                  <a:pt x="8508" y="6534"/>
                </a:lnTo>
                <a:lnTo>
                  <a:pt x="8579" y="6374"/>
                </a:lnTo>
                <a:lnTo>
                  <a:pt x="9560" y="5975"/>
                </a:lnTo>
                <a:lnTo>
                  <a:pt x="9843" y="5712"/>
                </a:lnTo>
                <a:lnTo>
                  <a:pt x="10176" y="5647"/>
                </a:lnTo>
                <a:lnTo>
                  <a:pt x="10333" y="5411"/>
                </a:lnTo>
                <a:lnTo>
                  <a:pt x="10164" y="5306"/>
                </a:lnTo>
                <a:lnTo>
                  <a:pt x="10355" y="5138"/>
                </a:lnTo>
                <a:lnTo>
                  <a:pt x="10333" y="5033"/>
                </a:lnTo>
                <a:lnTo>
                  <a:pt x="9843" y="5034"/>
                </a:lnTo>
                <a:lnTo>
                  <a:pt x="9641" y="5149"/>
                </a:lnTo>
                <a:lnTo>
                  <a:pt x="9330" y="5099"/>
                </a:lnTo>
                <a:lnTo>
                  <a:pt x="8857" y="5214"/>
                </a:lnTo>
                <a:lnTo>
                  <a:pt x="8420" y="5189"/>
                </a:lnTo>
                <a:lnTo>
                  <a:pt x="8054" y="5273"/>
                </a:lnTo>
                <a:lnTo>
                  <a:pt x="7844" y="5275"/>
                </a:lnTo>
                <a:lnTo>
                  <a:pt x="7628" y="5385"/>
                </a:lnTo>
                <a:lnTo>
                  <a:pt x="7672" y="5264"/>
                </a:lnTo>
                <a:lnTo>
                  <a:pt x="7473" y="5217"/>
                </a:lnTo>
                <a:lnTo>
                  <a:pt x="7071" y="5414"/>
                </a:lnTo>
                <a:lnTo>
                  <a:pt x="7191" y="5239"/>
                </a:lnTo>
                <a:lnTo>
                  <a:pt x="6632" y="5099"/>
                </a:lnTo>
                <a:lnTo>
                  <a:pt x="6539" y="5287"/>
                </a:lnTo>
                <a:lnTo>
                  <a:pt x="6350" y="5367"/>
                </a:lnTo>
                <a:lnTo>
                  <a:pt x="6408" y="5540"/>
                </a:lnTo>
                <a:lnTo>
                  <a:pt x="6291" y="5546"/>
                </a:lnTo>
                <a:lnTo>
                  <a:pt x="6311" y="5761"/>
                </a:lnTo>
                <a:lnTo>
                  <a:pt x="5908" y="5809"/>
                </a:lnTo>
                <a:lnTo>
                  <a:pt x="6103" y="5991"/>
                </a:lnTo>
                <a:lnTo>
                  <a:pt x="5936" y="6176"/>
                </a:lnTo>
                <a:lnTo>
                  <a:pt x="5734" y="6182"/>
                </a:lnTo>
                <a:lnTo>
                  <a:pt x="6221" y="6417"/>
                </a:lnTo>
                <a:lnTo>
                  <a:pt x="6387" y="6584"/>
                </a:lnTo>
                <a:lnTo>
                  <a:pt x="5894" y="6449"/>
                </a:lnTo>
                <a:lnTo>
                  <a:pt x="5717" y="6534"/>
                </a:lnTo>
                <a:lnTo>
                  <a:pt x="5359" y="6402"/>
                </a:lnTo>
                <a:lnTo>
                  <a:pt x="5337" y="6498"/>
                </a:lnTo>
                <a:lnTo>
                  <a:pt x="5431" y="6624"/>
                </a:lnTo>
                <a:lnTo>
                  <a:pt x="5318" y="6717"/>
                </a:lnTo>
                <a:lnTo>
                  <a:pt x="5130" y="6514"/>
                </a:lnTo>
                <a:lnTo>
                  <a:pt x="4959" y="6730"/>
                </a:lnTo>
                <a:lnTo>
                  <a:pt x="5144" y="6844"/>
                </a:lnTo>
                <a:lnTo>
                  <a:pt x="5001" y="6955"/>
                </a:lnTo>
                <a:lnTo>
                  <a:pt x="5293" y="7137"/>
                </a:lnTo>
                <a:lnTo>
                  <a:pt x="5575" y="7143"/>
                </a:lnTo>
                <a:lnTo>
                  <a:pt x="5243" y="7212"/>
                </a:lnTo>
                <a:lnTo>
                  <a:pt x="4901" y="7108"/>
                </a:lnTo>
                <a:lnTo>
                  <a:pt x="4979" y="7404"/>
                </a:lnTo>
                <a:lnTo>
                  <a:pt x="4969" y="7506"/>
                </a:lnTo>
                <a:lnTo>
                  <a:pt x="5595" y="7452"/>
                </a:lnTo>
                <a:lnTo>
                  <a:pt x="5187" y="7563"/>
                </a:lnTo>
                <a:lnTo>
                  <a:pt x="5143" y="7624"/>
                </a:lnTo>
                <a:lnTo>
                  <a:pt x="5272" y="7668"/>
                </a:lnTo>
                <a:lnTo>
                  <a:pt x="5667" y="7589"/>
                </a:lnTo>
                <a:lnTo>
                  <a:pt x="5575" y="7646"/>
                </a:lnTo>
                <a:lnTo>
                  <a:pt x="5734" y="7755"/>
                </a:lnTo>
                <a:lnTo>
                  <a:pt x="5443" y="7690"/>
                </a:lnTo>
                <a:lnTo>
                  <a:pt x="5326" y="7732"/>
                </a:lnTo>
                <a:lnTo>
                  <a:pt x="5242" y="7878"/>
                </a:lnTo>
                <a:lnTo>
                  <a:pt x="5400" y="7940"/>
                </a:lnTo>
                <a:lnTo>
                  <a:pt x="5165" y="7961"/>
                </a:lnTo>
                <a:lnTo>
                  <a:pt x="5013" y="8087"/>
                </a:lnTo>
                <a:lnTo>
                  <a:pt x="5290" y="8138"/>
                </a:lnTo>
                <a:lnTo>
                  <a:pt x="5348" y="8254"/>
                </a:lnTo>
                <a:lnTo>
                  <a:pt x="4901" y="8159"/>
                </a:lnTo>
                <a:lnTo>
                  <a:pt x="4819" y="8322"/>
                </a:lnTo>
                <a:lnTo>
                  <a:pt x="4996" y="8389"/>
                </a:lnTo>
                <a:lnTo>
                  <a:pt x="4893" y="8497"/>
                </a:lnTo>
                <a:lnTo>
                  <a:pt x="4683" y="8581"/>
                </a:lnTo>
                <a:lnTo>
                  <a:pt x="4243" y="8587"/>
                </a:lnTo>
                <a:lnTo>
                  <a:pt x="4053" y="8694"/>
                </a:lnTo>
                <a:lnTo>
                  <a:pt x="4222" y="8751"/>
                </a:lnTo>
                <a:lnTo>
                  <a:pt x="4589" y="8737"/>
                </a:lnTo>
                <a:lnTo>
                  <a:pt x="4840" y="8779"/>
                </a:lnTo>
                <a:lnTo>
                  <a:pt x="4782" y="8839"/>
                </a:lnTo>
                <a:lnTo>
                  <a:pt x="4497" y="8841"/>
                </a:lnTo>
                <a:lnTo>
                  <a:pt x="4885" y="9037"/>
                </a:lnTo>
                <a:lnTo>
                  <a:pt x="5010" y="9010"/>
                </a:lnTo>
                <a:lnTo>
                  <a:pt x="5204" y="9126"/>
                </a:lnTo>
                <a:lnTo>
                  <a:pt x="6221" y="8567"/>
                </a:lnTo>
                <a:lnTo>
                  <a:pt x="6056" y="8736"/>
                </a:lnTo>
                <a:lnTo>
                  <a:pt x="6208" y="8788"/>
                </a:lnTo>
                <a:lnTo>
                  <a:pt x="5908" y="8847"/>
                </a:lnTo>
                <a:lnTo>
                  <a:pt x="5661" y="9166"/>
                </a:lnTo>
                <a:lnTo>
                  <a:pt x="5686" y="9245"/>
                </a:lnTo>
                <a:lnTo>
                  <a:pt x="5376" y="9572"/>
                </a:lnTo>
                <a:lnTo>
                  <a:pt x="5506" y="9613"/>
                </a:lnTo>
                <a:lnTo>
                  <a:pt x="5243" y="10002"/>
                </a:lnTo>
                <a:lnTo>
                  <a:pt x="5309" y="10254"/>
                </a:lnTo>
                <a:lnTo>
                  <a:pt x="5118" y="10400"/>
                </a:lnTo>
                <a:lnTo>
                  <a:pt x="5262" y="10527"/>
                </a:lnTo>
                <a:lnTo>
                  <a:pt x="5439" y="10479"/>
                </a:lnTo>
                <a:lnTo>
                  <a:pt x="5118" y="10757"/>
                </a:lnTo>
                <a:lnTo>
                  <a:pt x="5063" y="11146"/>
                </a:lnTo>
                <a:lnTo>
                  <a:pt x="4827" y="11273"/>
                </a:lnTo>
                <a:lnTo>
                  <a:pt x="4848" y="11366"/>
                </a:lnTo>
                <a:lnTo>
                  <a:pt x="5376" y="11366"/>
                </a:lnTo>
                <a:lnTo>
                  <a:pt x="5302" y="11165"/>
                </a:lnTo>
                <a:lnTo>
                  <a:pt x="5528" y="10876"/>
                </a:lnTo>
                <a:lnTo>
                  <a:pt x="5506" y="10699"/>
                </a:lnTo>
                <a:lnTo>
                  <a:pt x="5786" y="10515"/>
                </a:lnTo>
                <a:lnTo>
                  <a:pt x="5575" y="10033"/>
                </a:lnTo>
                <a:lnTo>
                  <a:pt x="5769" y="10031"/>
                </a:lnTo>
                <a:lnTo>
                  <a:pt x="6399" y="9621"/>
                </a:lnTo>
                <a:lnTo>
                  <a:pt x="5924" y="10011"/>
                </a:lnTo>
                <a:lnTo>
                  <a:pt x="5867" y="10293"/>
                </a:lnTo>
                <a:lnTo>
                  <a:pt x="6046" y="10368"/>
                </a:lnTo>
                <a:lnTo>
                  <a:pt x="6086" y="10199"/>
                </a:lnTo>
                <a:lnTo>
                  <a:pt x="6399" y="10057"/>
                </a:lnTo>
                <a:lnTo>
                  <a:pt x="6539" y="10318"/>
                </a:lnTo>
                <a:lnTo>
                  <a:pt x="6796" y="10002"/>
                </a:lnTo>
                <a:lnTo>
                  <a:pt x="6739" y="9783"/>
                </a:lnTo>
                <a:lnTo>
                  <a:pt x="6944" y="9726"/>
                </a:lnTo>
                <a:lnTo>
                  <a:pt x="6860" y="10009"/>
                </a:lnTo>
                <a:lnTo>
                  <a:pt x="7393" y="10228"/>
                </a:lnTo>
                <a:lnTo>
                  <a:pt x="6937" y="10160"/>
                </a:lnTo>
                <a:lnTo>
                  <a:pt x="6774" y="10523"/>
                </a:lnTo>
                <a:lnTo>
                  <a:pt x="6880" y="10789"/>
                </a:lnTo>
                <a:lnTo>
                  <a:pt x="7156" y="10828"/>
                </a:lnTo>
                <a:lnTo>
                  <a:pt x="7315" y="11063"/>
                </a:lnTo>
                <a:lnTo>
                  <a:pt x="6909" y="11289"/>
                </a:lnTo>
                <a:lnTo>
                  <a:pt x="6497" y="11877"/>
                </a:lnTo>
                <a:lnTo>
                  <a:pt x="6592" y="12141"/>
                </a:lnTo>
                <a:lnTo>
                  <a:pt x="6231" y="12015"/>
                </a:lnTo>
                <a:lnTo>
                  <a:pt x="6253" y="12299"/>
                </a:lnTo>
                <a:lnTo>
                  <a:pt x="6743" y="12677"/>
                </a:lnTo>
                <a:lnTo>
                  <a:pt x="6592" y="12329"/>
                </a:lnTo>
                <a:lnTo>
                  <a:pt x="6933" y="12276"/>
                </a:lnTo>
                <a:lnTo>
                  <a:pt x="7802" y="12622"/>
                </a:lnTo>
                <a:lnTo>
                  <a:pt x="7825" y="12349"/>
                </a:lnTo>
                <a:lnTo>
                  <a:pt x="7463" y="12191"/>
                </a:lnTo>
                <a:lnTo>
                  <a:pt x="7696" y="12160"/>
                </a:lnTo>
                <a:lnTo>
                  <a:pt x="8394" y="12399"/>
                </a:lnTo>
                <a:lnTo>
                  <a:pt x="8889" y="12354"/>
                </a:lnTo>
                <a:lnTo>
                  <a:pt x="8889" y="12241"/>
                </a:lnTo>
                <a:lnTo>
                  <a:pt x="9342" y="12250"/>
                </a:lnTo>
                <a:lnTo>
                  <a:pt x="9475" y="12018"/>
                </a:lnTo>
                <a:lnTo>
                  <a:pt x="10705" y="12048"/>
                </a:lnTo>
                <a:lnTo>
                  <a:pt x="9896" y="12164"/>
                </a:lnTo>
                <a:lnTo>
                  <a:pt x="9403" y="12933"/>
                </a:lnTo>
                <a:lnTo>
                  <a:pt x="10010" y="13531"/>
                </a:lnTo>
                <a:lnTo>
                  <a:pt x="10312" y="13436"/>
                </a:lnTo>
                <a:lnTo>
                  <a:pt x="10312" y="13753"/>
                </a:lnTo>
                <a:lnTo>
                  <a:pt x="10705" y="13489"/>
                </a:lnTo>
                <a:lnTo>
                  <a:pt x="11204" y="13528"/>
                </a:lnTo>
                <a:lnTo>
                  <a:pt x="11030" y="13855"/>
                </a:lnTo>
                <a:lnTo>
                  <a:pt x="11185" y="13908"/>
                </a:lnTo>
                <a:lnTo>
                  <a:pt x="10692" y="14118"/>
                </a:lnTo>
                <a:lnTo>
                  <a:pt x="10847" y="14485"/>
                </a:lnTo>
                <a:lnTo>
                  <a:pt x="10574" y="14763"/>
                </a:lnTo>
                <a:lnTo>
                  <a:pt x="10885" y="14977"/>
                </a:lnTo>
                <a:lnTo>
                  <a:pt x="11239" y="15150"/>
                </a:lnTo>
                <a:lnTo>
                  <a:pt x="11535" y="15166"/>
                </a:lnTo>
                <a:lnTo>
                  <a:pt x="11336" y="15245"/>
                </a:lnTo>
                <a:lnTo>
                  <a:pt x="11008" y="15256"/>
                </a:lnTo>
                <a:lnTo>
                  <a:pt x="10722" y="15036"/>
                </a:lnTo>
                <a:lnTo>
                  <a:pt x="10445" y="15094"/>
                </a:lnTo>
                <a:lnTo>
                  <a:pt x="10672" y="15309"/>
                </a:lnTo>
                <a:lnTo>
                  <a:pt x="10919" y="15392"/>
                </a:lnTo>
                <a:lnTo>
                  <a:pt x="10530" y="15346"/>
                </a:lnTo>
                <a:lnTo>
                  <a:pt x="10223" y="15173"/>
                </a:lnTo>
                <a:lnTo>
                  <a:pt x="9424" y="15312"/>
                </a:lnTo>
                <a:lnTo>
                  <a:pt x="9064" y="15280"/>
                </a:lnTo>
                <a:lnTo>
                  <a:pt x="8242" y="15503"/>
                </a:lnTo>
                <a:lnTo>
                  <a:pt x="7816" y="15829"/>
                </a:lnTo>
                <a:lnTo>
                  <a:pt x="7218" y="16035"/>
                </a:lnTo>
                <a:lnTo>
                  <a:pt x="6966" y="16234"/>
                </a:lnTo>
                <a:lnTo>
                  <a:pt x="7343" y="16197"/>
                </a:lnTo>
                <a:lnTo>
                  <a:pt x="7533" y="16234"/>
                </a:lnTo>
                <a:lnTo>
                  <a:pt x="7592" y="16113"/>
                </a:lnTo>
                <a:lnTo>
                  <a:pt x="8431" y="15991"/>
                </a:lnTo>
                <a:lnTo>
                  <a:pt x="8358" y="16233"/>
                </a:lnTo>
                <a:lnTo>
                  <a:pt x="8647" y="16401"/>
                </a:lnTo>
                <a:lnTo>
                  <a:pt x="8334" y="16527"/>
                </a:lnTo>
                <a:lnTo>
                  <a:pt x="8516" y="16708"/>
                </a:lnTo>
                <a:lnTo>
                  <a:pt x="8717" y="16734"/>
                </a:lnTo>
                <a:lnTo>
                  <a:pt x="8165" y="17307"/>
                </a:lnTo>
                <a:lnTo>
                  <a:pt x="7767" y="17382"/>
                </a:lnTo>
                <a:lnTo>
                  <a:pt x="7374" y="17545"/>
                </a:lnTo>
                <a:lnTo>
                  <a:pt x="7173" y="17551"/>
                </a:lnTo>
                <a:lnTo>
                  <a:pt x="6663" y="17726"/>
                </a:lnTo>
                <a:lnTo>
                  <a:pt x="6291" y="17726"/>
                </a:lnTo>
                <a:lnTo>
                  <a:pt x="5697" y="17937"/>
                </a:lnTo>
                <a:lnTo>
                  <a:pt x="6171" y="17973"/>
                </a:lnTo>
                <a:lnTo>
                  <a:pt x="6200" y="18163"/>
                </a:lnTo>
                <a:lnTo>
                  <a:pt x="5859" y="18252"/>
                </a:lnTo>
                <a:lnTo>
                  <a:pt x="6461" y="18308"/>
                </a:lnTo>
                <a:lnTo>
                  <a:pt x="6311" y="18388"/>
                </a:lnTo>
                <a:lnTo>
                  <a:pt x="6546" y="18461"/>
                </a:lnTo>
                <a:lnTo>
                  <a:pt x="6891" y="18406"/>
                </a:lnTo>
                <a:lnTo>
                  <a:pt x="7284" y="18276"/>
                </a:lnTo>
                <a:lnTo>
                  <a:pt x="7929" y="18158"/>
                </a:lnTo>
                <a:lnTo>
                  <a:pt x="7987" y="18321"/>
                </a:lnTo>
                <a:lnTo>
                  <a:pt x="8496" y="18388"/>
                </a:lnTo>
                <a:lnTo>
                  <a:pt x="8081" y="18451"/>
                </a:lnTo>
                <a:lnTo>
                  <a:pt x="8036" y="18583"/>
                </a:lnTo>
                <a:lnTo>
                  <a:pt x="8735" y="18593"/>
                </a:lnTo>
                <a:lnTo>
                  <a:pt x="8735" y="18518"/>
                </a:lnTo>
                <a:lnTo>
                  <a:pt x="9085" y="18466"/>
                </a:lnTo>
                <a:lnTo>
                  <a:pt x="9444" y="18690"/>
                </a:lnTo>
                <a:lnTo>
                  <a:pt x="9766" y="18899"/>
                </a:lnTo>
                <a:lnTo>
                  <a:pt x="10570" y="18893"/>
                </a:lnTo>
                <a:lnTo>
                  <a:pt x="10760" y="18718"/>
                </a:lnTo>
                <a:lnTo>
                  <a:pt x="11139" y="18627"/>
                </a:lnTo>
                <a:lnTo>
                  <a:pt x="11659" y="18523"/>
                </a:lnTo>
                <a:lnTo>
                  <a:pt x="11857" y="18364"/>
                </a:lnTo>
                <a:lnTo>
                  <a:pt x="12292" y="18254"/>
                </a:lnTo>
                <a:lnTo>
                  <a:pt x="11696" y="18632"/>
                </a:lnTo>
                <a:lnTo>
                  <a:pt x="11098" y="18943"/>
                </a:lnTo>
                <a:lnTo>
                  <a:pt x="11072" y="19311"/>
                </a:lnTo>
                <a:lnTo>
                  <a:pt x="10666" y="19302"/>
                </a:lnTo>
                <a:lnTo>
                  <a:pt x="10342" y="19365"/>
                </a:lnTo>
                <a:lnTo>
                  <a:pt x="9975" y="19255"/>
                </a:lnTo>
                <a:lnTo>
                  <a:pt x="8933" y="19194"/>
                </a:lnTo>
                <a:lnTo>
                  <a:pt x="8192" y="19302"/>
                </a:lnTo>
                <a:lnTo>
                  <a:pt x="8204" y="19507"/>
                </a:lnTo>
                <a:lnTo>
                  <a:pt x="7893" y="19669"/>
                </a:lnTo>
                <a:lnTo>
                  <a:pt x="7488" y="19670"/>
                </a:lnTo>
                <a:lnTo>
                  <a:pt x="7419" y="20136"/>
                </a:lnTo>
                <a:lnTo>
                  <a:pt x="6985" y="20353"/>
                </a:lnTo>
                <a:lnTo>
                  <a:pt x="6869" y="20475"/>
                </a:lnTo>
                <a:lnTo>
                  <a:pt x="6387" y="20522"/>
                </a:lnTo>
                <a:lnTo>
                  <a:pt x="6266" y="20791"/>
                </a:lnTo>
                <a:lnTo>
                  <a:pt x="6056" y="20791"/>
                </a:lnTo>
                <a:lnTo>
                  <a:pt x="5944" y="20933"/>
                </a:lnTo>
                <a:lnTo>
                  <a:pt x="5359" y="21164"/>
                </a:lnTo>
                <a:lnTo>
                  <a:pt x="5093" y="21111"/>
                </a:lnTo>
                <a:lnTo>
                  <a:pt x="4683" y="21270"/>
                </a:lnTo>
                <a:lnTo>
                  <a:pt x="4683" y="21476"/>
                </a:lnTo>
                <a:lnTo>
                  <a:pt x="5130" y="21490"/>
                </a:lnTo>
                <a:lnTo>
                  <a:pt x="5144" y="21306"/>
                </a:lnTo>
                <a:lnTo>
                  <a:pt x="5686" y="21385"/>
                </a:lnTo>
                <a:cubicBezTo>
                  <a:pt x="5686" y="21385"/>
                  <a:pt x="5912" y="21600"/>
                  <a:pt x="5912" y="21600"/>
                </a:cubicBezTo>
                <a:close/>
                <a:moveTo>
                  <a:pt x="6852" y="13834"/>
                </a:moveTo>
                <a:lnTo>
                  <a:pt x="7043" y="13482"/>
                </a:lnTo>
                <a:lnTo>
                  <a:pt x="7856" y="13097"/>
                </a:lnTo>
                <a:lnTo>
                  <a:pt x="7767" y="13328"/>
                </a:lnTo>
                <a:lnTo>
                  <a:pt x="7865" y="13469"/>
                </a:lnTo>
                <a:lnTo>
                  <a:pt x="7266" y="13796"/>
                </a:lnTo>
                <a:lnTo>
                  <a:pt x="6852" y="13834"/>
                </a:lnTo>
                <a:cubicBezTo>
                  <a:pt x="6852" y="13834"/>
                  <a:pt x="6852" y="13834"/>
                  <a:pt x="6852" y="13834"/>
                </a:cubicBezTo>
                <a:close/>
                <a:moveTo>
                  <a:pt x="7323" y="15279"/>
                </a:moveTo>
                <a:lnTo>
                  <a:pt x="8003" y="15467"/>
                </a:lnTo>
                <a:lnTo>
                  <a:pt x="8594" y="15213"/>
                </a:lnTo>
                <a:lnTo>
                  <a:pt x="8165" y="15240"/>
                </a:lnTo>
                <a:lnTo>
                  <a:pt x="7967" y="15016"/>
                </a:lnTo>
                <a:lnTo>
                  <a:pt x="7451" y="15054"/>
                </a:lnTo>
                <a:cubicBezTo>
                  <a:pt x="7451" y="15054"/>
                  <a:pt x="7315" y="15269"/>
                  <a:pt x="7323" y="15279"/>
                </a:cubicBezTo>
                <a:cubicBezTo>
                  <a:pt x="7323" y="15279"/>
                  <a:pt x="7323" y="15279"/>
                  <a:pt x="7323" y="15279"/>
                </a:cubicBezTo>
                <a:close/>
                <a:moveTo>
                  <a:pt x="5667" y="10787"/>
                </a:moveTo>
                <a:lnTo>
                  <a:pt x="5792" y="11180"/>
                </a:lnTo>
                <a:lnTo>
                  <a:pt x="6266" y="11285"/>
                </a:lnTo>
                <a:lnTo>
                  <a:pt x="6408" y="11017"/>
                </a:lnTo>
                <a:lnTo>
                  <a:pt x="6067" y="10635"/>
                </a:lnTo>
                <a:lnTo>
                  <a:pt x="5667" y="10787"/>
                </a:lnTo>
                <a:cubicBezTo>
                  <a:pt x="5667" y="10787"/>
                  <a:pt x="5667" y="10787"/>
                  <a:pt x="5667" y="10787"/>
                </a:cubicBezTo>
                <a:close/>
                <a:moveTo>
                  <a:pt x="3834" y="10839"/>
                </a:moveTo>
                <a:lnTo>
                  <a:pt x="4344" y="10670"/>
                </a:lnTo>
                <a:lnTo>
                  <a:pt x="4137" y="10230"/>
                </a:lnTo>
                <a:lnTo>
                  <a:pt x="3428" y="10389"/>
                </a:lnTo>
                <a:lnTo>
                  <a:pt x="3436" y="10733"/>
                </a:lnTo>
                <a:lnTo>
                  <a:pt x="3888" y="10578"/>
                </a:lnTo>
                <a:lnTo>
                  <a:pt x="3834" y="10839"/>
                </a:lnTo>
                <a:cubicBezTo>
                  <a:pt x="3834" y="10839"/>
                  <a:pt x="3834" y="10839"/>
                  <a:pt x="3834" y="10839"/>
                </a:cubicBezTo>
                <a:close/>
                <a:moveTo>
                  <a:pt x="4464" y="10497"/>
                </a:moveTo>
                <a:lnTo>
                  <a:pt x="4297" y="10250"/>
                </a:lnTo>
                <a:lnTo>
                  <a:pt x="5144" y="9817"/>
                </a:lnTo>
                <a:lnTo>
                  <a:pt x="4769" y="10275"/>
                </a:lnTo>
                <a:lnTo>
                  <a:pt x="4464" y="10497"/>
                </a:lnTo>
                <a:cubicBezTo>
                  <a:pt x="4464" y="10497"/>
                  <a:pt x="4464" y="10497"/>
                  <a:pt x="4464" y="10497"/>
                </a:cubicBezTo>
                <a:close/>
                <a:moveTo>
                  <a:pt x="3766" y="9549"/>
                </a:moveTo>
                <a:lnTo>
                  <a:pt x="4683" y="9436"/>
                </a:lnTo>
                <a:lnTo>
                  <a:pt x="4722" y="9516"/>
                </a:lnTo>
                <a:lnTo>
                  <a:pt x="5157" y="9336"/>
                </a:lnTo>
                <a:lnTo>
                  <a:pt x="4979" y="9116"/>
                </a:lnTo>
                <a:lnTo>
                  <a:pt x="4671" y="9089"/>
                </a:lnTo>
                <a:lnTo>
                  <a:pt x="4269" y="8845"/>
                </a:lnTo>
                <a:lnTo>
                  <a:pt x="3812" y="9019"/>
                </a:lnTo>
                <a:lnTo>
                  <a:pt x="4456" y="9189"/>
                </a:lnTo>
                <a:lnTo>
                  <a:pt x="4097" y="9296"/>
                </a:lnTo>
                <a:lnTo>
                  <a:pt x="4191" y="9380"/>
                </a:lnTo>
                <a:lnTo>
                  <a:pt x="3766" y="9549"/>
                </a:lnTo>
                <a:cubicBezTo>
                  <a:pt x="3766" y="9549"/>
                  <a:pt x="3766" y="9549"/>
                  <a:pt x="3766" y="9549"/>
                </a:cubicBezTo>
                <a:close/>
                <a:moveTo>
                  <a:pt x="4543" y="8084"/>
                </a:moveTo>
                <a:lnTo>
                  <a:pt x="4508" y="7820"/>
                </a:lnTo>
                <a:lnTo>
                  <a:pt x="3928" y="7854"/>
                </a:lnTo>
                <a:lnTo>
                  <a:pt x="3597" y="7529"/>
                </a:lnTo>
                <a:lnTo>
                  <a:pt x="3667" y="7445"/>
                </a:lnTo>
                <a:lnTo>
                  <a:pt x="3481" y="7372"/>
                </a:lnTo>
                <a:lnTo>
                  <a:pt x="3463" y="7472"/>
                </a:lnTo>
                <a:lnTo>
                  <a:pt x="3012" y="7288"/>
                </a:lnTo>
                <a:lnTo>
                  <a:pt x="3197" y="7189"/>
                </a:lnTo>
                <a:lnTo>
                  <a:pt x="3375" y="7252"/>
                </a:lnTo>
                <a:lnTo>
                  <a:pt x="3345" y="7016"/>
                </a:lnTo>
                <a:lnTo>
                  <a:pt x="3873" y="7215"/>
                </a:lnTo>
                <a:lnTo>
                  <a:pt x="3812" y="6911"/>
                </a:lnTo>
                <a:lnTo>
                  <a:pt x="4061" y="6846"/>
                </a:lnTo>
                <a:lnTo>
                  <a:pt x="4316" y="7082"/>
                </a:lnTo>
                <a:lnTo>
                  <a:pt x="4258" y="7538"/>
                </a:lnTo>
                <a:lnTo>
                  <a:pt x="4762" y="7684"/>
                </a:lnTo>
                <a:lnTo>
                  <a:pt x="5046" y="7653"/>
                </a:lnTo>
                <a:lnTo>
                  <a:pt x="5223" y="7724"/>
                </a:lnTo>
                <a:lnTo>
                  <a:pt x="4885" y="7831"/>
                </a:lnTo>
                <a:lnTo>
                  <a:pt x="4741" y="8068"/>
                </a:lnTo>
                <a:lnTo>
                  <a:pt x="4543" y="8084"/>
                </a:lnTo>
                <a:cubicBezTo>
                  <a:pt x="4543" y="8084"/>
                  <a:pt x="4543" y="8084"/>
                  <a:pt x="4543" y="8084"/>
                </a:cubicBezTo>
                <a:close/>
                <a:moveTo>
                  <a:pt x="2082" y="7921"/>
                </a:moveTo>
                <a:lnTo>
                  <a:pt x="1988" y="7695"/>
                </a:lnTo>
                <a:lnTo>
                  <a:pt x="2112" y="7569"/>
                </a:lnTo>
                <a:lnTo>
                  <a:pt x="2063" y="7408"/>
                </a:lnTo>
                <a:lnTo>
                  <a:pt x="1813" y="7382"/>
                </a:lnTo>
                <a:lnTo>
                  <a:pt x="1831" y="7538"/>
                </a:lnTo>
                <a:lnTo>
                  <a:pt x="1697" y="7706"/>
                </a:lnTo>
                <a:lnTo>
                  <a:pt x="1794" y="7886"/>
                </a:lnTo>
                <a:lnTo>
                  <a:pt x="2082" y="7921"/>
                </a:lnTo>
                <a:cubicBezTo>
                  <a:pt x="2082" y="7921"/>
                  <a:pt x="2082" y="7921"/>
                  <a:pt x="2082" y="7921"/>
                </a:cubicBezTo>
                <a:close/>
                <a:moveTo>
                  <a:pt x="1658" y="8011"/>
                </a:moveTo>
                <a:lnTo>
                  <a:pt x="1770" y="8178"/>
                </a:lnTo>
                <a:lnTo>
                  <a:pt x="1439" y="8289"/>
                </a:lnTo>
                <a:lnTo>
                  <a:pt x="1464" y="8147"/>
                </a:lnTo>
                <a:lnTo>
                  <a:pt x="1658" y="8011"/>
                </a:lnTo>
                <a:cubicBezTo>
                  <a:pt x="1658" y="8011"/>
                  <a:pt x="1658" y="8011"/>
                  <a:pt x="1658" y="8011"/>
                </a:cubicBezTo>
                <a:close/>
                <a:moveTo>
                  <a:pt x="2103" y="7349"/>
                </a:moveTo>
                <a:lnTo>
                  <a:pt x="1794" y="7282"/>
                </a:lnTo>
                <a:lnTo>
                  <a:pt x="1794" y="7198"/>
                </a:lnTo>
                <a:lnTo>
                  <a:pt x="2234" y="7160"/>
                </a:lnTo>
                <a:lnTo>
                  <a:pt x="2103" y="7349"/>
                </a:lnTo>
                <a:cubicBezTo>
                  <a:pt x="2103" y="7349"/>
                  <a:pt x="2103" y="7349"/>
                  <a:pt x="2103" y="7349"/>
                </a:cubicBezTo>
                <a:close/>
                <a:moveTo>
                  <a:pt x="2347" y="7039"/>
                </a:moveTo>
                <a:lnTo>
                  <a:pt x="1914" y="7097"/>
                </a:lnTo>
                <a:lnTo>
                  <a:pt x="1572" y="6911"/>
                </a:lnTo>
                <a:lnTo>
                  <a:pt x="1764" y="6852"/>
                </a:lnTo>
                <a:lnTo>
                  <a:pt x="2377" y="6887"/>
                </a:lnTo>
                <a:lnTo>
                  <a:pt x="2347" y="7039"/>
                </a:lnTo>
                <a:cubicBezTo>
                  <a:pt x="2347" y="7039"/>
                  <a:pt x="2347" y="7039"/>
                  <a:pt x="2347" y="7039"/>
                </a:cubicBezTo>
                <a:close/>
                <a:moveTo>
                  <a:pt x="2464" y="6609"/>
                </a:moveTo>
                <a:lnTo>
                  <a:pt x="2773" y="6740"/>
                </a:lnTo>
                <a:lnTo>
                  <a:pt x="3320" y="6475"/>
                </a:lnTo>
                <a:lnTo>
                  <a:pt x="2935" y="6387"/>
                </a:lnTo>
                <a:lnTo>
                  <a:pt x="2727" y="6445"/>
                </a:lnTo>
                <a:lnTo>
                  <a:pt x="2635" y="6555"/>
                </a:lnTo>
                <a:lnTo>
                  <a:pt x="2464" y="6609"/>
                </a:lnTo>
                <a:cubicBezTo>
                  <a:pt x="2464" y="6609"/>
                  <a:pt x="2464" y="6609"/>
                  <a:pt x="2464" y="6609"/>
                </a:cubicBezTo>
                <a:close/>
                <a:moveTo>
                  <a:pt x="2488" y="6219"/>
                </a:moveTo>
                <a:lnTo>
                  <a:pt x="2708" y="6127"/>
                </a:lnTo>
                <a:lnTo>
                  <a:pt x="2443" y="5975"/>
                </a:lnTo>
                <a:lnTo>
                  <a:pt x="2722" y="5785"/>
                </a:lnTo>
                <a:lnTo>
                  <a:pt x="3235" y="5915"/>
                </a:lnTo>
                <a:lnTo>
                  <a:pt x="3112" y="5710"/>
                </a:lnTo>
                <a:lnTo>
                  <a:pt x="4229" y="5278"/>
                </a:lnTo>
                <a:lnTo>
                  <a:pt x="4307" y="5628"/>
                </a:lnTo>
                <a:lnTo>
                  <a:pt x="3883" y="5845"/>
                </a:lnTo>
                <a:lnTo>
                  <a:pt x="3740" y="6045"/>
                </a:lnTo>
                <a:lnTo>
                  <a:pt x="3888" y="6107"/>
                </a:lnTo>
                <a:lnTo>
                  <a:pt x="3581" y="6348"/>
                </a:lnTo>
                <a:lnTo>
                  <a:pt x="3144" y="6289"/>
                </a:lnTo>
                <a:lnTo>
                  <a:pt x="2722" y="6325"/>
                </a:lnTo>
                <a:lnTo>
                  <a:pt x="2488" y="6219"/>
                </a:lnTo>
                <a:cubicBezTo>
                  <a:pt x="2488" y="6219"/>
                  <a:pt x="2488" y="6219"/>
                  <a:pt x="2488" y="6219"/>
                </a:cubicBezTo>
                <a:close/>
                <a:moveTo>
                  <a:pt x="9632" y="4579"/>
                </a:moveTo>
                <a:lnTo>
                  <a:pt x="9904" y="4813"/>
                </a:lnTo>
                <a:lnTo>
                  <a:pt x="10014" y="4688"/>
                </a:lnTo>
                <a:lnTo>
                  <a:pt x="9848" y="4552"/>
                </a:lnTo>
                <a:lnTo>
                  <a:pt x="9632" y="4579"/>
                </a:lnTo>
                <a:cubicBezTo>
                  <a:pt x="9632" y="4579"/>
                  <a:pt x="9632" y="4579"/>
                  <a:pt x="9632" y="4579"/>
                </a:cubicBezTo>
                <a:close/>
                <a:moveTo>
                  <a:pt x="9676" y="4128"/>
                </a:moveTo>
                <a:lnTo>
                  <a:pt x="10039" y="4112"/>
                </a:lnTo>
                <a:lnTo>
                  <a:pt x="10333" y="4268"/>
                </a:lnTo>
                <a:lnTo>
                  <a:pt x="10153" y="4381"/>
                </a:lnTo>
                <a:lnTo>
                  <a:pt x="10692" y="4356"/>
                </a:lnTo>
                <a:lnTo>
                  <a:pt x="10685" y="4560"/>
                </a:lnTo>
                <a:lnTo>
                  <a:pt x="10428" y="4473"/>
                </a:lnTo>
                <a:lnTo>
                  <a:pt x="9962" y="4504"/>
                </a:lnTo>
                <a:lnTo>
                  <a:pt x="9937" y="4310"/>
                </a:lnTo>
                <a:lnTo>
                  <a:pt x="9831" y="4473"/>
                </a:lnTo>
                <a:lnTo>
                  <a:pt x="9676" y="4372"/>
                </a:lnTo>
                <a:lnTo>
                  <a:pt x="9676" y="4128"/>
                </a:lnTo>
                <a:cubicBezTo>
                  <a:pt x="9676" y="4128"/>
                  <a:pt x="9676" y="4128"/>
                  <a:pt x="9676" y="4128"/>
                </a:cubicBezTo>
                <a:close/>
                <a:moveTo>
                  <a:pt x="10176" y="4027"/>
                </a:moveTo>
                <a:lnTo>
                  <a:pt x="10370" y="4142"/>
                </a:lnTo>
                <a:lnTo>
                  <a:pt x="10408" y="4005"/>
                </a:lnTo>
                <a:lnTo>
                  <a:pt x="10176" y="4027"/>
                </a:lnTo>
                <a:cubicBezTo>
                  <a:pt x="10176" y="4027"/>
                  <a:pt x="10176" y="4027"/>
                  <a:pt x="10176" y="4027"/>
                </a:cubicBezTo>
                <a:close/>
                <a:moveTo>
                  <a:pt x="3682" y="8075"/>
                </a:moveTo>
                <a:lnTo>
                  <a:pt x="3883" y="8289"/>
                </a:lnTo>
                <a:lnTo>
                  <a:pt x="4050" y="8205"/>
                </a:lnTo>
                <a:lnTo>
                  <a:pt x="3920" y="8054"/>
                </a:lnTo>
                <a:lnTo>
                  <a:pt x="3682" y="8075"/>
                </a:lnTo>
                <a:cubicBezTo>
                  <a:pt x="3682" y="8075"/>
                  <a:pt x="3682" y="8075"/>
                  <a:pt x="3682" y="8075"/>
                </a:cubicBezTo>
                <a:close/>
                <a:moveTo>
                  <a:pt x="4156" y="8431"/>
                </a:moveTo>
                <a:lnTo>
                  <a:pt x="4374" y="8304"/>
                </a:lnTo>
                <a:lnTo>
                  <a:pt x="4137" y="8305"/>
                </a:lnTo>
                <a:lnTo>
                  <a:pt x="4156" y="8431"/>
                </a:lnTo>
                <a:cubicBezTo>
                  <a:pt x="4156" y="8431"/>
                  <a:pt x="4156" y="8431"/>
                  <a:pt x="4156" y="8431"/>
                </a:cubicBezTo>
                <a:close/>
                <a:moveTo>
                  <a:pt x="3144" y="8968"/>
                </a:moveTo>
                <a:lnTo>
                  <a:pt x="3570" y="8683"/>
                </a:lnTo>
                <a:lnTo>
                  <a:pt x="3463" y="8889"/>
                </a:lnTo>
                <a:lnTo>
                  <a:pt x="3144" y="8968"/>
                </a:lnTo>
                <a:cubicBezTo>
                  <a:pt x="3144" y="8968"/>
                  <a:pt x="3144" y="8968"/>
                  <a:pt x="3144" y="8968"/>
                </a:cubicBezTo>
                <a:close/>
                <a:moveTo>
                  <a:pt x="2529" y="9241"/>
                </a:moveTo>
                <a:lnTo>
                  <a:pt x="2565" y="9048"/>
                </a:lnTo>
                <a:lnTo>
                  <a:pt x="2963" y="9062"/>
                </a:lnTo>
                <a:lnTo>
                  <a:pt x="2529" y="9241"/>
                </a:lnTo>
                <a:cubicBezTo>
                  <a:pt x="2529" y="9241"/>
                  <a:pt x="2529" y="9241"/>
                  <a:pt x="2529" y="9241"/>
                </a:cubicBezTo>
                <a:close/>
                <a:moveTo>
                  <a:pt x="3920" y="10089"/>
                </a:moveTo>
                <a:lnTo>
                  <a:pt x="4071" y="9830"/>
                </a:lnTo>
                <a:lnTo>
                  <a:pt x="4137" y="9968"/>
                </a:lnTo>
                <a:lnTo>
                  <a:pt x="3920" y="10089"/>
                </a:lnTo>
                <a:cubicBezTo>
                  <a:pt x="3920" y="10089"/>
                  <a:pt x="3920" y="10089"/>
                  <a:pt x="3920" y="10089"/>
                </a:cubicBezTo>
                <a:close/>
                <a:moveTo>
                  <a:pt x="6255" y="10310"/>
                </a:moveTo>
                <a:lnTo>
                  <a:pt x="6221" y="10492"/>
                </a:lnTo>
                <a:lnTo>
                  <a:pt x="6493" y="10617"/>
                </a:lnTo>
                <a:lnTo>
                  <a:pt x="6461" y="10424"/>
                </a:lnTo>
                <a:lnTo>
                  <a:pt x="6255" y="10310"/>
                </a:lnTo>
                <a:cubicBezTo>
                  <a:pt x="6255" y="10310"/>
                  <a:pt x="6255" y="10310"/>
                  <a:pt x="6255" y="10310"/>
                </a:cubicBezTo>
                <a:close/>
                <a:moveTo>
                  <a:pt x="14342" y="20247"/>
                </a:moveTo>
                <a:lnTo>
                  <a:pt x="15005" y="20058"/>
                </a:lnTo>
                <a:lnTo>
                  <a:pt x="15252" y="20157"/>
                </a:lnTo>
                <a:lnTo>
                  <a:pt x="15497" y="20139"/>
                </a:lnTo>
                <a:lnTo>
                  <a:pt x="15335" y="20293"/>
                </a:lnTo>
                <a:lnTo>
                  <a:pt x="15335" y="20386"/>
                </a:lnTo>
                <a:lnTo>
                  <a:pt x="15005" y="20419"/>
                </a:lnTo>
                <a:lnTo>
                  <a:pt x="14665" y="20284"/>
                </a:lnTo>
                <a:lnTo>
                  <a:pt x="14342" y="20247"/>
                </a:lnTo>
                <a:cubicBezTo>
                  <a:pt x="14342" y="20247"/>
                  <a:pt x="14342" y="20247"/>
                  <a:pt x="14342" y="20247"/>
                </a:cubicBezTo>
                <a:close/>
                <a:moveTo>
                  <a:pt x="19474" y="18694"/>
                </a:moveTo>
                <a:lnTo>
                  <a:pt x="19768" y="18776"/>
                </a:lnTo>
                <a:lnTo>
                  <a:pt x="20024" y="18740"/>
                </a:lnTo>
                <a:lnTo>
                  <a:pt x="19878" y="18644"/>
                </a:lnTo>
                <a:lnTo>
                  <a:pt x="19643" y="18641"/>
                </a:lnTo>
                <a:lnTo>
                  <a:pt x="19474" y="18694"/>
                </a:lnTo>
                <a:cubicBezTo>
                  <a:pt x="19474" y="18694"/>
                  <a:pt x="19474" y="18694"/>
                  <a:pt x="19474" y="18694"/>
                </a:cubicBezTo>
                <a:close/>
                <a:moveTo>
                  <a:pt x="14625" y="1564"/>
                </a:moveTo>
                <a:lnTo>
                  <a:pt x="14429" y="1347"/>
                </a:lnTo>
                <a:lnTo>
                  <a:pt x="13832" y="1337"/>
                </a:lnTo>
                <a:lnTo>
                  <a:pt x="13641" y="1198"/>
                </a:lnTo>
                <a:lnTo>
                  <a:pt x="13949" y="1130"/>
                </a:lnTo>
                <a:lnTo>
                  <a:pt x="14452" y="1158"/>
                </a:lnTo>
                <a:lnTo>
                  <a:pt x="14508" y="1030"/>
                </a:lnTo>
                <a:lnTo>
                  <a:pt x="14390" y="936"/>
                </a:lnTo>
                <a:lnTo>
                  <a:pt x="14534" y="858"/>
                </a:lnTo>
                <a:lnTo>
                  <a:pt x="14814" y="936"/>
                </a:lnTo>
                <a:lnTo>
                  <a:pt x="15158" y="1001"/>
                </a:lnTo>
                <a:lnTo>
                  <a:pt x="14952" y="1118"/>
                </a:lnTo>
                <a:lnTo>
                  <a:pt x="15013" y="1268"/>
                </a:lnTo>
                <a:lnTo>
                  <a:pt x="14790" y="1401"/>
                </a:lnTo>
                <a:lnTo>
                  <a:pt x="14896" y="1618"/>
                </a:lnTo>
                <a:lnTo>
                  <a:pt x="14625" y="1564"/>
                </a:lnTo>
                <a:cubicBezTo>
                  <a:pt x="14625" y="1564"/>
                  <a:pt x="14625" y="1564"/>
                  <a:pt x="14625" y="1564"/>
                </a:cubicBezTo>
                <a:close/>
                <a:moveTo>
                  <a:pt x="14869" y="755"/>
                </a:moveTo>
                <a:lnTo>
                  <a:pt x="14609" y="606"/>
                </a:lnTo>
                <a:lnTo>
                  <a:pt x="14809" y="447"/>
                </a:lnTo>
                <a:lnTo>
                  <a:pt x="14845" y="275"/>
                </a:lnTo>
                <a:lnTo>
                  <a:pt x="15022" y="348"/>
                </a:lnTo>
                <a:lnTo>
                  <a:pt x="15028" y="656"/>
                </a:lnTo>
                <a:lnTo>
                  <a:pt x="14869" y="755"/>
                </a:lnTo>
                <a:cubicBezTo>
                  <a:pt x="14869" y="755"/>
                  <a:pt x="14869" y="755"/>
                  <a:pt x="14869" y="755"/>
                </a:cubicBezTo>
                <a:close/>
                <a:moveTo>
                  <a:pt x="14321" y="936"/>
                </a:moveTo>
                <a:lnTo>
                  <a:pt x="14374" y="610"/>
                </a:lnTo>
                <a:lnTo>
                  <a:pt x="14041" y="656"/>
                </a:lnTo>
                <a:lnTo>
                  <a:pt x="13949" y="823"/>
                </a:lnTo>
                <a:cubicBezTo>
                  <a:pt x="13949" y="823"/>
                  <a:pt x="14299" y="936"/>
                  <a:pt x="14321" y="936"/>
                </a:cubicBezTo>
                <a:cubicBezTo>
                  <a:pt x="14321" y="936"/>
                  <a:pt x="14321" y="936"/>
                  <a:pt x="14321" y="936"/>
                </a:cubicBezTo>
                <a:close/>
                <a:moveTo>
                  <a:pt x="15358" y="305"/>
                </a:moveTo>
                <a:lnTo>
                  <a:pt x="15221" y="176"/>
                </a:lnTo>
                <a:lnTo>
                  <a:pt x="15543" y="0"/>
                </a:lnTo>
                <a:lnTo>
                  <a:pt x="15358" y="305"/>
                </a:lnTo>
                <a:cubicBezTo>
                  <a:pt x="15358" y="305"/>
                  <a:pt x="15358" y="305"/>
                  <a:pt x="15358" y="305"/>
                </a:cubicBezTo>
                <a:close/>
                <a:moveTo>
                  <a:pt x="14421" y="1931"/>
                </a:moveTo>
                <a:lnTo>
                  <a:pt x="14634" y="1709"/>
                </a:lnTo>
                <a:lnTo>
                  <a:pt x="14784" y="1785"/>
                </a:lnTo>
                <a:lnTo>
                  <a:pt x="14421" y="1931"/>
                </a:lnTo>
                <a:cubicBezTo>
                  <a:pt x="14421" y="1931"/>
                  <a:pt x="14421" y="1931"/>
                  <a:pt x="14421" y="1931"/>
                </a:cubicBezTo>
                <a:close/>
                <a:moveTo>
                  <a:pt x="3930" y="13916"/>
                </a:moveTo>
                <a:lnTo>
                  <a:pt x="3394" y="13720"/>
                </a:lnTo>
                <a:lnTo>
                  <a:pt x="3030" y="13681"/>
                </a:lnTo>
                <a:lnTo>
                  <a:pt x="2563" y="13169"/>
                </a:lnTo>
                <a:lnTo>
                  <a:pt x="1840" y="12971"/>
                </a:lnTo>
                <a:lnTo>
                  <a:pt x="1550" y="13090"/>
                </a:lnTo>
                <a:lnTo>
                  <a:pt x="1406" y="13464"/>
                </a:lnTo>
                <a:lnTo>
                  <a:pt x="1043" y="13503"/>
                </a:lnTo>
                <a:lnTo>
                  <a:pt x="0" y="12971"/>
                </a:lnTo>
                <a:lnTo>
                  <a:pt x="542" y="12360"/>
                </a:lnTo>
                <a:lnTo>
                  <a:pt x="1043" y="12321"/>
                </a:lnTo>
                <a:lnTo>
                  <a:pt x="1191" y="12085"/>
                </a:lnTo>
                <a:lnTo>
                  <a:pt x="1523" y="11987"/>
                </a:lnTo>
                <a:lnTo>
                  <a:pt x="1764" y="11847"/>
                </a:lnTo>
                <a:lnTo>
                  <a:pt x="2234" y="11797"/>
                </a:lnTo>
                <a:lnTo>
                  <a:pt x="2388" y="11702"/>
                </a:lnTo>
                <a:lnTo>
                  <a:pt x="2671" y="11686"/>
                </a:lnTo>
                <a:lnTo>
                  <a:pt x="3144" y="11518"/>
                </a:lnTo>
                <a:lnTo>
                  <a:pt x="3900" y="11557"/>
                </a:lnTo>
                <a:lnTo>
                  <a:pt x="4269" y="11667"/>
                </a:lnTo>
                <a:lnTo>
                  <a:pt x="4316" y="11919"/>
                </a:lnTo>
                <a:lnTo>
                  <a:pt x="5046" y="12484"/>
                </a:lnTo>
                <a:lnTo>
                  <a:pt x="4675" y="12630"/>
                </a:lnTo>
                <a:lnTo>
                  <a:pt x="5348" y="12651"/>
                </a:lnTo>
                <a:lnTo>
                  <a:pt x="5500" y="13249"/>
                </a:lnTo>
                <a:lnTo>
                  <a:pt x="5215" y="12782"/>
                </a:lnTo>
                <a:lnTo>
                  <a:pt x="4941" y="12803"/>
                </a:lnTo>
                <a:lnTo>
                  <a:pt x="5082" y="12962"/>
                </a:lnTo>
                <a:lnTo>
                  <a:pt x="4941" y="13171"/>
                </a:lnTo>
                <a:lnTo>
                  <a:pt x="5309" y="13211"/>
                </a:lnTo>
                <a:lnTo>
                  <a:pt x="5228" y="13438"/>
                </a:lnTo>
                <a:lnTo>
                  <a:pt x="4638" y="13396"/>
                </a:lnTo>
                <a:lnTo>
                  <a:pt x="4598" y="13587"/>
                </a:lnTo>
                <a:lnTo>
                  <a:pt x="4222" y="13755"/>
                </a:lnTo>
                <a:lnTo>
                  <a:pt x="3993" y="13724"/>
                </a:lnTo>
                <a:lnTo>
                  <a:pt x="4030" y="13924"/>
                </a:lnTo>
                <a:lnTo>
                  <a:pt x="3930" y="13916"/>
                </a:lnTo>
                <a:cubicBezTo>
                  <a:pt x="3930" y="13916"/>
                  <a:pt x="3930" y="13916"/>
                  <a:pt x="3930" y="13916"/>
                </a:cubicBezTo>
                <a:close/>
              </a:path>
            </a:pathLst>
          </a:custGeom>
          <a:solidFill>
            <a:srgbClr val="CECECE"/>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12" name="400 000 K"/>
          <p:cNvSpPr/>
          <p:nvPr/>
        </p:nvSpPr>
        <p:spPr>
          <a:xfrm>
            <a:off x="3320884" y="3791153"/>
            <a:ext cx="2343726" cy="6338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200" b="1" spc="-128">
                <a:solidFill>
                  <a:srgbClr val="FFFFFF"/>
                </a:solidFill>
                <a:latin typeface="Helvetica"/>
                <a:ea typeface="Helvetica"/>
                <a:cs typeface="Helvetica"/>
                <a:sym typeface="Helvetica"/>
              </a:defRPr>
            </a:lvl1pPr>
          </a:lstStyle>
          <a:p>
            <a:r>
              <a:rPr dirty="0">
                <a:latin typeface="Montserrat"/>
                <a:ea typeface="Montserrat"/>
                <a:cs typeface="Montserrat"/>
              </a:rPr>
              <a:t>400 000 K</a:t>
            </a:r>
          </a:p>
        </p:txBody>
      </p:sp>
      <p:sp>
        <p:nvSpPr>
          <p:cNvPr id="2013" name="Per Year"/>
          <p:cNvSpPr/>
          <p:nvPr/>
        </p:nvSpPr>
        <p:spPr>
          <a:xfrm>
            <a:off x="3656938" y="447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2400" i="1">
                <a:solidFill>
                  <a:srgbClr val="FFFFFF"/>
                </a:solidFill>
                <a:uFill>
                  <a:solidFill>
                    <a:srgbClr val="FFFFFF"/>
                  </a:solidFill>
                </a:uFill>
                <a:latin typeface="Helvetica"/>
                <a:ea typeface="Helvetica"/>
                <a:cs typeface="Helvetica"/>
                <a:sym typeface="Helvetica"/>
              </a:defRPr>
            </a:lvl1pPr>
          </a:lstStyle>
          <a:p>
            <a:pPr>
              <a:defRPr i="0"/>
            </a:pPr>
            <a:r>
              <a:rPr i="1" dirty="0">
                <a:latin typeface="Montserrat"/>
                <a:ea typeface="Montserrat"/>
                <a:cs typeface="Montserrat"/>
              </a:rPr>
              <a:t>Per Year </a:t>
            </a:r>
          </a:p>
        </p:txBody>
      </p:sp>
      <p:sp>
        <p:nvSpPr>
          <p:cNvPr id="2014" name="Shape"/>
          <p:cNvSpPr/>
          <p:nvPr/>
        </p:nvSpPr>
        <p:spPr>
          <a:xfrm>
            <a:off x="9365626" y="10236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5" name="Circle"/>
          <p:cNvSpPr/>
          <p:nvPr/>
        </p:nvSpPr>
        <p:spPr>
          <a:xfrm>
            <a:off x="9505278" y="10377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6" name="London"/>
          <p:cNvSpPr/>
          <p:nvPr/>
        </p:nvSpPr>
        <p:spPr>
          <a:xfrm>
            <a:off x="8714426" y="11450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London</a:t>
            </a:r>
          </a:p>
        </p:txBody>
      </p:sp>
      <p:sp>
        <p:nvSpPr>
          <p:cNvPr id="2017" name="Shape"/>
          <p:cNvSpPr/>
          <p:nvPr/>
        </p:nvSpPr>
        <p:spPr>
          <a:xfrm>
            <a:off x="4425326" y="7023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8" name="Circle"/>
          <p:cNvSpPr/>
          <p:nvPr/>
        </p:nvSpPr>
        <p:spPr>
          <a:xfrm>
            <a:off x="4564978" y="7164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9" name="Dublin"/>
          <p:cNvSpPr/>
          <p:nvPr/>
        </p:nvSpPr>
        <p:spPr>
          <a:xfrm>
            <a:off x="3774126" y="8236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Dublin</a:t>
            </a:r>
          </a:p>
        </p:txBody>
      </p:sp>
      <p:sp>
        <p:nvSpPr>
          <p:cNvPr id="2020" name="Line"/>
          <p:cNvSpPr/>
          <p:nvPr/>
        </p:nvSpPr>
        <p:spPr>
          <a:xfrm>
            <a:off x="9831119" y="7824405"/>
            <a:ext cx="0" cy="221469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1" name="Line"/>
          <p:cNvSpPr/>
          <p:nvPr/>
        </p:nvSpPr>
        <p:spPr>
          <a:xfrm>
            <a:off x="4890818" y="5811520"/>
            <a:ext cx="0" cy="100178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2" name="Circle"/>
          <p:cNvSpPr/>
          <p:nvPr/>
        </p:nvSpPr>
        <p:spPr>
          <a:xfrm>
            <a:off x="8305800" y="4305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3" name="90 300 K"/>
          <p:cNvSpPr/>
          <p:nvPr/>
        </p:nvSpPr>
        <p:spPr>
          <a:xfrm>
            <a:off x="8512295" y="5150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90 300 K</a:t>
            </a:r>
          </a:p>
        </p:txBody>
      </p:sp>
      <p:sp>
        <p:nvSpPr>
          <p:cNvPr id="2024" name="Per Year"/>
          <p:cNvSpPr/>
          <p:nvPr/>
        </p:nvSpPr>
        <p:spPr>
          <a:xfrm>
            <a:off x="9003638" y="6023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5" name="Circle"/>
          <p:cNvSpPr/>
          <p:nvPr/>
        </p:nvSpPr>
        <p:spPr>
          <a:xfrm>
            <a:off x="3365500" y="246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6" name="35 000 K"/>
          <p:cNvSpPr/>
          <p:nvPr/>
        </p:nvSpPr>
        <p:spPr>
          <a:xfrm>
            <a:off x="3571995" y="3308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35 000 K</a:t>
            </a:r>
          </a:p>
        </p:txBody>
      </p:sp>
      <p:sp>
        <p:nvSpPr>
          <p:cNvPr id="2027" name="Per Year"/>
          <p:cNvSpPr/>
          <p:nvPr/>
        </p:nvSpPr>
        <p:spPr>
          <a:xfrm>
            <a:off x="4063338" y="4182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8" name="Your Title Here"/>
          <p:cNvSpPr/>
          <p:nvPr/>
        </p:nvSpPr>
        <p:spPr>
          <a:xfrm>
            <a:off x="16533961" y="36213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2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3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91</a:t>
            </a:fld>
            <a:endParaRPr/>
          </a:p>
        </p:txBody>
      </p:sp>
      <p:sp>
        <p:nvSpPr>
          <p:cNvPr id="2033" name="Ital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Italy</a:t>
            </a:r>
          </a:p>
        </p:txBody>
      </p:sp>
      <p:sp>
        <p:nvSpPr>
          <p:cNvPr id="2034" name="Shape"/>
          <p:cNvSpPr/>
          <p:nvPr/>
        </p:nvSpPr>
        <p:spPr>
          <a:xfrm>
            <a:off x="11610875" y="1653570"/>
            <a:ext cx="11430001" cy="11620501"/>
          </a:xfrm>
          <a:custGeom>
            <a:avLst/>
            <a:gdLst/>
            <a:ahLst/>
            <a:cxnLst>
              <a:cxn ang="0">
                <a:pos x="wd2" y="hd2"/>
              </a:cxn>
              <a:cxn ang="5400000">
                <a:pos x="wd2" y="hd2"/>
              </a:cxn>
              <a:cxn ang="10800000">
                <a:pos x="wd2" y="hd2"/>
              </a:cxn>
              <a:cxn ang="16200000">
                <a:pos x="wd2" y="hd2"/>
              </a:cxn>
            </a:cxnLst>
            <a:rect l="0" t="0" r="r" b="b"/>
            <a:pathLst>
              <a:path w="21600" h="21600" extrusionOk="0">
                <a:moveTo>
                  <a:pt x="15980" y="21549"/>
                </a:moveTo>
                <a:lnTo>
                  <a:pt x="15950" y="21129"/>
                </a:lnTo>
                <a:lnTo>
                  <a:pt x="16140" y="20923"/>
                </a:lnTo>
                <a:lnTo>
                  <a:pt x="16093" y="20556"/>
                </a:lnTo>
                <a:lnTo>
                  <a:pt x="15749" y="20134"/>
                </a:lnTo>
                <a:lnTo>
                  <a:pt x="16093" y="19320"/>
                </a:lnTo>
                <a:lnTo>
                  <a:pt x="16439" y="19040"/>
                </a:lnTo>
                <a:lnTo>
                  <a:pt x="16508" y="18593"/>
                </a:lnTo>
                <a:lnTo>
                  <a:pt x="16227" y="18287"/>
                </a:lnTo>
                <a:lnTo>
                  <a:pt x="15749" y="18694"/>
                </a:lnTo>
                <a:lnTo>
                  <a:pt x="15550" y="18668"/>
                </a:lnTo>
                <a:lnTo>
                  <a:pt x="15133" y="18467"/>
                </a:lnTo>
                <a:lnTo>
                  <a:pt x="14732" y="18849"/>
                </a:lnTo>
                <a:lnTo>
                  <a:pt x="13875" y="18797"/>
                </a:lnTo>
                <a:lnTo>
                  <a:pt x="13170" y="18988"/>
                </a:lnTo>
                <a:lnTo>
                  <a:pt x="12663" y="18898"/>
                </a:lnTo>
                <a:lnTo>
                  <a:pt x="12310" y="18683"/>
                </a:lnTo>
                <a:lnTo>
                  <a:pt x="11893" y="18719"/>
                </a:lnTo>
                <a:lnTo>
                  <a:pt x="11665" y="18887"/>
                </a:lnTo>
                <a:lnTo>
                  <a:pt x="11534" y="18735"/>
                </a:lnTo>
                <a:lnTo>
                  <a:pt x="11076" y="18924"/>
                </a:lnTo>
                <a:lnTo>
                  <a:pt x="11019" y="19471"/>
                </a:lnTo>
                <a:lnTo>
                  <a:pt x="11421" y="19803"/>
                </a:lnTo>
                <a:lnTo>
                  <a:pt x="11820" y="19739"/>
                </a:lnTo>
                <a:lnTo>
                  <a:pt x="12537" y="20175"/>
                </a:lnTo>
                <a:lnTo>
                  <a:pt x="12925" y="20264"/>
                </a:lnTo>
                <a:lnTo>
                  <a:pt x="13284" y="20607"/>
                </a:lnTo>
                <a:lnTo>
                  <a:pt x="14129" y="20887"/>
                </a:lnTo>
                <a:lnTo>
                  <a:pt x="14306" y="20784"/>
                </a:lnTo>
                <a:lnTo>
                  <a:pt x="14674" y="21027"/>
                </a:lnTo>
                <a:lnTo>
                  <a:pt x="14745" y="21293"/>
                </a:lnTo>
                <a:lnTo>
                  <a:pt x="15623" y="21600"/>
                </a:lnTo>
                <a:cubicBezTo>
                  <a:pt x="15623" y="21600"/>
                  <a:pt x="15980" y="21549"/>
                  <a:pt x="15980" y="21549"/>
                </a:cubicBezTo>
                <a:close/>
                <a:moveTo>
                  <a:pt x="3977" y="17113"/>
                </a:moveTo>
                <a:lnTo>
                  <a:pt x="4123" y="17039"/>
                </a:lnTo>
                <a:lnTo>
                  <a:pt x="4308" y="17113"/>
                </a:lnTo>
                <a:lnTo>
                  <a:pt x="4580" y="17013"/>
                </a:lnTo>
                <a:lnTo>
                  <a:pt x="4611" y="16632"/>
                </a:lnTo>
                <a:lnTo>
                  <a:pt x="4724" y="16401"/>
                </a:lnTo>
                <a:lnTo>
                  <a:pt x="5082" y="16427"/>
                </a:lnTo>
                <a:lnTo>
                  <a:pt x="5311" y="16632"/>
                </a:lnTo>
                <a:lnTo>
                  <a:pt x="5526" y="16632"/>
                </a:lnTo>
                <a:lnTo>
                  <a:pt x="5668" y="16388"/>
                </a:lnTo>
                <a:lnTo>
                  <a:pt x="5668" y="15765"/>
                </a:lnTo>
                <a:lnTo>
                  <a:pt x="5740" y="15587"/>
                </a:lnTo>
                <a:lnTo>
                  <a:pt x="5655" y="14911"/>
                </a:lnTo>
                <a:lnTo>
                  <a:pt x="5797" y="14299"/>
                </a:lnTo>
                <a:lnTo>
                  <a:pt x="5311" y="13918"/>
                </a:lnTo>
                <a:lnTo>
                  <a:pt x="5728" y="13677"/>
                </a:lnTo>
                <a:lnTo>
                  <a:pt x="5786" y="13420"/>
                </a:lnTo>
                <a:lnTo>
                  <a:pt x="5683" y="13025"/>
                </a:lnTo>
                <a:lnTo>
                  <a:pt x="5439" y="12783"/>
                </a:lnTo>
                <a:lnTo>
                  <a:pt x="5168" y="12337"/>
                </a:lnTo>
                <a:lnTo>
                  <a:pt x="5025" y="12465"/>
                </a:lnTo>
                <a:lnTo>
                  <a:pt x="4693" y="12236"/>
                </a:lnTo>
                <a:lnTo>
                  <a:pt x="4408" y="12262"/>
                </a:lnTo>
                <a:lnTo>
                  <a:pt x="3719" y="12988"/>
                </a:lnTo>
                <a:lnTo>
                  <a:pt x="3419" y="13002"/>
                </a:lnTo>
                <a:lnTo>
                  <a:pt x="2988" y="12772"/>
                </a:lnTo>
                <a:lnTo>
                  <a:pt x="2988" y="13141"/>
                </a:lnTo>
                <a:lnTo>
                  <a:pt x="2918" y="13382"/>
                </a:lnTo>
                <a:lnTo>
                  <a:pt x="3220" y="13651"/>
                </a:lnTo>
                <a:lnTo>
                  <a:pt x="3292" y="13905"/>
                </a:lnTo>
                <a:lnTo>
                  <a:pt x="3532" y="14096"/>
                </a:lnTo>
                <a:lnTo>
                  <a:pt x="3532" y="14491"/>
                </a:lnTo>
                <a:lnTo>
                  <a:pt x="3263" y="14746"/>
                </a:lnTo>
                <a:lnTo>
                  <a:pt x="3376" y="14950"/>
                </a:lnTo>
                <a:lnTo>
                  <a:pt x="3749" y="14976"/>
                </a:lnTo>
                <a:lnTo>
                  <a:pt x="3749" y="15116"/>
                </a:lnTo>
                <a:lnTo>
                  <a:pt x="3522" y="15358"/>
                </a:lnTo>
                <a:lnTo>
                  <a:pt x="3349" y="15943"/>
                </a:lnTo>
                <a:lnTo>
                  <a:pt x="3504" y="16160"/>
                </a:lnTo>
                <a:lnTo>
                  <a:pt x="3694" y="16849"/>
                </a:lnTo>
                <a:lnTo>
                  <a:pt x="3977" y="17113"/>
                </a:lnTo>
                <a:cubicBezTo>
                  <a:pt x="3977" y="17113"/>
                  <a:pt x="3977" y="17113"/>
                  <a:pt x="3977" y="17113"/>
                </a:cubicBezTo>
                <a:close/>
                <a:moveTo>
                  <a:pt x="6318" y="8876"/>
                </a:moveTo>
                <a:lnTo>
                  <a:pt x="6153" y="9027"/>
                </a:lnTo>
                <a:lnTo>
                  <a:pt x="6360" y="9098"/>
                </a:lnTo>
                <a:lnTo>
                  <a:pt x="6748" y="8979"/>
                </a:lnTo>
                <a:lnTo>
                  <a:pt x="7053" y="8990"/>
                </a:lnTo>
                <a:lnTo>
                  <a:pt x="7002" y="8809"/>
                </a:lnTo>
                <a:lnTo>
                  <a:pt x="6823" y="8620"/>
                </a:lnTo>
                <a:lnTo>
                  <a:pt x="6735" y="8728"/>
                </a:lnTo>
                <a:lnTo>
                  <a:pt x="6318" y="8876"/>
                </a:lnTo>
                <a:cubicBezTo>
                  <a:pt x="6318" y="8876"/>
                  <a:pt x="6318" y="8876"/>
                  <a:pt x="6318" y="8876"/>
                </a:cubicBezTo>
                <a:close/>
                <a:moveTo>
                  <a:pt x="7822" y="9837"/>
                </a:moveTo>
                <a:lnTo>
                  <a:pt x="8043" y="9929"/>
                </a:lnTo>
                <a:lnTo>
                  <a:pt x="7965" y="9776"/>
                </a:lnTo>
                <a:lnTo>
                  <a:pt x="7822" y="9837"/>
                </a:lnTo>
                <a:cubicBezTo>
                  <a:pt x="7822" y="9837"/>
                  <a:pt x="7822" y="9837"/>
                  <a:pt x="7822" y="9837"/>
                </a:cubicBezTo>
                <a:close/>
                <a:moveTo>
                  <a:pt x="2997" y="12583"/>
                </a:moveTo>
                <a:lnTo>
                  <a:pt x="3119" y="12566"/>
                </a:lnTo>
                <a:lnTo>
                  <a:pt x="3149" y="12412"/>
                </a:lnTo>
                <a:lnTo>
                  <a:pt x="3311" y="12257"/>
                </a:lnTo>
                <a:lnTo>
                  <a:pt x="3160" y="12138"/>
                </a:lnTo>
                <a:lnTo>
                  <a:pt x="3099" y="12305"/>
                </a:lnTo>
                <a:lnTo>
                  <a:pt x="2981" y="12362"/>
                </a:lnTo>
                <a:lnTo>
                  <a:pt x="2997" y="12583"/>
                </a:lnTo>
                <a:cubicBezTo>
                  <a:pt x="2997" y="12583"/>
                  <a:pt x="2997" y="12583"/>
                  <a:pt x="2997" y="12583"/>
                </a:cubicBezTo>
                <a:close/>
                <a:moveTo>
                  <a:pt x="1608" y="6901"/>
                </a:moveTo>
                <a:lnTo>
                  <a:pt x="1481" y="6539"/>
                </a:lnTo>
                <a:lnTo>
                  <a:pt x="1729" y="6028"/>
                </a:lnTo>
                <a:lnTo>
                  <a:pt x="1151" y="6028"/>
                </a:lnTo>
                <a:lnTo>
                  <a:pt x="549" y="5664"/>
                </a:lnTo>
                <a:lnTo>
                  <a:pt x="469" y="4789"/>
                </a:lnTo>
                <a:lnTo>
                  <a:pt x="0" y="4351"/>
                </a:lnTo>
                <a:lnTo>
                  <a:pt x="278" y="4082"/>
                </a:lnTo>
                <a:lnTo>
                  <a:pt x="715" y="4033"/>
                </a:lnTo>
                <a:lnTo>
                  <a:pt x="821" y="3473"/>
                </a:lnTo>
                <a:lnTo>
                  <a:pt x="469" y="3182"/>
                </a:lnTo>
                <a:lnTo>
                  <a:pt x="414" y="2769"/>
                </a:lnTo>
                <a:lnTo>
                  <a:pt x="577" y="2600"/>
                </a:lnTo>
                <a:lnTo>
                  <a:pt x="1018" y="2747"/>
                </a:lnTo>
                <a:lnTo>
                  <a:pt x="1752" y="2258"/>
                </a:lnTo>
                <a:lnTo>
                  <a:pt x="2249" y="2455"/>
                </a:lnTo>
                <a:lnTo>
                  <a:pt x="2932" y="1409"/>
                </a:lnTo>
                <a:lnTo>
                  <a:pt x="3370" y="1653"/>
                </a:lnTo>
                <a:lnTo>
                  <a:pt x="3313" y="2041"/>
                </a:lnTo>
                <a:lnTo>
                  <a:pt x="3913" y="2308"/>
                </a:lnTo>
                <a:lnTo>
                  <a:pt x="4106" y="2649"/>
                </a:lnTo>
                <a:lnTo>
                  <a:pt x="4491" y="2041"/>
                </a:lnTo>
                <a:lnTo>
                  <a:pt x="4491" y="1580"/>
                </a:lnTo>
                <a:lnTo>
                  <a:pt x="5311" y="1772"/>
                </a:lnTo>
                <a:lnTo>
                  <a:pt x="5637" y="1749"/>
                </a:lnTo>
                <a:lnTo>
                  <a:pt x="5967" y="1993"/>
                </a:lnTo>
                <a:lnTo>
                  <a:pt x="6048" y="1362"/>
                </a:lnTo>
                <a:lnTo>
                  <a:pt x="6787" y="1216"/>
                </a:lnTo>
                <a:lnTo>
                  <a:pt x="6596" y="681"/>
                </a:lnTo>
                <a:lnTo>
                  <a:pt x="6981" y="265"/>
                </a:lnTo>
                <a:lnTo>
                  <a:pt x="7611" y="510"/>
                </a:lnTo>
                <a:lnTo>
                  <a:pt x="8592" y="0"/>
                </a:lnTo>
                <a:lnTo>
                  <a:pt x="9004" y="96"/>
                </a:lnTo>
                <a:lnTo>
                  <a:pt x="9662" y="48"/>
                </a:lnTo>
                <a:lnTo>
                  <a:pt x="9606" y="388"/>
                </a:lnTo>
                <a:lnTo>
                  <a:pt x="10536" y="874"/>
                </a:lnTo>
                <a:lnTo>
                  <a:pt x="11683" y="1068"/>
                </a:lnTo>
                <a:lnTo>
                  <a:pt x="12316" y="1019"/>
                </a:lnTo>
                <a:lnTo>
                  <a:pt x="12589" y="1237"/>
                </a:lnTo>
                <a:lnTo>
                  <a:pt x="12151" y="1798"/>
                </a:lnTo>
                <a:lnTo>
                  <a:pt x="12286" y="2065"/>
                </a:lnTo>
                <a:lnTo>
                  <a:pt x="12039" y="2406"/>
                </a:lnTo>
                <a:lnTo>
                  <a:pt x="12134" y="2978"/>
                </a:lnTo>
                <a:lnTo>
                  <a:pt x="11708" y="2885"/>
                </a:lnTo>
                <a:lnTo>
                  <a:pt x="11448" y="2998"/>
                </a:lnTo>
                <a:lnTo>
                  <a:pt x="11174" y="3242"/>
                </a:lnTo>
                <a:lnTo>
                  <a:pt x="10761" y="3242"/>
                </a:lnTo>
                <a:lnTo>
                  <a:pt x="10375" y="3547"/>
                </a:lnTo>
                <a:lnTo>
                  <a:pt x="9961" y="3599"/>
                </a:lnTo>
                <a:lnTo>
                  <a:pt x="9816" y="3855"/>
                </a:lnTo>
                <a:lnTo>
                  <a:pt x="10015" y="4212"/>
                </a:lnTo>
                <a:lnTo>
                  <a:pt x="10272" y="4503"/>
                </a:lnTo>
                <a:lnTo>
                  <a:pt x="9984" y="4884"/>
                </a:lnTo>
                <a:lnTo>
                  <a:pt x="9816" y="5012"/>
                </a:lnTo>
                <a:lnTo>
                  <a:pt x="10032" y="5433"/>
                </a:lnTo>
                <a:lnTo>
                  <a:pt x="10087" y="5918"/>
                </a:lnTo>
                <a:lnTo>
                  <a:pt x="10289" y="6173"/>
                </a:lnTo>
                <a:lnTo>
                  <a:pt x="11120" y="6568"/>
                </a:lnTo>
                <a:lnTo>
                  <a:pt x="11577" y="6783"/>
                </a:lnTo>
                <a:lnTo>
                  <a:pt x="11807" y="7065"/>
                </a:lnTo>
                <a:lnTo>
                  <a:pt x="13041" y="8172"/>
                </a:lnTo>
                <a:lnTo>
                  <a:pt x="13072" y="8465"/>
                </a:lnTo>
                <a:lnTo>
                  <a:pt x="13227" y="8542"/>
                </a:lnTo>
                <a:lnTo>
                  <a:pt x="13241" y="8886"/>
                </a:lnTo>
                <a:lnTo>
                  <a:pt x="13498" y="9215"/>
                </a:lnTo>
                <a:lnTo>
                  <a:pt x="13843" y="9528"/>
                </a:lnTo>
                <a:lnTo>
                  <a:pt x="14115" y="9906"/>
                </a:lnTo>
                <a:lnTo>
                  <a:pt x="14674" y="10286"/>
                </a:lnTo>
                <a:lnTo>
                  <a:pt x="14939" y="10530"/>
                </a:lnTo>
                <a:lnTo>
                  <a:pt x="15294" y="10594"/>
                </a:lnTo>
                <a:lnTo>
                  <a:pt x="15536" y="10723"/>
                </a:lnTo>
                <a:lnTo>
                  <a:pt x="16251" y="10721"/>
                </a:lnTo>
                <a:lnTo>
                  <a:pt x="16553" y="10798"/>
                </a:lnTo>
                <a:lnTo>
                  <a:pt x="17017" y="10733"/>
                </a:lnTo>
                <a:lnTo>
                  <a:pt x="17342" y="10886"/>
                </a:lnTo>
                <a:lnTo>
                  <a:pt x="17268" y="11114"/>
                </a:lnTo>
                <a:lnTo>
                  <a:pt x="16798" y="11409"/>
                </a:lnTo>
                <a:lnTo>
                  <a:pt x="16782" y="11561"/>
                </a:lnTo>
                <a:lnTo>
                  <a:pt x="16968" y="11828"/>
                </a:lnTo>
                <a:lnTo>
                  <a:pt x="17357" y="11828"/>
                </a:lnTo>
                <a:lnTo>
                  <a:pt x="18074" y="11980"/>
                </a:lnTo>
                <a:lnTo>
                  <a:pt x="19566" y="12694"/>
                </a:lnTo>
                <a:lnTo>
                  <a:pt x="20147" y="13080"/>
                </a:lnTo>
                <a:lnTo>
                  <a:pt x="20523" y="13434"/>
                </a:lnTo>
                <a:lnTo>
                  <a:pt x="21143" y="13571"/>
                </a:lnTo>
                <a:lnTo>
                  <a:pt x="21454" y="13768"/>
                </a:lnTo>
                <a:lnTo>
                  <a:pt x="21600" y="13996"/>
                </a:lnTo>
                <a:lnTo>
                  <a:pt x="21541" y="14428"/>
                </a:lnTo>
                <a:lnTo>
                  <a:pt x="21381" y="14635"/>
                </a:lnTo>
                <a:lnTo>
                  <a:pt x="21427" y="14909"/>
                </a:lnTo>
                <a:lnTo>
                  <a:pt x="21326" y="14983"/>
                </a:lnTo>
                <a:lnTo>
                  <a:pt x="21309" y="15076"/>
                </a:lnTo>
                <a:lnTo>
                  <a:pt x="20974" y="14953"/>
                </a:lnTo>
                <a:lnTo>
                  <a:pt x="20712" y="14660"/>
                </a:lnTo>
                <a:lnTo>
                  <a:pt x="20554" y="14353"/>
                </a:lnTo>
                <a:lnTo>
                  <a:pt x="20599" y="14099"/>
                </a:lnTo>
                <a:lnTo>
                  <a:pt x="20395" y="13988"/>
                </a:lnTo>
                <a:lnTo>
                  <a:pt x="19808" y="13980"/>
                </a:lnTo>
                <a:lnTo>
                  <a:pt x="19694" y="13827"/>
                </a:lnTo>
                <a:lnTo>
                  <a:pt x="19306" y="13663"/>
                </a:lnTo>
                <a:lnTo>
                  <a:pt x="19049" y="13693"/>
                </a:lnTo>
                <a:lnTo>
                  <a:pt x="18876" y="13791"/>
                </a:lnTo>
                <a:lnTo>
                  <a:pt x="18746" y="14197"/>
                </a:lnTo>
                <a:lnTo>
                  <a:pt x="18533" y="14402"/>
                </a:lnTo>
                <a:lnTo>
                  <a:pt x="18556" y="14619"/>
                </a:lnTo>
                <a:lnTo>
                  <a:pt x="18489" y="14873"/>
                </a:lnTo>
                <a:lnTo>
                  <a:pt x="18216" y="15041"/>
                </a:lnTo>
                <a:lnTo>
                  <a:pt x="18218" y="15289"/>
                </a:lnTo>
                <a:lnTo>
                  <a:pt x="18348" y="15460"/>
                </a:lnTo>
                <a:lnTo>
                  <a:pt x="18645" y="15499"/>
                </a:lnTo>
                <a:lnTo>
                  <a:pt x="19179" y="15943"/>
                </a:lnTo>
                <a:lnTo>
                  <a:pt x="19282" y="16135"/>
                </a:lnTo>
                <a:lnTo>
                  <a:pt x="19220" y="16568"/>
                </a:lnTo>
                <a:lnTo>
                  <a:pt x="19320" y="16720"/>
                </a:lnTo>
                <a:lnTo>
                  <a:pt x="19192" y="16960"/>
                </a:lnTo>
                <a:lnTo>
                  <a:pt x="18860" y="17039"/>
                </a:lnTo>
                <a:lnTo>
                  <a:pt x="18547" y="17334"/>
                </a:lnTo>
                <a:lnTo>
                  <a:pt x="18500" y="18111"/>
                </a:lnTo>
                <a:lnTo>
                  <a:pt x="17985" y="18477"/>
                </a:lnTo>
                <a:lnTo>
                  <a:pt x="17918" y="18835"/>
                </a:lnTo>
                <a:lnTo>
                  <a:pt x="17642" y="19167"/>
                </a:lnTo>
                <a:lnTo>
                  <a:pt x="17097" y="19206"/>
                </a:lnTo>
                <a:lnTo>
                  <a:pt x="16684" y="18835"/>
                </a:lnTo>
                <a:lnTo>
                  <a:pt x="16669" y="18582"/>
                </a:lnTo>
                <a:lnTo>
                  <a:pt x="16759" y="18453"/>
                </a:lnTo>
                <a:lnTo>
                  <a:pt x="16988" y="18339"/>
                </a:lnTo>
                <a:lnTo>
                  <a:pt x="17215" y="18111"/>
                </a:lnTo>
                <a:lnTo>
                  <a:pt x="17263" y="17791"/>
                </a:lnTo>
                <a:lnTo>
                  <a:pt x="17215" y="17460"/>
                </a:lnTo>
                <a:lnTo>
                  <a:pt x="17318" y="17403"/>
                </a:lnTo>
                <a:lnTo>
                  <a:pt x="17469" y="17397"/>
                </a:lnTo>
                <a:lnTo>
                  <a:pt x="17673" y="17179"/>
                </a:lnTo>
                <a:lnTo>
                  <a:pt x="17685" y="16872"/>
                </a:lnTo>
                <a:lnTo>
                  <a:pt x="17469" y="16594"/>
                </a:lnTo>
                <a:lnTo>
                  <a:pt x="17312" y="15995"/>
                </a:lnTo>
                <a:lnTo>
                  <a:pt x="17114" y="15765"/>
                </a:lnTo>
                <a:lnTo>
                  <a:pt x="17028" y="15255"/>
                </a:lnTo>
                <a:lnTo>
                  <a:pt x="16856" y="14720"/>
                </a:lnTo>
                <a:lnTo>
                  <a:pt x="16586" y="14569"/>
                </a:lnTo>
                <a:lnTo>
                  <a:pt x="16368" y="14684"/>
                </a:lnTo>
                <a:lnTo>
                  <a:pt x="15881" y="14579"/>
                </a:lnTo>
                <a:lnTo>
                  <a:pt x="15723" y="14299"/>
                </a:lnTo>
                <a:lnTo>
                  <a:pt x="15334" y="14274"/>
                </a:lnTo>
                <a:lnTo>
                  <a:pt x="15149" y="14109"/>
                </a:lnTo>
                <a:lnTo>
                  <a:pt x="15236" y="13968"/>
                </a:lnTo>
                <a:lnTo>
                  <a:pt x="15275" y="13639"/>
                </a:lnTo>
                <a:lnTo>
                  <a:pt x="15036" y="13359"/>
                </a:lnTo>
                <a:lnTo>
                  <a:pt x="14691" y="13332"/>
                </a:lnTo>
                <a:lnTo>
                  <a:pt x="14359" y="13344"/>
                </a:lnTo>
                <a:lnTo>
                  <a:pt x="14386" y="13113"/>
                </a:lnTo>
                <a:lnTo>
                  <a:pt x="14075" y="13013"/>
                </a:lnTo>
                <a:lnTo>
                  <a:pt x="13859" y="13088"/>
                </a:lnTo>
                <a:lnTo>
                  <a:pt x="13613" y="12950"/>
                </a:lnTo>
                <a:lnTo>
                  <a:pt x="13215" y="12288"/>
                </a:lnTo>
                <a:lnTo>
                  <a:pt x="12840" y="12262"/>
                </a:lnTo>
                <a:lnTo>
                  <a:pt x="12451" y="12123"/>
                </a:lnTo>
                <a:lnTo>
                  <a:pt x="12210" y="12327"/>
                </a:lnTo>
                <a:lnTo>
                  <a:pt x="11867" y="12327"/>
                </a:lnTo>
                <a:lnTo>
                  <a:pt x="11795" y="12045"/>
                </a:lnTo>
                <a:lnTo>
                  <a:pt x="11479" y="11854"/>
                </a:lnTo>
                <a:lnTo>
                  <a:pt x="11120" y="11802"/>
                </a:lnTo>
                <a:lnTo>
                  <a:pt x="10375" y="11305"/>
                </a:lnTo>
                <a:lnTo>
                  <a:pt x="9599" y="10425"/>
                </a:lnTo>
                <a:lnTo>
                  <a:pt x="9355" y="10350"/>
                </a:lnTo>
                <a:lnTo>
                  <a:pt x="9284" y="10084"/>
                </a:lnTo>
                <a:lnTo>
                  <a:pt x="8941" y="9675"/>
                </a:lnTo>
                <a:lnTo>
                  <a:pt x="8393" y="9662"/>
                </a:lnTo>
                <a:lnTo>
                  <a:pt x="8338" y="9357"/>
                </a:lnTo>
                <a:lnTo>
                  <a:pt x="7821" y="8925"/>
                </a:lnTo>
                <a:lnTo>
                  <a:pt x="7534" y="8606"/>
                </a:lnTo>
                <a:lnTo>
                  <a:pt x="7090" y="8414"/>
                </a:lnTo>
                <a:lnTo>
                  <a:pt x="7105" y="7942"/>
                </a:lnTo>
                <a:lnTo>
                  <a:pt x="6803" y="7779"/>
                </a:lnTo>
                <a:lnTo>
                  <a:pt x="6787" y="7484"/>
                </a:lnTo>
                <a:lnTo>
                  <a:pt x="6447" y="6988"/>
                </a:lnTo>
                <a:lnTo>
                  <a:pt x="6294" y="6729"/>
                </a:lnTo>
                <a:lnTo>
                  <a:pt x="6182" y="6548"/>
                </a:lnTo>
                <a:lnTo>
                  <a:pt x="6027" y="6280"/>
                </a:lnTo>
                <a:lnTo>
                  <a:pt x="5470" y="6131"/>
                </a:lnTo>
                <a:lnTo>
                  <a:pt x="5096" y="5918"/>
                </a:lnTo>
                <a:lnTo>
                  <a:pt x="3836" y="5624"/>
                </a:lnTo>
                <a:lnTo>
                  <a:pt x="2861" y="6108"/>
                </a:lnTo>
                <a:lnTo>
                  <a:pt x="2849" y="6389"/>
                </a:lnTo>
                <a:lnTo>
                  <a:pt x="2516" y="6757"/>
                </a:lnTo>
                <a:lnTo>
                  <a:pt x="1608" y="6901"/>
                </a:lnTo>
                <a:cubicBezTo>
                  <a:pt x="1608" y="6901"/>
                  <a:pt x="1608" y="6901"/>
                  <a:pt x="1608" y="690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5" name="Shape"/>
          <p:cNvSpPr/>
          <p:nvPr/>
        </p:nvSpPr>
        <p:spPr>
          <a:xfrm>
            <a:off x="17087226" y="6857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6" name="Circle"/>
          <p:cNvSpPr/>
          <p:nvPr/>
        </p:nvSpPr>
        <p:spPr>
          <a:xfrm>
            <a:off x="17226878" y="6999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7" name="Rome"/>
          <p:cNvSpPr/>
          <p:nvPr/>
        </p:nvSpPr>
        <p:spPr>
          <a:xfrm>
            <a:off x="16423326" y="80845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Rome</a:t>
            </a:r>
          </a:p>
        </p:txBody>
      </p:sp>
      <p:sp>
        <p:nvSpPr>
          <p:cNvPr id="2038" name="Shape"/>
          <p:cNvSpPr/>
          <p:nvPr/>
        </p:nvSpPr>
        <p:spPr>
          <a:xfrm>
            <a:off x="14026526" y="1892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9" name="Circle"/>
          <p:cNvSpPr/>
          <p:nvPr/>
        </p:nvSpPr>
        <p:spPr>
          <a:xfrm>
            <a:off x="14166178" y="2033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0" name="Milano"/>
          <p:cNvSpPr/>
          <p:nvPr/>
        </p:nvSpPr>
        <p:spPr>
          <a:xfrm>
            <a:off x="13375326" y="3106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Milano</a:t>
            </a:r>
          </a:p>
        </p:txBody>
      </p:sp>
      <p:sp>
        <p:nvSpPr>
          <p:cNvPr id="2041" name="Line"/>
          <p:cNvSpPr/>
          <p:nvPr/>
        </p:nvSpPr>
        <p:spPr>
          <a:xfrm flipH="1" flipV="1">
            <a:off x="15212417" y="2499061"/>
            <a:ext cx="267463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2" name="Line"/>
          <p:cNvSpPr/>
          <p:nvPr/>
        </p:nvSpPr>
        <p:spPr>
          <a:xfrm flipH="1">
            <a:off x="14135548" y="7337762"/>
            <a:ext cx="275037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3" name="Circle"/>
          <p:cNvSpPr/>
          <p:nvPr/>
        </p:nvSpPr>
        <p:spPr>
          <a:xfrm>
            <a:off x="18199100" y="965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4" name="25 800K"/>
          <p:cNvSpPr/>
          <p:nvPr/>
        </p:nvSpPr>
        <p:spPr>
          <a:xfrm>
            <a:off x="18405595" y="1809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25 800K</a:t>
            </a:r>
          </a:p>
        </p:txBody>
      </p:sp>
      <p:sp>
        <p:nvSpPr>
          <p:cNvPr id="2045" name="Per Year"/>
          <p:cNvSpPr/>
          <p:nvPr/>
        </p:nvSpPr>
        <p:spPr>
          <a:xfrm>
            <a:off x="18896938" y="2683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6" name="Circle"/>
          <p:cNvSpPr/>
          <p:nvPr/>
        </p:nvSpPr>
        <p:spPr>
          <a:xfrm>
            <a:off x="10769600" y="5702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7" name="43 000 K"/>
          <p:cNvSpPr/>
          <p:nvPr/>
        </p:nvSpPr>
        <p:spPr>
          <a:xfrm>
            <a:off x="10976095" y="6547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43 000 K</a:t>
            </a:r>
          </a:p>
        </p:txBody>
      </p:sp>
      <p:sp>
        <p:nvSpPr>
          <p:cNvPr id="2048" name="Per Year"/>
          <p:cNvSpPr/>
          <p:nvPr/>
        </p:nvSpPr>
        <p:spPr>
          <a:xfrm>
            <a:off x="11467438" y="7420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9" name="Your Title Here"/>
          <p:cNvSpPr/>
          <p:nvPr/>
        </p:nvSpPr>
        <p:spPr>
          <a:xfrm>
            <a:off x="1001861" y="34435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5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5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92</a:t>
            </a:fld>
            <a:endParaRPr/>
          </a:p>
        </p:txBody>
      </p:sp>
      <p:sp>
        <p:nvSpPr>
          <p:cNvPr id="2054" name="France"/>
          <p:cNvSpPr/>
          <p:nvPr/>
        </p:nvSpPr>
        <p:spPr>
          <a:xfrm>
            <a:off x="6439207" y="328652"/>
            <a:ext cx="114935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France</a:t>
            </a:r>
          </a:p>
        </p:txBody>
      </p:sp>
      <p:sp>
        <p:nvSpPr>
          <p:cNvPr id="2055" name="Shape"/>
          <p:cNvSpPr/>
          <p:nvPr/>
        </p:nvSpPr>
        <p:spPr>
          <a:xfrm>
            <a:off x="1517563" y="20917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058" name="Group"/>
          <p:cNvGrpSpPr/>
          <p:nvPr/>
        </p:nvGrpSpPr>
        <p:grpSpPr>
          <a:xfrm>
            <a:off x="8222626" y="3340089"/>
            <a:ext cx="943116" cy="1216733"/>
            <a:chOff x="0" y="0"/>
            <a:chExt cx="943115" cy="1216732"/>
          </a:xfrm>
        </p:grpSpPr>
        <p:sp>
          <p:nvSpPr>
            <p:cNvPr id="2056"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57"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059" name="Paris"/>
          <p:cNvSpPr/>
          <p:nvPr/>
        </p:nvSpPr>
        <p:spPr>
          <a:xfrm>
            <a:off x="7571426" y="4553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060" name="Line"/>
          <p:cNvSpPr/>
          <p:nvPr/>
        </p:nvSpPr>
        <p:spPr>
          <a:xfrm flipH="1">
            <a:off x="6463952" y="3819862"/>
            <a:ext cx="133892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61" name="Circle"/>
          <p:cNvSpPr/>
          <p:nvPr/>
        </p:nvSpPr>
        <p:spPr>
          <a:xfrm>
            <a:off x="2933700" y="2273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62" name="15 000 K"/>
          <p:cNvSpPr/>
          <p:nvPr/>
        </p:nvSpPr>
        <p:spPr>
          <a:xfrm>
            <a:off x="3140195" y="3118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15 000 K</a:t>
            </a:r>
          </a:p>
        </p:txBody>
      </p:sp>
      <p:sp>
        <p:nvSpPr>
          <p:cNvPr id="2063" name="Per Year"/>
          <p:cNvSpPr/>
          <p:nvPr/>
        </p:nvSpPr>
        <p:spPr>
          <a:xfrm>
            <a:off x="3631538" y="3991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64" name="Your Title Here"/>
          <p:cNvSpPr/>
          <p:nvPr/>
        </p:nvSpPr>
        <p:spPr>
          <a:xfrm>
            <a:off x="16533961" y="3529052"/>
            <a:ext cx="69088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Your Title Here</a:t>
            </a:r>
          </a:p>
        </p:txBody>
      </p:sp>
      <p:sp>
        <p:nvSpPr>
          <p:cNvPr id="206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66"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93</a:t>
            </a:fld>
            <a:endParaRPr/>
          </a:p>
        </p:txBody>
      </p:sp>
      <p:sp>
        <p:nvSpPr>
          <p:cNvPr id="2069" name="German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Germany</a:t>
            </a:r>
          </a:p>
        </p:txBody>
      </p:sp>
      <p:sp>
        <p:nvSpPr>
          <p:cNvPr id="2070" name="Shape"/>
          <p:cNvSpPr/>
          <p:nvPr/>
        </p:nvSpPr>
        <p:spPr>
          <a:xfrm>
            <a:off x="13120127" y="623214"/>
            <a:ext cx="9588501" cy="124714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1" name="Shape"/>
          <p:cNvSpPr/>
          <p:nvPr/>
        </p:nvSpPr>
        <p:spPr>
          <a:xfrm>
            <a:off x="16871326" y="960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2" name="Circle"/>
          <p:cNvSpPr/>
          <p:nvPr/>
        </p:nvSpPr>
        <p:spPr>
          <a:xfrm>
            <a:off x="17010978" y="974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3" name="Munich"/>
          <p:cNvSpPr/>
          <p:nvPr/>
        </p:nvSpPr>
        <p:spPr>
          <a:xfrm>
            <a:off x="16220126" y="10815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074" name="Line"/>
          <p:cNvSpPr/>
          <p:nvPr/>
        </p:nvSpPr>
        <p:spPr>
          <a:xfrm flipH="1">
            <a:off x="18204180" y="3337262"/>
            <a:ext cx="22530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75" name="Circle"/>
          <p:cNvSpPr/>
          <p:nvPr/>
        </p:nvSpPr>
        <p:spPr>
          <a:xfrm>
            <a:off x="14643100" y="1701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6" name="17 500 K"/>
          <p:cNvSpPr/>
          <p:nvPr/>
        </p:nvSpPr>
        <p:spPr>
          <a:xfrm>
            <a:off x="14849595" y="2546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17 500 K</a:t>
            </a:r>
          </a:p>
        </p:txBody>
      </p:sp>
      <p:sp>
        <p:nvSpPr>
          <p:cNvPr id="2077" name="Per Year"/>
          <p:cNvSpPr/>
          <p:nvPr/>
        </p:nvSpPr>
        <p:spPr>
          <a:xfrm>
            <a:off x="15340938" y="3420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78" name="Shape"/>
          <p:cNvSpPr/>
          <p:nvPr/>
        </p:nvSpPr>
        <p:spPr>
          <a:xfrm>
            <a:off x="20998826" y="2463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9" name="Circle"/>
          <p:cNvSpPr/>
          <p:nvPr/>
        </p:nvSpPr>
        <p:spPr>
          <a:xfrm>
            <a:off x="21138478" y="2604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0" name="Berlin"/>
          <p:cNvSpPr/>
          <p:nvPr/>
        </p:nvSpPr>
        <p:spPr>
          <a:xfrm>
            <a:off x="20347626" y="36776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081" name="Circle"/>
          <p:cNvSpPr/>
          <p:nvPr/>
        </p:nvSpPr>
        <p:spPr>
          <a:xfrm>
            <a:off x="20828000" y="8674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2" name="21 300 K"/>
          <p:cNvSpPr/>
          <p:nvPr/>
        </p:nvSpPr>
        <p:spPr>
          <a:xfrm>
            <a:off x="21034495" y="95188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083" name="Per Year"/>
          <p:cNvSpPr/>
          <p:nvPr/>
        </p:nvSpPr>
        <p:spPr>
          <a:xfrm>
            <a:off x="21525838" y="103926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84" name="Line"/>
          <p:cNvSpPr/>
          <p:nvPr/>
        </p:nvSpPr>
        <p:spPr>
          <a:xfrm flipH="1">
            <a:off x="18178780" y="10207962"/>
            <a:ext cx="22784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85" name="Your Title Here"/>
          <p:cNvSpPr/>
          <p:nvPr/>
        </p:nvSpPr>
        <p:spPr>
          <a:xfrm>
            <a:off x="1001861" y="367096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Your Title Here</a:t>
            </a:r>
          </a:p>
        </p:txBody>
      </p:sp>
      <p:sp>
        <p:nvSpPr>
          <p:cNvPr id="208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accent6"/>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87"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94</a:t>
            </a:fld>
            <a:endParaRPr/>
          </a:p>
        </p:txBody>
      </p:sp>
      <p:sp>
        <p:nvSpPr>
          <p:cNvPr id="2090" name="Australia"/>
          <p:cNvSpPr/>
          <p:nvPr/>
        </p:nvSpPr>
        <p:spPr>
          <a:xfrm>
            <a:off x="6147108" y="328652"/>
            <a:ext cx="12077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Australia</a:t>
            </a:r>
          </a:p>
        </p:txBody>
      </p:sp>
      <p:sp>
        <p:nvSpPr>
          <p:cNvPr id="2091" name="Shape"/>
          <p:cNvSpPr/>
          <p:nvPr/>
        </p:nvSpPr>
        <p:spPr>
          <a:xfrm>
            <a:off x="773693" y="2314051"/>
            <a:ext cx="13563601" cy="105156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92" name="Your Title Here"/>
          <p:cNvSpPr/>
          <p:nvPr/>
        </p:nvSpPr>
        <p:spPr>
          <a:xfrm>
            <a:off x="16533961" y="392172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9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6114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94"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095" name="Shape"/>
          <p:cNvSpPr/>
          <p:nvPr/>
        </p:nvSpPr>
        <p:spPr>
          <a:xfrm>
            <a:off x="12185026" y="8534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6" name="Circle"/>
          <p:cNvSpPr/>
          <p:nvPr/>
        </p:nvSpPr>
        <p:spPr>
          <a:xfrm>
            <a:off x="12324678" y="8675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7" name="Sydney"/>
          <p:cNvSpPr/>
          <p:nvPr/>
        </p:nvSpPr>
        <p:spPr>
          <a:xfrm>
            <a:off x="11533826" y="97482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098" name="Circle"/>
          <p:cNvSpPr/>
          <p:nvPr/>
        </p:nvSpPr>
        <p:spPr>
          <a:xfrm>
            <a:off x="11125200" y="3314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9" name="21 300 K"/>
          <p:cNvSpPr/>
          <p:nvPr/>
        </p:nvSpPr>
        <p:spPr>
          <a:xfrm>
            <a:off x="11331695" y="41594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21 300 K</a:t>
            </a:r>
          </a:p>
        </p:txBody>
      </p:sp>
      <p:sp>
        <p:nvSpPr>
          <p:cNvPr id="2100" name="Per Year"/>
          <p:cNvSpPr/>
          <p:nvPr/>
        </p:nvSpPr>
        <p:spPr>
          <a:xfrm>
            <a:off x="11823038" y="50332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1" name="Line"/>
          <p:cNvSpPr/>
          <p:nvPr/>
        </p:nvSpPr>
        <p:spPr>
          <a:xfrm>
            <a:off x="12649916" y="6857999"/>
            <a:ext cx="0" cy="14278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02" name="Shape"/>
          <p:cNvSpPr/>
          <p:nvPr/>
        </p:nvSpPr>
        <p:spPr>
          <a:xfrm>
            <a:off x="9708526" y="9385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3" name="Circle"/>
          <p:cNvSpPr/>
          <p:nvPr/>
        </p:nvSpPr>
        <p:spPr>
          <a:xfrm>
            <a:off x="9848178" y="9526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4" name="Melbourne"/>
          <p:cNvSpPr/>
          <p:nvPr/>
        </p:nvSpPr>
        <p:spPr>
          <a:xfrm>
            <a:off x="9057326" y="10599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Melbourne</a:t>
            </a:r>
          </a:p>
        </p:txBody>
      </p:sp>
      <p:sp>
        <p:nvSpPr>
          <p:cNvPr id="2105" name="Circle"/>
          <p:cNvSpPr/>
          <p:nvPr/>
        </p:nvSpPr>
        <p:spPr>
          <a:xfrm>
            <a:off x="5537200" y="8318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6" name="19 200 K"/>
          <p:cNvSpPr/>
          <p:nvPr/>
        </p:nvSpPr>
        <p:spPr>
          <a:xfrm>
            <a:off x="5743695" y="91632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19 200 K</a:t>
            </a:r>
          </a:p>
        </p:txBody>
      </p:sp>
      <p:sp>
        <p:nvSpPr>
          <p:cNvPr id="2107" name="Per Year"/>
          <p:cNvSpPr/>
          <p:nvPr/>
        </p:nvSpPr>
        <p:spPr>
          <a:xfrm>
            <a:off x="6222338" y="100370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8" name="Line"/>
          <p:cNvSpPr/>
          <p:nvPr/>
        </p:nvSpPr>
        <p:spPr>
          <a:xfrm flipH="1">
            <a:off x="8797116" y="10008399"/>
            <a:ext cx="712643"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95</a:t>
            </a:fld>
            <a:endParaRPr/>
          </a:p>
        </p:txBody>
      </p:sp>
      <p:sp>
        <p:nvSpPr>
          <p:cNvPr id="2111" name="South Kore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Korea</a:t>
            </a:r>
          </a:p>
        </p:txBody>
      </p:sp>
      <p:sp>
        <p:nvSpPr>
          <p:cNvPr id="2112"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13" name="Your Title Here"/>
          <p:cNvSpPr/>
          <p:nvPr/>
        </p:nvSpPr>
        <p:spPr>
          <a:xfrm>
            <a:off x="1001861" y="3690378"/>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1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1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16" name="Shape"/>
          <p:cNvSpPr/>
          <p:nvPr/>
        </p:nvSpPr>
        <p:spPr>
          <a:xfrm>
            <a:off x="16515726" y="2197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7" name="Circle"/>
          <p:cNvSpPr/>
          <p:nvPr/>
        </p:nvSpPr>
        <p:spPr>
          <a:xfrm>
            <a:off x="16655378" y="2338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8" name="Seoul"/>
          <p:cNvSpPr/>
          <p:nvPr/>
        </p:nvSpPr>
        <p:spPr>
          <a:xfrm>
            <a:off x="15864526" y="3410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Seoul</a:t>
            </a:r>
          </a:p>
        </p:txBody>
      </p:sp>
      <p:sp>
        <p:nvSpPr>
          <p:cNvPr id="2119" name="Circle"/>
          <p:cNvSpPr/>
          <p:nvPr/>
        </p:nvSpPr>
        <p:spPr>
          <a:xfrm>
            <a:off x="15455900" y="50800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20" name="19 200 K"/>
          <p:cNvSpPr/>
          <p:nvPr/>
        </p:nvSpPr>
        <p:spPr>
          <a:xfrm>
            <a:off x="15662395" y="59247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21" name="Per Year"/>
          <p:cNvSpPr/>
          <p:nvPr/>
        </p:nvSpPr>
        <p:spPr>
          <a:xfrm>
            <a:off x="16141038" y="67985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22" name="Line"/>
          <p:cNvSpPr/>
          <p:nvPr/>
        </p:nvSpPr>
        <p:spPr>
          <a:xfrm flipV="1">
            <a:off x="16980961" y="4145279"/>
            <a:ext cx="0" cy="68656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96</a:t>
            </a:fld>
            <a:endParaRPr/>
          </a:p>
        </p:txBody>
      </p:sp>
      <p:sp>
        <p:nvSpPr>
          <p:cNvPr id="2125" name="United Arab Emirat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United Arab Emirates</a:t>
            </a:r>
          </a:p>
        </p:txBody>
      </p:sp>
      <p:sp>
        <p:nvSpPr>
          <p:cNvPr id="2126" name="Your Title Here"/>
          <p:cNvSpPr/>
          <p:nvPr/>
        </p:nvSpPr>
        <p:spPr>
          <a:xfrm>
            <a:off x="16533961" y="3824058"/>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2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2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29" name="Shape"/>
          <p:cNvSpPr/>
          <p:nvPr/>
        </p:nvSpPr>
        <p:spPr>
          <a:xfrm>
            <a:off x="1055526" y="20988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0" name="Shape"/>
          <p:cNvSpPr/>
          <p:nvPr/>
        </p:nvSpPr>
        <p:spPr>
          <a:xfrm>
            <a:off x="11257926" y="3682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1" name="Circle"/>
          <p:cNvSpPr/>
          <p:nvPr/>
        </p:nvSpPr>
        <p:spPr>
          <a:xfrm>
            <a:off x="11397578" y="3824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2" name="Dubai"/>
          <p:cNvSpPr/>
          <p:nvPr/>
        </p:nvSpPr>
        <p:spPr>
          <a:xfrm>
            <a:off x="10606726" y="48968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Dubai</a:t>
            </a:r>
          </a:p>
        </p:txBody>
      </p:sp>
      <p:sp>
        <p:nvSpPr>
          <p:cNvPr id="2133" name="Circle"/>
          <p:cNvSpPr/>
          <p:nvPr/>
        </p:nvSpPr>
        <p:spPr>
          <a:xfrm>
            <a:off x="101981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4" name="180 200 K"/>
          <p:cNvSpPr/>
          <p:nvPr/>
        </p:nvSpPr>
        <p:spPr>
          <a:xfrm>
            <a:off x="10404595" y="741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180 200 K</a:t>
            </a:r>
          </a:p>
        </p:txBody>
      </p:sp>
      <p:sp>
        <p:nvSpPr>
          <p:cNvPr id="2135" name="Per Year"/>
          <p:cNvSpPr/>
          <p:nvPr/>
        </p:nvSpPr>
        <p:spPr>
          <a:xfrm>
            <a:off x="10883238" y="828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36" name="Line"/>
          <p:cNvSpPr/>
          <p:nvPr/>
        </p:nvSpPr>
        <p:spPr>
          <a:xfrm flipV="1">
            <a:off x="11723161" y="5587999"/>
            <a:ext cx="0" cy="72974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37" name="Shape"/>
          <p:cNvSpPr/>
          <p:nvPr/>
        </p:nvSpPr>
        <p:spPr>
          <a:xfrm>
            <a:off x="8603626" y="66166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8" name="Circle"/>
          <p:cNvSpPr/>
          <p:nvPr/>
        </p:nvSpPr>
        <p:spPr>
          <a:xfrm>
            <a:off x="8743278" y="67577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9" name="Abu Dhabi"/>
          <p:cNvSpPr/>
          <p:nvPr/>
        </p:nvSpPr>
        <p:spPr>
          <a:xfrm>
            <a:off x="7575238" y="7742293"/>
            <a:ext cx="2997201" cy="698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Abu Dhabi</a:t>
            </a:r>
          </a:p>
        </p:txBody>
      </p:sp>
      <p:sp>
        <p:nvSpPr>
          <p:cNvPr id="2140" name="Circle"/>
          <p:cNvSpPr/>
          <p:nvPr/>
        </p:nvSpPr>
        <p:spPr>
          <a:xfrm>
            <a:off x="7543800" y="949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1" name="120 200 K"/>
          <p:cNvSpPr/>
          <p:nvPr/>
        </p:nvSpPr>
        <p:spPr>
          <a:xfrm>
            <a:off x="7750295" y="103443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42" name="Per Year"/>
          <p:cNvSpPr/>
          <p:nvPr/>
        </p:nvSpPr>
        <p:spPr>
          <a:xfrm>
            <a:off x="8228938" y="112181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43" name="Line"/>
          <p:cNvSpPr/>
          <p:nvPr/>
        </p:nvSpPr>
        <p:spPr>
          <a:xfrm flipV="1">
            <a:off x="9068861" y="8440793"/>
            <a:ext cx="0" cy="81064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97</a:t>
            </a:fld>
            <a:endParaRPr/>
          </a:p>
        </p:txBody>
      </p:sp>
      <p:sp>
        <p:nvSpPr>
          <p:cNvPr id="2146" name="Turke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Turkey</a:t>
            </a:r>
          </a:p>
        </p:txBody>
      </p:sp>
      <p:sp>
        <p:nvSpPr>
          <p:cNvPr id="2147" name="Shape"/>
          <p:cNvSpPr/>
          <p:nvPr/>
        </p:nvSpPr>
        <p:spPr>
          <a:xfrm>
            <a:off x="3673664" y="2029147"/>
            <a:ext cx="17018001" cy="7150101"/>
          </a:xfrm>
          <a:custGeom>
            <a:avLst/>
            <a:gdLst/>
            <a:ahLst/>
            <a:cxnLst>
              <a:cxn ang="0">
                <a:pos x="wd2" y="hd2"/>
              </a:cxn>
              <a:cxn ang="5400000">
                <a:pos x="wd2" y="hd2"/>
              </a:cxn>
              <a:cxn ang="10800000">
                <a:pos x="wd2" y="hd2"/>
              </a:cxn>
              <a:cxn ang="16200000">
                <a:pos x="wd2" y="hd2"/>
              </a:cxn>
            </a:cxnLst>
            <a:rect l="0" t="0" r="r" b="b"/>
            <a:pathLst>
              <a:path w="21600" h="21600" extrusionOk="0">
                <a:moveTo>
                  <a:pt x="445" y="4992"/>
                </a:moveTo>
                <a:lnTo>
                  <a:pt x="449" y="5069"/>
                </a:lnTo>
                <a:lnTo>
                  <a:pt x="441" y="5123"/>
                </a:lnTo>
                <a:lnTo>
                  <a:pt x="450" y="5177"/>
                </a:lnTo>
                <a:lnTo>
                  <a:pt x="457" y="5241"/>
                </a:lnTo>
                <a:lnTo>
                  <a:pt x="467" y="5294"/>
                </a:lnTo>
                <a:lnTo>
                  <a:pt x="483" y="5317"/>
                </a:lnTo>
                <a:lnTo>
                  <a:pt x="512" y="5329"/>
                </a:lnTo>
                <a:lnTo>
                  <a:pt x="721" y="5332"/>
                </a:lnTo>
                <a:lnTo>
                  <a:pt x="782" y="5291"/>
                </a:lnTo>
                <a:lnTo>
                  <a:pt x="801" y="5285"/>
                </a:lnTo>
                <a:lnTo>
                  <a:pt x="831" y="5322"/>
                </a:lnTo>
                <a:lnTo>
                  <a:pt x="849" y="5307"/>
                </a:lnTo>
                <a:lnTo>
                  <a:pt x="866" y="5283"/>
                </a:lnTo>
                <a:lnTo>
                  <a:pt x="882" y="5269"/>
                </a:lnTo>
                <a:lnTo>
                  <a:pt x="900" y="5274"/>
                </a:lnTo>
                <a:lnTo>
                  <a:pt x="918" y="5290"/>
                </a:lnTo>
                <a:lnTo>
                  <a:pt x="950" y="5341"/>
                </a:lnTo>
                <a:lnTo>
                  <a:pt x="1037" y="5220"/>
                </a:lnTo>
                <a:lnTo>
                  <a:pt x="1067" y="5197"/>
                </a:lnTo>
                <a:lnTo>
                  <a:pt x="1144" y="5197"/>
                </a:lnTo>
                <a:lnTo>
                  <a:pt x="1159" y="5186"/>
                </a:lnTo>
                <a:lnTo>
                  <a:pt x="1186" y="5156"/>
                </a:lnTo>
                <a:lnTo>
                  <a:pt x="1272" y="5123"/>
                </a:lnTo>
                <a:lnTo>
                  <a:pt x="1281" y="5155"/>
                </a:lnTo>
                <a:lnTo>
                  <a:pt x="1315" y="5329"/>
                </a:lnTo>
                <a:lnTo>
                  <a:pt x="1301" y="5403"/>
                </a:lnTo>
                <a:lnTo>
                  <a:pt x="1269" y="5467"/>
                </a:lnTo>
                <a:lnTo>
                  <a:pt x="1233" y="5495"/>
                </a:lnTo>
                <a:lnTo>
                  <a:pt x="1207" y="5464"/>
                </a:lnTo>
                <a:lnTo>
                  <a:pt x="1191" y="5507"/>
                </a:lnTo>
                <a:lnTo>
                  <a:pt x="1167" y="5595"/>
                </a:lnTo>
                <a:lnTo>
                  <a:pt x="1151" y="5634"/>
                </a:lnTo>
                <a:lnTo>
                  <a:pt x="1136" y="5650"/>
                </a:lnTo>
                <a:lnTo>
                  <a:pt x="1083" y="5634"/>
                </a:lnTo>
                <a:lnTo>
                  <a:pt x="1052" y="5651"/>
                </a:lnTo>
                <a:lnTo>
                  <a:pt x="1017" y="5689"/>
                </a:lnTo>
                <a:lnTo>
                  <a:pt x="985" y="5739"/>
                </a:lnTo>
                <a:lnTo>
                  <a:pt x="935" y="5841"/>
                </a:lnTo>
                <a:lnTo>
                  <a:pt x="868" y="5899"/>
                </a:lnTo>
                <a:lnTo>
                  <a:pt x="815" y="6004"/>
                </a:lnTo>
                <a:lnTo>
                  <a:pt x="759" y="6091"/>
                </a:lnTo>
                <a:lnTo>
                  <a:pt x="742" y="6161"/>
                </a:lnTo>
                <a:lnTo>
                  <a:pt x="720" y="6163"/>
                </a:lnTo>
                <a:lnTo>
                  <a:pt x="662" y="6216"/>
                </a:lnTo>
                <a:lnTo>
                  <a:pt x="649" y="6244"/>
                </a:lnTo>
                <a:lnTo>
                  <a:pt x="642" y="6249"/>
                </a:lnTo>
                <a:lnTo>
                  <a:pt x="627" y="6279"/>
                </a:lnTo>
                <a:lnTo>
                  <a:pt x="617" y="6313"/>
                </a:lnTo>
                <a:lnTo>
                  <a:pt x="622" y="6329"/>
                </a:lnTo>
                <a:lnTo>
                  <a:pt x="637" y="6336"/>
                </a:lnTo>
                <a:lnTo>
                  <a:pt x="642" y="6354"/>
                </a:lnTo>
                <a:lnTo>
                  <a:pt x="638" y="6378"/>
                </a:lnTo>
                <a:lnTo>
                  <a:pt x="626" y="6401"/>
                </a:lnTo>
                <a:lnTo>
                  <a:pt x="660" y="6463"/>
                </a:lnTo>
                <a:lnTo>
                  <a:pt x="681" y="6538"/>
                </a:lnTo>
                <a:lnTo>
                  <a:pt x="687" y="6633"/>
                </a:lnTo>
                <a:lnTo>
                  <a:pt x="673" y="6759"/>
                </a:lnTo>
                <a:lnTo>
                  <a:pt x="622" y="6929"/>
                </a:lnTo>
                <a:lnTo>
                  <a:pt x="616" y="6962"/>
                </a:lnTo>
                <a:lnTo>
                  <a:pt x="607" y="7036"/>
                </a:lnTo>
                <a:lnTo>
                  <a:pt x="595" y="7109"/>
                </a:lnTo>
                <a:lnTo>
                  <a:pt x="576" y="7143"/>
                </a:lnTo>
                <a:lnTo>
                  <a:pt x="569" y="7162"/>
                </a:lnTo>
                <a:lnTo>
                  <a:pt x="560" y="7204"/>
                </a:lnTo>
                <a:lnTo>
                  <a:pt x="558" y="7246"/>
                </a:lnTo>
                <a:lnTo>
                  <a:pt x="568" y="7265"/>
                </a:lnTo>
                <a:lnTo>
                  <a:pt x="580" y="7261"/>
                </a:lnTo>
                <a:lnTo>
                  <a:pt x="640" y="7212"/>
                </a:lnTo>
                <a:lnTo>
                  <a:pt x="654" y="7191"/>
                </a:lnTo>
                <a:lnTo>
                  <a:pt x="688" y="7116"/>
                </a:lnTo>
                <a:lnTo>
                  <a:pt x="733" y="7054"/>
                </a:lnTo>
                <a:lnTo>
                  <a:pt x="750" y="7024"/>
                </a:lnTo>
                <a:lnTo>
                  <a:pt x="804" y="6903"/>
                </a:lnTo>
                <a:lnTo>
                  <a:pt x="788" y="6871"/>
                </a:lnTo>
                <a:lnTo>
                  <a:pt x="773" y="6805"/>
                </a:lnTo>
                <a:lnTo>
                  <a:pt x="770" y="6741"/>
                </a:lnTo>
                <a:lnTo>
                  <a:pt x="785" y="6711"/>
                </a:lnTo>
                <a:lnTo>
                  <a:pt x="809" y="6700"/>
                </a:lnTo>
                <a:lnTo>
                  <a:pt x="835" y="6672"/>
                </a:lnTo>
                <a:lnTo>
                  <a:pt x="861" y="6634"/>
                </a:lnTo>
                <a:lnTo>
                  <a:pt x="882" y="6594"/>
                </a:lnTo>
                <a:lnTo>
                  <a:pt x="911" y="6509"/>
                </a:lnTo>
                <a:lnTo>
                  <a:pt x="917" y="6496"/>
                </a:lnTo>
                <a:lnTo>
                  <a:pt x="917" y="6483"/>
                </a:lnTo>
                <a:lnTo>
                  <a:pt x="941" y="6425"/>
                </a:lnTo>
                <a:lnTo>
                  <a:pt x="956" y="6396"/>
                </a:lnTo>
                <a:lnTo>
                  <a:pt x="989" y="6377"/>
                </a:lnTo>
                <a:lnTo>
                  <a:pt x="997" y="6363"/>
                </a:lnTo>
                <a:lnTo>
                  <a:pt x="1059" y="6228"/>
                </a:lnTo>
                <a:lnTo>
                  <a:pt x="1076" y="6181"/>
                </a:lnTo>
                <a:lnTo>
                  <a:pt x="1083" y="6124"/>
                </a:lnTo>
                <a:lnTo>
                  <a:pt x="1085" y="6066"/>
                </a:lnTo>
                <a:lnTo>
                  <a:pt x="1092" y="6039"/>
                </a:lnTo>
                <a:lnTo>
                  <a:pt x="1129" y="5991"/>
                </a:lnTo>
                <a:lnTo>
                  <a:pt x="1141" y="5949"/>
                </a:lnTo>
                <a:lnTo>
                  <a:pt x="1151" y="5845"/>
                </a:lnTo>
                <a:lnTo>
                  <a:pt x="1164" y="5824"/>
                </a:lnTo>
                <a:lnTo>
                  <a:pt x="1179" y="5808"/>
                </a:lnTo>
                <a:lnTo>
                  <a:pt x="1216" y="5732"/>
                </a:lnTo>
                <a:lnTo>
                  <a:pt x="1237" y="5702"/>
                </a:lnTo>
                <a:lnTo>
                  <a:pt x="1306" y="5677"/>
                </a:lnTo>
                <a:lnTo>
                  <a:pt x="1326" y="5645"/>
                </a:lnTo>
                <a:lnTo>
                  <a:pt x="1343" y="5606"/>
                </a:lnTo>
                <a:lnTo>
                  <a:pt x="1408" y="5509"/>
                </a:lnTo>
                <a:lnTo>
                  <a:pt x="1452" y="5478"/>
                </a:lnTo>
                <a:lnTo>
                  <a:pt x="1497" y="5464"/>
                </a:lnTo>
                <a:lnTo>
                  <a:pt x="1510" y="5441"/>
                </a:lnTo>
                <a:lnTo>
                  <a:pt x="1543" y="5330"/>
                </a:lnTo>
                <a:lnTo>
                  <a:pt x="1562" y="5293"/>
                </a:lnTo>
                <a:lnTo>
                  <a:pt x="1586" y="5286"/>
                </a:lnTo>
                <a:lnTo>
                  <a:pt x="1638" y="5288"/>
                </a:lnTo>
                <a:lnTo>
                  <a:pt x="1669" y="5240"/>
                </a:lnTo>
                <a:lnTo>
                  <a:pt x="1697" y="5231"/>
                </a:lnTo>
                <a:lnTo>
                  <a:pt x="1709" y="5221"/>
                </a:lnTo>
                <a:lnTo>
                  <a:pt x="1714" y="5208"/>
                </a:lnTo>
                <a:lnTo>
                  <a:pt x="1726" y="5166"/>
                </a:lnTo>
                <a:lnTo>
                  <a:pt x="1732" y="5149"/>
                </a:lnTo>
                <a:lnTo>
                  <a:pt x="1833" y="4971"/>
                </a:lnTo>
                <a:lnTo>
                  <a:pt x="1882" y="4769"/>
                </a:lnTo>
                <a:lnTo>
                  <a:pt x="1988" y="4521"/>
                </a:lnTo>
                <a:lnTo>
                  <a:pt x="2012" y="4413"/>
                </a:lnTo>
                <a:lnTo>
                  <a:pt x="2040" y="4130"/>
                </a:lnTo>
                <a:lnTo>
                  <a:pt x="2065" y="4011"/>
                </a:lnTo>
                <a:lnTo>
                  <a:pt x="2100" y="3962"/>
                </a:lnTo>
                <a:lnTo>
                  <a:pt x="2341" y="3879"/>
                </a:lnTo>
                <a:lnTo>
                  <a:pt x="2384" y="3885"/>
                </a:lnTo>
                <a:lnTo>
                  <a:pt x="2428" y="3915"/>
                </a:lnTo>
                <a:lnTo>
                  <a:pt x="2447" y="3941"/>
                </a:lnTo>
                <a:lnTo>
                  <a:pt x="2462" y="3973"/>
                </a:lnTo>
                <a:lnTo>
                  <a:pt x="2480" y="4000"/>
                </a:lnTo>
                <a:lnTo>
                  <a:pt x="2570" y="4026"/>
                </a:lnTo>
                <a:lnTo>
                  <a:pt x="2591" y="4011"/>
                </a:lnTo>
                <a:lnTo>
                  <a:pt x="2589" y="3983"/>
                </a:lnTo>
                <a:lnTo>
                  <a:pt x="2596" y="3937"/>
                </a:lnTo>
                <a:lnTo>
                  <a:pt x="2621" y="3840"/>
                </a:lnTo>
                <a:lnTo>
                  <a:pt x="2634" y="3811"/>
                </a:lnTo>
                <a:lnTo>
                  <a:pt x="2651" y="3780"/>
                </a:lnTo>
                <a:lnTo>
                  <a:pt x="2671" y="3755"/>
                </a:lnTo>
                <a:lnTo>
                  <a:pt x="2687" y="3745"/>
                </a:lnTo>
                <a:lnTo>
                  <a:pt x="2750" y="3684"/>
                </a:lnTo>
                <a:lnTo>
                  <a:pt x="2761" y="3684"/>
                </a:lnTo>
                <a:lnTo>
                  <a:pt x="2769" y="3671"/>
                </a:lnTo>
                <a:lnTo>
                  <a:pt x="2823" y="3623"/>
                </a:lnTo>
                <a:lnTo>
                  <a:pt x="2842" y="3649"/>
                </a:lnTo>
                <a:lnTo>
                  <a:pt x="2862" y="3645"/>
                </a:lnTo>
                <a:lnTo>
                  <a:pt x="2904" y="3623"/>
                </a:lnTo>
                <a:lnTo>
                  <a:pt x="2913" y="3630"/>
                </a:lnTo>
                <a:lnTo>
                  <a:pt x="2925" y="3665"/>
                </a:lnTo>
                <a:lnTo>
                  <a:pt x="2934" y="3673"/>
                </a:lnTo>
                <a:lnTo>
                  <a:pt x="2973" y="3673"/>
                </a:lnTo>
                <a:lnTo>
                  <a:pt x="3012" y="3688"/>
                </a:lnTo>
                <a:lnTo>
                  <a:pt x="3091" y="3756"/>
                </a:lnTo>
                <a:lnTo>
                  <a:pt x="3128" y="3772"/>
                </a:lnTo>
                <a:lnTo>
                  <a:pt x="3156" y="3807"/>
                </a:lnTo>
                <a:lnTo>
                  <a:pt x="3215" y="3950"/>
                </a:lnTo>
                <a:lnTo>
                  <a:pt x="3247" y="3961"/>
                </a:lnTo>
                <a:lnTo>
                  <a:pt x="3261" y="3930"/>
                </a:lnTo>
                <a:lnTo>
                  <a:pt x="3269" y="3880"/>
                </a:lnTo>
                <a:lnTo>
                  <a:pt x="3272" y="3830"/>
                </a:lnTo>
                <a:lnTo>
                  <a:pt x="3271" y="3794"/>
                </a:lnTo>
                <a:lnTo>
                  <a:pt x="3262" y="3734"/>
                </a:lnTo>
                <a:lnTo>
                  <a:pt x="3238" y="3674"/>
                </a:lnTo>
                <a:lnTo>
                  <a:pt x="3232" y="3623"/>
                </a:lnTo>
                <a:lnTo>
                  <a:pt x="3259" y="3639"/>
                </a:lnTo>
                <a:lnTo>
                  <a:pt x="3282" y="3688"/>
                </a:lnTo>
                <a:lnTo>
                  <a:pt x="3294" y="3760"/>
                </a:lnTo>
                <a:lnTo>
                  <a:pt x="3286" y="3840"/>
                </a:lnTo>
                <a:lnTo>
                  <a:pt x="3297" y="3846"/>
                </a:lnTo>
                <a:lnTo>
                  <a:pt x="3304" y="3857"/>
                </a:lnTo>
                <a:lnTo>
                  <a:pt x="3318" y="3891"/>
                </a:lnTo>
                <a:lnTo>
                  <a:pt x="3308" y="4002"/>
                </a:lnTo>
                <a:lnTo>
                  <a:pt x="3342" y="4036"/>
                </a:lnTo>
                <a:lnTo>
                  <a:pt x="3477" y="3994"/>
                </a:lnTo>
                <a:lnTo>
                  <a:pt x="3506" y="3997"/>
                </a:lnTo>
                <a:lnTo>
                  <a:pt x="3518" y="4023"/>
                </a:lnTo>
                <a:lnTo>
                  <a:pt x="3523" y="4045"/>
                </a:lnTo>
                <a:lnTo>
                  <a:pt x="3537" y="4057"/>
                </a:lnTo>
                <a:lnTo>
                  <a:pt x="3564" y="4060"/>
                </a:lnTo>
                <a:lnTo>
                  <a:pt x="3577" y="4052"/>
                </a:lnTo>
                <a:lnTo>
                  <a:pt x="3584" y="4038"/>
                </a:lnTo>
                <a:lnTo>
                  <a:pt x="3589" y="4023"/>
                </a:lnTo>
                <a:lnTo>
                  <a:pt x="3596" y="4011"/>
                </a:lnTo>
                <a:lnTo>
                  <a:pt x="3606" y="4002"/>
                </a:lnTo>
                <a:lnTo>
                  <a:pt x="3651" y="3980"/>
                </a:lnTo>
                <a:lnTo>
                  <a:pt x="3672" y="3947"/>
                </a:lnTo>
                <a:lnTo>
                  <a:pt x="3684" y="3939"/>
                </a:lnTo>
                <a:lnTo>
                  <a:pt x="3688" y="3932"/>
                </a:lnTo>
                <a:lnTo>
                  <a:pt x="3698" y="3900"/>
                </a:lnTo>
                <a:lnTo>
                  <a:pt x="3704" y="3891"/>
                </a:lnTo>
                <a:lnTo>
                  <a:pt x="3710" y="3894"/>
                </a:lnTo>
                <a:lnTo>
                  <a:pt x="3720" y="3914"/>
                </a:lnTo>
                <a:lnTo>
                  <a:pt x="3745" y="3918"/>
                </a:lnTo>
                <a:lnTo>
                  <a:pt x="3750" y="3915"/>
                </a:lnTo>
                <a:lnTo>
                  <a:pt x="3756" y="3895"/>
                </a:lnTo>
                <a:lnTo>
                  <a:pt x="3756" y="3876"/>
                </a:lnTo>
                <a:lnTo>
                  <a:pt x="3753" y="3864"/>
                </a:lnTo>
                <a:lnTo>
                  <a:pt x="3752" y="3848"/>
                </a:lnTo>
                <a:lnTo>
                  <a:pt x="3751" y="3832"/>
                </a:lnTo>
                <a:lnTo>
                  <a:pt x="3753" y="3814"/>
                </a:lnTo>
                <a:lnTo>
                  <a:pt x="3762" y="3783"/>
                </a:lnTo>
                <a:lnTo>
                  <a:pt x="3771" y="3766"/>
                </a:lnTo>
                <a:lnTo>
                  <a:pt x="3791" y="3751"/>
                </a:lnTo>
                <a:lnTo>
                  <a:pt x="3800" y="3733"/>
                </a:lnTo>
                <a:lnTo>
                  <a:pt x="3812" y="3689"/>
                </a:lnTo>
                <a:lnTo>
                  <a:pt x="3823" y="3634"/>
                </a:lnTo>
                <a:lnTo>
                  <a:pt x="3831" y="3571"/>
                </a:lnTo>
                <a:lnTo>
                  <a:pt x="3835" y="3501"/>
                </a:lnTo>
                <a:lnTo>
                  <a:pt x="3838" y="3500"/>
                </a:lnTo>
                <a:lnTo>
                  <a:pt x="3843" y="3483"/>
                </a:lnTo>
                <a:lnTo>
                  <a:pt x="3845" y="3462"/>
                </a:lnTo>
                <a:lnTo>
                  <a:pt x="3839" y="3453"/>
                </a:lnTo>
                <a:lnTo>
                  <a:pt x="3837" y="3447"/>
                </a:lnTo>
                <a:lnTo>
                  <a:pt x="3830" y="3422"/>
                </a:lnTo>
                <a:lnTo>
                  <a:pt x="3823" y="3393"/>
                </a:lnTo>
                <a:lnTo>
                  <a:pt x="3814" y="3365"/>
                </a:lnTo>
                <a:lnTo>
                  <a:pt x="3811" y="3342"/>
                </a:lnTo>
                <a:lnTo>
                  <a:pt x="3824" y="3331"/>
                </a:lnTo>
                <a:lnTo>
                  <a:pt x="3843" y="3305"/>
                </a:lnTo>
                <a:lnTo>
                  <a:pt x="3863" y="3244"/>
                </a:lnTo>
                <a:lnTo>
                  <a:pt x="3878" y="3178"/>
                </a:lnTo>
                <a:lnTo>
                  <a:pt x="3888" y="3089"/>
                </a:lnTo>
                <a:lnTo>
                  <a:pt x="3871" y="3050"/>
                </a:lnTo>
                <a:lnTo>
                  <a:pt x="3843" y="3024"/>
                </a:lnTo>
                <a:lnTo>
                  <a:pt x="3816" y="3014"/>
                </a:lnTo>
                <a:lnTo>
                  <a:pt x="3808" y="3021"/>
                </a:lnTo>
                <a:lnTo>
                  <a:pt x="3801" y="3055"/>
                </a:lnTo>
                <a:lnTo>
                  <a:pt x="3792" y="3063"/>
                </a:lnTo>
                <a:lnTo>
                  <a:pt x="3785" y="3059"/>
                </a:lnTo>
                <a:lnTo>
                  <a:pt x="3782" y="3052"/>
                </a:lnTo>
                <a:lnTo>
                  <a:pt x="3779" y="3044"/>
                </a:lnTo>
                <a:lnTo>
                  <a:pt x="3774" y="3038"/>
                </a:lnTo>
                <a:lnTo>
                  <a:pt x="3662" y="2978"/>
                </a:lnTo>
                <a:lnTo>
                  <a:pt x="3315" y="2583"/>
                </a:lnTo>
                <a:lnTo>
                  <a:pt x="3070" y="2334"/>
                </a:lnTo>
                <a:lnTo>
                  <a:pt x="2899" y="2079"/>
                </a:lnTo>
                <a:lnTo>
                  <a:pt x="2837" y="1939"/>
                </a:lnTo>
                <a:lnTo>
                  <a:pt x="2813" y="1846"/>
                </a:lnTo>
                <a:lnTo>
                  <a:pt x="2797" y="1793"/>
                </a:lnTo>
                <a:lnTo>
                  <a:pt x="2764" y="1748"/>
                </a:lnTo>
                <a:lnTo>
                  <a:pt x="2746" y="1694"/>
                </a:lnTo>
                <a:lnTo>
                  <a:pt x="2731" y="1629"/>
                </a:lnTo>
                <a:lnTo>
                  <a:pt x="2722" y="1573"/>
                </a:lnTo>
                <a:lnTo>
                  <a:pt x="2723" y="1551"/>
                </a:lnTo>
                <a:lnTo>
                  <a:pt x="2729" y="1549"/>
                </a:lnTo>
                <a:lnTo>
                  <a:pt x="2735" y="1549"/>
                </a:lnTo>
                <a:lnTo>
                  <a:pt x="2738" y="1536"/>
                </a:lnTo>
                <a:lnTo>
                  <a:pt x="2736" y="1515"/>
                </a:lnTo>
                <a:lnTo>
                  <a:pt x="2733" y="1504"/>
                </a:lnTo>
                <a:lnTo>
                  <a:pt x="2731" y="1498"/>
                </a:lnTo>
                <a:lnTo>
                  <a:pt x="2725" y="1460"/>
                </a:lnTo>
                <a:lnTo>
                  <a:pt x="2716" y="1434"/>
                </a:lnTo>
                <a:lnTo>
                  <a:pt x="2695" y="1388"/>
                </a:lnTo>
                <a:lnTo>
                  <a:pt x="2682" y="1341"/>
                </a:lnTo>
                <a:lnTo>
                  <a:pt x="2661" y="1180"/>
                </a:lnTo>
                <a:lnTo>
                  <a:pt x="2642" y="1115"/>
                </a:lnTo>
                <a:lnTo>
                  <a:pt x="2622" y="1059"/>
                </a:lnTo>
                <a:lnTo>
                  <a:pt x="2605" y="993"/>
                </a:lnTo>
                <a:lnTo>
                  <a:pt x="2598" y="898"/>
                </a:lnTo>
                <a:lnTo>
                  <a:pt x="2602" y="809"/>
                </a:lnTo>
                <a:lnTo>
                  <a:pt x="2611" y="760"/>
                </a:lnTo>
                <a:lnTo>
                  <a:pt x="2626" y="741"/>
                </a:lnTo>
                <a:lnTo>
                  <a:pt x="2645" y="739"/>
                </a:lnTo>
                <a:lnTo>
                  <a:pt x="2666" y="760"/>
                </a:lnTo>
                <a:lnTo>
                  <a:pt x="2677" y="765"/>
                </a:lnTo>
                <a:lnTo>
                  <a:pt x="2687" y="750"/>
                </a:lnTo>
                <a:lnTo>
                  <a:pt x="2689" y="725"/>
                </a:lnTo>
                <a:lnTo>
                  <a:pt x="2684" y="697"/>
                </a:lnTo>
                <a:lnTo>
                  <a:pt x="2677" y="675"/>
                </a:lnTo>
                <a:lnTo>
                  <a:pt x="2671" y="665"/>
                </a:lnTo>
                <a:lnTo>
                  <a:pt x="2671" y="626"/>
                </a:lnTo>
                <a:lnTo>
                  <a:pt x="2656" y="454"/>
                </a:lnTo>
                <a:lnTo>
                  <a:pt x="2615" y="432"/>
                </a:lnTo>
                <a:lnTo>
                  <a:pt x="2598" y="419"/>
                </a:lnTo>
                <a:lnTo>
                  <a:pt x="2542" y="434"/>
                </a:lnTo>
                <a:lnTo>
                  <a:pt x="2527" y="422"/>
                </a:lnTo>
                <a:lnTo>
                  <a:pt x="2497" y="388"/>
                </a:lnTo>
                <a:lnTo>
                  <a:pt x="2469" y="371"/>
                </a:lnTo>
                <a:lnTo>
                  <a:pt x="2459" y="370"/>
                </a:lnTo>
                <a:lnTo>
                  <a:pt x="2437" y="378"/>
                </a:lnTo>
                <a:lnTo>
                  <a:pt x="2433" y="373"/>
                </a:lnTo>
                <a:lnTo>
                  <a:pt x="2428" y="372"/>
                </a:lnTo>
                <a:lnTo>
                  <a:pt x="2424" y="373"/>
                </a:lnTo>
                <a:lnTo>
                  <a:pt x="2419" y="378"/>
                </a:lnTo>
                <a:lnTo>
                  <a:pt x="2416" y="414"/>
                </a:lnTo>
                <a:lnTo>
                  <a:pt x="2416" y="463"/>
                </a:lnTo>
                <a:lnTo>
                  <a:pt x="2413" y="498"/>
                </a:lnTo>
                <a:lnTo>
                  <a:pt x="2431" y="524"/>
                </a:lnTo>
                <a:lnTo>
                  <a:pt x="2428" y="546"/>
                </a:lnTo>
                <a:lnTo>
                  <a:pt x="2414" y="559"/>
                </a:lnTo>
                <a:lnTo>
                  <a:pt x="2399" y="561"/>
                </a:lnTo>
                <a:lnTo>
                  <a:pt x="2383" y="548"/>
                </a:lnTo>
                <a:lnTo>
                  <a:pt x="2325" y="471"/>
                </a:lnTo>
                <a:lnTo>
                  <a:pt x="2283" y="467"/>
                </a:lnTo>
                <a:lnTo>
                  <a:pt x="2195" y="521"/>
                </a:lnTo>
                <a:lnTo>
                  <a:pt x="2192" y="557"/>
                </a:lnTo>
                <a:lnTo>
                  <a:pt x="2188" y="575"/>
                </a:lnTo>
                <a:lnTo>
                  <a:pt x="2183" y="575"/>
                </a:lnTo>
                <a:lnTo>
                  <a:pt x="2174" y="560"/>
                </a:lnTo>
                <a:lnTo>
                  <a:pt x="2165" y="588"/>
                </a:lnTo>
                <a:lnTo>
                  <a:pt x="2153" y="607"/>
                </a:lnTo>
                <a:lnTo>
                  <a:pt x="2129" y="627"/>
                </a:lnTo>
                <a:lnTo>
                  <a:pt x="2131" y="635"/>
                </a:lnTo>
                <a:lnTo>
                  <a:pt x="2134" y="641"/>
                </a:lnTo>
                <a:lnTo>
                  <a:pt x="2137" y="645"/>
                </a:lnTo>
                <a:lnTo>
                  <a:pt x="2140" y="650"/>
                </a:lnTo>
                <a:lnTo>
                  <a:pt x="2137" y="658"/>
                </a:lnTo>
                <a:lnTo>
                  <a:pt x="2130" y="667"/>
                </a:lnTo>
                <a:lnTo>
                  <a:pt x="2127" y="675"/>
                </a:lnTo>
                <a:lnTo>
                  <a:pt x="2143" y="691"/>
                </a:lnTo>
                <a:lnTo>
                  <a:pt x="2124" y="710"/>
                </a:lnTo>
                <a:lnTo>
                  <a:pt x="2109" y="685"/>
                </a:lnTo>
                <a:lnTo>
                  <a:pt x="2082" y="595"/>
                </a:lnTo>
                <a:lnTo>
                  <a:pt x="2065" y="560"/>
                </a:lnTo>
                <a:lnTo>
                  <a:pt x="1983" y="449"/>
                </a:lnTo>
                <a:lnTo>
                  <a:pt x="1955" y="393"/>
                </a:lnTo>
                <a:lnTo>
                  <a:pt x="1931" y="323"/>
                </a:lnTo>
                <a:lnTo>
                  <a:pt x="1883" y="148"/>
                </a:lnTo>
                <a:lnTo>
                  <a:pt x="1852" y="75"/>
                </a:lnTo>
                <a:lnTo>
                  <a:pt x="1816" y="24"/>
                </a:lnTo>
                <a:lnTo>
                  <a:pt x="1776" y="2"/>
                </a:lnTo>
                <a:lnTo>
                  <a:pt x="1752" y="10"/>
                </a:lnTo>
                <a:lnTo>
                  <a:pt x="1738" y="37"/>
                </a:lnTo>
                <a:lnTo>
                  <a:pt x="1713" y="118"/>
                </a:lnTo>
                <a:lnTo>
                  <a:pt x="1710" y="132"/>
                </a:lnTo>
                <a:lnTo>
                  <a:pt x="1709" y="145"/>
                </a:lnTo>
                <a:lnTo>
                  <a:pt x="1704" y="149"/>
                </a:lnTo>
                <a:lnTo>
                  <a:pt x="1676" y="132"/>
                </a:lnTo>
                <a:lnTo>
                  <a:pt x="1651" y="129"/>
                </a:lnTo>
                <a:lnTo>
                  <a:pt x="1639" y="132"/>
                </a:lnTo>
                <a:lnTo>
                  <a:pt x="1621" y="98"/>
                </a:lnTo>
                <a:lnTo>
                  <a:pt x="1602" y="72"/>
                </a:lnTo>
                <a:lnTo>
                  <a:pt x="1582" y="57"/>
                </a:lnTo>
                <a:lnTo>
                  <a:pt x="1560" y="56"/>
                </a:lnTo>
                <a:lnTo>
                  <a:pt x="1533" y="89"/>
                </a:lnTo>
                <a:lnTo>
                  <a:pt x="1508" y="200"/>
                </a:lnTo>
                <a:lnTo>
                  <a:pt x="1486" y="236"/>
                </a:lnTo>
                <a:lnTo>
                  <a:pt x="1471" y="252"/>
                </a:lnTo>
                <a:lnTo>
                  <a:pt x="1461" y="289"/>
                </a:lnTo>
                <a:lnTo>
                  <a:pt x="1451" y="332"/>
                </a:lnTo>
                <a:lnTo>
                  <a:pt x="1439" y="368"/>
                </a:lnTo>
                <a:lnTo>
                  <a:pt x="1429" y="374"/>
                </a:lnTo>
                <a:lnTo>
                  <a:pt x="1408" y="366"/>
                </a:lnTo>
                <a:lnTo>
                  <a:pt x="1396" y="378"/>
                </a:lnTo>
                <a:lnTo>
                  <a:pt x="1384" y="407"/>
                </a:lnTo>
                <a:lnTo>
                  <a:pt x="1374" y="406"/>
                </a:lnTo>
                <a:lnTo>
                  <a:pt x="1363" y="397"/>
                </a:lnTo>
                <a:lnTo>
                  <a:pt x="1351" y="398"/>
                </a:lnTo>
                <a:lnTo>
                  <a:pt x="1338" y="416"/>
                </a:lnTo>
                <a:lnTo>
                  <a:pt x="1313" y="467"/>
                </a:lnTo>
                <a:lnTo>
                  <a:pt x="1304" y="478"/>
                </a:lnTo>
                <a:lnTo>
                  <a:pt x="1291" y="470"/>
                </a:lnTo>
                <a:lnTo>
                  <a:pt x="1271" y="427"/>
                </a:lnTo>
                <a:lnTo>
                  <a:pt x="1260" y="414"/>
                </a:lnTo>
                <a:lnTo>
                  <a:pt x="1247" y="424"/>
                </a:lnTo>
                <a:lnTo>
                  <a:pt x="1222" y="482"/>
                </a:lnTo>
                <a:lnTo>
                  <a:pt x="1211" y="502"/>
                </a:lnTo>
                <a:lnTo>
                  <a:pt x="1189" y="508"/>
                </a:lnTo>
                <a:lnTo>
                  <a:pt x="1083" y="466"/>
                </a:lnTo>
                <a:lnTo>
                  <a:pt x="1063" y="471"/>
                </a:lnTo>
                <a:lnTo>
                  <a:pt x="1044" y="503"/>
                </a:lnTo>
                <a:lnTo>
                  <a:pt x="1012" y="585"/>
                </a:lnTo>
                <a:lnTo>
                  <a:pt x="1004" y="600"/>
                </a:lnTo>
                <a:lnTo>
                  <a:pt x="997" y="617"/>
                </a:lnTo>
                <a:lnTo>
                  <a:pt x="992" y="641"/>
                </a:lnTo>
                <a:lnTo>
                  <a:pt x="994" y="655"/>
                </a:lnTo>
                <a:lnTo>
                  <a:pt x="1008" y="675"/>
                </a:lnTo>
                <a:lnTo>
                  <a:pt x="1011" y="687"/>
                </a:lnTo>
                <a:lnTo>
                  <a:pt x="1010" y="707"/>
                </a:lnTo>
                <a:lnTo>
                  <a:pt x="1005" y="739"/>
                </a:lnTo>
                <a:lnTo>
                  <a:pt x="1004" y="758"/>
                </a:lnTo>
                <a:lnTo>
                  <a:pt x="1002" y="806"/>
                </a:lnTo>
                <a:lnTo>
                  <a:pt x="997" y="871"/>
                </a:lnTo>
                <a:lnTo>
                  <a:pt x="988" y="936"/>
                </a:lnTo>
                <a:lnTo>
                  <a:pt x="973" y="986"/>
                </a:lnTo>
                <a:lnTo>
                  <a:pt x="919" y="1025"/>
                </a:lnTo>
                <a:lnTo>
                  <a:pt x="803" y="1013"/>
                </a:lnTo>
                <a:lnTo>
                  <a:pt x="756" y="1110"/>
                </a:lnTo>
                <a:lnTo>
                  <a:pt x="740" y="1197"/>
                </a:lnTo>
                <a:lnTo>
                  <a:pt x="736" y="1274"/>
                </a:lnTo>
                <a:lnTo>
                  <a:pt x="744" y="1346"/>
                </a:lnTo>
                <a:lnTo>
                  <a:pt x="756" y="1384"/>
                </a:lnTo>
                <a:lnTo>
                  <a:pt x="785" y="1378"/>
                </a:lnTo>
                <a:lnTo>
                  <a:pt x="805" y="1393"/>
                </a:lnTo>
                <a:lnTo>
                  <a:pt x="836" y="1460"/>
                </a:lnTo>
                <a:lnTo>
                  <a:pt x="879" y="1486"/>
                </a:lnTo>
                <a:lnTo>
                  <a:pt x="899" y="1507"/>
                </a:lnTo>
                <a:lnTo>
                  <a:pt x="917" y="1518"/>
                </a:lnTo>
                <a:lnTo>
                  <a:pt x="913" y="1570"/>
                </a:lnTo>
                <a:lnTo>
                  <a:pt x="903" y="1615"/>
                </a:lnTo>
                <a:lnTo>
                  <a:pt x="967" y="1730"/>
                </a:lnTo>
                <a:lnTo>
                  <a:pt x="1019" y="1793"/>
                </a:lnTo>
                <a:lnTo>
                  <a:pt x="1030" y="1821"/>
                </a:lnTo>
                <a:lnTo>
                  <a:pt x="1051" y="1744"/>
                </a:lnTo>
                <a:lnTo>
                  <a:pt x="1051" y="1771"/>
                </a:lnTo>
                <a:lnTo>
                  <a:pt x="1052" y="1797"/>
                </a:lnTo>
                <a:lnTo>
                  <a:pt x="1055" y="1821"/>
                </a:lnTo>
                <a:lnTo>
                  <a:pt x="1059" y="1842"/>
                </a:lnTo>
                <a:lnTo>
                  <a:pt x="1054" y="1884"/>
                </a:lnTo>
                <a:lnTo>
                  <a:pt x="1058" y="1977"/>
                </a:lnTo>
                <a:lnTo>
                  <a:pt x="1051" y="2012"/>
                </a:lnTo>
                <a:lnTo>
                  <a:pt x="1063" y="2063"/>
                </a:lnTo>
                <a:lnTo>
                  <a:pt x="1069" y="2125"/>
                </a:lnTo>
                <a:lnTo>
                  <a:pt x="1074" y="2258"/>
                </a:lnTo>
                <a:lnTo>
                  <a:pt x="1093" y="2432"/>
                </a:lnTo>
                <a:lnTo>
                  <a:pt x="1097" y="2504"/>
                </a:lnTo>
                <a:lnTo>
                  <a:pt x="1098" y="2579"/>
                </a:lnTo>
                <a:lnTo>
                  <a:pt x="1092" y="2654"/>
                </a:lnTo>
                <a:lnTo>
                  <a:pt x="1082" y="2715"/>
                </a:lnTo>
                <a:lnTo>
                  <a:pt x="1067" y="2749"/>
                </a:lnTo>
                <a:lnTo>
                  <a:pt x="1046" y="2754"/>
                </a:lnTo>
                <a:lnTo>
                  <a:pt x="1022" y="2739"/>
                </a:lnTo>
                <a:lnTo>
                  <a:pt x="1001" y="2710"/>
                </a:lnTo>
                <a:lnTo>
                  <a:pt x="989" y="2674"/>
                </a:lnTo>
                <a:lnTo>
                  <a:pt x="931" y="2820"/>
                </a:lnTo>
                <a:lnTo>
                  <a:pt x="920" y="2824"/>
                </a:lnTo>
                <a:lnTo>
                  <a:pt x="915" y="2836"/>
                </a:lnTo>
                <a:lnTo>
                  <a:pt x="912" y="2852"/>
                </a:lnTo>
                <a:lnTo>
                  <a:pt x="906" y="2869"/>
                </a:lnTo>
                <a:lnTo>
                  <a:pt x="874" y="2917"/>
                </a:lnTo>
                <a:lnTo>
                  <a:pt x="844" y="2980"/>
                </a:lnTo>
                <a:lnTo>
                  <a:pt x="825" y="3004"/>
                </a:lnTo>
                <a:lnTo>
                  <a:pt x="754" y="3021"/>
                </a:lnTo>
                <a:lnTo>
                  <a:pt x="741" y="3050"/>
                </a:lnTo>
                <a:lnTo>
                  <a:pt x="758" y="3111"/>
                </a:lnTo>
                <a:lnTo>
                  <a:pt x="747" y="3189"/>
                </a:lnTo>
                <a:lnTo>
                  <a:pt x="742" y="3258"/>
                </a:lnTo>
                <a:lnTo>
                  <a:pt x="745" y="3321"/>
                </a:lnTo>
                <a:lnTo>
                  <a:pt x="758" y="3382"/>
                </a:lnTo>
                <a:lnTo>
                  <a:pt x="737" y="3461"/>
                </a:lnTo>
                <a:lnTo>
                  <a:pt x="737" y="3490"/>
                </a:lnTo>
                <a:lnTo>
                  <a:pt x="754" y="3501"/>
                </a:lnTo>
                <a:lnTo>
                  <a:pt x="762" y="3517"/>
                </a:lnTo>
                <a:lnTo>
                  <a:pt x="743" y="3610"/>
                </a:lnTo>
                <a:lnTo>
                  <a:pt x="746" y="3661"/>
                </a:lnTo>
                <a:lnTo>
                  <a:pt x="762" y="3740"/>
                </a:lnTo>
                <a:lnTo>
                  <a:pt x="772" y="3778"/>
                </a:lnTo>
                <a:lnTo>
                  <a:pt x="801" y="3813"/>
                </a:lnTo>
                <a:lnTo>
                  <a:pt x="802" y="3854"/>
                </a:lnTo>
                <a:lnTo>
                  <a:pt x="795" y="3896"/>
                </a:lnTo>
                <a:lnTo>
                  <a:pt x="785" y="3915"/>
                </a:lnTo>
                <a:lnTo>
                  <a:pt x="768" y="3919"/>
                </a:lnTo>
                <a:lnTo>
                  <a:pt x="758" y="3934"/>
                </a:lnTo>
                <a:lnTo>
                  <a:pt x="755" y="3956"/>
                </a:lnTo>
                <a:lnTo>
                  <a:pt x="758" y="3987"/>
                </a:lnTo>
                <a:lnTo>
                  <a:pt x="770" y="4023"/>
                </a:lnTo>
                <a:lnTo>
                  <a:pt x="781" y="4036"/>
                </a:lnTo>
                <a:lnTo>
                  <a:pt x="785" y="4048"/>
                </a:lnTo>
                <a:lnTo>
                  <a:pt x="773" y="4084"/>
                </a:lnTo>
                <a:lnTo>
                  <a:pt x="757" y="4113"/>
                </a:lnTo>
                <a:lnTo>
                  <a:pt x="725" y="4150"/>
                </a:lnTo>
                <a:lnTo>
                  <a:pt x="712" y="4183"/>
                </a:lnTo>
                <a:lnTo>
                  <a:pt x="715" y="4198"/>
                </a:lnTo>
                <a:lnTo>
                  <a:pt x="722" y="4222"/>
                </a:lnTo>
                <a:lnTo>
                  <a:pt x="722" y="4245"/>
                </a:lnTo>
                <a:lnTo>
                  <a:pt x="707" y="4255"/>
                </a:lnTo>
                <a:lnTo>
                  <a:pt x="698" y="4251"/>
                </a:lnTo>
                <a:lnTo>
                  <a:pt x="690" y="4241"/>
                </a:lnTo>
                <a:lnTo>
                  <a:pt x="684" y="4225"/>
                </a:lnTo>
                <a:lnTo>
                  <a:pt x="680" y="4205"/>
                </a:lnTo>
                <a:lnTo>
                  <a:pt x="673" y="4205"/>
                </a:lnTo>
                <a:lnTo>
                  <a:pt x="664" y="4275"/>
                </a:lnTo>
                <a:lnTo>
                  <a:pt x="657" y="4307"/>
                </a:lnTo>
                <a:lnTo>
                  <a:pt x="649" y="4328"/>
                </a:lnTo>
                <a:lnTo>
                  <a:pt x="642" y="4328"/>
                </a:lnTo>
                <a:lnTo>
                  <a:pt x="640" y="4313"/>
                </a:lnTo>
                <a:lnTo>
                  <a:pt x="635" y="4279"/>
                </a:lnTo>
                <a:lnTo>
                  <a:pt x="635" y="4316"/>
                </a:lnTo>
                <a:lnTo>
                  <a:pt x="634" y="4335"/>
                </a:lnTo>
                <a:lnTo>
                  <a:pt x="629" y="4343"/>
                </a:lnTo>
                <a:lnTo>
                  <a:pt x="618" y="4350"/>
                </a:lnTo>
                <a:lnTo>
                  <a:pt x="618" y="4366"/>
                </a:lnTo>
                <a:lnTo>
                  <a:pt x="619" y="4372"/>
                </a:lnTo>
                <a:lnTo>
                  <a:pt x="622" y="4373"/>
                </a:lnTo>
                <a:lnTo>
                  <a:pt x="626" y="4376"/>
                </a:lnTo>
                <a:lnTo>
                  <a:pt x="615" y="4389"/>
                </a:lnTo>
                <a:lnTo>
                  <a:pt x="612" y="4401"/>
                </a:lnTo>
                <a:lnTo>
                  <a:pt x="611" y="4424"/>
                </a:lnTo>
                <a:lnTo>
                  <a:pt x="619" y="4463"/>
                </a:lnTo>
                <a:lnTo>
                  <a:pt x="558" y="4587"/>
                </a:lnTo>
                <a:lnTo>
                  <a:pt x="541" y="4652"/>
                </a:lnTo>
                <a:lnTo>
                  <a:pt x="531" y="4747"/>
                </a:lnTo>
                <a:lnTo>
                  <a:pt x="506" y="4817"/>
                </a:lnTo>
                <a:lnTo>
                  <a:pt x="471" y="4858"/>
                </a:lnTo>
                <a:lnTo>
                  <a:pt x="430" y="4848"/>
                </a:lnTo>
                <a:lnTo>
                  <a:pt x="426" y="4855"/>
                </a:lnTo>
                <a:lnTo>
                  <a:pt x="417" y="4860"/>
                </a:lnTo>
                <a:lnTo>
                  <a:pt x="434" y="4915"/>
                </a:lnTo>
                <a:cubicBezTo>
                  <a:pt x="434" y="4915"/>
                  <a:pt x="445" y="4992"/>
                  <a:pt x="445" y="4992"/>
                </a:cubicBezTo>
                <a:close/>
                <a:moveTo>
                  <a:pt x="21503" y="16532"/>
                </a:moveTo>
                <a:lnTo>
                  <a:pt x="21494" y="16487"/>
                </a:lnTo>
                <a:lnTo>
                  <a:pt x="21487" y="16439"/>
                </a:lnTo>
                <a:lnTo>
                  <a:pt x="21477" y="16408"/>
                </a:lnTo>
                <a:lnTo>
                  <a:pt x="21436" y="16423"/>
                </a:lnTo>
                <a:lnTo>
                  <a:pt x="21426" y="16395"/>
                </a:lnTo>
                <a:lnTo>
                  <a:pt x="21410" y="16298"/>
                </a:lnTo>
                <a:lnTo>
                  <a:pt x="21392" y="16267"/>
                </a:lnTo>
                <a:lnTo>
                  <a:pt x="21350" y="16258"/>
                </a:lnTo>
                <a:lnTo>
                  <a:pt x="21335" y="16237"/>
                </a:lnTo>
                <a:lnTo>
                  <a:pt x="21328" y="16182"/>
                </a:lnTo>
                <a:lnTo>
                  <a:pt x="21343" y="16082"/>
                </a:lnTo>
                <a:lnTo>
                  <a:pt x="21339" y="16025"/>
                </a:lnTo>
                <a:lnTo>
                  <a:pt x="21339" y="16025"/>
                </a:lnTo>
                <a:lnTo>
                  <a:pt x="21333" y="15956"/>
                </a:lnTo>
                <a:lnTo>
                  <a:pt x="21335" y="15872"/>
                </a:lnTo>
                <a:lnTo>
                  <a:pt x="21342" y="15789"/>
                </a:lnTo>
                <a:lnTo>
                  <a:pt x="21353" y="15721"/>
                </a:lnTo>
                <a:lnTo>
                  <a:pt x="21348" y="15664"/>
                </a:lnTo>
                <a:lnTo>
                  <a:pt x="21323" y="15618"/>
                </a:lnTo>
                <a:lnTo>
                  <a:pt x="21300" y="15557"/>
                </a:lnTo>
                <a:lnTo>
                  <a:pt x="21305" y="15455"/>
                </a:lnTo>
                <a:lnTo>
                  <a:pt x="21314" y="15425"/>
                </a:lnTo>
                <a:lnTo>
                  <a:pt x="21353" y="15350"/>
                </a:lnTo>
                <a:lnTo>
                  <a:pt x="21365" y="15306"/>
                </a:lnTo>
                <a:lnTo>
                  <a:pt x="21362" y="15275"/>
                </a:lnTo>
                <a:lnTo>
                  <a:pt x="21321" y="15154"/>
                </a:lnTo>
                <a:lnTo>
                  <a:pt x="21293" y="15096"/>
                </a:lnTo>
                <a:lnTo>
                  <a:pt x="21261" y="15062"/>
                </a:lnTo>
                <a:lnTo>
                  <a:pt x="21230" y="15070"/>
                </a:lnTo>
                <a:lnTo>
                  <a:pt x="21216" y="15090"/>
                </a:lnTo>
                <a:lnTo>
                  <a:pt x="21198" y="15105"/>
                </a:lnTo>
                <a:lnTo>
                  <a:pt x="21182" y="15101"/>
                </a:lnTo>
                <a:lnTo>
                  <a:pt x="21174" y="15063"/>
                </a:lnTo>
                <a:lnTo>
                  <a:pt x="21175" y="15043"/>
                </a:lnTo>
                <a:lnTo>
                  <a:pt x="21179" y="14988"/>
                </a:lnTo>
                <a:lnTo>
                  <a:pt x="21178" y="14971"/>
                </a:lnTo>
                <a:lnTo>
                  <a:pt x="21170" y="14956"/>
                </a:lnTo>
                <a:lnTo>
                  <a:pt x="21162" y="14959"/>
                </a:lnTo>
                <a:lnTo>
                  <a:pt x="21154" y="14966"/>
                </a:lnTo>
                <a:lnTo>
                  <a:pt x="21146" y="14959"/>
                </a:lnTo>
                <a:lnTo>
                  <a:pt x="21133" y="14921"/>
                </a:lnTo>
                <a:lnTo>
                  <a:pt x="21127" y="14879"/>
                </a:lnTo>
                <a:lnTo>
                  <a:pt x="21123" y="14840"/>
                </a:lnTo>
                <a:lnTo>
                  <a:pt x="21116" y="14809"/>
                </a:lnTo>
                <a:lnTo>
                  <a:pt x="21104" y="14789"/>
                </a:lnTo>
                <a:lnTo>
                  <a:pt x="21063" y="14742"/>
                </a:lnTo>
                <a:lnTo>
                  <a:pt x="21050" y="14732"/>
                </a:lnTo>
                <a:lnTo>
                  <a:pt x="20977" y="14752"/>
                </a:lnTo>
                <a:lnTo>
                  <a:pt x="20937" y="14738"/>
                </a:lnTo>
                <a:lnTo>
                  <a:pt x="20918" y="14663"/>
                </a:lnTo>
                <a:lnTo>
                  <a:pt x="20922" y="14626"/>
                </a:lnTo>
                <a:lnTo>
                  <a:pt x="20934" y="14591"/>
                </a:lnTo>
                <a:lnTo>
                  <a:pt x="20944" y="14554"/>
                </a:lnTo>
                <a:lnTo>
                  <a:pt x="20943" y="14512"/>
                </a:lnTo>
                <a:lnTo>
                  <a:pt x="20937" y="14464"/>
                </a:lnTo>
                <a:lnTo>
                  <a:pt x="20939" y="14421"/>
                </a:lnTo>
                <a:lnTo>
                  <a:pt x="20946" y="14380"/>
                </a:lnTo>
                <a:lnTo>
                  <a:pt x="20956" y="14336"/>
                </a:lnTo>
                <a:lnTo>
                  <a:pt x="20956" y="14335"/>
                </a:lnTo>
                <a:lnTo>
                  <a:pt x="20966" y="14287"/>
                </a:lnTo>
                <a:lnTo>
                  <a:pt x="20994" y="14213"/>
                </a:lnTo>
                <a:lnTo>
                  <a:pt x="21003" y="14161"/>
                </a:lnTo>
                <a:lnTo>
                  <a:pt x="21013" y="14090"/>
                </a:lnTo>
                <a:lnTo>
                  <a:pt x="21024" y="14047"/>
                </a:lnTo>
                <a:lnTo>
                  <a:pt x="21038" y="14019"/>
                </a:lnTo>
                <a:lnTo>
                  <a:pt x="21060" y="13994"/>
                </a:lnTo>
                <a:lnTo>
                  <a:pt x="21066" y="13973"/>
                </a:lnTo>
                <a:lnTo>
                  <a:pt x="21057" y="13909"/>
                </a:lnTo>
                <a:lnTo>
                  <a:pt x="21059" y="13879"/>
                </a:lnTo>
                <a:lnTo>
                  <a:pt x="21068" y="13860"/>
                </a:lnTo>
                <a:lnTo>
                  <a:pt x="21088" y="13840"/>
                </a:lnTo>
                <a:lnTo>
                  <a:pt x="21096" y="13813"/>
                </a:lnTo>
                <a:lnTo>
                  <a:pt x="21104" y="13763"/>
                </a:lnTo>
                <a:lnTo>
                  <a:pt x="21111" y="13697"/>
                </a:lnTo>
                <a:lnTo>
                  <a:pt x="21115" y="13631"/>
                </a:lnTo>
                <a:lnTo>
                  <a:pt x="21110" y="13468"/>
                </a:lnTo>
                <a:lnTo>
                  <a:pt x="21142" y="13382"/>
                </a:lnTo>
                <a:lnTo>
                  <a:pt x="21183" y="13306"/>
                </a:lnTo>
                <a:lnTo>
                  <a:pt x="21208" y="13219"/>
                </a:lnTo>
                <a:lnTo>
                  <a:pt x="21207" y="13165"/>
                </a:lnTo>
                <a:lnTo>
                  <a:pt x="21198" y="13112"/>
                </a:lnTo>
                <a:lnTo>
                  <a:pt x="21185" y="13066"/>
                </a:lnTo>
                <a:lnTo>
                  <a:pt x="21169" y="13033"/>
                </a:lnTo>
                <a:lnTo>
                  <a:pt x="21151" y="13017"/>
                </a:lnTo>
                <a:lnTo>
                  <a:pt x="21137" y="13024"/>
                </a:lnTo>
                <a:lnTo>
                  <a:pt x="21100" y="13076"/>
                </a:lnTo>
                <a:lnTo>
                  <a:pt x="21043" y="13051"/>
                </a:lnTo>
                <a:lnTo>
                  <a:pt x="21027" y="13033"/>
                </a:lnTo>
                <a:lnTo>
                  <a:pt x="21016" y="13016"/>
                </a:lnTo>
                <a:lnTo>
                  <a:pt x="21013" y="12986"/>
                </a:lnTo>
                <a:lnTo>
                  <a:pt x="21017" y="12930"/>
                </a:lnTo>
                <a:lnTo>
                  <a:pt x="21017" y="12898"/>
                </a:lnTo>
                <a:lnTo>
                  <a:pt x="21014" y="12812"/>
                </a:lnTo>
                <a:lnTo>
                  <a:pt x="21014" y="12772"/>
                </a:lnTo>
                <a:lnTo>
                  <a:pt x="21028" y="12634"/>
                </a:lnTo>
                <a:lnTo>
                  <a:pt x="21029" y="12576"/>
                </a:lnTo>
                <a:lnTo>
                  <a:pt x="21019" y="12402"/>
                </a:lnTo>
                <a:lnTo>
                  <a:pt x="21025" y="12267"/>
                </a:lnTo>
                <a:lnTo>
                  <a:pt x="21025" y="12196"/>
                </a:lnTo>
                <a:lnTo>
                  <a:pt x="21017" y="12139"/>
                </a:lnTo>
                <a:lnTo>
                  <a:pt x="21008" y="12117"/>
                </a:lnTo>
                <a:lnTo>
                  <a:pt x="21000" y="12103"/>
                </a:lnTo>
                <a:lnTo>
                  <a:pt x="20979" y="12088"/>
                </a:lnTo>
                <a:lnTo>
                  <a:pt x="20965" y="12070"/>
                </a:lnTo>
                <a:lnTo>
                  <a:pt x="20969" y="12050"/>
                </a:lnTo>
                <a:lnTo>
                  <a:pt x="20979" y="12026"/>
                </a:lnTo>
                <a:lnTo>
                  <a:pt x="20983" y="12001"/>
                </a:lnTo>
                <a:lnTo>
                  <a:pt x="20978" y="11939"/>
                </a:lnTo>
                <a:lnTo>
                  <a:pt x="20972" y="11898"/>
                </a:lnTo>
                <a:lnTo>
                  <a:pt x="20970" y="11855"/>
                </a:lnTo>
                <a:lnTo>
                  <a:pt x="20975" y="11787"/>
                </a:lnTo>
                <a:lnTo>
                  <a:pt x="21005" y="11539"/>
                </a:lnTo>
                <a:lnTo>
                  <a:pt x="21000" y="11438"/>
                </a:lnTo>
                <a:lnTo>
                  <a:pt x="20940" y="11370"/>
                </a:lnTo>
                <a:lnTo>
                  <a:pt x="20922" y="11328"/>
                </a:lnTo>
                <a:lnTo>
                  <a:pt x="20906" y="11276"/>
                </a:lnTo>
                <a:lnTo>
                  <a:pt x="20895" y="11199"/>
                </a:lnTo>
                <a:lnTo>
                  <a:pt x="20891" y="11173"/>
                </a:lnTo>
                <a:lnTo>
                  <a:pt x="20887" y="11147"/>
                </a:lnTo>
                <a:lnTo>
                  <a:pt x="20888" y="11118"/>
                </a:lnTo>
                <a:lnTo>
                  <a:pt x="20886" y="11087"/>
                </a:lnTo>
                <a:lnTo>
                  <a:pt x="20878" y="11066"/>
                </a:lnTo>
                <a:lnTo>
                  <a:pt x="20868" y="11047"/>
                </a:lnTo>
                <a:lnTo>
                  <a:pt x="20861" y="11022"/>
                </a:lnTo>
                <a:lnTo>
                  <a:pt x="20856" y="10969"/>
                </a:lnTo>
                <a:lnTo>
                  <a:pt x="20853" y="10946"/>
                </a:lnTo>
                <a:lnTo>
                  <a:pt x="20847" y="10922"/>
                </a:lnTo>
                <a:lnTo>
                  <a:pt x="20847" y="10922"/>
                </a:lnTo>
                <a:lnTo>
                  <a:pt x="20863" y="10858"/>
                </a:lnTo>
                <a:lnTo>
                  <a:pt x="20881" y="10822"/>
                </a:lnTo>
                <a:lnTo>
                  <a:pt x="20892" y="10781"/>
                </a:lnTo>
                <a:lnTo>
                  <a:pt x="20881" y="10645"/>
                </a:lnTo>
                <a:lnTo>
                  <a:pt x="20887" y="10590"/>
                </a:lnTo>
                <a:lnTo>
                  <a:pt x="20909" y="10486"/>
                </a:lnTo>
                <a:lnTo>
                  <a:pt x="20900" y="10401"/>
                </a:lnTo>
                <a:lnTo>
                  <a:pt x="20857" y="10328"/>
                </a:lnTo>
                <a:lnTo>
                  <a:pt x="20806" y="10265"/>
                </a:lnTo>
                <a:lnTo>
                  <a:pt x="20777" y="10212"/>
                </a:lnTo>
                <a:lnTo>
                  <a:pt x="20776" y="10182"/>
                </a:lnTo>
                <a:lnTo>
                  <a:pt x="20784" y="10120"/>
                </a:lnTo>
                <a:lnTo>
                  <a:pt x="20783" y="10089"/>
                </a:lnTo>
                <a:lnTo>
                  <a:pt x="20769" y="10021"/>
                </a:lnTo>
                <a:lnTo>
                  <a:pt x="20765" y="9991"/>
                </a:lnTo>
                <a:lnTo>
                  <a:pt x="20765" y="9960"/>
                </a:lnTo>
                <a:lnTo>
                  <a:pt x="20768" y="9938"/>
                </a:lnTo>
                <a:lnTo>
                  <a:pt x="20768" y="9912"/>
                </a:lnTo>
                <a:lnTo>
                  <a:pt x="20755" y="9844"/>
                </a:lnTo>
                <a:lnTo>
                  <a:pt x="20748" y="9770"/>
                </a:lnTo>
                <a:lnTo>
                  <a:pt x="20743" y="9736"/>
                </a:lnTo>
                <a:lnTo>
                  <a:pt x="20713" y="9653"/>
                </a:lnTo>
                <a:lnTo>
                  <a:pt x="20707" y="9611"/>
                </a:lnTo>
                <a:lnTo>
                  <a:pt x="20719" y="9570"/>
                </a:lnTo>
                <a:lnTo>
                  <a:pt x="20742" y="9535"/>
                </a:lnTo>
                <a:lnTo>
                  <a:pt x="20759" y="9521"/>
                </a:lnTo>
                <a:lnTo>
                  <a:pt x="20776" y="9520"/>
                </a:lnTo>
                <a:lnTo>
                  <a:pt x="20802" y="9527"/>
                </a:lnTo>
                <a:lnTo>
                  <a:pt x="20828" y="9520"/>
                </a:lnTo>
                <a:lnTo>
                  <a:pt x="20889" y="9481"/>
                </a:lnTo>
                <a:lnTo>
                  <a:pt x="20916" y="9489"/>
                </a:lnTo>
                <a:lnTo>
                  <a:pt x="20994" y="9581"/>
                </a:lnTo>
                <a:lnTo>
                  <a:pt x="21023" y="9587"/>
                </a:lnTo>
                <a:lnTo>
                  <a:pt x="21047" y="9572"/>
                </a:lnTo>
                <a:lnTo>
                  <a:pt x="21106" y="9509"/>
                </a:lnTo>
                <a:lnTo>
                  <a:pt x="21127" y="9471"/>
                </a:lnTo>
                <a:lnTo>
                  <a:pt x="21147" y="9403"/>
                </a:lnTo>
                <a:lnTo>
                  <a:pt x="21147" y="9340"/>
                </a:lnTo>
                <a:lnTo>
                  <a:pt x="21143" y="9275"/>
                </a:lnTo>
                <a:lnTo>
                  <a:pt x="21148" y="9198"/>
                </a:lnTo>
                <a:lnTo>
                  <a:pt x="21148" y="9197"/>
                </a:lnTo>
                <a:lnTo>
                  <a:pt x="21160" y="9156"/>
                </a:lnTo>
                <a:lnTo>
                  <a:pt x="21161" y="9115"/>
                </a:lnTo>
                <a:lnTo>
                  <a:pt x="21157" y="9070"/>
                </a:lnTo>
                <a:lnTo>
                  <a:pt x="21154" y="9021"/>
                </a:lnTo>
                <a:lnTo>
                  <a:pt x="21157" y="8965"/>
                </a:lnTo>
                <a:lnTo>
                  <a:pt x="21162" y="8918"/>
                </a:lnTo>
                <a:lnTo>
                  <a:pt x="21199" y="8739"/>
                </a:lnTo>
                <a:lnTo>
                  <a:pt x="21206" y="8695"/>
                </a:lnTo>
                <a:lnTo>
                  <a:pt x="21209" y="8640"/>
                </a:lnTo>
                <a:lnTo>
                  <a:pt x="21203" y="8527"/>
                </a:lnTo>
                <a:lnTo>
                  <a:pt x="21208" y="8487"/>
                </a:lnTo>
                <a:lnTo>
                  <a:pt x="21328" y="8253"/>
                </a:lnTo>
                <a:lnTo>
                  <a:pt x="21356" y="8233"/>
                </a:lnTo>
                <a:lnTo>
                  <a:pt x="21373" y="8263"/>
                </a:lnTo>
                <a:lnTo>
                  <a:pt x="21404" y="8372"/>
                </a:lnTo>
                <a:lnTo>
                  <a:pt x="21419" y="8414"/>
                </a:lnTo>
                <a:lnTo>
                  <a:pt x="21486" y="8489"/>
                </a:lnTo>
                <a:lnTo>
                  <a:pt x="21508" y="8533"/>
                </a:lnTo>
                <a:lnTo>
                  <a:pt x="21600" y="8690"/>
                </a:lnTo>
                <a:lnTo>
                  <a:pt x="21588" y="8648"/>
                </a:lnTo>
                <a:lnTo>
                  <a:pt x="21574" y="8516"/>
                </a:lnTo>
                <a:lnTo>
                  <a:pt x="21564" y="8472"/>
                </a:lnTo>
                <a:lnTo>
                  <a:pt x="21546" y="8402"/>
                </a:lnTo>
                <a:lnTo>
                  <a:pt x="21477" y="8186"/>
                </a:lnTo>
                <a:lnTo>
                  <a:pt x="21471" y="8159"/>
                </a:lnTo>
                <a:lnTo>
                  <a:pt x="21465" y="8147"/>
                </a:lnTo>
                <a:lnTo>
                  <a:pt x="21459" y="8144"/>
                </a:lnTo>
                <a:lnTo>
                  <a:pt x="21447" y="8149"/>
                </a:lnTo>
                <a:lnTo>
                  <a:pt x="21441" y="8147"/>
                </a:lnTo>
                <a:lnTo>
                  <a:pt x="21420" y="8117"/>
                </a:lnTo>
                <a:lnTo>
                  <a:pt x="21380" y="8005"/>
                </a:lnTo>
                <a:lnTo>
                  <a:pt x="21365" y="8027"/>
                </a:lnTo>
                <a:lnTo>
                  <a:pt x="21360" y="8006"/>
                </a:lnTo>
                <a:lnTo>
                  <a:pt x="21360" y="7967"/>
                </a:lnTo>
                <a:lnTo>
                  <a:pt x="21357" y="7933"/>
                </a:lnTo>
                <a:lnTo>
                  <a:pt x="21339" y="7904"/>
                </a:lnTo>
                <a:lnTo>
                  <a:pt x="21330" y="7880"/>
                </a:lnTo>
                <a:lnTo>
                  <a:pt x="21326" y="7850"/>
                </a:lnTo>
                <a:lnTo>
                  <a:pt x="21320" y="7797"/>
                </a:lnTo>
                <a:lnTo>
                  <a:pt x="21308" y="7747"/>
                </a:lnTo>
                <a:lnTo>
                  <a:pt x="21279" y="7669"/>
                </a:lnTo>
                <a:lnTo>
                  <a:pt x="21214" y="7534"/>
                </a:lnTo>
                <a:lnTo>
                  <a:pt x="21057" y="7317"/>
                </a:lnTo>
                <a:lnTo>
                  <a:pt x="21016" y="7287"/>
                </a:lnTo>
                <a:lnTo>
                  <a:pt x="20978" y="7287"/>
                </a:lnTo>
                <a:lnTo>
                  <a:pt x="20910" y="7330"/>
                </a:lnTo>
                <a:lnTo>
                  <a:pt x="20877" y="7340"/>
                </a:lnTo>
                <a:lnTo>
                  <a:pt x="20854" y="7356"/>
                </a:lnTo>
                <a:lnTo>
                  <a:pt x="20843" y="7360"/>
                </a:lnTo>
                <a:lnTo>
                  <a:pt x="20833" y="7352"/>
                </a:lnTo>
                <a:lnTo>
                  <a:pt x="20819" y="7319"/>
                </a:lnTo>
                <a:lnTo>
                  <a:pt x="20808" y="7312"/>
                </a:lnTo>
                <a:lnTo>
                  <a:pt x="20783" y="7327"/>
                </a:lnTo>
                <a:lnTo>
                  <a:pt x="20744" y="7393"/>
                </a:lnTo>
                <a:lnTo>
                  <a:pt x="20726" y="7408"/>
                </a:lnTo>
                <a:lnTo>
                  <a:pt x="20590" y="7353"/>
                </a:lnTo>
                <a:lnTo>
                  <a:pt x="20467" y="7191"/>
                </a:lnTo>
                <a:lnTo>
                  <a:pt x="20364" y="7121"/>
                </a:lnTo>
                <a:lnTo>
                  <a:pt x="20312" y="7053"/>
                </a:lnTo>
                <a:lnTo>
                  <a:pt x="20298" y="6952"/>
                </a:lnTo>
                <a:lnTo>
                  <a:pt x="20313" y="6918"/>
                </a:lnTo>
                <a:lnTo>
                  <a:pt x="20364" y="6891"/>
                </a:lnTo>
                <a:lnTo>
                  <a:pt x="20375" y="6846"/>
                </a:lnTo>
                <a:lnTo>
                  <a:pt x="20368" y="6807"/>
                </a:lnTo>
                <a:lnTo>
                  <a:pt x="20333" y="6704"/>
                </a:lnTo>
                <a:lnTo>
                  <a:pt x="20321" y="6642"/>
                </a:lnTo>
                <a:lnTo>
                  <a:pt x="20341" y="6604"/>
                </a:lnTo>
                <a:lnTo>
                  <a:pt x="20324" y="6508"/>
                </a:lnTo>
                <a:lnTo>
                  <a:pt x="20274" y="6353"/>
                </a:lnTo>
                <a:lnTo>
                  <a:pt x="20243" y="6285"/>
                </a:lnTo>
                <a:lnTo>
                  <a:pt x="20232" y="6229"/>
                </a:lnTo>
                <a:lnTo>
                  <a:pt x="20239" y="6172"/>
                </a:lnTo>
                <a:lnTo>
                  <a:pt x="20249" y="6133"/>
                </a:lnTo>
                <a:lnTo>
                  <a:pt x="20267" y="5991"/>
                </a:lnTo>
                <a:lnTo>
                  <a:pt x="20267" y="5967"/>
                </a:lnTo>
                <a:lnTo>
                  <a:pt x="20221" y="5875"/>
                </a:lnTo>
                <a:lnTo>
                  <a:pt x="20197" y="5811"/>
                </a:lnTo>
                <a:lnTo>
                  <a:pt x="20193" y="5765"/>
                </a:lnTo>
                <a:lnTo>
                  <a:pt x="20231" y="5655"/>
                </a:lnTo>
                <a:lnTo>
                  <a:pt x="20256" y="5615"/>
                </a:lnTo>
                <a:lnTo>
                  <a:pt x="20282" y="5608"/>
                </a:lnTo>
                <a:lnTo>
                  <a:pt x="20279" y="5582"/>
                </a:lnTo>
                <a:lnTo>
                  <a:pt x="20277" y="5572"/>
                </a:lnTo>
                <a:lnTo>
                  <a:pt x="20274" y="5557"/>
                </a:lnTo>
                <a:lnTo>
                  <a:pt x="20281" y="5563"/>
                </a:lnTo>
                <a:lnTo>
                  <a:pt x="20286" y="5566"/>
                </a:lnTo>
                <a:lnTo>
                  <a:pt x="20291" y="5571"/>
                </a:lnTo>
                <a:lnTo>
                  <a:pt x="20298" y="5584"/>
                </a:lnTo>
                <a:lnTo>
                  <a:pt x="20296" y="5499"/>
                </a:lnTo>
                <a:lnTo>
                  <a:pt x="20311" y="5427"/>
                </a:lnTo>
                <a:lnTo>
                  <a:pt x="20359" y="5293"/>
                </a:lnTo>
                <a:lnTo>
                  <a:pt x="20350" y="5214"/>
                </a:lnTo>
                <a:lnTo>
                  <a:pt x="20357" y="5192"/>
                </a:lnTo>
                <a:lnTo>
                  <a:pt x="20381" y="5092"/>
                </a:lnTo>
                <a:lnTo>
                  <a:pt x="20384" y="5064"/>
                </a:lnTo>
                <a:lnTo>
                  <a:pt x="20378" y="4820"/>
                </a:lnTo>
                <a:lnTo>
                  <a:pt x="20374" y="4761"/>
                </a:lnTo>
                <a:lnTo>
                  <a:pt x="20364" y="4695"/>
                </a:lnTo>
                <a:lnTo>
                  <a:pt x="20317" y="4517"/>
                </a:lnTo>
                <a:lnTo>
                  <a:pt x="20306" y="4447"/>
                </a:lnTo>
                <a:lnTo>
                  <a:pt x="20299" y="4366"/>
                </a:lnTo>
                <a:lnTo>
                  <a:pt x="20297" y="4295"/>
                </a:lnTo>
                <a:lnTo>
                  <a:pt x="20292" y="4228"/>
                </a:lnTo>
                <a:lnTo>
                  <a:pt x="20279" y="4158"/>
                </a:lnTo>
                <a:lnTo>
                  <a:pt x="20244" y="4053"/>
                </a:lnTo>
                <a:lnTo>
                  <a:pt x="20199" y="3965"/>
                </a:lnTo>
                <a:lnTo>
                  <a:pt x="20151" y="3907"/>
                </a:lnTo>
                <a:lnTo>
                  <a:pt x="20102" y="3891"/>
                </a:lnTo>
                <a:lnTo>
                  <a:pt x="20081" y="3842"/>
                </a:lnTo>
                <a:lnTo>
                  <a:pt x="20063" y="3741"/>
                </a:lnTo>
                <a:lnTo>
                  <a:pt x="20053" y="3628"/>
                </a:lnTo>
                <a:lnTo>
                  <a:pt x="20058" y="3545"/>
                </a:lnTo>
                <a:lnTo>
                  <a:pt x="20071" y="3453"/>
                </a:lnTo>
                <a:lnTo>
                  <a:pt x="20055" y="3369"/>
                </a:lnTo>
                <a:lnTo>
                  <a:pt x="20024" y="3302"/>
                </a:lnTo>
                <a:lnTo>
                  <a:pt x="19994" y="3260"/>
                </a:lnTo>
                <a:lnTo>
                  <a:pt x="19958" y="3236"/>
                </a:lnTo>
                <a:lnTo>
                  <a:pt x="19925" y="3242"/>
                </a:lnTo>
                <a:lnTo>
                  <a:pt x="19821" y="3311"/>
                </a:lnTo>
                <a:lnTo>
                  <a:pt x="19805" y="3283"/>
                </a:lnTo>
                <a:lnTo>
                  <a:pt x="19778" y="3125"/>
                </a:lnTo>
                <a:lnTo>
                  <a:pt x="19755" y="3063"/>
                </a:lnTo>
                <a:lnTo>
                  <a:pt x="19733" y="3057"/>
                </a:lnTo>
                <a:lnTo>
                  <a:pt x="19708" y="3064"/>
                </a:lnTo>
                <a:lnTo>
                  <a:pt x="19677" y="3040"/>
                </a:lnTo>
                <a:lnTo>
                  <a:pt x="19739" y="2966"/>
                </a:lnTo>
                <a:lnTo>
                  <a:pt x="19755" y="2932"/>
                </a:lnTo>
                <a:lnTo>
                  <a:pt x="19770" y="2880"/>
                </a:lnTo>
                <a:lnTo>
                  <a:pt x="19769" y="2862"/>
                </a:lnTo>
                <a:lnTo>
                  <a:pt x="19736" y="2852"/>
                </a:lnTo>
                <a:lnTo>
                  <a:pt x="19701" y="2812"/>
                </a:lnTo>
                <a:lnTo>
                  <a:pt x="19647" y="2699"/>
                </a:lnTo>
                <a:lnTo>
                  <a:pt x="19564" y="2564"/>
                </a:lnTo>
                <a:lnTo>
                  <a:pt x="19547" y="2521"/>
                </a:lnTo>
                <a:lnTo>
                  <a:pt x="19513" y="2370"/>
                </a:lnTo>
                <a:lnTo>
                  <a:pt x="19505" y="2347"/>
                </a:lnTo>
                <a:lnTo>
                  <a:pt x="19495" y="2337"/>
                </a:lnTo>
                <a:lnTo>
                  <a:pt x="19489" y="2323"/>
                </a:lnTo>
                <a:lnTo>
                  <a:pt x="19485" y="2307"/>
                </a:lnTo>
                <a:lnTo>
                  <a:pt x="19478" y="2292"/>
                </a:lnTo>
                <a:lnTo>
                  <a:pt x="19444" y="2265"/>
                </a:lnTo>
                <a:lnTo>
                  <a:pt x="19436" y="2253"/>
                </a:lnTo>
                <a:lnTo>
                  <a:pt x="19427" y="2213"/>
                </a:lnTo>
                <a:lnTo>
                  <a:pt x="19420" y="2168"/>
                </a:lnTo>
                <a:lnTo>
                  <a:pt x="19412" y="2145"/>
                </a:lnTo>
                <a:lnTo>
                  <a:pt x="19397" y="2168"/>
                </a:lnTo>
                <a:lnTo>
                  <a:pt x="19369" y="2244"/>
                </a:lnTo>
                <a:lnTo>
                  <a:pt x="19348" y="2227"/>
                </a:lnTo>
                <a:lnTo>
                  <a:pt x="19327" y="2171"/>
                </a:lnTo>
                <a:lnTo>
                  <a:pt x="19298" y="2130"/>
                </a:lnTo>
                <a:lnTo>
                  <a:pt x="19307" y="2095"/>
                </a:lnTo>
                <a:lnTo>
                  <a:pt x="19329" y="2050"/>
                </a:lnTo>
                <a:lnTo>
                  <a:pt x="19339" y="2024"/>
                </a:lnTo>
                <a:lnTo>
                  <a:pt x="19343" y="1992"/>
                </a:lnTo>
                <a:lnTo>
                  <a:pt x="19345" y="1957"/>
                </a:lnTo>
                <a:lnTo>
                  <a:pt x="19349" y="1921"/>
                </a:lnTo>
                <a:lnTo>
                  <a:pt x="19358" y="1887"/>
                </a:lnTo>
                <a:lnTo>
                  <a:pt x="19337" y="1863"/>
                </a:lnTo>
                <a:lnTo>
                  <a:pt x="19179" y="1830"/>
                </a:lnTo>
                <a:lnTo>
                  <a:pt x="19122" y="1842"/>
                </a:lnTo>
                <a:lnTo>
                  <a:pt x="19093" y="1864"/>
                </a:lnTo>
                <a:lnTo>
                  <a:pt x="19071" y="1906"/>
                </a:lnTo>
                <a:lnTo>
                  <a:pt x="19059" y="1966"/>
                </a:lnTo>
                <a:lnTo>
                  <a:pt x="19048" y="2111"/>
                </a:lnTo>
                <a:lnTo>
                  <a:pt x="19037" y="2169"/>
                </a:lnTo>
                <a:lnTo>
                  <a:pt x="19013" y="2231"/>
                </a:lnTo>
                <a:lnTo>
                  <a:pt x="18979" y="2352"/>
                </a:lnTo>
                <a:lnTo>
                  <a:pt x="18955" y="2389"/>
                </a:lnTo>
                <a:lnTo>
                  <a:pt x="18927" y="2393"/>
                </a:lnTo>
                <a:lnTo>
                  <a:pt x="18729" y="2209"/>
                </a:lnTo>
                <a:lnTo>
                  <a:pt x="18673" y="2216"/>
                </a:lnTo>
                <a:lnTo>
                  <a:pt x="18646" y="2211"/>
                </a:lnTo>
                <a:lnTo>
                  <a:pt x="18628" y="2169"/>
                </a:lnTo>
                <a:lnTo>
                  <a:pt x="18612" y="2146"/>
                </a:lnTo>
                <a:lnTo>
                  <a:pt x="18595" y="2145"/>
                </a:lnTo>
                <a:lnTo>
                  <a:pt x="18559" y="2169"/>
                </a:lnTo>
                <a:lnTo>
                  <a:pt x="18543" y="2152"/>
                </a:lnTo>
                <a:lnTo>
                  <a:pt x="18527" y="2145"/>
                </a:lnTo>
                <a:lnTo>
                  <a:pt x="18511" y="2151"/>
                </a:lnTo>
                <a:lnTo>
                  <a:pt x="18495" y="2169"/>
                </a:lnTo>
                <a:lnTo>
                  <a:pt x="18455" y="2199"/>
                </a:lnTo>
                <a:lnTo>
                  <a:pt x="18374" y="2126"/>
                </a:lnTo>
                <a:lnTo>
                  <a:pt x="18329" y="2169"/>
                </a:lnTo>
                <a:lnTo>
                  <a:pt x="18313" y="2197"/>
                </a:lnTo>
                <a:lnTo>
                  <a:pt x="18278" y="2318"/>
                </a:lnTo>
                <a:lnTo>
                  <a:pt x="18233" y="2410"/>
                </a:lnTo>
                <a:lnTo>
                  <a:pt x="18222" y="2425"/>
                </a:lnTo>
                <a:lnTo>
                  <a:pt x="18208" y="2411"/>
                </a:lnTo>
                <a:lnTo>
                  <a:pt x="18163" y="2311"/>
                </a:lnTo>
                <a:lnTo>
                  <a:pt x="18148" y="2299"/>
                </a:lnTo>
                <a:lnTo>
                  <a:pt x="18115" y="2290"/>
                </a:lnTo>
                <a:lnTo>
                  <a:pt x="18102" y="2277"/>
                </a:lnTo>
                <a:lnTo>
                  <a:pt x="18097" y="2255"/>
                </a:lnTo>
                <a:lnTo>
                  <a:pt x="18098" y="2226"/>
                </a:lnTo>
                <a:lnTo>
                  <a:pt x="18099" y="2199"/>
                </a:lnTo>
                <a:lnTo>
                  <a:pt x="18097" y="2185"/>
                </a:lnTo>
                <a:lnTo>
                  <a:pt x="18089" y="2185"/>
                </a:lnTo>
                <a:lnTo>
                  <a:pt x="18060" y="2216"/>
                </a:lnTo>
                <a:lnTo>
                  <a:pt x="18027" y="2222"/>
                </a:lnTo>
                <a:lnTo>
                  <a:pt x="18012" y="2215"/>
                </a:lnTo>
                <a:lnTo>
                  <a:pt x="17893" y="2096"/>
                </a:lnTo>
                <a:lnTo>
                  <a:pt x="17877" y="2163"/>
                </a:lnTo>
                <a:lnTo>
                  <a:pt x="17811" y="2303"/>
                </a:lnTo>
                <a:lnTo>
                  <a:pt x="17800" y="2320"/>
                </a:lnTo>
                <a:lnTo>
                  <a:pt x="17795" y="2399"/>
                </a:lnTo>
                <a:lnTo>
                  <a:pt x="17784" y="2475"/>
                </a:lnTo>
                <a:lnTo>
                  <a:pt x="17766" y="2538"/>
                </a:lnTo>
                <a:lnTo>
                  <a:pt x="17746" y="2577"/>
                </a:lnTo>
                <a:lnTo>
                  <a:pt x="17731" y="2588"/>
                </a:lnTo>
                <a:lnTo>
                  <a:pt x="17692" y="2601"/>
                </a:lnTo>
                <a:lnTo>
                  <a:pt x="17679" y="2611"/>
                </a:lnTo>
                <a:lnTo>
                  <a:pt x="17655" y="2643"/>
                </a:lnTo>
                <a:lnTo>
                  <a:pt x="17627" y="2668"/>
                </a:lnTo>
                <a:lnTo>
                  <a:pt x="17521" y="2874"/>
                </a:lnTo>
                <a:lnTo>
                  <a:pt x="17500" y="2890"/>
                </a:lnTo>
                <a:lnTo>
                  <a:pt x="17471" y="2895"/>
                </a:lnTo>
                <a:lnTo>
                  <a:pt x="17442" y="2911"/>
                </a:lnTo>
                <a:lnTo>
                  <a:pt x="17419" y="2951"/>
                </a:lnTo>
                <a:lnTo>
                  <a:pt x="17374" y="3063"/>
                </a:lnTo>
                <a:lnTo>
                  <a:pt x="17353" y="3100"/>
                </a:lnTo>
                <a:lnTo>
                  <a:pt x="17328" y="3130"/>
                </a:lnTo>
                <a:lnTo>
                  <a:pt x="17302" y="3152"/>
                </a:lnTo>
                <a:lnTo>
                  <a:pt x="17278" y="3160"/>
                </a:lnTo>
                <a:lnTo>
                  <a:pt x="17260" y="3177"/>
                </a:lnTo>
                <a:lnTo>
                  <a:pt x="17217" y="3248"/>
                </a:lnTo>
                <a:lnTo>
                  <a:pt x="17189" y="3259"/>
                </a:lnTo>
                <a:lnTo>
                  <a:pt x="17141" y="3217"/>
                </a:lnTo>
                <a:lnTo>
                  <a:pt x="17123" y="3210"/>
                </a:lnTo>
                <a:lnTo>
                  <a:pt x="17111" y="3222"/>
                </a:lnTo>
                <a:lnTo>
                  <a:pt x="17032" y="3363"/>
                </a:lnTo>
                <a:lnTo>
                  <a:pt x="16964" y="3576"/>
                </a:lnTo>
                <a:lnTo>
                  <a:pt x="16951" y="3598"/>
                </a:lnTo>
                <a:lnTo>
                  <a:pt x="16933" y="3612"/>
                </a:lnTo>
                <a:lnTo>
                  <a:pt x="16898" y="3623"/>
                </a:lnTo>
                <a:lnTo>
                  <a:pt x="16883" y="3633"/>
                </a:lnTo>
                <a:lnTo>
                  <a:pt x="16840" y="3721"/>
                </a:lnTo>
                <a:lnTo>
                  <a:pt x="16806" y="3774"/>
                </a:lnTo>
                <a:lnTo>
                  <a:pt x="16774" y="3796"/>
                </a:lnTo>
                <a:lnTo>
                  <a:pt x="16741" y="3786"/>
                </a:lnTo>
                <a:lnTo>
                  <a:pt x="16701" y="3745"/>
                </a:lnTo>
                <a:lnTo>
                  <a:pt x="16516" y="4036"/>
                </a:lnTo>
                <a:lnTo>
                  <a:pt x="16464" y="4070"/>
                </a:lnTo>
                <a:lnTo>
                  <a:pt x="16438" y="4112"/>
                </a:lnTo>
                <a:lnTo>
                  <a:pt x="16397" y="4150"/>
                </a:lnTo>
                <a:lnTo>
                  <a:pt x="16371" y="4164"/>
                </a:lnTo>
                <a:lnTo>
                  <a:pt x="16338" y="4197"/>
                </a:lnTo>
                <a:lnTo>
                  <a:pt x="16319" y="4205"/>
                </a:lnTo>
                <a:lnTo>
                  <a:pt x="16273" y="4184"/>
                </a:lnTo>
                <a:lnTo>
                  <a:pt x="16241" y="4132"/>
                </a:lnTo>
                <a:lnTo>
                  <a:pt x="16176" y="3987"/>
                </a:lnTo>
                <a:lnTo>
                  <a:pt x="16148" y="3994"/>
                </a:lnTo>
                <a:lnTo>
                  <a:pt x="16077" y="4052"/>
                </a:lnTo>
                <a:lnTo>
                  <a:pt x="16059" y="4084"/>
                </a:lnTo>
                <a:lnTo>
                  <a:pt x="16037" y="4073"/>
                </a:lnTo>
                <a:lnTo>
                  <a:pt x="16018" y="4051"/>
                </a:lnTo>
                <a:lnTo>
                  <a:pt x="15950" y="3923"/>
                </a:lnTo>
                <a:lnTo>
                  <a:pt x="15940" y="3915"/>
                </a:lnTo>
                <a:lnTo>
                  <a:pt x="15915" y="3919"/>
                </a:lnTo>
                <a:lnTo>
                  <a:pt x="15903" y="3916"/>
                </a:lnTo>
                <a:lnTo>
                  <a:pt x="15872" y="3863"/>
                </a:lnTo>
                <a:lnTo>
                  <a:pt x="15850" y="3871"/>
                </a:lnTo>
                <a:lnTo>
                  <a:pt x="15827" y="3898"/>
                </a:lnTo>
                <a:lnTo>
                  <a:pt x="15804" y="3915"/>
                </a:lnTo>
                <a:lnTo>
                  <a:pt x="15759" y="3894"/>
                </a:lnTo>
                <a:lnTo>
                  <a:pt x="15716" y="3835"/>
                </a:lnTo>
                <a:lnTo>
                  <a:pt x="15650" y="3695"/>
                </a:lnTo>
                <a:lnTo>
                  <a:pt x="15621" y="3605"/>
                </a:lnTo>
                <a:lnTo>
                  <a:pt x="15604" y="3566"/>
                </a:lnTo>
                <a:lnTo>
                  <a:pt x="15534" y="3526"/>
                </a:lnTo>
                <a:lnTo>
                  <a:pt x="15520" y="3534"/>
                </a:lnTo>
                <a:lnTo>
                  <a:pt x="15514" y="3547"/>
                </a:lnTo>
                <a:lnTo>
                  <a:pt x="15510" y="3561"/>
                </a:lnTo>
                <a:lnTo>
                  <a:pt x="15503" y="3576"/>
                </a:lnTo>
                <a:lnTo>
                  <a:pt x="15442" y="3662"/>
                </a:lnTo>
                <a:lnTo>
                  <a:pt x="15429" y="3673"/>
                </a:lnTo>
                <a:lnTo>
                  <a:pt x="15406" y="3683"/>
                </a:lnTo>
                <a:lnTo>
                  <a:pt x="15376" y="3730"/>
                </a:lnTo>
                <a:lnTo>
                  <a:pt x="15357" y="3745"/>
                </a:lnTo>
                <a:lnTo>
                  <a:pt x="15331" y="3736"/>
                </a:lnTo>
                <a:lnTo>
                  <a:pt x="15296" y="3666"/>
                </a:lnTo>
                <a:lnTo>
                  <a:pt x="15275" y="3649"/>
                </a:lnTo>
                <a:lnTo>
                  <a:pt x="15239" y="3641"/>
                </a:lnTo>
                <a:lnTo>
                  <a:pt x="15225" y="3649"/>
                </a:lnTo>
                <a:lnTo>
                  <a:pt x="15197" y="3706"/>
                </a:lnTo>
                <a:lnTo>
                  <a:pt x="15186" y="3721"/>
                </a:lnTo>
                <a:lnTo>
                  <a:pt x="15095" y="3770"/>
                </a:lnTo>
                <a:lnTo>
                  <a:pt x="14966" y="3773"/>
                </a:lnTo>
                <a:lnTo>
                  <a:pt x="14945" y="3791"/>
                </a:lnTo>
                <a:lnTo>
                  <a:pt x="14927" y="3828"/>
                </a:lnTo>
                <a:lnTo>
                  <a:pt x="14908" y="3857"/>
                </a:lnTo>
                <a:lnTo>
                  <a:pt x="14829" y="3896"/>
                </a:lnTo>
                <a:lnTo>
                  <a:pt x="14804" y="3918"/>
                </a:lnTo>
                <a:lnTo>
                  <a:pt x="14799" y="3927"/>
                </a:lnTo>
                <a:lnTo>
                  <a:pt x="14795" y="3947"/>
                </a:lnTo>
                <a:lnTo>
                  <a:pt x="14772" y="4011"/>
                </a:lnTo>
                <a:lnTo>
                  <a:pt x="14759" y="4021"/>
                </a:lnTo>
                <a:lnTo>
                  <a:pt x="14747" y="4044"/>
                </a:lnTo>
                <a:lnTo>
                  <a:pt x="14738" y="4068"/>
                </a:lnTo>
                <a:lnTo>
                  <a:pt x="14730" y="4084"/>
                </a:lnTo>
                <a:lnTo>
                  <a:pt x="14718" y="4091"/>
                </a:lnTo>
                <a:lnTo>
                  <a:pt x="14696" y="4091"/>
                </a:lnTo>
                <a:lnTo>
                  <a:pt x="14685" y="4106"/>
                </a:lnTo>
                <a:lnTo>
                  <a:pt x="14677" y="4085"/>
                </a:lnTo>
                <a:lnTo>
                  <a:pt x="14660" y="4026"/>
                </a:lnTo>
                <a:lnTo>
                  <a:pt x="14653" y="4011"/>
                </a:lnTo>
                <a:lnTo>
                  <a:pt x="14639" y="4009"/>
                </a:lnTo>
                <a:lnTo>
                  <a:pt x="14603" y="4036"/>
                </a:lnTo>
                <a:lnTo>
                  <a:pt x="14588" y="4057"/>
                </a:lnTo>
                <a:lnTo>
                  <a:pt x="14546" y="4154"/>
                </a:lnTo>
                <a:lnTo>
                  <a:pt x="14529" y="4183"/>
                </a:lnTo>
                <a:lnTo>
                  <a:pt x="14443" y="4194"/>
                </a:lnTo>
                <a:lnTo>
                  <a:pt x="14431" y="4219"/>
                </a:lnTo>
                <a:lnTo>
                  <a:pt x="14402" y="4212"/>
                </a:lnTo>
                <a:lnTo>
                  <a:pt x="14360" y="4183"/>
                </a:lnTo>
                <a:lnTo>
                  <a:pt x="14316" y="4215"/>
                </a:lnTo>
                <a:lnTo>
                  <a:pt x="14293" y="4215"/>
                </a:lnTo>
                <a:lnTo>
                  <a:pt x="14245" y="4111"/>
                </a:lnTo>
                <a:lnTo>
                  <a:pt x="14223" y="4099"/>
                </a:lnTo>
                <a:lnTo>
                  <a:pt x="14173" y="4132"/>
                </a:lnTo>
                <a:lnTo>
                  <a:pt x="14147" y="4132"/>
                </a:lnTo>
                <a:lnTo>
                  <a:pt x="14102" y="4094"/>
                </a:lnTo>
                <a:lnTo>
                  <a:pt x="14035" y="4067"/>
                </a:lnTo>
                <a:lnTo>
                  <a:pt x="13900" y="3958"/>
                </a:lnTo>
                <a:lnTo>
                  <a:pt x="13846" y="3941"/>
                </a:lnTo>
                <a:lnTo>
                  <a:pt x="13802" y="3987"/>
                </a:lnTo>
                <a:lnTo>
                  <a:pt x="13783" y="3904"/>
                </a:lnTo>
                <a:lnTo>
                  <a:pt x="13771" y="3869"/>
                </a:lnTo>
                <a:lnTo>
                  <a:pt x="13756" y="3840"/>
                </a:lnTo>
                <a:lnTo>
                  <a:pt x="13697" y="3772"/>
                </a:lnTo>
                <a:lnTo>
                  <a:pt x="13678" y="3711"/>
                </a:lnTo>
                <a:lnTo>
                  <a:pt x="13676" y="3489"/>
                </a:lnTo>
                <a:lnTo>
                  <a:pt x="13647" y="3501"/>
                </a:lnTo>
                <a:lnTo>
                  <a:pt x="13639" y="3477"/>
                </a:lnTo>
                <a:lnTo>
                  <a:pt x="13620" y="3518"/>
                </a:lnTo>
                <a:lnTo>
                  <a:pt x="13598" y="3517"/>
                </a:lnTo>
                <a:lnTo>
                  <a:pt x="13580" y="3484"/>
                </a:lnTo>
                <a:lnTo>
                  <a:pt x="13570" y="3426"/>
                </a:lnTo>
                <a:lnTo>
                  <a:pt x="13550" y="3459"/>
                </a:lnTo>
                <a:lnTo>
                  <a:pt x="13531" y="3507"/>
                </a:lnTo>
                <a:lnTo>
                  <a:pt x="13514" y="3564"/>
                </a:lnTo>
                <a:lnTo>
                  <a:pt x="13501" y="3623"/>
                </a:lnTo>
                <a:lnTo>
                  <a:pt x="13486" y="3717"/>
                </a:lnTo>
                <a:lnTo>
                  <a:pt x="13478" y="3745"/>
                </a:lnTo>
                <a:lnTo>
                  <a:pt x="13469" y="3760"/>
                </a:lnTo>
                <a:lnTo>
                  <a:pt x="13453" y="3775"/>
                </a:lnTo>
                <a:lnTo>
                  <a:pt x="13447" y="3794"/>
                </a:lnTo>
                <a:lnTo>
                  <a:pt x="13429" y="3780"/>
                </a:lnTo>
                <a:lnTo>
                  <a:pt x="13384" y="3792"/>
                </a:lnTo>
                <a:lnTo>
                  <a:pt x="13361" y="3772"/>
                </a:lnTo>
                <a:lnTo>
                  <a:pt x="13335" y="3704"/>
                </a:lnTo>
                <a:lnTo>
                  <a:pt x="13330" y="3684"/>
                </a:lnTo>
                <a:lnTo>
                  <a:pt x="13284" y="3649"/>
                </a:lnTo>
                <a:lnTo>
                  <a:pt x="13265" y="3613"/>
                </a:lnTo>
                <a:lnTo>
                  <a:pt x="13238" y="3539"/>
                </a:lnTo>
                <a:lnTo>
                  <a:pt x="13218" y="3526"/>
                </a:lnTo>
                <a:lnTo>
                  <a:pt x="13192" y="3519"/>
                </a:lnTo>
                <a:lnTo>
                  <a:pt x="13168" y="3501"/>
                </a:lnTo>
                <a:lnTo>
                  <a:pt x="13156" y="3484"/>
                </a:lnTo>
                <a:lnTo>
                  <a:pt x="13129" y="3426"/>
                </a:lnTo>
                <a:lnTo>
                  <a:pt x="13089" y="3400"/>
                </a:lnTo>
                <a:lnTo>
                  <a:pt x="12945" y="3404"/>
                </a:lnTo>
                <a:lnTo>
                  <a:pt x="12922" y="3381"/>
                </a:lnTo>
                <a:lnTo>
                  <a:pt x="12879" y="3318"/>
                </a:lnTo>
                <a:lnTo>
                  <a:pt x="12855" y="3305"/>
                </a:lnTo>
                <a:lnTo>
                  <a:pt x="12836" y="3280"/>
                </a:lnTo>
                <a:lnTo>
                  <a:pt x="12830" y="3219"/>
                </a:lnTo>
                <a:lnTo>
                  <a:pt x="12828" y="3063"/>
                </a:lnTo>
                <a:lnTo>
                  <a:pt x="12809" y="2950"/>
                </a:lnTo>
                <a:lnTo>
                  <a:pt x="12775" y="2879"/>
                </a:lnTo>
                <a:lnTo>
                  <a:pt x="12607" y="2678"/>
                </a:lnTo>
                <a:lnTo>
                  <a:pt x="12519" y="2623"/>
                </a:lnTo>
                <a:lnTo>
                  <a:pt x="12422" y="2623"/>
                </a:lnTo>
                <a:lnTo>
                  <a:pt x="12397" y="2613"/>
                </a:lnTo>
                <a:lnTo>
                  <a:pt x="12378" y="2595"/>
                </a:lnTo>
                <a:lnTo>
                  <a:pt x="12363" y="2592"/>
                </a:lnTo>
                <a:lnTo>
                  <a:pt x="12348" y="2623"/>
                </a:lnTo>
                <a:lnTo>
                  <a:pt x="12350" y="2628"/>
                </a:lnTo>
                <a:lnTo>
                  <a:pt x="12342" y="2703"/>
                </a:lnTo>
                <a:lnTo>
                  <a:pt x="12340" y="2711"/>
                </a:lnTo>
                <a:lnTo>
                  <a:pt x="12337" y="2733"/>
                </a:lnTo>
                <a:lnTo>
                  <a:pt x="12321" y="2798"/>
                </a:lnTo>
                <a:lnTo>
                  <a:pt x="12317" y="2833"/>
                </a:lnTo>
                <a:lnTo>
                  <a:pt x="12307" y="2867"/>
                </a:lnTo>
                <a:lnTo>
                  <a:pt x="12248" y="2992"/>
                </a:lnTo>
                <a:lnTo>
                  <a:pt x="12200" y="3055"/>
                </a:lnTo>
                <a:lnTo>
                  <a:pt x="12172" y="3071"/>
                </a:lnTo>
                <a:lnTo>
                  <a:pt x="12151" y="3051"/>
                </a:lnTo>
                <a:lnTo>
                  <a:pt x="12142" y="3031"/>
                </a:lnTo>
                <a:lnTo>
                  <a:pt x="12120" y="3024"/>
                </a:lnTo>
                <a:lnTo>
                  <a:pt x="12109" y="3014"/>
                </a:lnTo>
                <a:lnTo>
                  <a:pt x="12104" y="3000"/>
                </a:lnTo>
                <a:lnTo>
                  <a:pt x="12092" y="2958"/>
                </a:lnTo>
                <a:lnTo>
                  <a:pt x="12086" y="2941"/>
                </a:lnTo>
                <a:lnTo>
                  <a:pt x="12073" y="2926"/>
                </a:lnTo>
                <a:lnTo>
                  <a:pt x="12061" y="2917"/>
                </a:lnTo>
                <a:lnTo>
                  <a:pt x="12051" y="2899"/>
                </a:lnTo>
                <a:lnTo>
                  <a:pt x="12047" y="2857"/>
                </a:lnTo>
                <a:lnTo>
                  <a:pt x="12047" y="2820"/>
                </a:lnTo>
                <a:lnTo>
                  <a:pt x="12044" y="2793"/>
                </a:lnTo>
                <a:lnTo>
                  <a:pt x="12038" y="2777"/>
                </a:lnTo>
                <a:lnTo>
                  <a:pt x="12005" y="2758"/>
                </a:lnTo>
                <a:lnTo>
                  <a:pt x="11949" y="2685"/>
                </a:lnTo>
                <a:lnTo>
                  <a:pt x="11930" y="2650"/>
                </a:lnTo>
                <a:lnTo>
                  <a:pt x="11894" y="2480"/>
                </a:lnTo>
                <a:lnTo>
                  <a:pt x="11865" y="2432"/>
                </a:lnTo>
                <a:lnTo>
                  <a:pt x="11815" y="2283"/>
                </a:lnTo>
                <a:lnTo>
                  <a:pt x="11803" y="2221"/>
                </a:lnTo>
                <a:lnTo>
                  <a:pt x="11799" y="2167"/>
                </a:lnTo>
                <a:lnTo>
                  <a:pt x="11800" y="2050"/>
                </a:lnTo>
                <a:lnTo>
                  <a:pt x="11802" y="2033"/>
                </a:lnTo>
                <a:lnTo>
                  <a:pt x="11811" y="1974"/>
                </a:lnTo>
                <a:lnTo>
                  <a:pt x="11815" y="1939"/>
                </a:lnTo>
                <a:lnTo>
                  <a:pt x="11815" y="1793"/>
                </a:lnTo>
                <a:lnTo>
                  <a:pt x="11800" y="1690"/>
                </a:lnTo>
                <a:lnTo>
                  <a:pt x="11714" y="1426"/>
                </a:lnTo>
                <a:lnTo>
                  <a:pt x="11706" y="1426"/>
                </a:lnTo>
                <a:lnTo>
                  <a:pt x="11706" y="1475"/>
                </a:lnTo>
                <a:lnTo>
                  <a:pt x="11639" y="1325"/>
                </a:lnTo>
                <a:lnTo>
                  <a:pt x="11633" y="1329"/>
                </a:lnTo>
                <a:lnTo>
                  <a:pt x="11621" y="1353"/>
                </a:lnTo>
                <a:lnTo>
                  <a:pt x="11605" y="1396"/>
                </a:lnTo>
                <a:lnTo>
                  <a:pt x="11589" y="1460"/>
                </a:lnTo>
                <a:lnTo>
                  <a:pt x="11579" y="1538"/>
                </a:lnTo>
                <a:lnTo>
                  <a:pt x="11576" y="1624"/>
                </a:lnTo>
                <a:lnTo>
                  <a:pt x="11568" y="1624"/>
                </a:lnTo>
                <a:lnTo>
                  <a:pt x="11564" y="1565"/>
                </a:lnTo>
                <a:lnTo>
                  <a:pt x="11585" y="1454"/>
                </a:lnTo>
                <a:lnTo>
                  <a:pt x="11583" y="1400"/>
                </a:lnTo>
                <a:lnTo>
                  <a:pt x="11595" y="1388"/>
                </a:lnTo>
                <a:lnTo>
                  <a:pt x="11603" y="1370"/>
                </a:lnTo>
                <a:lnTo>
                  <a:pt x="11610" y="1348"/>
                </a:lnTo>
                <a:lnTo>
                  <a:pt x="11615" y="1326"/>
                </a:lnTo>
                <a:lnTo>
                  <a:pt x="11615" y="1302"/>
                </a:lnTo>
                <a:lnTo>
                  <a:pt x="11590" y="1316"/>
                </a:lnTo>
                <a:lnTo>
                  <a:pt x="11544" y="1405"/>
                </a:lnTo>
                <a:lnTo>
                  <a:pt x="11517" y="1426"/>
                </a:lnTo>
                <a:lnTo>
                  <a:pt x="11490" y="1436"/>
                </a:lnTo>
                <a:lnTo>
                  <a:pt x="11371" y="1557"/>
                </a:lnTo>
                <a:lnTo>
                  <a:pt x="11301" y="1586"/>
                </a:lnTo>
                <a:lnTo>
                  <a:pt x="11258" y="1649"/>
                </a:lnTo>
                <a:lnTo>
                  <a:pt x="11235" y="1673"/>
                </a:lnTo>
                <a:lnTo>
                  <a:pt x="11186" y="1683"/>
                </a:lnTo>
                <a:lnTo>
                  <a:pt x="11133" y="1667"/>
                </a:lnTo>
                <a:lnTo>
                  <a:pt x="11083" y="1628"/>
                </a:lnTo>
                <a:lnTo>
                  <a:pt x="11042" y="1573"/>
                </a:lnTo>
                <a:lnTo>
                  <a:pt x="11006" y="1491"/>
                </a:lnTo>
                <a:lnTo>
                  <a:pt x="10988" y="1462"/>
                </a:lnTo>
                <a:lnTo>
                  <a:pt x="10938" y="1443"/>
                </a:lnTo>
                <a:lnTo>
                  <a:pt x="10872" y="1378"/>
                </a:lnTo>
                <a:lnTo>
                  <a:pt x="10854" y="1345"/>
                </a:lnTo>
                <a:lnTo>
                  <a:pt x="10821" y="1251"/>
                </a:lnTo>
                <a:lnTo>
                  <a:pt x="10789" y="1210"/>
                </a:lnTo>
                <a:lnTo>
                  <a:pt x="10774" y="1162"/>
                </a:lnTo>
                <a:lnTo>
                  <a:pt x="10763" y="1104"/>
                </a:lnTo>
                <a:lnTo>
                  <a:pt x="10756" y="1057"/>
                </a:lnTo>
                <a:lnTo>
                  <a:pt x="10772" y="1057"/>
                </a:lnTo>
                <a:lnTo>
                  <a:pt x="10772" y="1033"/>
                </a:lnTo>
                <a:lnTo>
                  <a:pt x="10711" y="910"/>
                </a:lnTo>
                <a:lnTo>
                  <a:pt x="10677" y="803"/>
                </a:lnTo>
                <a:lnTo>
                  <a:pt x="10646" y="669"/>
                </a:lnTo>
                <a:lnTo>
                  <a:pt x="10639" y="614"/>
                </a:lnTo>
                <a:lnTo>
                  <a:pt x="10640" y="547"/>
                </a:lnTo>
                <a:lnTo>
                  <a:pt x="10647" y="464"/>
                </a:lnTo>
                <a:lnTo>
                  <a:pt x="10656" y="385"/>
                </a:lnTo>
                <a:lnTo>
                  <a:pt x="10667" y="331"/>
                </a:lnTo>
                <a:lnTo>
                  <a:pt x="10690" y="285"/>
                </a:lnTo>
                <a:lnTo>
                  <a:pt x="10718" y="277"/>
                </a:lnTo>
                <a:lnTo>
                  <a:pt x="10779" y="295"/>
                </a:lnTo>
                <a:lnTo>
                  <a:pt x="10779" y="270"/>
                </a:lnTo>
                <a:lnTo>
                  <a:pt x="10756" y="218"/>
                </a:lnTo>
                <a:lnTo>
                  <a:pt x="10745" y="203"/>
                </a:lnTo>
                <a:lnTo>
                  <a:pt x="10728" y="196"/>
                </a:lnTo>
                <a:lnTo>
                  <a:pt x="10716" y="206"/>
                </a:lnTo>
                <a:lnTo>
                  <a:pt x="10698" y="253"/>
                </a:lnTo>
                <a:lnTo>
                  <a:pt x="10686" y="270"/>
                </a:lnTo>
                <a:lnTo>
                  <a:pt x="10653" y="277"/>
                </a:lnTo>
                <a:lnTo>
                  <a:pt x="10627" y="250"/>
                </a:lnTo>
                <a:lnTo>
                  <a:pt x="10585" y="170"/>
                </a:lnTo>
                <a:lnTo>
                  <a:pt x="10585" y="148"/>
                </a:lnTo>
                <a:lnTo>
                  <a:pt x="10590" y="121"/>
                </a:lnTo>
                <a:lnTo>
                  <a:pt x="10582" y="96"/>
                </a:lnTo>
                <a:lnTo>
                  <a:pt x="10570" y="65"/>
                </a:lnTo>
                <a:lnTo>
                  <a:pt x="10562" y="22"/>
                </a:lnTo>
                <a:lnTo>
                  <a:pt x="10553" y="23"/>
                </a:lnTo>
                <a:lnTo>
                  <a:pt x="10546" y="22"/>
                </a:lnTo>
                <a:lnTo>
                  <a:pt x="10542" y="27"/>
                </a:lnTo>
                <a:lnTo>
                  <a:pt x="10539" y="49"/>
                </a:lnTo>
                <a:lnTo>
                  <a:pt x="10525" y="27"/>
                </a:lnTo>
                <a:lnTo>
                  <a:pt x="10492" y="13"/>
                </a:lnTo>
                <a:lnTo>
                  <a:pt x="10477" y="0"/>
                </a:lnTo>
                <a:lnTo>
                  <a:pt x="10469" y="106"/>
                </a:lnTo>
                <a:lnTo>
                  <a:pt x="10443" y="227"/>
                </a:lnTo>
                <a:lnTo>
                  <a:pt x="10410" y="327"/>
                </a:lnTo>
                <a:lnTo>
                  <a:pt x="10369" y="386"/>
                </a:lnTo>
                <a:lnTo>
                  <a:pt x="10326" y="466"/>
                </a:lnTo>
                <a:lnTo>
                  <a:pt x="10308" y="491"/>
                </a:lnTo>
                <a:lnTo>
                  <a:pt x="10249" y="534"/>
                </a:lnTo>
                <a:lnTo>
                  <a:pt x="10190" y="550"/>
                </a:lnTo>
                <a:lnTo>
                  <a:pt x="10040" y="528"/>
                </a:lnTo>
                <a:lnTo>
                  <a:pt x="10001" y="497"/>
                </a:lnTo>
                <a:lnTo>
                  <a:pt x="9969" y="456"/>
                </a:lnTo>
                <a:lnTo>
                  <a:pt x="9951" y="444"/>
                </a:lnTo>
                <a:lnTo>
                  <a:pt x="9909" y="453"/>
                </a:lnTo>
                <a:lnTo>
                  <a:pt x="9780" y="542"/>
                </a:lnTo>
                <a:lnTo>
                  <a:pt x="9411" y="418"/>
                </a:lnTo>
                <a:lnTo>
                  <a:pt x="9264" y="447"/>
                </a:lnTo>
                <a:lnTo>
                  <a:pt x="9232" y="418"/>
                </a:lnTo>
                <a:lnTo>
                  <a:pt x="9212" y="436"/>
                </a:lnTo>
                <a:lnTo>
                  <a:pt x="8971" y="378"/>
                </a:lnTo>
                <a:lnTo>
                  <a:pt x="8914" y="327"/>
                </a:lnTo>
                <a:lnTo>
                  <a:pt x="8888" y="317"/>
                </a:lnTo>
                <a:lnTo>
                  <a:pt x="8768" y="317"/>
                </a:lnTo>
                <a:lnTo>
                  <a:pt x="8686" y="281"/>
                </a:lnTo>
                <a:lnTo>
                  <a:pt x="8644" y="287"/>
                </a:lnTo>
                <a:lnTo>
                  <a:pt x="8465" y="510"/>
                </a:lnTo>
                <a:lnTo>
                  <a:pt x="8287" y="652"/>
                </a:lnTo>
                <a:lnTo>
                  <a:pt x="8235" y="736"/>
                </a:lnTo>
                <a:lnTo>
                  <a:pt x="8195" y="780"/>
                </a:lnTo>
                <a:lnTo>
                  <a:pt x="8115" y="829"/>
                </a:lnTo>
                <a:lnTo>
                  <a:pt x="8103" y="812"/>
                </a:lnTo>
                <a:lnTo>
                  <a:pt x="8083" y="841"/>
                </a:lnTo>
                <a:lnTo>
                  <a:pt x="8051" y="859"/>
                </a:lnTo>
                <a:lnTo>
                  <a:pt x="8019" y="866"/>
                </a:lnTo>
                <a:lnTo>
                  <a:pt x="8002" y="861"/>
                </a:lnTo>
                <a:lnTo>
                  <a:pt x="7986" y="883"/>
                </a:lnTo>
                <a:lnTo>
                  <a:pt x="7917" y="943"/>
                </a:lnTo>
                <a:lnTo>
                  <a:pt x="7898" y="948"/>
                </a:lnTo>
                <a:lnTo>
                  <a:pt x="7872" y="916"/>
                </a:lnTo>
                <a:lnTo>
                  <a:pt x="7841" y="932"/>
                </a:lnTo>
                <a:lnTo>
                  <a:pt x="7815" y="977"/>
                </a:lnTo>
                <a:lnTo>
                  <a:pt x="7802" y="1033"/>
                </a:lnTo>
                <a:lnTo>
                  <a:pt x="7785" y="1013"/>
                </a:lnTo>
                <a:lnTo>
                  <a:pt x="7769" y="1017"/>
                </a:lnTo>
                <a:lnTo>
                  <a:pt x="7754" y="1035"/>
                </a:lnTo>
                <a:lnTo>
                  <a:pt x="7740" y="1057"/>
                </a:lnTo>
                <a:lnTo>
                  <a:pt x="7663" y="1155"/>
                </a:lnTo>
                <a:lnTo>
                  <a:pt x="7646" y="1190"/>
                </a:lnTo>
                <a:lnTo>
                  <a:pt x="7621" y="1257"/>
                </a:lnTo>
                <a:lnTo>
                  <a:pt x="7601" y="1280"/>
                </a:lnTo>
                <a:lnTo>
                  <a:pt x="7597" y="1273"/>
                </a:lnTo>
                <a:lnTo>
                  <a:pt x="7587" y="1239"/>
                </a:lnTo>
                <a:lnTo>
                  <a:pt x="7582" y="1231"/>
                </a:lnTo>
                <a:lnTo>
                  <a:pt x="7576" y="1239"/>
                </a:lnTo>
                <a:lnTo>
                  <a:pt x="7572" y="1255"/>
                </a:lnTo>
                <a:lnTo>
                  <a:pt x="7570" y="1280"/>
                </a:lnTo>
                <a:lnTo>
                  <a:pt x="7558" y="1296"/>
                </a:lnTo>
                <a:lnTo>
                  <a:pt x="7549" y="1304"/>
                </a:lnTo>
                <a:lnTo>
                  <a:pt x="7547" y="1326"/>
                </a:lnTo>
                <a:lnTo>
                  <a:pt x="7485" y="1334"/>
                </a:lnTo>
                <a:lnTo>
                  <a:pt x="7447" y="1360"/>
                </a:lnTo>
                <a:lnTo>
                  <a:pt x="7430" y="1439"/>
                </a:lnTo>
                <a:lnTo>
                  <a:pt x="7425" y="1457"/>
                </a:lnTo>
                <a:lnTo>
                  <a:pt x="7351" y="1657"/>
                </a:lnTo>
                <a:lnTo>
                  <a:pt x="7333" y="1746"/>
                </a:lnTo>
                <a:lnTo>
                  <a:pt x="7301" y="1792"/>
                </a:lnTo>
                <a:lnTo>
                  <a:pt x="7194" y="1877"/>
                </a:lnTo>
                <a:lnTo>
                  <a:pt x="7183" y="1892"/>
                </a:lnTo>
                <a:lnTo>
                  <a:pt x="7142" y="1970"/>
                </a:lnTo>
                <a:lnTo>
                  <a:pt x="7005" y="2130"/>
                </a:lnTo>
                <a:lnTo>
                  <a:pt x="6765" y="2511"/>
                </a:lnTo>
                <a:lnTo>
                  <a:pt x="6595" y="2667"/>
                </a:lnTo>
                <a:lnTo>
                  <a:pt x="6584" y="2674"/>
                </a:lnTo>
                <a:lnTo>
                  <a:pt x="6578" y="2689"/>
                </a:lnTo>
                <a:lnTo>
                  <a:pt x="6559" y="2756"/>
                </a:lnTo>
                <a:lnTo>
                  <a:pt x="6553" y="2771"/>
                </a:lnTo>
                <a:lnTo>
                  <a:pt x="6501" y="2779"/>
                </a:lnTo>
                <a:lnTo>
                  <a:pt x="6477" y="2800"/>
                </a:lnTo>
                <a:lnTo>
                  <a:pt x="6465" y="2846"/>
                </a:lnTo>
                <a:lnTo>
                  <a:pt x="6469" y="2875"/>
                </a:lnTo>
                <a:lnTo>
                  <a:pt x="6490" y="2909"/>
                </a:lnTo>
                <a:lnTo>
                  <a:pt x="6495" y="2929"/>
                </a:lnTo>
                <a:lnTo>
                  <a:pt x="6493" y="2972"/>
                </a:lnTo>
                <a:lnTo>
                  <a:pt x="6482" y="3043"/>
                </a:lnTo>
                <a:lnTo>
                  <a:pt x="6480" y="3075"/>
                </a:lnTo>
                <a:lnTo>
                  <a:pt x="6479" y="3150"/>
                </a:lnTo>
                <a:lnTo>
                  <a:pt x="6474" y="3207"/>
                </a:lnTo>
                <a:lnTo>
                  <a:pt x="6465" y="3256"/>
                </a:lnTo>
                <a:lnTo>
                  <a:pt x="6449" y="3305"/>
                </a:lnTo>
                <a:lnTo>
                  <a:pt x="6387" y="3449"/>
                </a:lnTo>
                <a:lnTo>
                  <a:pt x="6349" y="3506"/>
                </a:lnTo>
                <a:lnTo>
                  <a:pt x="6302" y="3549"/>
                </a:lnTo>
                <a:lnTo>
                  <a:pt x="6296" y="3561"/>
                </a:lnTo>
                <a:lnTo>
                  <a:pt x="6294" y="3577"/>
                </a:lnTo>
                <a:lnTo>
                  <a:pt x="6291" y="3592"/>
                </a:lnTo>
                <a:lnTo>
                  <a:pt x="6283" y="3598"/>
                </a:lnTo>
                <a:lnTo>
                  <a:pt x="6277" y="3594"/>
                </a:lnTo>
                <a:lnTo>
                  <a:pt x="6266" y="3579"/>
                </a:lnTo>
                <a:lnTo>
                  <a:pt x="6259" y="3576"/>
                </a:lnTo>
                <a:lnTo>
                  <a:pt x="6213" y="3598"/>
                </a:lnTo>
                <a:lnTo>
                  <a:pt x="6200" y="3594"/>
                </a:lnTo>
                <a:lnTo>
                  <a:pt x="6176" y="3578"/>
                </a:lnTo>
                <a:lnTo>
                  <a:pt x="6162" y="3576"/>
                </a:lnTo>
                <a:lnTo>
                  <a:pt x="6152" y="3584"/>
                </a:lnTo>
                <a:lnTo>
                  <a:pt x="6124" y="3623"/>
                </a:lnTo>
                <a:lnTo>
                  <a:pt x="5834" y="3641"/>
                </a:lnTo>
                <a:lnTo>
                  <a:pt x="5737" y="3598"/>
                </a:lnTo>
                <a:lnTo>
                  <a:pt x="5720" y="3572"/>
                </a:lnTo>
                <a:lnTo>
                  <a:pt x="5682" y="3493"/>
                </a:lnTo>
                <a:lnTo>
                  <a:pt x="5311" y="3281"/>
                </a:lnTo>
                <a:lnTo>
                  <a:pt x="5273" y="3212"/>
                </a:lnTo>
                <a:lnTo>
                  <a:pt x="5227" y="3188"/>
                </a:lnTo>
                <a:lnTo>
                  <a:pt x="5212" y="3160"/>
                </a:lnTo>
                <a:lnTo>
                  <a:pt x="5199" y="3175"/>
                </a:lnTo>
                <a:lnTo>
                  <a:pt x="5186" y="3230"/>
                </a:lnTo>
                <a:lnTo>
                  <a:pt x="5173" y="3259"/>
                </a:lnTo>
                <a:lnTo>
                  <a:pt x="5165" y="3242"/>
                </a:lnTo>
                <a:lnTo>
                  <a:pt x="5157" y="3270"/>
                </a:lnTo>
                <a:lnTo>
                  <a:pt x="5149" y="3311"/>
                </a:lnTo>
                <a:lnTo>
                  <a:pt x="5138" y="3331"/>
                </a:lnTo>
                <a:lnTo>
                  <a:pt x="5123" y="3341"/>
                </a:lnTo>
                <a:lnTo>
                  <a:pt x="5097" y="3387"/>
                </a:lnTo>
                <a:lnTo>
                  <a:pt x="5080" y="3404"/>
                </a:lnTo>
                <a:lnTo>
                  <a:pt x="5048" y="3414"/>
                </a:lnTo>
                <a:lnTo>
                  <a:pt x="4763" y="3396"/>
                </a:lnTo>
                <a:lnTo>
                  <a:pt x="4463" y="3290"/>
                </a:lnTo>
                <a:lnTo>
                  <a:pt x="4238" y="3164"/>
                </a:lnTo>
                <a:lnTo>
                  <a:pt x="4027" y="3070"/>
                </a:lnTo>
                <a:lnTo>
                  <a:pt x="4009" y="3075"/>
                </a:lnTo>
                <a:lnTo>
                  <a:pt x="3998" y="3111"/>
                </a:lnTo>
                <a:lnTo>
                  <a:pt x="3991" y="3111"/>
                </a:lnTo>
                <a:lnTo>
                  <a:pt x="3956" y="3097"/>
                </a:lnTo>
                <a:lnTo>
                  <a:pt x="3912" y="3172"/>
                </a:lnTo>
                <a:lnTo>
                  <a:pt x="3869" y="3284"/>
                </a:lnTo>
                <a:lnTo>
                  <a:pt x="3843" y="3382"/>
                </a:lnTo>
                <a:lnTo>
                  <a:pt x="3867" y="3425"/>
                </a:lnTo>
                <a:lnTo>
                  <a:pt x="3865" y="3467"/>
                </a:lnTo>
                <a:lnTo>
                  <a:pt x="3851" y="3519"/>
                </a:lnTo>
                <a:lnTo>
                  <a:pt x="3835" y="3653"/>
                </a:lnTo>
                <a:lnTo>
                  <a:pt x="3817" y="3728"/>
                </a:lnTo>
                <a:lnTo>
                  <a:pt x="3794" y="3788"/>
                </a:lnTo>
                <a:lnTo>
                  <a:pt x="3774" y="3816"/>
                </a:lnTo>
                <a:lnTo>
                  <a:pt x="3782" y="3862"/>
                </a:lnTo>
                <a:lnTo>
                  <a:pt x="3786" y="3910"/>
                </a:lnTo>
                <a:lnTo>
                  <a:pt x="3791" y="3947"/>
                </a:lnTo>
                <a:lnTo>
                  <a:pt x="3804" y="3961"/>
                </a:lnTo>
                <a:lnTo>
                  <a:pt x="3802" y="3975"/>
                </a:lnTo>
                <a:lnTo>
                  <a:pt x="3802" y="3979"/>
                </a:lnTo>
                <a:lnTo>
                  <a:pt x="3801" y="3981"/>
                </a:lnTo>
                <a:lnTo>
                  <a:pt x="3797" y="3987"/>
                </a:lnTo>
                <a:lnTo>
                  <a:pt x="3859" y="4067"/>
                </a:lnTo>
                <a:lnTo>
                  <a:pt x="3882" y="4112"/>
                </a:lnTo>
                <a:lnTo>
                  <a:pt x="3905" y="4183"/>
                </a:lnTo>
                <a:lnTo>
                  <a:pt x="3928" y="4228"/>
                </a:lnTo>
                <a:lnTo>
                  <a:pt x="3992" y="4299"/>
                </a:lnTo>
                <a:lnTo>
                  <a:pt x="4014" y="4350"/>
                </a:lnTo>
                <a:lnTo>
                  <a:pt x="4037" y="4339"/>
                </a:lnTo>
                <a:lnTo>
                  <a:pt x="4063" y="4385"/>
                </a:lnTo>
                <a:lnTo>
                  <a:pt x="4085" y="4449"/>
                </a:lnTo>
                <a:lnTo>
                  <a:pt x="4098" y="4494"/>
                </a:lnTo>
                <a:lnTo>
                  <a:pt x="4093" y="4495"/>
                </a:lnTo>
                <a:lnTo>
                  <a:pt x="4090" y="4498"/>
                </a:lnTo>
                <a:lnTo>
                  <a:pt x="4089" y="4505"/>
                </a:lnTo>
                <a:lnTo>
                  <a:pt x="4090" y="4521"/>
                </a:lnTo>
                <a:lnTo>
                  <a:pt x="4086" y="4511"/>
                </a:lnTo>
                <a:lnTo>
                  <a:pt x="4075" y="4494"/>
                </a:lnTo>
                <a:lnTo>
                  <a:pt x="4074" y="4529"/>
                </a:lnTo>
                <a:lnTo>
                  <a:pt x="4070" y="4554"/>
                </a:lnTo>
                <a:lnTo>
                  <a:pt x="4063" y="4568"/>
                </a:lnTo>
                <a:lnTo>
                  <a:pt x="4052" y="4571"/>
                </a:lnTo>
                <a:lnTo>
                  <a:pt x="4052" y="4593"/>
                </a:lnTo>
                <a:lnTo>
                  <a:pt x="4083" y="4577"/>
                </a:lnTo>
                <a:lnTo>
                  <a:pt x="4096" y="4565"/>
                </a:lnTo>
                <a:lnTo>
                  <a:pt x="4105" y="4545"/>
                </a:lnTo>
                <a:lnTo>
                  <a:pt x="4116" y="4567"/>
                </a:lnTo>
                <a:lnTo>
                  <a:pt x="4121" y="4545"/>
                </a:lnTo>
                <a:lnTo>
                  <a:pt x="4132" y="4560"/>
                </a:lnTo>
                <a:lnTo>
                  <a:pt x="4141" y="4579"/>
                </a:lnTo>
                <a:lnTo>
                  <a:pt x="4148" y="4604"/>
                </a:lnTo>
                <a:lnTo>
                  <a:pt x="4152" y="4639"/>
                </a:lnTo>
                <a:lnTo>
                  <a:pt x="4147" y="4644"/>
                </a:lnTo>
                <a:lnTo>
                  <a:pt x="4144" y="4651"/>
                </a:lnTo>
                <a:lnTo>
                  <a:pt x="4141" y="4658"/>
                </a:lnTo>
                <a:lnTo>
                  <a:pt x="4136" y="4665"/>
                </a:lnTo>
                <a:lnTo>
                  <a:pt x="4148" y="4675"/>
                </a:lnTo>
                <a:lnTo>
                  <a:pt x="4153" y="4701"/>
                </a:lnTo>
                <a:lnTo>
                  <a:pt x="4158" y="4734"/>
                </a:lnTo>
                <a:lnTo>
                  <a:pt x="4168" y="4764"/>
                </a:lnTo>
                <a:lnTo>
                  <a:pt x="4191" y="4785"/>
                </a:lnTo>
                <a:lnTo>
                  <a:pt x="4210" y="4765"/>
                </a:lnTo>
                <a:lnTo>
                  <a:pt x="4228" y="4733"/>
                </a:lnTo>
                <a:lnTo>
                  <a:pt x="4249" y="4716"/>
                </a:lnTo>
                <a:lnTo>
                  <a:pt x="4517" y="4689"/>
                </a:lnTo>
                <a:lnTo>
                  <a:pt x="4539" y="4696"/>
                </a:lnTo>
                <a:lnTo>
                  <a:pt x="4579" y="4730"/>
                </a:lnTo>
                <a:lnTo>
                  <a:pt x="4597" y="4737"/>
                </a:lnTo>
                <a:lnTo>
                  <a:pt x="4604" y="4748"/>
                </a:lnTo>
                <a:lnTo>
                  <a:pt x="4627" y="4798"/>
                </a:lnTo>
                <a:lnTo>
                  <a:pt x="4640" y="4812"/>
                </a:lnTo>
                <a:lnTo>
                  <a:pt x="4652" y="4812"/>
                </a:lnTo>
                <a:lnTo>
                  <a:pt x="4662" y="4804"/>
                </a:lnTo>
                <a:lnTo>
                  <a:pt x="4670" y="4794"/>
                </a:lnTo>
                <a:lnTo>
                  <a:pt x="4678" y="4788"/>
                </a:lnTo>
                <a:lnTo>
                  <a:pt x="4769" y="4760"/>
                </a:lnTo>
                <a:lnTo>
                  <a:pt x="4813" y="4779"/>
                </a:lnTo>
                <a:lnTo>
                  <a:pt x="4825" y="4860"/>
                </a:lnTo>
                <a:lnTo>
                  <a:pt x="4808" y="4926"/>
                </a:lnTo>
                <a:lnTo>
                  <a:pt x="4784" y="4927"/>
                </a:lnTo>
                <a:lnTo>
                  <a:pt x="4744" y="4882"/>
                </a:lnTo>
                <a:lnTo>
                  <a:pt x="4615" y="4898"/>
                </a:lnTo>
                <a:lnTo>
                  <a:pt x="4397" y="5015"/>
                </a:lnTo>
                <a:lnTo>
                  <a:pt x="4384" y="5016"/>
                </a:lnTo>
                <a:lnTo>
                  <a:pt x="4377" y="4950"/>
                </a:lnTo>
                <a:lnTo>
                  <a:pt x="4360" y="4908"/>
                </a:lnTo>
                <a:lnTo>
                  <a:pt x="4342" y="4887"/>
                </a:lnTo>
                <a:lnTo>
                  <a:pt x="4330" y="4882"/>
                </a:lnTo>
                <a:lnTo>
                  <a:pt x="4319" y="4888"/>
                </a:lnTo>
                <a:lnTo>
                  <a:pt x="4306" y="4899"/>
                </a:lnTo>
                <a:lnTo>
                  <a:pt x="4295" y="4917"/>
                </a:lnTo>
                <a:lnTo>
                  <a:pt x="4291" y="4943"/>
                </a:lnTo>
                <a:lnTo>
                  <a:pt x="4286" y="4969"/>
                </a:lnTo>
                <a:lnTo>
                  <a:pt x="4273" y="4986"/>
                </a:lnTo>
                <a:lnTo>
                  <a:pt x="4259" y="5000"/>
                </a:lnTo>
                <a:lnTo>
                  <a:pt x="4249" y="5016"/>
                </a:lnTo>
                <a:lnTo>
                  <a:pt x="4235" y="5030"/>
                </a:lnTo>
                <a:lnTo>
                  <a:pt x="4224" y="5008"/>
                </a:lnTo>
                <a:lnTo>
                  <a:pt x="4215" y="4975"/>
                </a:lnTo>
                <a:lnTo>
                  <a:pt x="4207" y="4956"/>
                </a:lnTo>
                <a:lnTo>
                  <a:pt x="4199" y="4961"/>
                </a:lnTo>
                <a:lnTo>
                  <a:pt x="4176" y="5005"/>
                </a:lnTo>
                <a:lnTo>
                  <a:pt x="4129" y="5066"/>
                </a:lnTo>
                <a:lnTo>
                  <a:pt x="4083" y="5104"/>
                </a:lnTo>
                <a:lnTo>
                  <a:pt x="3749" y="5178"/>
                </a:lnTo>
                <a:lnTo>
                  <a:pt x="3731" y="5197"/>
                </a:lnTo>
                <a:lnTo>
                  <a:pt x="3684" y="5313"/>
                </a:lnTo>
                <a:lnTo>
                  <a:pt x="3649" y="5365"/>
                </a:lnTo>
                <a:lnTo>
                  <a:pt x="3570" y="5439"/>
                </a:lnTo>
                <a:lnTo>
                  <a:pt x="3531" y="5500"/>
                </a:lnTo>
                <a:lnTo>
                  <a:pt x="3510" y="5608"/>
                </a:lnTo>
                <a:lnTo>
                  <a:pt x="3571" y="5642"/>
                </a:lnTo>
                <a:lnTo>
                  <a:pt x="3671" y="5790"/>
                </a:lnTo>
                <a:lnTo>
                  <a:pt x="3730" y="5824"/>
                </a:lnTo>
                <a:lnTo>
                  <a:pt x="3743" y="5812"/>
                </a:lnTo>
                <a:lnTo>
                  <a:pt x="3768" y="5763"/>
                </a:lnTo>
                <a:lnTo>
                  <a:pt x="3777" y="5752"/>
                </a:lnTo>
                <a:lnTo>
                  <a:pt x="3839" y="5752"/>
                </a:lnTo>
                <a:lnTo>
                  <a:pt x="3864" y="5767"/>
                </a:lnTo>
                <a:lnTo>
                  <a:pt x="3891" y="5807"/>
                </a:lnTo>
                <a:lnTo>
                  <a:pt x="3916" y="5861"/>
                </a:lnTo>
                <a:lnTo>
                  <a:pt x="3936" y="5920"/>
                </a:lnTo>
                <a:lnTo>
                  <a:pt x="3919" y="5941"/>
                </a:lnTo>
                <a:lnTo>
                  <a:pt x="3899" y="5956"/>
                </a:lnTo>
                <a:lnTo>
                  <a:pt x="3881" y="5958"/>
                </a:lnTo>
                <a:lnTo>
                  <a:pt x="3867" y="5944"/>
                </a:lnTo>
                <a:lnTo>
                  <a:pt x="3858" y="5984"/>
                </a:lnTo>
                <a:lnTo>
                  <a:pt x="3848" y="6079"/>
                </a:lnTo>
                <a:lnTo>
                  <a:pt x="3839" y="6124"/>
                </a:lnTo>
                <a:lnTo>
                  <a:pt x="3823" y="6153"/>
                </a:lnTo>
                <a:lnTo>
                  <a:pt x="3803" y="6164"/>
                </a:lnTo>
                <a:lnTo>
                  <a:pt x="3716" y="6168"/>
                </a:lnTo>
                <a:lnTo>
                  <a:pt x="3696" y="6161"/>
                </a:lnTo>
                <a:lnTo>
                  <a:pt x="3676" y="6144"/>
                </a:lnTo>
                <a:lnTo>
                  <a:pt x="3650" y="6105"/>
                </a:lnTo>
                <a:lnTo>
                  <a:pt x="3634" y="6087"/>
                </a:lnTo>
                <a:lnTo>
                  <a:pt x="3602" y="6070"/>
                </a:lnTo>
                <a:lnTo>
                  <a:pt x="3568" y="6066"/>
                </a:lnTo>
                <a:lnTo>
                  <a:pt x="3529" y="6037"/>
                </a:lnTo>
                <a:lnTo>
                  <a:pt x="3508" y="6030"/>
                </a:lnTo>
                <a:lnTo>
                  <a:pt x="3491" y="6052"/>
                </a:lnTo>
                <a:lnTo>
                  <a:pt x="3474" y="6086"/>
                </a:lnTo>
                <a:lnTo>
                  <a:pt x="3410" y="6111"/>
                </a:lnTo>
                <a:lnTo>
                  <a:pt x="3401" y="6123"/>
                </a:lnTo>
                <a:lnTo>
                  <a:pt x="3389" y="6151"/>
                </a:lnTo>
                <a:lnTo>
                  <a:pt x="3379" y="6161"/>
                </a:lnTo>
                <a:lnTo>
                  <a:pt x="3372" y="6157"/>
                </a:lnTo>
                <a:lnTo>
                  <a:pt x="3367" y="6144"/>
                </a:lnTo>
                <a:lnTo>
                  <a:pt x="3363" y="6140"/>
                </a:lnTo>
                <a:lnTo>
                  <a:pt x="3356" y="6161"/>
                </a:lnTo>
                <a:lnTo>
                  <a:pt x="3305" y="6103"/>
                </a:lnTo>
                <a:lnTo>
                  <a:pt x="3252" y="6070"/>
                </a:lnTo>
                <a:lnTo>
                  <a:pt x="3200" y="6070"/>
                </a:lnTo>
                <a:lnTo>
                  <a:pt x="3154" y="6111"/>
                </a:lnTo>
                <a:lnTo>
                  <a:pt x="3158" y="6080"/>
                </a:lnTo>
                <a:lnTo>
                  <a:pt x="3164" y="6059"/>
                </a:lnTo>
                <a:lnTo>
                  <a:pt x="3174" y="6046"/>
                </a:lnTo>
                <a:lnTo>
                  <a:pt x="3186" y="6039"/>
                </a:lnTo>
                <a:lnTo>
                  <a:pt x="3088" y="6048"/>
                </a:lnTo>
                <a:lnTo>
                  <a:pt x="3029" y="6025"/>
                </a:lnTo>
                <a:lnTo>
                  <a:pt x="2763" y="6053"/>
                </a:lnTo>
                <a:lnTo>
                  <a:pt x="2668" y="6137"/>
                </a:lnTo>
                <a:lnTo>
                  <a:pt x="2574" y="6158"/>
                </a:lnTo>
                <a:lnTo>
                  <a:pt x="2533" y="6130"/>
                </a:lnTo>
                <a:lnTo>
                  <a:pt x="2528" y="6039"/>
                </a:lnTo>
                <a:lnTo>
                  <a:pt x="2558" y="5980"/>
                </a:lnTo>
                <a:lnTo>
                  <a:pt x="2656" y="5860"/>
                </a:lnTo>
                <a:lnTo>
                  <a:pt x="2675" y="5778"/>
                </a:lnTo>
                <a:lnTo>
                  <a:pt x="2653" y="5719"/>
                </a:lnTo>
                <a:lnTo>
                  <a:pt x="2603" y="5677"/>
                </a:lnTo>
                <a:lnTo>
                  <a:pt x="2416" y="5608"/>
                </a:lnTo>
                <a:lnTo>
                  <a:pt x="2406" y="5615"/>
                </a:lnTo>
                <a:lnTo>
                  <a:pt x="2402" y="5628"/>
                </a:lnTo>
                <a:lnTo>
                  <a:pt x="2399" y="5638"/>
                </a:lnTo>
                <a:lnTo>
                  <a:pt x="2389" y="5634"/>
                </a:lnTo>
                <a:lnTo>
                  <a:pt x="2387" y="5624"/>
                </a:lnTo>
                <a:lnTo>
                  <a:pt x="2366" y="5557"/>
                </a:lnTo>
                <a:lnTo>
                  <a:pt x="2355" y="5601"/>
                </a:lnTo>
                <a:lnTo>
                  <a:pt x="2345" y="5595"/>
                </a:lnTo>
                <a:lnTo>
                  <a:pt x="2336" y="5581"/>
                </a:lnTo>
                <a:lnTo>
                  <a:pt x="2323" y="5596"/>
                </a:lnTo>
                <a:lnTo>
                  <a:pt x="2305" y="5646"/>
                </a:lnTo>
                <a:lnTo>
                  <a:pt x="2294" y="5666"/>
                </a:lnTo>
                <a:lnTo>
                  <a:pt x="2280" y="5680"/>
                </a:lnTo>
                <a:lnTo>
                  <a:pt x="2280" y="5702"/>
                </a:lnTo>
                <a:lnTo>
                  <a:pt x="2290" y="5736"/>
                </a:lnTo>
                <a:lnTo>
                  <a:pt x="2327" y="5824"/>
                </a:lnTo>
                <a:lnTo>
                  <a:pt x="2336" y="5832"/>
                </a:lnTo>
                <a:lnTo>
                  <a:pt x="2346" y="5832"/>
                </a:lnTo>
                <a:lnTo>
                  <a:pt x="2355" y="5837"/>
                </a:lnTo>
                <a:lnTo>
                  <a:pt x="2358" y="5861"/>
                </a:lnTo>
                <a:lnTo>
                  <a:pt x="2359" y="5905"/>
                </a:lnTo>
                <a:lnTo>
                  <a:pt x="2362" y="5925"/>
                </a:lnTo>
                <a:lnTo>
                  <a:pt x="2367" y="5940"/>
                </a:lnTo>
                <a:lnTo>
                  <a:pt x="2374" y="5967"/>
                </a:lnTo>
                <a:lnTo>
                  <a:pt x="2381" y="5981"/>
                </a:lnTo>
                <a:lnTo>
                  <a:pt x="2389" y="5984"/>
                </a:lnTo>
                <a:lnTo>
                  <a:pt x="2395" y="5993"/>
                </a:lnTo>
                <a:lnTo>
                  <a:pt x="2397" y="6029"/>
                </a:lnTo>
                <a:lnTo>
                  <a:pt x="2402" y="6064"/>
                </a:lnTo>
                <a:lnTo>
                  <a:pt x="2411" y="6064"/>
                </a:lnTo>
                <a:lnTo>
                  <a:pt x="2428" y="6039"/>
                </a:lnTo>
                <a:lnTo>
                  <a:pt x="2485" y="6085"/>
                </a:lnTo>
                <a:lnTo>
                  <a:pt x="2505" y="6087"/>
                </a:lnTo>
                <a:lnTo>
                  <a:pt x="2487" y="6148"/>
                </a:lnTo>
                <a:lnTo>
                  <a:pt x="2426" y="6224"/>
                </a:lnTo>
                <a:lnTo>
                  <a:pt x="2399" y="6318"/>
                </a:lnTo>
                <a:lnTo>
                  <a:pt x="2369" y="6336"/>
                </a:lnTo>
                <a:lnTo>
                  <a:pt x="2335" y="6329"/>
                </a:lnTo>
                <a:lnTo>
                  <a:pt x="2312" y="6305"/>
                </a:lnTo>
                <a:lnTo>
                  <a:pt x="2285" y="6341"/>
                </a:lnTo>
                <a:lnTo>
                  <a:pt x="2259" y="6328"/>
                </a:lnTo>
                <a:lnTo>
                  <a:pt x="2231" y="6298"/>
                </a:lnTo>
                <a:lnTo>
                  <a:pt x="2200" y="6281"/>
                </a:lnTo>
                <a:lnTo>
                  <a:pt x="2182" y="6291"/>
                </a:lnTo>
                <a:lnTo>
                  <a:pt x="2142" y="6353"/>
                </a:lnTo>
                <a:lnTo>
                  <a:pt x="2130" y="6359"/>
                </a:lnTo>
                <a:lnTo>
                  <a:pt x="2099" y="6359"/>
                </a:lnTo>
                <a:lnTo>
                  <a:pt x="2019" y="6312"/>
                </a:lnTo>
                <a:lnTo>
                  <a:pt x="1952" y="6242"/>
                </a:lnTo>
                <a:lnTo>
                  <a:pt x="1889" y="6143"/>
                </a:lnTo>
                <a:lnTo>
                  <a:pt x="1841" y="6018"/>
                </a:lnTo>
                <a:lnTo>
                  <a:pt x="1849" y="6008"/>
                </a:lnTo>
                <a:lnTo>
                  <a:pt x="1850" y="6001"/>
                </a:lnTo>
                <a:lnTo>
                  <a:pt x="1851" y="6002"/>
                </a:lnTo>
                <a:lnTo>
                  <a:pt x="1856" y="6018"/>
                </a:lnTo>
                <a:lnTo>
                  <a:pt x="1864" y="6018"/>
                </a:lnTo>
                <a:lnTo>
                  <a:pt x="1879" y="5991"/>
                </a:lnTo>
                <a:lnTo>
                  <a:pt x="1862" y="5884"/>
                </a:lnTo>
                <a:lnTo>
                  <a:pt x="1851" y="5834"/>
                </a:lnTo>
                <a:lnTo>
                  <a:pt x="1832" y="5799"/>
                </a:lnTo>
                <a:lnTo>
                  <a:pt x="1815" y="5801"/>
                </a:lnTo>
                <a:lnTo>
                  <a:pt x="1776" y="5857"/>
                </a:lnTo>
                <a:lnTo>
                  <a:pt x="1751" y="5872"/>
                </a:lnTo>
                <a:lnTo>
                  <a:pt x="1708" y="5868"/>
                </a:lnTo>
                <a:lnTo>
                  <a:pt x="1670" y="5850"/>
                </a:lnTo>
                <a:lnTo>
                  <a:pt x="1617" y="5856"/>
                </a:lnTo>
                <a:lnTo>
                  <a:pt x="1582" y="5921"/>
                </a:lnTo>
                <a:lnTo>
                  <a:pt x="1555" y="6005"/>
                </a:lnTo>
                <a:lnTo>
                  <a:pt x="1523" y="6066"/>
                </a:lnTo>
                <a:lnTo>
                  <a:pt x="1499" y="6079"/>
                </a:lnTo>
                <a:lnTo>
                  <a:pt x="1434" y="6066"/>
                </a:lnTo>
                <a:lnTo>
                  <a:pt x="1405" y="6026"/>
                </a:lnTo>
                <a:lnTo>
                  <a:pt x="1392" y="6018"/>
                </a:lnTo>
                <a:lnTo>
                  <a:pt x="1354" y="6039"/>
                </a:lnTo>
                <a:lnTo>
                  <a:pt x="1256" y="6020"/>
                </a:lnTo>
                <a:lnTo>
                  <a:pt x="1210" y="6026"/>
                </a:lnTo>
                <a:lnTo>
                  <a:pt x="1186" y="6072"/>
                </a:lnTo>
                <a:lnTo>
                  <a:pt x="1065" y="6423"/>
                </a:lnTo>
                <a:lnTo>
                  <a:pt x="1051" y="6451"/>
                </a:lnTo>
                <a:lnTo>
                  <a:pt x="1036" y="6471"/>
                </a:lnTo>
                <a:lnTo>
                  <a:pt x="1026" y="6479"/>
                </a:lnTo>
                <a:lnTo>
                  <a:pt x="1016" y="6494"/>
                </a:lnTo>
                <a:lnTo>
                  <a:pt x="966" y="6652"/>
                </a:lnTo>
                <a:lnTo>
                  <a:pt x="945" y="6695"/>
                </a:lnTo>
                <a:lnTo>
                  <a:pt x="908" y="6719"/>
                </a:lnTo>
                <a:lnTo>
                  <a:pt x="878" y="6752"/>
                </a:lnTo>
                <a:lnTo>
                  <a:pt x="862" y="6759"/>
                </a:lnTo>
                <a:lnTo>
                  <a:pt x="848" y="6758"/>
                </a:lnTo>
                <a:lnTo>
                  <a:pt x="840" y="6762"/>
                </a:lnTo>
                <a:lnTo>
                  <a:pt x="835" y="6784"/>
                </a:lnTo>
                <a:lnTo>
                  <a:pt x="827" y="6835"/>
                </a:lnTo>
                <a:lnTo>
                  <a:pt x="835" y="6887"/>
                </a:lnTo>
                <a:lnTo>
                  <a:pt x="835" y="6953"/>
                </a:lnTo>
                <a:lnTo>
                  <a:pt x="831" y="7016"/>
                </a:lnTo>
                <a:lnTo>
                  <a:pt x="824" y="7061"/>
                </a:lnTo>
                <a:lnTo>
                  <a:pt x="819" y="7071"/>
                </a:lnTo>
                <a:lnTo>
                  <a:pt x="813" y="7075"/>
                </a:lnTo>
                <a:lnTo>
                  <a:pt x="800" y="7074"/>
                </a:lnTo>
                <a:lnTo>
                  <a:pt x="797" y="7079"/>
                </a:lnTo>
                <a:lnTo>
                  <a:pt x="797" y="7092"/>
                </a:lnTo>
                <a:lnTo>
                  <a:pt x="798" y="7108"/>
                </a:lnTo>
                <a:lnTo>
                  <a:pt x="797" y="7122"/>
                </a:lnTo>
                <a:lnTo>
                  <a:pt x="793" y="7143"/>
                </a:lnTo>
                <a:lnTo>
                  <a:pt x="792" y="7188"/>
                </a:lnTo>
                <a:lnTo>
                  <a:pt x="789" y="7217"/>
                </a:lnTo>
                <a:lnTo>
                  <a:pt x="778" y="7256"/>
                </a:lnTo>
                <a:lnTo>
                  <a:pt x="731" y="7370"/>
                </a:lnTo>
                <a:lnTo>
                  <a:pt x="719" y="7388"/>
                </a:lnTo>
                <a:lnTo>
                  <a:pt x="681" y="7428"/>
                </a:lnTo>
                <a:lnTo>
                  <a:pt x="663" y="7457"/>
                </a:lnTo>
                <a:lnTo>
                  <a:pt x="603" y="7408"/>
                </a:lnTo>
                <a:lnTo>
                  <a:pt x="593" y="7432"/>
                </a:lnTo>
                <a:lnTo>
                  <a:pt x="569" y="7531"/>
                </a:lnTo>
                <a:lnTo>
                  <a:pt x="564" y="7562"/>
                </a:lnTo>
                <a:lnTo>
                  <a:pt x="562" y="7591"/>
                </a:lnTo>
                <a:lnTo>
                  <a:pt x="552" y="7639"/>
                </a:lnTo>
                <a:lnTo>
                  <a:pt x="549" y="7669"/>
                </a:lnTo>
                <a:lnTo>
                  <a:pt x="550" y="7701"/>
                </a:lnTo>
                <a:lnTo>
                  <a:pt x="556" y="7769"/>
                </a:lnTo>
                <a:lnTo>
                  <a:pt x="557" y="7791"/>
                </a:lnTo>
                <a:lnTo>
                  <a:pt x="540" y="7964"/>
                </a:lnTo>
                <a:lnTo>
                  <a:pt x="534" y="8005"/>
                </a:lnTo>
                <a:lnTo>
                  <a:pt x="551" y="8013"/>
                </a:lnTo>
                <a:lnTo>
                  <a:pt x="555" y="8044"/>
                </a:lnTo>
                <a:lnTo>
                  <a:pt x="549" y="8135"/>
                </a:lnTo>
                <a:lnTo>
                  <a:pt x="549" y="8218"/>
                </a:lnTo>
                <a:lnTo>
                  <a:pt x="546" y="8239"/>
                </a:lnTo>
                <a:lnTo>
                  <a:pt x="540" y="8247"/>
                </a:lnTo>
                <a:lnTo>
                  <a:pt x="535" y="8258"/>
                </a:lnTo>
                <a:lnTo>
                  <a:pt x="534" y="8289"/>
                </a:lnTo>
                <a:lnTo>
                  <a:pt x="539" y="8334"/>
                </a:lnTo>
                <a:lnTo>
                  <a:pt x="560" y="8431"/>
                </a:lnTo>
                <a:lnTo>
                  <a:pt x="564" y="8468"/>
                </a:lnTo>
                <a:lnTo>
                  <a:pt x="557" y="8659"/>
                </a:lnTo>
                <a:lnTo>
                  <a:pt x="547" y="8739"/>
                </a:lnTo>
                <a:lnTo>
                  <a:pt x="505" y="8837"/>
                </a:lnTo>
                <a:lnTo>
                  <a:pt x="487" y="9008"/>
                </a:lnTo>
                <a:lnTo>
                  <a:pt x="459" y="9189"/>
                </a:lnTo>
                <a:lnTo>
                  <a:pt x="464" y="9265"/>
                </a:lnTo>
                <a:lnTo>
                  <a:pt x="507" y="9318"/>
                </a:lnTo>
                <a:lnTo>
                  <a:pt x="552" y="9318"/>
                </a:lnTo>
                <a:lnTo>
                  <a:pt x="642" y="9265"/>
                </a:lnTo>
                <a:lnTo>
                  <a:pt x="654" y="9289"/>
                </a:lnTo>
                <a:lnTo>
                  <a:pt x="661" y="9296"/>
                </a:lnTo>
                <a:lnTo>
                  <a:pt x="665" y="9278"/>
                </a:lnTo>
                <a:lnTo>
                  <a:pt x="666" y="9270"/>
                </a:lnTo>
                <a:lnTo>
                  <a:pt x="677" y="9241"/>
                </a:lnTo>
                <a:lnTo>
                  <a:pt x="689" y="9237"/>
                </a:lnTo>
                <a:lnTo>
                  <a:pt x="703" y="9219"/>
                </a:lnTo>
                <a:lnTo>
                  <a:pt x="715" y="9215"/>
                </a:lnTo>
                <a:lnTo>
                  <a:pt x="775" y="9241"/>
                </a:lnTo>
                <a:lnTo>
                  <a:pt x="789" y="9241"/>
                </a:lnTo>
                <a:lnTo>
                  <a:pt x="797" y="9226"/>
                </a:lnTo>
                <a:lnTo>
                  <a:pt x="847" y="9158"/>
                </a:lnTo>
                <a:lnTo>
                  <a:pt x="859" y="9158"/>
                </a:lnTo>
                <a:lnTo>
                  <a:pt x="870" y="9128"/>
                </a:lnTo>
                <a:lnTo>
                  <a:pt x="895" y="9103"/>
                </a:lnTo>
                <a:lnTo>
                  <a:pt x="1291" y="8932"/>
                </a:lnTo>
                <a:lnTo>
                  <a:pt x="1320" y="8979"/>
                </a:lnTo>
                <a:lnTo>
                  <a:pt x="1341" y="8957"/>
                </a:lnTo>
                <a:lnTo>
                  <a:pt x="1362" y="8910"/>
                </a:lnTo>
                <a:lnTo>
                  <a:pt x="1388" y="8884"/>
                </a:lnTo>
                <a:lnTo>
                  <a:pt x="1421" y="8892"/>
                </a:lnTo>
                <a:lnTo>
                  <a:pt x="1438" y="8918"/>
                </a:lnTo>
                <a:lnTo>
                  <a:pt x="1445" y="8965"/>
                </a:lnTo>
                <a:lnTo>
                  <a:pt x="1446" y="9039"/>
                </a:lnTo>
                <a:lnTo>
                  <a:pt x="1431" y="9170"/>
                </a:lnTo>
                <a:lnTo>
                  <a:pt x="1429" y="9206"/>
                </a:lnTo>
                <a:lnTo>
                  <a:pt x="1429" y="9219"/>
                </a:lnTo>
                <a:lnTo>
                  <a:pt x="1425" y="9225"/>
                </a:lnTo>
                <a:lnTo>
                  <a:pt x="1359" y="9275"/>
                </a:lnTo>
                <a:lnTo>
                  <a:pt x="1341" y="9309"/>
                </a:lnTo>
                <a:lnTo>
                  <a:pt x="1354" y="9359"/>
                </a:lnTo>
                <a:lnTo>
                  <a:pt x="1340" y="9385"/>
                </a:lnTo>
                <a:lnTo>
                  <a:pt x="1325" y="9399"/>
                </a:lnTo>
                <a:lnTo>
                  <a:pt x="1284" y="9407"/>
                </a:lnTo>
                <a:lnTo>
                  <a:pt x="1286" y="9436"/>
                </a:lnTo>
                <a:lnTo>
                  <a:pt x="1285" y="9456"/>
                </a:lnTo>
                <a:lnTo>
                  <a:pt x="1284" y="9479"/>
                </a:lnTo>
                <a:lnTo>
                  <a:pt x="1284" y="9501"/>
                </a:lnTo>
                <a:lnTo>
                  <a:pt x="1289" y="9505"/>
                </a:lnTo>
                <a:lnTo>
                  <a:pt x="1299" y="9525"/>
                </a:lnTo>
                <a:lnTo>
                  <a:pt x="1180" y="9741"/>
                </a:lnTo>
                <a:lnTo>
                  <a:pt x="1160" y="9812"/>
                </a:lnTo>
                <a:lnTo>
                  <a:pt x="1149" y="9831"/>
                </a:lnTo>
                <a:lnTo>
                  <a:pt x="1136" y="9847"/>
                </a:lnTo>
                <a:lnTo>
                  <a:pt x="1130" y="9874"/>
                </a:lnTo>
                <a:lnTo>
                  <a:pt x="1137" y="9928"/>
                </a:lnTo>
                <a:lnTo>
                  <a:pt x="1129" y="9906"/>
                </a:lnTo>
                <a:lnTo>
                  <a:pt x="1120" y="9888"/>
                </a:lnTo>
                <a:lnTo>
                  <a:pt x="1110" y="9877"/>
                </a:lnTo>
                <a:lnTo>
                  <a:pt x="1097" y="9879"/>
                </a:lnTo>
                <a:lnTo>
                  <a:pt x="1097" y="9857"/>
                </a:lnTo>
                <a:lnTo>
                  <a:pt x="1118" y="9846"/>
                </a:lnTo>
                <a:lnTo>
                  <a:pt x="1119" y="9822"/>
                </a:lnTo>
                <a:lnTo>
                  <a:pt x="1108" y="9807"/>
                </a:lnTo>
                <a:lnTo>
                  <a:pt x="1094" y="9822"/>
                </a:lnTo>
                <a:lnTo>
                  <a:pt x="1085" y="9856"/>
                </a:lnTo>
                <a:lnTo>
                  <a:pt x="1079" y="9926"/>
                </a:lnTo>
                <a:lnTo>
                  <a:pt x="1067" y="9954"/>
                </a:lnTo>
                <a:lnTo>
                  <a:pt x="1090" y="9977"/>
                </a:lnTo>
                <a:lnTo>
                  <a:pt x="1117" y="9983"/>
                </a:lnTo>
                <a:lnTo>
                  <a:pt x="1171" y="9975"/>
                </a:lnTo>
                <a:lnTo>
                  <a:pt x="1191" y="9996"/>
                </a:lnTo>
                <a:lnTo>
                  <a:pt x="1200" y="10049"/>
                </a:lnTo>
                <a:lnTo>
                  <a:pt x="1205" y="10118"/>
                </a:lnTo>
                <a:lnTo>
                  <a:pt x="1214" y="10187"/>
                </a:lnTo>
                <a:lnTo>
                  <a:pt x="1212" y="10223"/>
                </a:lnTo>
                <a:lnTo>
                  <a:pt x="1228" y="10266"/>
                </a:lnTo>
                <a:lnTo>
                  <a:pt x="1250" y="10306"/>
                </a:lnTo>
                <a:lnTo>
                  <a:pt x="1294" y="10360"/>
                </a:lnTo>
                <a:lnTo>
                  <a:pt x="1309" y="10389"/>
                </a:lnTo>
                <a:lnTo>
                  <a:pt x="1341" y="10484"/>
                </a:lnTo>
                <a:lnTo>
                  <a:pt x="1367" y="10589"/>
                </a:lnTo>
                <a:lnTo>
                  <a:pt x="1376" y="10655"/>
                </a:lnTo>
                <a:lnTo>
                  <a:pt x="1365" y="10685"/>
                </a:lnTo>
                <a:lnTo>
                  <a:pt x="1343" y="10701"/>
                </a:lnTo>
                <a:lnTo>
                  <a:pt x="1315" y="10739"/>
                </a:lnTo>
                <a:lnTo>
                  <a:pt x="1290" y="10785"/>
                </a:lnTo>
                <a:lnTo>
                  <a:pt x="1275" y="10826"/>
                </a:lnTo>
                <a:lnTo>
                  <a:pt x="1293" y="10828"/>
                </a:lnTo>
                <a:lnTo>
                  <a:pt x="1299" y="10826"/>
                </a:lnTo>
                <a:lnTo>
                  <a:pt x="1299" y="10850"/>
                </a:lnTo>
                <a:lnTo>
                  <a:pt x="1282" y="10907"/>
                </a:lnTo>
                <a:lnTo>
                  <a:pt x="1279" y="10994"/>
                </a:lnTo>
                <a:lnTo>
                  <a:pt x="1290" y="11073"/>
                </a:lnTo>
                <a:lnTo>
                  <a:pt x="1311" y="11108"/>
                </a:lnTo>
                <a:lnTo>
                  <a:pt x="1328" y="11122"/>
                </a:lnTo>
                <a:lnTo>
                  <a:pt x="1345" y="11185"/>
                </a:lnTo>
                <a:lnTo>
                  <a:pt x="1357" y="11199"/>
                </a:lnTo>
                <a:lnTo>
                  <a:pt x="1372" y="11190"/>
                </a:lnTo>
                <a:lnTo>
                  <a:pt x="1411" y="11135"/>
                </a:lnTo>
                <a:lnTo>
                  <a:pt x="1423" y="11108"/>
                </a:lnTo>
                <a:lnTo>
                  <a:pt x="1434" y="11139"/>
                </a:lnTo>
                <a:lnTo>
                  <a:pt x="1442" y="11136"/>
                </a:lnTo>
                <a:lnTo>
                  <a:pt x="1452" y="11118"/>
                </a:lnTo>
                <a:lnTo>
                  <a:pt x="1466" y="11108"/>
                </a:lnTo>
                <a:lnTo>
                  <a:pt x="1472" y="11119"/>
                </a:lnTo>
                <a:lnTo>
                  <a:pt x="1483" y="11167"/>
                </a:lnTo>
                <a:lnTo>
                  <a:pt x="1489" y="11178"/>
                </a:lnTo>
                <a:lnTo>
                  <a:pt x="1509" y="11177"/>
                </a:lnTo>
                <a:lnTo>
                  <a:pt x="1523" y="11169"/>
                </a:lnTo>
                <a:lnTo>
                  <a:pt x="1535" y="11148"/>
                </a:lnTo>
                <a:lnTo>
                  <a:pt x="1555" y="11108"/>
                </a:lnTo>
                <a:lnTo>
                  <a:pt x="1573" y="11143"/>
                </a:lnTo>
                <a:lnTo>
                  <a:pt x="1574" y="11182"/>
                </a:lnTo>
                <a:lnTo>
                  <a:pt x="1555" y="11274"/>
                </a:lnTo>
                <a:lnTo>
                  <a:pt x="1579" y="11291"/>
                </a:lnTo>
                <a:lnTo>
                  <a:pt x="1570" y="11344"/>
                </a:lnTo>
                <a:lnTo>
                  <a:pt x="1546" y="11381"/>
                </a:lnTo>
                <a:lnTo>
                  <a:pt x="1523" y="11344"/>
                </a:lnTo>
                <a:lnTo>
                  <a:pt x="1513" y="11372"/>
                </a:lnTo>
                <a:lnTo>
                  <a:pt x="1498" y="11399"/>
                </a:lnTo>
                <a:lnTo>
                  <a:pt x="1480" y="11422"/>
                </a:lnTo>
                <a:lnTo>
                  <a:pt x="1462" y="11436"/>
                </a:lnTo>
                <a:lnTo>
                  <a:pt x="1476" y="11523"/>
                </a:lnTo>
                <a:lnTo>
                  <a:pt x="1464" y="11567"/>
                </a:lnTo>
                <a:lnTo>
                  <a:pt x="1445" y="11559"/>
                </a:lnTo>
                <a:lnTo>
                  <a:pt x="1438" y="11485"/>
                </a:lnTo>
                <a:lnTo>
                  <a:pt x="1392" y="11532"/>
                </a:lnTo>
                <a:lnTo>
                  <a:pt x="1400" y="11555"/>
                </a:lnTo>
                <a:lnTo>
                  <a:pt x="1423" y="11651"/>
                </a:lnTo>
                <a:lnTo>
                  <a:pt x="1431" y="11625"/>
                </a:lnTo>
                <a:lnTo>
                  <a:pt x="1434" y="11661"/>
                </a:lnTo>
                <a:lnTo>
                  <a:pt x="1435" y="11690"/>
                </a:lnTo>
                <a:lnTo>
                  <a:pt x="1434" y="11715"/>
                </a:lnTo>
                <a:lnTo>
                  <a:pt x="1431" y="11742"/>
                </a:lnTo>
                <a:lnTo>
                  <a:pt x="1421" y="11718"/>
                </a:lnTo>
                <a:lnTo>
                  <a:pt x="1413" y="11726"/>
                </a:lnTo>
                <a:lnTo>
                  <a:pt x="1404" y="11747"/>
                </a:lnTo>
                <a:lnTo>
                  <a:pt x="1392" y="11766"/>
                </a:lnTo>
                <a:lnTo>
                  <a:pt x="1399" y="11812"/>
                </a:lnTo>
                <a:lnTo>
                  <a:pt x="1382" y="11815"/>
                </a:lnTo>
                <a:lnTo>
                  <a:pt x="1367" y="11802"/>
                </a:lnTo>
                <a:lnTo>
                  <a:pt x="1341" y="11774"/>
                </a:lnTo>
                <a:lnTo>
                  <a:pt x="1330" y="11774"/>
                </a:lnTo>
                <a:lnTo>
                  <a:pt x="1317" y="11769"/>
                </a:lnTo>
                <a:lnTo>
                  <a:pt x="1315" y="11766"/>
                </a:lnTo>
                <a:lnTo>
                  <a:pt x="1314" y="11759"/>
                </a:lnTo>
                <a:lnTo>
                  <a:pt x="1309" y="11747"/>
                </a:lnTo>
                <a:lnTo>
                  <a:pt x="1303" y="11741"/>
                </a:lnTo>
                <a:lnTo>
                  <a:pt x="1270" y="11796"/>
                </a:lnTo>
                <a:lnTo>
                  <a:pt x="1212" y="11826"/>
                </a:lnTo>
                <a:lnTo>
                  <a:pt x="1191" y="11859"/>
                </a:lnTo>
                <a:lnTo>
                  <a:pt x="1199" y="11922"/>
                </a:lnTo>
                <a:lnTo>
                  <a:pt x="1207" y="11967"/>
                </a:lnTo>
                <a:lnTo>
                  <a:pt x="1230" y="12046"/>
                </a:lnTo>
                <a:lnTo>
                  <a:pt x="1218" y="12046"/>
                </a:lnTo>
                <a:lnTo>
                  <a:pt x="1208" y="12056"/>
                </a:lnTo>
                <a:lnTo>
                  <a:pt x="1199" y="12072"/>
                </a:lnTo>
                <a:lnTo>
                  <a:pt x="1191" y="12093"/>
                </a:lnTo>
                <a:lnTo>
                  <a:pt x="1211" y="12128"/>
                </a:lnTo>
                <a:lnTo>
                  <a:pt x="1222" y="12141"/>
                </a:lnTo>
                <a:lnTo>
                  <a:pt x="1237" y="12142"/>
                </a:lnTo>
                <a:lnTo>
                  <a:pt x="1235" y="12157"/>
                </a:lnTo>
                <a:lnTo>
                  <a:pt x="1232" y="12196"/>
                </a:lnTo>
                <a:lnTo>
                  <a:pt x="1230" y="12212"/>
                </a:lnTo>
                <a:lnTo>
                  <a:pt x="1245" y="12208"/>
                </a:lnTo>
                <a:lnTo>
                  <a:pt x="1259" y="12212"/>
                </a:lnTo>
                <a:lnTo>
                  <a:pt x="1284" y="12233"/>
                </a:lnTo>
                <a:lnTo>
                  <a:pt x="1280" y="12247"/>
                </a:lnTo>
                <a:lnTo>
                  <a:pt x="1275" y="12282"/>
                </a:lnTo>
                <a:lnTo>
                  <a:pt x="1298" y="12281"/>
                </a:lnTo>
                <a:lnTo>
                  <a:pt x="1311" y="12257"/>
                </a:lnTo>
                <a:lnTo>
                  <a:pt x="1321" y="12245"/>
                </a:lnTo>
                <a:lnTo>
                  <a:pt x="1338" y="12282"/>
                </a:lnTo>
                <a:lnTo>
                  <a:pt x="1333" y="12323"/>
                </a:lnTo>
                <a:lnTo>
                  <a:pt x="1327" y="12407"/>
                </a:lnTo>
                <a:lnTo>
                  <a:pt x="1322" y="12447"/>
                </a:lnTo>
                <a:lnTo>
                  <a:pt x="1340" y="12468"/>
                </a:lnTo>
                <a:lnTo>
                  <a:pt x="1356" y="12494"/>
                </a:lnTo>
                <a:lnTo>
                  <a:pt x="1370" y="12525"/>
                </a:lnTo>
                <a:lnTo>
                  <a:pt x="1384" y="12564"/>
                </a:lnTo>
                <a:lnTo>
                  <a:pt x="1384" y="12587"/>
                </a:lnTo>
                <a:lnTo>
                  <a:pt x="1366" y="12589"/>
                </a:lnTo>
                <a:lnTo>
                  <a:pt x="1336" y="12544"/>
                </a:lnTo>
                <a:lnTo>
                  <a:pt x="1316" y="12508"/>
                </a:lnTo>
                <a:lnTo>
                  <a:pt x="1299" y="12468"/>
                </a:lnTo>
                <a:lnTo>
                  <a:pt x="1313" y="12525"/>
                </a:lnTo>
                <a:lnTo>
                  <a:pt x="1338" y="12572"/>
                </a:lnTo>
                <a:lnTo>
                  <a:pt x="1349" y="12589"/>
                </a:lnTo>
                <a:lnTo>
                  <a:pt x="1378" y="12610"/>
                </a:lnTo>
                <a:lnTo>
                  <a:pt x="1393" y="12633"/>
                </a:lnTo>
                <a:lnTo>
                  <a:pt x="1427" y="12765"/>
                </a:lnTo>
                <a:lnTo>
                  <a:pt x="1446" y="12797"/>
                </a:lnTo>
                <a:lnTo>
                  <a:pt x="1435" y="12837"/>
                </a:lnTo>
                <a:lnTo>
                  <a:pt x="1439" y="12839"/>
                </a:lnTo>
                <a:lnTo>
                  <a:pt x="1463" y="12813"/>
                </a:lnTo>
                <a:lnTo>
                  <a:pt x="1533" y="12743"/>
                </a:lnTo>
                <a:lnTo>
                  <a:pt x="1564" y="12740"/>
                </a:lnTo>
                <a:lnTo>
                  <a:pt x="1593" y="12774"/>
                </a:lnTo>
                <a:lnTo>
                  <a:pt x="1602" y="12762"/>
                </a:lnTo>
                <a:lnTo>
                  <a:pt x="1640" y="12772"/>
                </a:lnTo>
                <a:lnTo>
                  <a:pt x="1662" y="12748"/>
                </a:lnTo>
                <a:lnTo>
                  <a:pt x="1670" y="12774"/>
                </a:lnTo>
                <a:lnTo>
                  <a:pt x="1678" y="12755"/>
                </a:lnTo>
                <a:lnTo>
                  <a:pt x="1682" y="12753"/>
                </a:lnTo>
                <a:lnTo>
                  <a:pt x="1693" y="12774"/>
                </a:lnTo>
                <a:lnTo>
                  <a:pt x="1693" y="12797"/>
                </a:lnTo>
                <a:lnTo>
                  <a:pt x="1661" y="12841"/>
                </a:lnTo>
                <a:lnTo>
                  <a:pt x="1634" y="12908"/>
                </a:lnTo>
                <a:lnTo>
                  <a:pt x="1608" y="12948"/>
                </a:lnTo>
                <a:lnTo>
                  <a:pt x="1577" y="12914"/>
                </a:lnTo>
                <a:lnTo>
                  <a:pt x="1571" y="12927"/>
                </a:lnTo>
                <a:lnTo>
                  <a:pt x="1569" y="12914"/>
                </a:lnTo>
                <a:lnTo>
                  <a:pt x="1556" y="12930"/>
                </a:lnTo>
                <a:lnTo>
                  <a:pt x="1545" y="12925"/>
                </a:lnTo>
                <a:lnTo>
                  <a:pt x="1535" y="12915"/>
                </a:lnTo>
                <a:lnTo>
                  <a:pt x="1523" y="12914"/>
                </a:lnTo>
                <a:lnTo>
                  <a:pt x="1517" y="12923"/>
                </a:lnTo>
                <a:lnTo>
                  <a:pt x="1502" y="12953"/>
                </a:lnTo>
                <a:lnTo>
                  <a:pt x="1497" y="12960"/>
                </a:lnTo>
                <a:lnTo>
                  <a:pt x="1479" y="12969"/>
                </a:lnTo>
                <a:lnTo>
                  <a:pt x="1423" y="13032"/>
                </a:lnTo>
                <a:lnTo>
                  <a:pt x="1334" y="13053"/>
                </a:lnTo>
                <a:lnTo>
                  <a:pt x="1314" y="13068"/>
                </a:lnTo>
                <a:lnTo>
                  <a:pt x="1294" y="13092"/>
                </a:lnTo>
                <a:lnTo>
                  <a:pt x="1277" y="13097"/>
                </a:lnTo>
                <a:lnTo>
                  <a:pt x="1268" y="13053"/>
                </a:lnTo>
                <a:lnTo>
                  <a:pt x="1263" y="13060"/>
                </a:lnTo>
                <a:lnTo>
                  <a:pt x="1250" y="13072"/>
                </a:lnTo>
                <a:lnTo>
                  <a:pt x="1245" y="13078"/>
                </a:lnTo>
                <a:lnTo>
                  <a:pt x="1224" y="12940"/>
                </a:lnTo>
                <a:lnTo>
                  <a:pt x="1211" y="12878"/>
                </a:lnTo>
                <a:lnTo>
                  <a:pt x="1198" y="12843"/>
                </a:lnTo>
                <a:lnTo>
                  <a:pt x="1191" y="12843"/>
                </a:lnTo>
                <a:lnTo>
                  <a:pt x="1191" y="12867"/>
                </a:lnTo>
                <a:lnTo>
                  <a:pt x="1172" y="12853"/>
                </a:lnTo>
                <a:lnTo>
                  <a:pt x="1155" y="12888"/>
                </a:lnTo>
                <a:lnTo>
                  <a:pt x="1143" y="12948"/>
                </a:lnTo>
                <a:lnTo>
                  <a:pt x="1137" y="13007"/>
                </a:lnTo>
                <a:lnTo>
                  <a:pt x="1144" y="13148"/>
                </a:lnTo>
                <a:lnTo>
                  <a:pt x="1162" y="13180"/>
                </a:lnTo>
                <a:lnTo>
                  <a:pt x="1170" y="13209"/>
                </a:lnTo>
                <a:lnTo>
                  <a:pt x="1164" y="13252"/>
                </a:lnTo>
                <a:lnTo>
                  <a:pt x="1139" y="13272"/>
                </a:lnTo>
                <a:lnTo>
                  <a:pt x="1121" y="13198"/>
                </a:lnTo>
                <a:lnTo>
                  <a:pt x="1102" y="13042"/>
                </a:lnTo>
                <a:lnTo>
                  <a:pt x="1089" y="12990"/>
                </a:lnTo>
                <a:lnTo>
                  <a:pt x="1082" y="12938"/>
                </a:lnTo>
                <a:lnTo>
                  <a:pt x="1070" y="12900"/>
                </a:lnTo>
                <a:lnTo>
                  <a:pt x="1044" y="12892"/>
                </a:lnTo>
                <a:lnTo>
                  <a:pt x="1053" y="12843"/>
                </a:lnTo>
                <a:lnTo>
                  <a:pt x="1063" y="12803"/>
                </a:lnTo>
                <a:lnTo>
                  <a:pt x="1063" y="12772"/>
                </a:lnTo>
                <a:lnTo>
                  <a:pt x="1044" y="12748"/>
                </a:lnTo>
                <a:lnTo>
                  <a:pt x="1056" y="12729"/>
                </a:lnTo>
                <a:lnTo>
                  <a:pt x="1069" y="12723"/>
                </a:lnTo>
                <a:lnTo>
                  <a:pt x="1081" y="12729"/>
                </a:lnTo>
                <a:lnTo>
                  <a:pt x="1090" y="12748"/>
                </a:lnTo>
                <a:lnTo>
                  <a:pt x="1094" y="12744"/>
                </a:lnTo>
                <a:lnTo>
                  <a:pt x="1098" y="12740"/>
                </a:lnTo>
                <a:lnTo>
                  <a:pt x="1106" y="12725"/>
                </a:lnTo>
                <a:lnTo>
                  <a:pt x="1100" y="12691"/>
                </a:lnTo>
                <a:lnTo>
                  <a:pt x="1099" y="12658"/>
                </a:lnTo>
                <a:lnTo>
                  <a:pt x="1100" y="12625"/>
                </a:lnTo>
                <a:lnTo>
                  <a:pt x="1097" y="12587"/>
                </a:lnTo>
                <a:lnTo>
                  <a:pt x="1091" y="12549"/>
                </a:lnTo>
                <a:lnTo>
                  <a:pt x="1085" y="12531"/>
                </a:lnTo>
                <a:lnTo>
                  <a:pt x="1077" y="12517"/>
                </a:lnTo>
                <a:lnTo>
                  <a:pt x="1067" y="12494"/>
                </a:lnTo>
                <a:lnTo>
                  <a:pt x="1039" y="12407"/>
                </a:lnTo>
                <a:lnTo>
                  <a:pt x="1013" y="12308"/>
                </a:lnTo>
                <a:lnTo>
                  <a:pt x="1007" y="12255"/>
                </a:lnTo>
                <a:lnTo>
                  <a:pt x="989" y="12192"/>
                </a:lnTo>
                <a:lnTo>
                  <a:pt x="950" y="12093"/>
                </a:lnTo>
                <a:lnTo>
                  <a:pt x="930" y="12053"/>
                </a:lnTo>
                <a:lnTo>
                  <a:pt x="905" y="12024"/>
                </a:lnTo>
                <a:lnTo>
                  <a:pt x="877" y="12007"/>
                </a:lnTo>
                <a:lnTo>
                  <a:pt x="847" y="12002"/>
                </a:lnTo>
                <a:lnTo>
                  <a:pt x="835" y="12008"/>
                </a:lnTo>
                <a:lnTo>
                  <a:pt x="810" y="12039"/>
                </a:lnTo>
                <a:lnTo>
                  <a:pt x="793" y="12046"/>
                </a:lnTo>
                <a:lnTo>
                  <a:pt x="782" y="12062"/>
                </a:lnTo>
                <a:lnTo>
                  <a:pt x="776" y="12101"/>
                </a:lnTo>
                <a:lnTo>
                  <a:pt x="774" y="12152"/>
                </a:lnTo>
                <a:lnTo>
                  <a:pt x="773" y="12200"/>
                </a:lnTo>
                <a:lnTo>
                  <a:pt x="786" y="12329"/>
                </a:lnTo>
                <a:lnTo>
                  <a:pt x="785" y="12352"/>
                </a:lnTo>
                <a:lnTo>
                  <a:pt x="787" y="12372"/>
                </a:lnTo>
                <a:lnTo>
                  <a:pt x="801" y="12476"/>
                </a:lnTo>
                <a:lnTo>
                  <a:pt x="804" y="12517"/>
                </a:lnTo>
                <a:lnTo>
                  <a:pt x="797" y="12494"/>
                </a:lnTo>
                <a:lnTo>
                  <a:pt x="831" y="12616"/>
                </a:lnTo>
                <a:lnTo>
                  <a:pt x="836" y="12657"/>
                </a:lnTo>
                <a:lnTo>
                  <a:pt x="828" y="12722"/>
                </a:lnTo>
                <a:lnTo>
                  <a:pt x="818" y="12756"/>
                </a:lnTo>
                <a:lnTo>
                  <a:pt x="818" y="12771"/>
                </a:lnTo>
                <a:lnTo>
                  <a:pt x="839" y="12774"/>
                </a:lnTo>
                <a:lnTo>
                  <a:pt x="847" y="12764"/>
                </a:lnTo>
                <a:lnTo>
                  <a:pt x="856" y="12718"/>
                </a:lnTo>
                <a:lnTo>
                  <a:pt x="866" y="12704"/>
                </a:lnTo>
                <a:lnTo>
                  <a:pt x="877" y="12708"/>
                </a:lnTo>
                <a:lnTo>
                  <a:pt x="892" y="12740"/>
                </a:lnTo>
                <a:lnTo>
                  <a:pt x="915" y="12760"/>
                </a:lnTo>
                <a:lnTo>
                  <a:pt x="943" y="12821"/>
                </a:lnTo>
                <a:lnTo>
                  <a:pt x="959" y="12843"/>
                </a:lnTo>
                <a:lnTo>
                  <a:pt x="942" y="12931"/>
                </a:lnTo>
                <a:lnTo>
                  <a:pt x="932" y="12935"/>
                </a:lnTo>
                <a:lnTo>
                  <a:pt x="918" y="12899"/>
                </a:lnTo>
                <a:lnTo>
                  <a:pt x="889" y="12867"/>
                </a:lnTo>
                <a:lnTo>
                  <a:pt x="889" y="12892"/>
                </a:lnTo>
                <a:lnTo>
                  <a:pt x="908" y="12930"/>
                </a:lnTo>
                <a:lnTo>
                  <a:pt x="918" y="13001"/>
                </a:lnTo>
                <a:lnTo>
                  <a:pt x="917" y="13069"/>
                </a:lnTo>
                <a:lnTo>
                  <a:pt x="901" y="13100"/>
                </a:lnTo>
                <a:lnTo>
                  <a:pt x="893" y="13110"/>
                </a:lnTo>
                <a:lnTo>
                  <a:pt x="864" y="13158"/>
                </a:lnTo>
                <a:lnTo>
                  <a:pt x="851" y="13172"/>
                </a:lnTo>
                <a:lnTo>
                  <a:pt x="837" y="13176"/>
                </a:lnTo>
                <a:lnTo>
                  <a:pt x="830" y="13176"/>
                </a:lnTo>
                <a:lnTo>
                  <a:pt x="812" y="13148"/>
                </a:lnTo>
                <a:lnTo>
                  <a:pt x="812" y="13172"/>
                </a:lnTo>
                <a:lnTo>
                  <a:pt x="822" y="13211"/>
                </a:lnTo>
                <a:lnTo>
                  <a:pt x="814" y="13234"/>
                </a:lnTo>
                <a:lnTo>
                  <a:pt x="798" y="13242"/>
                </a:lnTo>
                <a:lnTo>
                  <a:pt x="782" y="13239"/>
                </a:lnTo>
                <a:lnTo>
                  <a:pt x="774" y="13228"/>
                </a:lnTo>
                <a:lnTo>
                  <a:pt x="773" y="13212"/>
                </a:lnTo>
                <a:lnTo>
                  <a:pt x="771" y="13198"/>
                </a:lnTo>
                <a:lnTo>
                  <a:pt x="762" y="13193"/>
                </a:lnTo>
                <a:lnTo>
                  <a:pt x="753" y="13192"/>
                </a:lnTo>
                <a:lnTo>
                  <a:pt x="746" y="13189"/>
                </a:lnTo>
                <a:lnTo>
                  <a:pt x="740" y="13182"/>
                </a:lnTo>
                <a:lnTo>
                  <a:pt x="735" y="13172"/>
                </a:lnTo>
                <a:lnTo>
                  <a:pt x="744" y="13142"/>
                </a:lnTo>
                <a:lnTo>
                  <a:pt x="748" y="13109"/>
                </a:lnTo>
                <a:lnTo>
                  <a:pt x="747" y="13074"/>
                </a:lnTo>
                <a:lnTo>
                  <a:pt x="742" y="13032"/>
                </a:lnTo>
                <a:lnTo>
                  <a:pt x="736" y="13046"/>
                </a:lnTo>
                <a:lnTo>
                  <a:pt x="732" y="13054"/>
                </a:lnTo>
                <a:lnTo>
                  <a:pt x="729" y="13068"/>
                </a:lnTo>
                <a:lnTo>
                  <a:pt x="727" y="13100"/>
                </a:lnTo>
                <a:lnTo>
                  <a:pt x="712" y="13058"/>
                </a:lnTo>
                <a:lnTo>
                  <a:pt x="703" y="13096"/>
                </a:lnTo>
                <a:lnTo>
                  <a:pt x="706" y="13158"/>
                </a:lnTo>
                <a:lnTo>
                  <a:pt x="727" y="13193"/>
                </a:lnTo>
                <a:lnTo>
                  <a:pt x="727" y="13218"/>
                </a:lnTo>
                <a:lnTo>
                  <a:pt x="702" y="13233"/>
                </a:lnTo>
                <a:lnTo>
                  <a:pt x="692" y="13295"/>
                </a:lnTo>
                <a:lnTo>
                  <a:pt x="679" y="13342"/>
                </a:lnTo>
                <a:lnTo>
                  <a:pt x="649" y="13311"/>
                </a:lnTo>
                <a:lnTo>
                  <a:pt x="643" y="13363"/>
                </a:lnTo>
                <a:lnTo>
                  <a:pt x="645" y="13386"/>
                </a:lnTo>
                <a:lnTo>
                  <a:pt x="703" y="13429"/>
                </a:lnTo>
                <a:lnTo>
                  <a:pt x="714" y="13445"/>
                </a:lnTo>
                <a:lnTo>
                  <a:pt x="751" y="13518"/>
                </a:lnTo>
                <a:lnTo>
                  <a:pt x="779" y="13541"/>
                </a:lnTo>
                <a:lnTo>
                  <a:pt x="803" y="13519"/>
                </a:lnTo>
                <a:lnTo>
                  <a:pt x="812" y="13427"/>
                </a:lnTo>
                <a:lnTo>
                  <a:pt x="820" y="13427"/>
                </a:lnTo>
                <a:lnTo>
                  <a:pt x="826" y="13461"/>
                </a:lnTo>
                <a:lnTo>
                  <a:pt x="825" y="13491"/>
                </a:lnTo>
                <a:lnTo>
                  <a:pt x="822" y="13521"/>
                </a:lnTo>
                <a:lnTo>
                  <a:pt x="820" y="13556"/>
                </a:lnTo>
                <a:lnTo>
                  <a:pt x="845" y="13615"/>
                </a:lnTo>
                <a:lnTo>
                  <a:pt x="851" y="13636"/>
                </a:lnTo>
                <a:lnTo>
                  <a:pt x="859" y="13636"/>
                </a:lnTo>
                <a:lnTo>
                  <a:pt x="856" y="13621"/>
                </a:lnTo>
                <a:lnTo>
                  <a:pt x="851" y="13566"/>
                </a:lnTo>
                <a:lnTo>
                  <a:pt x="879" y="13596"/>
                </a:lnTo>
                <a:lnTo>
                  <a:pt x="906" y="13669"/>
                </a:lnTo>
                <a:lnTo>
                  <a:pt x="935" y="13725"/>
                </a:lnTo>
                <a:lnTo>
                  <a:pt x="966" y="13706"/>
                </a:lnTo>
                <a:lnTo>
                  <a:pt x="962" y="13754"/>
                </a:lnTo>
                <a:lnTo>
                  <a:pt x="964" y="13787"/>
                </a:lnTo>
                <a:lnTo>
                  <a:pt x="971" y="13815"/>
                </a:lnTo>
                <a:lnTo>
                  <a:pt x="993" y="13873"/>
                </a:lnTo>
                <a:lnTo>
                  <a:pt x="1008" y="13901"/>
                </a:lnTo>
                <a:lnTo>
                  <a:pt x="1020" y="13895"/>
                </a:lnTo>
                <a:lnTo>
                  <a:pt x="1020" y="13824"/>
                </a:lnTo>
                <a:lnTo>
                  <a:pt x="1031" y="13865"/>
                </a:lnTo>
                <a:lnTo>
                  <a:pt x="1044" y="13949"/>
                </a:lnTo>
                <a:lnTo>
                  <a:pt x="1051" y="13963"/>
                </a:lnTo>
                <a:lnTo>
                  <a:pt x="1065" y="13948"/>
                </a:lnTo>
                <a:lnTo>
                  <a:pt x="1071" y="13916"/>
                </a:lnTo>
                <a:lnTo>
                  <a:pt x="1071" y="13872"/>
                </a:lnTo>
                <a:lnTo>
                  <a:pt x="1067" y="13824"/>
                </a:lnTo>
                <a:lnTo>
                  <a:pt x="1074" y="13824"/>
                </a:lnTo>
                <a:lnTo>
                  <a:pt x="1077" y="13833"/>
                </a:lnTo>
                <a:lnTo>
                  <a:pt x="1077" y="13836"/>
                </a:lnTo>
                <a:lnTo>
                  <a:pt x="1083" y="13845"/>
                </a:lnTo>
                <a:lnTo>
                  <a:pt x="1097" y="13624"/>
                </a:lnTo>
                <a:lnTo>
                  <a:pt x="1109" y="13614"/>
                </a:lnTo>
                <a:lnTo>
                  <a:pt x="1179" y="13613"/>
                </a:lnTo>
                <a:lnTo>
                  <a:pt x="1200" y="13602"/>
                </a:lnTo>
                <a:lnTo>
                  <a:pt x="1220" y="13583"/>
                </a:lnTo>
                <a:lnTo>
                  <a:pt x="1238" y="13580"/>
                </a:lnTo>
                <a:lnTo>
                  <a:pt x="1253" y="13613"/>
                </a:lnTo>
                <a:lnTo>
                  <a:pt x="1250" y="13713"/>
                </a:lnTo>
                <a:lnTo>
                  <a:pt x="1256" y="13755"/>
                </a:lnTo>
                <a:lnTo>
                  <a:pt x="1275" y="13731"/>
                </a:lnTo>
                <a:lnTo>
                  <a:pt x="1286" y="13765"/>
                </a:lnTo>
                <a:lnTo>
                  <a:pt x="1311" y="13824"/>
                </a:lnTo>
                <a:lnTo>
                  <a:pt x="1322" y="13870"/>
                </a:lnTo>
                <a:lnTo>
                  <a:pt x="1329" y="13915"/>
                </a:lnTo>
                <a:lnTo>
                  <a:pt x="1335" y="13965"/>
                </a:lnTo>
                <a:lnTo>
                  <a:pt x="1336" y="14015"/>
                </a:lnTo>
                <a:lnTo>
                  <a:pt x="1330" y="14058"/>
                </a:lnTo>
                <a:lnTo>
                  <a:pt x="1356" y="14179"/>
                </a:lnTo>
                <a:lnTo>
                  <a:pt x="1365" y="14197"/>
                </a:lnTo>
                <a:lnTo>
                  <a:pt x="1375" y="14185"/>
                </a:lnTo>
                <a:lnTo>
                  <a:pt x="1379" y="14161"/>
                </a:lnTo>
                <a:lnTo>
                  <a:pt x="1383" y="14136"/>
                </a:lnTo>
                <a:lnTo>
                  <a:pt x="1388" y="14125"/>
                </a:lnTo>
                <a:lnTo>
                  <a:pt x="1395" y="14123"/>
                </a:lnTo>
                <a:lnTo>
                  <a:pt x="1415" y="14104"/>
                </a:lnTo>
                <a:lnTo>
                  <a:pt x="1451" y="14087"/>
                </a:lnTo>
                <a:lnTo>
                  <a:pt x="1481" y="14094"/>
                </a:lnTo>
                <a:lnTo>
                  <a:pt x="1539" y="14148"/>
                </a:lnTo>
                <a:lnTo>
                  <a:pt x="1571" y="14161"/>
                </a:lnTo>
                <a:lnTo>
                  <a:pt x="1581" y="14178"/>
                </a:lnTo>
                <a:lnTo>
                  <a:pt x="1585" y="14231"/>
                </a:lnTo>
                <a:lnTo>
                  <a:pt x="1588" y="14248"/>
                </a:lnTo>
                <a:lnTo>
                  <a:pt x="1594" y="14258"/>
                </a:lnTo>
                <a:lnTo>
                  <a:pt x="1603" y="14263"/>
                </a:lnTo>
                <a:lnTo>
                  <a:pt x="1612" y="14264"/>
                </a:lnTo>
                <a:lnTo>
                  <a:pt x="1623" y="14273"/>
                </a:lnTo>
                <a:lnTo>
                  <a:pt x="1629" y="14293"/>
                </a:lnTo>
                <a:lnTo>
                  <a:pt x="1634" y="14317"/>
                </a:lnTo>
                <a:lnTo>
                  <a:pt x="1640" y="14336"/>
                </a:lnTo>
                <a:lnTo>
                  <a:pt x="1667" y="14363"/>
                </a:lnTo>
                <a:lnTo>
                  <a:pt x="1708" y="14380"/>
                </a:lnTo>
                <a:lnTo>
                  <a:pt x="1750" y="14380"/>
                </a:lnTo>
                <a:lnTo>
                  <a:pt x="1778" y="14357"/>
                </a:lnTo>
                <a:lnTo>
                  <a:pt x="1809" y="14480"/>
                </a:lnTo>
                <a:lnTo>
                  <a:pt x="1818" y="14556"/>
                </a:lnTo>
                <a:lnTo>
                  <a:pt x="1802" y="14590"/>
                </a:lnTo>
                <a:lnTo>
                  <a:pt x="1807" y="14621"/>
                </a:lnTo>
                <a:lnTo>
                  <a:pt x="1808" y="14649"/>
                </a:lnTo>
                <a:lnTo>
                  <a:pt x="1806" y="14677"/>
                </a:lnTo>
                <a:lnTo>
                  <a:pt x="1802" y="14708"/>
                </a:lnTo>
                <a:lnTo>
                  <a:pt x="1797" y="14732"/>
                </a:lnTo>
                <a:lnTo>
                  <a:pt x="1782" y="14763"/>
                </a:lnTo>
                <a:lnTo>
                  <a:pt x="1778" y="14775"/>
                </a:lnTo>
                <a:lnTo>
                  <a:pt x="1776" y="14839"/>
                </a:lnTo>
                <a:lnTo>
                  <a:pt x="1783" y="14879"/>
                </a:lnTo>
                <a:lnTo>
                  <a:pt x="1793" y="14907"/>
                </a:lnTo>
                <a:lnTo>
                  <a:pt x="1802" y="14939"/>
                </a:lnTo>
                <a:lnTo>
                  <a:pt x="1803" y="14981"/>
                </a:lnTo>
                <a:lnTo>
                  <a:pt x="1802" y="15054"/>
                </a:lnTo>
                <a:lnTo>
                  <a:pt x="1798" y="15130"/>
                </a:lnTo>
                <a:lnTo>
                  <a:pt x="1790" y="15181"/>
                </a:lnTo>
                <a:lnTo>
                  <a:pt x="1764" y="15260"/>
                </a:lnTo>
                <a:lnTo>
                  <a:pt x="1749" y="15285"/>
                </a:lnTo>
                <a:lnTo>
                  <a:pt x="1652" y="15369"/>
                </a:lnTo>
                <a:lnTo>
                  <a:pt x="1627" y="15377"/>
                </a:lnTo>
                <a:lnTo>
                  <a:pt x="1552" y="15364"/>
                </a:lnTo>
                <a:lnTo>
                  <a:pt x="1532" y="15377"/>
                </a:lnTo>
                <a:lnTo>
                  <a:pt x="1521" y="15447"/>
                </a:lnTo>
                <a:lnTo>
                  <a:pt x="1563" y="15499"/>
                </a:lnTo>
                <a:lnTo>
                  <a:pt x="1662" y="15564"/>
                </a:lnTo>
                <a:lnTo>
                  <a:pt x="1727" y="15664"/>
                </a:lnTo>
                <a:lnTo>
                  <a:pt x="1743" y="15679"/>
                </a:lnTo>
                <a:lnTo>
                  <a:pt x="1748" y="15717"/>
                </a:lnTo>
                <a:lnTo>
                  <a:pt x="1744" y="15792"/>
                </a:lnTo>
                <a:lnTo>
                  <a:pt x="1734" y="15845"/>
                </a:lnTo>
                <a:lnTo>
                  <a:pt x="1717" y="15817"/>
                </a:lnTo>
                <a:lnTo>
                  <a:pt x="1712" y="15855"/>
                </a:lnTo>
                <a:lnTo>
                  <a:pt x="1716" y="15875"/>
                </a:lnTo>
                <a:lnTo>
                  <a:pt x="1721" y="15889"/>
                </a:lnTo>
                <a:lnTo>
                  <a:pt x="1717" y="15911"/>
                </a:lnTo>
                <a:lnTo>
                  <a:pt x="1723" y="15962"/>
                </a:lnTo>
                <a:lnTo>
                  <a:pt x="1720" y="16011"/>
                </a:lnTo>
                <a:lnTo>
                  <a:pt x="1714" y="16061"/>
                </a:lnTo>
                <a:lnTo>
                  <a:pt x="1709" y="16118"/>
                </a:lnTo>
                <a:lnTo>
                  <a:pt x="1717" y="16092"/>
                </a:lnTo>
                <a:lnTo>
                  <a:pt x="1725" y="16077"/>
                </a:lnTo>
                <a:lnTo>
                  <a:pt x="1733" y="16077"/>
                </a:lnTo>
                <a:lnTo>
                  <a:pt x="1740" y="16097"/>
                </a:lnTo>
                <a:lnTo>
                  <a:pt x="1759" y="16083"/>
                </a:lnTo>
                <a:lnTo>
                  <a:pt x="1754" y="16237"/>
                </a:lnTo>
                <a:lnTo>
                  <a:pt x="1764" y="16302"/>
                </a:lnTo>
                <a:lnTo>
                  <a:pt x="1764" y="16325"/>
                </a:lnTo>
                <a:lnTo>
                  <a:pt x="1757" y="16328"/>
                </a:lnTo>
                <a:lnTo>
                  <a:pt x="1740" y="16348"/>
                </a:lnTo>
                <a:lnTo>
                  <a:pt x="1745" y="16386"/>
                </a:lnTo>
                <a:lnTo>
                  <a:pt x="1742" y="16421"/>
                </a:lnTo>
                <a:lnTo>
                  <a:pt x="1735" y="16454"/>
                </a:lnTo>
                <a:lnTo>
                  <a:pt x="1724" y="16486"/>
                </a:lnTo>
                <a:lnTo>
                  <a:pt x="1732" y="16496"/>
                </a:lnTo>
                <a:lnTo>
                  <a:pt x="1735" y="16502"/>
                </a:lnTo>
                <a:lnTo>
                  <a:pt x="1738" y="16500"/>
                </a:lnTo>
                <a:lnTo>
                  <a:pt x="1747" y="16486"/>
                </a:lnTo>
                <a:lnTo>
                  <a:pt x="1751" y="16496"/>
                </a:lnTo>
                <a:lnTo>
                  <a:pt x="1753" y="16506"/>
                </a:lnTo>
                <a:lnTo>
                  <a:pt x="1755" y="16531"/>
                </a:lnTo>
                <a:lnTo>
                  <a:pt x="1762" y="16516"/>
                </a:lnTo>
                <a:lnTo>
                  <a:pt x="1770" y="16516"/>
                </a:lnTo>
                <a:lnTo>
                  <a:pt x="1778" y="16530"/>
                </a:lnTo>
                <a:lnTo>
                  <a:pt x="1786" y="16556"/>
                </a:lnTo>
                <a:lnTo>
                  <a:pt x="1799" y="16528"/>
                </a:lnTo>
                <a:lnTo>
                  <a:pt x="1815" y="16514"/>
                </a:lnTo>
                <a:lnTo>
                  <a:pt x="1881" y="16505"/>
                </a:lnTo>
                <a:lnTo>
                  <a:pt x="1888" y="16491"/>
                </a:lnTo>
                <a:lnTo>
                  <a:pt x="1871" y="16465"/>
                </a:lnTo>
                <a:lnTo>
                  <a:pt x="1871" y="16439"/>
                </a:lnTo>
                <a:lnTo>
                  <a:pt x="1899" y="16440"/>
                </a:lnTo>
                <a:lnTo>
                  <a:pt x="1910" y="16412"/>
                </a:lnTo>
                <a:lnTo>
                  <a:pt x="1916" y="16368"/>
                </a:lnTo>
                <a:lnTo>
                  <a:pt x="1926" y="16325"/>
                </a:lnTo>
                <a:lnTo>
                  <a:pt x="1944" y="16301"/>
                </a:lnTo>
                <a:lnTo>
                  <a:pt x="1968" y="16299"/>
                </a:lnTo>
                <a:lnTo>
                  <a:pt x="1989" y="16322"/>
                </a:lnTo>
                <a:lnTo>
                  <a:pt x="2003" y="16373"/>
                </a:lnTo>
                <a:lnTo>
                  <a:pt x="1977" y="16403"/>
                </a:lnTo>
                <a:lnTo>
                  <a:pt x="1956" y="16458"/>
                </a:lnTo>
                <a:lnTo>
                  <a:pt x="1947" y="16526"/>
                </a:lnTo>
                <a:lnTo>
                  <a:pt x="1956" y="16600"/>
                </a:lnTo>
                <a:lnTo>
                  <a:pt x="1980" y="16646"/>
                </a:lnTo>
                <a:lnTo>
                  <a:pt x="2012" y="16658"/>
                </a:lnTo>
                <a:lnTo>
                  <a:pt x="2037" y="16626"/>
                </a:lnTo>
                <a:lnTo>
                  <a:pt x="2042" y="16531"/>
                </a:lnTo>
                <a:lnTo>
                  <a:pt x="2050" y="16531"/>
                </a:lnTo>
                <a:lnTo>
                  <a:pt x="2063" y="16586"/>
                </a:lnTo>
                <a:lnTo>
                  <a:pt x="2061" y="16631"/>
                </a:lnTo>
                <a:lnTo>
                  <a:pt x="2056" y="16668"/>
                </a:lnTo>
                <a:lnTo>
                  <a:pt x="2057" y="16694"/>
                </a:lnTo>
                <a:lnTo>
                  <a:pt x="2036" y="16755"/>
                </a:lnTo>
                <a:lnTo>
                  <a:pt x="2029" y="16787"/>
                </a:lnTo>
                <a:lnTo>
                  <a:pt x="2026" y="16819"/>
                </a:lnTo>
                <a:lnTo>
                  <a:pt x="2031" y="16839"/>
                </a:lnTo>
                <a:lnTo>
                  <a:pt x="2043" y="16824"/>
                </a:lnTo>
                <a:lnTo>
                  <a:pt x="2053" y="16799"/>
                </a:lnTo>
                <a:lnTo>
                  <a:pt x="2057" y="16785"/>
                </a:lnTo>
                <a:lnTo>
                  <a:pt x="2082" y="16785"/>
                </a:lnTo>
                <a:lnTo>
                  <a:pt x="2095" y="16815"/>
                </a:lnTo>
                <a:lnTo>
                  <a:pt x="2093" y="16859"/>
                </a:lnTo>
                <a:lnTo>
                  <a:pt x="2072" y="16900"/>
                </a:lnTo>
                <a:lnTo>
                  <a:pt x="2089" y="16914"/>
                </a:lnTo>
                <a:lnTo>
                  <a:pt x="2107" y="16892"/>
                </a:lnTo>
                <a:lnTo>
                  <a:pt x="2121" y="16846"/>
                </a:lnTo>
                <a:lnTo>
                  <a:pt x="2127" y="16796"/>
                </a:lnTo>
                <a:lnTo>
                  <a:pt x="2132" y="16769"/>
                </a:lnTo>
                <a:lnTo>
                  <a:pt x="2146" y="16760"/>
                </a:lnTo>
                <a:lnTo>
                  <a:pt x="2173" y="16762"/>
                </a:lnTo>
                <a:lnTo>
                  <a:pt x="2176" y="16755"/>
                </a:lnTo>
                <a:lnTo>
                  <a:pt x="2176" y="16742"/>
                </a:lnTo>
                <a:lnTo>
                  <a:pt x="2179" y="16732"/>
                </a:lnTo>
                <a:lnTo>
                  <a:pt x="2189" y="16738"/>
                </a:lnTo>
                <a:lnTo>
                  <a:pt x="2190" y="16740"/>
                </a:lnTo>
                <a:lnTo>
                  <a:pt x="2203" y="16762"/>
                </a:lnTo>
                <a:lnTo>
                  <a:pt x="2201" y="16787"/>
                </a:lnTo>
                <a:lnTo>
                  <a:pt x="2200" y="16830"/>
                </a:lnTo>
                <a:lnTo>
                  <a:pt x="2196" y="16855"/>
                </a:lnTo>
                <a:lnTo>
                  <a:pt x="2190" y="16872"/>
                </a:lnTo>
                <a:lnTo>
                  <a:pt x="2176" y="16896"/>
                </a:lnTo>
                <a:lnTo>
                  <a:pt x="2173" y="16910"/>
                </a:lnTo>
                <a:lnTo>
                  <a:pt x="2172" y="16976"/>
                </a:lnTo>
                <a:lnTo>
                  <a:pt x="2179" y="16998"/>
                </a:lnTo>
                <a:lnTo>
                  <a:pt x="2196" y="17015"/>
                </a:lnTo>
                <a:lnTo>
                  <a:pt x="2179" y="17061"/>
                </a:lnTo>
                <a:lnTo>
                  <a:pt x="2170" y="17075"/>
                </a:lnTo>
                <a:lnTo>
                  <a:pt x="2158" y="17085"/>
                </a:lnTo>
                <a:lnTo>
                  <a:pt x="2171" y="17018"/>
                </a:lnTo>
                <a:lnTo>
                  <a:pt x="2157" y="17009"/>
                </a:lnTo>
                <a:lnTo>
                  <a:pt x="2104" y="17037"/>
                </a:lnTo>
                <a:lnTo>
                  <a:pt x="2104" y="17063"/>
                </a:lnTo>
                <a:lnTo>
                  <a:pt x="2117" y="17086"/>
                </a:lnTo>
                <a:lnTo>
                  <a:pt x="2126" y="17142"/>
                </a:lnTo>
                <a:lnTo>
                  <a:pt x="2134" y="17247"/>
                </a:lnTo>
                <a:lnTo>
                  <a:pt x="2139" y="17233"/>
                </a:lnTo>
                <a:lnTo>
                  <a:pt x="2143" y="17229"/>
                </a:lnTo>
                <a:lnTo>
                  <a:pt x="2158" y="17223"/>
                </a:lnTo>
                <a:lnTo>
                  <a:pt x="2158" y="17247"/>
                </a:lnTo>
                <a:lnTo>
                  <a:pt x="2146" y="17263"/>
                </a:lnTo>
                <a:lnTo>
                  <a:pt x="2119" y="17261"/>
                </a:lnTo>
                <a:lnTo>
                  <a:pt x="2107" y="17279"/>
                </a:lnTo>
                <a:lnTo>
                  <a:pt x="2097" y="17298"/>
                </a:lnTo>
                <a:lnTo>
                  <a:pt x="2074" y="17324"/>
                </a:lnTo>
                <a:lnTo>
                  <a:pt x="2044" y="17374"/>
                </a:lnTo>
                <a:lnTo>
                  <a:pt x="2027" y="17384"/>
                </a:lnTo>
                <a:lnTo>
                  <a:pt x="2011" y="17359"/>
                </a:lnTo>
                <a:lnTo>
                  <a:pt x="1995" y="17289"/>
                </a:lnTo>
                <a:lnTo>
                  <a:pt x="1997" y="17283"/>
                </a:lnTo>
                <a:lnTo>
                  <a:pt x="1999" y="17280"/>
                </a:lnTo>
                <a:lnTo>
                  <a:pt x="2000" y="17277"/>
                </a:lnTo>
                <a:lnTo>
                  <a:pt x="2003" y="17268"/>
                </a:lnTo>
                <a:lnTo>
                  <a:pt x="1988" y="17283"/>
                </a:lnTo>
                <a:lnTo>
                  <a:pt x="1980" y="17277"/>
                </a:lnTo>
                <a:lnTo>
                  <a:pt x="1974" y="17262"/>
                </a:lnTo>
                <a:lnTo>
                  <a:pt x="1965" y="17247"/>
                </a:lnTo>
                <a:lnTo>
                  <a:pt x="1953" y="17245"/>
                </a:lnTo>
                <a:lnTo>
                  <a:pt x="1944" y="17248"/>
                </a:lnTo>
                <a:lnTo>
                  <a:pt x="1940" y="17232"/>
                </a:lnTo>
                <a:lnTo>
                  <a:pt x="1941" y="17175"/>
                </a:lnTo>
                <a:lnTo>
                  <a:pt x="1938" y="17183"/>
                </a:lnTo>
                <a:lnTo>
                  <a:pt x="1938" y="17188"/>
                </a:lnTo>
                <a:lnTo>
                  <a:pt x="1936" y="17192"/>
                </a:lnTo>
                <a:lnTo>
                  <a:pt x="1933" y="17200"/>
                </a:lnTo>
                <a:lnTo>
                  <a:pt x="1925" y="17179"/>
                </a:lnTo>
                <a:lnTo>
                  <a:pt x="1916" y="17186"/>
                </a:lnTo>
                <a:lnTo>
                  <a:pt x="1908" y="17212"/>
                </a:lnTo>
                <a:lnTo>
                  <a:pt x="1902" y="17247"/>
                </a:lnTo>
                <a:lnTo>
                  <a:pt x="1894" y="17247"/>
                </a:lnTo>
                <a:lnTo>
                  <a:pt x="1895" y="17208"/>
                </a:lnTo>
                <a:lnTo>
                  <a:pt x="1891" y="17180"/>
                </a:lnTo>
                <a:lnTo>
                  <a:pt x="1883" y="17160"/>
                </a:lnTo>
                <a:lnTo>
                  <a:pt x="1871" y="17151"/>
                </a:lnTo>
                <a:lnTo>
                  <a:pt x="1875" y="17188"/>
                </a:lnTo>
                <a:lnTo>
                  <a:pt x="1873" y="17218"/>
                </a:lnTo>
                <a:lnTo>
                  <a:pt x="1871" y="17245"/>
                </a:lnTo>
                <a:lnTo>
                  <a:pt x="1871" y="17268"/>
                </a:lnTo>
                <a:lnTo>
                  <a:pt x="1850" y="17283"/>
                </a:lnTo>
                <a:lnTo>
                  <a:pt x="1815" y="17252"/>
                </a:lnTo>
                <a:lnTo>
                  <a:pt x="1802" y="17289"/>
                </a:lnTo>
                <a:lnTo>
                  <a:pt x="1794" y="17268"/>
                </a:lnTo>
                <a:lnTo>
                  <a:pt x="1796" y="17293"/>
                </a:lnTo>
                <a:lnTo>
                  <a:pt x="1798" y="17303"/>
                </a:lnTo>
                <a:lnTo>
                  <a:pt x="1802" y="17315"/>
                </a:lnTo>
                <a:lnTo>
                  <a:pt x="1813" y="17295"/>
                </a:lnTo>
                <a:lnTo>
                  <a:pt x="1823" y="17290"/>
                </a:lnTo>
                <a:lnTo>
                  <a:pt x="1833" y="17297"/>
                </a:lnTo>
                <a:lnTo>
                  <a:pt x="1841" y="17315"/>
                </a:lnTo>
                <a:lnTo>
                  <a:pt x="1826" y="17354"/>
                </a:lnTo>
                <a:lnTo>
                  <a:pt x="1806" y="17385"/>
                </a:lnTo>
                <a:lnTo>
                  <a:pt x="1788" y="17405"/>
                </a:lnTo>
                <a:lnTo>
                  <a:pt x="1778" y="17406"/>
                </a:lnTo>
                <a:lnTo>
                  <a:pt x="1766" y="17476"/>
                </a:lnTo>
                <a:lnTo>
                  <a:pt x="1771" y="17525"/>
                </a:lnTo>
                <a:lnTo>
                  <a:pt x="1780" y="17568"/>
                </a:lnTo>
                <a:lnTo>
                  <a:pt x="1786" y="17624"/>
                </a:lnTo>
                <a:lnTo>
                  <a:pt x="1787" y="17682"/>
                </a:lnTo>
                <a:lnTo>
                  <a:pt x="1793" y="17756"/>
                </a:lnTo>
                <a:lnTo>
                  <a:pt x="1805" y="17805"/>
                </a:lnTo>
                <a:lnTo>
                  <a:pt x="1825" y="17794"/>
                </a:lnTo>
                <a:lnTo>
                  <a:pt x="1832" y="17819"/>
                </a:lnTo>
                <a:lnTo>
                  <a:pt x="1840" y="17812"/>
                </a:lnTo>
                <a:lnTo>
                  <a:pt x="1846" y="17812"/>
                </a:lnTo>
                <a:lnTo>
                  <a:pt x="1856" y="17819"/>
                </a:lnTo>
                <a:lnTo>
                  <a:pt x="1853" y="17806"/>
                </a:lnTo>
                <a:lnTo>
                  <a:pt x="1848" y="17773"/>
                </a:lnTo>
                <a:lnTo>
                  <a:pt x="1863" y="17760"/>
                </a:lnTo>
                <a:lnTo>
                  <a:pt x="1877" y="17730"/>
                </a:lnTo>
                <a:lnTo>
                  <a:pt x="1883" y="17693"/>
                </a:lnTo>
                <a:lnTo>
                  <a:pt x="1879" y="17657"/>
                </a:lnTo>
                <a:lnTo>
                  <a:pt x="1879" y="17637"/>
                </a:lnTo>
                <a:lnTo>
                  <a:pt x="1893" y="17622"/>
                </a:lnTo>
                <a:lnTo>
                  <a:pt x="1923" y="17607"/>
                </a:lnTo>
                <a:lnTo>
                  <a:pt x="1933" y="17591"/>
                </a:lnTo>
                <a:lnTo>
                  <a:pt x="1937" y="17613"/>
                </a:lnTo>
                <a:lnTo>
                  <a:pt x="1939" y="17620"/>
                </a:lnTo>
                <a:lnTo>
                  <a:pt x="1938" y="17623"/>
                </a:lnTo>
                <a:lnTo>
                  <a:pt x="1933" y="17637"/>
                </a:lnTo>
                <a:lnTo>
                  <a:pt x="1935" y="17649"/>
                </a:lnTo>
                <a:lnTo>
                  <a:pt x="1937" y="17652"/>
                </a:lnTo>
                <a:lnTo>
                  <a:pt x="1939" y="17653"/>
                </a:lnTo>
                <a:lnTo>
                  <a:pt x="1941" y="17657"/>
                </a:lnTo>
                <a:lnTo>
                  <a:pt x="1938" y="17675"/>
                </a:lnTo>
                <a:lnTo>
                  <a:pt x="1936" y="17681"/>
                </a:lnTo>
                <a:lnTo>
                  <a:pt x="1936" y="17687"/>
                </a:lnTo>
                <a:lnTo>
                  <a:pt x="1941" y="17705"/>
                </a:lnTo>
                <a:lnTo>
                  <a:pt x="1954" y="17622"/>
                </a:lnTo>
                <a:lnTo>
                  <a:pt x="1956" y="17591"/>
                </a:lnTo>
                <a:lnTo>
                  <a:pt x="1965" y="17591"/>
                </a:lnTo>
                <a:lnTo>
                  <a:pt x="1962" y="17604"/>
                </a:lnTo>
                <a:lnTo>
                  <a:pt x="1969" y="17627"/>
                </a:lnTo>
                <a:lnTo>
                  <a:pt x="1986" y="17592"/>
                </a:lnTo>
                <a:lnTo>
                  <a:pt x="2003" y="17591"/>
                </a:lnTo>
                <a:lnTo>
                  <a:pt x="2010" y="17608"/>
                </a:lnTo>
                <a:lnTo>
                  <a:pt x="2030" y="17679"/>
                </a:lnTo>
                <a:lnTo>
                  <a:pt x="2042" y="17705"/>
                </a:lnTo>
                <a:lnTo>
                  <a:pt x="2054" y="17714"/>
                </a:lnTo>
                <a:lnTo>
                  <a:pt x="2089" y="17705"/>
                </a:lnTo>
                <a:lnTo>
                  <a:pt x="2104" y="17712"/>
                </a:lnTo>
                <a:lnTo>
                  <a:pt x="2116" y="17728"/>
                </a:lnTo>
                <a:lnTo>
                  <a:pt x="2142" y="17773"/>
                </a:lnTo>
                <a:lnTo>
                  <a:pt x="2148" y="17694"/>
                </a:lnTo>
                <a:lnTo>
                  <a:pt x="2174" y="17688"/>
                </a:lnTo>
                <a:lnTo>
                  <a:pt x="2206" y="17719"/>
                </a:lnTo>
                <a:lnTo>
                  <a:pt x="2226" y="17748"/>
                </a:lnTo>
                <a:lnTo>
                  <a:pt x="2248" y="17695"/>
                </a:lnTo>
                <a:lnTo>
                  <a:pt x="2284" y="17665"/>
                </a:lnTo>
                <a:lnTo>
                  <a:pt x="2320" y="17666"/>
                </a:lnTo>
                <a:lnTo>
                  <a:pt x="2343" y="17705"/>
                </a:lnTo>
                <a:lnTo>
                  <a:pt x="2356" y="17693"/>
                </a:lnTo>
                <a:lnTo>
                  <a:pt x="2369" y="17693"/>
                </a:lnTo>
                <a:lnTo>
                  <a:pt x="2381" y="17697"/>
                </a:lnTo>
                <a:lnTo>
                  <a:pt x="2389" y="17705"/>
                </a:lnTo>
                <a:lnTo>
                  <a:pt x="2395" y="17671"/>
                </a:lnTo>
                <a:lnTo>
                  <a:pt x="2397" y="17657"/>
                </a:lnTo>
                <a:lnTo>
                  <a:pt x="2404" y="17657"/>
                </a:lnTo>
                <a:lnTo>
                  <a:pt x="2416" y="17668"/>
                </a:lnTo>
                <a:lnTo>
                  <a:pt x="2508" y="17595"/>
                </a:lnTo>
                <a:lnTo>
                  <a:pt x="2537" y="17591"/>
                </a:lnTo>
                <a:lnTo>
                  <a:pt x="2570" y="17609"/>
                </a:lnTo>
                <a:lnTo>
                  <a:pt x="2582" y="17611"/>
                </a:lnTo>
                <a:lnTo>
                  <a:pt x="2595" y="17604"/>
                </a:lnTo>
                <a:lnTo>
                  <a:pt x="2609" y="17575"/>
                </a:lnTo>
                <a:lnTo>
                  <a:pt x="2621" y="17566"/>
                </a:lnTo>
                <a:lnTo>
                  <a:pt x="2741" y="17611"/>
                </a:lnTo>
                <a:lnTo>
                  <a:pt x="2761" y="17637"/>
                </a:lnTo>
                <a:lnTo>
                  <a:pt x="2761" y="17611"/>
                </a:lnTo>
                <a:lnTo>
                  <a:pt x="2758" y="17576"/>
                </a:lnTo>
                <a:lnTo>
                  <a:pt x="2779" y="17563"/>
                </a:lnTo>
                <a:lnTo>
                  <a:pt x="2833" y="17566"/>
                </a:lnTo>
                <a:lnTo>
                  <a:pt x="2981" y="17513"/>
                </a:lnTo>
                <a:lnTo>
                  <a:pt x="2992" y="17520"/>
                </a:lnTo>
                <a:lnTo>
                  <a:pt x="3001" y="17537"/>
                </a:lnTo>
                <a:lnTo>
                  <a:pt x="3008" y="17560"/>
                </a:lnTo>
                <a:lnTo>
                  <a:pt x="3008" y="17582"/>
                </a:lnTo>
                <a:lnTo>
                  <a:pt x="2975" y="17600"/>
                </a:lnTo>
                <a:lnTo>
                  <a:pt x="2915" y="17657"/>
                </a:lnTo>
                <a:lnTo>
                  <a:pt x="2922" y="17704"/>
                </a:lnTo>
                <a:lnTo>
                  <a:pt x="2913" y="17723"/>
                </a:lnTo>
                <a:lnTo>
                  <a:pt x="2895" y="17715"/>
                </a:lnTo>
                <a:lnTo>
                  <a:pt x="2876" y="17682"/>
                </a:lnTo>
                <a:lnTo>
                  <a:pt x="2870" y="17716"/>
                </a:lnTo>
                <a:lnTo>
                  <a:pt x="2861" y="17748"/>
                </a:lnTo>
                <a:lnTo>
                  <a:pt x="2876" y="17748"/>
                </a:lnTo>
                <a:lnTo>
                  <a:pt x="2876" y="17773"/>
                </a:lnTo>
                <a:lnTo>
                  <a:pt x="2868" y="17796"/>
                </a:lnTo>
                <a:lnTo>
                  <a:pt x="2846" y="17888"/>
                </a:lnTo>
                <a:lnTo>
                  <a:pt x="2840" y="17873"/>
                </a:lnTo>
                <a:lnTo>
                  <a:pt x="2833" y="17864"/>
                </a:lnTo>
                <a:lnTo>
                  <a:pt x="2825" y="17861"/>
                </a:lnTo>
                <a:lnTo>
                  <a:pt x="2814" y="17865"/>
                </a:lnTo>
                <a:lnTo>
                  <a:pt x="2814" y="17888"/>
                </a:lnTo>
                <a:lnTo>
                  <a:pt x="2822" y="17897"/>
                </a:lnTo>
                <a:lnTo>
                  <a:pt x="2826" y="17906"/>
                </a:lnTo>
                <a:lnTo>
                  <a:pt x="2827" y="17916"/>
                </a:lnTo>
                <a:lnTo>
                  <a:pt x="2823" y="17931"/>
                </a:lnTo>
                <a:lnTo>
                  <a:pt x="2825" y="17947"/>
                </a:lnTo>
                <a:lnTo>
                  <a:pt x="2827" y="17954"/>
                </a:lnTo>
                <a:lnTo>
                  <a:pt x="2826" y="17961"/>
                </a:lnTo>
                <a:lnTo>
                  <a:pt x="2823" y="17979"/>
                </a:lnTo>
                <a:lnTo>
                  <a:pt x="2816" y="17935"/>
                </a:lnTo>
                <a:lnTo>
                  <a:pt x="2814" y="17910"/>
                </a:lnTo>
                <a:lnTo>
                  <a:pt x="2808" y="17910"/>
                </a:lnTo>
                <a:lnTo>
                  <a:pt x="2797" y="17921"/>
                </a:lnTo>
                <a:lnTo>
                  <a:pt x="2772" y="17892"/>
                </a:lnTo>
                <a:lnTo>
                  <a:pt x="2761" y="17910"/>
                </a:lnTo>
                <a:lnTo>
                  <a:pt x="2753" y="17910"/>
                </a:lnTo>
                <a:lnTo>
                  <a:pt x="2747" y="17897"/>
                </a:lnTo>
                <a:lnTo>
                  <a:pt x="2742" y="17891"/>
                </a:lnTo>
                <a:lnTo>
                  <a:pt x="2736" y="17895"/>
                </a:lnTo>
                <a:lnTo>
                  <a:pt x="2729" y="17910"/>
                </a:lnTo>
                <a:lnTo>
                  <a:pt x="2721" y="17893"/>
                </a:lnTo>
                <a:lnTo>
                  <a:pt x="2711" y="17887"/>
                </a:lnTo>
                <a:lnTo>
                  <a:pt x="2684" y="17888"/>
                </a:lnTo>
                <a:lnTo>
                  <a:pt x="2684" y="17910"/>
                </a:lnTo>
                <a:lnTo>
                  <a:pt x="2706" y="17910"/>
                </a:lnTo>
                <a:lnTo>
                  <a:pt x="2706" y="17931"/>
                </a:lnTo>
                <a:lnTo>
                  <a:pt x="2697" y="17929"/>
                </a:lnTo>
                <a:lnTo>
                  <a:pt x="2677" y="17933"/>
                </a:lnTo>
                <a:lnTo>
                  <a:pt x="2668" y="17931"/>
                </a:lnTo>
                <a:lnTo>
                  <a:pt x="2672" y="17946"/>
                </a:lnTo>
                <a:lnTo>
                  <a:pt x="2674" y="17958"/>
                </a:lnTo>
                <a:lnTo>
                  <a:pt x="2677" y="17968"/>
                </a:lnTo>
                <a:lnTo>
                  <a:pt x="2684" y="17979"/>
                </a:lnTo>
                <a:lnTo>
                  <a:pt x="2675" y="18004"/>
                </a:lnTo>
                <a:lnTo>
                  <a:pt x="2661" y="17979"/>
                </a:lnTo>
                <a:lnTo>
                  <a:pt x="2668" y="18009"/>
                </a:lnTo>
                <a:lnTo>
                  <a:pt x="2677" y="18040"/>
                </a:lnTo>
                <a:lnTo>
                  <a:pt x="2699" y="18095"/>
                </a:lnTo>
                <a:lnTo>
                  <a:pt x="2699" y="18115"/>
                </a:lnTo>
                <a:lnTo>
                  <a:pt x="2687" y="18127"/>
                </a:lnTo>
                <a:lnTo>
                  <a:pt x="2678" y="18142"/>
                </a:lnTo>
                <a:lnTo>
                  <a:pt x="2669" y="18150"/>
                </a:lnTo>
                <a:lnTo>
                  <a:pt x="2661" y="18140"/>
                </a:lnTo>
                <a:lnTo>
                  <a:pt x="2656" y="18148"/>
                </a:lnTo>
                <a:lnTo>
                  <a:pt x="2653" y="18154"/>
                </a:lnTo>
                <a:lnTo>
                  <a:pt x="2650" y="18159"/>
                </a:lnTo>
                <a:lnTo>
                  <a:pt x="2645" y="18161"/>
                </a:lnTo>
                <a:lnTo>
                  <a:pt x="2658" y="18189"/>
                </a:lnTo>
                <a:lnTo>
                  <a:pt x="2664" y="18221"/>
                </a:lnTo>
                <a:lnTo>
                  <a:pt x="2663" y="18241"/>
                </a:lnTo>
                <a:lnTo>
                  <a:pt x="2652" y="18232"/>
                </a:lnTo>
                <a:lnTo>
                  <a:pt x="2645" y="18254"/>
                </a:lnTo>
                <a:lnTo>
                  <a:pt x="2666" y="18256"/>
                </a:lnTo>
                <a:lnTo>
                  <a:pt x="2681" y="18262"/>
                </a:lnTo>
                <a:lnTo>
                  <a:pt x="2692" y="18283"/>
                </a:lnTo>
                <a:lnTo>
                  <a:pt x="2699" y="18322"/>
                </a:lnTo>
                <a:lnTo>
                  <a:pt x="2678" y="18360"/>
                </a:lnTo>
                <a:lnTo>
                  <a:pt x="2671" y="18379"/>
                </a:lnTo>
                <a:lnTo>
                  <a:pt x="2668" y="18414"/>
                </a:lnTo>
                <a:lnTo>
                  <a:pt x="2648" y="18370"/>
                </a:lnTo>
                <a:lnTo>
                  <a:pt x="2630" y="18357"/>
                </a:lnTo>
                <a:lnTo>
                  <a:pt x="2591" y="18369"/>
                </a:lnTo>
                <a:lnTo>
                  <a:pt x="2569" y="18366"/>
                </a:lnTo>
                <a:lnTo>
                  <a:pt x="2546" y="18352"/>
                </a:lnTo>
                <a:lnTo>
                  <a:pt x="2528" y="18332"/>
                </a:lnTo>
                <a:lnTo>
                  <a:pt x="2520" y="18310"/>
                </a:lnTo>
                <a:lnTo>
                  <a:pt x="2509" y="18321"/>
                </a:lnTo>
                <a:lnTo>
                  <a:pt x="2410" y="18329"/>
                </a:lnTo>
                <a:lnTo>
                  <a:pt x="2395" y="18348"/>
                </a:lnTo>
                <a:lnTo>
                  <a:pt x="2366" y="18414"/>
                </a:lnTo>
                <a:lnTo>
                  <a:pt x="2352" y="18403"/>
                </a:lnTo>
                <a:lnTo>
                  <a:pt x="2338" y="18410"/>
                </a:lnTo>
                <a:lnTo>
                  <a:pt x="2322" y="18412"/>
                </a:lnTo>
                <a:lnTo>
                  <a:pt x="2304" y="18389"/>
                </a:lnTo>
                <a:lnTo>
                  <a:pt x="2288" y="18404"/>
                </a:lnTo>
                <a:lnTo>
                  <a:pt x="2236" y="18330"/>
                </a:lnTo>
                <a:lnTo>
                  <a:pt x="2212" y="18345"/>
                </a:lnTo>
                <a:lnTo>
                  <a:pt x="2205" y="18386"/>
                </a:lnTo>
                <a:lnTo>
                  <a:pt x="2204" y="18431"/>
                </a:lnTo>
                <a:lnTo>
                  <a:pt x="2198" y="18467"/>
                </a:lnTo>
                <a:lnTo>
                  <a:pt x="2177" y="18482"/>
                </a:lnTo>
                <a:lnTo>
                  <a:pt x="2136" y="18475"/>
                </a:lnTo>
                <a:lnTo>
                  <a:pt x="2053" y="18505"/>
                </a:lnTo>
                <a:lnTo>
                  <a:pt x="2026" y="18499"/>
                </a:lnTo>
                <a:lnTo>
                  <a:pt x="2016" y="18505"/>
                </a:lnTo>
                <a:lnTo>
                  <a:pt x="2003" y="18527"/>
                </a:lnTo>
                <a:lnTo>
                  <a:pt x="1990" y="18566"/>
                </a:lnTo>
                <a:lnTo>
                  <a:pt x="1986" y="18619"/>
                </a:lnTo>
                <a:lnTo>
                  <a:pt x="1976" y="18654"/>
                </a:lnTo>
                <a:lnTo>
                  <a:pt x="1961" y="18669"/>
                </a:lnTo>
                <a:lnTo>
                  <a:pt x="1943" y="18668"/>
                </a:lnTo>
                <a:lnTo>
                  <a:pt x="1924" y="18657"/>
                </a:lnTo>
                <a:lnTo>
                  <a:pt x="1910" y="18643"/>
                </a:lnTo>
                <a:lnTo>
                  <a:pt x="1910" y="18664"/>
                </a:lnTo>
                <a:lnTo>
                  <a:pt x="1919" y="18676"/>
                </a:lnTo>
                <a:lnTo>
                  <a:pt x="1924" y="18694"/>
                </a:lnTo>
                <a:lnTo>
                  <a:pt x="1924" y="18713"/>
                </a:lnTo>
                <a:lnTo>
                  <a:pt x="1918" y="18734"/>
                </a:lnTo>
                <a:lnTo>
                  <a:pt x="1922" y="18736"/>
                </a:lnTo>
                <a:lnTo>
                  <a:pt x="1925" y="18736"/>
                </a:lnTo>
                <a:lnTo>
                  <a:pt x="1926" y="18740"/>
                </a:lnTo>
                <a:lnTo>
                  <a:pt x="1926" y="18756"/>
                </a:lnTo>
                <a:lnTo>
                  <a:pt x="1940" y="18735"/>
                </a:lnTo>
                <a:lnTo>
                  <a:pt x="1953" y="18737"/>
                </a:lnTo>
                <a:lnTo>
                  <a:pt x="1962" y="18759"/>
                </a:lnTo>
                <a:lnTo>
                  <a:pt x="1965" y="18800"/>
                </a:lnTo>
                <a:lnTo>
                  <a:pt x="1977" y="18788"/>
                </a:lnTo>
                <a:lnTo>
                  <a:pt x="1988" y="18789"/>
                </a:lnTo>
                <a:lnTo>
                  <a:pt x="2014" y="18800"/>
                </a:lnTo>
                <a:lnTo>
                  <a:pt x="2023" y="18808"/>
                </a:lnTo>
                <a:lnTo>
                  <a:pt x="2036" y="18842"/>
                </a:lnTo>
                <a:lnTo>
                  <a:pt x="2042" y="18848"/>
                </a:lnTo>
                <a:lnTo>
                  <a:pt x="2047" y="18840"/>
                </a:lnTo>
                <a:lnTo>
                  <a:pt x="2052" y="18824"/>
                </a:lnTo>
                <a:lnTo>
                  <a:pt x="2057" y="18800"/>
                </a:lnTo>
                <a:lnTo>
                  <a:pt x="2134" y="18734"/>
                </a:lnTo>
                <a:lnTo>
                  <a:pt x="2140" y="18769"/>
                </a:lnTo>
                <a:lnTo>
                  <a:pt x="2152" y="18772"/>
                </a:lnTo>
                <a:lnTo>
                  <a:pt x="2168" y="18761"/>
                </a:lnTo>
                <a:lnTo>
                  <a:pt x="2189" y="18756"/>
                </a:lnTo>
                <a:lnTo>
                  <a:pt x="2208" y="18763"/>
                </a:lnTo>
                <a:lnTo>
                  <a:pt x="2228" y="18780"/>
                </a:lnTo>
                <a:lnTo>
                  <a:pt x="2266" y="18825"/>
                </a:lnTo>
                <a:lnTo>
                  <a:pt x="2268" y="18753"/>
                </a:lnTo>
                <a:lnTo>
                  <a:pt x="2283" y="18648"/>
                </a:lnTo>
                <a:lnTo>
                  <a:pt x="2280" y="18619"/>
                </a:lnTo>
                <a:lnTo>
                  <a:pt x="2280" y="18596"/>
                </a:lnTo>
                <a:lnTo>
                  <a:pt x="2296" y="18571"/>
                </a:lnTo>
                <a:lnTo>
                  <a:pt x="2320" y="18498"/>
                </a:lnTo>
                <a:lnTo>
                  <a:pt x="2339" y="18482"/>
                </a:lnTo>
                <a:lnTo>
                  <a:pt x="2356" y="18488"/>
                </a:lnTo>
                <a:lnTo>
                  <a:pt x="2371" y="18497"/>
                </a:lnTo>
                <a:lnTo>
                  <a:pt x="2384" y="18498"/>
                </a:lnTo>
                <a:lnTo>
                  <a:pt x="2397" y="18482"/>
                </a:lnTo>
                <a:lnTo>
                  <a:pt x="2397" y="18505"/>
                </a:lnTo>
                <a:lnTo>
                  <a:pt x="2418" y="18482"/>
                </a:lnTo>
                <a:lnTo>
                  <a:pt x="2440" y="18493"/>
                </a:lnTo>
                <a:lnTo>
                  <a:pt x="2460" y="18522"/>
                </a:lnTo>
                <a:lnTo>
                  <a:pt x="2474" y="18550"/>
                </a:lnTo>
                <a:lnTo>
                  <a:pt x="2482" y="18550"/>
                </a:lnTo>
                <a:lnTo>
                  <a:pt x="2490" y="18509"/>
                </a:lnTo>
                <a:lnTo>
                  <a:pt x="2498" y="18516"/>
                </a:lnTo>
                <a:lnTo>
                  <a:pt x="2505" y="18539"/>
                </a:lnTo>
                <a:lnTo>
                  <a:pt x="2513" y="18550"/>
                </a:lnTo>
                <a:lnTo>
                  <a:pt x="2521" y="18534"/>
                </a:lnTo>
                <a:lnTo>
                  <a:pt x="2530" y="18508"/>
                </a:lnTo>
                <a:lnTo>
                  <a:pt x="2538" y="18504"/>
                </a:lnTo>
                <a:lnTo>
                  <a:pt x="2544" y="18550"/>
                </a:lnTo>
                <a:lnTo>
                  <a:pt x="2560" y="18530"/>
                </a:lnTo>
                <a:lnTo>
                  <a:pt x="2574" y="18498"/>
                </a:lnTo>
                <a:lnTo>
                  <a:pt x="2585" y="18486"/>
                </a:lnTo>
                <a:lnTo>
                  <a:pt x="2591" y="18527"/>
                </a:lnTo>
                <a:lnTo>
                  <a:pt x="2598" y="18527"/>
                </a:lnTo>
                <a:lnTo>
                  <a:pt x="2615" y="18506"/>
                </a:lnTo>
                <a:lnTo>
                  <a:pt x="2659" y="18475"/>
                </a:lnTo>
                <a:lnTo>
                  <a:pt x="2675" y="18434"/>
                </a:lnTo>
                <a:lnTo>
                  <a:pt x="2681" y="18469"/>
                </a:lnTo>
                <a:lnTo>
                  <a:pt x="2690" y="18474"/>
                </a:lnTo>
                <a:lnTo>
                  <a:pt x="2714" y="18434"/>
                </a:lnTo>
                <a:lnTo>
                  <a:pt x="2734" y="18362"/>
                </a:lnTo>
                <a:lnTo>
                  <a:pt x="2744" y="18347"/>
                </a:lnTo>
                <a:lnTo>
                  <a:pt x="2757" y="18341"/>
                </a:lnTo>
                <a:lnTo>
                  <a:pt x="2770" y="18350"/>
                </a:lnTo>
                <a:lnTo>
                  <a:pt x="2776" y="18378"/>
                </a:lnTo>
                <a:lnTo>
                  <a:pt x="2778" y="18447"/>
                </a:lnTo>
                <a:lnTo>
                  <a:pt x="2784" y="18505"/>
                </a:lnTo>
                <a:lnTo>
                  <a:pt x="2769" y="18472"/>
                </a:lnTo>
                <a:lnTo>
                  <a:pt x="2765" y="18457"/>
                </a:lnTo>
                <a:lnTo>
                  <a:pt x="2761" y="18434"/>
                </a:lnTo>
                <a:lnTo>
                  <a:pt x="2753" y="18459"/>
                </a:lnTo>
                <a:lnTo>
                  <a:pt x="2740" y="18487"/>
                </a:lnTo>
                <a:lnTo>
                  <a:pt x="2732" y="18506"/>
                </a:lnTo>
                <a:lnTo>
                  <a:pt x="2729" y="18527"/>
                </a:lnTo>
                <a:lnTo>
                  <a:pt x="2735" y="18549"/>
                </a:lnTo>
                <a:lnTo>
                  <a:pt x="2758" y="18553"/>
                </a:lnTo>
                <a:lnTo>
                  <a:pt x="2769" y="18573"/>
                </a:lnTo>
                <a:lnTo>
                  <a:pt x="2768" y="18622"/>
                </a:lnTo>
                <a:lnTo>
                  <a:pt x="2750" y="18652"/>
                </a:lnTo>
                <a:lnTo>
                  <a:pt x="2734" y="18649"/>
                </a:lnTo>
                <a:lnTo>
                  <a:pt x="2738" y="18596"/>
                </a:lnTo>
                <a:lnTo>
                  <a:pt x="2727" y="18611"/>
                </a:lnTo>
                <a:lnTo>
                  <a:pt x="2684" y="18619"/>
                </a:lnTo>
                <a:lnTo>
                  <a:pt x="2685" y="18624"/>
                </a:lnTo>
                <a:lnTo>
                  <a:pt x="2680" y="18637"/>
                </a:lnTo>
                <a:lnTo>
                  <a:pt x="2673" y="18654"/>
                </a:lnTo>
                <a:lnTo>
                  <a:pt x="2668" y="18664"/>
                </a:lnTo>
                <a:lnTo>
                  <a:pt x="2661" y="18668"/>
                </a:lnTo>
                <a:lnTo>
                  <a:pt x="2637" y="18664"/>
                </a:lnTo>
                <a:lnTo>
                  <a:pt x="2645" y="18687"/>
                </a:lnTo>
                <a:lnTo>
                  <a:pt x="2604" y="18710"/>
                </a:lnTo>
                <a:lnTo>
                  <a:pt x="2598" y="18721"/>
                </a:lnTo>
                <a:lnTo>
                  <a:pt x="2603" y="18752"/>
                </a:lnTo>
                <a:lnTo>
                  <a:pt x="2614" y="18765"/>
                </a:lnTo>
                <a:lnTo>
                  <a:pt x="2627" y="18765"/>
                </a:lnTo>
                <a:lnTo>
                  <a:pt x="2637" y="18756"/>
                </a:lnTo>
                <a:lnTo>
                  <a:pt x="2645" y="18768"/>
                </a:lnTo>
                <a:lnTo>
                  <a:pt x="2658" y="18780"/>
                </a:lnTo>
                <a:lnTo>
                  <a:pt x="2670" y="18783"/>
                </a:lnTo>
                <a:lnTo>
                  <a:pt x="2675" y="18768"/>
                </a:lnTo>
                <a:lnTo>
                  <a:pt x="2676" y="18726"/>
                </a:lnTo>
                <a:lnTo>
                  <a:pt x="2680" y="18716"/>
                </a:lnTo>
                <a:lnTo>
                  <a:pt x="2691" y="18734"/>
                </a:lnTo>
                <a:lnTo>
                  <a:pt x="2702" y="18763"/>
                </a:lnTo>
                <a:lnTo>
                  <a:pt x="2706" y="18802"/>
                </a:lnTo>
                <a:lnTo>
                  <a:pt x="2702" y="18843"/>
                </a:lnTo>
                <a:lnTo>
                  <a:pt x="2691" y="18871"/>
                </a:lnTo>
                <a:lnTo>
                  <a:pt x="2691" y="18891"/>
                </a:lnTo>
                <a:lnTo>
                  <a:pt x="2701" y="18875"/>
                </a:lnTo>
                <a:lnTo>
                  <a:pt x="2722" y="18825"/>
                </a:lnTo>
                <a:lnTo>
                  <a:pt x="2738" y="18871"/>
                </a:lnTo>
                <a:lnTo>
                  <a:pt x="2722" y="18913"/>
                </a:lnTo>
                <a:lnTo>
                  <a:pt x="2711" y="18953"/>
                </a:lnTo>
                <a:lnTo>
                  <a:pt x="2698" y="18986"/>
                </a:lnTo>
                <a:lnTo>
                  <a:pt x="2675" y="19009"/>
                </a:lnTo>
                <a:lnTo>
                  <a:pt x="2591" y="19009"/>
                </a:lnTo>
                <a:lnTo>
                  <a:pt x="2597" y="19032"/>
                </a:lnTo>
                <a:lnTo>
                  <a:pt x="2600" y="19043"/>
                </a:lnTo>
                <a:lnTo>
                  <a:pt x="2606" y="19052"/>
                </a:lnTo>
                <a:lnTo>
                  <a:pt x="2604" y="19062"/>
                </a:lnTo>
                <a:lnTo>
                  <a:pt x="2601" y="19088"/>
                </a:lnTo>
                <a:lnTo>
                  <a:pt x="2598" y="19098"/>
                </a:lnTo>
                <a:lnTo>
                  <a:pt x="2611" y="19132"/>
                </a:lnTo>
                <a:lnTo>
                  <a:pt x="2626" y="19151"/>
                </a:lnTo>
                <a:lnTo>
                  <a:pt x="2641" y="19145"/>
                </a:lnTo>
                <a:lnTo>
                  <a:pt x="2652" y="19098"/>
                </a:lnTo>
                <a:lnTo>
                  <a:pt x="2657" y="19127"/>
                </a:lnTo>
                <a:lnTo>
                  <a:pt x="2666" y="19138"/>
                </a:lnTo>
                <a:lnTo>
                  <a:pt x="2677" y="19135"/>
                </a:lnTo>
                <a:lnTo>
                  <a:pt x="2691" y="19121"/>
                </a:lnTo>
                <a:lnTo>
                  <a:pt x="2689" y="19109"/>
                </a:lnTo>
                <a:lnTo>
                  <a:pt x="2686" y="19086"/>
                </a:lnTo>
                <a:lnTo>
                  <a:pt x="2684" y="19075"/>
                </a:lnTo>
                <a:lnTo>
                  <a:pt x="2694" y="19069"/>
                </a:lnTo>
                <a:lnTo>
                  <a:pt x="2699" y="19062"/>
                </a:lnTo>
                <a:lnTo>
                  <a:pt x="2702" y="19051"/>
                </a:lnTo>
                <a:lnTo>
                  <a:pt x="2706" y="19030"/>
                </a:lnTo>
                <a:lnTo>
                  <a:pt x="2736" y="19054"/>
                </a:lnTo>
                <a:lnTo>
                  <a:pt x="2762" y="19004"/>
                </a:lnTo>
                <a:lnTo>
                  <a:pt x="2784" y="18922"/>
                </a:lnTo>
                <a:lnTo>
                  <a:pt x="2799" y="18848"/>
                </a:lnTo>
                <a:lnTo>
                  <a:pt x="2820" y="18776"/>
                </a:lnTo>
                <a:lnTo>
                  <a:pt x="2842" y="18735"/>
                </a:lnTo>
                <a:lnTo>
                  <a:pt x="2900" y="18687"/>
                </a:lnTo>
                <a:lnTo>
                  <a:pt x="2898" y="18670"/>
                </a:lnTo>
                <a:lnTo>
                  <a:pt x="2896" y="18669"/>
                </a:lnTo>
                <a:lnTo>
                  <a:pt x="2891" y="18664"/>
                </a:lnTo>
                <a:lnTo>
                  <a:pt x="2896" y="18654"/>
                </a:lnTo>
                <a:lnTo>
                  <a:pt x="2898" y="18645"/>
                </a:lnTo>
                <a:lnTo>
                  <a:pt x="2900" y="18635"/>
                </a:lnTo>
                <a:lnTo>
                  <a:pt x="2900" y="18619"/>
                </a:lnTo>
                <a:lnTo>
                  <a:pt x="2907" y="18633"/>
                </a:lnTo>
                <a:lnTo>
                  <a:pt x="2915" y="18643"/>
                </a:lnTo>
                <a:lnTo>
                  <a:pt x="2922" y="18592"/>
                </a:lnTo>
                <a:lnTo>
                  <a:pt x="2938" y="18581"/>
                </a:lnTo>
                <a:lnTo>
                  <a:pt x="2956" y="18597"/>
                </a:lnTo>
                <a:lnTo>
                  <a:pt x="2970" y="18619"/>
                </a:lnTo>
                <a:lnTo>
                  <a:pt x="2962" y="18543"/>
                </a:lnTo>
                <a:lnTo>
                  <a:pt x="2918" y="18462"/>
                </a:lnTo>
                <a:lnTo>
                  <a:pt x="2922" y="18389"/>
                </a:lnTo>
                <a:lnTo>
                  <a:pt x="2907" y="18355"/>
                </a:lnTo>
                <a:lnTo>
                  <a:pt x="2904" y="18307"/>
                </a:lnTo>
                <a:lnTo>
                  <a:pt x="2911" y="18252"/>
                </a:lnTo>
                <a:lnTo>
                  <a:pt x="2927" y="18197"/>
                </a:lnTo>
                <a:lnTo>
                  <a:pt x="2945" y="18178"/>
                </a:lnTo>
                <a:lnTo>
                  <a:pt x="2962" y="18198"/>
                </a:lnTo>
                <a:lnTo>
                  <a:pt x="2978" y="18232"/>
                </a:lnTo>
                <a:lnTo>
                  <a:pt x="2992" y="18254"/>
                </a:lnTo>
                <a:lnTo>
                  <a:pt x="2992" y="18277"/>
                </a:lnTo>
                <a:lnTo>
                  <a:pt x="2963" y="18290"/>
                </a:lnTo>
                <a:lnTo>
                  <a:pt x="2951" y="18304"/>
                </a:lnTo>
                <a:lnTo>
                  <a:pt x="2946" y="18334"/>
                </a:lnTo>
                <a:lnTo>
                  <a:pt x="2950" y="18363"/>
                </a:lnTo>
                <a:lnTo>
                  <a:pt x="2962" y="18372"/>
                </a:lnTo>
                <a:lnTo>
                  <a:pt x="2992" y="18369"/>
                </a:lnTo>
                <a:lnTo>
                  <a:pt x="2990" y="18350"/>
                </a:lnTo>
                <a:lnTo>
                  <a:pt x="2985" y="18298"/>
                </a:lnTo>
                <a:lnTo>
                  <a:pt x="2992" y="18298"/>
                </a:lnTo>
                <a:lnTo>
                  <a:pt x="3003" y="18317"/>
                </a:lnTo>
                <a:lnTo>
                  <a:pt x="3062" y="18389"/>
                </a:lnTo>
                <a:lnTo>
                  <a:pt x="3084" y="18387"/>
                </a:lnTo>
                <a:lnTo>
                  <a:pt x="3095" y="18352"/>
                </a:lnTo>
                <a:lnTo>
                  <a:pt x="3104" y="18303"/>
                </a:lnTo>
                <a:lnTo>
                  <a:pt x="3116" y="18254"/>
                </a:lnTo>
                <a:lnTo>
                  <a:pt x="3104" y="18228"/>
                </a:lnTo>
                <a:lnTo>
                  <a:pt x="3094" y="18226"/>
                </a:lnTo>
                <a:lnTo>
                  <a:pt x="3084" y="18234"/>
                </a:lnTo>
                <a:lnTo>
                  <a:pt x="3077" y="18232"/>
                </a:lnTo>
                <a:lnTo>
                  <a:pt x="3070" y="18214"/>
                </a:lnTo>
                <a:lnTo>
                  <a:pt x="3062" y="18190"/>
                </a:lnTo>
                <a:lnTo>
                  <a:pt x="3062" y="18170"/>
                </a:lnTo>
                <a:lnTo>
                  <a:pt x="3073" y="18161"/>
                </a:lnTo>
                <a:lnTo>
                  <a:pt x="3106" y="18152"/>
                </a:lnTo>
                <a:lnTo>
                  <a:pt x="3129" y="18135"/>
                </a:lnTo>
                <a:lnTo>
                  <a:pt x="3139" y="18105"/>
                </a:lnTo>
                <a:lnTo>
                  <a:pt x="3141" y="18075"/>
                </a:lnTo>
                <a:lnTo>
                  <a:pt x="3147" y="18072"/>
                </a:lnTo>
                <a:lnTo>
                  <a:pt x="3152" y="18093"/>
                </a:lnTo>
                <a:lnTo>
                  <a:pt x="3154" y="18128"/>
                </a:lnTo>
                <a:lnTo>
                  <a:pt x="3156" y="18139"/>
                </a:lnTo>
                <a:lnTo>
                  <a:pt x="3159" y="18144"/>
                </a:lnTo>
                <a:lnTo>
                  <a:pt x="3161" y="18153"/>
                </a:lnTo>
                <a:lnTo>
                  <a:pt x="3163" y="18173"/>
                </a:lnTo>
                <a:lnTo>
                  <a:pt x="3160" y="18185"/>
                </a:lnTo>
                <a:lnTo>
                  <a:pt x="3155" y="18187"/>
                </a:lnTo>
                <a:lnTo>
                  <a:pt x="3147" y="18186"/>
                </a:lnTo>
                <a:lnTo>
                  <a:pt x="3151" y="18256"/>
                </a:lnTo>
                <a:lnTo>
                  <a:pt x="3160" y="18288"/>
                </a:lnTo>
                <a:lnTo>
                  <a:pt x="3176" y="18298"/>
                </a:lnTo>
                <a:lnTo>
                  <a:pt x="3201" y="18298"/>
                </a:lnTo>
                <a:lnTo>
                  <a:pt x="3201" y="18322"/>
                </a:lnTo>
                <a:lnTo>
                  <a:pt x="3186" y="18345"/>
                </a:lnTo>
                <a:lnTo>
                  <a:pt x="3199" y="18357"/>
                </a:lnTo>
                <a:lnTo>
                  <a:pt x="3210" y="18359"/>
                </a:lnTo>
                <a:lnTo>
                  <a:pt x="3221" y="18366"/>
                </a:lnTo>
                <a:lnTo>
                  <a:pt x="3232" y="18389"/>
                </a:lnTo>
                <a:lnTo>
                  <a:pt x="3228" y="18307"/>
                </a:lnTo>
                <a:lnTo>
                  <a:pt x="3253" y="18273"/>
                </a:lnTo>
                <a:lnTo>
                  <a:pt x="3286" y="18286"/>
                </a:lnTo>
                <a:lnTo>
                  <a:pt x="3301" y="18325"/>
                </a:lnTo>
                <a:lnTo>
                  <a:pt x="3303" y="18350"/>
                </a:lnTo>
                <a:lnTo>
                  <a:pt x="3303" y="18354"/>
                </a:lnTo>
                <a:lnTo>
                  <a:pt x="3310" y="18369"/>
                </a:lnTo>
                <a:lnTo>
                  <a:pt x="3311" y="18343"/>
                </a:lnTo>
                <a:lnTo>
                  <a:pt x="3312" y="18328"/>
                </a:lnTo>
                <a:lnTo>
                  <a:pt x="3318" y="18298"/>
                </a:lnTo>
                <a:lnTo>
                  <a:pt x="3325" y="18298"/>
                </a:lnTo>
                <a:lnTo>
                  <a:pt x="3321" y="18317"/>
                </a:lnTo>
                <a:lnTo>
                  <a:pt x="3321" y="18328"/>
                </a:lnTo>
                <a:lnTo>
                  <a:pt x="3323" y="18336"/>
                </a:lnTo>
                <a:lnTo>
                  <a:pt x="3325" y="18345"/>
                </a:lnTo>
                <a:lnTo>
                  <a:pt x="3322" y="18349"/>
                </a:lnTo>
                <a:lnTo>
                  <a:pt x="3319" y="18349"/>
                </a:lnTo>
                <a:lnTo>
                  <a:pt x="3317" y="18353"/>
                </a:lnTo>
                <a:lnTo>
                  <a:pt x="3318" y="18369"/>
                </a:lnTo>
                <a:lnTo>
                  <a:pt x="3330" y="18400"/>
                </a:lnTo>
                <a:lnTo>
                  <a:pt x="3332" y="18462"/>
                </a:lnTo>
                <a:lnTo>
                  <a:pt x="3328" y="18527"/>
                </a:lnTo>
                <a:lnTo>
                  <a:pt x="3318" y="18573"/>
                </a:lnTo>
                <a:lnTo>
                  <a:pt x="3332" y="18665"/>
                </a:lnTo>
                <a:lnTo>
                  <a:pt x="3340" y="18687"/>
                </a:lnTo>
                <a:lnTo>
                  <a:pt x="3354" y="18636"/>
                </a:lnTo>
                <a:lnTo>
                  <a:pt x="3369" y="18624"/>
                </a:lnTo>
                <a:lnTo>
                  <a:pt x="3381" y="18648"/>
                </a:lnTo>
                <a:lnTo>
                  <a:pt x="3387" y="18710"/>
                </a:lnTo>
                <a:lnTo>
                  <a:pt x="3395" y="18710"/>
                </a:lnTo>
                <a:lnTo>
                  <a:pt x="3428" y="18668"/>
                </a:lnTo>
                <a:lnTo>
                  <a:pt x="3479" y="18693"/>
                </a:lnTo>
                <a:lnTo>
                  <a:pt x="3520" y="18760"/>
                </a:lnTo>
                <a:lnTo>
                  <a:pt x="3526" y="18848"/>
                </a:lnTo>
                <a:lnTo>
                  <a:pt x="3545" y="18834"/>
                </a:lnTo>
                <a:lnTo>
                  <a:pt x="3556" y="18845"/>
                </a:lnTo>
                <a:lnTo>
                  <a:pt x="3568" y="18869"/>
                </a:lnTo>
                <a:lnTo>
                  <a:pt x="3587" y="18891"/>
                </a:lnTo>
                <a:lnTo>
                  <a:pt x="3587" y="18916"/>
                </a:lnTo>
                <a:lnTo>
                  <a:pt x="3570" y="18926"/>
                </a:lnTo>
                <a:lnTo>
                  <a:pt x="3560" y="18949"/>
                </a:lnTo>
                <a:lnTo>
                  <a:pt x="3560" y="18978"/>
                </a:lnTo>
                <a:lnTo>
                  <a:pt x="3572" y="19009"/>
                </a:lnTo>
                <a:lnTo>
                  <a:pt x="3586" y="19017"/>
                </a:lnTo>
                <a:lnTo>
                  <a:pt x="3606" y="19013"/>
                </a:lnTo>
                <a:lnTo>
                  <a:pt x="3618" y="18996"/>
                </a:lnTo>
                <a:lnTo>
                  <a:pt x="3611" y="18962"/>
                </a:lnTo>
                <a:lnTo>
                  <a:pt x="3628" y="18931"/>
                </a:lnTo>
                <a:lnTo>
                  <a:pt x="3647" y="18880"/>
                </a:lnTo>
                <a:lnTo>
                  <a:pt x="3654" y="18824"/>
                </a:lnTo>
                <a:lnTo>
                  <a:pt x="3634" y="18780"/>
                </a:lnTo>
                <a:lnTo>
                  <a:pt x="3641" y="18826"/>
                </a:lnTo>
                <a:lnTo>
                  <a:pt x="3639" y="18856"/>
                </a:lnTo>
                <a:lnTo>
                  <a:pt x="3632" y="18882"/>
                </a:lnTo>
                <a:lnTo>
                  <a:pt x="3626" y="18916"/>
                </a:lnTo>
                <a:lnTo>
                  <a:pt x="3619" y="18916"/>
                </a:lnTo>
                <a:lnTo>
                  <a:pt x="3615" y="18902"/>
                </a:lnTo>
                <a:lnTo>
                  <a:pt x="3603" y="18871"/>
                </a:lnTo>
                <a:lnTo>
                  <a:pt x="3611" y="18848"/>
                </a:lnTo>
                <a:lnTo>
                  <a:pt x="3605" y="18838"/>
                </a:lnTo>
                <a:lnTo>
                  <a:pt x="3601" y="18829"/>
                </a:lnTo>
                <a:lnTo>
                  <a:pt x="3596" y="18800"/>
                </a:lnTo>
                <a:lnTo>
                  <a:pt x="3610" y="18791"/>
                </a:lnTo>
                <a:lnTo>
                  <a:pt x="3610" y="18768"/>
                </a:lnTo>
                <a:lnTo>
                  <a:pt x="3607" y="18737"/>
                </a:lnTo>
                <a:lnTo>
                  <a:pt x="3611" y="18710"/>
                </a:lnTo>
                <a:lnTo>
                  <a:pt x="3619" y="18698"/>
                </a:lnTo>
                <a:lnTo>
                  <a:pt x="3628" y="18691"/>
                </a:lnTo>
                <a:lnTo>
                  <a:pt x="3649" y="18687"/>
                </a:lnTo>
                <a:lnTo>
                  <a:pt x="3649" y="18664"/>
                </a:lnTo>
                <a:lnTo>
                  <a:pt x="3642" y="18664"/>
                </a:lnTo>
                <a:lnTo>
                  <a:pt x="3642" y="18643"/>
                </a:lnTo>
                <a:lnTo>
                  <a:pt x="3657" y="18608"/>
                </a:lnTo>
                <a:lnTo>
                  <a:pt x="3678" y="18547"/>
                </a:lnTo>
                <a:lnTo>
                  <a:pt x="3696" y="18514"/>
                </a:lnTo>
                <a:lnTo>
                  <a:pt x="3704" y="18562"/>
                </a:lnTo>
                <a:lnTo>
                  <a:pt x="3716" y="18593"/>
                </a:lnTo>
                <a:lnTo>
                  <a:pt x="3803" y="18681"/>
                </a:lnTo>
                <a:lnTo>
                  <a:pt x="3874" y="18800"/>
                </a:lnTo>
                <a:lnTo>
                  <a:pt x="3881" y="18819"/>
                </a:lnTo>
                <a:lnTo>
                  <a:pt x="3888" y="18845"/>
                </a:lnTo>
                <a:lnTo>
                  <a:pt x="3894" y="18874"/>
                </a:lnTo>
                <a:lnTo>
                  <a:pt x="3897" y="18903"/>
                </a:lnTo>
                <a:lnTo>
                  <a:pt x="3890" y="18930"/>
                </a:lnTo>
                <a:lnTo>
                  <a:pt x="3876" y="18939"/>
                </a:lnTo>
                <a:lnTo>
                  <a:pt x="3867" y="18927"/>
                </a:lnTo>
                <a:lnTo>
                  <a:pt x="3874" y="18891"/>
                </a:lnTo>
                <a:lnTo>
                  <a:pt x="3874" y="18871"/>
                </a:lnTo>
                <a:lnTo>
                  <a:pt x="3856" y="18889"/>
                </a:lnTo>
                <a:lnTo>
                  <a:pt x="3842" y="18938"/>
                </a:lnTo>
                <a:lnTo>
                  <a:pt x="3828" y="18970"/>
                </a:lnTo>
                <a:lnTo>
                  <a:pt x="3812" y="18937"/>
                </a:lnTo>
                <a:lnTo>
                  <a:pt x="3805" y="18968"/>
                </a:lnTo>
                <a:lnTo>
                  <a:pt x="3794" y="19030"/>
                </a:lnTo>
                <a:lnTo>
                  <a:pt x="3788" y="19052"/>
                </a:lnTo>
                <a:lnTo>
                  <a:pt x="3800" y="19102"/>
                </a:lnTo>
                <a:lnTo>
                  <a:pt x="3807" y="19145"/>
                </a:lnTo>
                <a:lnTo>
                  <a:pt x="3802" y="19177"/>
                </a:lnTo>
                <a:lnTo>
                  <a:pt x="3781" y="19190"/>
                </a:lnTo>
                <a:lnTo>
                  <a:pt x="3806" y="19200"/>
                </a:lnTo>
                <a:lnTo>
                  <a:pt x="3860" y="19150"/>
                </a:lnTo>
                <a:lnTo>
                  <a:pt x="3874" y="19190"/>
                </a:lnTo>
                <a:lnTo>
                  <a:pt x="3882" y="19190"/>
                </a:lnTo>
                <a:lnTo>
                  <a:pt x="3894" y="19175"/>
                </a:lnTo>
                <a:lnTo>
                  <a:pt x="3901" y="19232"/>
                </a:lnTo>
                <a:lnTo>
                  <a:pt x="3905" y="19348"/>
                </a:lnTo>
                <a:lnTo>
                  <a:pt x="3905" y="19373"/>
                </a:lnTo>
                <a:lnTo>
                  <a:pt x="3895" y="19379"/>
                </a:lnTo>
                <a:lnTo>
                  <a:pt x="3888" y="19388"/>
                </a:lnTo>
                <a:lnTo>
                  <a:pt x="3874" y="19418"/>
                </a:lnTo>
                <a:lnTo>
                  <a:pt x="3874" y="19439"/>
                </a:lnTo>
                <a:lnTo>
                  <a:pt x="3891" y="19461"/>
                </a:lnTo>
                <a:lnTo>
                  <a:pt x="3905" y="19504"/>
                </a:lnTo>
                <a:lnTo>
                  <a:pt x="3912" y="19561"/>
                </a:lnTo>
                <a:lnTo>
                  <a:pt x="3905" y="19622"/>
                </a:lnTo>
                <a:lnTo>
                  <a:pt x="3909" y="19626"/>
                </a:lnTo>
                <a:lnTo>
                  <a:pt x="3911" y="19626"/>
                </a:lnTo>
                <a:lnTo>
                  <a:pt x="3912" y="19630"/>
                </a:lnTo>
                <a:lnTo>
                  <a:pt x="3912" y="19644"/>
                </a:lnTo>
                <a:lnTo>
                  <a:pt x="3899" y="19648"/>
                </a:lnTo>
                <a:lnTo>
                  <a:pt x="3888" y="19661"/>
                </a:lnTo>
                <a:lnTo>
                  <a:pt x="3879" y="19681"/>
                </a:lnTo>
                <a:lnTo>
                  <a:pt x="3874" y="19713"/>
                </a:lnTo>
                <a:lnTo>
                  <a:pt x="3885" y="19713"/>
                </a:lnTo>
                <a:lnTo>
                  <a:pt x="3892" y="19718"/>
                </a:lnTo>
                <a:lnTo>
                  <a:pt x="3905" y="19738"/>
                </a:lnTo>
                <a:lnTo>
                  <a:pt x="3897" y="19758"/>
                </a:lnTo>
                <a:lnTo>
                  <a:pt x="3928" y="19758"/>
                </a:lnTo>
                <a:lnTo>
                  <a:pt x="3928" y="19783"/>
                </a:lnTo>
                <a:lnTo>
                  <a:pt x="3925" y="19798"/>
                </a:lnTo>
                <a:lnTo>
                  <a:pt x="3924" y="19807"/>
                </a:lnTo>
                <a:lnTo>
                  <a:pt x="3928" y="19850"/>
                </a:lnTo>
                <a:lnTo>
                  <a:pt x="3944" y="19825"/>
                </a:lnTo>
                <a:lnTo>
                  <a:pt x="3962" y="19882"/>
                </a:lnTo>
                <a:lnTo>
                  <a:pt x="4030" y="19933"/>
                </a:lnTo>
                <a:lnTo>
                  <a:pt x="4044" y="19975"/>
                </a:lnTo>
                <a:lnTo>
                  <a:pt x="4055" y="20024"/>
                </a:lnTo>
                <a:lnTo>
                  <a:pt x="4129" y="20190"/>
                </a:lnTo>
                <a:lnTo>
                  <a:pt x="4136" y="20166"/>
                </a:lnTo>
                <a:lnTo>
                  <a:pt x="4143" y="20187"/>
                </a:lnTo>
                <a:lnTo>
                  <a:pt x="4150" y="20221"/>
                </a:lnTo>
                <a:lnTo>
                  <a:pt x="4159" y="20237"/>
                </a:lnTo>
                <a:lnTo>
                  <a:pt x="4168" y="20227"/>
                </a:lnTo>
                <a:lnTo>
                  <a:pt x="4173" y="20208"/>
                </a:lnTo>
                <a:lnTo>
                  <a:pt x="4177" y="20185"/>
                </a:lnTo>
                <a:lnTo>
                  <a:pt x="4182" y="20165"/>
                </a:lnTo>
                <a:lnTo>
                  <a:pt x="4188" y="20151"/>
                </a:lnTo>
                <a:lnTo>
                  <a:pt x="4191" y="20141"/>
                </a:lnTo>
                <a:lnTo>
                  <a:pt x="4196" y="20133"/>
                </a:lnTo>
                <a:lnTo>
                  <a:pt x="4207" y="20122"/>
                </a:lnTo>
                <a:lnTo>
                  <a:pt x="4214" y="20126"/>
                </a:lnTo>
                <a:lnTo>
                  <a:pt x="4218" y="20141"/>
                </a:lnTo>
                <a:lnTo>
                  <a:pt x="4223" y="20146"/>
                </a:lnTo>
                <a:lnTo>
                  <a:pt x="4229" y="20122"/>
                </a:lnTo>
                <a:lnTo>
                  <a:pt x="4233" y="20213"/>
                </a:lnTo>
                <a:lnTo>
                  <a:pt x="4239" y="20244"/>
                </a:lnTo>
                <a:lnTo>
                  <a:pt x="4253" y="20212"/>
                </a:lnTo>
                <a:lnTo>
                  <a:pt x="4323" y="20309"/>
                </a:lnTo>
                <a:lnTo>
                  <a:pt x="4353" y="20325"/>
                </a:lnTo>
                <a:lnTo>
                  <a:pt x="4444" y="20322"/>
                </a:lnTo>
                <a:lnTo>
                  <a:pt x="4469" y="20348"/>
                </a:lnTo>
                <a:lnTo>
                  <a:pt x="4457" y="20346"/>
                </a:lnTo>
                <a:lnTo>
                  <a:pt x="4445" y="20350"/>
                </a:lnTo>
                <a:lnTo>
                  <a:pt x="4433" y="20359"/>
                </a:lnTo>
                <a:lnTo>
                  <a:pt x="4423" y="20373"/>
                </a:lnTo>
                <a:lnTo>
                  <a:pt x="4423" y="20393"/>
                </a:lnTo>
                <a:lnTo>
                  <a:pt x="4481" y="20373"/>
                </a:lnTo>
                <a:lnTo>
                  <a:pt x="4489" y="20388"/>
                </a:lnTo>
                <a:lnTo>
                  <a:pt x="4491" y="20418"/>
                </a:lnTo>
                <a:lnTo>
                  <a:pt x="4484" y="20436"/>
                </a:lnTo>
                <a:lnTo>
                  <a:pt x="4469" y="20418"/>
                </a:lnTo>
                <a:lnTo>
                  <a:pt x="4480" y="20487"/>
                </a:lnTo>
                <a:lnTo>
                  <a:pt x="4519" y="20531"/>
                </a:lnTo>
                <a:lnTo>
                  <a:pt x="4524" y="20598"/>
                </a:lnTo>
                <a:lnTo>
                  <a:pt x="4542" y="20540"/>
                </a:lnTo>
                <a:lnTo>
                  <a:pt x="4543" y="20528"/>
                </a:lnTo>
                <a:lnTo>
                  <a:pt x="4555" y="20524"/>
                </a:lnTo>
                <a:lnTo>
                  <a:pt x="4558" y="20511"/>
                </a:lnTo>
                <a:lnTo>
                  <a:pt x="4559" y="20495"/>
                </a:lnTo>
                <a:lnTo>
                  <a:pt x="4563" y="20484"/>
                </a:lnTo>
                <a:lnTo>
                  <a:pt x="4576" y="20468"/>
                </a:lnTo>
                <a:lnTo>
                  <a:pt x="4590" y="20463"/>
                </a:lnTo>
                <a:lnTo>
                  <a:pt x="4604" y="20474"/>
                </a:lnTo>
                <a:lnTo>
                  <a:pt x="4617" y="20509"/>
                </a:lnTo>
                <a:lnTo>
                  <a:pt x="4622" y="20494"/>
                </a:lnTo>
                <a:lnTo>
                  <a:pt x="4625" y="20489"/>
                </a:lnTo>
                <a:lnTo>
                  <a:pt x="4640" y="20484"/>
                </a:lnTo>
                <a:lnTo>
                  <a:pt x="4636" y="20497"/>
                </a:lnTo>
                <a:lnTo>
                  <a:pt x="4634" y="20508"/>
                </a:lnTo>
                <a:lnTo>
                  <a:pt x="4631" y="20518"/>
                </a:lnTo>
                <a:lnTo>
                  <a:pt x="4625" y="20528"/>
                </a:lnTo>
                <a:lnTo>
                  <a:pt x="4625" y="20554"/>
                </a:lnTo>
                <a:lnTo>
                  <a:pt x="4645" y="20546"/>
                </a:lnTo>
                <a:lnTo>
                  <a:pt x="4662" y="20527"/>
                </a:lnTo>
                <a:lnTo>
                  <a:pt x="4678" y="20497"/>
                </a:lnTo>
                <a:lnTo>
                  <a:pt x="4694" y="20461"/>
                </a:lnTo>
                <a:lnTo>
                  <a:pt x="4671" y="20461"/>
                </a:lnTo>
                <a:lnTo>
                  <a:pt x="4671" y="20439"/>
                </a:lnTo>
                <a:lnTo>
                  <a:pt x="4698" y="20417"/>
                </a:lnTo>
                <a:lnTo>
                  <a:pt x="4709" y="20418"/>
                </a:lnTo>
                <a:lnTo>
                  <a:pt x="4710" y="20402"/>
                </a:lnTo>
                <a:lnTo>
                  <a:pt x="4708" y="20397"/>
                </a:lnTo>
                <a:lnTo>
                  <a:pt x="4705" y="20397"/>
                </a:lnTo>
                <a:lnTo>
                  <a:pt x="4701" y="20393"/>
                </a:lnTo>
                <a:lnTo>
                  <a:pt x="4717" y="20374"/>
                </a:lnTo>
                <a:lnTo>
                  <a:pt x="4759" y="20351"/>
                </a:lnTo>
                <a:lnTo>
                  <a:pt x="4779" y="20325"/>
                </a:lnTo>
                <a:lnTo>
                  <a:pt x="4793" y="20289"/>
                </a:lnTo>
                <a:lnTo>
                  <a:pt x="4799" y="20282"/>
                </a:lnTo>
                <a:lnTo>
                  <a:pt x="4809" y="20281"/>
                </a:lnTo>
                <a:lnTo>
                  <a:pt x="4824" y="20286"/>
                </a:lnTo>
                <a:lnTo>
                  <a:pt x="4837" y="20297"/>
                </a:lnTo>
                <a:lnTo>
                  <a:pt x="4850" y="20300"/>
                </a:lnTo>
                <a:lnTo>
                  <a:pt x="4863" y="20281"/>
                </a:lnTo>
                <a:lnTo>
                  <a:pt x="4880" y="20286"/>
                </a:lnTo>
                <a:lnTo>
                  <a:pt x="4956" y="20190"/>
                </a:lnTo>
                <a:lnTo>
                  <a:pt x="4956" y="20165"/>
                </a:lnTo>
                <a:lnTo>
                  <a:pt x="4932" y="20165"/>
                </a:lnTo>
                <a:lnTo>
                  <a:pt x="4948" y="20151"/>
                </a:lnTo>
                <a:lnTo>
                  <a:pt x="4959" y="20161"/>
                </a:lnTo>
                <a:lnTo>
                  <a:pt x="4967" y="20179"/>
                </a:lnTo>
                <a:lnTo>
                  <a:pt x="4976" y="20190"/>
                </a:lnTo>
                <a:lnTo>
                  <a:pt x="5018" y="20212"/>
                </a:lnTo>
                <a:lnTo>
                  <a:pt x="5019" y="20189"/>
                </a:lnTo>
                <a:lnTo>
                  <a:pt x="5018" y="20165"/>
                </a:lnTo>
                <a:lnTo>
                  <a:pt x="5034" y="20190"/>
                </a:lnTo>
                <a:lnTo>
                  <a:pt x="5034" y="20163"/>
                </a:lnTo>
                <a:lnTo>
                  <a:pt x="5041" y="20100"/>
                </a:lnTo>
                <a:lnTo>
                  <a:pt x="5048" y="20145"/>
                </a:lnTo>
                <a:lnTo>
                  <a:pt x="5049" y="20165"/>
                </a:lnTo>
                <a:lnTo>
                  <a:pt x="5056" y="20165"/>
                </a:lnTo>
                <a:lnTo>
                  <a:pt x="5057" y="20096"/>
                </a:lnTo>
                <a:lnTo>
                  <a:pt x="5062" y="20048"/>
                </a:lnTo>
                <a:lnTo>
                  <a:pt x="5072" y="20019"/>
                </a:lnTo>
                <a:lnTo>
                  <a:pt x="5157" y="19984"/>
                </a:lnTo>
                <a:lnTo>
                  <a:pt x="5181" y="19987"/>
                </a:lnTo>
                <a:lnTo>
                  <a:pt x="5300" y="20118"/>
                </a:lnTo>
                <a:lnTo>
                  <a:pt x="5327" y="20100"/>
                </a:lnTo>
                <a:lnTo>
                  <a:pt x="5340" y="20129"/>
                </a:lnTo>
                <a:lnTo>
                  <a:pt x="5345" y="20186"/>
                </a:lnTo>
                <a:lnTo>
                  <a:pt x="5343" y="20325"/>
                </a:lnTo>
                <a:lnTo>
                  <a:pt x="5375" y="20258"/>
                </a:lnTo>
                <a:lnTo>
                  <a:pt x="5391" y="20215"/>
                </a:lnTo>
                <a:lnTo>
                  <a:pt x="5403" y="20141"/>
                </a:lnTo>
                <a:lnTo>
                  <a:pt x="5417" y="20109"/>
                </a:lnTo>
                <a:lnTo>
                  <a:pt x="5432" y="20081"/>
                </a:lnTo>
                <a:lnTo>
                  <a:pt x="5444" y="20054"/>
                </a:lnTo>
                <a:lnTo>
                  <a:pt x="5436" y="20048"/>
                </a:lnTo>
                <a:lnTo>
                  <a:pt x="5434" y="20040"/>
                </a:lnTo>
                <a:lnTo>
                  <a:pt x="5433" y="20039"/>
                </a:lnTo>
                <a:lnTo>
                  <a:pt x="5428" y="20054"/>
                </a:lnTo>
                <a:lnTo>
                  <a:pt x="5420" y="20054"/>
                </a:lnTo>
                <a:lnTo>
                  <a:pt x="5434" y="19985"/>
                </a:lnTo>
                <a:lnTo>
                  <a:pt x="5464" y="19922"/>
                </a:lnTo>
                <a:lnTo>
                  <a:pt x="5480" y="19875"/>
                </a:lnTo>
                <a:lnTo>
                  <a:pt x="5451" y="19850"/>
                </a:lnTo>
                <a:lnTo>
                  <a:pt x="5459" y="19803"/>
                </a:lnTo>
                <a:lnTo>
                  <a:pt x="5443" y="19781"/>
                </a:lnTo>
                <a:lnTo>
                  <a:pt x="5431" y="19734"/>
                </a:lnTo>
                <a:lnTo>
                  <a:pt x="5429" y="19677"/>
                </a:lnTo>
                <a:lnTo>
                  <a:pt x="5444" y="19622"/>
                </a:lnTo>
                <a:lnTo>
                  <a:pt x="5443" y="19592"/>
                </a:lnTo>
                <a:lnTo>
                  <a:pt x="5467" y="19502"/>
                </a:lnTo>
                <a:lnTo>
                  <a:pt x="5481" y="19384"/>
                </a:lnTo>
                <a:lnTo>
                  <a:pt x="5498" y="19333"/>
                </a:lnTo>
                <a:lnTo>
                  <a:pt x="5536" y="19256"/>
                </a:lnTo>
                <a:lnTo>
                  <a:pt x="5533" y="19218"/>
                </a:lnTo>
                <a:lnTo>
                  <a:pt x="5549" y="19100"/>
                </a:lnTo>
                <a:lnTo>
                  <a:pt x="5552" y="19030"/>
                </a:lnTo>
                <a:lnTo>
                  <a:pt x="5544" y="19052"/>
                </a:lnTo>
                <a:lnTo>
                  <a:pt x="5538" y="19014"/>
                </a:lnTo>
                <a:lnTo>
                  <a:pt x="5529" y="18987"/>
                </a:lnTo>
                <a:lnTo>
                  <a:pt x="5523" y="18952"/>
                </a:lnTo>
                <a:lnTo>
                  <a:pt x="5521" y="18891"/>
                </a:lnTo>
                <a:lnTo>
                  <a:pt x="5523" y="18843"/>
                </a:lnTo>
                <a:lnTo>
                  <a:pt x="5528" y="18810"/>
                </a:lnTo>
                <a:lnTo>
                  <a:pt x="5535" y="18782"/>
                </a:lnTo>
                <a:lnTo>
                  <a:pt x="5544" y="18756"/>
                </a:lnTo>
                <a:lnTo>
                  <a:pt x="5544" y="18734"/>
                </a:lnTo>
                <a:lnTo>
                  <a:pt x="5532" y="18684"/>
                </a:lnTo>
                <a:lnTo>
                  <a:pt x="5530" y="18625"/>
                </a:lnTo>
                <a:lnTo>
                  <a:pt x="5536" y="18516"/>
                </a:lnTo>
                <a:lnTo>
                  <a:pt x="5536" y="18414"/>
                </a:lnTo>
                <a:lnTo>
                  <a:pt x="5542" y="18387"/>
                </a:lnTo>
                <a:lnTo>
                  <a:pt x="5556" y="18328"/>
                </a:lnTo>
                <a:lnTo>
                  <a:pt x="5572" y="18223"/>
                </a:lnTo>
                <a:lnTo>
                  <a:pt x="5603" y="18153"/>
                </a:lnTo>
                <a:lnTo>
                  <a:pt x="5668" y="18047"/>
                </a:lnTo>
                <a:lnTo>
                  <a:pt x="5713" y="18131"/>
                </a:lnTo>
                <a:lnTo>
                  <a:pt x="5737" y="18165"/>
                </a:lnTo>
                <a:lnTo>
                  <a:pt x="5769" y="18186"/>
                </a:lnTo>
                <a:lnTo>
                  <a:pt x="5954" y="18161"/>
                </a:lnTo>
                <a:lnTo>
                  <a:pt x="6406" y="18323"/>
                </a:lnTo>
                <a:lnTo>
                  <a:pt x="6446" y="18378"/>
                </a:lnTo>
                <a:lnTo>
                  <a:pt x="6449" y="18459"/>
                </a:lnTo>
                <a:lnTo>
                  <a:pt x="6482" y="18474"/>
                </a:lnTo>
                <a:lnTo>
                  <a:pt x="6694" y="18699"/>
                </a:lnTo>
                <a:lnTo>
                  <a:pt x="6711" y="18745"/>
                </a:lnTo>
                <a:lnTo>
                  <a:pt x="6730" y="18781"/>
                </a:lnTo>
                <a:lnTo>
                  <a:pt x="6816" y="18872"/>
                </a:lnTo>
                <a:lnTo>
                  <a:pt x="6839" y="18881"/>
                </a:lnTo>
                <a:lnTo>
                  <a:pt x="6853" y="18877"/>
                </a:lnTo>
                <a:lnTo>
                  <a:pt x="6867" y="18910"/>
                </a:lnTo>
                <a:lnTo>
                  <a:pt x="6889" y="18984"/>
                </a:lnTo>
                <a:lnTo>
                  <a:pt x="6933" y="19028"/>
                </a:lnTo>
                <a:lnTo>
                  <a:pt x="6943" y="19052"/>
                </a:lnTo>
                <a:lnTo>
                  <a:pt x="6964" y="19043"/>
                </a:lnTo>
                <a:lnTo>
                  <a:pt x="6995" y="19055"/>
                </a:lnTo>
                <a:lnTo>
                  <a:pt x="7024" y="19081"/>
                </a:lnTo>
                <a:lnTo>
                  <a:pt x="7037" y="19109"/>
                </a:lnTo>
                <a:lnTo>
                  <a:pt x="7046" y="19142"/>
                </a:lnTo>
                <a:lnTo>
                  <a:pt x="7069" y="19150"/>
                </a:lnTo>
                <a:lnTo>
                  <a:pt x="7114" y="19145"/>
                </a:lnTo>
                <a:lnTo>
                  <a:pt x="7121" y="19155"/>
                </a:lnTo>
                <a:lnTo>
                  <a:pt x="7128" y="19169"/>
                </a:lnTo>
                <a:lnTo>
                  <a:pt x="7136" y="19184"/>
                </a:lnTo>
                <a:lnTo>
                  <a:pt x="7148" y="19190"/>
                </a:lnTo>
                <a:lnTo>
                  <a:pt x="7162" y="19192"/>
                </a:lnTo>
                <a:lnTo>
                  <a:pt x="7171" y="19196"/>
                </a:lnTo>
                <a:lnTo>
                  <a:pt x="7179" y="19206"/>
                </a:lnTo>
                <a:lnTo>
                  <a:pt x="7248" y="19373"/>
                </a:lnTo>
                <a:lnTo>
                  <a:pt x="7265" y="19397"/>
                </a:lnTo>
                <a:lnTo>
                  <a:pt x="7279" y="19451"/>
                </a:lnTo>
                <a:lnTo>
                  <a:pt x="7299" y="19554"/>
                </a:lnTo>
                <a:lnTo>
                  <a:pt x="7302" y="19555"/>
                </a:lnTo>
                <a:lnTo>
                  <a:pt x="7317" y="19570"/>
                </a:lnTo>
                <a:lnTo>
                  <a:pt x="7321" y="19582"/>
                </a:lnTo>
                <a:lnTo>
                  <a:pt x="7334" y="19634"/>
                </a:lnTo>
                <a:lnTo>
                  <a:pt x="7347" y="19674"/>
                </a:lnTo>
                <a:lnTo>
                  <a:pt x="7351" y="19698"/>
                </a:lnTo>
                <a:lnTo>
                  <a:pt x="7353" y="19725"/>
                </a:lnTo>
                <a:lnTo>
                  <a:pt x="7367" y="19820"/>
                </a:lnTo>
                <a:lnTo>
                  <a:pt x="7435" y="19963"/>
                </a:lnTo>
                <a:lnTo>
                  <a:pt x="7462" y="20054"/>
                </a:lnTo>
                <a:lnTo>
                  <a:pt x="7465" y="20083"/>
                </a:lnTo>
                <a:lnTo>
                  <a:pt x="7469" y="20178"/>
                </a:lnTo>
                <a:lnTo>
                  <a:pt x="7474" y="20197"/>
                </a:lnTo>
                <a:lnTo>
                  <a:pt x="7495" y="20231"/>
                </a:lnTo>
                <a:lnTo>
                  <a:pt x="7500" y="20247"/>
                </a:lnTo>
                <a:lnTo>
                  <a:pt x="7510" y="20250"/>
                </a:lnTo>
                <a:lnTo>
                  <a:pt x="7562" y="20418"/>
                </a:lnTo>
                <a:lnTo>
                  <a:pt x="7580" y="20444"/>
                </a:lnTo>
                <a:lnTo>
                  <a:pt x="7604" y="20459"/>
                </a:lnTo>
                <a:lnTo>
                  <a:pt x="7623" y="20479"/>
                </a:lnTo>
                <a:lnTo>
                  <a:pt x="7632" y="20519"/>
                </a:lnTo>
                <a:lnTo>
                  <a:pt x="7643" y="20548"/>
                </a:lnTo>
                <a:lnTo>
                  <a:pt x="7729" y="20666"/>
                </a:lnTo>
                <a:lnTo>
                  <a:pt x="7750" y="20680"/>
                </a:lnTo>
                <a:lnTo>
                  <a:pt x="7791" y="20689"/>
                </a:lnTo>
                <a:lnTo>
                  <a:pt x="7864" y="20802"/>
                </a:lnTo>
                <a:lnTo>
                  <a:pt x="7907" y="20852"/>
                </a:lnTo>
                <a:lnTo>
                  <a:pt x="8008" y="20909"/>
                </a:lnTo>
                <a:lnTo>
                  <a:pt x="8057" y="20916"/>
                </a:lnTo>
                <a:lnTo>
                  <a:pt x="8117" y="20805"/>
                </a:lnTo>
                <a:lnTo>
                  <a:pt x="8126" y="20769"/>
                </a:lnTo>
                <a:lnTo>
                  <a:pt x="8139" y="20758"/>
                </a:lnTo>
                <a:lnTo>
                  <a:pt x="8212" y="20664"/>
                </a:lnTo>
                <a:lnTo>
                  <a:pt x="8234" y="20667"/>
                </a:lnTo>
                <a:lnTo>
                  <a:pt x="8309" y="20711"/>
                </a:lnTo>
                <a:lnTo>
                  <a:pt x="8344" y="20707"/>
                </a:lnTo>
                <a:lnTo>
                  <a:pt x="8359" y="20711"/>
                </a:lnTo>
                <a:lnTo>
                  <a:pt x="8369" y="20723"/>
                </a:lnTo>
                <a:lnTo>
                  <a:pt x="8373" y="20733"/>
                </a:lnTo>
                <a:lnTo>
                  <a:pt x="8377" y="20733"/>
                </a:lnTo>
                <a:lnTo>
                  <a:pt x="8390" y="20711"/>
                </a:lnTo>
                <a:lnTo>
                  <a:pt x="8405" y="20664"/>
                </a:lnTo>
                <a:lnTo>
                  <a:pt x="8416" y="20612"/>
                </a:lnTo>
                <a:lnTo>
                  <a:pt x="8429" y="20571"/>
                </a:lnTo>
                <a:lnTo>
                  <a:pt x="8455" y="20554"/>
                </a:lnTo>
                <a:lnTo>
                  <a:pt x="8467" y="20561"/>
                </a:lnTo>
                <a:lnTo>
                  <a:pt x="8491" y="20591"/>
                </a:lnTo>
                <a:lnTo>
                  <a:pt x="8505" y="20598"/>
                </a:lnTo>
                <a:lnTo>
                  <a:pt x="8518" y="20596"/>
                </a:lnTo>
                <a:lnTo>
                  <a:pt x="8551" y="20574"/>
                </a:lnTo>
                <a:lnTo>
                  <a:pt x="8601" y="20577"/>
                </a:lnTo>
                <a:lnTo>
                  <a:pt x="8626" y="20570"/>
                </a:lnTo>
                <a:lnTo>
                  <a:pt x="8647" y="20510"/>
                </a:lnTo>
                <a:lnTo>
                  <a:pt x="8671" y="20518"/>
                </a:lnTo>
                <a:lnTo>
                  <a:pt x="8714" y="20554"/>
                </a:lnTo>
                <a:lnTo>
                  <a:pt x="8731" y="20544"/>
                </a:lnTo>
                <a:lnTo>
                  <a:pt x="8771" y="20495"/>
                </a:lnTo>
                <a:lnTo>
                  <a:pt x="8795" y="20484"/>
                </a:lnTo>
                <a:lnTo>
                  <a:pt x="8818" y="20491"/>
                </a:lnTo>
                <a:lnTo>
                  <a:pt x="8866" y="20522"/>
                </a:lnTo>
                <a:lnTo>
                  <a:pt x="8892" y="20528"/>
                </a:lnTo>
                <a:lnTo>
                  <a:pt x="8892" y="20554"/>
                </a:lnTo>
                <a:lnTo>
                  <a:pt x="8877" y="20574"/>
                </a:lnTo>
                <a:lnTo>
                  <a:pt x="8902" y="20585"/>
                </a:lnTo>
                <a:lnTo>
                  <a:pt x="8926" y="20528"/>
                </a:lnTo>
                <a:lnTo>
                  <a:pt x="8951" y="20449"/>
                </a:lnTo>
                <a:lnTo>
                  <a:pt x="8978" y="20393"/>
                </a:lnTo>
                <a:lnTo>
                  <a:pt x="8994" y="20377"/>
                </a:lnTo>
                <a:lnTo>
                  <a:pt x="9009" y="20369"/>
                </a:lnTo>
                <a:lnTo>
                  <a:pt x="9019" y="20382"/>
                </a:lnTo>
                <a:lnTo>
                  <a:pt x="9023" y="20428"/>
                </a:lnTo>
                <a:lnTo>
                  <a:pt x="9052" y="20533"/>
                </a:lnTo>
                <a:lnTo>
                  <a:pt x="9055" y="20554"/>
                </a:lnTo>
                <a:lnTo>
                  <a:pt x="9061" y="20530"/>
                </a:lnTo>
                <a:lnTo>
                  <a:pt x="9068" y="20441"/>
                </a:lnTo>
                <a:lnTo>
                  <a:pt x="9074" y="20406"/>
                </a:lnTo>
                <a:lnTo>
                  <a:pt x="9108" y="20316"/>
                </a:lnTo>
                <a:lnTo>
                  <a:pt x="9116" y="20301"/>
                </a:lnTo>
                <a:lnTo>
                  <a:pt x="9155" y="20263"/>
                </a:lnTo>
                <a:lnTo>
                  <a:pt x="9166" y="20258"/>
                </a:lnTo>
                <a:lnTo>
                  <a:pt x="9180" y="20244"/>
                </a:lnTo>
                <a:lnTo>
                  <a:pt x="9196" y="20174"/>
                </a:lnTo>
                <a:lnTo>
                  <a:pt x="9209" y="20147"/>
                </a:lnTo>
                <a:lnTo>
                  <a:pt x="9206" y="20133"/>
                </a:lnTo>
                <a:lnTo>
                  <a:pt x="9202" y="20128"/>
                </a:lnTo>
                <a:lnTo>
                  <a:pt x="9194" y="20122"/>
                </a:lnTo>
                <a:lnTo>
                  <a:pt x="9212" y="20108"/>
                </a:lnTo>
                <a:lnTo>
                  <a:pt x="9224" y="20079"/>
                </a:lnTo>
                <a:lnTo>
                  <a:pt x="9244" y="19997"/>
                </a:lnTo>
                <a:lnTo>
                  <a:pt x="9261" y="19964"/>
                </a:lnTo>
                <a:lnTo>
                  <a:pt x="9275" y="19972"/>
                </a:lnTo>
                <a:lnTo>
                  <a:pt x="9288" y="19996"/>
                </a:lnTo>
                <a:lnTo>
                  <a:pt x="9305" y="20009"/>
                </a:lnTo>
                <a:lnTo>
                  <a:pt x="9329" y="20045"/>
                </a:lnTo>
                <a:lnTo>
                  <a:pt x="9346" y="20129"/>
                </a:lnTo>
                <a:lnTo>
                  <a:pt x="9351" y="20220"/>
                </a:lnTo>
                <a:lnTo>
                  <a:pt x="9341" y="20281"/>
                </a:lnTo>
                <a:lnTo>
                  <a:pt x="9341" y="20301"/>
                </a:lnTo>
                <a:lnTo>
                  <a:pt x="9360" y="20300"/>
                </a:lnTo>
                <a:lnTo>
                  <a:pt x="9367" y="20277"/>
                </a:lnTo>
                <a:lnTo>
                  <a:pt x="9367" y="20238"/>
                </a:lnTo>
                <a:lnTo>
                  <a:pt x="9371" y="20190"/>
                </a:lnTo>
                <a:lnTo>
                  <a:pt x="9381" y="20149"/>
                </a:lnTo>
                <a:lnTo>
                  <a:pt x="9402" y="20081"/>
                </a:lnTo>
                <a:lnTo>
                  <a:pt x="9405" y="20060"/>
                </a:lnTo>
                <a:lnTo>
                  <a:pt x="9401" y="20069"/>
                </a:lnTo>
                <a:lnTo>
                  <a:pt x="9394" y="20075"/>
                </a:lnTo>
                <a:lnTo>
                  <a:pt x="9406" y="20004"/>
                </a:lnTo>
                <a:lnTo>
                  <a:pt x="9437" y="19978"/>
                </a:lnTo>
                <a:lnTo>
                  <a:pt x="9472" y="19961"/>
                </a:lnTo>
                <a:lnTo>
                  <a:pt x="9495" y="19919"/>
                </a:lnTo>
                <a:lnTo>
                  <a:pt x="9497" y="19829"/>
                </a:lnTo>
                <a:lnTo>
                  <a:pt x="9491" y="19724"/>
                </a:lnTo>
                <a:lnTo>
                  <a:pt x="9494" y="19636"/>
                </a:lnTo>
                <a:lnTo>
                  <a:pt x="9533" y="19584"/>
                </a:lnTo>
                <a:lnTo>
                  <a:pt x="9573" y="19486"/>
                </a:lnTo>
                <a:lnTo>
                  <a:pt x="9597" y="19460"/>
                </a:lnTo>
                <a:lnTo>
                  <a:pt x="9607" y="19439"/>
                </a:lnTo>
                <a:lnTo>
                  <a:pt x="9612" y="19406"/>
                </a:lnTo>
                <a:lnTo>
                  <a:pt x="9621" y="19355"/>
                </a:lnTo>
                <a:lnTo>
                  <a:pt x="9718" y="19061"/>
                </a:lnTo>
                <a:lnTo>
                  <a:pt x="9754" y="18989"/>
                </a:lnTo>
                <a:lnTo>
                  <a:pt x="9875" y="18808"/>
                </a:lnTo>
                <a:lnTo>
                  <a:pt x="9974" y="18596"/>
                </a:lnTo>
                <a:lnTo>
                  <a:pt x="10009" y="18550"/>
                </a:lnTo>
                <a:lnTo>
                  <a:pt x="10015" y="18536"/>
                </a:lnTo>
                <a:lnTo>
                  <a:pt x="10026" y="18474"/>
                </a:lnTo>
                <a:lnTo>
                  <a:pt x="10032" y="18459"/>
                </a:lnTo>
                <a:lnTo>
                  <a:pt x="10067" y="18414"/>
                </a:lnTo>
                <a:lnTo>
                  <a:pt x="10080" y="18401"/>
                </a:lnTo>
                <a:lnTo>
                  <a:pt x="10114" y="18389"/>
                </a:lnTo>
                <a:lnTo>
                  <a:pt x="10189" y="18305"/>
                </a:lnTo>
                <a:lnTo>
                  <a:pt x="10237" y="18279"/>
                </a:lnTo>
                <a:lnTo>
                  <a:pt x="10270" y="18322"/>
                </a:lnTo>
                <a:lnTo>
                  <a:pt x="10276" y="18298"/>
                </a:lnTo>
                <a:lnTo>
                  <a:pt x="10369" y="18414"/>
                </a:lnTo>
                <a:lnTo>
                  <a:pt x="10415" y="18531"/>
                </a:lnTo>
                <a:lnTo>
                  <a:pt x="10431" y="18550"/>
                </a:lnTo>
                <a:lnTo>
                  <a:pt x="10425" y="18603"/>
                </a:lnTo>
                <a:lnTo>
                  <a:pt x="10423" y="18619"/>
                </a:lnTo>
                <a:lnTo>
                  <a:pt x="10438" y="18602"/>
                </a:lnTo>
                <a:lnTo>
                  <a:pt x="10456" y="18594"/>
                </a:lnTo>
                <a:lnTo>
                  <a:pt x="10475" y="18591"/>
                </a:lnTo>
                <a:lnTo>
                  <a:pt x="10493" y="18596"/>
                </a:lnTo>
                <a:lnTo>
                  <a:pt x="10515" y="18615"/>
                </a:lnTo>
                <a:lnTo>
                  <a:pt x="10551" y="18675"/>
                </a:lnTo>
                <a:lnTo>
                  <a:pt x="10582" y="18701"/>
                </a:lnTo>
                <a:lnTo>
                  <a:pt x="10868" y="19109"/>
                </a:lnTo>
                <a:lnTo>
                  <a:pt x="10883" y="19121"/>
                </a:lnTo>
                <a:lnTo>
                  <a:pt x="10896" y="19135"/>
                </a:lnTo>
                <a:lnTo>
                  <a:pt x="10914" y="19199"/>
                </a:lnTo>
                <a:lnTo>
                  <a:pt x="10925" y="19213"/>
                </a:lnTo>
                <a:lnTo>
                  <a:pt x="10928" y="19203"/>
                </a:lnTo>
                <a:lnTo>
                  <a:pt x="10957" y="19145"/>
                </a:lnTo>
                <a:lnTo>
                  <a:pt x="10981" y="19126"/>
                </a:lnTo>
                <a:lnTo>
                  <a:pt x="10991" y="19111"/>
                </a:lnTo>
                <a:lnTo>
                  <a:pt x="10996" y="19086"/>
                </a:lnTo>
                <a:lnTo>
                  <a:pt x="11001" y="19072"/>
                </a:lnTo>
                <a:lnTo>
                  <a:pt x="11028" y="19037"/>
                </a:lnTo>
                <a:lnTo>
                  <a:pt x="11038" y="19030"/>
                </a:lnTo>
                <a:lnTo>
                  <a:pt x="11087" y="19044"/>
                </a:lnTo>
                <a:lnTo>
                  <a:pt x="11134" y="19075"/>
                </a:lnTo>
                <a:lnTo>
                  <a:pt x="11095" y="19036"/>
                </a:lnTo>
                <a:lnTo>
                  <a:pt x="11086" y="19028"/>
                </a:lnTo>
                <a:lnTo>
                  <a:pt x="11075" y="19023"/>
                </a:lnTo>
                <a:lnTo>
                  <a:pt x="11078" y="18993"/>
                </a:lnTo>
                <a:lnTo>
                  <a:pt x="11088" y="18971"/>
                </a:lnTo>
                <a:lnTo>
                  <a:pt x="11103" y="18962"/>
                </a:lnTo>
                <a:lnTo>
                  <a:pt x="11114" y="18975"/>
                </a:lnTo>
                <a:lnTo>
                  <a:pt x="11150" y="19052"/>
                </a:lnTo>
                <a:lnTo>
                  <a:pt x="11164" y="19059"/>
                </a:lnTo>
                <a:lnTo>
                  <a:pt x="11200" y="19052"/>
                </a:lnTo>
                <a:lnTo>
                  <a:pt x="11211" y="19046"/>
                </a:lnTo>
                <a:lnTo>
                  <a:pt x="11228" y="19016"/>
                </a:lnTo>
                <a:lnTo>
                  <a:pt x="11239" y="19009"/>
                </a:lnTo>
                <a:lnTo>
                  <a:pt x="11247" y="18994"/>
                </a:lnTo>
                <a:lnTo>
                  <a:pt x="11249" y="18957"/>
                </a:lnTo>
                <a:lnTo>
                  <a:pt x="11249" y="18915"/>
                </a:lnTo>
                <a:lnTo>
                  <a:pt x="11254" y="18881"/>
                </a:lnTo>
                <a:lnTo>
                  <a:pt x="11261" y="18855"/>
                </a:lnTo>
                <a:lnTo>
                  <a:pt x="11271" y="18796"/>
                </a:lnTo>
                <a:lnTo>
                  <a:pt x="11277" y="18768"/>
                </a:lnTo>
                <a:lnTo>
                  <a:pt x="11320" y="18664"/>
                </a:lnTo>
                <a:lnTo>
                  <a:pt x="11302" y="18675"/>
                </a:lnTo>
                <a:lnTo>
                  <a:pt x="11287" y="18698"/>
                </a:lnTo>
                <a:lnTo>
                  <a:pt x="11237" y="18836"/>
                </a:lnTo>
                <a:lnTo>
                  <a:pt x="11222" y="18862"/>
                </a:lnTo>
                <a:lnTo>
                  <a:pt x="11220" y="18825"/>
                </a:lnTo>
                <a:lnTo>
                  <a:pt x="11238" y="18749"/>
                </a:lnTo>
                <a:lnTo>
                  <a:pt x="11269" y="18692"/>
                </a:lnTo>
                <a:lnTo>
                  <a:pt x="11335" y="18619"/>
                </a:lnTo>
                <a:lnTo>
                  <a:pt x="11320" y="18605"/>
                </a:lnTo>
                <a:lnTo>
                  <a:pt x="11309" y="18615"/>
                </a:lnTo>
                <a:lnTo>
                  <a:pt x="11298" y="18633"/>
                </a:lnTo>
                <a:lnTo>
                  <a:pt x="11285" y="18643"/>
                </a:lnTo>
                <a:lnTo>
                  <a:pt x="11277" y="18626"/>
                </a:lnTo>
                <a:lnTo>
                  <a:pt x="11273" y="18594"/>
                </a:lnTo>
                <a:lnTo>
                  <a:pt x="11266" y="18574"/>
                </a:lnTo>
                <a:lnTo>
                  <a:pt x="11250" y="18596"/>
                </a:lnTo>
                <a:lnTo>
                  <a:pt x="11256" y="18617"/>
                </a:lnTo>
                <a:lnTo>
                  <a:pt x="11258" y="18640"/>
                </a:lnTo>
                <a:lnTo>
                  <a:pt x="11256" y="18664"/>
                </a:lnTo>
                <a:lnTo>
                  <a:pt x="11250" y="18687"/>
                </a:lnTo>
                <a:lnTo>
                  <a:pt x="11248" y="18670"/>
                </a:lnTo>
                <a:lnTo>
                  <a:pt x="11245" y="18657"/>
                </a:lnTo>
                <a:lnTo>
                  <a:pt x="11241" y="18648"/>
                </a:lnTo>
                <a:lnTo>
                  <a:pt x="11235" y="18643"/>
                </a:lnTo>
                <a:lnTo>
                  <a:pt x="11231" y="18697"/>
                </a:lnTo>
                <a:lnTo>
                  <a:pt x="11206" y="18679"/>
                </a:lnTo>
                <a:lnTo>
                  <a:pt x="11189" y="18734"/>
                </a:lnTo>
                <a:lnTo>
                  <a:pt x="11182" y="18683"/>
                </a:lnTo>
                <a:lnTo>
                  <a:pt x="11192" y="18643"/>
                </a:lnTo>
                <a:lnTo>
                  <a:pt x="11208" y="18602"/>
                </a:lnTo>
                <a:lnTo>
                  <a:pt x="11220" y="18550"/>
                </a:lnTo>
                <a:lnTo>
                  <a:pt x="11229" y="18566"/>
                </a:lnTo>
                <a:lnTo>
                  <a:pt x="11233" y="18579"/>
                </a:lnTo>
                <a:lnTo>
                  <a:pt x="11232" y="18596"/>
                </a:lnTo>
                <a:lnTo>
                  <a:pt x="11227" y="18619"/>
                </a:lnTo>
                <a:lnTo>
                  <a:pt x="11240" y="18598"/>
                </a:lnTo>
                <a:lnTo>
                  <a:pt x="11253" y="18535"/>
                </a:lnTo>
                <a:lnTo>
                  <a:pt x="11266" y="18505"/>
                </a:lnTo>
                <a:lnTo>
                  <a:pt x="11307" y="18469"/>
                </a:lnTo>
                <a:lnTo>
                  <a:pt x="11401" y="18459"/>
                </a:lnTo>
                <a:lnTo>
                  <a:pt x="11444" y="18434"/>
                </a:lnTo>
                <a:lnTo>
                  <a:pt x="11461" y="18401"/>
                </a:lnTo>
                <a:lnTo>
                  <a:pt x="11498" y="18299"/>
                </a:lnTo>
                <a:lnTo>
                  <a:pt x="11510" y="18277"/>
                </a:lnTo>
                <a:lnTo>
                  <a:pt x="11528" y="18265"/>
                </a:lnTo>
                <a:lnTo>
                  <a:pt x="11543" y="18235"/>
                </a:lnTo>
                <a:lnTo>
                  <a:pt x="11608" y="18047"/>
                </a:lnTo>
                <a:lnTo>
                  <a:pt x="11646" y="17965"/>
                </a:lnTo>
                <a:lnTo>
                  <a:pt x="11686" y="17930"/>
                </a:lnTo>
                <a:lnTo>
                  <a:pt x="11729" y="17956"/>
                </a:lnTo>
                <a:lnTo>
                  <a:pt x="11771" y="18028"/>
                </a:lnTo>
                <a:lnTo>
                  <a:pt x="11810" y="18120"/>
                </a:lnTo>
                <a:lnTo>
                  <a:pt x="11877" y="18345"/>
                </a:lnTo>
                <a:lnTo>
                  <a:pt x="11888" y="18403"/>
                </a:lnTo>
                <a:lnTo>
                  <a:pt x="11892" y="18454"/>
                </a:lnTo>
                <a:lnTo>
                  <a:pt x="11891" y="18664"/>
                </a:lnTo>
                <a:lnTo>
                  <a:pt x="11892" y="18687"/>
                </a:lnTo>
                <a:lnTo>
                  <a:pt x="11896" y="18723"/>
                </a:lnTo>
                <a:lnTo>
                  <a:pt x="11902" y="18751"/>
                </a:lnTo>
                <a:lnTo>
                  <a:pt x="11907" y="18783"/>
                </a:lnTo>
                <a:lnTo>
                  <a:pt x="11907" y="18825"/>
                </a:lnTo>
                <a:lnTo>
                  <a:pt x="11902" y="18876"/>
                </a:lnTo>
                <a:lnTo>
                  <a:pt x="11890" y="18945"/>
                </a:lnTo>
                <a:lnTo>
                  <a:pt x="11877" y="19004"/>
                </a:lnTo>
                <a:lnTo>
                  <a:pt x="11865" y="19030"/>
                </a:lnTo>
                <a:lnTo>
                  <a:pt x="11847" y="19039"/>
                </a:lnTo>
                <a:lnTo>
                  <a:pt x="11726" y="19223"/>
                </a:lnTo>
                <a:lnTo>
                  <a:pt x="11714" y="19225"/>
                </a:lnTo>
                <a:lnTo>
                  <a:pt x="11706" y="19260"/>
                </a:lnTo>
                <a:lnTo>
                  <a:pt x="11652" y="19418"/>
                </a:lnTo>
                <a:lnTo>
                  <a:pt x="11643" y="19431"/>
                </a:lnTo>
                <a:lnTo>
                  <a:pt x="11598" y="19468"/>
                </a:lnTo>
                <a:lnTo>
                  <a:pt x="11591" y="19484"/>
                </a:lnTo>
                <a:lnTo>
                  <a:pt x="11585" y="19501"/>
                </a:lnTo>
                <a:lnTo>
                  <a:pt x="11572" y="19523"/>
                </a:lnTo>
                <a:lnTo>
                  <a:pt x="11565" y="19592"/>
                </a:lnTo>
                <a:lnTo>
                  <a:pt x="11560" y="19622"/>
                </a:lnTo>
                <a:lnTo>
                  <a:pt x="11550" y="19642"/>
                </a:lnTo>
                <a:lnTo>
                  <a:pt x="11530" y="19667"/>
                </a:lnTo>
                <a:lnTo>
                  <a:pt x="11521" y="19690"/>
                </a:lnTo>
                <a:lnTo>
                  <a:pt x="11507" y="19770"/>
                </a:lnTo>
                <a:lnTo>
                  <a:pt x="11502" y="19783"/>
                </a:lnTo>
                <a:lnTo>
                  <a:pt x="11489" y="19785"/>
                </a:lnTo>
                <a:lnTo>
                  <a:pt x="11476" y="19794"/>
                </a:lnTo>
                <a:lnTo>
                  <a:pt x="11465" y="19811"/>
                </a:lnTo>
                <a:lnTo>
                  <a:pt x="11456" y="19838"/>
                </a:lnTo>
                <a:lnTo>
                  <a:pt x="11425" y="19946"/>
                </a:lnTo>
                <a:lnTo>
                  <a:pt x="11423" y="20000"/>
                </a:lnTo>
                <a:lnTo>
                  <a:pt x="11436" y="20075"/>
                </a:lnTo>
                <a:lnTo>
                  <a:pt x="11450" y="20114"/>
                </a:lnTo>
                <a:lnTo>
                  <a:pt x="11468" y="20155"/>
                </a:lnTo>
                <a:lnTo>
                  <a:pt x="11484" y="20198"/>
                </a:lnTo>
                <a:lnTo>
                  <a:pt x="11497" y="20300"/>
                </a:lnTo>
                <a:lnTo>
                  <a:pt x="11510" y="20356"/>
                </a:lnTo>
                <a:lnTo>
                  <a:pt x="11526" y="20404"/>
                </a:lnTo>
                <a:lnTo>
                  <a:pt x="11605" y="20716"/>
                </a:lnTo>
                <a:lnTo>
                  <a:pt x="11636" y="20945"/>
                </a:lnTo>
                <a:lnTo>
                  <a:pt x="11637" y="21003"/>
                </a:lnTo>
                <a:lnTo>
                  <a:pt x="11625" y="21028"/>
                </a:lnTo>
                <a:lnTo>
                  <a:pt x="11576" y="21232"/>
                </a:lnTo>
                <a:lnTo>
                  <a:pt x="11563" y="21278"/>
                </a:lnTo>
                <a:lnTo>
                  <a:pt x="11573" y="21286"/>
                </a:lnTo>
                <a:lnTo>
                  <a:pt x="11596" y="21275"/>
                </a:lnTo>
                <a:lnTo>
                  <a:pt x="11618" y="21255"/>
                </a:lnTo>
                <a:lnTo>
                  <a:pt x="11641" y="21247"/>
                </a:lnTo>
                <a:lnTo>
                  <a:pt x="11655" y="21285"/>
                </a:lnTo>
                <a:lnTo>
                  <a:pt x="11655" y="21328"/>
                </a:lnTo>
                <a:lnTo>
                  <a:pt x="11652" y="21371"/>
                </a:lnTo>
                <a:lnTo>
                  <a:pt x="11654" y="21410"/>
                </a:lnTo>
                <a:lnTo>
                  <a:pt x="11667" y="21437"/>
                </a:lnTo>
                <a:lnTo>
                  <a:pt x="11685" y="21447"/>
                </a:lnTo>
                <a:lnTo>
                  <a:pt x="11720" y="21450"/>
                </a:lnTo>
                <a:lnTo>
                  <a:pt x="11753" y="21487"/>
                </a:lnTo>
                <a:lnTo>
                  <a:pt x="11819" y="21600"/>
                </a:lnTo>
                <a:lnTo>
                  <a:pt x="11841" y="21590"/>
                </a:lnTo>
                <a:lnTo>
                  <a:pt x="11853" y="21493"/>
                </a:lnTo>
                <a:lnTo>
                  <a:pt x="11860" y="21261"/>
                </a:lnTo>
                <a:lnTo>
                  <a:pt x="11885" y="21165"/>
                </a:lnTo>
                <a:lnTo>
                  <a:pt x="11921" y="21133"/>
                </a:lnTo>
                <a:lnTo>
                  <a:pt x="11948" y="21152"/>
                </a:lnTo>
                <a:lnTo>
                  <a:pt x="11966" y="21142"/>
                </a:lnTo>
                <a:lnTo>
                  <a:pt x="11976" y="21026"/>
                </a:lnTo>
                <a:lnTo>
                  <a:pt x="11976" y="21025"/>
                </a:lnTo>
                <a:lnTo>
                  <a:pt x="11976" y="21025"/>
                </a:lnTo>
                <a:lnTo>
                  <a:pt x="11998" y="21003"/>
                </a:lnTo>
                <a:lnTo>
                  <a:pt x="12043" y="21045"/>
                </a:lnTo>
                <a:lnTo>
                  <a:pt x="12067" y="21026"/>
                </a:lnTo>
                <a:lnTo>
                  <a:pt x="12064" y="20932"/>
                </a:lnTo>
                <a:lnTo>
                  <a:pt x="12068" y="20454"/>
                </a:lnTo>
                <a:lnTo>
                  <a:pt x="12070" y="20405"/>
                </a:lnTo>
                <a:lnTo>
                  <a:pt x="12076" y="20380"/>
                </a:lnTo>
                <a:lnTo>
                  <a:pt x="12085" y="20358"/>
                </a:lnTo>
                <a:lnTo>
                  <a:pt x="12087" y="20329"/>
                </a:lnTo>
                <a:lnTo>
                  <a:pt x="12071" y="20284"/>
                </a:lnTo>
                <a:lnTo>
                  <a:pt x="12084" y="20253"/>
                </a:lnTo>
                <a:lnTo>
                  <a:pt x="12098" y="20293"/>
                </a:lnTo>
                <a:lnTo>
                  <a:pt x="12112" y="20317"/>
                </a:lnTo>
                <a:lnTo>
                  <a:pt x="12127" y="20329"/>
                </a:lnTo>
                <a:lnTo>
                  <a:pt x="12159" y="20340"/>
                </a:lnTo>
                <a:lnTo>
                  <a:pt x="12165" y="20345"/>
                </a:lnTo>
                <a:lnTo>
                  <a:pt x="12171" y="20345"/>
                </a:lnTo>
                <a:lnTo>
                  <a:pt x="12181" y="20334"/>
                </a:lnTo>
                <a:lnTo>
                  <a:pt x="12186" y="20315"/>
                </a:lnTo>
                <a:lnTo>
                  <a:pt x="12188" y="20291"/>
                </a:lnTo>
                <a:lnTo>
                  <a:pt x="12192" y="20270"/>
                </a:lnTo>
                <a:lnTo>
                  <a:pt x="12205" y="20260"/>
                </a:lnTo>
                <a:lnTo>
                  <a:pt x="12225" y="20252"/>
                </a:lnTo>
                <a:lnTo>
                  <a:pt x="12311" y="20284"/>
                </a:lnTo>
                <a:lnTo>
                  <a:pt x="12332" y="20285"/>
                </a:lnTo>
                <a:lnTo>
                  <a:pt x="12412" y="20249"/>
                </a:lnTo>
                <a:lnTo>
                  <a:pt x="12419" y="20220"/>
                </a:lnTo>
                <a:lnTo>
                  <a:pt x="12418" y="20147"/>
                </a:lnTo>
                <a:lnTo>
                  <a:pt x="12414" y="20100"/>
                </a:lnTo>
                <a:lnTo>
                  <a:pt x="12406" y="20045"/>
                </a:lnTo>
                <a:lnTo>
                  <a:pt x="12395" y="19993"/>
                </a:lnTo>
                <a:lnTo>
                  <a:pt x="12382" y="19957"/>
                </a:lnTo>
                <a:lnTo>
                  <a:pt x="12363" y="19940"/>
                </a:lnTo>
                <a:lnTo>
                  <a:pt x="12326" y="19931"/>
                </a:lnTo>
                <a:lnTo>
                  <a:pt x="12315" y="19904"/>
                </a:lnTo>
                <a:lnTo>
                  <a:pt x="12320" y="19904"/>
                </a:lnTo>
                <a:lnTo>
                  <a:pt x="12326" y="19873"/>
                </a:lnTo>
                <a:lnTo>
                  <a:pt x="12333" y="19824"/>
                </a:lnTo>
                <a:lnTo>
                  <a:pt x="12334" y="19794"/>
                </a:lnTo>
                <a:lnTo>
                  <a:pt x="12332" y="19769"/>
                </a:lnTo>
                <a:lnTo>
                  <a:pt x="12329" y="19747"/>
                </a:lnTo>
                <a:lnTo>
                  <a:pt x="12324" y="19724"/>
                </a:lnTo>
                <a:lnTo>
                  <a:pt x="12318" y="19715"/>
                </a:lnTo>
                <a:lnTo>
                  <a:pt x="12301" y="19696"/>
                </a:lnTo>
                <a:lnTo>
                  <a:pt x="12293" y="19680"/>
                </a:lnTo>
                <a:lnTo>
                  <a:pt x="12286" y="19654"/>
                </a:lnTo>
                <a:lnTo>
                  <a:pt x="12265" y="19474"/>
                </a:lnTo>
                <a:lnTo>
                  <a:pt x="12262" y="19419"/>
                </a:lnTo>
                <a:lnTo>
                  <a:pt x="12267" y="19369"/>
                </a:lnTo>
                <a:lnTo>
                  <a:pt x="12301" y="19242"/>
                </a:lnTo>
                <a:lnTo>
                  <a:pt x="12306" y="19098"/>
                </a:lnTo>
                <a:lnTo>
                  <a:pt x="12305" y="18949"/>
                </a:lnTo>
                <a:lnTo>
                  <a:pt x="12320" y="18809"/>
                </a:lnTo>
                <a:lnTo>
                  <a:pt x="12334" y="18732"/>
                </a:lnTo>
                <a:lnTo>
                  <a:pt x="12338" y="18665"/>
                </a:lnTo>
                <a:lnTo>
                  <a:pt x="12339" y="18601"/>
                </a:lnTo>
                <a:lnTo>
                  <a:pt x="12343" y="18527"/>
                </a:lnTo>
                <a:lnTo>
                  <a:pt x="12358" y="18462"/>
                </a:lnTo>
                <a:lnTo>
                  <a:pt x="12376" y="18403"/>
                </a:lnTo>
                <a:lnTo>
                  <a:pt x="12389" y="18339"/>
                </a:lnTo>
                <a:lnTo>
                  <a:pt x="12385" y="18257"/>
                </a:lnTo>
                <a:lnTo>
                  <a:pt x="12395" y="18256"/>
                </a:lnTo>
                <a:lnTo>
                  <a:pt x="12406" y="18259"/>
                </a:lnTo>
                <a:lnTo>
                  <a:pt x="12615" y="18431"/>
                </a:lnTo>
                <a:lnTo>
                  <a:pt x="12686" y="18442"/>
                </a:lnTo>
                <a:lnTo>
                  <a:pt x="12708" y="18454"/>
                </a:lnTo>
                <a:lnTo>
                  <a:pt x="12730" y="18475"/>
                </a:lnTo>
                <a:lnTo>
                  <a:pt x="12751" y="18504"/>
                </a:lnTo>
                <a:lnTo>
                  <a:pt x="12769" y="18543"/>
                </a:lnTo>
                <a:lnTo>
                  <a:pt x="12803" y="18619"/>
                </a:lnTo>
                <a:lnTo>
                  <a:pt x="12812" y="18661"/>
                </a:lnTo>
                <a:lnTo>
                  <a:pt x="12813" y="18732"/>
                </a:lnTo>
                <a:lnTo>
                  <a:pt x="12803" y="18838"/>
                </a:lnTo>
                <a:lnTo>
                  <a:pt x="12807" y="18876"/>
                </a:lnTo>
                <a:lnTo>
                  <a:pt x="12829" y="18922"/>
                </a:lnTo>
                <a:lnTo>
                  <a:pt x="12851" y="18950"/>
                </a:lnTo>
                <a:lnTo>
                  <a:pt x="12861" y="18943"/>
                </a:lnTo>
                <a:lnTo>
                  <a:pt x="12870" y="18912"/>
                </a:lnTo>
                <a:lnTo>
                  <a:pt x="12888" y="18870"/>
                </a:lnTo>
                <a:lnTo>
                  <a:pt x="12909" y="18847"/>
                </a:lnTo>
                <a:lnTo>
                  <a:pt x="12928" y="18851"/>
                </a:lnTo>
                <a:lnTo>
                  <a:pt x="12946" y="18864"/>
                </a:lnTo>
                <a:lnTo>
                  <a:pt x="12967" y="18871"/>
                </a:lnTo>
                <a:lnTo>
                  <a:pt x="13039" y="18827"/>
                </a:lnTo>
                <a:lnTo>
                  <a:pt x="13064" y="18822"/>
                </a:lnTo>
                <a:lnTo>
                  <a:pt x="13247" y="18902"/>
                </a:lnTo>
                <a:lnTo>
                  <a:pt x="13294" y="18903"/>
                </a:lnTo>
                <a:lnTo>
                  <a:pt x="13461" y="18649"/>
                </a:lnTo>
                <a:lnTo>
                  <a:pt x="13529" y="18577"/>
                </a:lnTo>
                <a:lnTo>
                  <a:pt x="13716" y="18482"/>
                </a:lnTo>
                <a:lnTo>
                  <a:pt x="13897" y="18285"/>
                </a:lnTo>
                <a:lnTo>
                  <a:pt x="13928" y="18265"/>
                </a:lnTo>
                <a:lnTo>
                  <a:pt x="14058" y="18068"/>
                </a:lnTo>
                <a:lnTo>
                  <a:pt x="14134" y="17998"/>
                </a:lnTo>
                <a:lnTo>
                  <a:pt x="14173" y="17989"/>
                </a:lnTo>
                <a:lnTo>
                  <a:pt x="14247" y="18011"/>
                </a:lnTo>
                <a:lnTo>
                  <a:pt x="14461" y="18164"/>
                </a:lnTo>
                <a:lnTo>
                  <a:pt x="14517" y="18238"/>
                </a:lnTo>
                <a:lnTo>
                  <a:pt x="14669" y="18619"/>
                </a:lnTo>
                <a:lnTo>
                  <a:pt x="14738" y="18704"/>
                </a:lnTo>
                <a:lnTo>
                  <a:pt x="14817" y="18728"/>
                </a:lnTo>
                <a:lnTo>
                  <a:pt x="15000" y="18708"/>
                </a:lnTo>
                <a:lnTo>
                  <a:pt x="15025" y="18690"/>
                </a:lnTo>
                <a:lnTo>
                  <a:pt x="15084" y="18681"/>
                </a:lnTo>
                <a:lnTo>
                  <a:pt x="15258" y="18819"/>
                </a:lnTo>
                <a:lnTo>
                  <a:pt x="15318" y="18813"/>
                </a:lnTo>
                <a:lnTo>
                  <a:pt x="15911" y="18544"/>
                </a:lnTo>
                <a:lnTo>
                  <a:pt x="16153" y="18327"/>
                </a:lnTo>
                <a:lnTo>
                  <a:pt x="16265" y="18168"/>
                </a:lnTo>
                <a:lnTo>
                  <a:pt x="16306" y="18135"/>
                </a:lnTo>
                <a:lnTo>
                  <a:pt x="16349" y="18115"/>
                </a:lnTo>
                <a:lnTo>
                  <a:pt x="16391" y="18069"/>
                </a:lnTo>
                <a:lnTo>
                  <a:pt x="16620" y="17702"/>
                </a:lnTo>
                <a:lnTo>
                  <a:pt x="16643" y="17669"/>
                </a:lnTo>
                <a:lnTo>
                  <a:pt x="16667" y="17648"/>
                </a:lnTo>
                <a:lnTo>
                  <a:pt x="16692" y="17635"/>
                </a:lnTo>
                <a:lnTo>
                  <a:pt x="16718" y="17632"/>
                </a:lnTo>
                <a:lnTo>
                  <a:pt x="16769" y="17596"/>
                </a:lnTo>
                <a:lnTo>
                  <a:pt x="16920" y="17397"/>
                </a:lnTo>
                <a:lnTo>
                  <a:pt x="16976" y="17346"/>
                </a:lnTo>
                <a:lnTo>
                  <a:pt x="17188" y="17272"/>
                </a:lnTo>
                <a:lnTo>
                  <a:pt x="17457" y="17400"/>
                </a:lnTo>
                <a:lnTo>
                  <a:pt x="17507" y="17450"/>
                </a:lnTo>
                <a:lnTo>
                  <a:pt x="17532" y="17465"/>
                </a:lnTo>
                <a:lnTo>
                  <a:pt x="17846" y="17430"/>
                </a:lnTo>
                <a:lnTo>
                  <a:pt x="18443" y="17094"/>
                </a:lnTo>
                <a:lnTo>
                  <a:pt x="18493" y="17024"/>
                </a:lnTo>
                <a:lnTo>
                  <a:pt x="18577" y="16834"/>
                </a:lnTo>
                <a:lnTo>
                  <a:pt x="18634" y="16656"/>
                </a:lnTo>
                <a:lnTo>
                  <a:pt x="18651" y="16633"/>
                </a:lnTo>
                <a:lnTo>
                  <a:pt x="18671" y="16593"/>
                </a:lnTo>
                <a:lnTo>
                  <a:pt x="18684" y="16629"/>
                </a:lnTo>
                <a:lnTo>
                  <a:pt x="18686" y="16669"/>
                </a:lnTo>
                <a:lnTo>
                  <a:pt x="18683" y="16702"/>
                </a:lnTo>
                <a:lnTo>
                  <a:pt x="18685" y="16717"/>
                </a:lnTo>
                <a:lnTo>
                  <a:pt x="18700" y="16723"/>
                </a:lnTo>
                <a:lnTo>
                  <a:pt x="18734" y="16762"/>
                </a:lnTo>
                <a:lnTo>
                  <a:pt x="18741" y="16755"/>
                </a:lnTo>
                <a:lnTo>
                  <a:pt x="18748" y="16737"/>
                </a:lnTo>
                <a:lnTo>
                  <a:pt x="18756" y="16722"/>
                </a:lnTo>
                <a:lnTo>
                  <a:pt x="18762" y="16727"/>
                </a:lnTo>
                <a:lnTo>
                  <a:pt x="18767" y="16745"/>
                </a:lnTo>
                <a:lnTo>
                  <a:pt x="18773" y="16778"/>
                </a:lnTo>
                <a:lnTo>
                  <a:pt x="18778" y="16796"/>
                </a:lnTo>
                <a:lnTo>
                  <a:pt x="18816" y="16869"/>
                </a:lnTo>
                <a:lnTo>
                  <a:pt x="18824" y="16879"/>
                </a:lnTo>
                <a:lnTo>
                  <a:pt x="18831" y="16922"/>
                </a:lnTo>
                <a:lnTo>
                  <a:pt x="18811" y="17109"/>
                </a:lnTo>
                <a:lnTo>
                  <a:pt x="18824" y="17151"/>
                </a:lnTo>
                <a:lnTo>
                  <a:pt x="18833" y="17172"/>
                </a:lnTo>
                <a:lnTo>
                  <a:pt x="18835" y="17219"/>
                </a:lnTo>
                <a:lnTo>
                  <a:pt x="18836" y="17315"/>
                </a:lnTo>
                <a:lnTo>
                  <a:pt x="18886" y="17301"/>
                </a:lnTo>
                <a:lnTo>
                  <a:pt x="18951" y="17250"/>
                </a:lnTo>
                <a:lnTo>
                  <a:pt x="19048" y="17211"/>
                </a:lnTo>
                <a:lnTo>
                  <a:pt x="19066" y="17191"/>
                </a:lnTo>
                <a:lnTo>
                  <a:pt x="19070" y="17173"/>
                </a:lnTo>
                <a:lnTo>
                  <a:pt x="19084" y="17082"/>
                </a:lnTo>
                <a:lnTo>
                  <a:pt x="19225" y="16592"/>
                </a:lnTo>
                <a:lnTo>
                  <a:pt x="19230" y="16566"/>
                </a:lnTo>
                <a:lnTo>
                  <a:pt x="19231" y="16542"/>
                </a:lnTo>
                <a:lnTo>
                  <a:pt x="19233" y="16519"/>
                </a:lnTo>
                <a:lnTo>
                  <a:pt x="19241" y="16491"/>
                </a:lnTo>
                <a:lnTo>
                  <a:pt x="19248" y="16479"/>
                </a:lnTo>
                <a:lnTo>
                  <a:pt x="19304" y="16426"/>
                </a:lnTo>
                <a:lnTo>
                  <a:pt x="19314" y="16423"/>
                </a:lnTo>
                <a:lnTo>
                  <a:pt x="19327" y="16427"/>
                </a:lnTo>
                <a:lnTo>
                  <a:pt x="19337" y="16445"/>
                </a:lnTo>
                <a:lnTo>
                  <a:pt x="19342" y="16503"/>
                </a:lnTo>
                <a:lnTo>
                  <a:pt x="19351" y="16520"/>
                </a:lnTo>
                <a:lnTo>
                  <a:pt x="19445" y="16593"/>
                </a:lnTo>
                <a:lnTo>
                  <a:pt x="19490" y="16609"/>
                </a:lnTo>
                <a:lnTo>
                  <a:pt x="19538" y="16570"/>
                </a:lnTo>
                <a:lnTo>
                  <a:pt x="19567" y="16519"/>
                </a:lnTo>
                <a:lnTo>
                  <a:pt x="19610" y="16474"/>
                </a:lnTo>
                <a:lnTo>
                  <a:pt x="19656" y="16445"/>
                </a:lnTo>
                <a:lnTo>
                  <a:pt x="19691" y="16438"/>
                </a:lnTo>
                <a:lnTo>
                  <a:pt x="19710" y="16451"/>
                </a:lnTo>
                <a:lnTo>
                  <a:pt x="19859" y="16641"/>
                </a:lnTo>
                <a:lnTo>
                  <a:pt x="19866" y="16648"/>
                </a:lnTo>
                <a:lnTo>
                  <a:pt x="19876" y="16651"/>
                </a:lnTo>
                <a:lnTo>
                  <a:pt x="19886" y="16646"/>
                </a:lnTo>
                <a:lnTo>
                  <a:pt x="19896" y="16620"/>
                </a:lnTo>
                <a:lnTo>
                  <a:pt x="19906" y="16610"/>
                </a:lnTo>
                <a:lnTo>
                  <a:pt x="19927" y="16603"/>
                </a:lnTo>
                <a:lnTo>
                  <a:pt x="19941" y="16609"/>
                </a:lnTo>
                <a:lnTo>
                  <a:pt x="19986" y="16692"/>
                </a:lnTo>
                <a:lnTo>
                  <a:pt x="20032" y="16747"/>
                </a:lnTo>
                <a:lnTo>
                  <a:pt x="20084" y="16850"/>
                </a:lnTo>
                <a:lnTo>
                  <a:pt x="20102" y="16867"/>
                </a:lnTo>
                <a:lnTo>
                  <a:pt x="20117" y="16863"/>
                </a:lnTo>
                <a:lnTo>
                  <a:pt x="20145" y="16837"/>
                </a:lnTo>
                <a:lnTo>
                  <a:pt x="20159" y="16832"/>
                </a:lnTo>
                <a:lnTo>
                  <a:pt x="20173" y="16837"/>
                </a:lnTo>
                <a:lnTo>
                  <a:pt x="20183" y="16848"/>
                </a:lnTo>
                <a:lnTo>
                  <a:pt x="20203" y="16886"/>
                </a:lnTo>
                <a:lnTo>
                  <a:pt x="20232" y="16914"/>
                </a:lnTo>
                <a:lnTo>
                  <a:pt x="20259" y="16922"/>
                </a:lnTo>
                <a:lnTo>
                  <a:pt x="20374" y="16903"/>
                </a:lnTo>
                <a:lnTo>
                  <a:pt x="20404" y="16910"/>
                </a:lnTo>
                <a:lnTo>
                  <a:pt x="20431" y="16926"/>
                </a:lnTo>
                <a:lnTo>
                  <a:pt x="20442" y="16944"/>
                </a:lnTo>
                <a:lnTo>
                  <a:pt x="20466" y="17000"/>
                </a:lnTo>
                <a:lnTo>
                  <a:pt x="20474" y="17013"/>
                </a:lnTo>
                <a:lnTo>
                  <a:pt x="20489" y="17004"/>
                </a:lnTo>
                <a:lnTo>
                  <a:pt x="20509" y="16955"/>
                </a:lnTo>
                <a:lnTo>
                  <a:pt x="20570" y="16929"/>
                </a:lnTo>
                <a:lnTo>
                  <a:pt x="20604" y="16835"/>
                </a:lnTo>
                <a:lnTo>
                  <a:pt x="20638" y="16719"/>
                </a:lnTo>
                <a:lnTo>
                  <a:pt x="20679" y="16635"/>
                </a:lnTo>
                <a:lnTo>
                  <a:pt x="20730" y="16616"/>
                </a:lnTo>
                <a:lnTo>
                  <a:pt x="20789" y="16640"/>
                </a:lnTo>
                <a:lnTo>
                  <a:pt x="20898" y="16747"/>
                </a:lnTo>
                <a:lnTo>
                  <a:pt x="20923" y="16786"/>
                </a:lnTo>
                <a:lnTo>
                  <a:pt x="20942" y="16832"/>
                </a:lnTo>
                <a:lnTo>
                  <a:pt x="20955" y="16889"/>
                </a:lnTo>
                <a:lnTo>
                  <a:pt x="20964" y="16967"/>
                </a:lnTo>
                <a:lnTo>
                  <a:pt x="20970" y="17040"/>
                </a:lnTo>
                <a:lnTo>
                  <a:pt x="20971" y="17082"/>
                </a:lnTo>
                <a:lnTo>
                  <a:pt x="20970" y="17115"/>
                </a:lnTo>
                <a:lnTo>
                  <a:pt x="20961" y="17153"/>
                </a:lnTo>
                <a:lnTo>
                  <a:pt x="20950" y="17166"/>
                </a:lnTo>
                <a:lnTo>
                  <a:pt x="20936" y="17171"/>
                </a:lnTo>
                <a:lnTo>
                  <a:pt x="20922" y="17191"/>
                </a:lnTo>
                <a:lnTo>
                  <a:pt x="20903" y="17250"/>
                </a:lnTo>
                <a:lnTo>
                  <a:pt x="20893" y="17318"/>
                </a:lnTo>
                <a:lnTo>
                  <a:pt x="20893" y="17389"/>
                </a:lnTo>
                <a:lnTo>
                  <a:pt x="20901" y="17459"/>
                </a:lnTo>
                <a:lnTo>
                  <a:pt x="20947" y="17702"/>
                </a:lnTo>
                <a:lnTo>
                  <a:pt x="20954" y="17737"/>
                </a:lnTo>
                <a:lnTo>
                  <a:pt x="20964" y="17757"/>
                </a:lnTo>
                <a:lnTo>
                  <a:pt x="21011" y="17785"/>
                </a:lnTo>
                <a:lnTo>
                  <a:pt x="21025" y="17783"/>
                </a:lnTo>
                <a:lnTo>
                  <a:pt x="21036" y="17758"/>
                </a:lnTo>
                <a:lnTo>
                  <a:pt x="21046" y="17702"/>
                </a:lnTo>
                <a:lnTo>
                  <a:pt x="21046" y="17702"/>
                </a:lnTo>
                <a:lnTo>
                  <a:pt x="21064" y="17631"/>
                </a:lnTo>
                <a:lnTo>
                  <a:pt x="21068" y="17578"/>
                </a:lnTo>
                <a:lnTo>
                  <a:pt x="21077" y="17540"/>
                </a:lnTo>
                <a:lnTo>
                  <a:pt x="21173" y="17465"/>
                </a:lnTo>
                <a:lnTo>
                  <a:pt x="21202" y="17427"/>
                </a:lnTo>
                <a:lnTo>
                  <a:pt x="21230" y="17375"/>
                </a:lnTo>
                <a:lnTo>
                  <a:pt x="21258" y="17292"/>
                </a:lnTo>
                <a:lnTo>
                  <a:pt x="21298" y="17201"/>
                </a:lnTo>
                <a:lnTo>
                  <a:pt x="21342" y="17125"/>
                </a:lnTo>
                <a:lnTo>
                  <a:pt x="21378" y="17085"/>
                </a:lnTo>
                <a:lnTo>
                  <a:pt x="21399" y="17082"/>
                </a:lnTo>
                <a:lnTo>
                  <a:pt x="21518" y="17122"/>
                </a:lnTo>
                <a:lnTo>
                  <a:pt x="21540" y="17149"/>
                </a:lnTo>
                <a:lnTo>
                  <a:pt x="21554" y="17208"/>
                </a:lnTo>
                <a:lnTo>
                  <a:pt x="21561" y="17142"/>
                </a:lnTo>
                <a:lnTo>
                  <a:pt x="21554" y="17086"/>
                </a:lnTo>
                <a:lnTo>
                  <a:pt x="21543" y="17029"/>
                </a:lnTo>
                <a:lnTo>
                  <a:pt x="21540" y="16961"/>
                </a:lnTo>
                <a:lnTo>
                  <a:pt x="21548" y="16901"/>
                </a:lnTo>
                <a:lnTo>
                  <a:pt x="21562" y="16872"/>
                </a:lnTo>
                <a:lnTo>
                  <a:pt x="21577" y="16851"/>
                </a:lnTo>
                <a:lnTo>
                  <a:pt x="21591" y="16810"/>
                </a:lnTo>
                <a:lnTo>
                  <a:pt x="21594" y="16701"/>
                </a:lnTo>
                <a:lnTo>
                  <a:pt x="21568" y="16631"/>
                </a:lnTo>
                <a:cubicBezTo>
                  <a:pt x="21568" y="16631"/>
                  <a:pt x="21503" y="16532"/>
                  <a:pt x="21503" y="16532"/>
                </a:cubicBezTo>
                <a:close/>
                <a:moveTo>
                  <a:pt x="394" y="6929"/>
                </a:moveTo>
                <a:lnTo>
                  <a:pt x="394" y="6857"/>
                </a:lnTo>
                <a:lnTo>
                  <a:pt x="386" y="6857"/>
                </a:lnTo>
                <a:lnTo>
                  <a:pt x="370" y="6889"/>
                </a:lnTo>
                <a:lnTo>
                  <a:pt x="349" y="6904"/>
                </a:lnTo>
                <a:lnTo>
                  <a:pt x="338" y="6890"/>
                </a:lnTo>
                <a:lnTo>
                  <a:pt x="348" y="6835"/>
                </a:lnTo>
                <a:lnTo>
                  <a:pt x="343" y="6808"/>
                </a:lnTo>
                <a:lnTo>
                  <a:pt x="343" y="6764"/>
                </a:lnTo>
                <a:lnTo>
                  <a:pt x="345" y="6719"/>
                </a:lnTo>
                <a:lnTo>
                  <a:pt x="348" y="6690"/>
                </a:lnTo>
                <a:lnTo>
                  <a:pt x="348" y="6666"/>
                </a:lnTo>
                <a:lnTo>
                  <a:pt x="332" y="6659"/>
                </a:lnTo>
                <a:lnTo>
                  <a:pt x="324" y="6636"/>
                </a:lnTo>
                <a:lnTo>
                  <a:pt x="318" y="6610"/>
                </a:lnTo>
                <a:lnTo>
                  <a:pt x="310" y="6594"/>
                </a:lnTo>
                <a:lnTo>
                  <a:pt x="296" y="6590"/>
                </a:lnTo>
                <a:lnTo>
                  <a:pt x="282" y="6595"/>
                </a:lnTo>
                <a:lnTo>
                  <a:pt x="185" y="6682"/>
                </a:lnTo>
                <a:lnTo>
                  <a:pt x="108" y="6716"/>
                </a:lnTo>
                <a:lnTo>
                  <a:pt x="63" y="6784"/>
                </a:lnTo>
                <a:lnTo>
                  <a:pt x="26" y="6877"/>
                </a:lnTo>
                <a:lnTo>
                  <a:pt x="0" y="6976"/>
                </a:lnTo>
                <a:lnTo>
                  <a:pt x="0" y="6998"/>
                </a:lnTo>
                <a:lnTo>
                  <a:pt x="46" y="7036"/>
                </a:lnTo>
                <a:lnTo>
                  <a:pt x="52" y="7055"/>
                </a:lnTo>
                <a:lnTo>
                  <a:pt x="65" y="7073"/>
                </a:lnTo>
                <a:lnTo>
                  <a:pt x="92" y="7096"/>
                </a:lnTo>
                <a:lnTo>
                  <a:pt x="116" y="7099"/>
                </a:lnTo>
                <a:lnTo>
                  <a:pt x="218" y="7062"/>
                </a:lnTo>
                <a:lnTo>
                  <a:pt x="268" y="7010"/>
                </a:lnTo>
                <a:lnTo>
                  <a:pt x="343" y="6982"/>
                </a:lnTo>
                <a:lnTo>
                  <a:pt x="369" y="6960"/>
                </a:lnTo>
                <a:cubicBezTo>
                  <a:pt x="369" y="6960"/>
                  <a:pt x="394" y="6929"/>
                  <a:pt x="394" y="6929"/>
                </a:cubicBezTo>
                <a:close/>
                <a:moveTo>
                  <a:pt x="2272" y="5300"/>
                </a:moveTo>
                <a:lnTo>
                  <a:pt x="2314" y="5285"/>
                </a:lnTo>
                <a:lnTo>
                  <a:pt x="2335" y="5247"/>
                </a:lnTo>
                <a:lnTo>
                  <a:pt x="2329" y="5186"/>
                </a:lnTo>
                <a:lnTo>
                  <a:pt x="2301" y="5150"/>
                </a:lnTo>
                <a:lnTo>
                  <a:pt x="2268" y="5137"/>
                </a:lnTo>
                <a:lnTo>
                  <a:pt x="2250" y="5149"/>
                </a:lnTo>
                <a:lnTo>
                  <a:pt x="2221" y="5113"/>
                </a:lnTo>
                <a:lnTo>
                  <a:pt x="2191" y="5113"/>
                </a:lnTo>
                <a:lnTo>
                  <a:pt x="2162" y="5137"/>
                </a:lnTo>
                <a:lnTo>
                  <a:pt x="2134" y="5171"/>
                </a:lnTo>
                <a:lnTo>
                  <a:pt x="2131" y="5133"/>
                </a:lnTo>
                <a:lnTo>
                  <a:pt x="2124" y="5124"/>
                </a:lnTo>
                <a:lnTo>
                  <a:pt x="2116" y="5136"/>
                </a:lnTo>
                <a:lnTo>
                  <a:pt x="2107" y="5160"/>
                </a:lnTo>
                <a:lnTo>
                  <a:pt x="2102" y="5199"/>
                </a:lnTo>
                <a:lnTo>
                  <a:pt x="2109" y="5228"/>
                </a:lnTo>
                <a:lnTo>
                  <a:pt x="2116" y="5254"/>
                </a:lnTo>
                <a:lnTo>
                  <a:pt x="2113" y="5329"/>
                </a:lnTo>
                <a:lnTo>
                  <a:pt x="2131" y="5367"/>
                </a:lnTo>
                <a:lnTo>
                  <a:pt x="2153" y="5390"/>
                </a:lnTo>
                <a:lnTo>
                  <a:pt x="2166" y="5392"/>
                </a:lnTo>
                <a:lnTo>
                  <a:pt x="2191" y="5418"/>
                </a:lnTo>
                <a:lnTo>
                  <a:pt x="2213" y="5396"/>
                </a:lnTo>
                <a:lnTo>
                  <a:pt x="2250" y="5317"/>
                </a:lnTo>
                <a:cubicBezTo>
                  <a:pt x="2250" y="5317"/>
                  <a:pt x="2272" y="5300"/>
                  <a:pt x="2272" y="5300"/>
                </a:cubicBezTo>
                <a:close/>
                <a:moveTo>
                  <a:pt x="2232" y="5732"/>
                </a:moveTo>
                <a:lnTo>
                  <a:pt x="2230" y="5708"/>
                </a:lnTo>
                <a:lnTo>
                  <a:pt x="2193" y="5668"/>
                </a:lnTo>
                <a:lnTo>
                  <a:pt x="2184" y="5699"/>
                </a:lnTo>
                <a:lnTo>
                  <a:pt x="2174" y="5744"/>
                </a:lnTo>
                <a:lnTo>
                  <a:pt x="2162" y="5769"/>
                </a:lnTo>
                <a:lnTo>
                  <a:pt x="2164" y="5808"/>
                </a:lnTo>
                <a:lnTo>
                  <a:pt x="2181" y="5835"/>
                </a:lnTo>
                <a:lnTo>
                  <a:pt x="2201" y="5839"/>
                </a:lnTo>
                <a:lnTo>
                  <a:pt x="2220" y="5849"/>
                </a:lnTo>
                <a:lnTo>
                  <a:pt x="2236" y="5870"/>
                </a:lnTo>
                <a:lnTo>
                  <a:pt x="2249" y="5865"/>
                </a:lnTo>
                <a:lnTo>
                  <a:pt x="2249" y="5836"/>
                </a:lnTo>
                <a:lnTo>
                  <a:pt x="2245" y="5826"/>
                </a:lnTo>
                <a:lnTo>
                  <a:pt x="2236" y="5828"/>
                </a:lnTo>
                <a:lnTo>
                  <a:pt x="2224" y="5804"/>
                </a:lnTo>
                <a:lnTo>
                  <a:pt x="2226" y="5763"/>
                </a:lnTo>
                <a:cubicBezTo>
                  <a:pt x="2226" y="5763"/>
                  <a:pt x="2232" y="5732"/>
                  <a:pt x="2232" y="5732"/>
                </a:cubicBezTo>
                <a:close/>
                <a:moveTo>
                  <a:pt x="472" y="8135"/>
                </a:moveTo>
                <a:lnTo>
                  <a:pt x="473" y="8014"/>
                </a:lnTo>
                <a:lnTo>
                  <a:pt x="467" y="7980"/>
                </a:lnTo>
                <a:lnTo>
                  <a:pt x="448" y="8005"/>
                </a:lnTo>
                <a:lnTo>
                  <a:pt x="443" y="7987"/>
                </a:lnTo>
                <a:lnTo>
                  <a:pt x="438" y="7982"/>
                </a:lnTo>
                <a:lnTo>
                  <a:pt x="432" y="7982"/>
                </a:lnTo>
                <a:lnTo>
                  <a:pt x="425" y="7979"/>
                </a:lnTo>
                <a:lnTo>
                  <a:pt x="385" y="7978"/>
                </a:lnTo>
                <a:lnTo>
                  <a:pt x="364" y="7988"/>
                </a:lnTo>
                <a:lnTo>
                  <a:pt x="355" y="8017"/>
                </a:lnTo>
                <a:lnTo>
                  <a:pt x="362" y="8058"/>
                </a:lnTo>
                <a:lnTo>
                  <a:pt x="377" y="8086"/>
                </a:lnTo>
                <a:lnTo>
                  <a:pt x="410" y="8123"/>
                </a:lnTo>
                <a:lnTo>
                  <a:pt x="447" y="8184"/>
                </a:lnTo>
                <a:lnTo>
                  <a:pt x="465" y="8187"/>
                </a:lnTo>
                <a:cubicBezTo>
                  <a:pt x="465" y="8187"/>
                  <a:pt x="472" y="8135"/>
                  <a:pt x="472" y="8135"/>
                </a:cubicBezTo>
                <a:close/>
                <a:moveTo>
                  <a:pt x="9155" y="20432"/>
                </a:moveTo>
                <a:lnTo>
                  <a:pt x="9166" y="20407"/>
                </a:lnTo>
                <a:lnTo>
                  <a:pt x="9159" y="20416"/>
                </a:lnTo>
                <a:cubicBezTo>
                  <a:pt x="9159" y="20416"/>
                  <a:pt x="9155" y="20432"/>
                  <a:pt x="9155" y="20432"/>
                </a:cubicBezTo>
                <a:close/>
                <a:moveTo>
                  <a:pt x="2774" y="19022"/>
                </a:moveTo>
                <a:lnTo>
                  <a:pt x="2778" y="19028"/>
                </a:lnTo>
                <a:lnTo>
                  <a:pt x="2781" y="19021"/>
                </a:lnTo>
                <a:lnTo>
                  <a:pt x="2777" y="19015"/>
                </a:lnTo>
                <a:cubicBezTo>
                  <a:pt x="2777" y="19015"/>
                  <a:pt x="2774" y="19022"/>
                  <a:pt x="2774" y="19022"/>
                </a:cubicBezTo>
                <a:close/>
                <a:moveTo>
                  <a:pt x="1162" y="12572"/>
                </a:moveTo>
                <a:lnTo>
                  <a:pt x="1161" y="12673"/>
                </a:lnTo>
                <a:lnTo>
                  <a:pt x="1167" y="12693"/>
                </a:lnTo>
                <a:lnTo>
                  <a:pt x="1193" y="12719"/>
                </a:lnTo>
                <a:lnTo>
                  <a:pt x="1196" y="12738"/>
                </a:lnTo>
                <a:lnTo>
                  <a:pt x="1205" y="12757"/>
                </a:lnTo>
                <a:lnTo>
                  <a:pt x="1218" y="12738"/>
                </a:lnTo>
                <a:lnTo>
                  <a:pt x="1223" y="12697"/>
                </a:lnTo>
                <a:lnTo>
                  <a:pt x="1220" y="12672"/>
                </a:lnTo>
                <a:lnTo>
                  <a:pt x="1204" y="12632"/>
                </a:lnTo>
                <a:lnTo>
                  <a:pt x="1203" y="12544"/>
                </a:lnTo>
                <a:lnTo>
                  <a:pt x="1194" y="12503"/>
                </a:lnTo>
                <a:lnTo>
                  <a:pt x="1180" y="12476"/>
                </a:lnTo>
                <a:lnTo>
                  <a:pt x="1171" y="12468"/>
                </a:lnTo>
                <a:lnTo>
                  <a:pt x="1169" y="12470"/>
                </a:lnTo>
                <a:lnTo>
                  <a:pt x="1169" y="12501"/>
                </a:lnTo>
                <a:lnTo>
                  <a:pt x="1166" y="12544"/>
                </a:lnTo>
                <a:cubicBezTo>
                  <a:pt x="1166" y="12544"/>
                  <a:pt x="1162" y="12572"/>
                  <a:pt x="1162" y="12572"/>
                </a:cubicBezTo>
                <a:close/>
                <a:moveTo>
                  <a:pt x="3221" y="5652"/>
                </a:moveTo>
                <a:lnTo>
                  <a:pt x="3236" y="5636"/>
                </a:lnTo>
                <a:lnTo>
                  <a:pt x="3247" y="5505"/>
                </a:lnTo>
                <a:lnTo>
                  <a:pt x="3255" y="5490"/>
                </a:lnTo>
                <a:lnTo>
                  <a:pt x="3253" y="5473"/>
                </a:lnTo>
                <a:lnTo>
                  <a:pt x="3247" y="5461"/>
                </a:lnTo>
                <a:lnTo>
                  <a:pt x="3241" y="5459"/>
                </a:lnTo>
                <a:lnTo>
                  <a:pt x="3221" y="5471"/>
                </a:lnTo>
                <a:lnTo>
                  <a:pt x="3226" y="5530"/>
                </a:lnTo>
                <a:lnTo>
                  <a:pt x="3218" y="5625"/>
                </a:lnTo>
                <a:cubicBezTo>
                  <a:pt x="3218" y="5625"/>
                  <a:pt x="3221" y="5652"/>
                  <a:pt x="3221" y="5652"/>
                </a:cubicBezTo>
                <a:close/>
                <a:moveTo>
                  <a:pt x="4440" y="20513"/>
                </a:moveTo>
                <a:lnTo>
                  <a:pt x="4434" y="20504"/>
                </a:lnTo>
                <a:lnTo>
                  <a:pt x="4435" y="20482"/>
                </a:lnTo>
                <a:lnTo>
                  <a:pt x="4436" y="20455"/>
                </a:lnTo>
                <a:lnTo>
                  <a:pt x="4428" y="20454"/>
                </a:lnTo>
                <a:lnTo>
                  <a:pt x="4418" y="20471"/>
                </a:lnTo>
                <a:lnTo>
                  <a:pt x="4407" y="20507"/>
                </a:lnTo>
                <a:lnTo>
                  <a:pt x="4404" y="20529"/>
                </a:lnTo>
                <a:lnTo>
                  <a:pt x="4400" y="20570"/>
                </a:lnTo>
                <a:lnTo>
                  <a:pt x="4396" y="20587"/>
                </a:lnTo>
                <a:lnTo>
                  <a:pt x="4395" y="20606"/>
                </a:lnTo>
                <a:lnTo>
                  <a:pt x="4396" y="20606"/>
                </a:lnTo>
                <a:lnTo>
                  <a:pt x="4413" y="20596"/>
                </a:lnTo>
                <a:lnTo>
                  <a:pt x="4416" y="20592"/>
                </a:lnTo>
                <a:lnTo>
                  <a:pt x="4421" y="20581"/>
                </a:lnTo>
                <a:lnTo>
                  <a:pt x="4423" y="20577"/>
                </a:lnTo>
                <a:lnTo>
                  <a:pt x="4425" y="20563"/>
                </a:lnTo>
                <a:lnTo>
                  <a:pt x="4445" y="20538"/>
                </a:lnTo>
                <a:lnTo>
                  <a:pt x="4444" y="20518"/>
                </a:lnTo>
                <a:cubicBezTo>
                  <a:pt x="4444" y="20518"/>
                  <a:pt x="4440" y="20513"/>
                  <a:pt x="4440" y="20513"/>
                </a:cubicBezTo>
                <a:close/>
                <a:moveTo>
                  <a:pt x="3903" y="4442"/>
                </a:moveTo>
                <a:lnTo>
                  <a:pt x="3906" y="4434"/>
                </a:lnTo>
                <a:lnTo>
                  <a:pt x="3909" y="4428"/>
                </a:lnTo>
                <a:lnTo>
                  <a:pt x="3911" y="4382"/>
                </a:lnTo>
                <a:lnTo>
                  <a:pt x="3894" y="4391"/>
                </a:lnTo>
                <a:lnTo>
                  <a:pt x="3890" y="4400"/>
                </a:lnTo>
                <a:lnTo>
                  <a:pt x="3889" y="4416"/>
                </a:lnTo>
                <a:lnTo>
                  <a:pt x="3885" y="4429"/>
                </a:lnTo>
                <a:lnTo>
                  <a:pt x="3883" y="4439"/>
                </a:lnTo>
                <a:lnTo>
                  <a:pt x="3883" y="4465"/>
                </a:lnTo>
                <a:lnTo>
                  <a:pt x="3882" y="4492"/>
                </a:lnTo>
                <a:lnTo>
                  <a:pt x="3897" y="4516"/>
                </a:lnTo>
                <a:lnTo>
                  <a:pt x="3901" y="4461"/>
                </a:lnTo>
                <a:cubicBezTo>
                  <a:pt x="3901" y="4461"/>
                  <a:pt x="3903" y="4442"/>
                  <a:pt x="3903" y="4442"/>
                </a:cubicBezTo>
                <a:close/>
                <a:moveTo>
                  <a:pt x="4505" y="20573"/>
                </a:moveTo>
                <a:lnTo>
                  <a:pt x="4510" y="20569"/>
                </a:lnTo>
                <a:lnTo>
                  <a:pt x="4504" y="20556"/>
                </a:lnTo>
                <a:cubicBezTo>
                  <a:pt x="4504" y="20556"/>
                  <a:pt x="4505" y="20573"/>
                  <a:pt x="4505" y="20573"/>
                </a:cubicBezTo>
                <a:close/>
                <a:moveTo>
                  <a:pt x="4611" y="20547"/>
                </a:moveTo>
                <a:lnTo>
                  <a:pt x="4602" y="20571"/>
                </a:lnTo>
                <a:lnTo>
                  <a:pt x="4598" y="20603"/>
                </a:lnTo>
                <a:lnTo>
                  <a:pt x="4599" y="20603"/>
                </a:lnTo>
                <a:lnTo>
                  <a:pt x="4607" y="20592"/>
                </a:lnTo>
                <a:lnTo>
                  <a:pt x="4619" y="20571"/>
                </a:lnTo>
                <a:lnTo>
                  <a:pt x="4626" y="20558"/>
                </a:lnTo>
                <a:lnTo>
                  <a:pt x="4623" y="20552"/>
                </a:lnTo>
                <a:cubicBezTo>
                  <a:pt x="4623" y="20552"/>
                  <a:pt x="4611" y="20547"/>
                  <a:pt x="4611" y="20547"/>
                </a:cubicBezTo>
                <a:close/>
                <a:moveTo>
                  <a:pt x="4322" y="20474"/>
                </a:moveTo>
                <a:lnTo>
                  <a:pt x="4312" y="20493"/>
                </a:lnTo>
                <a:lnTo>
                  <a:pt x="4319" y="20505"/>
                </a:lnTo>
                <a:lnTo>
                  <a:pt x="4327" y="20511"/>
                </a:lnTo>
                <a:lnTo>
                  <a:pt x="4328" y="20503"/>
                </a:lnTo>
                <a:lnTo>
                  <a:pt x="4333" y="20504"/>
                </a:lnTo>
                <a:lnTo>
                  <a:pt x="4338" y="20495"/>
                </a:lnTo>
                <a:lnTo>
                  <a:pt x="4332" y="20482"/>
                </a:lnTo>
                <a:cubicBezTo>
                  <a:pt x="4332" y="20482"/>
                  <a:pt x="4322" y="20474"/>
                  <a:pt x="4322" y="20474"/>
                </a:cubicBezTo>
                <a:close/>
                <a:moveTo>
                  <a:pt x="4750" y="20390"/>
                </a:moveTo>
                <a:lnTo>
                  <a:pt x="4736" y="20407"/>
                </a:lnTo>
                <a:lnTo>
                  <a:pt x="4728" y="20417"/>
                </a:lnTo>
                <a:lnTo>
                  <a:pt x="4719" y="20435"/>
                </a:lnTo>
                <a:lnTo>
                  <a:pt x="4712" y="20443"/>
                </a:lnTo>
                <a:lnTo>
                  <a:pt x="4715" y="20454"/>
                </a:lnTo>
                <a:lnTo>
                  <a:pt x="4724" y="20444"/>
                </a:lnTo>
                <a:lnTo>
                  <a:pt x="4735" y="20440"/>
                </a:lnTo>
                <a:lnTo>
                  <a:pt x="4747" y="20431"/>
                </a:lnTo>
                <a:lnTo>
                  <a:pt x="4755" y="20428"/>
                </a:lnTo>
                <a:lnTo>
                  <a:pt x="4762" y="20434"/>
                </a:lnTo>
                <a:lnTo>
                  <a:pt x="4770" y="20402"/>
                </a:lnTo>
                <a:lnTo>
                  <a:pt x="4771" y="20397"/>
                </a:lnTo>
                <a:lnTo>
                  <a:pt x="4777" y="20396"/>
                </a:lnTo>
                <a:lnTo>
                  <a:pt x="4781" y="20380"/>
                </a:lnTo>
                <a:lnTo>
                  <a:pt x="4790" y="20366"/>
                </a:lnTo>
                <a:lnTo>
                  <a:pt x="4793" y="20347"/>
                </a:lnTo>
                <a:lnTo>
                  <a:pt x="4772" y="20375"/>
                </a:lnTo>
                <a:cubicBezTo>
                  <a:pt x="4772" y="20375"/>
                  <a:pt x="4750" y="20390"/>
                  <a:pt x="4750" y="20390"/>
                </a:cubicBezTo>
                <a:close/>
                <a:moveTo>
                  <a:pt x="4154" y="20299"/>
                </a:moveTo>
                <a:lnTo>
                  <a:pt x="4158" y="20318"/>
                </a:lnTo>
                <a:lnTo>
                  <a:pt x="4167" y="20300"/>
                </a:lnTo>
                <a:lnTo>
                  <a:pt x="4169" y="20285"/>
                </a:lnTo>
                <a:lnTo>
                  <a:pt x="4162" y="20293"/>
                </a:lnTo>
                <a:cubicBezTo>
                  <a:pt x="4162" y="20293"/>
                  <a:pt x="4154" y="20299"/>
                  <a:pt x="4154" y="20299"/>
                </a:cubicBezTo>
                <a:close/>
                <a:moveTo>
                  <a:pt x="4265" y="20303"/>
                </a:moveTo>
                <a:lnTo>
                  <a:pt x="4270" y="20293"/>
                </a:lnTo>
                <a:lnTo>
                  <a:pt x="4274" y="20277"/>
                </a:lnTo>
                <a:lnTo>
                  <a:pt x="4265" y="20286"/>
                </a:lnTo>
                <a:cubicBezTo>
                  <a:pt x="4265" y="20286"/>
                  <a:pt x="4265" y="20303"/>
                  <a:pt x="4265" y="20303"/>
                </a:cubicBezTo>
                <a:close/>
                <a:moveTo>
                  <a:pt x="3674" y="18756"/>
                </a:moveTo>
                <a:lnTo>
                  <a:pt x="3669" y="18741"/>
                </a:lnTo>
                <a:lnTo>
                  <a:pt x="3664" y="18749"/>
                </a:lnTo>
                <a:lnTo>
                  <a:pt x="3661" y="18794"/>
                </a:lnTo>
                <a:lnTo>
                  <a:pt x="3669" y="18833"/>
                </a:lnTo>
                <a:lnTo>
                  <a:pt x="3674" y="18819"/>
                </a:lnTo>
                <a:lnTo>
                  <a:pt x="3681" y="18796"/>
                </a:lnTo>
                <a:lnTo>
                  <a:pt x="3684" y="18786"/>
                </a:lnTo>
                <a:lnTo>
                  <a:pt x="3692" y="18780"/>
                </a:lnTo>
                <a:lnTo>
                  <a:pt x="3695" y="18764"/>
                </a:lnTo>
                <a:lnTo>
                  <a:pt x="3679" y="18752"/>
                </a:lnTo>
                <a:cubicBezTo>
                  <a:pt x="3679" y="18752"/>
                  <a:pt x="3674" y="18756"/>
                  <a:pt x="3674" y="18756"/>
                </a:cubicBezTo>
                <a:close/>
                <a:moveTo>
                  <a:pt x="1998" y="17730"/>
                </a:moveTo>
                <a:lnTo>
                  <a:pt x="2007" y="17752"/>
                </a:lnTo>
                <a:lnTo>
                  <a:pt x="2011" y="17784"/>
                </a:lnTo>
                <a:lnTo>
                  <a:pt x="2019" y="17790"/>
                </a:lnTo>
                <a:lnTo>
                  <a:pt x="2027" y="17798"/>
                </a:lnTo>
                <a:lnTo>
                  <a:pt x="2034" y="17802"/>
                </a:lnTo>
                <a:lnTo>
                  <a:pt x="2043" y="17821"/>
                </a:lnTo>
                <a:lnTo>
                  <a:pt x="2046" y="17823"/>
                </a:lnTo>
                <a:lnTo>
                  <a:pt x="2050" y="17811"/>
                </a:lnTo>
                <a:lnTo>
                  <a:pt x="2061" y="17797"/>
                </a:lnTo>
                <a:lnTo>
                  <a:pt x="2061" y="17774"/>
                </a:lnTo>
                <a:lnTo>
                  <a:pt x="2050" y="17754"/>
                </a:lnTo>
                <a:lnTo>
                  <a:pt x="2041" y="17744"/>
                </a:lnTo>
                <a:lnTo>
                  <a:pt x="2029" y="17738"/>
                </a:lnTo>
                <a:lnTo>
                  <a:pt x="2018" y="17725"/>
                </a:lnTo>
                <a:lnTo>
                  <a:pt x="2004" y="17708"/>
                </a:lnTo>
                <a:lnTo>
                  <a:pt x="1994" y="17694"/>
                </a:lnTo>
                <a:lnTo>
                  <a:pt x="1985" y="17711"/>
                </a:lnTo>
                <a:lnTo>
                  <a:pt x="1989" y="17719"/>
                </a:lnTo>
                <a:cubicBezTo>
                  <a:pt x="1989" y="17719"/>
                  <a:pt x="1998" y="17730"/>
                  <a:pt x="1998" y="17730"/>
                </a:cubicBezTo>
                <a:close/>
                <a:moveTo>
                  <a:pt x="1703" y="15759"/>
                </a:moveTo>
                <a:lnTo>
                  <a:pt x="1693" y="15721"/>
                </a:lnTo>
                <a:lnTo>
                  <a:pt x="1687" y="15706"/>
                </a:lnTo>
                <a:lnTo>
                  <a:pt x="1692" y="15687"/>
                </a:lnTo>
                <a:lnTo>
                  <a:pt x="1687" y="15672"/>
                </a:lnTo>
                <a:lnTo>
                  <a:pt x="1676" y="15679"/>
                </a:lnTo>
                <a:lnTo>
                  <a:pt x="1682" y="15711"/>
                </a:lnTo>
                <a:lnTo>
                  <a:pt x="1699" y="15787"/>
                </a:lnTo>
                <a:lnTo>
                  <a:pt x="1701" y="15780"/>
                </a:lnTo>
                <a:lnTo>
                  <a:pt x="1697" y="15768"/>
                </a:lnTo>
                <a:lnTo>
                  <a:pt x="1701" y="15774"/>
                </a:lnTo>
                <a:lnTo>
                  <a:pt x="1706" y="15792"/>
                </a:lnTo>
                <a:lnTo>
                  <a:pt x="1716" y="15807"/>
                </a:lnTo>
                <a:cubicBezTo>
                  <a:pt x="1716" y="15807"/>
                  <a:pt x="1703" y="15759"/>
                  <a:pt x="1703" y="15759"/>
                </a:cubicBezTo>
                <a:close/>
                <a:moveTo>
                  <a:pt x="750" y="12881"/>
                </a:moveTo>
                <a:lnTo>
                  <a:pt x="755" y="12877"/>
                </a:lnTo>
                <a:lnTo>
                  <a:pt x="761" y="12872"/>
                </a:lnTo>
                <a:lnTo>
                  <a:pt x="768" y="12863"/>
                </a:lnTo>
                <a:lnTo>
                  <a:pt x="773" y="12872"/>
                </a:lnTo>
                <a:lnTo>
                  <a:pt x="779" y="12866"/>
                </a:lnTo>
                <a:lnTo>
                  <a:pt x="781" y="12830"/>
                </a:lnTo>
                <a:lnTo>
                  <a:pt x="786" y="12804"/>
                </a:lnTo>
                <a:lnTo>
                  <a:pt x="780" y="12774"/>
                </a:lnTo>
                <a:lnTo>
                  <a:pt x="768" y="12786"/>
                </a:lnTo>
                <a:lnTo>
                  <a:pt x="760" y="12802"/>
                </a:lnTo>
                <a:lnTo>
                  <a:pt x="746" y="12815"/>
                </a:lnTo>
                <a:lnTo>
                  <a:pt x="748" y="12840"/>
                </a:lnTo>
                <a:cubicBezTo>
                  <a:pt x="748" y="12840"/>
                  <a:pt x="750" y="12881"/>
                  <a:pt x="750" y="1288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48" name="Shape"/>
          <p:cNvSpPr/>
          <p:nvPr/>
        </p:nvSpPr>
        <p:spPr>
          <a:xfrm>
            <a:off x="6216026" y="2120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9" name="Circle"/>
          <p:cNvSpPr/>
          <p:nvPr/>
        </p:nvSpPr>
        <p:spPr>
          <a:xfrm>
            <a:off x="6355678" y="2261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0" name="Istanbul"/>
          <p:cNvSpPr/>
          <p:nvPr/>
        </p:nvSpPr>
        <p:spPr>
          <a:xfrm>
            <a:off x="5564826" y="33347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Istanbul</a:t>
            </a:r>
          </a:p>
        </p:txBody>
      </p:sp>
      <p:sp>
        <p:nvSpPr>
          <p:cNvPr id="2151" name="Circle"/>
          <p:cNvSpPr/>
          <p:nvPr/>
        </p:nvSpPr>
        <p:spPr>
          <a:xfrm>
            <a:off x="5156200" y="500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2" name="19 200 K"/>
          <p:cNvSpPr/>
          <p:nvPr/>
        </p:nvSpPr>
        <p:spPr>
          <a:xfrm>
            <a:off x="5362695" y="5848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53" name="Per Year"/>
          <p:cNvSpPr/>
          <p:nvPr/>
        </p:nvSpPr>
        <p:spPr>
          <a:xfrm>
            <a:off x="5841338" y="6722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54" name="Line"/>
          <p:cNvSpPr/>
          <p:nvPr/>
        </p:nvSpPr>
        <p:spPr>
          <a:xfrm flipV="1">
            <a:off x="6681261" y="4052505"/>
            <a:ext cx="0" cy="7031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55" name="Shape"/>
          <p:cNvSpPr/>
          <p:nvPr/>
        </p:nvSpPr>
        <p:spPr>
          <a:xfrm>
            <a:off x="9441826" y="325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6" name="Circle"/>
          <p:cNvSpPr/>
          <p:nvPr/>
        </p:nvSpPr>
        <p:spPr>
          <a:xfrm>
            <a:off x="9581478" y="339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7" name="Ankara"/>
          <p:cNvSpPr/>
          <p:nvPr/>
        </p:nvSpPr>
        <p:spPr>
          <a:xfrm>
            <a:off x="8790626" y="4465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Ankara</a:t>
            </a:r>
          </a:p>
        </p:txBody>
      </p:sp>
      <p:sp>
        <p:nvSpPr>
          <p:cNvPr id="2158" name="Circle"/>
          <p:cNvSpPr/>
          <p:nvPr/>
        </p:nvSpPr>
        <p:spPr>
          <a:xfrm>
            <a:off x="11861800" y="2070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9" name="19 200 K"/>
          <p:cNvSpPr/>
          <p:nvPr/>
        </p:nvSpPr>
        <p:spPr>
          <a:xfrm>
            <a:off x="12068295" y="29148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60" name="Per Year"/>
          <p:cNvSpPr/>
          <p:nvPr/>
        </p:nvSpPr>
        <p:spPr>
          <a:xfrm>
            <a:off x="12546938" y="37886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61" name="Line"/>
          <p:cNvSpPr/>
          <p:nvPr/>
        </p:nvSpPr>
        <p:spPr>
          <a:xfrm>
            <a:off x="10752915" y="3709199"/>
            <a:ext cx="6872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62" name="Your Title Here"/>
          <p:cNvSpPr/>
          <p:nvPr/>
        </p:nvSpPr>
        <p:spPr>
          <a:xfrm>
            <a:off x="8736161" y="88537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3" name="Lorem ipsum dolor sit amet, consectetuer adipiscing elit. Aenean commodo ligula eget dolor. Aenean massa. Cum sociis natoque penatibus et magnis dis parturient montes, nascetur ridiculus mus. Donec quam felis, ultricies nec, pellentesque eu, pretium quis, sem."/>
          <p:cNvSpPr/>
          <p:nvPr/>
        </p:nvSpPr>
        <p:spPr>
          <a:xfrm>
            <a:off x="2346346" y="10839450"/>
            <a:ext cx="19672301" cy="1854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a:t>
            </a:r>
          </a:p>
        </p:txBody>
      </p:sp>
      <p:sp>
        <p:nvSpPr>
          <p:cNvPr id="2164" name="Line"/>
          <p:cNvSpPr/>
          <p:nvPr/>
        </p:nvSpPr>
        <p:spPr>
          <a:xfrm>
            <a:off x="11582400" y="10204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98</a:t>
            </a:fld>
            <a:endParaRPr/>
          </a:p>
        </p:txBody>
      </p:sp>
      <p:sp>
        <p:nvSpPr>
          <p:cNvPr id="2167" name="Saudi Arabi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Saudi Arabia</a:t>
            </a:r>
          </a:p>
        </p:txBody>
      </p:sp>
      <p:sp>
        <p:nvSpPr>
          <p:cNvPr id="2168" name="Your Title Here"/>
          <p:cNvSpPr/>
          <p:nvPr/>
        </p:nvSpPr>
        <p:spPr>
          <a:xfrm>
            <a:off x="16533961" y="3899067"/>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7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71" name="Shape"/>
          <p:cNvSpPr/>
          <p:nvPr/>
        </p:nvSpPr>
        <p:spPr>
          <a:xfrm>
            <a:off x="947018" y="1884644"/>
            <a:ext cx="13576301" cy="11074401"/>
          </a:xfrm>
          <a:custGeom>
            <a:avLst/>
            <a:gdLst/>
            <a:ahLst/>
            <a:cxnLst>
              <a:cxn ang="0">
                <a:pos x="wd2" y="hd2"/>
              </a:cxn>
              <a:cxn ang="5400000">
                <a:pos x="wd2" y="hd2"/>
              </a:cxn>
              <a:cxn ang="10800000">
                <a:pos x="wd2" y="hd2"/>
              </a:cxn>
              <a:cxn ang="16200000">
                <a:pos x="wd2" y="hd2"/>
              </a:cxn>
            </a:cxnLst>
            <a:rect l="0" t="0" r="r" b="b"/>
            <a:pathLst>
              <a:path w="21600" h="21600" extrusionOk="0">
                <a:moveTo>
                  <a:pt x="21600" y="14178"/>
                </a:moveTo>
                <a:lnTo>
                  <a:pt x="21589" y="14149"/>
                </a:lnTo>
                <a:lnTo>
                  <a:pt x="21535" y="14038"/>
                </a:lnTo>
                <a:lnTo>
                  <a:pt x="21452" y="13870"/>
                </a:lnTo>
                <a:lnTo>
                  <a:pt x="21370" y="13702"/>
                </a:lnTo>
                <a:lnTo>
                  <a:pt x="21287" y="13534"/>
                </a:lnTo>
                <a:lnTo>
                  <a:pt x="21205" y="13366"/>
                </a:lnTo>
                <a:lnTo>
                  <a:pt x="21140" y="13234"/>
                </a:lnTo>
                <a:lnTo>
                  <a:pt x="21072" y="13342"/>
                </a:lnTo>
                <a:lnTo>
                  <a:pt x="21057" y="13345"/>
                </a:lnTo>
                <a:lnTo>
                  <a:pt x="20917" y="13322"/>
                </a:lnTo>
                <a:lnTo>
                  <a:pt x="20775" y="13299"/>
                </a:lnTo>
                <a:lnTo>
                  <a:pt x="20632" y="13276"/>
                </a:lnTo>
                <a:lnTo>
                  <a:pt x="20491" y="13253"/>
                </a:lnTo>
                <a:lnTo>
                  <a:pt x="20349" y="13230"/>
                </a:lnTo>
                <a:lnTo>
                  <a:pt x="20207" y="13207"/>
                </a:lnTo>
                <a:lnTo>
                  <a:pt x="20065" y="13184"/>
                </a:lnTo>
                <a:lnTo>
                  <a:pt x="19923" y="13161"/>
                </a:lnTo>
                <a:lnTo>
                  <a:pt x="19780" y="13138"/>
                </a:lnTo>
                <a:lnTo>
                  <a:pt x="19638" y="13115"/>
                </a:lnTo>
                <a:lnTo>
                  <a:pt x="19496" y="13092"/>
                </a:lnTo>
                <a:lnTo>
                  <a:pt x="19354" y="13069"/>
                </a:lnTo>
                <a:lnTo>
                  <a:pt x="19212" y="13046"/>
                </a:lnTo>
                <a:lnTo>
                  <a:pt x="19070" y="13022"/>
                </a:lnTo>
                <a:lnTo>
                  <a:pt x="18928" y="13000"/>
                </a:lnTo>
                <a:lnTo>
                  <a:pt x="18787" y="12976"/>
                </a:lnTo>
                <a:lnTo>
                  <a:pt x="18645" y="12953"/>
                </a:lnTo>
                <a:lnTo>
                  <a:pt x="18480" y="12926"/>
                </a:lnTo>
                <a:lnTo>
                  <a:pt x="18455" y="12916"/>
                </a:lnTo>
                <a:lnTo>
                  <a:pt x="18435" y="12894"/>
                </a:lnTo>
                <a:lnTo>
                  <a:pt x="18380" y="12808"/>
                </a:lnTo>
                <a:lnTo>
                  <a:pt x="18327" y="12724"/>
                </a:lnTo>
                <a:lnTo>
                  <a:pt x="18273" y="12641"/>
                </a:lnTo>
                <a:lnTo>
                  <a:pt x="18220" y="12557"/>
                </a:lnTo>
                <a:lnTo>
                  <a:pt x="18167" y="12473"/>
                </a:lnTo>
                <a:lnTo>
                  <a:pt x="18114" y="12389"/>
                </a:lnTo>
                <a:lnTo>
                  <a:pt x="18060" y="12305"/>
                </a:lnTo>
                <a:lnTo>
                  <a:pt x="18007" y="12220"/>
                </a:lnTo>
                <a:lnTo>
                  <a:pt x="17954" y="12136"/>
                </a:lnTo>
                <a:lnTo>
                  <a:pt x="17901" y="12052"/>
                </a:lnTo>
                <a:lnTo>
                  <a:pt x="17847" y="11968"/>
                </a:lnTo>
                <a:lnTo>
                  <a:pt x="17794" y="11884"/>
                </a:lnTo>
                <a:lnTo>
                  <a:pt x="17741" y="11799"/>
                </a:lnTo>
                <a:lnTo>
                  <a:pt x="17687" y="11715"/>
                </a:lnTo>
                <a:lnTo>
                  <a:pt x="17634" y="11630"/>
                </a:lnTo>
                <a:lnTo>
                  <a:pt x="17581" y="11546"/>
                </a:lnTo>
                <a:lnTo>
                  <a:pt x="17528" y="11461"/>
                </a:lnTo>
                <a:lnTo>
                  <a:pt x="17470" y="11369"/>
                </a:lnTo>
                <a:lnTo>
                  <a:pt x="17454" y="11337"/>
                </a:lnTo>
                <a:lnTo>
                  <a:pt x="17448" y="11302"/>
                </a:lnTo>
                <a:lnTo>
                  <a:pt x="17451" y="11214"/>
                </a:lnTo>
                <a:lnTo>
                  <a:pt x="17451" y="11179"/>
                </a:lnTo>
                <a:lnTo>
                  <a:pt x="17445" y="11127"/>
                </a:lnTo>
                <a:lnTo>
                  <a:pt x="17401" y="11110"/>
                </a:lnTo>
                <a:lnTo>
                  <a:pt x="17372" y="11069"/>
                </a:lnTo>
                <a:lnTo>
                  <a:pt x="17353" y="11052"/>
                </a:lnTo>
                <a:lnTo>
                  <a:pt x="17286" y="11035"/>
                </a:lnTo>
                <a:lnTo>
                  <a:pt x="17270" y="11037"/>
                </a:lnTo>
                <a:lnTo>
                  <a:pt x="17261" y="11044"/>
                </a:lnTo>
                <a:lnTo>
                  <a:pt x="17252" y="11053"/>
                </a:lnTo>
                <a:lnTo>
                  <a:pt x="17240" y="11063"/>
                </a:lnTo>
                <a:lnTo>
                  <a:pt x="17216" y="11070"/>
                </a:lnTo>
                <a:lnTo>
                  <a:pt x="17152" y="11063"/>
                </a:lnTo>
                <a:lnTo>
                  <a:pt x="17148" y="11056"/>
                </a:lnTo>
                <a:lnTo>
                  <a:pt x="17147" y="11041"/>
                </a:lnTo>
                <a:lnTo>
                  <a:pt x="17148" y="11012"/>
                </a:lnTo>
                <a:lnTo>
                  <a:pt x="17150" y="11007"/>
                </a:lnTo>
                <a:lnTo>
                  <a:pt x="17155" y="11006"/>
                </a:lnTo>
                <a:lnTo>
                  <a:pt x="17166" y="11007"/>
                </a:lnTo>
                <a:lnTo>
                  <a:pt x="17170" y="11004"/>
                </a:lnTo>
                <a:lnTo>
                  <a:pt x="17170" y="10996"/>
                </a:lnTo>
                <a:lnTo>
                  <a:pt x="17169" y="10987"/>
                </a:lnTo>
                <a:lnTo>
                  <a:pt x="17170" y="10979"/>
                </a:lnTo>
                <a:lnTo>
                  <a:pt x="17172" y="10966"/>
                </a:lnTo>
                <a:lnTo>
                  <a:pt x="17175" y="10935"/>
                </a:lnTo>
                <a:lnTo>
                  <a:pt x="17177" y="10922"/>
                </a:lnTo>
                <a:lnTo>
                  <a:pt x="17182" y="10910"/>
                </a:lnTo>
                <a:lnTo>
                  <a:pt x="17195" y="10888"/>
                </a:lnTo>
                <a:lnTo>
                  <a:pt x="17198" y="10881"/>
                </a:lnTo>
                <a:lnTo>
                  <a:pt x="17207" y="10865"/>
                </a:lnTo>
                <a:lnTo>
                  <a:pt x="17267" y="10810"/>
                </a:lnTo>
                <a:lnTo>
                  <a:pt x="17272" y="10801"/>
                </a:lnTo>
                <a:lnTo>
                  <a:pt x="17277" y="10783"/>
                </a:lnTo>
                <a:lnTo>
                  <a:pt x="17282" y="10772"/>
                </a:lnTo>
                <a:lnTo>
                  <a:pt x="17305" y="10740"/>
                </a:lnTo>
                <a:lnTo>
                  <a:pt x="17309" y="10740"/>
                </a:lnTo>
                <a:lnTo>
                  <a:pt x="17317" y="10719"/>
                </a:lnTo>
                <a:lnTo>
                  <a:pt x="17335" y="10707"/>
                </a:lnTo>
                <a:lnTo>
                  <a:pt x="17356" y="10699"/>
                </a:lnTo>
                <a:lnTo>
                  <a:pt x="17373" y="10689"/>
                </a:lnTo>
                <a:lnTo>
                  <a:pt x="17373" y="10679"/>
                </a:lnTo>
                <a:lnTo>
                  <a:pt x="17357" y="10667"/>
                </a:lnTo>
                <a:lnTo>
                  <a:pt x="17341" y="10667"/>
                </a:lnTo>
                <a:lnTo>
                  <a:pt x="17329" y="10664"/>
                </a:lnTo>
                <a:lnTo>
                  <a:pt x="17324" y="10646"/>
                </a:lnTo>
                <a:lnTo>
                  <a:pt x="17317" y="10630"/>
                </a:lnTo>
                <a:lnTo>
                  <a:pt x="17301" y="10625"/>
                </a:lnTo>
                <a:lnTo>
                  <a:pt x="17282" y="10623"/>
                </a:lnTo>
                <a:lnTo>
                  <a:pt x="17276" y="10629"/>
                </a:lnTo>
                <a:lnTo>
                  <a:pt x="17268" y="10645"/>
                </a:lnTo>
                <a:lnTo>
                  <a:pt x="17260" y="10661"/>
                </a:lnTo>
                <a:lnTo>
                  <a:pt x="17247" y="10672"/>
                </a:lnTo>
                <a:lnTo>
                  <a:pt x="17233" y="10689"/>
                </a:lnTo>
                <a:lnTo>
                  <a:pt x="17205" y="10750"/>
                </a:lnTo>
                <a:lnTo>
                  <a:pt x="17191" y="10762"/>
                </a:lnTo>
                <a:lnTo>
                  <a:pt x="17173" y="10770"/>
                </a:lnTo>
                <a:lnTo>
                  <a:pt x="17167" y="10763"/>
                </a:lnTo>
                <a:lnTo>
                  <a:pt x="17170" y="10717"/>
                </a:lnTo>
                <a:lnTo>
                  <a:pt x="17167" y="10714"/>
                </a:lnTo>
                <a:lnTo>
                  <a:pt x="17162" y="10701"/>
                </a:lnTo>
                <a:lnTo>
                  <a:pt x="17160" y="10686"/>
                </a:lnTo>
                <a:lnTo>
                  <a:pt x="17166" y="10679"/>
                </a:lnTo>
                <a:lnTo>
                  <a:pt x="17173" y="10675"/>
                </a:lnTo>
                <a:lnTo>
                  <a:pt x="17177" y="10665"/>
                </a:lnTo>
                <a:lnTo>
                  <a:pt x="17178" y="10653"/>
                </a:lnTo>
                <a:lnTo>
                  <a:pt x="17177" y="10642"/>
                </a:lnTo>
                <a:lnTo>
                  <a:pt x="17165" y="10653"/>
                </a:lnTo>
                <a:lnTo>
                  <a:pt x="17156" y="10645"/>
                </a:lnTo>
                <a:lnTo>
                  <a:pt x="17148" y="10631"/>
                </a:lnTo>
                <a:lnTo>
                  <a:pt x="17138" y="10623"/>
                </a:lnTo>
                <a:lnTo>
                  <a:pt x="17086" y="10633"/>
                </a:lnTo>
                <a:lnTo>
                  <a:pt x="17083" y="10619"/>
                </a:lnTo>
                <a:lnTo>
                  <a:pt x="17014" y="10689"/>
                </a:lnTo>
                <a:lnTo>
                  <a:pt x="16961" y="10711"/>
                </a:lnTo>
                <a:lnTo>
                  <a:pt x="16903" y="10711"/>
                </a:lnTo>
                <a:lnTo>
                  <a:pt x="16842" y="10700"/>
                </a:lnTo>
                <a:lnTo>
                  <a:pt x="16790" y="10674"/>
                </a:lnTo>
                <a:lnTo>
                  <a:pt x="16742" y="10606"/>
                </a:lnTo>
                <a:lnTo>
                  <a:pt x="16668" y="10456"/>
                </a:lnTo>
                <a:lnTo>
                  <a:pt x="16645" y="10482"/>
                </a:lnTo>
                <a:lnTo>
                  <a:pt x="16630" y="10483"/>
                </a:lnTo>
                <a:lnTo>
                  <a:pt x="16619" y="10470"/>
                </a:lnTo>
                <a:lnTo>
                  <a:pt x="16608" y="10447"/>
                </a:lnTo>
                <a:lnTo>
                  <a:pt x="16600" y="10423"/>
                </a:lnTo>
                <a:lnTo>
                  <a:pt x="16595" y="10407"/>
                </a:lnTo>
                <a:lnTo>
                  <a:pt x="16593" y="10323"/>
                </a:lnTo>
                <a:lnTo>
                  <a:pt x="16584" y="10270"/>
                </a:lnTo>
                <a:lnTo>
                  <a:pt x="16564" y="10247"/>
                </a:lnTo>
                <a:lnTo>
                  <a:pt x="16538" y="10226"/>
                </a:lnTo>
                <a:lnTo>
                  <a:pt x="16518" y="10136"/>
                </a:lnTo>
                <a:lnTo>
                  <a:pt x="16501" y="10115"/>
                </a:lnTo>
                <a:lnTo>
                  <a:pt x="16490" y="10093"/>
                </a:lnTo>
                <a:lnTo>
                  <a:pt x="16462" y="10049"/>
                </a:lnTo>
                <a:lnTo>
                  <a:pt x="16435" y="10022"/>
                </a:lnTo>
                <a:lnTo>
                  <a:pt x="16427" y="10049"/>
                </a:lnTo>
                <a:lnTo>
                  <a:pt x="16417" y="10033"/>
                </a:lnTo>
                <a:lnTo>
                  <a:pt x="16408" y="10001"/>
                </a:lnTo>
                <a:lnTo>
                  <a:pt x="16400" y="9945"/>
                </a:lnTo>
                <a:lnTo>
                  <a:pt x="16406" y="9889"/>
                </a:lnTo>
                <a:lnTo>
                  <a:pt x="16403" y="9868"/>
                </a:lnTo>
                <a:lnTo>
                  <a:pt x="16388" y="9834"/>
                </a:lnTo>
                <a:lnTo>
                  <a:pt x="16383" y="9811"/>
                </a:lnTo>
                <a:lnTo>
                  <a:pt x="16378" y="9801"/>
                </a:lnTo>
                <a:lnTo>
                  <a:pt x="16373" y="9789"/>
                </a:lnTo>
                <a:lnTo>
                  <a:pt x="16371" y="9771"/>
                </a:lnTo>
                <a:lnTo>
                  <a:pt x="16372" y="9753"/>
                </a:lnTo>
                <a:lnTo>
                  <a:pt x="16377" y="9723"/>
                </a:lnTo>
                <a:lnTo>
                  <a:pt x="16379" y="9706"/>
                </a:lnTo>
                <a:lnTo>
                  <a:pt x="16374" y="9675"/>
                </a:lnTo>
                <a:lnTo>
                  <a:pt x="16362" y="9635"/>
                </a:lnTo>
                <a:lnTo>
                  <a:pt x="16349" y="9599"/>
                </a:lnTo>
                <a:lnTo>
                  <a:pt x="16336" y="9578"/>
                </a:lnTo>
                <a:lnTo>
                  <a:pt x="16344" y="9568"/>
                </a:lnTo>
                <a:lnTo>
                  <a:pt x="16324" y="9506"/>
                </a:lnTo>
                <a:lnTo>
                  <a:pt x="16315" y="9493"/>
                </a:lnTo>
                <a:lnTo>
                  <a:pt x="16280" y="9480"/>
                </a:lnTo>
                <a:lnTo>
                  <a:pt x="16261" y="9470"/>
                </a:lnTo>
                <a:lnTo>
                  <a:pt x="16253" y="9450"/>
                </a:lnTo>
                <a:lnTo>
                  <a:pt x="16251" y="9447"/>
                </a:lnTo>
                <a:lnTo>
                  <a:pt x="16246" y="9443"/>
                </a:lnTo>
                <a:lnTo>
                  <a:pt x="16241" y="9436"/>
                </a:lnTo>
                <a:lnTo>
                  <a:pt x="16236" y="9405"/>
                </a:lnTo>
                <a:lnTo>
                  <a:pt x="16232" y="9402"/>
                </a:lnTo>
                <a:lnTo>
                  <a:pt x="16221" y="9408"/>
                </a:lnTo>
                <a:lnTo>
                  <a:pt x="16212" y="9416"/>
                </a:lnTo>
                <a:lnTo>
                  <a:pt x="16215" y="9434"/>
                </a:lnTo>
                <a:lnTo>
                  <a:pt x="16222" y="9455"/>
                </a:lnTo>
                <a:lnTo>
                  <a:pt x="16225" y="9473"/>
                </a:lnTo>
                <a:lnTo>
                  <a:pt x="16198" y="9444"/>
                </a:lnTo>
                <a:lnTo>
                  <a:pt x="16081" y="9261"/>
                </a:lnTo>
                <a:lnTo>
                  <a:pt x="16043" y="9161"/>
                </a:lnTo>
                <a:lnTo>
                  <a:pt x="16036" y="9161"/>
                </a:lnTo>
                <a:lnTo>
                  <a:pt x="16034" y="9167"/>
                </a:lnTo>
                <a:lnTo>
                  <a:pt x="16029" y="9181"/>
                </a:lnTo>
                <a:lnTo>
                  <a:pt x="16020" y="9167"/>
                </a:lnTo>
                <a:lnTo>
                  <a:pt x="15994" y="9144"/>
                </a:lnTo>
                <a:lnTo>
                  <a:pt x="15987" y="9125"/>
                </a:lnTo>
                <a:lnTo>
                  <a:pt x="15990" y="9098"/>
                </a:lnTo>
                <a:lnTo>
                  <a:pt x="16005" y="9100"/>
                </a:lnTo>
                <a:lnTo>
                  <a:pt x="16021" y="9115"/>
                </a:lnTo>
                <a:lnTo>
                  <a:pt x="16034" y="9139"/>
                </a:lnTo>
                <a:lnTo>
                  <a:pt x="16047" y="9149"/>
                </a:lnTo>
                <a:lnTo>
                  <a:pt x="16061" y="9158"/>
                </a:lnTo>
                <a:lnTo>
                  <a:pt x="16074" y="9161"/>
                </a:lnTo>
                <a:lnTo>
                  <a:pt x="16081" y="9172"/>
                </a:lnTo>
                <a:lnTo>
                  <a:pt x="16099" y="9238"/>
                </a:lnTo>
                <a:lnTo>
                  <a:pt x="16105" y="9238"/>
                </a:lnTo>
                <a:lnTo>
                  <a:pt x="16095" y="9172"/>
                </a:lnTo>
                <a:lnTo>
                  <a:pt x="16069" y="9120"/>
                </a:lnTo>
                <a:lnTo>
                  <a:pt x="16008" y="9029"/>
                </a:lnTo>
                <a:lnTo>
                  <a:pt x="15988" y="8983"/>
                </a:lnTo>
                <a:lnTo>
                  <a:pt x="15963" y="8912"/>
                </a:lnTo>
                <a:lnTo>
                  <a:pt x="15952" y="8847"/>
                </a:lnTo>
                <a:lnTo>
                  <a:pt x="15973" y="8821"/>
                </a:lnTo>
                <a:lnTo>
                  <a:pt x="15973" y="8811"/>
                </a:lnTo>
                <a:lnTo>
                  <a:pt x="15962" y="8787"/>
                </a:lnTo>
                <a:lnTo>
                  <a:pt x="15956" y="8762"/>
                </a:lnTo>
                <a:lnTo>
                  <a:pt x="15946" y="8743"/>
                </a:lnTo>
                <a:lnTo>
                  <a:pt x="15920" y="8736"/>
                </a:lnTo>
                <a:lnTo>
                  <a:pt x="15914" y="8735"/>
                </a:lnTo>
                <a:lnTo>
                  <a:pt x="15911" y="8734"/>
                </a:lnTo>
                <a:lnTo>
                  <a:pt x="15910" y="8730"/>
                </a:lnTo>
                <a:lnTo>
                  <a:pt x="15909" y="8721"/>
                </a:lnTo>
                <a:lnTo>
                  <a:pt x="15909" y="8710"/>
                </a:lnTo>
                <a:lnTo>
                  <a:pt x="15905" y="8709"/>
                </a:lnTo>
                <a:lnTo>
                  <a:pt x="15901" y="8710"/>
                </a:lnTo>
                <a:lnTo>
                  <a:pt x="15896" y="8707"/>
                </a:lnTo>
                <a:lnTo>
                  <a:pt x="15884" y="8690"/>
                </a:lnTo>
                <a:lnTo>
                  <a:pt x="15877" y="8682"/>
                </a:lnTo>
                <a:lnTo>
                  <a:pt x="15867" y="8679"/>
                </a:lnTo>
                <a:lnTo>
                  <a:pt x="15871" y="8702"/>
                </a:lnTo>
                <a:lnTo>
                  <a:pt x="15864" y="8723"/>
                </a:lnTo>
                <a:lnTo>
                  <a:pt x="15849" y="8734"/>
                </a:lnTo>
                <a:lnTo>
                  <a:pt x="15832" y="8726"/>
                </a:lnTo>
                <a:lnTo>
                  <a:pt x="15839" y="8705"/>
                </a:lnTo>
                <a:lnTo>
                  <a:pt x="15838" y="8685"/>
                </a:lnTo>
                <a:lnTo>
                  <a:pt x="15835" y="8665"/>
                </a:lnTo>
                <a:lnTo>
                  <a:pt x="15832" y="8645"/>
                </a:lnTo>
                <a:lnTo>
                  <a:pt x="15836" y="8634"/>
                </a:lnTo>
                <a:lnTo>
                  <a:pt x="15842" y="8629"/>
                </a:lnTo>
                <a:lnTo>
                  <a:pt x="15850" y="8626"/>
                </a:lnTo>
                <a:lnTo>
                  <a:pt x="15853" y="8622"/>
                </a:lnTo>
                <a:lnTo>
                  <a:pt x="15851" y="8609"/>
                </a:lnTo>
                <a:lnTo>
                  <a:pt x="15842" y="8589"/>
                </a:lnTo>
                <a:lnTo>
                  <a:pt x="15840" y="8579"/>
                </a:lnTo>
                <a:lnTo>
                  <a:pt x="15834" y="8572"/>
                </a:lnTo>
                <a:lnTo>
                  <a:pt x="15823" y="8554"/>
                </a:lnTo>
                <a:lnTo>
                  <a:pt x="15818" y="8535"/>
                </a:lnTo>
                <a:lnTo>
                  <a:pt x="15829" y="8527"/>
                </a:lnTo>
                <a:lnTo>
                  <a:pt x="15837" y="8518"/>
                </a:lnTo>
                <a:lnTo>
                  <a:pt x="15864" y="8455"/>
                </a:lnTo>
                <a:lnTo>
                  <a:pt x="15875" y="8450"/>
                </a:lnTo>
                <a:lnTo>
                  <a:pt x="15889" y="8459"/>
                </a:lnTo>
                <a:lnTo>
                  <a:pt x="15901" y="8474"/>
                </a:lnTo>
                <a:lnTo>
                  <a:pt x="15909" y="8488"/>
                </a:lnTo>
                <a:lnTo>
                  <a:pt x="15914" y="8498"/>
                </a:lnTo>
                <a:lnTo>
                  <a:pt x="15916" y="8508"/>
                </a:lnTo>
                <a:lnTo>
                  <a:pt x="15918" y="8546"/>
                </a:lnTo>
                <a:lnTo>
                  <a:pt x="15921" y="8550"/>
                </a:lnTo>
                <a:lnTo>
                  <a:pt x="15925" y="8550"/>
                </a:lnTo>
                <a:lnTo>
                  <a:pt x="15931" y="8555"/>
                </a:lnTo>
                <a:lnTo>
                  <a:pt x="15939" y="8566"/>
                </a:lnTo>
                <a:lnTo>
                  <a:pt x="15949" y="8574"/>
                </a:lnTo>
                <a:lnTo>
                  <a:pt x="15958" y="8586"/>
                </a:lnTo>
                <a:lnTo>
                  <a:pt x="15965" y="8603"/>
                </a:lnTo>
                <a:lnTo>
                  <a:pt x="15967" y="8623"/>
                </a:lnTo>
                <a:lnTo>
                  <a:pt x="15966" y="8644"/>
                </a:lnTo>
                <a:lnTo>
                  <a:pt x="15971" y="8664"/>
                </a:lnTo>
                <a:lnTo>
                  <a:pt x="15987" y="8679"/>
                </a:lnTo>
                <a:lnTo>
                  <a:pt x="15996" y="8641"/>
                </a:lnTo>
                <a:lnTo>
                  <a:pt x="16004" y="8587"/>
                </a:lnTo>
                <a:lnTo>
                  <a:pt x="16007" y="8533"/>
                </a:lnTo>
                <a:lnTo>
                  <a:pt x="16000" y="8498"/>
                </a:lnTo>
                <a:lnTo>
                  <a:pt x="16010" y="8483"/>
                </a:lnTo>
                <a:lnTo>
                  <a:pt x="16020" y="8478"/>
                </a:lnTo>
                <a:lnTo>
                  <a:pt x="16028" y="8485"/>
                </a:lnTo>
                <a:lnTo>
                  <a:pt x="16029" y="8507"/>
                </a:lnTo>
                <a:lnTo>
                  <a:pt x="16049" y="8491"/>
                </a:lnTo>
                <a:lnTo>
                  <a:pt x="16059" y="8463"/>
                </a:lnTo>
                <a:lnTo>
                  <a:pt x="16063" y="8430"/>
                </a:lnTo>
                <a:lnTo>
                  <a:pt x="16064" y="8279"/>
                </a:lnTo>
                <a:lnTo>
                  <a:pt x="16056" y="8216"/>
                </a:lnTo>
                <a:lnTo>
                  <a:pt x="16038" y="8169"/>
                </a:lnTo>
                <a:lnTo>
                  <a:pt x="16008" y="8136"/>
                </a:lnTo>
                <a:lnTo>
                  <a:pt x="15920" y="8099"/>
                </a:lnTo>
                <a:lnTo>
                  <a:pt x="15902" y="8085"/>
                </a:lnTo>
                <a:lnTo>
                  <a:pt x="15885" y="8064"/>
                </a:lnTo>
                <a:lnTo>
                  <a:pt x="15874" y="8042"/>
                </a:lnTo>
                <a:lnTo>
                  <a:pt x="15846" y="7936"/>
                </a:lnTo>
                <a:lnTo>
                  <a:pt x="15845" y="7913"/>
                </a:lnTo>
                <a:lnTo>
                  <a:pt x="15849" y="7828"/>
                </a:lnTo>
                <a:lnTo>
                  <a:pt x="15846" y="7821"/>
                </a:lnTo>
                <a:lnTo>
                  <a:pt x="15836" y="7807"/>
                </a:lnTo>
                <a:lnTo>
                  <a:pt x="15829" y="7794"/>
                </a:lnTo>
                <a:lnTo>
                  <a:pt x="15825" y="7779"/>
                </a:lnTo>
                <a:lnTo>
                  <a:pt x="15825" y="7762"/>
                </a:lnTo>
                <a:lnTo>
                  <a:pt x="15826" y="7745"/>
                </a:lnTo>
                <a:lnTo>
                  <a:pt x="15831" y="7722"/>
                </a:lnTo>
                <a:lnTo>
                  <a:pt x="15840" y="7698"/>
                </a:lnTo>
                <a:lnTo>
                  <a:pt x="15849" y="7690"/>
                </a:lnTo>
                <a:lnTo>
                  <a:pt x="15857" y="7741"/>
                </a:lnTo>
                <a:lnTo>
                  <a:pt x="15866" y="7757"/>
                </a:lnTo>
                <a:lnTo>
                  <a:pt x="15881" y="7763"/>
                </a:lnTo>
                <a:lnTo>
                  <a:pt x="15937" y="7771"/>
                </a:lnTo>
                <a:lnTo>
                  <a:pt x="15962" y="7790"/>
                </a:lnTo>
                <a:lnTo>
                  <a:pt x="16008" y="7841"/>
                </a:lnTo>
                <a:lnTo>
                  <a:pt x="16004" y="7805"/>
                </a:lnTo>
                <a:lnTo>
                  <a:pt x="15988" y="7782"/>
                </a:lnTo>
                <a:lnTo>
                  <a:pt x="15913" y="7716"/>
                </a:lnTo>
                <a:lnTo>
                  <a:pt x="15896" y="7678"/>
                </a:lnTo>
                <a:lnTo>
                  <a:pt x="15845" y="7593"/>
                </a:lnTo>
                <a:lnTo>
                  <a:pt x="15815" y="7558"/>
                </a:lnTo>
                <a:lnTo>
                  <a:pt x="15783" y="7535"/>
                </a:lnTo>
                <a:lnTo>
                  <a:pt x="15758" y="7531"/>
                </a:lnTo>
                <a:lnTo>
                  <a:pt x="15734" y="7532"/>
                </a:lnTo>
                <a:lnTo>
                  <a:pt x="15711" y="7529"/>
                </a:lnTo>
                <a:lnTo>
                  <a:pt x="15672" y="7494"/>
                </a:lnTo>
                <a:lnTo>
                  <a:pt x="15608" y="7458"/>
                </a:lnTo>
                <a:lnTo>
                  <a:pt x="15598" y="7448"/>
                </a:lnTo>
                <a:lnTo>
                  <a:pt x="15583" y="7429"/>
                </a:lnTo>
                <a:lnTo>
                  <a:pt x="15573" y="7420"/>
                </a:lnTo>
                <a:lnTo>
                  <a:pt x="15544" y="7404"/>
                </a:lnTo>
                <a:lnTo>
                  <a:pt x="15536" y="7396"/>
                </a:lnTo>
                <a:lnTo>
                  <a:pt x="15505" y="7350"/>
                </a:lnTo>
                <a:lnTo>
                  <a:pt x="15447" y="7237"/>
                </a:lnTo>
                <a:lnTo>
                  <a:pt x="15428" y="7210"/>
                </a:lnTo>
                <a:lnTo>
                  <a:pt x="15409" y="7200"/>
                </a:lnTo>
                <a:lnTo>
                  <a:pt x="15403" y="7192"/>
                </a:lnTo>
                <a:lnTo>
                  <a:pt x="15398" y="7174"/>
                </a:lnTo>
                <a:lnTo>
                  <a:pt x="15391" y="7142"/>
                </a:lnTo>
                <a:lnTo>
                  <a:pt x="15392" y="7122"/>
                </a:lnTo>
                <a:lnTo>
                  <a:pt x="15402" y="7088"/>
                </a:lnTo>
                <a:lnTo>
                  <a:pt x="15406" y="7066"/>
                </a:lnTo>
                <a:lnTo>
                  <a:pt x="15385" y="7090"/>
                </a:lnTo>
                <a:lnTo>
                  <a:pt x="15378" y="7095"/>
                </a:lnTo>
                <a:lnTo>
                  <a:pt x="15367" y="7091"/>
                </a:lnTo>
                <a:lnTo>
                  <a:pt x="15358" y="7082"/>
                </a:lnTo>
                <a:lnTo>
                  <a:pt x="15348" y="7074"/>
                </a:lnTo>
                <a:lnTo>
                  <a:pt x="15336" y="7074"/>
                </a:lnTo>
                <a:lnTo>
                  <a:pt x="15321" y="7093"/>
                </a:lnTo>
                <a:lnTo>
                  <a:pt x="15329" y="7115"/>
                </a:lnTo>
                <a:lnTo>
                  <a:pt x="15357" y="7152"/>
                </a:lnTo>
                <a:lnTo>
                  <a:pt x="15340" y="7150"/>
                </a:lnTo>
                <a:lnTo>
                  <a:pt x="15313" y="7135"/>
                </a:lnTo>
                <a:lnTo>
                  <a:pt x="15297" y="7132"/>
                </a:lnTo>
                <a:lnTo>
                  <a:pt x="15271" y="7142"/>
                </a:lnTo>
                <a:lnTo>
                  <a:pt x="15262" y="7138"/>
                </a:lnTo>
                <a:lnTo>
                  <a:pt x="15272" y="7113"/>
                </a:lnTo>
                <a:lnTo>
                  <a:pt x="15269" y="7111"/>
                </a:lnTo>
                <a:lnTo>
                  <a:pt x="15267" y="7111"/>
                </a:lnTo>
                <a:lnTo>
                  <a:pt x="15266" y="7110"/>
                </a:lnTo>
                <a:lnTo>
                  <a:pt x="15265" y="7104"/>
                </a:lnTo>
                <a:lnTo>
                  <a:pt x="15253" y="7133"/>
                </a:lnTo>
                <a:lnTo>
                  <a:pt x="15247" y="7144"/>
                </a:lnTo>
                <a:lnTo>
                  <a:pt x="15237" y="7152"/>
                </a:lnTo>
                <a:lnTo>
                  <a:pt x="15228" y="7135"/>
                </a:lnTo>
                <a:lnTo>
                  <a:pt x="15204" y="7129"/>
                </a:lnTo>
                <a:lnTo>
                  <a:pt x="15196" y="7113"/>
                </a:lnTo>
                <a:lnTo>
                  <a:pt x="15207" y="7115"/>
                </a:lnTo>
                <a:lnTo>
                  <a:pt x="15218" y="7114"/>
                </a:lnTo>
                <a:lnTo>
                  <a:pt x="15227" y="7110"/>
                </a:lnTo>
                <a:lnTo>
                  <a:pt x="15231" y="7099"/>
                </a:lnTo>
                <a:lnTo>
                  <a:pt x="15233" y="7081"/>
                </a:lnTo>
                <a:lnTo>
                  <a:pt x="15239" y="7066"/>
                </a:lnTo>
                <a:lnTo>
                  <a:pt x="15242" y="7052"/>
                </a:lnTo>
                <a:lnTo>
                  <a:pt x="15237" y="7037"/>
                </a:lnTo>
                <a:lnTo>
                  <a:pt x="15231" y="7047"/>
                </a:lnTo>
                <a:lnTo>
                  <a:pt x="15216" y="7030"/>
                </a:lnTo>
                <a:lnTo>
                  <a:pt x="15200" y="7031"/>
                </a:lnTo>
                <a:lnTo>
                  <a:pt x="15191" y="7045"/>
                </a:lnTo>
                <a:lnTo>
                  <a:pt x="15196" y="7066"/>
                </a:lnTo>
                <a:lnTo>
                  <a:pt x="15185" y="7079"/>
                </a:lnTo>
                <a:lnTo>
                  <a:pt x="15174" y="7082"/>
                </a:lnTo>
                <a:lnTo>
                  <a:pt x="15167" y="7072"/>
                </a:lnTo>
                <a:lnTo>
                  <a:pt x="15168" y="7047"/>
                </a:lnTo>
                <a:lnTo>
                  <a:pt x="15150" y="7049"/>
                </a:lnTo>
                <a:lnTo>
                  <a:pt x="15145" y="7025"/>
                </a:lnTo>
                <a:lnTo>
                  <a:pt x="15147" y="6965"/>
                </a:lnTo>
                <a:lnTo>
                  <a:pt x="15143" y="6936"/>
                </a:lnTo>
                <a:lnTo>
                  <a:pt x="15135" y="6909"/>
                </a:lnTo>
                <a:lnTo>
                  <a:pt x="15132" y="6882"/>
                </a:lnTo>
                <a:lnTo>
                  <a:pt x="15140" y="6854"/>
                </a:lnTo>
                <a:lnTo>
                  <a:pt x="15119" y="6840"/>
                </a:lnTo>
                <a:lnTo>
                  <a:pt x="15106" y="6835"/>
                </a:lnTo>
                <a:lnTo>
                  <a:pt x="15094" y="6840"/>
                </a:lnTo>
                <a:lnTo>
                  <a:pt x="15084" y="6852"/>
                </a:lnTo>
                <a:lnTo>
                  <a:pt x="15072" y="6862"/>
                </a:lnTo>
                <a:lnTo>
                  <a:pt x="15060" y="6870"/>
                </a:lnTo>
                <a:lnTo>
                  <a:pt x="15049" y="6874"/>
                </a:lnTo>
                <a:lnTo>
                  <a:pt x="15052" y="6857"/>
                </a:lnTo>
                <a:lnTo>
                  <a:pt x="15053" y="6821"/>
                </a:lnTo>
                <a:lnTo>
                  <a:pt x="15055" y="6806"/>
                </a:lnTo>
                <a:lnTo>
                  <a:pt x="15064" y="6794"/>
                </a:lnTo>
                <a:lnTo>
                  <a:pt x="15074" y="6787"/>
                </a:lnTo>
                <a:lnTo>
                  <a:pt x="15083" y="6777"/>
                </a:lnTo>
                <a:lnTo>
                  <a:pt x="15091" y="6758"/>
                </a:lnTo>
                <a:lnTo>
                  <a:pt x="15081" y="6752"/>
                </a:lnTo>
                <a:lnTo>
                  <a:pt x="15073" y="6744"/>
                </a:lnTo>
                <a:lnTo>
                  <a:pt x="15066" y="6739"/>
                </a:lnTo>
                <a:lnTo>
                  <a:pt x="15064" y="6744"/>
                </a:lnTo>
                <a:lnTo>
                  <a:pt x="15061" y="6752"/>
                </a:lnTo>
                <a:lnTo>
                  <a:pt x="15055" y="6758"/>
                </a:lnTo>
                <a:lnTo>
                  <a:pt x="15055" y="6761"/>
                </a:lnTo>
                <a:lnTo>
                  <a:pt x="15038" y="6782"/>
                </a:lnTo>
                <a:lnTo>
                  <a:pt x="15033" y="6784"/>
                </a:lnTo>
                <a:lnTo>
                  <a:pt x="15027" y="6779"/>
                </a:lnTo>
                <a:lnTo>
                  <a:pt x="15021" y="6768"/>
                </a:lnTo>
                <a:lnTo>
                  <a:pt x="15008" y="6762"/>
                </a:lnTo>
                <a:lnTo>
                  <a:pt x="15001" y="6755"/>
                </a:lnTo>
                <a:lnTo>
                  <a:pt x="14995" y="6748"/>
                </a:lnTo>
                <a:lnTo>
                  <a:pt x="14986" y="6740"/>
                </a:lnTo>
                <a:lnTo>
                  <a:pt x="14974" y="6733"/>
                </a:lnTo>
                <a:lnTo>
                  <a:pt x="14952" y="6726"/>
                </a:lnTo>
                <a:lnTo>
                  <a:pt x="14943" y="6720"/>
                </a:lnTo>
                <a:lnTo>
                  <a:pt x="14982" y="6695"/>
                </a:lnTo>
                <a:lnTo>
                  <a:pt x="15000" y="6695"/>
                </a:lnTo>
                <a:lnTo>
                  <a:pt x="15007" y="6720"/>
                </a:lnTo>
                <a:lnTo>
                  <a:pt x="15014" y="6720"/>
                </a:lnTo>
                <a:lnTo>
                  <a:pt x="15034" y="6696"/>
                </a:lnTo>
                <a:lnTo>
                  <a:pt x="15091" y="6703"/>
                </a:lnTo>
                <a:lnTo>
                  <a:pt x="15112" y="6672"/>
                </a:lnTo>
                <a:lnTo>
                  <a:pt x="15119" y="6672"/>
                </a:lnTo>
                <a:lnTo>
                  <a:pt x="15117" y="6690"/>
                </a:lnTo>
                <a:lnTo>
                  <a:pt x="15120" y="6703"/>
                </a:lnTo>
                <a:lnTo>
                  <a:pt x="15128" y="6710"/>
                </a:lnTo>
                <a:lnTo>
                  <a:pt x="15140" y="6709"/>
                </a:lnTo>
                <a:lnTo>
                  <a:pt x="15138" y="6698"/>
                </a:lnTo>
                <a:lnTo>
                  <a:pt x="15135" y="6673"/>
                </a:lnTo>
                <a:lnTo>
                  <a:pt x="15133" y="6662"/>
                </a:lnTo>
                <a:lnTo>
                  <a:pt x="15127" y="6651"/>
                </a:lnTo>
                <a:lnTo>
                  <a:pt x="15120" y="6646"/>
                </a:lnTo>
                <a:lnTo>
                  <a:pt x="15112" y="6640"/>
                </a:lnTo>
                <a:lnTo>
                  <a:pt x="15105" y="6632"/>
                </a:lnTo>
                <a:lnTo>
                  <a:pt x="15081" y="6592"/>
                </a:lnTo>
                <a:lnTo>
                  <a:pt x="15066" y="6574"/>
                </a:lnTo>
                <a:lnTo>
                  <a:pt x="15045" y="6566"/>
                </a:lnTo>
                <a:lnTo>
                  <a:pt x="15034" y="6564"/>
                </a:lnTo>
                <a:lnTo>
                  <a:pt x="15014" y="6558"/>
                </a:lnTo>
                <a:lnTo>
                  <a:pt x="15003" y="6556"/>
                </a:lnTo>
                <a:lnTo>
                  <a:pt x="14995" y="6559"/>
                </a:lnTo>
                <a:lnTo>
                  <a:pt x="14977" y="6572"/>
                </a:lnTo>
                <a:lnTo>
                  <a:pt x="14968" y="6575"/>
                </a:lnTo>
                <a:lnTo>
                  <a:pt x="14929" y="6571"/>
                </a:lnTo>
                <a:lnTo>
                  <a:pt x="14912" y="6565"/>
                </a:lnTo>
                <a:lnTo>
                  <a:pt x="14894" y="6556"/>
                </a:lnTo>
                <a:lnTo>
                  <a:pt x="14900" y="6572"/>
                </a:lnTo>
                <a:lnTo>
                  <a:pt x="14894" y="6582"/>
                </a:lnTo>
                <a:lnTo>
                  <a:pt x="14881" y="6584"/>
                </a:lnTo>
                <a:lnTo>
                  <a:pt x="14867" y="6575"/>
                </a:lnTo>
                <a:lnTo>
                  <a:pt x="14886" y="6558"/>
                </a:lnTo>
                <a:lnTo>
                  <a:pt x="14876" y="6541"/>
                </a:lnTo>
                <a:lnTo>
                  <a:pt x="14839" y="6518"/>
                </a:lnTo>
                <a:lnTo>
                  <a:pt x="14802" y="6476"/>
                </a:lnTo>
                <a:lnTo>
                  <a:pt x="14789" y="6468"/>
                </a:lnTo>
                <a:lnTo>
                  <a:pt x="14769" y="6470"/>
                </a:lnTo>
                <a:lnTo>
                  <a:pt x="14745" y="6477"/>
                </a:lnTo>
                <a:lnTo>
                  <a:pt x="14735" y="6485"/>
                </a:lnTo>
                <a:lnTo>
                  <a:pt x="14727" y="6497"/>
                </a:lnTo>
                <a:lnTo>
                  <a:pt x="14729" y="6507"/>
                </a:lnTo>
                <a:lnTo>
                  <a:pt x="14736" y="6516"/>
                </a:lnTo>
                <a:lnTo>
                  <a:pt x="14741" y="6526"/>
                </a:lnTo>
                <a:lnTo>
                  <a:pt x="14734" y="6537"/>
                </a:lnTo>
                <a:lnTo>
                  <a:pt x="14716" y="6536"/>
                </a:lnTo>
                <a:lnTo>
                  <a:pt x="14710" y="6513"/>
                </a:lnTo>
                <a:lnTo>
                  <a:pt x="14714" y="6486"/>
                </a:lnTo>
                <a:lnTo>
                  <a:pt x="14727" y="6470"/>
                </a:lnTo>
                <a:lnTo>
                  <a:pt x="14719" y="6450"/>
                </a:lnTo>
                <a:lnTo>
                  <a:pt x="14713" y="6450"/>
                </a:lnTo>
                <a:lnTo>
                  <a:pt x="14703" y="6475"/>
                </a:lnTo>
                <a:lnTo>
                  <a:pt x="14689" y="6489"/>
                </a:lnTo>
                <a:lnTo>
                  <a:pt x="14671" y="6490"/>
                </a:lnTo>
                <a:lnTo>
                  <a:pt x="14649" y="6479"/>
                </a:lnTo>
                <a:lnTo>
                  <a:pt x="14657" y="6464"/>
                </a:lnTo>
                <a:lnTo>
                  <a:pt x="14667" y="6464"/>
                </a:lnTo>
                <a:lnTo>
                  <a:pt x="14692" y="6479"/>
                </a:lnTo>
                <a:lnTo>
                  <a:pt x="14688" y="6471"/>
                </a:lnTo>
                <a:lnTo>
                  <a:pt x="14678" y="6440"/>
                </a:lnTo>
                <a:lnTo>
                  <a:pt x="14689" y="6439"/>
                </a:lnTo>
                <a:lnTo>
                  <a:pt x="14695" y="6434"/>
                </a:lnTo>
                <a:lnTo>
                  <a:pt x="14697" y="6425"/>
                </a:lnTo>
                <a:lnTo>
                  <a:pt x="14692" y="6413"/>
                </a:lnTo>
                <a:lnTo>
                  <a:pt x="14697" y="6406"/>
                </a:lnTo>
                <a:lnTo>
                  <a:pt x="14699" y="6398"/>
                </a:lnTo>
                <a:lnTo>
                  <a:pt x="14698" y="6374"/>
                </a:lnTo>
                <a:lnTo>
                  <a:pt x="14693" y="6388"/>
                </a:lnTo>
                <a:lnTo>
                  <a:pt x="14686" y="6401"/>
                </a:lnTo>
                <a:lnTo>
                  <a:pt x="14676" y="6408"/>
                </a:lnTo>
                <a:lnTo>
                  <a:pt x="14663" y="6402"/>
                </a:lnTo>
                <a:lnTo>
                  <a:pt x="14665" y="6378"/>
                </a:lnTo>
                <a:lnTo>
                  <a:pt x="14664" y="6360"/>
                </a:lnTo>
                <a:lnTo>
                  <a:pt x="14657" y="6345"/>
                </a:lnTo>
                <a:lnTo>
                  <a:pt x="14651" y="6360"/>
                </a:lnTo>
                <a:lnTo>
                  <a:pt x="14642" y="6372"/>
                </a:lnTo>
                <a:lnTo>
                  <a:pt x="14632" y="6374"/>
                </a:lnTo>
                <a:lnTo>
                  <a:pt x="14628" y="6359"/>
                </a:lnTo>
                <a:lnTo>
                  <a:pt x="14628" y="6296"/>
                </a:lnTo>
                <a:lnTo>
                  <a:pt x="14621" y="6305"/>
                </a:lnTo>
                <a:lnTo>
                  <a:pt x="14614" y="6328"/>
                </a:lnTo>
                <a:lnTo>
                  <a:pt x="14608" y="6335"/>
                </a:lnTo>
                <a:lnTo>
                  <a:pt x="14596" y="6336"/>
                </a:lnTo>
                <a:lnTo>
                  <a:pt x="14595" y="6329"/>
                </a:lnTo>
                <a:lnTo>
                  <a:pt x="14599" y="6319"/>
                </a:lnTo>
                <a:lnTo>
                  <a:pt x="14601" y="6316"/>
                </a:lnTo>
                <a:lnTo>
                  <a:pt x="14602" y="6293"/>
                </a:lnTo>
                <a:lnTo>
                  <a:pt x="14621" y="6194"/>
                </a:lnTo>
                <a:lnTo>
                  <a:pt x="14629" y="6175"/>
                </a:lnTo>
                <a:lnTo>
                  <a:pt x="14638" y="6173"/>
                </a:lnTo>
                <a:lnTo>
                  <a:pt x="14643" y="6199"/>
                </a:lnTo>
                <a:lnTo>
                  <a:pt x="14640" y="6216"/>
                </a:lnTo>
                <a:lnTo>
                  <a:pt x="14622" y="6277"/>
                </a:lnTo>
                <a:lnTo>
                  <a:pt x="14639" y="6262"/>
                </a:lnTo>
                <a:lnTo>
                  <a:pt x="14655" y="6210"/>
                </a:lnTo>
                <a:lnTo>
                  <a:pt x="14671" y="6190"/>
                </a:lnTo>
                <a:lnTo>
                  <a:pt x="14676" y="6210"/>
                </a:lnTo>
                <a:lnTo>
                  <a:pt x="14672" y="6222"/>
                </a:lnTo>
                <a:lnTo>
                  <a:pt x="14666" y="6233"/>
                </a:lnTo>
                <a:lnTo>
                  <a:pt x="14663" y="6253"/>
                </a:lnTo>
                <a:lnTo>
                  <a:pt x="14666" y="6287"/>
                </a:lnTo>
                <a:lnTo>
                  <a:pt x="14664" y="6299"/>
                </a:lnTo>
                <a:lnTo>
                  <a:pt x="14657" y="6316"/>
                </a:lnTo>
                <a:lnTo>
                  <a:pt x="14671" y="6303"/>
                </a:lnTo>
                <a:lnTo>
                  <a:pt x="14684" y="6280"/>
                </a:lnTo>
                <a:lnTo>
                  <a:pt x="14693" y="6258"/>
                </a:lnTo>
                <a:lnTo>
                  <a:pt x="14695" y="6248"/>
                </a:lnTo>
                <a:lnTo>
                  <a:pt x="14692" y="6241"/>
                </a:lnTo>
                <a:lnTo>
                  <a:pt x="14691" y="6224"/>
                </a:lnTo>
                <a:lnTo>
                  <a:pt x="14692" y="6206"/>
                </a:lnTo>
                <a:lnTo>
                  <a:pt x="14701" y="6178"/>
                </a:lnTo>
                <a:lnTo>
                  <a:pt x="14696" y="6163"/>
                </a:lnTo>
                <a:lnTo>
                  <a:pt x="14655" y="6113"/>
                </a:lnTo>
                <a:lnTo>
                  <a:pt x="14632" y="6071"/>
                </a:lnTo>
                <a:lnTo>
                  <a:pt x="14632" y="6065"/>
                </a:lnTo>
                <a:lnTo>
                  <a:pt x="14613" y="6055"/>
                </a:lnTo>
                <a:lnTo>
                  <a:pt x="14589" y="6032"/>
                </a:lnTo>
                <a:lnTo>
                  <a:pt x="14569" y="6007"/>
                </a:lnTo>
                <a:lnTo>
                  <a:pt x="14559" y="5988"/>
                </a:lnTo>
                <a:lnTo>
                  <a:pt x="14558" y="5968"/>
                </a:lnTo>
                <a:lnTo>
                  <a:pt x="14562" y="5959"/>
                </a:lnTo>
                <a:lnTo>
                  <a:pt x="14580" y="5949"/>
                </a:lnTo>
                <a:lnTo>
                  <a:pt x="14587" y="5952"/>
                </a:lnTo>
                <a:lnTo>
                  <a:pt x="14594" y="5953"/>
                </a:lnTo>
                <a:lnTo>
                  <a:pt x="14601" y="5949"/>
                </a:lnTo>
                <a:lnTo>
                  <a:pt x="14605" y="5942"/>
                </a:lnTo>
                <a:lnTo>
                  <a:pt x="14608" y="5933"/>
                </a:lnTo>
                <a:lnTo>
                  <a:pt x="14609" y="5924"/>
                </a:lnTo>
                <a:lnTo>
                  <a:pt x="14604" y="5920"/>
                </a:lnTo>
                <a:lnTo>
                  <a:pt x="14592" y="5916"/>
                </a:lnTo>
                <a:lnTo>
                  <a:pt x="14571" y="5903"/>
                </a:lnTo>
                <a:lnTo>
                  <a:pt x="14562" y="5900"/>
                </a:lnTo>
                <a:lnTo>
                  <a:pt x="14528" y="5901"/>
                </a:lnTo>
                <a:lnTo>
                  <a:pt x="14517" y="5900"/>
                </a:lnTo>
                <a:lnTo>
                  <a:pt x="14482" y="5880"/>
                </a:lnTo>
                <a:lnTo>
                  <a:pt x="14466" y="5868"/>
                </a:lnTo>
                <a:lnTo>
                  <a:pt x="14467" y="5863"/>
                </a:lnTo>
                <a:lnTo>
                  <a:pt x="14468" y="5847"/>
                </a:lnTo>
                <a:lnTo>
                  <a:pt x="14461" y="5832"/>
                </a:lnTo>
                <a:lnTo>
                  <a:pt x="14429" y="5777"/>
                </a:lnTo>
                <a:lnTo>
                  <a:pt x="14419" y="5755"/>
                </a:lnTo>
                <a:lnTo>
                  <a:pt x="14414" y="5725"/>
                </a:lnTo>
                <a:lnTo>
                  <a:pt x="14414" y="5698"/>
                </a:lnTo>
                <a:lnTo>
                  <a:pt x="14422" y="5671"/>
                </a:lnTo>
                <a:lnTo>
                  <a:pt x="14437" y="5644"/>
                </a:lnTo>
                <a:lnTo>
                  <a:pt x="14431" y="5627"/>
                </a:lnTo>
                <a:lnTo>
                  <a:pt x="14346" y="5512"/>
                </a:lnTo>
                <a:lnTo>
                  <a:pt x="14333" y="5483"/>
                </a:lnTo>
                <a:lnTo>
                  <a:pt x="14328" y="5450"/>
                </a:lnTo>
                <a:lnTo>
                  <a:pt x="14328" y="5433"/>
                </a:lnTo>
                <a:lnTo>
                  <a:pt x="14335" y="5396"/>
                </a:lnTo>
                <a:lnTo>
                  <a:pt x="14346" y="5370"/>
                </a:lnTo>
                <a:lnTo>
                  <a:pt x="14347" y="5358"/>
                </a:lnTo>
                <a:lnTo>
                  <a:pt x="14335" y="5348"/>
                </a:lnTo>
                <a:lnTo>
                  <a:pt x="14328" y="5370"/>
                </a:lnTo>
                <a:lnTo>
                  <a:pt x="14316" y="5383"/>
                </a:lnTo>
                <a:lnTo>
                  <a:pt x="14298" y="5388"/>
                </a:lnTo>
                <a:lnTo>
                  <a:pt x="14278" y="5387"/>
                </a:lnTo>
                <a:lnTo>
                  <a:pt x="14279" y="5381"/>
                </a:lnTo>
                <a:lnTo>
                  <a:pt x="14281" y="5376"/>
                </a:lnTo>
                <a:lnTo>
                  <a:pt x="14286" y="5367"/>
                </a:lnTo>
                <a:lnTo>
                  <a:pt x="14309" y="5378"/>
                </a:lnTo>
                <a:lnTo>
                  <a:pt x="14318" y="5346"/>
                </a:lnTo>
                <a:lnTo>
                  <a:pt x="14318" y="5299"/>
                </a:lnTo>
                <a:lnTo>
                  <a:pt x="14309" y="5237"/>
                </a:lnTo>
                <a:lnTo>
                  <a:pt x="14305" y="5227"/>
                </a:lnTo>
                <a:lnTo>
                  <a:pt x="14278" y="5211"/>
                </a:lnTo>
                <a:lnTo>
                  <a:pt x="14266" y="5200"/>
                </a:lnTo>
                <a:lnTo>
                  <a:pt x="14242" y="5169"/>
                </a:lnTo>
                <a:lnTo>
                  <a:pt x="14060" y="5171"/>
                </a:lnTo>
                <a:lnTo>
                  <a:pt x="13878" y="5174"/>
                </a:lnTo>
                <a:lnTo>
                  <a:pt x="13696" y="5176"/>
                </a:lnTo>
                <a:lnTo>
                  <a:pt x="13515" y="5178"/>
                </a:lnTo>
                <a:lnTo>
                  <a:pt x="13460" y="5179"/>
                </a:lnTo>
                <a:lnTo>
                  <a:pt x="13452" y="5141"/>
                </a:lnTo>
                <a:lnTo>
                  <a:pt x="13433" y="5117"/>
                </a:lnTo>
                <a:lnTo>
                  <a:pt x="13409" y="5097"/>
                </a:lnTo>
                <a:lnTo>
                  <a:pt x="13387" y="5072"/>
                </a:lnTo>
                <a:lnTo>
                  <a:pt x="13372" y="5040"/>
                </a:lnTo>
                <a:lnTo>
                  <a:pt x="13358" y="4998"/>
                </a:lnTo>
                <a:lnTo>
                  <a:pt x="13348" y="4955"/>
                </a:lnTo>
                <a:lnTo>
                  <a:pt x="13344" y="4878"/>
                </a:lnTo>
                <a:lnTo>
                  <a:pt x="13340" y="4842"/>
                </a:lnTo>
                <a:lnTo>
                  <a:pt x="13283" y="4653"/>
                </a:lnTo>
                <a:lnTo>
                  <a:pt x="13221" y="4524"/>
                </a:lnTo>
                <a:lnTo>
                  <a:pt x="13220" y="4524"/>
                </a:lnTo>
                <a:lnTo>
                  <a:pt x="13163" y="4514"/>
                </a:lnTo>
                <a:lnTo>
                  <a:pt x="13062" y="4498"/>
                </a:lnTo>
                <a:lnTo>
                  <a:pt x="12960" y="4482"/>
                </a:lnTo>
                <a:lnTo>
                  <a:pt x="12858" y="4465"/>
                </a:lnTo>
                <a:lnTo>
                  <a:pt x="12757" y="4449"/>
                </a:lnTo>
                <a:lnTo>
                  <a:pt x="12642" y="4431"/>
                </a:lnTo>
                <a:lnTo>
                  <a:pt x="12528" y="4414"/>
                </a:lnTo>
                <a:lnTo>
                  <a:pt x="12414" y="4397"/>
                </a:lnTo>
                <a:lnTo>
                  <a:pt x="12300" y="4380"/>
                </a:lnTo>
                <a:lnTo>
                  <a:pt x="12255" y="4392"/>
                </a:lnTo>
                <a:lnTo>
                  <a:pt x="12211" y="4403"/>
                </a:lnTo>
                <a:lnTo>
                  <a:pt x="12166" y="4415"/>
                </a:lnTo>
                <a:lnTo>
                  <a:pt x="12121" y="4426"/>
                </a:lnTo>
                <a:lnTo>
                  <a:pt x="12014" y="4414"/>
                </a:lnTo>
                <a:lnTo>
                  <a:pt x="11936" y="4406"/>
                </a:lnTo>
                <a:lnTo>
                  <a:pt x="11858" y="4397"/>
                </a:lnTo>
                <a:lnTo>
                  <a:pt x="11780" y="4388"/>
                </a:lnTo>
                <a:lnTo>
                  <a:pt x="11703" y="4380"/>
                </a:lnTo>
                <a:lnTo>
                  <a:pt x="11598" y="4368"/>
                </a:lnTo>
                <a:lnTo>
                  <a:pt x="11493" y="4357"/>
                </a:lnTo>
                <a:lnTo>
                  <a:pt x="11389" y="4345"/>
                </a:lnTo>
                <a:lnTo>
                  <a:pt x="11284" y="4333"/>
                </a:lnTo>
                <a:lnTo>
                  <a:pt x="11179" y="4322"/>
                </a:lnTo>
                <a:lnTo>
                  <a:pt x="11074" y="4310"/>
                </a:lnTo>
                <a:lnTo>
                  <a:pt x="10970" y="4299"/>
                </a:lnTo>
                <a:lnTo>
                  <a:pt x="10865" y="4287"/>
                </a:lnTo>
                <a:lnTo>
                  <a:pt x="10784" y="4278"/>
                </a:lnTo>
                <a:lnTo>
                  <a:pt x="10703" y="4269"/>
                </a:lnTo>
                <a:lnTo>
                  <a:pt x="10621" y="4260"/>
                </a:lnTo>
                <a:lnTo>
                  <a:pt x="10540" y="4251"/>
                </a:lnTo>
                <a:lnTo>
                  <a:pt x="10446" y="4241"/>
                </a:lnTo>
                <a:lnTo>
                  <a:pt x="10440" y="4238"/>
                </a:lnTo>
                <a:lnTo>
                  <a:pt x="10433" y="4235"/>
                </a:lnTo>
                <a:lnTo>
                  <a:pt x="10427" y="4231"/>
                </a:lnTo>
                <a:lnTo>
                  <a:pt x="10420" y="4228"/>
                </a:lnTo>
                <a:lnTo>
                  <a:pt x="10342" y="4151"/>
                </a:lnTo>
                <a:lnTo>
                  <a:pt x="10244" y="4055"/>
                </a:lnTo>
                <a:lnTo>
                  <a:pt x="10147" y="3959"/>
                </a:lnTo>
                <a:lnTo>
                  <a:pt x="10049" y="3863"/>
                </a:lnTo>
                <a:lnTo>
                  <a:pt x="9952" y="3767"/>
                </a:lnTo>
                <a:lnTo>
                  <a:pt x="9835" y="3651"/>
                </a:lnTo>
                <a:lnTo>
                  <a:pt x="9718" y="3535"/>
                </a:lnTo>
                <a:lnTo>
                  <a:pt x="9601" y="3419"/>
                </a:lnTo>
                <a:lnTo>
                  <a:pt x="9484" y="3303"/>
                </a:lnTo>
                <a:lnTo>
                  <a:pt x="9367" y="3187"/>
                </a:lnTo>
                <a:lnTo>
                  <a:pt x="9250" y="3071"/>
                </a:lnTo>
                <a:lnTo>
                  <a:pt x="9133" y="2955"/>
                </a:lnTo>
                <a:lnTo>
                  <a:pt x="9016" y="2839"/>
                </a:lnTo>
                <a:lnTo>
                  <a:pt x="8926" y="2749"/>
                </a:lnTo>
                <a:lnTo>
                  <a:pt x="8836" y="2659"/>
                </a:lnTo>
                <a:lnTo>
                  <a:pt x="8746" y="2570"/>
                </a:lnTo>
                <a:lnTo>
                  <a:pt x="8656" y="2480"/>
                </a:lnTo>
                <a:lnTo>
                  <a:pt x="8548" y="2372"/>
                </a:lnTo>
                <a:lnTo>
                  <a:pt x="8548" y="2372"/>
                </a:lnTo>
                <a:lnTo>
                  <a:pt x="8451" y="2269"/>
                </a:lnTo>
                <a:lnTo>
                  <a:pt x="8354" y="2166"/>
                </a:lnTo>
                <a:lnTo>
                  <a:pt x="8258" y="2064"/>
                </a:lnTo>
                <a:lnTo>
                  <a:pt x="8161" y="1961"/>
                </a:lnTo>
                <a:lnTo>
                  <a:pt x="8074" y="1869"/>
                </a:lnTo>
                <a:lnTo>
                  <a:pt x="7988" y="1778"/>
                </a:lnTo>
                <a:lnTo>
                  <a:pt x="7902" y="1687"/>
                </a:lnTo>
                <a:lnTo>
                  <a:pt x="7815" y="1595"/>
                </a:lnTo>
                <a:lnTo>
                  <a:pt x="7748" y="1523"/>
                </a:lnTo>
                <a:lnTo>
                  <a:pt x="7657" y="1457"/>
                </a:lnTo>
                <a:lnTo>
                  <a:pt x="7567" y="1392"/>
                </a:lnTo>
                <a:lnTo>
                  <a:pt x="7477" y="1327"/>
                </a:lnTo>
                <a:lnTo>
                  <a:pt x="7388" y="1262"/>
                </a:lnTo>
                <a:lnTo>
                  <a:pt x="7298" y="1197"/>
                </a:lnTo>
                <a:lnTo>
                  <a:pt x="7209" y="1132"/>
                </a:lnTo>
                <a:lnTo>
                  <a:pt x="7119" y="1067"/>
                </a:lnTo>
                <a:lnTo>
                  <a:pt x="7029" y="1001"/>
                </a:lnTo>
                <a:lnTo>
                  <a:pt x="6940" y="936"/>
                </a:lnTo>
                <a:lnTo>
                  <a:pt x="6850" y="871"/>
                </a:lnTo>
                <a:lnTo>
                  <a:pt x="6761" y="805"/>
                </a:lnTo>
                <a:lnTo>
                  <a:pt x="6582" y="674"/>
                </a:lnTo>
                <a:lnTo>
                  <a:pt x="6492" y="609"/>
                </a:lnTo>
                <a:lnTo>
                  <a:pt x="6402" y="543"/>
                </a:lnTo>
                <a:lnTo>
                  <a:pt x="6313" y="478"/>
                </a:lnTo>
                <a:lnTo>
                  <a:pt x="6223" y="413"/>
                </a:lnTo>
                <a:lnTo>
                  <a:pt x="6118" y="336"/>
                </a:lnTo>
                <a:lnTo>
                  <a:pt x="6061" y="295"/>
                </a:lnTo>
                <a:lnTo>
                  <a:pt x="6006" y="269"/>
                </a:lnTo>
                <a:lnTo>
                  <a:pt x="5658" y="187"/>
                </a:lnTo>
                <a:lnTo>
                  <a:pt x="5657" y="187"/>
                </a:lnTo>
                <a:lnTo>
                  <a:pt x="5576" y="169"/>
                </a:lnTo>
                <a:lnTo>
                  <a:pt x="5374" y="127"/>
                </a:lnTo>
                <a:lnTo>
                  <a:pt x="5172" y="85"/>
                </a:lnTo>
                <a:lnTo>
                  <a:pt x="4970" y="42"/>
                </a:lnTo>
                <a:lnTo>
                  <a:pt x="4768" y="0"/>
                </a:lnTo>
                <a:lnTo>
                  <a:pt x="4756" y="5"/>
                </a:lnTo>
                <a:lnTo>
                  <a:pt x="4746" y="9"/>
                </a:lnTo>
                <a:lnTo>
                  <a:pt x="4726" y="27"/>
                </a:lnTo>
                <a:lnTo>
                  <a:pt x="4605" y="168"/>
                </a:lnTo>
                <a:lnTo>
                  <a:pt x="4569" y="187"/>
                </a:lnTo>
                <a:lnTo>
                  <a:pt x="4453" y="228"/>
                </a:lnTo>
                <a:lnTo>
                  <a:pt x="4224" y="309"/>
                </a:lnTo>
                <a:lnTo>
                  <a:pt x="3994" y="391"/>
                </a:lnTo>
                <a:lnTo>
                  <a:pt x="3764" y="472"/>
                </a:lnTo>
                <a:lnTo>
                  <a:pt x="3535" y="553"/>
                </a:lnTo>
                <a:lnTo>
                  <a:pt x="3281" y="646"/>
                </a:lnTo>
                <a:lnTo>
                  <a:pt x="3029" y="739"/>
                </a:lnTo>
                <a:lnTo>
                  <a:pt x="2776" y="832"/>
                </a:lnTo>
                <a:lnTo>
                  <a:pt x="2522" y="924"/>
                </a:lnTo>
                <a:lnTo>
                  <a:pt x="2655" y="1100"/>
                </a:lnTo>
                <a:lnTo>
                  <a:pt x="2788" y="1277"/>
                </a:lnTo>
                <a:lnTo>
                  <a:pt x="2921" y="1453"/>
                </a:lnTo>
                <a:lnTo>
                  <a:pt x="3054" y="1629"/>
                </a:lnTo>
                <a:lnTo>
                  <a:pt x="3057" y="1634"/>
                </a:lnTo>
                <a:lnTo>
                  <a:pt x="3060" y="1638"/>
                </a:lnTo>
                <a:lnTo>
                  <a:pt x="3064" y="1643"/>
                </a:lnTo>
                <a:lnTo>
                  <a:pt x="3067" y="1647"/>
                </a:lnTo>
                <a:lnTo>
                  <a:pt x="3179" y="1809"/>
                </a:lnTo>
                <a:lnTo>
                  <a:pt x="3291" y="1971"/>
                </a:lnTo>
                <a:lnTo>
                  <a:pt x="3403" y="2131"/>
                </a:lnTo>
                <a:lnTo>
                  <a:pt x="3515" y="2292"/>
                </a:lnTo>
                <a:lnTo>
                  <a:pt x="3566" y="2365"/>
                </a:lnTo>
                <a:lnTo>
                  <a:pt x="3566" y="2366"/>
                </a:lnTo>
                <a:lnTo>
                  <a:pt x="3566" y="2367"/>
                </a:lnTo>
                <a:lnTo>
                  <a:pt x="3565" y="2367"/>
                </a:lnTo>
                <a:lnTo>
                  <a:pt x="3558" y="2372"/>
                </a:lnTo>
                <a:lnTo>
                  <a:pt x="3483" y="2423"/>
                </a:lnTo>
                <a:lnTo>
                  <a:pt x="3360" y="2508"/>
                </a:lnTo>
                <a:lnTo>
                  <a:pt x="3249" y="2584"/>
                </a:lnTo>
                <a:lnTo>
                  <a:pt x="3225" y="2608"/>
                </a:lnTo>
                <a:lnTo>
                  <a:pt x="3212" y="2635"/>
                </a:lnTo>
                <a:lnTo>
                  <a:pt x="3182" y="2724"/>
                </a:lnTo>
                <a:lnTo>
                  <a:pt x="3145" y="2833"/>
                </a:lnTo>
                <a:lnTo>
                  <a:pt x="3111" y="2933"/>
                </a:lnTo>
                <a:lnTo>
                  <a:pt x="3066" y="3069"/>
                </a:lnTo>
                <a:lnTo>
                  <a:pt x="3044" y="3093"/>
                </a:lnTo>
                <a:lnTo>
                  <a:pt x="2924" y="3124"/>
                </a:lnTo>
                <a:lnTo>
                  <a:pt x="2787" y="3158"/>
                </a:lnTo>
                <a:lnTo>
                  <a:pt x="2641" y="3195"/>
                </a:lnTo>
                <a:lnTo>
                  <a:pt x="2494" y="3233"/>
                </a:lnTo>
                <a:lnTo>
                  <a:pt x="2403" y="3256"/>
                </a:lnTo>
                <a:lnTo>
                  <a:pt x="2315" y="3278"/>
                </a:lnTo>
                <a:lnTo>
                  <a:pt x="2287" y="3296"/>
                </a:lnTo>
                <a:lnTo>
                  <a:pt x="2262" y="3328"/>
                </a:lnTo>
                <a:lnTo>
                  <a:pt x="2206" y="3445"/>
                </a:lnTo>
                <a:lnTo>
                  <a:pt x="2159" y="3543"/>
                </a:lnTo>
                <a:lnTo>
                  <a:pt x="2095" y="3674"/>
                </a:lnTo>
                <a:lnTo>
                  <a:pt x="2030" y="3810"/>
                </a:lnTo>
                <a:lnTo>
                  <a:pt x="1951" y="3890"/>
                </a:lnTo>
                <a:lnTo>
                  <a:pt x="1832" y="4010"/>
                </a:lnTo>
                <a:lnTo>
                  <a:pt x="1724" y="4119"/>
                </a:lnTo>
                <a:lnTo>
                  <a:pt x="1613" y="4231"/>
                </a:lnTo>
                <a:lnTo>
                  <a:pt x="1587" y="4244"/>
                </a:lnTo>
                <a:lnTo>
                  <a:pt x="1559" y="4246"/>
                </a:lnTo>
                <a:lnTo>
                  <a:pt x="1453" y="4223"/>
                </a:lnTo>
                <a:lnTo>
                  <a:pt x="1335" y="4198"/>
                </a:lnTo>
                <a:lnTo>
                  <a:pt x="1156" y="4160"/>
                </a:lnTo>
                <a:lnTo>
                  <a:pt x="1005" y="4128"/>
                </a:lnTo>
                <a:lnTo>
                  <a:pt x="863" y="4098"/>
                </a:lnTo>
                <a:lnTo>
                  <a:pt x="704" y="4065"/>
                </a:lnTo>
                <a:lnTo>
                  <a:pt x="583" y="4039"/>
                </a:lnTo>
                <a:lnTo>
                  <a:pt x="470" y="4015"/>
                </a:lnTo>
                <a:lnTo>
                  <a:pt x="465" y="4036"/>
                </a:lnTo>
                <a:lnTo>
                  <a:pt x="468" y="4060"/>
                </a:lnTo>
                <a:lnTo>
                  <a:pt x="476" y="4081"/>
                </a:lnTo>
                <a:lnTo>
                  <a:pt x="471" y="4080"/>
                </a:lnTo>
                <a:lnTo>
                  <a:pt x="470" y="4083"/>
                </a:lnTo>
                <a:lnTo>
                  <a:pt x="469" y="4086"/>
                </a:lnTo>
                <a:lnTo>
                  <a:pt x="469" y="4091"/>
                </a:lnTo>
                <a:lnTo>
                  <a:pt x="456" y="4083"/>
                </a:lnTo>
                <a:lnTo>
                  <a:pt x="453" y="4104"/>
                </a:lnTo>
                <a:lnTo>
                  <a:pt x="455" y="4135"/>
                </a:lnTo>
                <a:lnTo>
                  <a:pt x="462" y="4159"/>
                </a:lnTo>
                <a:lnTo>
                  <a:pt x="439" y="4176"/>
                </a:lnTo>
                <a:lnTo>
                  <a:pt x="429" y="4188"/>
                </a:lnTo>
                <a:lnTo>
                  <a:pt x="427" y="4208"/>
                </a:lnTo>
                <a:lnTo>
                  <a:pt x="429" y="4217"/>
                </a:lnTo>
                <a:lnTo>
                  <a:pt x="417" y="4249"/>
                </a:lnTo>
                <a:lnTo>
                  <a:pt x="413" y="4267"/>
                </a:lnTo>
                <a:lnTo>
                  <a:pt x="392" y="4395"/>
                </a:lnTo>
                <a:lnTo>
                  <a:pt x="383" y="4426"/>
                </a:lnTo>
                <a:lnTo>
                  <a:pt x="371" y="4452"/>
                </a:lnTo>
                <a:lnTo>
                  <a:pt x="371" y="4472"/>
                </a:lnTo>
                <a:lnTo>
                  <a:pt x="382" y="4508"/>
                </a:lnTo>
                <a:lnTo>
                  <a:pt x="375" y="4568"/>
                </a:lnTo>
                <a:lnTo>
                  <a:pt x="358" y="4627"/>
                </a:lnTo>
                <a:lnTo>
                  <a:pt x="343" y="4658"/>
                </a:lnTo>
                <a:lnTo>
                  <a:pt x="343" y="4667"/>
                </a:lnTo>
                <a:lnTo>
                  <a:pt x="360" y="4673"/>
                </a:lnTo>
                <a:lnTo>
                  <a:pt x="362" y="4692"/>
                </a:lnTo>
                <a:lnTo>
                  <a:pt x="351" y="4736"/>
                </a:lnTo>
                <a:lnTo>
                  <a:pt x="351" y="4745"/>
                </a:lnTo>
                <a:lnTo>
                  <a:pt x="357" y="4760"/>
                </a:lnTo>
                <a:lnTo>
                  <a:pt x="354" y="4778"/>
                </a:lnTo>
                <a:lnTo>
                  <a:pt x="337" y="4814"/>
                </a:lnTo>
                <a:lnTo>
                  <a:pt x="343" y="4814"/>
                </a:lnTo>
                <a:lnTo>
                  <a:pt x="343" y="4823"/>
                </a:lnTo>
                <a:lnTo>
                  <a:pt x="327" y="4861"/>
                </a:lnTo>
                <a:lnTo>
                  <a:pt x="314" y="4906"/>
                </a:lnTo>
                <a:lnTo>
                  <a:pt x="307" y="4957"/>
                </a:lnTo>
                <a:lnTo>
                  <a:pt x="321" y="5192"/>
                </a:lnTo>
                <a:lnTo>
                  <a:pt x="312" y="5222"/>
                </a:lnTo>
                <a:lnTo>
                  <a:pt x="302" y="5230"/>
                </a:lnTo>
                <a:lnTo>
                  <a:pt x="291" y="5250"/>
                </a:lnTo>
                <a:lnTo>
                  <a:pt x="284" y="5274"/>
                </a:lnTo>
                <a:lnTo>
                  <a:pt x="277" y="5316"/>
                </a:lnTo>
                <a:lnTo>
                  <a:pt x="257" y="5353"/>
                </a:lnTo>
                <a:lnTo>
                  <a:pt x="246" y="5420"/>
                </a:lnTo>
                <a:lnTo>
                  <a:pt x="230" y="5471"/>
                </a:lnTo>
                <a:lnTo>
                  <a:pt x="210" y="5518"/>
                </a:lnTo>
                <a:lnTo>
                  <a:pt x="189" y="5542"/>
                </a:lnTo>
                <a:lnTo>
                  <a:pt x="195" y="5550"/>
                </a:lnTo>
                <a:lnTo>
                  <a:pt x="198" y="5547"/>
                </a:lnTo>
                <a:lnTo>
                  <a:pt x="203" y="5542"/>
                </a:lnTo>
                <a:lnTo>
                  <a:pt x="203" y="5557"/>
                </a:lnTo>
                <a:lnTo>
                  <a:pt x="203" y="5561"/>
                </a:lnTo>
                <a:lnTo>
                  <a:pt x="200" y="5558"/>
                </a:lnTo>
                <a:lnTo>
                  <a:pt x="193" y="5554"/>
                </a:lnTo>
                <a:lnTo>
                  <a:pt x="189" y="5551"/>
                </a:lnTo>
                <a:lnTo>
                  <a:pt x="179" y="5616"/>
                </a:lnTo>
                <a:lnTo>
                  <a:pt x="182" y="5629"/>
                </a:lnTo>
                <a:lnTo>
                  <a:pt x="182" y="5639"/>
                </a:lnTo>
                <a:lnTo>
                  <a:pt x="171" y="5642"/>
                </a:lnTo>
                <a:lnTo>
                  <a:pt x="163" y="5650"/>
                </a:lnTo>
                <a:lnTo>
                  <a:pt x="162" y="5659"/>
                </a:lnTo>
                <a:lnTo>
                  <a:pt x="169" y="5668"/>
                </a:lnTo>
                <a:lnTo>
                  <a:pt x="169" y="5678"/>
                </a:lnTo>
                <a:lnTo>
                  <a:pt x="175" y="5678"/>
                </a:lnTo>
                <a:lnTo>
                  <a:pt x="172" y="5693"/>
                </a:lnTo>
                <a:lnTo>
                  <a:pt x="166" y="5697"/>
                </a:lnTo>
                <a:lnTo>
                  <a:pt x="157" y="5693"/>
                </a:lnTo>
                <a:lnTo>
                  <a:pt x="147" y="5687"/>
                </a:lnTo>
                <a:lnTo>
                  <a:pt x="149" y="5686"/>
                </a:lnTo>
                <a:lnTo>
                  <a:pt x="152" y="5686"/>
                </a:lnTo>
                <a:lnTo>
                  <a:pt x="154" y="5684"/>
                </a:lnTo>
                <a:lnTo>
                  <a:pt x="154" y="5678"/>
                </a:lnTo>
                <a:lnTo>
                  <a:pt x="146" y="5681"/>
                </a:lnTo>
                <a:lnTo>
                  <a:pt x="140" y="5684"/>
                </a:lnTo>
                <a:lnTo>
                  <a:pt x="137" y="5690"/>
                </a:lnTo>
                <a:lnTo>
                  <a:pt x="134" y="5697"/>
                </a:lnTo>
                <a:lnTo>
                  <a:pt x="140" y="5707"/>
                </a:lnTo>
                <a:lnTo>
                  <a:pt x="134" y="5711"/>
                </a:lnTo>
                <a:lnTo>
                  <a:pt x="126" y="5721"/>
                </a:lnTo>
                <a:lnTo>
                  <a:pt x="119" y="5725"/>
                </a:lnTo>
                <a:lnTo>
                  <a:pt x="118" y="5732"/>
                </a:lnTo>
                <a:lnTo>
                  <a:pt x="110" y="5738"/>
                </a:lnTo>
                <a:lnTo>
                  <a:pt x="100" y="5747"/>
                </a:lnTo>
                <a:lnTo>
                  <a:pt x="85" y="5774"/>
                </a:lnTo>
                <a:lnTo>
                  <a:pt x="91" y="5784"/>
                </a:lnTo>
                <a:lnTo>
                  <a:pt x="87" y="5801"/>
                </a:lnTo>
                <a:lnTo>
                  <a:pt x="112" y="5788"/>
                </a:lnTo>
                <a:lnTo>
                  <a:pt x="119" y="5798"/>
                </a:lnTo>
                <a:lnTo>
                  <a:pt x="120" y="5832"/>
                </a:lnTo>
                <a:lnTo>
                  <a:pt x="122" y="5850"/>
                </a:lnTo>
                <a:lnTo>
                  <a:pt x="126" y="5871"/>
                </a:lnTo>
                <a:lnTo>
                  <a:pt x="134" y="5880"/>
                </a:lnTo>
                <a:lnTo>
                  <a:pt x="131" y="5883"/>
                </a:lnTo>
                <a:lnTo>
                  <a:pt x="129" y="5883"/>
                </a:lnTo>
                <a:lnTo>
                  <a:pt x="128" y="5884"/>
                </a:lnTo>
                <a:lnTo>
                  <a:pt x="126" y="5891"/>
                </a:lnTo>
                <a:lnTo>
                  <a:pt x="149" y="5886"/>
                </a:lnTo>
                <a:lnTo>
                  <a:pt x="155" y="5875"/>
                </a:lnTo>
                <a:lnTo>
                  <a:pt x="156" y="5857"/>
                </a:lnTo>
                <a:lnTo>
                  <a:pt x="161" y="5833"/>
                </a:lnTo>
                <a:lnTo>
                  <a:pt x="169" y="5842"/>
                </a:lnTo>
                <a:lnTo>
                  <a:pt x="171" y="5839"/>
                </a:lnTo>
                <a:lnTo>
                  <a:pt x="173" y="5836"/>
                </a:lnTo>
                <a:lnTo>
                  <a:pt x="176" y="5833"/>
                </a:lnTo>
                <a:lnTo>
                  <a:pt x="182" y="5833"/>
                </a:lnTo>
                <a:lnTo>
                  <a:pt x="182" y="5823"/>
                </a:lnTo>
                <a:lnTo>
                  <a:pt x="161" y="5802"/>
                </a:lnTo>
                <a:lnTo>
                  <a:pt x="161" y="5794"/>
                </a:lnTo>
                <a:lnTo>
                  <a:pt x="168" y="5787"/>
                </a:lnTo>
                <a:lnTo>
                  <a:pt x="181" y="5780"/>
                </a:lnTo>
                <a:lnTo>
                  <a:pt x="189" y="5774"/>
                </a:lnTo>
                <a:lnTo>
                  <a:pt x="192" y="5763"/>
                </a:lnTo>
                <a:lnTo>
                  <a:pt x="193" y="5749"/>
                </a:lnTo>
                <a:lnTo>
                  <a:pt x="197" y="5743"/>
                </a:lnTo>
                <a:lnTo>
                  <a:pt x="210" y="5755"/>
                </a:lnTo>
                <a:lnTo>
                  <a:pt x="213" y="5748"/>
                </a:lnTo>
                <a:lnTo>
                  <a:pt x="218" y="5743"/>
                </a:lnTo>
                <a:lnTo>
                  <a:pt x="222" y="5739"/>
                </a:lnTo>
                <a:lnTo>
                  <a:pt x="224" y="5736"/>
                </a:lnTo>
                <a:lnTo>
                  <a:pt x="231" y="5753"/>
                </a:lnTo>
                <a:lnTo>
                  <a:pt x="234" y="5760"/>
                </a:lnTo>
                <a:lnTo>
                  <a:pt x="241" y="5771"/>
                </a:lnTo>
                <a:lnTo>
                  <a:pt x="243" y="5775"/>
                </a:lnTo>
                <a:lnTo>
                  <a:pt x="252" y="5784"/>
                </a:lnTo>
                <a:lnTo>
                  <a:pt x="258" y="5776"/>
                </a:lnTo>
                <a:lnTo>
                  <a:pt x="263" y="5775"/>
                </a:lnTo>
                <a:lnTo>
                  <a:pt x="268" y="5782"/>
                </a:lnTo>
                <a:lnTo>
                  <a:pt x="273" y="5794"/>
                </a:lnTo>
                <a:lnTo>
                  <a:pt x="281" y="5794"/>
                </a:lnTo>
                <a:lnTo>
                  <a:pt x="281" y="5784"/>
                </a:lnTo>
                <a:lnTo>
                  <a:pt x="287" y="5784"/>
                </a:lnTo>
                <a:lnTo>
                  <a:pt x="287" y="5788"/>
                </a:lnTo>
                <a:lnTo>
                  <a:pt x="287" y="5798"/>
                </a:lnTo>
                <a:lnTo>
                  <a:pt x="287" y="5802"/>
                </a:lnTo>
                <a:lnTo>
                  <a:pt x="292" y="5800"/>
                </a:lnTo>
                <a:lnTo>
                  <a:pt x="294" y="5798"/>
                </a:lnTo>
                <a:lnTo>
                  <a:pt x="296" y="5798"/>
                </a:lnTo>
                <a:lnTo>
                  <a:pt x="301" y="5802"/>
                </a:lnTo>
                <a:lnTo>
                  <a:pt x="303" y="5786"/>
                </a:lnTo>
                <a:lnTo>
                  <a:pt x="311" y="5777"/>
                </a:lnTo>
                <a:lnTo>
                  <a:pt x="322" y="5774"/>
                </a:lnTo>
                <a:lnTo>
                  <a:pt x="337" y="5774"/>
                </a:lnTo>
                <a:lnTo>
                  <a:pt x="336" y="5782"/>
                </a:lnTo>
                <a:lnTo>
                  <a:pt x="336" y="5788"/>
                </a:lnTo>
                <a:lnTo>
                  <a:pt x="337" y="5794"/>
                </a:lnTo>
                <a:lnTo>
                  <a:pt x="327" y="5799"/>
                </a:lnTo>
                <a:lnTo>
                  <a:pt x="319" y="5806"/>
                </a:lnTo>
                <a:lnTo>
                  <a:pt x="313" y="5814"/>
                </a:lnTo>
                <a:lnTo>
                  <a:pt x="309" y="5823"/>
                </a:lnTo>
                <a:lnTo>
                  <a:pt x="312" y="5825"/>
                </a:lnTo>
                <a:lnTo>
                  <a:pt x="316" y="5825"/>
                </a:lnTo>
                <a:lnTo>
                  <a:pt x="319" y="5827"/>
                </a:lnTo>
                <a:lnTo>
                  <a:pt x="322" y="5833"/>
                </a:lnTo>
                <a:lnTo>
                  <a:pt x="332" y="5808"/>
                </a:lnTo>
                <a:lnTo>
                  <a:pt x="339" y="5798"/>
                </a:lnTo>
                <a:lnTo>
                  <a:pt x="351" y="5794"/>
                </a:lnTo>
                <a:lnTo>
                  <a:pt x="351" y="5784"/>
                </a:lnTo>
                <a:lnTo>
                  <a:pt x="343" y="5784"/>
                </a:lnTo>
                <a:lnTo>
                  <a:pt x="343" y="5774"/>
                </a:lnTo>
                <a:lnTo>
                  <a:pt x="355" y="5769"/>
                </a:lnTo>
                <a:lnTo>
                  <a:pt x="365" y="5768"/>
                </a:lnTo>
                <a:lnTo>
                  <a:pt x="375" y="5769"/>
                </a:lnTo>
                <a:lnTo>
                  <a:pt x="385" y="5774"/>
                </a:lnTo>
                <a:lnTo>
                  <a:pt x="375" y="5779"/>
                </a:lnTo>
                <a:lnTo>
                  <a:pt x="366" y="5785"/>
                </a:lnTo>
                <a:lnTo>
                  <a:pt x="361" y="5793"/>
                </a:lnTo>
                <a:lnTo>
                  <a:pt x="365" y="5802"/>
                </a:lnTo>
                <a:lnTo>
                  <a:pt x="365" y="5813"/>
                </a:lnTo>
                <a:lnTo>
                  <a:pt x="357" y="5813"/>
                </a:lnTo>
                <a:lnTo>
                  <a:pt x="357" y="5823"/>
                </a:lnTo>
                <a:lnTo>
                  <a:pt x="361" y="5826"/>
                </a:lnTo>
                <a:lnTo>
                  <a:pt x="362" y="5826"/>
                </a:lnTo>
                <a:lnTo>
                  <a:pt x="365" y="5833"/>
                </a:lnTo>
                <a:lnTo>
                  <a:pt x="379" y="5813"/>
                </a:lnTo>
                <a:lnTo>
                  <a:pt x="400" y="5813"/>
                </a:lnTo>
                <a:lnTo>
                  <a:pt x="420" y="5817"/>
                </a:lnTo>
                <a:lnTo>
                  <a:pt x="433" y="5813"/>
                </a:lnTo>
                <a:lnTo>
                  <a:pt x="441" y="5813"/>
                </a:lnTo>
                <a:lnTo>
                  <a:pt x="441" y="5823"/>
                </a:lnTo>
                <a:lnTo>
                  <a:pt x="448" y="5823"/>
                </a:lnTo>
                <a:lnTo>
                  <a:pt x="451" y="5812"/>
                </a:lnTo>
                <a:lnTo>
                  <a:pt x="457" y="5805"/>
                </a:lnTo>
                <a:lnTo>
                  <a:pt x="466" y="5799"/>
                </a:lnTo>
                <a:lnTo>
                  <a:pt x="496" y="5788"/>
                </a:lnTo>
                <a:lnTo>
                  <a:pt x="507" y="5779"/>
                </a:lnTo>
                <a:lnTo>
                  <a:pt x="519" y="5772"/>
                </a:lnTo>
                <a:lnTo>
                  <a:pt x="531" y="5777"/>
                </a:lnTo>
                <a:lnTo>
                  <a:pt x="542" y="5787"/>
                </a:lnTo>
                <a:lnTo>
                  <a:pt x="553" y="5794"/>
                </a:lnTo>
                <a:lnTo>
                  <a:pt x="548" y="5788"/>
                </a:lnTo>
                <a:lnTo>
                  <a:pt x="544" y="5781"/>
                </a:lnTo>
                <a:lnTo>
                  <a:pt x="542" y="5774"/>
                </a:lnTo>
                <a:lnTo>
                  <a:pt x="552" y="5774"/>
                </a:lnTo>
                <a:lnTo>
                  <a:pt x="564" y="5774"/>
                </a:lnTo>
                <a:lnTo>
                  <a:pt x="574" y="5765"/>
                </a:lnTo>
                <a:lnTo>
                  <a:pt x="622" y="5807"/>
                </a:lnTo>
                <a:lnTo>
                  <a:pt x="634" y="5822"/>
                </a:lnTo>
                <a:lnTo>
                  <a:pt x="643" y="5824"/>
                </a:lnTo>
                <a:lnTo>
                  <a:pt x="662" y="5823"/>
                </a:lnTo>
                <a:lnTo>
                  <a:pt x="669" y="5826"/>
                </a:lnTo>
                <a:lnTo>
                  <a:pt x="677" y="5833"/>
                </a:lnTo>
                <a:lnTo>
                  <a:pt x="683" y="5843"/>
                </a:lnTo>
                <a:lnTo>
                  <a:pt x="686" y="5851"/>
                </a:lnTo>
                <a:lnTo>
                  <a:pt x="693" y="5851"/>
                </a:lnTo>
                <a:lnTo>
                  <a:pt x="693" y="5842"/>
                </a:lnTo>
                <a:lnTo>
                  <a:pt x="700" y="5842"/>
                </a:lnTo>
                <a:lnTo>
                  <a:pt x="708" y="5846"/>
                </a:lnTo>
                <a:lnTo>
                  <a:pt x="736" y="5854"/>
                </a:lnTo>
                <a:lnTo>
                  <a:pt x="742" y="5857"/>
                </a:lnTo>
                <a:lnTo>
                  <a:pt x="752" y="5879"/>
                </a:lnTo>
                <a:lnTo>
                  <a:pt x="753" y="5887"/>
                </a:lnTo>
                <a:lnTo>
                  <a:pt x="742" y="5880"/>
                </a:lnTo>
                <a:lnTo>
                  <a:pt x="725" y="5894"/>
                </a:lnTo>
                <a:lnTo>
                  <a:pt x="702" y="5906"/>
                </a:lnTo>
                <a:lnTo>
                  <a:pt x="689" y="5920"/>
                </a:lnTo>
                <a:lnTo>
                  <a:pt x="700" y="5939"/>
                </a:lnTo>
                <a:lnTo>
                  <a:pt x="707" y="5939"/>
                </a:lnTo>
                <a:lnTo>
                  <a:pt x="707" y="5929"/>
                </a:lnTo>
                <a:lnTo>
                  <a:pt x="756" y="5978"/>
                </a:lnTo>
                <a:lnTo>
                  <a:pt x="772" y="5987"/>
                </a:lnTo>
                <a:lnTo>
                  <a:pt x="782" y="6000"/>
                </a:lnTo>
                <a:lnTo>
                  <a:pt x="798" y="6035"/>
                </a:lnTo>
                <a:lnTo>
                  <a:pt x="851" y="6108"/>
                </a:lnTo>
                <a:lnTo>
                  <a:pt x="861" y="6128"/>
                </a:lnTo>
                <a:lnTo>
                  <a:pt x="865" y="6168"/>
                </a:lnTo>
                <a:lnTo>
                  <a:pt x="876" y="6194"/>
                </a:lnTo>
                <a:lnTo>
                  <a:pt x="880" y="6213"/>
                </a:lnTo>
                <a:lnTo>
                  <a:pt x="886" y="6223"/>
                </a:lnTo>
                <a:lnTo>
                  <a:pt x="894" y="6230"/>
                </a:lnTo>
                <a:lnTo>
                  <a:pt x="915" y="6240"/>
                </a:lnTo>
                <a:lnTo>
                  <a:pt x="924" y="6248"/>
                </a:lnTo>
                <a:lnTo>
                  <a:pt x="945" y="6284"/>
                </a:lnTo>
                <a:lnTo>
                  <a:pt x="972" y="6370"/>
                </a:lnTo>
                <a:lnTo>
                  <a:pt x="990" y="6408"/>
                </a:lnTo>
                <a:lnTo>
                  <a:pt x="1024" y="6451"/>
                </a:lnTo>
                <a:lnTo>
                  <a:pt x="1032" y="6469"/>
                </a:lnTo>
                <a:lnTo>
                  <a:pt x="1038" y="6496"/>
                </a:lnTo>
                <a:lnTo>
                  <a:pt x="1039" y="6547"/>
                </a:lnTo>
                <a:lnTo>
                  <a:pt x="1043" y="6575"/>
                </a:lnTo>
                <a:lnTo>
                  <a:pt x="1054" y="6611"/>
                </a:lnTo>
                <a:lnTo>
                  <a:pt x="1093" y="6699"/>
                </a:lnTo>
                <a:lnTo>
                  <a:pt x="1124" y="6737"/>
                </a:lnTo>
                <a:lnTo>
                  <a:pt x="1151" y="6792"/>
                </a:lnTo>
                <a:lnTo>
                  <a:pt x="1175" y="6829"/>
                </a:lnTo>
                <a:lnTo>
                  <a:pt x="1188" y="6842"/>
                </a:lnTo>
                <a:lnTo>
                  <a:pt x="1236" y="6883"/>
                </a:lnTo>
                <a:lnTo>
                  <a:pt x="1322" y="7008"/>
                </a:lnTo>
                <a:lnTo>
                  <a:pt x="1347" y="7053"/>
                </a:lnTo>
                <a:lnTo>
                  <a:pt x="1351" y="7070"/>
                </a:lnTo>
                <a:lnTo>
                  <a:pt x="1349" y="7082"/>
                </a:lnTo>
                <a:lnTo>
                  <a:pt x="1339" y="7102"/>
                </a:lnTo>
                <a:lnTo>
                  <a:pt x="1337" y="7114"/>
                </a:lnTo>
                <a:lnTo>
                  <a:pt x="1338" y="7127"/>
                </a:lnTo>
                <a:lnTo>
                  <a:pt x="1342" y="7139"/>
                </a:lnTo>
                <a:lnTo>
                  <a:pt x="1371" y="7208"/>
                </a:lnTo>
                <a:lnTo>
                  <a:pt x="1453" y="7338"/>
                </a:lnTo>
                <a:lnTo>
                  <a:pt x="1519" y="7411"/>
                </a:lnTo>
                <a:lnTo>
                  <a:pt x="1543" y="7458"/>
                </a:lnTo>
                <a:lnTo>
                  <a:pt x="1557" y="7474"/>
                </a:lnTo>
                <a:lnTo>
                  <a:pt x="1575" y="7467"/>
                </a:lnTo>
                <a:lnTo>
                  <a:pt x="1596" y="7554"/>
                </a:lnTo>
                <a:lnTo>
                  <a:pt x="1627" y="7620"/>
                </a:lnTo>
                <a:lnTo>
                  <a:pt x="1643" y="7681"/>
                </a:lnTo>
                <a:lnTo>
                  <a:pt x="1670" y="7719"/>
                </a:lnTo>
                <a:lnTo>
                  <a:pt x="1729" y="7784"/>
                </a:lnTo>
                <a:lnTo>
                  <a:pt x="1778" y="7860"/>
                </a:lnTo>
                <a:lnTo>
                  <a:pt x="1859" y="8037"/>
                </a:lnTo>
                <a:lnTo>
                  <a:pt x="1934" y="8264"/>
                </a:lnTo>
                <a:lnTo>
                  <a:pt x="1978" y="8338"/>
                </a:lnTo>
                <a:lnTo>
                  <a:pt x="2002" y="8386"/>
                </a:lnTo>
                <a:lnTo>
                  <a:pt x="2067" y="8575"/>
                </a:lnTo>
                <a:lnTo>
                  <a:pt x="2091" y="8614"/>
                </a:lnTo>
                <a:lnTo>
                  <a:pt x="2128" y="8631"/>
                </a:lnTo>
                <a:lnTo>
                  <a:pt x="2161" y="8634"/>
                </a:lnTo>
                <a:lnTo>
                  <a:pt x="2197" y="8645"/>
                </a:lnTo>
                <a:lnTo>
                  <a:pt x="2230" y="8666"/>
                </a:lnTo>
                <a:lnTo>
                  <a:pt x="2254" y="8698"/>
                </a:lnTo>
                <a:lnTo>
                  <a:pt x="2263" y="8730"/>
                </a:lnTo>
                <a:lnTo>
                  <a:pt x="2268" y="8769"/>
                </a:lnTo>
                <a:lnTo>
                  <a:pt x="2264" y="8806"/>
                </a:lnTo>
                <a:lnTo>
                  <a:pt x="2250" y="8835"/>
                </a:lnTo>
                <a:lnTo>
                  <a:pt x="2229" y="8865"/>
                </a:lnTo>
                <a:lnTo>
                  <a:pt x="2219" y="8896"/>
                </a:lnTo>
                <a:lnTo>
                  <a:pt x="2220" y="8929"/>
                </a:lnTo>
                <a:lnTo>
                  <a:pt x="2233" y="8963"/>
                </a:lnTo>
                <a:lnTo>
                  <a:pt x="2239" y="8970"/>
                </a:lnTo>
                <a:lnTo>
                  <a:pt x="2252" y="8974"/>
                </a:lnTo>
                <a:lnTo>
                  <a:pt x="2254" y="8982"/>
                </a:lnTo>
                <a:lnTo>
                  <a:pt x="2252" y="9012"/>
                </a:lnTo>
                <a:lnTo>
                  <a:pt x="2254" y="9020"/>
                </a:lnTo>
                <a:lnTo>
                  <a:pt x="2260" y="9033"/>
                </a:lnTo>
                <a:lnTo>
                  <a:pt x="2284" y="9069"/>
                </a:lnTo>
                <a:lnTo>
                  <a:pt x="2292" y="9077"/>
                </a:lnTo>
                <a:lnTo>
                  <a:pt x="2308" y="9083"/>
                </a:lnTo>
                <a:lnTo>
                  <a:pt x="2339" y="9110"/>
                </a:lnTo>
                <a:lnTo>
                  <a:pt x="2352" y="9115"/>
                </a:lnTo>
                <a:lnTo>
                  <a:pt x="2364" y="9107"/>
                </a:lnTo>
                <a:lnTo>
                  <a:pt x="2361" y="9093"/>
                </a:lnTo>
                <a:lnTo>
                  <a:pt x="2353" y="9077"/>
                </a:lnTo>
                <a:lnTo>
                  <a:pt x="2356" y="9062"/>
                </a:lnTo>
                <a:lnTo>
                  <a:pt x="2378" y="9063"/>
                </a:lnTo>
                <a:lnTo>
                  <a:pt x="2403" y="9103"/>
                </a:lnTo>
                <a:lnTo>
                  <a:pt x="2443" y="9181"/>
                </a:lnTo>
                <a:lnTo>
                  <a:pt x="2456" y="9191"/>
                </a:lnTo>
                <a:lnTo>
                  <a:pt x="2486" y="9206"/>
                </a:lnTo>
                <a:lnTo>
                  <a:pt x="2499" y="9218"/>
                </a:lnTo>
                <a:lnTo>
                  <a:pt x="2507" y="9233"/>
                </a:lnTo>
                <a:lnTo>
                  <a:pt x="2522" y="9273"/>
                </a:lnTo>
                <a:lnTo>
                  <a:pt x="2530" y="9290"/>
                </a:lnTo>
                <a:lnTo>
                  <a:pt x="2534" y="9298"/>
                </a:lnTo>
                <a:lnTo>
                  <a:pt x="2533" y="9315"/>
                </a:lnTo>
                <a:lnTo>
                  <a:pt x="2534" y="9323"/>
                </a:lnTo>
                <a:lnTo>
                  <a:pt x="2539" y="9330"/>
                </a:lnTo>
                <a:lnTo>
                  <a:pt x="2553" y="9341"/>
                </a:lnTo>
                <a:lnTo>
                  <a:pt x="2559" y="9351"/>
                </a:lnTo>
                <a:lnTo>
                  <a:pt x="2575" y="9410"/>
                </a:lnTo>
                <a:lnTo>
                  <a:pt x="2583" y="9427"/>
                </a:lnTo>
                <a:lnTo>
                  <a:pt x="2628" y="9484"/>
                </a:lnTo>
                <a:lnTo>
                  <a:pt x="2643" y="9515"/>
                </a:lnTo>
                <a:lnTo>
                  <a:pt x="2625" y="9530"/>
                </a:lnTo>
                <a:lnTo>
                  <a:pt x="2630" y="9544"/>
                </a:lnTo>
                <a:lnTo>
                  <a:pt x="2646" y="9565"/>
                </a:lnTo>
                <a:lnTo>
                  <a:pt x="2653" y="9578"/>
                </a:lnTo>
                <a:lnTo>
                  <a:pt x="2655" y="9590"/>
                </a:lnTo>
                <a:lnTo>
                  <a:pt x="2657" y="9620"/>
                </a:lnTo>
                <a:lnTo>
                  <a:pt x="2660" y="9634"/>
                </a:lnTo>
                <a:lnTo>
                  <a:pt x="2672" y="9665"/>
                </a:lnTo>
                <a:lnTo>
                  <a:pt x="2689" y="9696"/>
                </a:lnTo>
                <a:lnTo>
                  <a:pt x="2710" y="9723"/>
                </a:lnTo>
                <a:lnTo>
                  <a:pt x="2730" y="9743"/>
                </a:lnTo>
                <a:lnTo>
                  <a:pt x="2739" y="9754"/>
                </a:lnTo>
                <a:lnTo>
                  <a:pt x="2748" y="9779"/>
                </a:lnTo>
                <a:lnTo>
                  <a:pt x="2758" y="9790"/>
                </a:lnTo>
                <a:lnTo>
                  <a:pt x="2769" y="9800"/>
                </a:lnTo>
                <a:lnTo>
                  <a:pt x="2780" y="9814"/>
                </a:lnTo>
                <a:lnTo>
                  <a:pt x="2800" y="9842"/>
                </a:lnTo>
                <a:lnTo>
                  <a:pt x="2812" y="9867"/>
                </a:lnTo>
                <a:lnTo>
                  <a:pt x="2820" y="9894"/>
                </a:lnTo>
                <a:lnTo>
                  <a:pt x="2826" y="9924"/>
                </a:lnTo>
                <a:lnTo>
                  <a:pt x="2828" y="9955"/>
                </a:lnTo>
                <a:lnTo>
                  <a:pt x="2821" y="10036"/>
                </a:lnTo>
                <a:lnTo>
                  <a:pt x="2828" y="10069"/>
                </a:lnTo>
                <a:lnTo>
                  <a:pt x="2847" y="10126"/>
                </a:lnTo>
                <a:lnTo>
                  <a:pt x="2850" y="10157"/>
                </a:lnTo>
                <a:lnTo>
                  <a:pt x="2828" y="10215"/>
                </a:lnTo>
                <a:lnTo>
                  <a:pt x="2826" y="10285"/>
                </a:lnTo>
                <a:lnTo>
                  <a:pt x="2814" y="10308"/>
                </a:lnTo>
                <a:lnTo>
                  <a:pt x="2788" y="10319"/>
                </a:lnTo>
                <a:lnTo>
                  <a:pt x="2765" y="10318"/>
                </a:lnTo>
                <a:lnTo>
                  <a:pt x="2742" y="10313"/>
                </a:lnTo>
                <a:lnTo>
                  <a:pt x="2716" y="10313"/>
                </a:lnTo>
                <a:lnTo>
                  <a:pt x="2734" y="10361"/>
                </a:lnTo>
                <a:lnTo>
                  <a:pt x="2747" y="10383"/>
                </a:lnTo>
                <a:lnTo>
                  <a:pt x="2765" y="10397"/>
                </a:lnTo>
                <a:lnTo>
                  <a:pt x="2775" y="10395"/>
                </a:lnTo>
                <a:lnTo>
                  <a:pt x="2789" y="10379"/>
                </a:lnTo>
                <a:lnTo>
                  <a:pt x="2796" y="10383"/>
                </a:lnTo>
                <a:lnTo>
                  <a:pt x="2799" y="10393"/>
                </a:lnTo>
                <a:lnTo>
                  <a:pt x="2801" y="10406"/>
                </a:lnTo>
                <a:lnTo>
                  <a:pt x="2799" y="10420"/>
                </a:lnTo>
                <a:lnTo>
                  <a:pt x="2796" y="10430"/>
                </a:lnTo>
                <a:lnTo>
                  <a:pt x="2797" y="10468"/>
                </a:lnTo>
                <a:lnTo>
                  <a:pt x="2827" y="10516"/>
                </a:lnTo>
                <a:lnTo>
                  <a:pt x="2890" y="10595"/>
                </a:lnTo>
                <a:lnTo>
                  <a:pt x="3052" y="10922"/>
                </a:lnTo>
                <a:lnTo>
                  <a:pt x="3046" y="10920"/>
                </a:lnTo>
                <a:lnTo>
                  <a:pt x="3037" y="10916"/>
                </a:lnTo>
                <a:lnTo>
                  <a:pt x="3031" y="10913"/>
                </a:lnTo>
                <a:lnTo>
                  <a:pt x="3022" y="10942"/>
                </a:lnTo>
                <a:lnTo>
                  <a:pt x="3023" y="10954"/>
                </a:lnTo>
                <a:lnTo>
                  <a:pt x="3031" y="10962"/>
                </a:lnTo>
                <a:lnTo>
                  <a:pt x="3045" y="10979"/>
                </a:lnTo>
                <a:lnTo>
                  <a:pt x="3075" y="11044"/>
                </a:lnTo>
                <a:lnTo>
                  <a:pt x="3087" y="11063"/>
                </a:lnTo>
                <a:lnTo>
                  <a:pt x="3102" y="11082"/>
                </a:lnTo>
                <a:lnTo>
                  <a:pt x="3115" y="11094"/>
                </a:lnTo>
                <a:lnTo>
                  <a:pt x="3130" y="11102"/>
                </a:lnTo>
                <a:lnTo>
                  <a:pt x="3190" y="11125"/>
                </a:lnTo>
                <a:lnTo>
                  <a:pt x="3209" y="11126"/>
                </a:lnTo>
                <a:lnTo>
                  <a:pt x="3202" y="11106"/>
                </a:lnTo>
                <a:lnTo>
                  <a:pt x="3204" y="11092"/>
                </a:lnTo>
                <a:lnTo>
                  <a:pt x="3219" y="11078"/>
                </a:lnTo>
                <a:lnTo>
                  <a:pt x="3239" y="11067"/>
                </a:lnTo>
                <a:lnTo>
                  <a:pt x="3254" y="11063"/>
                </a:lnTo>
                <a:lnTo>
                  <a:pt x="3269" y="11072"/>
                </a:lnTo>
                <a:lnTo>
                  <a:pt x="3299" y="11110"/>
                </a:lnTo>
                <a:lnTo>
                  <a:pt x="3314" y="11119"/>
                </a:lnTo>
                <a:lnTo>
                  <a:pt x="3331" y="11123"/>
                </a:lnTo>
                <a:lnTo>
                  <a:pt x="3340" y="11133"/>
                </a:lnTo>
                <a:lnTo>
                  <a:pt x="3348" y="11150"/>
                </a:lnTo>
                <a:lnTo>
                  <a:pt x="3388" y="11213"/>
                </a:lnTo>
                <a:lnTo>
                  <a:pt x="3402" y="11228"/>
                </a:lnTo>
                <a:lnTo>
                  <a:pt x="3437" y="11230"/>
                </a:lnTo>
                <a:lnTo>
                  <a:pt x="3462" y="11238"/>
                </a:lnTo>
                <a:lnTo>
                  <a:pt x="3475" y="11241"/>
                </a:lnTo>
                <a:lnTo>
                  <a:pt x="3480" y="11232"/>
                </a:lnTo>
                <a:lnTo>
                  <a:pt x="3475" y="11213"/>
                </a:lnTo>
                <a:lnTo>
                  <a:pt x="3473" y="11194"/>
                </a:lnTo>
                <a:lnTo>
                  <a:pt x="3482" y="11185"/>
                </a:lnTo>
                <a:lnTo>
                  <a:pt x="3489" y="11180"/>
                </a:lnTo>
                <a:lnTo>
                  <a:pt x="3498" y="11171"/>
                </a:lnTo>
                <a:lnTo>
                  <a:pt x="3507" y="11164"/>
                </a:lnTo>
                <a:lnTo>
                  <a:pt x="3514" y="11166"/>
                </a:lnTo>
                <a:lnTo>
                  <a:pt x="3519" y="11181"/>
                </a:lnTo>
                <a:lnTo>
                  <a:pt x="3513" y="11197"/>
                </a:lnTo>
                <a:lnTo>
                  <a:pt x="3505" y="11213"/>
                </a:lnTo>
                <a:lnTo>
                  <a:pt x="3500" y="11231"/>
                </a:lnTo>
                <a:lnTo>
                  <a:pt x="3509" y="11224"/>
                </a:lnTo>
                <a:lnTo>
                  <a:pt x="3517" y="11221"/>
                </a:lnTo>
                <a:lnTo>
                  <a:pt x="3526" y="11224"/>
                </a:lnTo>
                <a:lnTo>
                  <a:pt x="3535" y="11231"/>
                </a:lnTo>
                <a:lnTo>
                  <a:pt x="3511" y="11247"/>
                </a:lnTo>
                <a:lnTo>
                  <a:pt x="3500" y="11250"/>
                </a:lnTo>
                <a:lnTo>
                  <a:pt x="3550" y="11291"/>
                </a:lnTo>
                <a:lnTo>
                  <a:pt x="3593" y="11349"/>
                </a:lnTo>
                <a:lnTo>
                  <a:pt x="3609" y="11365"/>
                </a:lnTo>
                <a:lnTo>
                  <a:pt x="3626" y="11372"/>
                </a:lnTo>
                <a:lnTo>
                  <a:pt x="3630" y="11369"/>
                </a:lnTo>
                <a:lnTo>
                  <a:pt x="3643" y="11357"/>
                </a:lnTo>
                <a:lnTo>
                  <a:pt x="3647" y="11354"/>
                </a:lnTo>
                <a:lnTo>
                  <a:pt x="3655" y="11358"/>
                </a:lnTo>
                <a:lnTo>
                  <a:pt x="3709" y="11415"/>
                </a:lnTo>
                <a:lnTo>
                  <a:pt x="3726" y="11425"/>
                </a:lnTo>
                <a:lnTo>
                  <a:pt x="3734" y="11433"/>
                </a:lnTo>
                <a:lnTo>
                  <a:pt x="3766" y="11484"/>
                </a:lnTo>
                <a:lnTo>
                  <a:pt x="3779" y="11499"/>
                </a:lnTo>
                <a:lnTo>
                  <a:pt x="3795" y="11514"/>
                </a:lnTo>
                <a:lnTo>
                  <a:pt x="3813" y="11526"/>
                </a:lnTo>
                <a:lnTo>
                  <a:pt x="3832" y="11530"/>
                </a:lnTo>
                <a:lnTo>
                  <a:pt x="3852" y="11541"/>
                </a:lnTo>
                <a:lnTo>
                  <a:pt x="3867" y="11566"/>
                </a:lnTo>
                <a:lnTo>
                  <a:pt x="3879" y="11595"/>
                </a:lnTo>
                <a:lnTo>
                  <a:pt x="3891" y="11615"/>
                </a:lnTo>
                <a:lnTo>
                  <a:pt x="3902" y="11621"/>
                </a:lnTo>
                <a:lnTo>
                  <a:pt x="3924" y="11627"/>
                </a:lnTo>
                <a:lnTo>
                  <a:pt x="3934" y="11633"/>
                </a:lnTo>
                <a:lnTo>
                  <a:pt x="3942" y="11646"/>
                </a:lnTo>
                <a:lnTo>
                  <a:pt x="3958" y="11681"/>
                </a:lnTo>
                <a:lnTo>
                  <a:pt x="3965" y="11689"/>
                </a:lnTo>
                <a:lnTo>
                  <a:pt x="3971" y="11696"/>
                </a:lnTo>
                <a:lnTo>
                  <a:pt x="3981" y="11728"/>
                </a:lnTo>
                <a:lnTo>
                  <a:pt x="3987" y="11735"/>
                </a:lnTo>
                <a:lnTo>
                  <a:pt x="4011" y="11736"/>
                </a:lnTo>
                <a:lnTo>
                  <a:pt x="4022" y="11739"/>
                </a:lnTo>
                <a:lnTo>
                  <a:pt x="4032" y="11746"/>
                </a:lnTo>
                <a:lnTo>
                  <a:pt x="4048" y="11770"/>
                </a:lnTo>
                <a:lnTo>
                  <a:pt x="4055" y="11802"/>
                </a:lnTo>
                <a:lnTo>
                  <a:pt x="4060" y="11836"/>
                </a:lnTo>
                <a:lnTo>
                  <a:pt x="4067" y="11866"/>
                </a:lnTo>
                <a:lnTo>
                  <a:pt x="4102" y="11940"/>
                </a:lnTo>
                <a:lnTo>
                  <a:pt x="4133" y="12065"/>
                </a:lnTo>
                <a:lnTo>
                  <a:pt x="4160" y="12123"/>
                </a:lnTo>
                <a:lnTo>
                  <a:pt x="4194" y="12127"/>
                </a:lnTo>
                <a:lnTo>
                  <a:pt x="4194" y="12118"/>
                </a:lnTo>
                <a:lnTo>
                  <a:pt x="4168" y="12106"/>
                </a:lnTo>
                <a:lnTo>
                  <a:pt x="4159" y="12094"/>
                </a:lnTo>
                <a:lnTo>
                  <a:pt x="4158" y="12071"/>
                </a:lnTo>
                <a:lnTo>
                  <a:pt x="4166" y="12071"/>
                </a:lnTo>
                <a:lnTo>
                  <a:pt x="4176" y="12079"/>
                </a:lnTo>
                <a:lnTo>
                  <a:pt x="4196" y="12073"/>
                </a:lnTo>
                <a:lnTo>
                  <a:pt x="4200" y="12086"/>
                </a:lnTo>
                <a:lnTo>
                  <a:pt x="4203" y="12108"/>
                </a:lnTo>
                <a:lnTo>
                  <a:pt x="4211" y="12123"/>
                </a:lnTo>
                <a:lnTo>
                  <a:pt x="4228" y="12146"/>
                </a:lnTo>
                <a:lnTo>
                  <a:pt x="4238" y="12169"/>
                </a:lnTo>
                <a:lnTo>
                  <a:pt x="4248" y="12201"/>
                </a:lnTo>
                <a:lnTo>
                  <a:pt x="4255" y="12235"/>
                </a:lnTo>
                <a:lnTo>
                  <a:pt x="4256" y="12267"/>
                </a:lnTo>
                <a:lnTo>
                  <a:pt x="4260" y="12260"/>
                </a:lnTo>
                <a:lnTo>
                  <a:pt x="4267" y="12253"/>
                </a:lnTo>
                <a:lnTo>
                  <a:pt x="4270" y="12248"/>
                </a:lnTo>
                <a:lnTo>
                  <a:pt x="4279" y="12283"/>
                </a:lnTo>
                <a:lnTo>
                  <a:pt x="4282" y="12327"/>
                </a:lnTo>
                <a:lnTo>
                  <a:pt x="4287" y="12364"/>
                </a:lnTo>
                <a:lnTo>
                  <a:pt x="4305" y="12379"/>
                </a:lnTo>
                <a:lnTo>
                  <a:pt x="4299" y="12391"/>
                </a:lnTo>
                <a:lnTo>
                  <a:pt x="4294" y="12410"/>
                </a:lnTo>
                <a:lnTo>
                  <a:pt x="4292" y="12428"/>
                </a:lnTo>
                <a:lnTo>
                  <a:pt x="4295" y="12438"/>
                </a:lnTo>
                <a:lnTo>
                  <a:pt x="4303" y="12453"/>
                </a:lnTo>
                <a:lnTo>
                  <a:pt x="4306" y="12463"/>
                </a:lnTo>
                <a:lnTo>
                  <a:pt x="4305" y="12485"/>
                </a:lnTo>
                <a:lnTo>
                  <a:pt x="4312" y="12515"/>
                </a:lnTo>
                <a:lnTo>
                  <a:pt x="4330" y="12541"/>
                </a:lnTo>
                <a:lnTo>
                  <a:pt x="4351" y="12557"/>
                </a:lnTo>
                <a:lnTo>
                  <a:pt x="4367" y="12554"/>
                </a:lnTo>
                <a:lnTo>
                  <a:pt x="4364" y="12566"/>
                </a:lnTo>
                <a:lnTo>
                  <a:pt x="4362" y="12577"/>
                </a:lnTo>
                <a:lnTo>
                  <a:pt x="4363" y="12589"/>
                </a:lnTo>
                <a:lnTo>
                  <a:pt x="4367" y="12601"/>
                </a:lnTo>
                <a:lnTo>
                  <a:pt x="4384" y="12583"/>
                </a:lnTo>
                <a:lnTo>
                  <a:pt x="4397" y="12601"/>
                </a:lnTo>
                <a:lnTo>
                  <a:pt x="4401" y="12631"/>
                </a:lnTo>
                <a:lnTo>
                  <a:pt x="4392" y="12647"/>
                </a:lnTo>
                <a:lnTo>
                  <a:pt x="4391" y="12655"/>
                </a:lnTo>
                <a:lnTo>
                  <a:pt x="4409" y="12707"/>
                </a:lnTo>
                <a:lnTo>
                  <a:pt x="4407" y="12726"/>
                </a:lnTo>
                <a:lnTo>
                  <a:pt x="4401" y="12746"/>
                </a:lnTo>
                <a:lnTo>
                  <a:pt x="4393" y="12764"/>
                </a:lnTo>
                <a:lnTo>
                  <a:pt x="4381" y="12778"/>
                </a:lnTo>
                <a:lnTo>
                  <a:pt x="4402" y="12835"/>
                </a:lnTo>
                <a:lnTo>
                  <a:pt x="4417" y="12857"/>
                </a:lnTo>
                <a:lnTo>
                  <a:pt x="4438" y="12852"/>
                </a:lnTo>
                <a:lnTo>
                  <a:pt x="4455" y="12863"/>
                </a:lnTo>
                <a:lnTo>
                  <a:pt x="4478" y="12870"/>
                </a:lnTo>
                <a:lnTo>
                  <a:pt x="4499" y="12881"/>
                </a:lnTo>
                <a:lnTo>
                  <a:pt x="4507" y="12902"/>
                </a:lnTo>
                <a:lnTo>
                  <a:pt x="4510" y="12917"/>
                </a:lnTo>
                <a:lnTo>
                  <a:pt x="4517" y="12930"/>
                </a:lnTo>
                <a:lnTo>
                  <a:pt x="4525" y="12940"/>
                </a:lnTo>
                <a:lnTo>
                  <a:pt x="4532" y="12944"/>
                </a:lnTo>
                <a:lnTo>
                  <a:pt x="4543" y="12952"/>
                </a:lnTo>
                <a:lnTo>
                  <a:pt x="4560" y="12993"/>
                </a:lnTo>
                <a:lnTo>
                  <a:pt x="4571" y="13009"/>
                </a:lnTo>
                <a:lnTo>
                  <a:pt x="4565" y="13024"/>
                </a:lnTo>
                <a:lnTo>
                  <a:pt x="4557" y="13034"/>
                </a:lnTo>
                <a:lnTo>
                  <a:pt x="4547" y="13035"/>
                </a:lnTo>
                <a:lnTo>
                  <a:pt x="4536" y="13027"/>
                </a:lnTo>
                <a:lnTo>
                  <a:pt x="4518" y="13020"/>
                </a:lnTo>
                <a:lnTo>
                  <a:pt x="4481" y="12940"/>
                </a:lnTo>
                <a:lnTo>
                  <a:pt x="4451" y="12935"/>
                </a:lnTo>
                <a:lnTo>
                  <a:pt x="4470" y="12955"/>
                </a:lnTo>
                <a:lnTo>
                  <a:pt x="4507" y="13046"/>
                </a:lnTo>
                <a:lnTo>
                  <a:pt x="4566" y="13148"/>
                </a:lnTo>
                <a:lnTo>
                  <a:pt x="4577" y="13175"/>
                </a:lnTo>
                <a:lnTo>
                  <a:pt x="4585" y="13166"/>
                </a:lnTo>
                <a:lnTo>
                  <a:pt x="4578" y="13153"/>
                </a:lnTo>
                <a:lnTo>
                  <a:pt x="4575" y="13139"/>
                </a:lnTo>
                <a:lnTo>
                  <a:pt x="4574" y="13125"/>
                </a:lnTo>
                <a:lnTo>
                  <a:pt x="4571" y="13111"/>
                </a:lnTo>
                <a:lnTo>
                  <a:pt x="4564" y="13099"/>
                </a:lnTo>
                <a:lnTo>
                  <a:pt x="4546" y="13075"/>
                </a:lnTo>
                <a:lnTo>
                  <a:pt x="4542" y="13068"/>
                </a:lnTo>
                <a:lnTo>
                  <a:pt x="4551" y="13062"/>
                </a:lnTo>
                <a:lnTo>
                  <a:pt x="4571" y="13082"/>
                </a:lnTo>
                <a:lnTo>
                  <a:pt x="4620" y="13148"/>
                </a:lnTo>
                <a:lnTo>
                  <a:pt x="4622" y="13159"/>
                </a:lnTo>
                <a:lnTo>
                  <a:pt x="4595" y="13190"/>
                </a:lnTo>
                <a:lnTo>
                  <a:pt x="4592" y="13206"/>
                </a:lnTo>
                <a:lnTo>
                  <a:pt x="4600" y="13227"/>
                </a:lnTo>
                <a:lnTo>
                  <a:pt x="4620" y="13267"/>
                </a:lnTo>
                <a:lnTo>
                  <a:pt x="4646" y="13343"/>
                </a:lnTo>
                <a:lnTo>
                  <a:pt x="4675" y="13390"/>
                </a:lnTo>
                <a:lnTo>
                  <a:pt x="4682" y="13409"/>
                </a:lnTo>
                <a:lnTo>
                  <a:pt x="4684" y="13575"/>
                </a:lnTo>
                <a:lnTo>
                  <a:pt x="4690" y="13632"/>
                </a:lnTo>
                <a:lnTo>
                  <a:pt x="4704" y="13683"/>
                </a:lnTo>
                <a:lnTo>
                  <a:pt x="4710" y="13669"/>
                </a:lnTo>
                <a:lnTo>
                  <a:pt x="4717" y="13631"/>
                </a:lnTo>
                <a:lnTo>
                  <a:pt x="4724" y="13618"/>
                </a:lnTo>
                <a:lnTo>
                  <a:pt x="4737" y="13614"/>
                </a:lnTo>
                <a:lnTo>
                  <a:pt x="4748" y="13623"/>
                </a:lnTo>
                <a:lnTo>
                  <a:pt x="4753" y="13638"/>
                </a:lnTo>
                <a:lnTo>
                  <a:pt x="4753" y="13655"/>
                </a:lnTo>
                <a:lnTo>
                  <a:pt x="4749" y="13661"/>
                </a:lnTo>
                <a:lnTo>
                  <a:pt x="4732" y="13683"/>
                </a:lnTo>
                <a:lnTo>
                  <a:pt x="4718" y="13721"/>
                </a:lnTo>
                <a:lnTo>
                  <a:pt x="4709" y="13735"/>
                </a:lnTo>
                <a:lnTo>
                  <a:pt x="4700" y="13746"/>
                </a:lnTo>
                <a:lnTo>
                  <a:pt x="4692" y="13759"/>
                </a:lnTo>
                <a:lnTo>
                  <a:pt x="4682" y="13816"/>
                </a:lnTo>
                <a:lnTo>
                  <a:pt x="4648" y="13864"/>
                </a:lnTo>
                <a:lnTo>
                  <a:pt x="4641" y="13900"/>
                </a:lnTo>
                <a:lnTo>
                  <a:pt x="4641" y="13955"/>
                </a:lnTo>
                <a:lnTo>
                  <a:pt x="4637" y="13975"/>
                </a:lnTo>
                <a:lnTo>
                  <a:pt x="4630" y="13990"/>
                </a:lnTo>
                <a:lnTo>
                  <a:pt x="4627" y="14004"/>
                </a:lnTo>
                <a:lnTo>
                  <a:pt x="4634" y="14024"/>
                </a:lnTo>
                <a:lnTo>
                  <a:pt x="4648" y="13978"/>
                </a:lnTo>
                <a:lnTo>
                  <a:pt x="4655" y="13978"/>
                </a:lnTo>
                <a:lnTo>
                  <a:pt x="4652" y="14005"/>
                </a:lnTo>
                <a:lnTo>
                  <a:pt x="4643" y="14058"/>
                </a:lnTo>
                <a:lnTo>
                  <a:pt x="4641" y="14084"/>
                </a:lnTo>
                <a:lnTo>
                  <a:pt x="4638" y="14091"/>
                </a:lnTo>
                <a:lnTo>
                  <a:pt x="4624" y="14103"/>
                </a:lnTo>
                <a:lnTo>
                  <a:pt x="4620" y="14108"/>
                </a:lnTo>
                <a:lnTo>
                  <a:pt x="4617" y="14122"/>
                </a:lnTo>
                <a:lnTo>
                  <a:pt x="4617" y="14148"/>
                </a:lnTo>
                <a:lnTo>
                  <a:pt x="4612" y="14162"/>
                </a:lnTo>
                <a:lnTo>
                  <a:pt x="4618" y="14184"/>
                </a:lnTo>
                <a:lnTo>
                  <a:pt x="4627" y="14374"/>
                </a:lnTo>
                <a:lnTo>
                  <a:pt x="4631" y="14375"/>
                </a:lnTo>
                <a:lnTo>
                  <a:pt x="4637" y="14391"/>
                </a:lnTo>
                <a:lnTo>
                  <a:pt x="4639" y="14407"/>
                </a:lnTo>
                <a:lnTo>
                  <a:pt x="4627" y="14401"/>
                </a:lnTo>
                <a:lnTo>
                  <a:pt x="4621" y="14391"/>
                </a:lnTo>
                <a:lnTo>
                  <a:pt x="4606" y="14351"/>
                </a:lnTo>
                <a:lnTo>
                  <a:pt x="4602" y="14318"/>
                </a:lnTo>
                <a:lnTo>
                  <a:pt x="4591" y="14304"/>
                </a:lnTo>
                <a:lnTo>
                  <a:pt x="4549" y="14291"/>
                </a:lnTo>
                <a:lnTo>
                  <a:pt x="4562" y="14318"/>
                </a:lnTo>
                <a:lnTo>
                  <a:pt x="4572" y="14358"/>
                </a:lnTo>
                <a:lnTo>
                  <a:pt x="4585" y="14383"/>
                </a:lnTo>
                <a:lnTo>
                  <a:pt x="4620" y="14419"/>
                </a:lnTo>
                <a:lnTo>
                  <a:pt x="4622" y="14424"/>
                </a:lnTo>
                <a:lnTo>
                  <a:pt x="4625" y="14434"/>
                </a:lnTo>
                <a:lnTo>
                  <a:pt x="4627" y="14439"/>
                </a:lnTo>
                <a:lnTo>
                  <a:pt x="4639" y="14447"/>
                </a:lnTo>
                <a:lnTo>
                  <a:pt x="4641" y="14447"/>
                </a:lnTo>
                <a:lnTo>
                  <a:pt x="4643" y="14459"/>
                </a:lnTo>
                <a:lnTo>
                  <a:pt x="4645" y="14481"/>
                </a:lnTo>
                <a:lnTo>
                  <a:pt x="4648" y="14493"/>
                </a:lnTo>
                <a:lnTo>
                  <a:pt x="4653" y="14504"/>
                </a:lnTo>
                <a:lnTo>
                  <a:pt x="4658" y="14509"/>
                </a:lnTo>
                <a:lnTo>
                  <a:pt x="4662" y="14514"/>
                </a:lnTo>
                <a:lnTo>
                  <a:pt x="4669" y="14521"/>
                </a:lnTo>
                <a:lnTo>
                  <a:pt x="4672" y="14532"/>
                </a:lnTo>
                <a:lnTo>
                  <a:pt x="4672" y="14543"/>
                </a:lnTo>
                <a:lnTo>
                  <a:pt x="4675" y="14549"/>
                </a:lnTo>
                <a:lnTo>
                  <a:pt x="4690" y="14549"/>
                </a:lnTo>
                <a:lnTo>
                  <a:pt x="4697" y="14542"/>
                </a:lnTo>
                <a:lnTo>
                  <a:pt x="4703" y="14530"/>
                </a:lnTo>
                <a:lnTo>
                  <a:pt x="4710" y="14502"/>
                </a:lnTo>
                <a:lnTo>
                  <a:pt x="4718" y="14519"/>
                </a:lnTo>
                <a:lnTo>
                  <a:pt x="4718" y="14540"/>
                </a:lnTo>
                <a:lnTo>
                  <a:pt x="4713" y="14558"/>
                </a:lnTo>
                <a:lnTo>
                  <a:pt x="4707" y="14566"/>
                </a:lnTo>
                <a:lnTo>
                  <a:pt x="4688" y="14575"/>
                </a:lnTo>
                <a:lnTo>
                  <a:pt x="4686" y="14594"/>
                </a:lnTo>
                <a:lnTo>
                  <a:pt x="4697" y="14631"/>
                </a:lnTo>
                <a:lnTo>
                  <a:pt x="4699" y="14667"/>
                </a:lnTo>
                <a:lnTo>
                  <a:pt x="4698" y="14709"/>
                </a:lnTo>
                <a:lnTo>
                  <a:pt x="4701" y="14748"/>
                </a:lnTo>
                <a:lnTo>
                  <a:pt x="4718" y="14778"/>
                </a:lnTo>
                <a:lnTo>
                  <a:pt x="4710" y="14786"/>
                </a:lnTo>
                <a:lnTo>
                  <a:pt x="4720" y="14813"/>
                </a:lnTo>
                <a:lnTo>
                  <a:pt x="4729" y="14828"/>
                </a:lnTo>
                <a:lnTo>
                  <a:pt x="4740" y="14824"/>
                </a:lnTo>
                <a:lnTo>
                  <a:pt x="4753" y="14796"/>
                </a:lnTo>
                <a:lnTo>
                  <a:pt x="4769" y="14840"/>
                </a:lnTo>
                <a:lnTo>
                  <a:pt x="4771" y="14858"/>
                </a:lnTo>
                <a:lnTo>
                  <a:pt x="4760" y="14870"/>
                </a:lnTo>
                <a:lnTo>
                  <a:pt x="4760" y="14877"/>
                </a:lnTo>
                <a:lnTo>
                  <a:pt x="4775" y="14898"/>
                </a:lnTo>
                <a:lnTo>
                  <a:pt x="4783" y="14936"/>
                </a:lnTo>
                <a:lnTo>
                  <a:pt x="4782" y="14979"/>
                </a:lnTo>
                <a:lnTo>
                  <a:pt x="4770" y="15011"/>
                </a:lnTo>
                <a:lnTo>
                  <a:pt x="4690" y="15098"/>
                </a:lnTo>
                <a:lnTo>
                  <a:pt x="4721" y="15160"/>
                </a:lnTo>
                <a:lnTo>
                  <a:pt x="4736" y="15171"/>
                </a:lnTo>
                <a:lnTo>
                  <a:pt x="4774" y="15244"/>
                </a:lnTo>
                <a:lnTo>
                  <a:pt x="4781" y="15263"/>
                </a:lnTo>
                <a:lnTo>
                  <a:pt x="4779" y="15271"/>
                </a:lnTo>
                <a:lnTo>
                  <a:pt x="4769" y="15288"/>
                </a:lnTo>
                <a:lnTo>
                  <a:pt x="4767" y="15295"/>
                </a:lnTo>
                <a:lnTo>
                  <a:pt x="4769" y="15311"/>
                </a:lnTo>
                <a:lnTo>
                  <a:pt x="4779" y="15337"/>
                </a:lnTo>
                <a:lnTo>
                  <a:pt x="4785" y="15373"/>
                </a:lnTo>
                <a:lnTo>
                  <a:pt x="4797" y="15389"/>
                </a:lnTo>
                <a:lnTo>
                  <a:pt x="4839" y="15426"/>
                </a:lnTo>
                <a:lnTo>
                  <a:pt x="4846" y="15429"/>
                </a:lnTo>
                <a:lnTo>
                  <a:pt x="4850" y="15435"/>
                </a:lnTo>
                <a:lnTo>
                  <a:pt x="4851" y="15450"/>
                </a:lnTo>
                <a:lnTo>
                  <a:pt x="4854" y="15463"/>
                </a:lnTo>
                <a:lnTo>
                  <a:pt x="4868" y="15475"/>
                </a:lnTo>
                <a:lnTo>
                  <a:pt x="4871" y="15487"/>
                </a:lnTo>
                <a:lnTo>
                  <a:pt x="4872" y="15519"/>
                </a:lnTo>
                <a:lnTo>
                  <a:pt x="4875" y="15541"/>
                </a:lnTo>
                <a:lnTo>
                  <a:pt x="4881" y="15560"/>
                </a:lnTo>
                <a:lnTo>
                  <a:pt x="4910" y="15614"/>
                </a:lnTo>
                <a:lnTo>
                  <a:pt x="4910" y="15620"/>
                </a:lnTo>
                <a:lnTo>
                  <a:pt x="4921" y="15617"/>
                </a:lnTo>
                <a:lnTo>
                  <a:pt x="4931" y="15612"/>
                </a:lnTo>
                <a:lnTo>
                  <a:pt x="4942" y="15609"/>
                </a:lnTo>
                <a:lnTo>
                  <a:pt x="4952" y="15615"/>
                </a:lnTo>
                <a:lnTo>
                  <a:pt x="4960" y="15622"/>
                </a:lnTo>
                <a:lnTo>
                  <a:pt x="4967" y="15625"/>
                </a:lnTo>
                <a:lnTo>
                  <a:pt x="4973" y="15631"/>
                </a:lnTo>
                <a:lnTo>
                  <a:pt x="4977" y="15647"/>
                </a:lnTo>
                <a:lnTo>
                  <a:pt x="4974" y="15656"/>
                </a:lnTo>
                <a:lnTo>
                  <a:pt x="4967" y="15653"/>
                </a:lnTo>
                <a:lnTo>
                  <a:pt x="4959" y="15645"/>
                </a:lnTo>
                <a:lnTo>
                  <a:pt x="4955" y="15638"/>
                </a:lnTo>
                <a:lnTo>
                  <a:pt x="4953" y="15668"/>
                </a:lnTo>
                <a:lnTo>
                  <a:pt x="4974" y="15702"/>
                </a:lnTo>
                <a:lnTo>
                  <a:pt x="5004" y="15730"/>
                </a:lnTo>
                <a:lnTo>
                  <a:pt x="5026" y="15747"/>
                </a:lnTo>
                <a:lnTo>
                  <a:pt x="5027" y="15722"/>
                </a:lnTo>
                <a:lnTo>
                  <a:pt x="5033" y="15723"/>
                </a:lnTo>
                <a:lnTo>
                  <a:pt x="5046" y="15747"/>
                </a:lnTo>
                <a:lnTo>
                  <a:pt x="5054" y="15750"/>
                </a:lnTo>
                <a:lnTo>
                  <a:pt x="5061" y="15748"/>
                </a:lnTo>
                <a:lnTo>
                  <a:pt x="5065" y="15749"/>
                </a:lnTo>
                <a:lnTo>
                  <a:pt x="5068" y="15761"/>
                </a:lnTo>
                <a:lnTo>
                  <a:pt x="5068" y="15769"/>
                </a:lnTo>
                <a:lnTo>
                  <a:pt x="5069" y="15777"/>
                </a:lnTo>
                <a:lnTo>
                  <a:pt x="5074" y="15793"/>
                </a:lnTo>
                <a:lnTo>
                  <a:pt x="5062" y="15789"/>
                </a:lnTo>
                <a:lnTo>
                  <a:pt x="5052" y="15784"/>
                </a:lnTo>
                <a:lnTo>
                  <a:pt x="5044" y="15776"/>
                </a:lnTo>
                <a:lnTo>
                  <a:pt x="5040" y="15766"/>
                </a:lnTo>
                <a:lnTo>
                  <a:pt x="5034" y="15778"/>
                </a:lnTo>
                <a:lnTo>
                  <a:pt x="5033" y="15788"/>
                </a:lnTo>
                <a:lnTo>
                  <a:pt x="5037" y="15796"/>
                </a:lnTo>
                <a:lnTo>
                  <a:pt x="5046" y="15802"/>
                </a:lnTo>
                <a:lnTo>
                  <a:pt x="5039" y="15822"/>
                </a:lnTo>
                <a:lnTo>
                  <a:pt x="5053" y="15843"/>
                </a:lnTo>
                <a:lnTo>
                  <a:pt x="5075" y="15858"/>
                </a:lnTo>
                <a:lnTo>
                  <a:pt x="5095" y="15866"/>
                </a:lnTo>
                <a:lnTo>
                  <a:pt x="5088" y="15862"/>
                </a:lnTo>
                <a:lnTo>
                  <a:pt x="5082" y="15856"/>
                </a:lnTo>
                <a:lnTo>
                  <a:pt x="5077" y="15849"/>
                </a:lnTo>
                <a:lnTo>
                  <a:pt x="5074" y="15839"/>
                </a:lnTo>
                <a:lnTo>
                  <a:pt x="5088" y="15841"/>
                </a:lnTo>
                <a:lnTo>
                  <a:pt x="5124" y="15856"/>
                </a:lnTo>
                <a:lnTo>
                  <a:pt x="5108" y="15888"/>
                </a:lnTo>
                <a:lnTo>
                  <a:pt x="5110" y="15910"/>
                </a:lnTo>
                <a:lnTo>
                  <a:pt x="5145" y="15957"/>
                </a:lnTo>
                <a:lnTo>
                  <a:pt x="5149" y="15972"/>
                </a:lnTo>
                <a:lnTo>
                  <a:pt x="5156" y="16011"/>
                </a:lnTo>
                <a:lnTo>
                  <a:pt x="5162" y="16025"/>
                </a:lnTo>
                <a:lnTo>
                  <a:pt x="5186" y="16053"/>
                </a:lnTo>
                <a:lnTo>
                  <a:pt x="5199" y="16062"/>
                </a:lnTo>
                <a:lnTo>
                  <a:pt x="5215" y="16066"/>
                </a:lnTo>
                <a:lnTo>
                  <a:pt x="5211" y="16077"/>
                </a:lnTo>
                <a:lnTo>
                  <a:pt x="5205" y="16083"/>
                </a:lnTo>
                <a:lnTo>
                  <a:pt x="5197" y="16085"/>
                </a:lnTo>
                <a:lnTo>
                  <a:pt x="5187" y="16084"/>
                </a:lnTo>
                <a:lnTo>
                  <a:pt x="5187" y="16094"/>
                </a:lnTo>
                <a:lnTo>
                  <a:pt x="5207" y="16115"/>
                </a:lnTo>
                <a:lnTo>
                  <a:pt x="5267" y="16235"/>
                </a:lnTo>
                <a:lnTo>
                  <a:pt x="5295" y="16269"/>
                </a:lnTo>
                <a:lnTo>
                  <a:pt x="5350" y="16321"/>
                </a:lnTo>
                <a:lnTo>
                  <a:pt x="5367" y="16342"/>
                </a:lnTo>
                <a:lnTo>
                  <a:pt x="5384" y="16382"/>
                </a:lnTo>
                <a:lnTo>
                  <a:pt x="5402" y="16393"/>
                </a:lnTo>
                <a:lnTo>
                  <a:pt x="5422" y="16400"/>
                </a:lnTo>
                <a:lnTo>
                  <a:pt x="5436" y="16408"/>
                </a:lnTo>
                <a:lnTo>
                  <a:pt x="5450" y="16423"/>
                </a:lnTo>
                <a:lnTo>
                  <a:pt x="5550" y="16497"/>
                </a:lnTo>
                <a:lnTo>
                  <a:pt x="5568" y="16504"/>
                </a:lnTo>
                <a:lnTo>
                  <a:pt x="5575" y="16499"/>
                </a:lnTo>
                <a:lnTo>
                  <a:pt x="5568" y="16491"/>
                </a:lnTo>
                <a:lnTo>
                  <a:pt x="5558" y="16483"/>
                </a:lnTo>
                <a:lnTo>
                  <a:pt x="5554" y="16480"/>
                </a:lnTo>
                <a:lnTo>
                  <a:pt x="5545" y="16471"/>
                </a:lnTo>
                <a:lnTo>
                  <a:pt x="5537" y="16464"/>
                </a:lnTo>
                <a:lnTo>
                  <a:pt x="5531" y="16455"/>
                </a:lnTo>
                <a:lnTo>
                  <a:pt x="5529" y="16438"/>
                </a:lnTo>
                <a:lnTo>
                  <a:pt x="5552" y="16450"/>
                </a:lnTo>
                <a:lnTo>
                  <a:pt x="5596" y="16483"/>
                </a:lnTo>
                <a:lnTo>
                  <a:pt x="5620" y="16494"/>
                </a:lnTo>
                <a:lnTo>
                  <a:pt x="5629" y="16482"/>
                </a:lnTo>
                <a:lnTo>
                  <a:pt x="5649" y="16473"/>
                </a:lnTo>
                <a:lnTo>
                  <a:pt x="5675" y="16468"/>
                </a:lnTo>
                <a:lnTo>
                  <a:pt x="5697" y="16467"/>
                </a:lnTo>
                <a:lnTo>
                  <a:pt x="5714" y="16477"/>
                </a:lnTo>
                <a:lnTo>
                  <a:pt x="5747" y="16514"/>
                </a:lnTo>
                <a:lnTo>
                  <a:pt x="5757" y="16522"/>
                </a:lnTo>
                <a:lnTo>
                  <a:pt x="5756" y="16527"/>
                </a:lnTo>
                <a:lnTo>
                  <a:pt x="5765" y="16540"/>
                </a:lnTo>
                <a:lnTo>
                  <a:pt x="5781" y="16558"/>
                </a:lnTo>
                <a:lnTo>
                  <a:pt x="5791" y="16575"/>
                </a:lnTo>
                <a:lnTo>
                  <a:pt x="5797" y="16582"/>
                </a:lnTo>
                <a:lnTo>
                  <a:pt x="5828" y="16587"/>
                </a:lnTo>
                <a:lnTo>
                  <a:pt x="5855" y="16597"/>
                </a:lnTo>
                <a:lnTo>
                  <a:pt x="5872" y="16611"/>
                </a:lnTo>
                <a:lnTo>
                  <a:pt x="5865" y="16630"/>
                </a:lnTo>
                <a:lnTo>
                  <a:pt x="5902" y="16681"/>
                </a:lnTo>
                <a:lnTo>
                  <a:pt x="5949" y="16727"/>
                </a:lnTo>
                <a:lnTo>
                  <a:pt x="5970" y="16742"/>
                </a:lnTo>
                <a:lnTo>
                  <a:pt x="5988" y="16748"/>
                </a:lnTo>
                <a:lnTo>
                  <a:pt x="5997" y="16749"/>
                </a:lnTo>
                <a:lnTo>
                  <a:pt x="6022" y="16757"/>
                </a:lnTo>
                <a:lnTo>
                  <a:pt x="6030" y="16762"/>
                </a:lnTo>
                <a:lnTo>
                  <a:pt x="6056" y="16806"/>
                </a:lnTo>
                <a:lnTo>
                  <a:pt x="6065" y="16812"/>
                </a:lnTo>
                <a:lnTo>
                  <a:pt x="6074" y="16816"/>
                </a:lnTo>
                <a:lnTo>
                  <a:pt x="6084" y="16834"/>
                </a:lnTo>
                <a:lnTo>
                  <a:pt x="6093" y="16838"/>
                </a:lnTo>
                <a:lnTo>
                  <a:pt x="6131" y="16867"/>
                </a:lnTo>
                <a:lnTo>
                  <a:pt x="6162" y="16884"/>
                </a:lnTo>
                <a:lnTo>
                  <a:pt x="6174" y="16898"/>
                </a:lnTo>
                <a:lnTo>
                  <a:pt x="6181" y="16921"/>
                </a:lnTo>
                <a:lnTo>
                  <a:pt x="6168" y="16956"/>
                </a:lnTo>
                <a:lnTo>
                  <a:pt x="6167" y="16966"/>
                </a:lnTo>
                <a:lnTo>
                  <a:pt x="6174" y="16974"/>
                </a:lnTo>
                <a:lnTo>
                  <a:pt x="6205" y="16998"/>
                </a:lnTo>
                <a:lnTo>
                  <a:pt x="6247" y="17073"/>
                </a:lnTo>
                <a:lnTo>
                  <a:pt x="6261" y="17084"/>
                </a:lnTo>
                <a:lnTo>
                  <a:pt x="6262" y="17095"/>
                </a:lnTo>
                <a:lnTo>
                  <a:pt x="6271" y="17122"/>
                </a:lnTo>
                <a:lnTo>
                  <a:pt x="6284" y="17150"/>
                </a:lnTo>
                <a:lnTo>
                  <a:pt x="6299" y="17165"/>
                </a:lnTo>
                <a:lnTo>
                  <a:pt x="6287" y="17132"/>
                </a:lnTo>
                <a:lnTo>
                  <a:pt x="6297" y="17119"/>
                </a:lnTo>
                <a:lnTo>
                  <a:pt x="6317" y="17118"/>
                </a:lnTo>
                <a:lnTo>
                  <a:pt x="6369" y="17126"/>
                </a:lnTo>
                <a:lnTo>
                  <a:pt x="6389" y="17142"/>
                </a:lnTo>
                <a:lnTo>
                  <a:pt x="6436" y="17225"/>
                </a:lnTo>
                <a:lnTo>
                  <a:pt x="6443" y="17254"/>
                </a:lnTo>
                <a:lnTo>
                  <a:pt x="6446" y="17320"/>
                </a:lnTo>
                <a:lnTo>
                  <a:pt x="6440" y="17374"/>
                </a:lnTo>
                <a:lnTo>
                  <a:pt x="6416" y="17358"/>
                </a:lnTo>
                <a:lnTo>
                  <a:pt x="6405" y="17356"/>
                </a:lnTo>
                <a:lnTo>
                  <a:pt x="6405" y="17364"/>
                </a:lnTo>
                <a:lnTo>
                  <a:pt x="6430" y="17381"/>
                </a:lnTo>
                <a:lnTo>
                  <a:pt x="6482" y="17447"/>
                </a:lnTo>
                <a:lnTo>
                  <a:pt x="6506" y="17462"/>
                </a:lnTo>
                <a:lnTo>
                  <a:pt x="6593" y="17501"/>
                </a:lnTo>
                <a:lnTo>
                  <a:pt x="6596" y="17517"/>
                </a:lnTo>
                <a:lnTo>
                  <a:pt x="6601" y="17528"/>
                </a:lnTo>
                <a:lnTo>
                  <a:pt x="6603" y="17541"/>
                </a:lnTo>
                <a:lnTo>
                  <a:pt x="6601" y="17555"/>
                </a:lnTo>
                <a:lnTo>
                  <a:pt x="6608" y="17566"/>
                </a:lnTo>
                <a:lnTo>
                  <a:pt x="6603" y="17576"/>
                </a:lnTo>
                <a:lnTo>
                  <a:pt x="6593" y="17586"/>
                </a:lnTo>
                <a:lnTo>
                  <a:pt x="6587" y="17600"/>
                </a:lnTo>
                <a:lnTo>
                  <a:pt x="6586" y="17615"/>
                </a:lnTo>
                <a:lnTo>
                  <a:pt x="6592" y="17636"/>
                </a:lnTo>
                <a:lnTo>
                  <a:pt x="6593" y="17650"/>
                </a:lnTo>
                <a:lnTo>
                  <a:pt x="6596" y="17661"/>
                </a:lnTo>
                <a:lnTo>
                  <a:pt x="6606" y="17681"/>
                </a:lnTo>
                <a:lnTo>
                  <a:pt x="6608" y="17695"/>
                </a:lnTo>
                <a:lnTo>
                  <a:pt x="6607" y="17710"/>
                </a:lnTo>
                <a:lnTo>
                  <a:pt x="6605" y="17715"/>
                </a:lnTo>
                <a:lnTo>
                  <a:pt x="6632" y="17742"/>
                </a:lnTo>
                <a:lnTo>
                  <a:pt x="6648" y="17752"/>
                </a:lnTo>
                <a:lnTo>
                  <a:pt x="6659" y="17767"/>
                </a:lnTo>
                <a:lnTo>
                  <a:pt x="6664" y="17795"/>
                </a:lnTo>
                <a:lnTo>
                  <a:pt x="6668" y="17806"/>
                </a:lnTo>
                <a:lnTo>
                  <a:pt x="6687" y="17819"/>
                </a:lnTo>
                <a:lnTo>
                  <a:pt x="6691" y="17830"/>
                </a:lnTo>
                <a:lnTo>
                  <a:pt x="6692" y="17843"/>
                </a:lnTo>
                <a:lnTo>
                  <a:pt x="6698" y="17868"/>
                </a:lnTo>
                <a:lnTo>
                  <a:pt x="6699" y="17880"/>
                </a:lnTo>
                <a:lnTo>
                  <a:pt x="6691" y="17911"/>
                </a:lnTo>
                <a:lnTo>
                  <a:pt x="6691" y="17926"/>
                </a:lnTo>
                <a:lnTo>
                  <a:pt x="6695" y="17938"/>
                </a:lnTo>
                <a:lnTo>
                  <a:pt x="6709" y="17966"/>
                </a:lnTo>
                <a:lnTo>
                  <a:pt x="6720" y="18002"/>
                </a:lnTo>
                <a:lnTo>
                  <a:pt x="6738" y="18017"/>
                </a:lnTo>
                <a:lnTo>
                  <a:pt x="6782" y="18034"/>
                </a:lnTo>
                <a:lnTo>
                  <a:pt x="6803" y="18044"/>
                </a:lnTo>
                <a:lnTo>
                  <a:pt x="6821" y="18059"/>
                </a:lnTo>
                <a:lnTo>
                  <a:pt x="6830" y="18078"/>
                </a:lnTo>
                <a:lnTo>
                  <a:pt x="6817" y="18110"/>
                </a:lnTo>
                <a:lnTo>
                  <a:pt x="6812" y="18138"/>
                </a:lnTo>
                <a:lnTo>
                  <a:pt x="6810" y="18162"/>
                </a:lnTo>
                <a:lnTo>
                  <a:pt x="6806" y="18172"/>
                </a:lnTo>
                <a:lnTo>
                  <a:pt x="6801" y="18182"/>
                </a:lnTo>
                <a:lnTo>
                  <a:pt x="6796" y="18197"/>
                </a:lnTo>
                <a:lnTo>
                  <a:pt x="6790" y="18223"/>
                </a:lnTo>
                <a:lnTo>
                  <a:pt x="6788" y="18237"/>
                </a:lnTo>
                <a:lnTo>
                  <a:pt x="6789" y="18251"/>
                </a:lnTo>
                <a:lnTo>
                  <a:pt x="6794" y="18255"/>
                </a:lnTo>
                <a:lnTo>
                  <a:pt x="6814" y="18287"/>
                </a:lnTo>
                <a:lnTo>
                  <a:pt x="6814" y="18295"/>
                </a:lnTo>
                <a:lnTo>
                  <a:pt x="6825" y="18336"/>
                </a:lnTo>
                <a:lnTo>
                  <a:pt x="6866" y="18348"/>
                </a:lnTo>
                <a:lnTo>
                  <a:pt x="6868" y="18351"/>
                </a:lnTo>
                <a:lnTo>
                  <a:pt x="6890" y="18365"/>
                </a:lnTo>
                <a:lnTo>
                  <a:pt x="6894" y="18367"/>
                </a:lnTo>
                <a:lnTo>
                  <a:pt x="6904" y="18385"/>
                </a:lnTo>
                <a:lnTo>
                  <a:pt x="6903" y="18393"/>
                </a:lnTo>
                <a:lnTo>
                  <a:pt x="6897" y="18397"/>
                </a:lnTo>
                <a:lnTo>
                  <a:pt x="6894" y="18408"/>
                </a:lnTo>
                <a:lnTo>
                  <a:pt x="6891" y="18435"/>
                </a:lnTo>
                <a:lnTo>
                  <a:pt x="6866" y="18521"/>
                </a:lnTo>
                <a:lnTo>
                  <a:pt x="6864" y="18546"/>
                </a:lnTo>
                <a:lnTo>
                  <a:pt x="6865" y="18564"/>
                </a:lnTo>
                <a:lnTo>
                  <a:pt x="6871" y="18580"/>
                </a:lnTo>
                <a:lnTo>
                  <a:pt x="6884" y="18597"/>
                </a:lnTo>
                <a:lnTo>
                  <a:pt x="6896" y="18617"/>
                </a:lnTo>
                <a:lnTo>
                  <a:pt x="6923" y="18691"/>
                </a:lnTo>
                <a:lnTo>
                  <a:pt x="6931" y="18704"/>
                </a:lnTo>
                <a:lnTo>
                  <a:pt x="6942" y="18714"/>
                </a:lnTo>
                <a:lnTo>
                  <a:pt x="6953" y="18723"/>
                </a:lnTo>
                <a:lnTo>
                  <a:pt x="6964" y="18728"/>
                </a:lnTo>
                <a:lnTo>
                  <a:pt x="6968" y="18725"/>
                </a:lnTo>
                <a:lnTo>
                  <a:pt x="6979" y="18712"/>
                </a:lnTo>
                <a:lnTo>
                  <a:pt x="6985" y="18709"/>
                </a:lnTo>
                <a:lnTo>
                  <a:pt x="6987" y="18712"/>
                </a:lnTo>
                <a:lnTo>
                  <a:pt x="6992" y="18718"/>
                </a:lnTo>
                <a:lnTo>
                  <a:pt x="6997" y="18725"/>
                </a:lnTo>
                <a:lnTo>
                  <a:pt x="7013" y="18733"/>
                </a:lnTo>
                <a:lnTo>
                  <a:pt x="7021" y="18747"/>
                </a:lnTo>
                <a:lnTo>
                  <a:pt x="7026" y="18763"/>
                </a:lnTo>
                <a:lnTo>
                  <a:pt x="7028" y="18777"/>
                </a:lnTo>
                <a:lnTo>
                  <a:pt x="7033" y="18786"/>
                </a:lnTo>
                <a:lnTo>
                  <a:pt x="7070" y="18817"/>
                </a:lnTo>
                <a:lnTo>
                  <a:pt x="7072" y="18825"/>
                </a:lnTo>
                <a:lnTo>
                  <a:pt x="7073" y="18837"/>
                </a:lnTo>
                <a:lnTo>
                  <a:pt x="7075" y="18848"/>
                </a:lnTo>
                <a:lnTo>
                  <a:pt x="7080" y="18853"/>
                </a:lnTo>
                <a:lnTo>
                  <a:pt x="7087" y="18854"/>
                </a:lnTo>
                <a:lnTo>
                  <a:pt x="7092" y="18858"/>
                </a:lnTo>
                <a:lnTo>
                  <a:pt x="7095" y="18864"/>
                </a:lnTo>
                <a:lnTo>
                  <a:pt x="7097" y="18871"/>
                </a:lnTo>
                <a:lnTo>
                  <a:pt x="7099" y="18942"/>
                </a:lnTo>
                <a:lnTo>
                  <a:pt x="7101" y="18953"/>
                </a:lnTo>
                <a:lnTo>
                  <a:pt x="7104" y="18963"/>
                </a:lnTo>
                <a:lnTo>
                  <a:pt x="7110" y="19013"/>
                </a:lnTo>
                <a:lnTo>
                  <a:pt x="7115" y="19029"/>
                </a:lnTo>
                <a:lnTo>
                  <a:pt x="7124" y="19046"/>
                </a:lnTo>
                <a:lnTo>
                  <a:pt x="7132" y="19071"/>
                </a:lnTo>
                <a:lnTo>
                  <a:pt x="7135" y="19096"/>
                </a:lnTo>
                <a:lnTo>
                  <a:pt x="7132" y="19114"/>
                </a:lnTo>
                <a:lnTo>
                  <a:pt x="7148" y="19112"/>
                </a:lnTo>
                <a:lnTo>
                  <a:pt x="7161" y="19114"/>
                </a:lnTo>
                <a:lnTo>
                  <a:pt x="7167" y="19123"/>
                </a:lnTo>
                <a:lnTo>
                  <a:pt x="7161" y="19141"/>
                </a:lnTo>
                <a:lnTo>
                  <a:pt x="7166" y="19150"/>
                </a:lnTo>
                <a:lnTo>
                  <a:pt x="7165" y="19161"/>
                </a:lnTo>
                <a:lnTo>
                  <a:pt x="7160" y="19174"/>
                </a:lnTo>
                <a:lnTo>
                  <a:pt x="7154" y="19186"/>
                </a:lnTo>
                <a:lnTo>
                  <a:pt x="7168" y="19181"/>
                </a:lnTo>
                <a:lnTo>
                  <a:pt x="7180" y="19181"/>
                </a:lnTo>
                <a:lnTo>
                  <a:pt x="7189" y="19188"/>
                </a:lnTo>
                <a:lnTo>
                  <a:pt x="7195" y="19204"/>
                </a:lnTo>
                <a:lnTo>
                  <a:pt x="7189" y="19208"/>
                </a:lnTo>
                <a:lnTo>
                  <a:pt x="7187" y="19212"/>
                </a:lnTo>
                <a:lnTo>
                  <a:pt x="7185" y="19216"/>
                </a:lnTo>
                <a:lnTo>
                  <a:pt x="7182" y="19222"/>
                </a:lnTo>
                <a:lnTo>
                  <a:pt x="7202" y="19228"/>
                </a:lnTo>
                <a:lnTo>
                  <a:pt x="7223" y="19231"/>
                </a:lnTo>
                <a:lnTo>
                  <a:pt x="7218" y="19251"/>
                </a:lnTo>
                <a:lnTo>
                  <a:pt x="7224" y="19259"/>
                </a:lnTo>
                <a:lnTo>
                  <a:pt x="7233" y="19263"/>
                </a:lnTo>
                <a:lnTo>
                  <a:pt x="7238" y="19271"/>
                </a:lnTo>
                <a:lnTo>
                  <a:pt x="7240" y="19288"/>
                </a:lnTo>
                <a:lnTo>
                  <a:pt x="7248" y="19302"/>
                </a:lnTo>
                <a:lnTo>
                  <a:pt x="7265" y="19329"/>
                </a:lnTo>
                <a:lnTo>
                  <a:pt x="7256" y="19354"/>
                </a:lnTo>
                <a:lnTo>
                  <a:pt x="7272" y="19381"/>
                </a:lnTo>
                <a:lnTo>
                  <a:pt x="7315" y="19428"/>
                </a:lnTo>
                <a:lnTo>
                  <a:pt x="7316" y="19438"/>
                </a:lnTo>
                <a:lnTo>
                  <a:pt x="7316" y="19450"/>
                </a:lnTo>
                <a:lnTo>
                  <a:pt x="7317" y="19459"/>
                </a:lnTo>
                <a:lnTo>
                  <a:pt x="7325" y="19463"/>
                </a:lnTo>
                <a:lnTo>
                  <a:pt x="7338" y="19467"/>
                </a:lnTo>
                <a:lnTo>
                  <a:pt x="7340" y="19477"/>
                </a:lnTo>
                <a:lnTo>
                  <a:pt x="7337" y="19492"/>
                </a:lnTo>
                <a:lnTo>
                  <a:pt x="7335" y="19508"/>
                </a:lnTo>
                <a:lnTo>
                  <a:pt x="7342" y="19531"/>
                </a:lnTo>
                <a:lnTo>
                  <a:pt x="7385" y="19598"/>
                </a:lnTo>
                <a:lnTo>
                  <a:pt x="7405" y="19622"/>
                </a:lnTo>
                <a:lnTo>
                  <a:pt x="7427" y="19641"/>
                </a:lnTo>
                <a:lnTo>
                  <a:pt x="7445" y="19663"/>
                </a:lnTo>
                <a:lnTo>
                  <a:pt x="7454" y="19697"/>
                </a:lnTo>
                <a:lnTo>
                  <a:pt x="7478" y="19693"/>
                </a:lnTo>
                <a:lnTo>
                  <a:pt x="7516" y="19725"/>
                </a:lnTo>
                <a:lnTo>
                  <a:pt x="7538" y="19714"/>
                </a:lnTo>
                <a:lnTo>
                  <a:pt x="7599" y="19784"/>
                </a:lnTo>
                <a:lnTo>
                  <a:pt x="7609" y="19790"/>
                </a:lnTo>
                <a:lnTo>
                  <a:pt x="7640" y="19845"/>
                </a:lnTo>
                <a:lnTo>
                  <a:pt x="7650" y="19857"/>
                </a:lnTo>
                <a:lnTo>
                  <a:pt x="7656" y="19857"/>
                </a:lnTo>
                <a:lnTo>
                  <a:pt x="7663" y="19855"/>
                </a:lnTo>
                <a:lnTo>
                  <a:pt x="7670" y="19851"/>
                </a:lnTo>
                <a:lnTo>
                  <a:pt x="7672" y="19848"/>
                </a:lnTo>
                <a:lnTo>
                  <a:pt x="7716" y="19905"/>
                </a:lnTo>
                <a:lnTo>
                  <a:pt x="7721" y="19916"/>
                </a:lnTo>
                <a:lnTo>
                  <a:pt x="7725" y="19933"/>
                </a:lnTo>
                <a:lnTo>
                  <a:pt x="7736" y="19936"/>
                </a:lnTo>
                <a:lnTo>
                  <a:pt x="7759" y="19930"/>
                </a:lnTo>
                <a:lnTo>
                  <a:pt x="7767" y="19934"/>
                </a:lnTo>
                <a:lnTo>
                  <a:pt x="7771" y="19944"/>
                </a:lnTo>
                <a:lnTo>
                  <a:pt x="7777" y="19966"/>
                </a:lnTo>
                <a:lnTo>
                  <a:pt x="7797" y="20001"/>
                </a:lnTo>
                <a:lnTo>
                  <a:pt x="7808" y="20028"/>
                </a:lnTo>
                <a:lnTo>
                  <a:pt x="7815" y="20040"/>
                </a:lnTo>
                <a:lnTo>
                  <a:pt x="7818" y="20032"/>
                </a:lnTo>
                <a:lnTo>
                  <a:pt x="7827" y="20036"/>
                </a:lnTo>
                <a:lnTo>
                  <a:pt x="7937" y="20152"/>
                </a:lnTo>
                <a:lnTo>
                  <a:pt x="7944" y="20167"/>
                </a:lnTo>
                <a:lnTo>
                  <a:pt x="7945" y="20178"/>
                </a:lnTo>
                <a:lnTo>
                  <a:pt x="7951" y="20185"/>
                </a:lnTo>
                <a:lnTo>
                  <a:pt x="7959" y="20187"/>
                </a:lnTo>
                <a:lnTo>
                  <a:pt x="7969" y="20188"/>
                </a:lnTo>
                <a:lnTo>
                  <a:pt x="7979" y="20193"/>
                </a:lnTo>
                <a:lnTo>
                  <a:pt x="7986" y="20205"/>
                </a:lnTo>
                <a:lnTo>
                  <a:pt x="7993" y="20234"/>
                </a:lnTo>
                <a:lnTo>
                  <a:pt x="7995" y="20262"/>
                </a:lnTo>
                <a:lnTo>
                  <a:pt x="7988" y="20327"/>
                </a:lnTo>
                <a:lnTo>
                  <a:pt x="7993" y="20350"/>
                </a:lnTo>
                <a:lnTo>
                  <a:pt x="8000" y="20381"/>
                </a:lnTo>
                <a:lnTo>
                  <a:pt x="8018" y="20558"/>
                </a:lnTo>
                <a:lnTo>
                  <a:pt x="8031" y="20609"/>
                </a:lnTo>
                <a:lnTo>
                  <a:pt x="8035" y="20635"/>
                </a:lnTo>
                <a:lnTo>
                  <a:pt x="8036" y="20725"/>
                </a:lnTo>
                <a:lnTo>
                  <a:pt x="8042" y="20752"/>
                </a:lnTo>
                <a:lnTo>
                  <a:pt x="8053" y="20727"/>
                </a:lnTo>
                <a:lnTo>
                  <a:pt x="8043" y="20642"/>
                </a:lnTo>
                <a:lnTo>
                  <a:pt x="8063" y="20626"/>
                </a:lnTo>
                <a:lnTo>
                  <a:pt x="8045" y="20589"/>
                </a:lnTo>
                <a:lnTo>
                  <a:pt x="8038" y="20569"/>
                </a:lnTo>
                <a:lnTo>
                  <a:pt x="8035" y="20546"/>
                </a:lnTo>
                <a:lnTo>
                  <a:pt x="8082" y="20571"/>
                </a:lnTo>
                <a:lnTo>
                  <a:pt x="8091" y="20581"/>
                </a:lnTo>
                <a:lnTo>
                  <a:pt x="8096" y="20599"/>
                </a:lnTo>
                <a:lnTo>
                  <a:pt x="8101" y="20644"/>
                </a:lnTo>
                <a:lnTo>
                  <a:pt x="8105" y="20663"/>
                </a:lnTo>
                <a:lnTo>
                  <a:pt x="8118" y="20699"/>
                </a:lnTo>
                <a:lnTo>
                  <a:pt x="8128" y="20720"/>
                </a:lnTo>
                <a:lnTo>
                  <a:pt x="8141" y="20734"/>
                </a:lnTo>
                <a:lnTo>
                  <a:pt x="8156" y="20735"/>
                </a:lnTo>
                <a:lnTo>
                  <a:pt x="8176" y="20734"/>
                </a:lnTo>
                <a:lnTo>
                  <a:pt x="8195" y="20736"/>
                </a:lnTo>
                <a:lnTo>
                  <a:pt x="8203" y="20747"/>
                </a:lnTo>
                <a:lnTo>
                  <a:pt x="8207" y="20764"/>
                </a:lnTo>
                <a:lnTo>
                  <a:pt x="8217" y="20770"/>
                </a:lnTo>
                <a:lnTo>
                  <a:pt x="8227" y="20778"/>
                </a:lnTo>
                <a:lnTo>
                  <a:pt x="8231" y="20800"/>
                </a:lnTo>
                <a:lnTo>
                  <a:pt x="8231" y="20864"/>
                </a:lnTo>
                <a:lnTo>
                  <a:pt x="8239" y="20885"/>
                </a:lnTo>
                <a:lnTo>
                  <a:pt x="8224" y="20942"/>
                </a:lnTo>
                <a:lnTo>
                  <a:pt x="8260" y="21002"/>
                </a:lnTo>
                <a:lnTo>
                  <a:pt x="8271" y="20994"/>
                </a:lnTo>
                <a:lnTo>
                  <a:pt x="8281" y="20996"/>
                </a:lnTo>
                <a:lnTo>
                  <a:pt x="8314" y="21018"/>
                </a:lnTo>
                <a:lnTo>
                  <a:pt x="8321" y="21024"/>
                </a:lnTo>
                <a:lnTo>
                  <a:pt x="8344" y="21057"/>
                </a:lnTo>
                <a:lnTo>
                  <a:pt x="8357" y="21080"/>
                </a:lnTo>
                <a:lnTo>
                  <a:pt x="8364" y="21090"/>
                </a:lnTo>
                <a:lnTo>
                  <a:pt x="8393" y="21121"/>
                </a:lnTo>
                <a:lnTo>
                  <a:pt x="8399" y="21134"/>
                </a:lnTo>
                <a:lnTo>
                  <a:pt x="8388" y="21143"/>
                </a:lnTo>
                <a:lnTo>
                  <a:pt x="8390" y="21162"/>
                </a:lnTo>
                <a:lnTo>
                  <a:pt x="8401" y="21182"/>
                </a:lnTo>
                <a:lnTo>
                  <a:pt x="8413" y="21196"/>
                </a:lnTo>
                <a:lnTo>
                  <a:pt x="8406" y="21206"/>
                </a:lnTo>
                <a:lnTo>
                  <a:pt x="8424" y="21211"/>
                </a:lnTo>
                <a:lnTo>
                  <a:pt x="8425" y="21235"/>
                </a:lnTo>
                <a:lnTo>
                  <a:pt x="8413" y="21290"/>
                </a:lnTo>
                <a:lnTo>
                  <a:pt x="8412" y="21347"/>
                </a:lnTo>
                <a:lnTo>
                  <a:pt x="8416" y="21372"/>
                </a:lnTo>
                <a:lnTo>
                  <a:pt x="8427" y="21402"/>
                </a:lnTo>
                <a:lnTo>
                  <a:pt x="8476" y="21470"/>
                </a:lnTo>
                <a:lnTo>
                  <a:pt x="8483" y="21495"/>
                </a:lnTo>
                <a:lnTo>
                  <a:pt x="8469" y="21537"/>
                </a:lnTo>
                <a:lnTo>
                  <a:pt x="8476" y="21550"/>
                </a:lnTo>
                <a:lnTo>
                  <a:pt x="8476" y="21597"/>
                </a:lnTo>
                <a:lnTo>
                  <a:pt x="8477" y="21600"/>
                </a:lnTo>
                <a:lnTo>
                  <a:pt x="8526" y="21580"/>
                </a:lnTo>
                <a:lnTo>
                  <a:pt x="8562" y="21561"/>
                </a:lnTo>
                <a:lnTo>
                  <a:pt x="8588" y="21539"/>
                </a:lnTo>
                <a:lnTo>
                  <a:pt x="8597" y="21518"/>
                </a:lnTo>
                <a:lnTo>
                  <a:pt x="8596" y="21497"/>
                </a:lnTo>
                <a:lnTo>
                  <a:pt x="8593" y="21477"/>
                </a:lnTo>
                <a:lnTo>
                  <a:pt x="8597" y="21460"/>
                </a:lnTo>
                <a:lnTo>
                  <a:pt x="8608" y="21454"/>
                </a:lnTo>
                <a:lnTo>
                  <a:pt x="8648" y="21445"/>
                </a:lnTo>
                <a:lnTo>
                  <a:pt x="8663" y="21439"/>
                </a:lnTo>
                <a:lnTo>
                  <a:pt x="8707" y="21406"/>
                </a:lnTo>
                <a:lnTo>
                  <a:pt x="8729" y="21386"/>
                </a:lnTo>
                <a:lnTo>
                  <a:pt x="8742" y="21364"/>
                </a:lnTo>
                <a:lnTo>
                  <a:pt x="8768" y="21279"/>
                </a:lnTo>
                <a:lnTo>
                  <a:pt x="8773" y="21254"/>
                </a:lnTo>
                <a:lnTo>
                  <a:pt x="8774" y="21227"/>
                </a:lnTo>
                <a:lnTo>
                  <a:pt x="8779" y="21209"/>
                </a:lnTo>
                <a:lnTo>
                  <a:pt x="8792" y="21202"/>
                </a:lnTo>
                <a:lnTo>
                  <a:pt x="8817" y="21208"/>
                </a:lnTo>
                <a:lnTo>
                  <a:pt x="8858" y="21224"/>
                </a:lnTo>
                <a:lnTo>
                  <a:pt x="8876" y="21219"/>
                </a:lnTo>
                <a:lnTo>
                  <a:pt x="8882" y="21195"/>
                </a:lnTo>
                <a:lnTo>
                  <a:pt x="8876" y="21163"/>
                </a:lnTo>
                <a:lnTo>
                  <a:pt x="8867" y="21143"/>
                </a:lnTo>
                <a:lnTo>
                  <a:pt x="8864" y="21125"/>
                </a:lnTo>
                <a:lnTo>
                  <a:pt x="8879" y="21098"/>
                </a:lnTo>
                <a:lnTo>
                  <a:pt x="8888" y="21090"/>
                </a:lnTo>
                <a:lnTo>
                  <a:pt x="8898" y="21085"/>
                </a:lnTo>
                <a:lnTo>
                  <a:pt x="8905" y="21078"/>
                </a:lnTo>
                <a:lnTo>
                  <a:pt x="8910" y="21065"/>
                </a:lnTo>
                <a:lnTo>
                  <a:pt x="8908" y="21048"/>
                </a:lnTo>
                <a:lnTo>
                  <a:pt x="8901" y="21033"/>
                </a:lnTo>
                <a:lnTo>
                  <a:pt x="8891" y="21023"/>
                </a:lnTo>
                <a:lnTo>
                  <a:pt x="8853" y="21011"/>
                </a:lnTo>
                <a:lnTo>
                  <a:pt x="8841" y="20999"/>
                </a:lnTo>
                <a:lnTo>
                  <a:pt x="8829" y="20951"/>
                </a:lnTo>
                <a:lnTo>
                  <a:pt x="8807" y="20901"/>
                </a:lnTo>
                <a:lnTo>
                  <a:pt x="8803" y="20879"/>
                </a:lnTo>
                <a:lnTo>
                  <a:pt x="8810" y="20846"/>
                </a:lnTo>
                <a:lnTo>
                  <a:pt x="8827" y="20796"/>
                </a:lnTo>
                <a:lnTo>
                  <a:pt x="8831" y="20771"/>
                </a:lnTo>
                <a:lnTo>
                  <a:pt x="8831" y="20743"/>
                </a:lnTo>
                <a:lnTo>
                  <a:pt x="8825" y="20714"/>
                </a:lnTo>
                <a:lnTo>
                  <a:pt x="8817" y="20692"/>
                </a:lnTo>
                <a:lnTo>
                  <a:pt x="8813" y="20671"/>
                </a:lnTo>
                <a:lnTo>
                  <a:pt x="8819" y="20644"/>
                </a:lnTo>
                <a:lnTo>
                  <a:pt x="8841" y="20593"/>
                </a:lnTo>
                <a:lnTo>
                  <a:pt x="8846" y="20566"/>
                </a:lnTo>
                <a:lnTo>
                  <a:pt x="8845" y="20536"/>
                </a:lnTo>
                <a:lnTo>
                  <a:pt x="8852" y="20511"/>
                </a:lnTo>
                <a:lnTo>
                  <a:pt x="8873" y="20490"/>
                </a:lnTo>
                <a:lnTo>
                  <a:pt x="8900" y="20476"/>
                </a:lnTo>
                <a:lnTo>
                  <a:pt x="8923" y="20470"/>
                </a:lnTo>
                <a:lnTo>
                  <a:pt x="8946" y="20456"/>
                </a:lnTo>
                <a:lnTo>
                  <a:pt x="8950" y="20430"/>
                </a:lnTo>
                <a:lnTo>
                  <a:pt x="8939" y="20402"/>
                </a:lnTo>
                <a:lnTo>
                  <a:pt x="8919" y="20383"/>
                </a:lnTo>
                <a:lnTo>
                  <a:pt x="8861" y="20359"/>
                </a:lnTo>
                <a:lnTo>
                  <a:pt x="8863" y="20353"/>
                </a:lnTo>
                <a:lnTo>
                  <a:pt x="8913" y="20279"/>
                </a:lnTo>
                <a:lnTo>
                  <a:pt x="9002" y="20186"/>
                </a:lnTo>
                <a:lnTo>
                  <a:pt x="9092" y="20117"/>
                </a:lnTo>
                <a:lnTo>
                  <a:pt x="9114" y="20106"/>
                </a:lnTo>
                <a:lnTo>
                  <a:pt x="9136" y="20102"/>
                </a:lnTo>
                <a:lnTo>
                  <a:pt x="9155" y="20108"/>
                </a:lnTo>
                <a:lnTo>
                  <a:pt x="9190" y="20109"/>
                </a:lnTo>
                <a:lnTo>
                  <a:pt x="9206" y="20115"/>
                </a:lnTo>
                <a:lnTo>
                  <a:pt x="9282" y="20154"/>
                </a:lnTo>
                <a:lnTo>
                  <a:pt x="9325" y="20186"/>
                </a:lnTo>
                <a:lnTo>
                  <a:pt x="9396" y="20284"/>
                </a:lnTo>
                <a:lnTo>
                  <a:pt x="9438" y="20325"/>
                </a:lnTo>
                <a:lnTo>
                  <a:pt x="9459" y="20334"/>
                </a:lnTo>
                <a:lnTo>
                  <a:pt x="9477" y="20334"/>
                </a:lnTo>
                <a:lnTo>
                  <a:pt x="9516" y="20328"/>
                </a:lnTo>
                <a:lnTo>
                  <a:pt x="9556" y="20333"/>
                </a:lnTo>
                <a:lnTo>
                  <a:pt x="9574" y="20332"/>
                </a:lnTo>
                <a:lnTo>
                  <a:pt x="9598" y="20323"/>
                </a:lnTo>
                <a:lnTo>
                  <a:pt x="9604" y="20326"/>
                </a:lnTo>
                <a:lnTo>
                  <a:pt x="9604" y="20341"/>
                </a:lnTo>
                <a:lnTo>
                  <a:pt x="9601" y="20367"/>
                </a:lnTo>
                <a:lnTo>
                  <a:pt x="9605" y="20377"/>
                </a:lnTo>
                <a:lnTo>
                  <a:pt x="9609" y="20383"/>
                </a:lnTo>
                <a:lnTo>
                  <a:pt x="9615" y="20387"/>
                </a:lnTo>
                <a:lnTo>
                  <a:pt x="9627" y="20390"/>
                </a:lnTo>
                <a:lnTo>
                  <a:pt x="9651" y="20386"/>
                </a:lnTo>
                <a:lnTo>
                  <a:pt x="9667" y="20367"/>
                </a:lnTo>
                <a:lnTo>
                  <a:pt x="9680" y="20341"/>
                </a:lnTo>
                <a:lnTo>
                  <a:pt x="9696" y="20319"/>
                </a:lnTo>
                <a:lnTo>
                  <a:pt x="9718" y="20304"/>
                </a:lnTo>
                <a:lnTo>
                  <a:pt x="9735" y="20307"/>
                </a:lnTo>
                <a:lnTo>
                  <a:pt x="9774" y="20332"/>
                </a:lnTo>
                <a:lnTo>
                  <a:pt x="9801" y="20336"/>
                </a:lnTo>
                <a:lnTo>
                  <a:pt x="9820" y="20325"/>
                </a:lnTo>
                <a:lnTo>
                  <a:pt x="9836" y="20302"/>
                </a:lnTo>
                <a:lnTo>
                  <a:pt x="9851" y="20270"/>
                </a:lnTo>
                <a:lnTo>
                  <a:pt x="9866" y="20256"/>
                </a:lnTo>
                <a:lnTo>
                  <a:pt x="9886" y="20259"/>
                </a:lnTo>
                <a:lnTo>
                  <a:pt x="9930" y="20275"/>
                </a:lnTo>
                <a:lnTo>
                  <a:pt x="9949" y="20273"/>
                </a:lnTo>
                <a:lnTo>
                  <a:pt x="10027" y="20251"/>
                </a:lnTo>
                <a:lnTo>
                  <a:pt x="10126" y="20238"/>
                </a:lnTo>
                <a:lnTo>
                  <a:pt x="10189" y="20241"/>
                </a:lnTo>
                <a:lnTo>
                  <a:pt x="10259" y="20259"/>
                </a:lnTo>
                <a:lnTo>
                  <a:pt x="10288" y="20257"/>
                </a:lnTo>
                <a:lnTo>
                  <a:pt x="10352" y="20227"/>
                </a:lnTo>
                <a:lnTo>
                  <a:pt x="10374" y="20221"/>
                </a:lnTo>
                <a:lnTo>
                  <a:pt x="10581" y="20223"/>
                </a:lnTo>
                <a:lnTo>
                  <a:pt x="10732" y="20224"/>
                </a:lnTo>
                <a:lnTo>
                  <a:pt x="10904" y="20226"/>
                </a:lnTo>
                <a:lnTo>
                  <a:pt x="10962" y="20240"/>
                </a:lnTo>
                <a:lnTo>
                  <a:pt x="11128" y="20359"/>
                </a:lnTo>
                <a:lnTo>
                  <a:pt x="11175" y="20377"/>
                </a:lnTo>
                <a:lnTo>
                  <a:pt x="11391" y="20405"/>
                </a:lnTo>
                <a:lnTo>
                  <a:pt x="11645" y="20437"/>
                </a:lnTo>
                <a:lnTo>
                  <a:pt x="11838" y="20461"/>
                </a:lnTo>
                <a:lnTo>
                  <a:pt x="12086" y="20492"/>
                </a:lnTo>
                <a:lnTo>
                  <a:pt x="12254" y="20463"/>
                </a:lnTo>
                <a:lnTo>
                  <a:pt x="12482" y="20425"/>
                </a:lnTo>
                <a:lnTo>
                  <a:pt x="12519" y="20452"/>
                </a:lnTo>
                <a:lnTo>
                  <a:pt x="12585" y="20565"/>
                </a:lnTo>
                <a:lnTo>
                  <a:pt x="12661" y="20693"/>
                </a:lnTo>
                <a:lnTo>
                  <a:pt x="12747" y="20840"/>
                </a:lnTo>
                <a:lnTo>
                  <a:pt x="12760" y="20850"/>
                </a:lnTo>
                <a:lnTo>
                  <a:pt x="12909" y="20858"/>
                </a:lnTo>
                <a:lnTo>
                  <a:pt x="12942" y="20852"/>
                </a:lnTo>
                <a:lnTo>
                  <a:pt x="12973" y="20837"/>
                </a:lnTo>
                <a:lnTo>
                  <a:pt x="13098" y="20747"/>
                </a:lnTo>
                <a:lnTo>
                  <a:pt x="13214" y="20664"/>
                </a:lnTo>
                <a:lnTo>
                  <a:pt x="13245" y="20613"/>
                </a:lnTo>
                <a:lnTo>
                  <a:pt x="13314" y="20383"/>
                </a:lnTo>
                <a:lnTo>
                  <a:pt x="13362" y="20220"/>
                </a:lnTo>
                <a:lnTo>
                  <a:pt x="13379" y="20180"/>
                </a:lnTo>
                <a:lnTo>
                  <a:pt x="13479" y="20028"/>
                </a:lnTo>
                <a:lnTo>
                  <a:pt x="13631" y="19795"/>
                </a:lnTo>
                <a:lnTo>
                  <a:pt x="13792" y="19548"/>
                </a:lnTo>
                <a:lnTo>
                  <a:pt x="13885" y="19406"/>
                </a:lnTo>
                <a:lnTo>
                  <a:pt x="13964" y="19284"/>
                </a:lnTo>
                <a:lnTo>
                  <a:pt x="13987" y="19264"/>
                </a:lnTo>
                <a:lnTo>
                  <a:pt x="14118" y="19182"/>
                </a:lnTo>
                <a:lnTo>
                  <a:pt x="14294" y="19073"/>
                </a:lnTo>
                <a:lnTo>
                  <a:pt x="14489" y="18950"/>
                </a:lnTo>
                <a:lnTo>
                  <a:pt x="14665" y="18840"/>
                </a:lnTo>
                <a:lnTo>
                  <a:pt x="14812" y="18748"/>
                </a:lnTo>
                <a:lnTo>
                  <a:pt x="14857" y="18719"/>
                </a:lnTo>
                <a:lnTo>
                  <a:pt x="14952" y="18677"/>
                </a:lnTo>
                <a:lnTo>
                  <a:pt x="15084" y="18654"/>
                </a:lnTo>
                <a:lnTo>
                  <a:pt x="15248" y="18626"/>
                </a:lnTo>
                <a:lnTo>
                  <a:pt x="15411" y="18597"/>
                </a:lnTo>
                <a:lnTo>
                  <a:pt x="15575" y="18569"/>
                </a:lnTo>
                <a:lnTo>
                  <a:pt x="15738" y="18541"/>
                </a:lnTo>
                <a:lnTo>
                  <a:pt x="15902" y="18512"/>
                </a:lnTo>
                <a:lnTo>
                  <a:pt x="16066" y="18484"/>
                </a:lnTo>
                <a:lnTo>
                  <a:pt x="16229" y="18456"/>
                </a:lnTo>
                <a:lnTo>
                  <a:pt x="16393" y="18427"/>
                </a:lnTo>
                <a:lnTo>
                  <a:pt x="16556" y="18399"/>
                </a:lnTo>
                <a:lnTo>
                  <a:pt x="16720" y="18371"/>
                </a:lnTo>
                <a:lnTo>
                  <a:pt x="16883" y="18342"/>
                </a:lnTo>
                <a:lnTo>
                  <a:pt x="17047" y="18314"/>
                </a:lnTo>
                <a:lnTo>
                  <a:pt x="17211" y="18286"/>
                </a:lnTo>
                <a:lnTo>
                  <a:pt x="17374" y="18257"/>
                </a:lnTo>
                <a:lnTo>
                  <a:pt x="17538" y="18229"/>
                </a:lnTo>
                <a:lnTo>
                  <a:pt x="17701" y="18201"/>
                </a:lnTo>
                <a:lnTo>
                  <a:pt x="17863" y="18173"/>
                </a:lnTo>
                <a:lnTo>
                  <a:pt x="18151" y="18049"/>
                </a:lnTo>
                <a:lnTo>
                  <a:pt x="18326" y="17974"/>
                </a:lnTo>
                <a:lnTo>
                  <a:pt x="18501" y="17898"/>
                </a:lnTo>
                <a:lnTo>
                  <a:pt x="18676" y="17823"/>
                </a:lnTo>
                <a:lnTo>
                  <a:pt x="18850" y="17748"/>
                </a:lnTo>
                <a:lnTo>
                  <a:pt x="19025" y="17673"/>
                </a:lnTo>
                <a:lnTo>
                  <a:pt x="19200" y="17598"/>
                </a:lnTo>
                <a:lnTo>
                  <a:pt x="19375" y="17522"/>
                </a:lnTo>
                <a:lnTo>
                  <a:pt x="19550" y="17447"/>
                </a:lnTo>
                <a:lnTo>
                  <a:pt x="19724" y="17372"/>
                </a:lnTo>
                <a:lnTo>
                  <a:pt x="19899" y="17296"/>
                </a:lnTo>
                <a:lnTo>
                  <a:pt x="20074" y="17221"/>
                </a:lnTo>
                <a:lnTo>
                  <a:pt x="20249" y="17145"/>
                </a:lnTo>
                <a:lnTo>
                  <a:pt x="20423" y="17070"/>
                </a:lnTo>
                <a:lnTo>
                  <a:pt x="20598" y="16995"/>
                </a:lnTo>
                <a:lnTo>
                  <a:pt x="20773" y="16919"/>
                </a:lnTo>
                <a:lnTo>
                  <a:pt x="20927" y="16853"/>
                </a:lnTo>
                <a:lnTo>
                  <a:pt x="20960" y="16725"/>
                </a:lnTo>
                <a:lnTo>
                  <a:pt x="20966" y="16699"/>
                </a:lnTo>
                <a:lnTo>
                  <a:pt x="20985" y="16625"/>
                </a:lnTo>
                <a:lnTo>
                  <a:pt x="21015" y="16510"/>
                </a:lnTo>
                <a:lnTo>
                  <a:pt x="21053" y="16360"/>
                </a:lnTo>
                <a:lnTo>
                  <a:pt x="21098" y="16184"/>
                </a:lnTo>
                <a:lnTo>
                  <a:pt x="21149" y="15986"/>
                </a:lnTo>
                <a:lnTo>
                  <a:pt x="21203" y="15775"/>
                </a:lnTo>
                <a:lnTo>
                  <a:pt x="21314" y="15338"/>
                </a:lnTo>
                <a:lnTo>
                  <a:pt x="21368" y="15125"/>
                </a:lnTo>
                <a:lnTo>
                  <a:pt x="21418" y="14927"/>
                </a:lnTo>
                <a:lnTo>
                  <a:pt x="21464" y="14749"/>
                </a:lnTo>
                <a:lnTo>
                  <a:pt x="21502" y="14598"/>
                </a:lnTo>
                <a:lnTo>
                  <a:pt x="21531" y="14482"/>
                </a:lnTo>
                <a:lnTo>
                  <a:pt x="21550" y="14407"/>
                </a:lnTo>
                <a:lnTo>
                  <a:pt x="21557" y="14380"/>
                </a:lnTo>
                <a:lnTo>
                  <a:pt x="21600" y="14209"/>
                </a:lnTo>
                <a:cubicBezTo>
                  <a:pt x="21600" y="14209"/>
                  <a:pt x="21600" y="14178"/>
                  <a:pt x="21600" y="14178"/>
                </a:cubicBezTo>
                <a:close/>
                <a:moveTo>
                  <a:pt x="2505" y="9532"/>
                </a:moveTo>
                <a:lnTo>
                  <a:pt x="2491" y="9545"/>
                </a:lnTo>
                <a:lnTo>
                  <a:pt x="2478" y="9562"/>
                </a:lnTo>
                <a:lnTo>
                  <a:pt x="2466" y="9565"/>
                </a:lnTo>
                <a:lnTo>
                  <a:pt x="2458" y="9549"/>
                </a:lnTo>
                <a:lnTo>
                  <a:pt x="2461" y="9532"/>
                </a:lnTo>
                <a:lnTo>
                  <a:pt x="2482" y="9530"/>
                </a:lnTo>
                <a:lnTo>
                  <a:pt x="2477" y="9521"/>
                </a:lnTo>
                <a:lnTo>
                  <a:pt x="2468" y="9514"/>
                </a:lnTo>
                <a:lnTo>
                  <a:pt x="2455" y="9512"/>
                </a:lnTo>
                <a:lnTo>
                  <a:pt x="2438" y="9506"/>
                </a:lnTo>
                <a:lnTo>
                  <a:pt x="2402" y="9488"/>
                </a:lnTo>
                <a:lnTo>
                  <a:pt x="2384" y="9475"/>
                </a:lnTo>
                <a:lnTo>
                  <a:pt x="2375" y="9467"/>
                </a:lnTo>
                <a:lnTo>
                  <a:pt x="2356" y="9438"/>
                </a:lnTo>
                <a:lnTo>
                  <a:pt x="2346" y="9427"/>
                </a:lnTo>
                <a:lnTo>
                  <a:pt x="2335" y="9425"/>
                </a:lnTo>
                <a:lnTo>
                  <a:pt x="2335" y="9435"/>
                </a:lnTo>
                <a:lnTo>
                  <a:pt x="2347" y="9455"/>
                </a:lnTo>
                <a:lnTo>
                  <a:pt x="2357" y="9469"/>
                </a:lnTo>
                <a:lnTo>
                  <a:pt x="2358" y="9476"/>
                </a:lnTo>
                <a:lnTo>
                  <a:pt x="2357" y="9479"/>
                </a:lnTo>
                <a:lnTo>
                  <a:pt x="2354" y="9479"/>
                </a:lnTo>
                <a:lnTo>
                  <a:pt x="2354" y="9484"/>
                </a:lnTo>
                <a:lnTo>
                  <a:pt x="2358" y="9492"/>
                </a:lnTo>
                <a:lnTo>
                  <a:pt x="2361" y="9496"/>
                </a:lnTo>
                <a:lnTo>
                  <a:pt x="2402" y="9549"/>
                </a:lnTo>
                <a:lnTo>
                  <a:pt x="2420" y="9567"/>
                </a:lnTo>
                <a:lnTo>
                  <a:pt x="2440" y="9594"/>
                </a:lnTo>
                <a:lnTo>
                  <a:pt x="2462" y="9611"/>
                </a:lnTo>
                <a:lnTo>
                  <a:pt x="2477" y="9597"/>
                </a:lnTo>
                <a:lnTo>
                  <a:pt x="2487" y="9572"/>
                </a:lnTo>
                <a:lnTo>
                  <a:pt x="2498" y="9557"/>
                </a:lnTo>
                <a:lnTo>
                  <a:pt x="2506" y="9550"/>
                </a:lnTo>
                <a:lnTo>
                  <a:pt x="2524" y="9537"/>
                </a:lnTo>
                <a:lnTo>
                  <a:pt x="2521" y="9531"/>
                </a:lnTo>
                <a:cubicBezTo>
                  <a:pt x="2521" y="9531"/>
                  <a:pt x="2505" y="9532"/>
                  <a:pt x="2505" y="9532"/>
                </a:cubicBezTo>
                <a:close/>
                <a:moveTo>
                  <a:pt x="2240" y="9320"/>
                </a:moveTo>
                <a:lnTo>
                  <a:pt x="2224" y="9308"/>
                </a:lnTo>
                <a:lnTo>
                  <a:pt x="2216" y="9306"/>
                </a:lnTo>
                <a:lnTo>
                  <a:pt x="2211" y="9312"/>
                </a:lnTo>
                <a:lnTo>
                  <a:pt x="2211" y="9318"/>
                </a:lnTo>
                <a:lnTo>
                  <a:pt x="2214" y="9319"/>
                </a:lnTo>
                <a:lnTo>
                  <a:pt x="2212" y="9320"/>
                </a:lnTo>
                <a:lnTo>
                  <a:pt x="2203" y="9321"/>
                </a:lnTo>
                <a:lnTo>
                  <a:pt x="2194" y="9317"/>
                </a:lnTo>
                <a:lnTo>
                  <a:pt x="2190" y="9305"/>
                </a:lnTo>
                <a:lnTo>
                  <a:pt x="2190" y="9295"/>
                </a:lnTo>
                <a:lnTo>
                  <a:pt x="2187" y="9292"/>
                </a:lnTo>
                <a:lnTo>
                  <a:pt x="2179" y="9295"/>
                </a:lnTo>
                <a:lnTo>
                  <a:pt x="2165" y="9293"/>
                </a:lnTo>
                <a:lnTo>
                  <a:pt x="2151" y="9281"/>
                </a:lnTo>
                <a:lnTo>
                  <a:pt x="2125" y="9248"/>
                </a:lnTo>
                <a:lnTo>
                  <a:pt x="2116" y="9244"/>
                </a:lnTo>
                <a:lnTo>
                  <a:pt x="2108" y="9238"/>
                </a:lnTo>
                <a:lnTo>
                  <a:pt x="2103" y="9229"/>
                </a:lnTo>
                <a:lnTo>
                  <a:pt x="2098" y="9227"/>
                </a:lnTo>
                <a:lnTo>
                  <a:pt x="2092" y="9227"/>
                </a:lnTo>
                <a:lnTo>
                  <a:pt x="2085" y="9220"/>
                </a:lnTo>
                <a:lnTo>
                  <a:pt x="2078" y="9209"/>
                </a:lnTo>
                <a:lnTo>
                  <a:pt x="2076" y="9196"/>
                </a:lnTo>
                <a:lnTo>
                  <a:pt x="2093" y="9164"/>
                </a:lnTo>
                <a:lnTo>
                  <a:pt x="2099" y="9148"/>
                </a:lnTo>
                <a:lnTo>
                  <a:pt x="2098" y="9140"/>
                </a:lnTo>
                <a:lnTo>
                  <a:pt x="2089" y="9146"/>
                </a:lnTo>
                <a:lnTo>
                  <a:pt x="2078" y="9163"/>
                </a:lnTo>
                <a:lnTo>
                  <a:pt x="2053" y="9195"/>
                </a:lnTo>
                <a:lnTo>
                  <a:pt x="2044" y="9219"/>
                </a:lnTo>
                <a:lnTo>
                  <a:pt x="2051" y="9249"/>
                </a:lnTo>
                <a:lnTo>
                  <a:pt x="2064" y="9267"/>
                </a:lnTo>
                <a:lnTo>
                  <a:pt x="2083" y="9290"/>
                </a:lnTo>
                <a:lnTo>
                  <a:pt x="2093" y="9297"/>
                </a:lnTo>
                <a:lnTo>
                  <a:pt x="2100" y="9277"/>
                </a:lnTo>
                <a:lnTo>
                  <a:pt x="2122" y="9284"/>
                </a:lnTo>
                <a:lnTo>
                  <a:pt x="2204" y="9335"/>
                </a:lnTo>
                <a:lnTo>
                  <a:pt x="2217" y="9346"/>
                </a:lnTo>
                <a:lnTo>
                  <a:pt x="2224" y="9351"/>
                </a:lnTo>
                <a:lnTo>
                  <a:pt x="2233" y="9344"/>
                </a:lnTo>
                <a:lnTo>
                  <a:pt x="2239" y="9328"/>
                </a:lnTo>
                <a:cubicBezTo>
                  <a:pt x="2239" y="9328"/>
                  <a:pt x="2240" y="9320"/>
                  <a:pt x="2240" y="9320"/>
                </a:cubicBezTo>
                <a:close/>
                <a:moveTo>
                  <a:pt x="97" y="5993"/>
                </a:moveTo>
                <a:lnTo>
                  <a:pt x="92" y="5982"/>
                </a:lnTo>
                <a:lnTo>
                  <a:pt x="87" y="5973"/>
                </a:lnTo>
                <a:lnTo>
                  <a:pt x="85" y="5973"/>
                </a:lnTo>
                <a:lnTo>
                  <a:pt x="83" y="5970"/>
                </a:lnTo>
                <a:lnTo>
                  <a:pt x="70" y="5976"/>
                </a:lnTo>
                <a:lnTo>
                  <a:pt x="40" y="5982"/>
                </a:lnTo>
                <a:lnTo>
                  <a:pt x="23" y="5979"/>
                </a:lnTo>
                <a:lnTo>
                  <a:pt x="14" y="5968"/>
                </a:lnTo>
                <a:lnTo>
                  <a:pt x="18" y="5953"/>
                </a:lnTo>
                <a:lnTo>
                  <a:pt x="30" y="5946"/>
                </a:lnTo>
                <a:lnTo>
                  <a:pt x="56" y="5939"/>
                </a:lnTo>
                <a:lnTo>
                  <a:pt x="52" y="5929"/>
                </a:lnTo>
                <a:lnTo>
                  <a:pt x="46" y="5922"/>
                </a:lnTo>
                <a:lnTo>
                  <a:pt x="29" y="5910"/>
                </a:lnTo>
                <a:lnTo>
                  <a:pt x="22" y="5914"/>
                </a:lnTo>
                <a:lnTo>
                  <a:pt x="16" y="5920"/>
                </a:lnTo>
                <a:lnTo>
                  <a:pt x="11" y="5928"/>
                </a:lnTo>
                <a:lnTo>
                  <a:pt x="7" y="5939"/>
                </a:lnTo>
                <a:lnTo>
                  <a:pt x="5" y="5931"/>
                </a:lnTo>
                <a:lnTo>
                  <a:pt x="3" y="5932"/>
                </a:lnTo>
                <a:lnTo>
                  <a:pt x="0" y="5939"/>
                </a:lnTo>
                <a:lnTo>
                  <a:pt x="5" y="5950"/>
                </a:lnTo>
                <a:lnTo>
                  <a:pt x="8" y="5978"/>
                </a:lnTo>
                <a:lnTo>
                  <a:pt x="7" y="5997"/>
                </a:lnTo>
                <a:lnTo>
                  <a:pt x="29" y="6032"/>
                </a:lnTo>
                <a:lnTo>
                  <a:pt x="59" y="6047"/>
                </a:lnTo>
                <a:lnTo>
                  <a:pt x="95" y="6049"/>
                </a:lnTo>
                <a:lnTo>
                  <a:pt x="134" y="6046"/>
                </a:lnTo>
                <a:lnTo>
                  <a:pt x="134" y="6035"/>
                </a:lnTo>
                <a:lnTo>
                  <a:pt x="98" y="5997"/>
                </a:lnTo>
                <a:cubicBezTo>
                  <a:pt x="98" y="5997"/>
                  <a:pt x="97" y="5993"/>
                  <a:pt x="97" y="5993"/>
                </a:cubicBezTo>
                <a:close/>
                <a:moveTo>
                  <a:pt x="7580" y="20867"/>
                </a:moveTo>
                <a:lnTo>
                  <a:pt x="7570" y="20890"/>
                </a:lnTo>
                <a:lnTo>
                  <a:pt x="7557" y="20904"/>
                </a:lnTo>
                <a:lnTo>
                  <a:pt x="7539" y="20910"/>
                </a:lnTo>
                <a:lnTo>
                  <a:pt x="7514" y="20912"/>
                </a:lnTo>
                <a:lnTo>
                  <a:pt x="7503" y="20925"/>
                </a:lnTo>
                <a:lnTo>
                  <a:pt x="7509" y="20953"/>
                </a:lnTo>
                <a:lnTo>
                  <a:pt x="7532" y="21002"/>
                </a:lnTo>
                <a:lnTo>
                  <a:pt x="7556" y="21042"/>
                </a:lnTo>
                <a:lnTo>
                  <a:pt x="7570" y="21057"/>
                </a:lnTo>
                <a:lnTo>
                  <a:pt x="7584" y="21063"/>
                </a:lnTo>
                <a:lnTo>
                  <a:pt x="7587" y="21066"/>
                </a:lnTo>
                <a:lnTo>
                  <a:pt x="7596" y="21083"/>
                </a:lnTo>
                <a:lnTo>
                  <a:pt x="7601" y="21090"/>
                </a:lnTo>
                <a:lnTo>
                  <a:pt x="7606" y="21091"/>
                </a:lnTo>
                <a:lnTo>
                  <a:pt x="7610" y="21082"/>
                </a:lnTo>
                <a:lnTo>
                  <a:pt x="7615" y="21081"/>
                </a:lnTo>
                <a:lnTo>
                  <a:pt x="7625" y="21086"/>
                </a:lnTo>
                <a:lnTo>
                  <a:pt x="7644" y="21101"/>
                </a:lnTo>
                <a:lnTo>
                  <a:pt x="7650" y="21108"/>
                </a:lnTo>
                <a:lnTo>
                  <a:pt x="7660" y="21089"/>
                </a:lnTo>
                <a:lnTo>
                  <a:pt x="7658" y="21062"/>
                </a:lnTo>
                <a:lnTo>
                  <a:pt x="7647" y="21037"/>
                </a:lnTo>
                <a:lnTo>
                  <a:pt x="7633" y="21027"/>
                </a:lnTo>
                <a:lnTo>
                  <a:pt x="7608" y="21016"/>
                </a:lnTo>
                <a:lnTo>
                  <a:pt x="7602" y="20994"/>
                </a:lnTo>
                <a:lnTo>
                  <a:pt x="7614" y="20975"/>
                </a:lnTo>
                <a:lnTo>
                  <a:pt x="7644" y="20974"/>
                </a:lnTo>
                <a:lnTo>
                  <a:pt x="7629" y="20947"/>
                </a:lnTo>
                <a:lnTo>
                  <a:pt x="7620" y="20921"/>
                </a:lnTo>
                <a:lnTo>
                  <a:pt x="7617" y="20893"/>
                </a:lnTo>
                <a:lnTo>
                  <a:pt x="7615" y="20859"/>
                </a:lnTo>
                <a:lnTo>
                  <a:pt x="7608" y="20819"/>
                </a:lnTo>
                <a:lnTo>
                  <a:pt x="7591" y="20794"/>
                </a:lnTo>
                <a:lnTo>
                  <a:pt x="7565" y="20781"/>
                </a:lnTo>
                <a:lnTo>
                  <a:pt x="7532" y="20777"/>
                </a:lnTo>
                <a:lnTo>
                  <a:pt x="7529" y="20766"/>
                </a:lnTo>
                <a:lnTo>
                  <a:pt x="7520" y="20771"/>
                </a:lnTo>
                <a:lnTo>
                  <a:pt x="7512" y="20781"/>
                </a:lnTo>
                <a:lnTo>
                  <a:pt x="7514" y="20787"/>
                </a:lnTo>
                <a:lnTo>
                  <a:pt x="7527" y="20788"/>
                </a:lnTo>
                <a:lnTo>
                  <a:pt x="7550" y="20795"/>
                </a:lnTo>
                <a:lnTo>
                  <a:pt x="7563" y="20796"/>
                </a:lnTo>
                <a:lnTo>
                  <a:pt x="7590" y="20811"/>
                </a:lnTo>
                <a:lnTo>
                  <a:pt x="7598" y="20843"/>
                </a:lnTo>
                <a:lnTo>
                  <a:pt x="7593" y="20868"/>
                </a:lnTo>
                <a:cubicBezTo>
                  <a:pt x="7593" y="20868"/>
                  <a:pt x="7580" y="20867"/>
                  <a:pt x="7580" y="20867"/>
                </a:cubicBezTo>
                <a:close/>
                <a:moveTo>
                  <a:pt x="7836" y="21266"/>
                </a:moveTo>
                <a:lnTo>
                  <a:pt x="7833" y="21249"/>
                </a:lnTo>
                <a:lnTo>
                  <a:pt x="7837" y="21227"/>
                </a:lnTo>
                <a:lnTo>
                  <a:pt x="7844" y="21205"/>
                </a:lnTo>
                <a:lnTo>
                  <a:pt x="7845" y="21185"/>
                </a:lnTo>
                <a:lnTo>
                  <a:pt x="7833" y="21169"/>
                </a:lnTo>
                <a:lnTo>
                  <a:pt x="7846" y="21161"/>
                </a:lnTo>
                <a:lnTo>
                  <a:pt x="7814" y="21146"/>
                </a:lnTo>
                <a:lnTo>
                  <a:pt x="7800" y="21135"/>
                </a:lnTo>
                <a:lnTo>
                  <a:pt x="7790" y="21116"/>
                </a:lnTo>
                <a:lnTo>
                  <a:pt x="7783" y="21125"/>
                </a:lnTo>
                <a:lnTo>
                  <a:pt x="7760" y="21066"/>
                </a:lnTo>
                <a:lnTo>
                  <a:pt x="7756" y="21050"/>
                </a:lnTo>
                <a:lnTo>
                  <a:pt x="7749" y="21033"/>
                </a:lnTo>
                <a:lnTo>
                  <a:pt x="7735" y="21025"/>
                </a:lnTo>
                <a:lnTo>
                  <a:pt x="7720" y="21028"/>
                </a:lnTo>
                <a:lnTo>
                  <a:pt x="7714" y="21041"/>
                </a:lnTo>
                <a:lnTo>
                  <a:pt x="7706" y="21078"/>
                </a:lnTo>
                <a:lnTo>
                  <a:pt x="7693" y="21101"/>
                </a:lnTo>
                <a:lnTo>
                  <a:pt x="7693" y="21120"/>
                </a:lnTo>
                <a:lnTo>
                  <a:pt x="7721" y="21143"/>
                </a:lnTo>
                <a:lnTo>
                  <a:pt x="7724" y="21135"/>
                </a:lnTo>
                <a:lnTo>
                  <a:pt x="7724" y="21131"/>
                </a:lnTo>
                <a:lnTo>
                  <a:pt x="7723" y="21128"/>
                </a:lnTo>
                <a:lnTo>
                  <a:pt x="7721" y="21125"/>
                </a:lnTo>
                <a:lnTo>
                  <a:pt x="7731" y="21130"/>
                </a:lnTo>
                <a:lnTo>
                  <a:pt x="7739" y="21138"/>
                </a:lnTo>
                <a:lnTo>
                  <a:pt x="7745" y="21149"/>
                </a:lnTo>
                <a:lnTo>
                  <a:pt x="7748" y="21161"/>
                </a:lnTo>
                <a:lnTo>
                  <a:pt x="7705" y="21164"/>
                </a:lnTo>
                <a:lnTo>
                  <a:pt x="7693" y="21161"/>
                </a:lnTo>
                <a:lnTo>
                  <a:pt x="7680" y="21152"/>
                </a:lnTo>
                <a:lnTo>
                  <a:pt x="7670" y="21141"/>
                </a:lnTo>
                <a:lnTo>
                  <a:pt x="7659" y="21137"/>
                </a:lnTo>
                <a:lnTo>
                  <a:pt x="7647" y="21148"/>
                </a:lnTo>
                <a:lnTo>
                  <a:pt x="7625" y="21157"/>
                </a:lnTo>
                <a:lnTo>
                  <a:pt x="7599" y="21148"/>
                </a:lnTo>
                <a:lnTo>
                  <a:pt x="7575" y="21131"/>
                </a:lnTo>
                <a:lnTo>
                  <a:pt x="7559" y="21116"/>
                </a:lnTo>
                <a:lnTo>
                  <a:pt x="7551" y="21107"/>
                </a:lnTo>
                <a:lnTo>
                  <a:pt x="7544" y="21095"/>
                </a:lnTo>
                <a:lnTo>
                  <a:pt x="7532" y="21063"/>
                </a:lnTo>
                <a:lnTo>
                  <a:pt x="7526" y="21042"/>
                </a:lnTo>
                <a:lnTo>
                  <a:pt x="7525" y="21037"/>
                </a:lnTo>
                <a:lnTo>
                  <a:pt x="7512" y="21018"/>
                </a:lnTo>
                <a:lnTo>
                  <a:pt x="7511" y="21014"/>
                </a:lnTo>
                <a:lnTo>
                  <a:pt x="7500" y="20997"/>
                </a:lnTo>
                <a:lnTo>
                  <a:pt x="7443" y="20950"/>
                </a:lnTo>
                <a:lnTo>
                  <a:pt x="7419" y="20938"/>
                </a:lnTo>
                <a:lnTo>
                  <a:pt x="7422" y="20966"/>
                </a:lnTo>
                <a:lnTo>
                  <a:pt x="7432" y="20984"/>
                </a:lnTo>
                <a:lnTo>
                  <a:pt x="7442" y="20999"/>
                </a:lnTo>
                <a:lnTo>
                  <a:pt x="7447" y="21019"/>
                </a:lnTo>
                <a:lnTo>
                  <a:pt x="7445" y="21027"/>
                </a:lnTo>
                <a:lnTo>
                  <a:pt x="7434" y="21046"/>
                </a:lnTo>
                <a:lnTo>
                  <a:pt x="7433" y="21055"/>
                </a:lnTo>
                <a:lnTo>
                  <a:pt x="7440" y="21071"/>
                </a:lnTo>
                <a:lnTo>
                  <a:pt x="7448" y="21075"/>
                </a:lnTo>
                <a:lnTo>
                  <a:pt x="7458" y="21076"/>
                </a:lnTo>
                <a:lnTo>
                  <a:pt x="7468" y="21081"/>
                </a:lnTo>
                <a:lnTo>
                  <a:pt x="7493" y="21111"/>
                </a:lnTo>
                <a:lnTo>
                  <a:pt x="7519" y="21149"/>
                </a:lnTo>
                <a:lnTo>
                  <a:pt x="7546" y="21182"/>
                </a:lnTo>
                <a:lnTo>
                  <a:pt x="7589" y="21203"/>
                </a:lnTo>
                <a:lnTo>
                  <a:pt x="7621" y="21234"/>
                </a:lnTo>
                <a:lnTo>
                  <a:pt x="7640" y="21241"/>
                </a:lnTo>
                <a:lnTo>
                  <a:pt x="7657" y="21236"/>
                </a:lnTo>
                <a:lnTo>
                  <a:pt x="7680" y="21211"/>
                </a:lnTo>
                <a:lnTo>
                  <a:pt x="7696" y="21206"/>
                </a:lnTo>
                <a:lnTo>
                  <a:pt x="7740" y="21208"/>
                </a:lnTo>
                <a:lnTo>
                  <a:pt x="7761" y="21214"/>
                </a:lnTo>
                <a:lnTo>
                  <a:pt x="7769" y="21228"/>
                </a:lnTo>
                <a:lnTo>
                  <a:pt x="7781" y="21259"/>
                </a:lnTo>
                <a:lnTo>
                  <a:pt x="7778" y="21274"/>
                </a:lnTo>
                <a:lnTo>
                  <a:pt x="7756" y="21277"/>
                </a:lnTo>
                <a:lnTo>
                  <a:pt x="7776" y="21307"/>
                </a:lnTo>
                <a:lnTo>
                  <a:pt x="7809" y="21335"/>
                </a:lnTo>
                <a:lnTo>
                  <a:pt x="7840" y="21346"/>
                </a:lnTo>
                <a:lnTo>
                  <a:pt x="7854" y="21325"/>
                </a:lnTo>
                <a:lnTo>
                  <a:pt x="7850" y="21306"/>
                </a:lnTo>
                <a:cubicBezTo>
                  <a:pt x="7850" y="21306"/>
                  <a:pt x="7836" y="21266"/>
                  <a:pt x="7836" y="21266"/>
                </a:cubicBezTo>
                <a:close/>
                <a:moveTo>
                  <a:pt x="15295" y="6908"/>
                </a:moveTo>
                <a:lnTo>
                  <a:pt x="15306" y="6886"/>
                </a:lnTo>
                <a:lnTo>
                  <a:pt x="15319" y="6870"/>
                </a:lnTo>
                <a:lnTo>
                  <a:pt x="15332" y="6863"/>
                </a:lnTo>
                <a:lnTo>
                  <a:pt x="15342" y="6860"/>
                </a:lnTo>
                <a:lnTo>
                  <a:pt x="15352" y="6855"/>
                </a:lnTo>
                <a:lnTo>
                  <a:pt x="15364" y="6853"/>
                </a:lnTo>
                <a:lnTo>
                  <a:pt x="15374" y="6859"/>
                </a:lnTo>
                <a:lnTo>
                  <a:pt x="15382" y="6869"/>
                </a:lnTo>
                <a:lnTo>
                  <a:pt x="15387" y="6878"/>
                </a:lnTo>
                <a:lnTo>
                  <a:pt x="15384" y="6886"/>
                </a:lnTo>
                <a:lnTo>
                  <a:pt x="15371" y="6893"/>
                </a:lnTo>
                <a:lnTo>
                  <a:pt x="15371" y="6902"/>
                </a:lnTo>
                <a:lnTo>
                  <a:pt x="15376" y="6905"/>
                </a:lnTo>
                <a:lnTo>
                  <a:pt x="15385" y="6912"/>
                </a:lnTo>
                <a:lnTo>
                  <a:pt x="15389" y="6911"/>
                </a:lnTo>
                <a:lnTo>
                  <a:pt x="15390" y="6910"/>
                </a:lnTo>
                <a:lnTo>
                  <a:pt x="15399" y="6920"/>
                </a:lnTo>
                <a:lnTo>
                  <a:pt x="15411" y="6906"/>
                </a:lnTo>
                <a:lnTo>
                  <a:pt x="15426" y="6894"/>
                </a:lnTo>
                <a:lnTo>
                  <a:pt x="15441" y="6886"/>
                </a:lnTo>
                <a:lnTo>
                  <a:pt x="15458" y="6883"/>
                </a:lnTo>
                <a:lnTo>
                  <a:pt x="15475" y="6888"/>
                </a:lnTo>
                <a:lnTo>
                  <a:pt x="15490" y="6897"/>
                </a:lnTo>
                <a:lnTo>
                  <a:pt x="15506" y="6902"/>
                </a:lnTo>
                <a:lnTo>
                  <a:pt x="15525" y="6893"/>
                </a:lnTo>
                <a:lnTo>
                  <a:pt x="15419" y="6856"/>
                </a:lnTo>
                <a:lnTo>
                  <a:pt x="15399" y="6845"/>
                </a:lnTo>
                <a:lnTo>
                  <a:pt x="15384" y="6833"/>
                </a:lnTo>
                <a:lnTo>
                  <a:pt x="15375" y="6828"/>
                </a:lnTo>
                <a:lnTo>
                  <a:pt x="15364" y="6826"/>
                </a:lnTo>
                <a:lnTo>
                  <a:pt x="15333" y="6833"/>
                </a:lnTo>
                <a:lnTo>
                  <a:pt x="15303" y="6859"/>
                </a:lnTo>
                <a:lnTo>
                  <a:pt x="15284" y="6894"/>
                </a:lnTo>
                <a:lnTo>
                  <a:pt x="15287" y="6931"/>
                </a:lnTo>
                <a:cubicBezTo>
                  <a:pt x="15287" y="6931"/>
                  <a:pt x="15295" y="6908"/>
                  <a:pt x="15295" y="6908"/>
                </a:cubicBezTo>
                <a:close/>
                <a:moveTo>
                  <a:pt x="2591" y="9530"/>
                </a:moveTo>
                <a:lnTo>
                  <a:pt x="2586" y="9485"/>
                </a:lnTo>
                <a:lnTo>
                  <a:pt x="2582" y="9478"/>
                </a:lnTo>
                <a:lnTo>
                  <a:pt x="2579" y="9488"/>
                </a:lnTo>
                <a:lnTo>
                  <a:pt x="2573" y="9489"/>
                </a:lnTo>
                <a:lnTo>
                  <a:pt x="2563" y="9462"/>
                </a:lnTo>
                <a:lnTo>
                  <a:pt x="2551" y="9452"/>
                </a:lnTo>
                <a:lnTo>
                  <a:pt x="2537" y="9450"/>
                </a:lnTo>
                <a:lnTo>
                  <a:pt x="2524" y="9450"/>
                </a:lnTo>
                <a:lnTo>
                  <a:pt x="2514" y="9464"/>
                </a:lnTo>
                <a:lnTo>
                  <a:pt x="2507" y="9490"/>
                </a:lnTo>
                <a:lnTo>
                  <a:pt x="2509" y="9500"/>
                </a:lnTo>
                <a:lnTo>
                  <a:pt x="2520" y="9490"/>
                </a:lnTo>
                <a:lnTo>
                  <a:pt x="2530" y="9490"/>
                </a:lnTo>
                <a:lnTo>
                  <a:pt x="2535" y="9509"/>
                </a:lnTo>
                <a:lnTo>
                  <a:pt x="2542" y="9520"/>
                </a:lnTo>
                <a:lnTo>
                  <a:pt x="2554" y="9516"/>
                </a:lnTo>
                <a:lnTo>
                  <a:pt x="2564" y="9517"/>
                </a:lnTo>
                <a:lnTo>
                  <a:pt x="2562" y="9527"/>
                </a:lnTo>
                <a:lnTo>
                  <a:pt x="2567" y="9542"/>
                </a:lnTo>
                <a:lnTo>
                  <a:pt x="2588" y="9558"/>
                </a:lnTo>
                <a:lnTo>
                  <a:pt x="2596" y="9559"/>
                </a:lnTo>
                <a:lnTo>
                  <a:pt x="2592" y="9550"/>
                </a:lnTo>
                <a:lnTo>
                  <a:pt x="2593" y="9545"/>
                </a:lnTo>
                <a:lnTo>
                  <a:pt x="2600" y="9546"/>
                </a:lnTo>
                <a:lnTo>
                  <a:pt x="2605" y="9549"/>
                </a:lnTo>
                <a:lnTo>
                  <a:pt x="2607" y="9547"/>
                </a:lnTo>
                <a:lnTo>
                  <a:pt x="2602" y="9541"/>
                </a:lnTo>
                <a:cubicBezTo>
                  <a:pt x="2602" y="9541"/>
                  <a:pt x="2591" y="9530"/>
                  <a:pt x="2591" y="9530"/>
                </a:cubicBezTo>
                <a:close/>
                <a:moveTo>
                  <a:pt x="2410" y="9374"/>
                </a:moveTo>
                <a:lnTo>
                  <a:pt x="2416" y="9369"/>
                </a:lnTo>
                <a:lnTo>
                  <a:pt x="2427" y="9356"/>
                </a:lnTo>
                <a:lnTo>
                  <a:pt x="2427" y="9340"/>
                </a:lnTo>
                <a:lnTo>
                  <a:pt x="2416" y="9325"/>
                </a:lnTo>
                <a:lnTo>
                  <a:pt x="2402" y="9323"/>
                </a:lnTo>
                <a:lnTo>
                  <a:pt x="2389" y="9335"/>
                </a:lnTo>
                <a:lnTo>
                  <a:pt x="2387" y="9355"/>
                </a:lnTo>
                <a:lnTo>
                  <a:pt x="2400" y="9370"/>
                </a:lnTo>
                <a:cubicBezTo>
                  <a:pt x="2400" y="9370"/>
                  <a:pt x="2410" y="9374"/>
                  <a:pt x="2410" y="9374"/>
                </a:cubicBezTo>
                <a:close/>
                <a:moveTo>
                  <a:pt x="2349" y="9423"/>
                </a:moveTo>
                <a:lnTo>
                  <a:pt x="2360" y="9436"/>
                </a:lnTo>
                <a:lnTo>
                  <a:pt x="2369" y="9439"/>
                </a:lnTo>
                <a:lnTo>
                  <a:pt x="2376" y="9436"/>
                </a:lnTo>
                <a:lnTo>
                  <a:pt x="2385" y="9441"/>
                </a:lnTo>
                <a:lnTo>
                  <a:pt x="2391" y="9457"/>
                </a:lnTo>
                <a:lnTo>
                  <a:pt x="2395" y="9466"/>
                </a:lnTo>
                <a:lnTo>
                  <a:pt x="2405" y="9469"/>
                </a:lnTo>
                <a:lnTo>
                  <a:pt x="2419" y="9479"/>
                </a:lnTo>
                <a:lnTo>
                  <a:pt x="2435" y="9494"/>
                </a:lnTo>
                <a:lnTo>
                  <a:pt x="2440" y="9497"/>
                </a:lnTo>
                <a:lnTo>
                  <a:pt x="2439" y="9492"/>
                </a:lnTo>
                <a:lnTo>
                  <a:pt x="2443" y="9488"/>
                </a:lnTo>
                <a:lnTo>
                  <a:pt x="2445" y="9482"/>
                </a:lnTo>
                <a:lnTo>
                  <a:pt x="2435" y="9470"/>
                </a:lnTo>
                <a:lnTo>
                  <a:pt x="2399" y="9433"/>
                </a:lnTo>
                <a:lnTo>
                  <a:pt x="2377" y="9416"/>
                </a:lnTo>
                <a:lnTo>
                  <a:pt x="2361" y="9409"/>
                </a:lnTo>
                <a:lnTo>
                  <a:pt x="2345" y="9398"/>
                </a:lnTo>
                <a:lnTo>
                  <a:pt x="2340" y="9381"/>
                </a:lnTo>
                <a:lnTo>
                  <a:pt x="2334" y="9371"/>
                </a:lnTo>
                <a:lnTo>
                  <a:pt x="2284" y="9330"/>
                </a:lnTo>
                <a:lnTo>
                  <a:pt x="2264" y="9321"/>
                </a:lnTo>
                <a:lnTo>
                  <a:pt x="2248" y="9327"/>
                </a:lnTo>
                <a:lnTo>
                  <a:pt x="2238" y="9346"/>
                </a:lnTo>
                <a:lnTo>
                  <a:pt x="2238" y="9358"/>
                </a:lnTo>
                <a:lnTo>
                  <a:pt x="2246" y="9355"/>
                </a:lnTo>
                <a:lnTo>
                  <a:pt x="2251" y="9350"/>
                </a:lnTo>
                <a:lnTo>
                  <a:pt x="2259" y="9344"/>
                </a:lnTo>
                <a:lnTo>
                  <a:pt x="2277" y="9343"/>
                </a:lnTo>
                <a:lnTo>
                  <a:pt x="2293" y="9355"/>
                </a:lnTo>
                <a:lnTo>
                  <a:pt x="2301" y="9370"/>
                </a:lnTo>
                <a:lnTo>
                  <a:pt x="2302" y="9376"/>
                </a:lnTo>
                <a:lnTo>
                  <a:pt x="2298" y="9375"/>
                </a:lnTo>
                <a:lnTo>
                  <a:pt x="2301" y="9379"/>
                </a:lnTo>
                <a:lnTo>
                  <a:pt x="2315" y="9382"/>
                </a:lnTo>
                <a:lnTo>
                  <a:pt x="2324" y="9386"/>
                </a:lnTo>
                <a:lnTo>
                  <a:pt x="2325" y="9400"/>
                </a:lnTo>
                <a:lnTo>
                  <a:pt x="2330" y="9410"/>
                </a:lnTo>
                <a:lnTo>
                  <a:pt x="2335" y="9412"/>
                </a:lnTo>
                <a:lnTo>
                  <a:pt x="2340" y="9413"/>
                </a:lnTo>
                <a:cubicBezTo>
                  <a:pt x="2340" y="9413"/>
                  <a:pt x="2349" y="9423"/>
                  <a:pt x="2349" y="9423"/>
                </a:cubicBezTo>
                <a:close/>
                <a:moveTo>
                  <a:pt x="2483" y="9314"/>
                </a:moveTo>
                <a:lnTo>
                  <a:pt x="2488" y="9314"/>
                </a:lnTo>
                <a:lnTo>
                  <a:pt x="2491" y="9304"/>
                </a:lnTo>
                <a:lnTo>
                  <a:pt x="2490" y="9291"/>
                </a:lnTo>
                <a:lnTo>
                  <a:pt x="2485" y="9278"/>
                </a:lnTo>
                <a:lnTo>
                  <a:pt x="2476" y="9272"/>
                </a:lnTo>
                <a:lnTo>
                  <a:pt x="2466" y="9277"/>
                </a:lnTo>
                <a:lnTo>
                  <a:pt x="2460" y="9288"/>
                </a:lnTo>
                <a:lnTo>
                  <a:pt x="2460" y="9303"/>
                </a:lnTo>
                <a:lnTo>
                  <a:pt x="2461" y="9312"/>
                </a:lnTo>
                <a:lnTo>
                  <a:pt x="2462" y="9352"/>
                </a:lnTo>
                <a:lnTo>
                  <a:pt x="2467" y="9365"/>
                </a:lnTo>
                <a:lnTo>
                  <a:pt x="2474" y="9371"/>
                </a:lnTo>
                <a:lnTo>
                  <a:pt x="2485" y="9393"/>
                </a:lnTo>
                <a:lnTo>
                  <a:pt x="2490" y="9380"/>
                </a:lnTo>
                <a:lnTo>
                  <a:pt x="2482" y="9343"/>
                </a:lnTo>
                <a:lnTo>
                  <a:pt x="2476" y="9324"/>
                </a:lnTo>
                <a:lnTo>
                  <a:pt x="2478" y="9326"/>
                </a:lnTo>
                <a:lnTo>
                  <a:pt x="2478" y="9321"/>
                </a:lnTo>
                <a:lnTo>
                  <a:pt x="2476" y="9311"/>
                </a:lnTo>
                <a:lnTo>
                  <a:pt x="2477" y="9309"/>
                </a:lnTo>
                <a:cubicBezTo>
                  <a:pt x="2477" y="9309"/>
                  <a:pt x="2483" y="9314"/>
                  <a:pt x="2483" y="9314"/>
                </a:cubicBezTo>
                <a:close/>
                <a:moveTo>
                  <a:pt x="2121" y="8960"/>
                </a:moveTo>
                <a:lnTo>
                  <a:pt x="2132" y="8938"/>
                </a:lnTo>
                <a:lnTo>
                  <a:pt x="2146" y="8921"/>
                </a:lnTo>
                <a:lnTo>
                  <a:pt x="2138" y="8925"/>
                </a:lnTo>
                <a:lnTo>
                  <a:pt x="2113" y="8955"/>
                </a:lnTo>
                <a:lnTo>
                  <a:pt x="2096" y="9002"/>
                </a:lnTo>
                <a:lnTo>
                  <a:pt x="2094" y="9060"/>
                </a:lnTo>
                <a:lnTo>
                  <a:pt x="2097" y="9089"/>
                </a:lnTo>
                <a:lnTo>
                  <a:pt x="2098" y="9100"/>
                </a:lnTo>
                <a:lnTo>
                  <a:pt x="2106" y="9116"/>
                </a:lnTo>
                <a:lnTo>
                  <a:pt x="2117" y="9125"/>
                </a:lnTo>
                <a:lnTo>
                  <a:pt x="2138" y="9145"/>
                </a:lnTo>
                <a:lnTo>
                  <a:pt x="2151" y="9148"/>
                </a:lnTo>
                <a:lnTo>
                  <a:pt x="2161" y="9142"/>
                </a:lnTo>
                <a:lnTo>
                  <a:pt x="2167" y="9130"/>
                </a:lnTo>
                <a:lnTo>
                  <a:pt x="2163" y="9128"/>
                </a:lnTo>
                <a:lnTo>
                  <a:pt x="2151" y="9131"/>
                </a:lnTo>
                <a:lnTo>
                  <a:pt x="2143" y="9124"/>
                </a:lnTo>
                <a:lnTo>
                  <a:pt x="2142" y="9116"/>
                </a:lnTo>
                <a:lnTo>
                  <a:pt x="2140" y="9108"/>
                </a:lnTo>
                <a:lnTo>
                  <a:pt x="2144" y="9090"/>
                </a:lnTo>
                <a:lnTo>
                  <a:pt x="2153" y="9072"/>
                </a:lnTo>
                <a:lnTo>
                  <a:pt x="2153" y="9063"/>
                </a:lnTo>
                <a:lnTo>
                  <a:pt x="2146" y="9062"/>
                </a:lnTo>
                <a:lnTo>
                  <a:pt x="2138" y="9057"/>
                </a:lnTo>
                <a:lnTo>
                  <a:pt x="2119" y="9035"/>
                </a:lnTo>
                <a:lnTo>
                  <a:pt x="2110" y="9010"/>
                </a:lnTo>
                <a:lnTo>
                  <a:pt x="2113" y="8984"/>
                </a:lnTo>
                <a:cubicBezTo>
                  <a:pt x="2113" y="8984"/>
                  <a:pt x="2121" y="8960"/>
                  <a:pt x="2121" y="8960"/>
                </a:cubicBezTo>
                <a:close/>
                <a:moveTo>
                  <a:pt x="7359" y="20831"/>
                </a:moveTo>
                <a:lnTo>
                  <a:pt x="7345" y="20829"/>
                </a:lnTo>
                <a:lnTo>
                  <a:pt x="7331" y="20836"/>
                </a:lnTo>
                <a:lnTo>
                  <a:pt x="7313" y="20863"/>
                </a:lnTo>
                <a:lnTo>
                  <a:pt x="7310" y="20874"/>
                </a:lnTo>
                <a:lnTo>
                  <a:pt x="7313" y="20883"/>
                </a:lnTo>
                <a:lnTo>
                  <a:pt x="7322" y="20893"/>
                </a:lnTo>
                <a:lnTo>
                  <a:pt x="7330" y="20909"/>
                </a:lnTo>
                <a:lnTo>
                  <a:pt x="7337" y="20914"/>
                </a:lnTo>
                <a:lnTo>
                  <a:pt x="7350" y="20913"/>
                </a:lnTo>
                <a:lnTo>
                  <a:pt x="7363" y="20905"/>
                </a:lnTo>
                <a:lnTo>
                  <a:pt x="7368" y="20895"/>
                </a:lnTo>
                <a:lnTo>
                  <a:pt x="7371" y="20884"/>
                </a:lnTo>
                <a:lnTo>
                  <a:pt x="7384" y="20869"/>
                </a:lnTo>
                <a:lnTo>
                  <a:pt x="7384" y="20863"/>
                </a:lnTo>
                <a:lnTo>
                  <a:pt x="7369" y="20843"/>
                </a:lnTo>
                <a:cubicBezTo>
                  <a:pt x="7369" y="20843"/>
                  <a:pt x="7359" y="20831"/>
                  <a:pt x="7359" y="20831"/>
                </a:cubicBezTo>
                <a:close/>
                <a:moveTo>
                  <a:pt x="2660" y="10139"/>
                </a:moveTo>
                <a:lnTo>
                  <a:pt x="2651" y="10132"/>
                </a:lnTo>
                <a:lnTo>
                  <a:pt x="2640" y="10131"/>
                </a:lnTo>
                <a:lnTo>
                  <a:pt x="2634" y="10149"/>
                </a:lnTo>
                <a:lnTo>
                  <a:pt x="2634" y="10172"/>
                </a:lnTo>
                <a:lnTo>
                  <a:pt x="2639" y="10170"/>
                </a:lnTo>
                <a:lnTo>
                  <a:pt x="2649" y="10170"/>
                </a:lnTo>
                <a:lnTo>
                  <a:pt x="2655" y="10173"/>
                </a:lnTo>
                <a:lnTo>
                  <a:pt x="2665" y="10177"/>
                </a:lnTo>
                <a:lnTo>
                  <a:pt x="2678" y="10184"/>
                </a:lnTo>
                <a:lnTo>
                  <a:pt x="2682" y="10168"/>
                </a:lnTo>
                <a:lnTo>
                  <a:pt x="2672" y="10155"/>
                </a:lnTo>
                <a:cubicBezTo>
                  <a:pt x="2672" y="10155"/>
                  <a:pt x="2660" y="10139"/>
                  <a:pt x="2660" y="10139"/>
                </a:cubicBezTo>
                <a:close/>
                <a:moveTo>
                  <a:pt x="1317" y="7203"/>
                </a:moveTo>
                <a:lnTo>
                  <a:pt x="1314" y="7190"/>
                </a:lnTo>
                <a:lnTo>
                  <a:pt x="1312" y="7183"/>
                </a:lnTo>
                <a:lnTo>
                  <a:pt x="1301" y="7164"/>
                </a:lnTo>
                <a:lnTo>
                  <a:pt x="1291" y="7146"/>
                </a:lnTo>
                <a:lnTo>
                  <a:pt x="1285" y="7147"/>
                </a:lnTo>
                <a:lnTo>
                  <a:pt x="1287" y="7162"/>
                </a:lnTo>
                <a:lnTo>
                  <a:pt x="1287" y="7180"/>
                </a:lnTo>
                <a:lnTo>
                  <a:pt x="1302" y="7199"/>
                </a:lnTo>
                <a:lnTo>
                  <a:pt x="1322" y="7227"/>
                </a:lnTo>
                <a:lnTo>
                  <a:pt x="1317" y="7212"/>
                </a:lnTo>
                <a:cubicBezTo>
                  <a:pt x="1317" y="7212"/>
                  <a:pt x="1317" y="7203"/>
                  <a:pt x="1317" y="7203"/>
                </a:cubicBez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38100" tIns="38100" rIns="38100" bIns="38100" anchor="ctr"/>
          <a:lstStyle>
            <a:lvl1pPr defTabSz="457200">
              <a:defRPr sz="3000">
                <a:solidFill>
                  <a:srgbClr val="D0D0D0"/>
                </a:solidFill>
                <a:effectLst>
                  <a:outerShdw blurRad="38100" dist="12700" dir="5400000" rotWithShape="0">
                    <a:srgbClr val="000000">
                      <a:alpha val="50000"/>
                    </a:srgbClr>
                  </a:outerShdw>
                </a:effectLst>
              </a:defRPr>
            </a:lvl1pPr>
          </a:lstStyle>
          <a:p>
            <a:r>
              <a:rPr dirty="0">
                <a:latin typeface="Arial"/>
                <a:ea typeface="Arial"/>
                <a:cs typeface="Arial"/>
              </a:rPr>
              <a:t>  </a:t>
            </a:r>
          </a:p>
        </p:txBody>
      </p:sp>
      <p:sp>
        <p:nvSpPr>
          <p:cNvPr id="2172" name="Shape"/>
          <p:cNvSpPr/>
          <p:nvPr/>
        </p:nvSpPr>
        <p:spPr>
          <a:xfrm>
            <a:off x="6851026" y="582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3" name="Circle"/>
          <p:cNvSpPr/>
          <p:nvPr/>
        </p:nvSpPr>
        <p:spPr>
          <a:xfrm>
            <a:off x="6990678" y="597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4" name="Riyadh"/>
          <p:cNvSpPr/>
          <p:nvPr/>
        </p:nvSpPr>
        <p:spPr>
          <a:xfrm>
            <a:off x="6199826" y="7043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Riyadh</a:t>
            </a:r>
          </a:p>
        </p:txBody>
      </p:sp>
      <p:sp>
        <p:nvSpPr>
          <p:cNvPr id="2175" name="Circle"/>
          <p:cNvSpPr/>
          <p:nvPr/>
        </p:nvSpPr>
        <p:spPr>
          <a:xfrm>
            <a:off x="5791200" y="60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6" name="21 300 K"/>
          <p:cNvSpPr/>
          <p:nvPr/>
        </p:nvSpPr>
        <p:spPr>
          <a:xfrm>
            <a:off x="5997695" y="14543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177" name="Per Year"/>
          <p:cNvSpPr/>
          <p:nvPr/>
        </p:nvSpPr>
        <p:spPr>
          <a:xfrm>
            <a:off x="6489038" y="23281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78" name="Line"/>
          <p:cNvSpPr/>
          <p:nvPr/>
        </p:nvSpPr>
        <p:spPr>
          <a:xfrm>
            <a:off x="7315916" y="4063999"/>
            <a:ext cx="0" cy="15167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99</a:t>
            </a:fld>
            <a:endParaRPr/>
          </a:p>
        </p:txBody>
      </p:sp>
      <p:sp>
        <p:nvSpPr>
          <p:cNvPr id="2181" name="Chin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China</a:t>
            </a:r>
          </a:p>
        </p:txBody>
      </p:sp>
      <p:sp>
        <p:nvSpPr>
          <p:cNvPr id="2182" name="Shape"/>
          <p:cNvSpPr/>
          <p:nvPr/>
        </p:nvSpPr>
        <p:spPr>
          <a:xfrm>
            <a:off x="7633119" y="1133968"/>
            <a:ext cx="16014701" cy="11442701"/>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7" y="3723"/>
                </a:lnTo>
                <a:lnTo>
                  <a:pt x="20127"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7"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8"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3"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5"/>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5"/>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7"/>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1"/>
                </a:lnTo>
                <a:lnTo>
                  <a:pt x="1936" y="9065"/>
                </a:lnTo>
                <a:lnTo>
                  <a:pt x="1852" y="9059"/>
                </a:lnTo>
                <a:lnTo>
                  <a:pt x="1786" y="9041"/>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5"/>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7"/>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3"/>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7"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3" y="18551"/>
                </a:lnTo>
                <a:lnTo>
                  <a:pt x="18905" y="18461"/>
                </a:lnTo>
                <a:lnTo>
                  <a:pt x="18865" y="18407"/>
                </a:lnTo>
                <a:lnTo>
                  <a:pt x="18811" y="18412"/>
                </a:lnTo>
                <a:lnTo>
                  <a:pt x="18784" y="18448"/>
                </a:lnTo>
                <a:lnTo>
                  <a:pt x="18796" y="18375"/>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3"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3"/>
                </a:lnTo>
                <a:lnTo>
                  <a:pt x="19075" y="15134"/>
                </a:lnTo>
                <a:lnTo>
                  <a:pt x="18959" y="15046"/>
                </a:lnTo>
                <a:lnTo>
                  <a:pt x="18818" y="14860"/>
                </a:lnTo>
                <a:lnTo>
                  <a:pt x="18749" y="14856"/>
                </a:lnTo>
                <a:lnTo>
                  <a:pt x="18634" y="14963"/>
                </a:lnTo>
                <a:lnTo>
                  <a:pt x="18578" y="14945"/>
                </a:lnTo>
                <a:lnTo>
                  <a:pt x="18488" y="14835"/>
                </a:lnTo>
                <a:lnTo>
                  <a:pt x="18485" y="14785"/>
                </a:lnTo>
                <a:lnTo>
                  <a:pt x="18448" y="14763"/>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0"/>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7"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5"/>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3" name="Your Title Here"/>
          <p:cNvSpPr/>
          <p:nvPr/>
        </p:nvSpPr>
        <p:spPr>
          <a:xfrm>
            <a:off x="1001861" y="368042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8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8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86" name="Shape"/>
          <p:cNvSpPr/>
          <p:nvPr/>
        </p:nvSpPr>
        <p:spPr>
          <a:xfrm>
            <a:off x="20605126" y="42544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7" name="Circle"/>
          <p:cNvSpPr/>
          <p:nvPr/>
        </p:nvSpPr>
        <p:spPr>
          <a:xfrm>
            <a:off x="20744778" y="43955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8" name="Beijing"/>
          <p:cNvSpPr/>
          <p:nvPr/>
        </p:nvSpPr>
        <p:spPr>
          <a:xfrm>
            <a:off x="19953926" y="54683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189" name="Circle"/>
          <p:cNvSpPr/>
          <p:nvPr/>
        </p:nvSpPr>
        <p:spPr>
          <a:xfrm>
            <a:off x="16217900" y="3073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0" name="19 200 K"/>
          <p:cNvSpPr/>
          <p:nvPr/>
        </p:nvSpPr>
        <p:spPr>
          <a:xfrm>
            <a:off x="16424395" y="39181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91" name="Per Year"/>
          <p:cNvSpPr/>
          <p:nvPr/>
        </p:nvSpPr>
        <p:spPr>
          <a:xfrm>
            <a:off x="16903038" y="47919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2" name="Line"/>
          <p:cNvSpPr/>
          <p:nvPr/>
        </p:nvSpPr>
        <p:spPr>
          <a:xfrm>
            <a:off x="19655615" y="4712499"/>
            <a:ext cx="6713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93" name="Shape"/>
          <p:cNvSpPr/>
          <p:nvPr/>
        </p:nvSpPr>
        <p:spPr>
          <a:xfrm>
            <a:off x="21278226" y="8407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4" name="Circle"/>
          <p:cNvSpPr/>
          <p:nvPr/>
        </p:nvSpPr>
        <p:spPr>
          <a:xfrm>
            <a:off x="21417878" y="8548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5" name="Shanghai"/>
          <p:cNvSpPr/>
          <p:nvPr/>
        </p:nvSpPr>
        <p:spPr>
          <a:xfrm>
            <a:off x="20627026" y="96974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Shanghai</a:t>
            </a:r>
          </a:p>
        </p:txBody>
      </p:sp>
      <p:sp>
        <p:nvSpPr>
          <p:cNvPr id="2196" name="Circle"/>
          <p:cNvSpPr/>
          <p:nvPr/>
        </p:nvSpPr>
        <p:spPr>
          <a:xfrm>
            <a:off x="16903700" y="7429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7" name="120 200 K"/>
          <p:cNvSpPr/>
          <p:nvPr/>
        </p:nvSpPr>
        <p:spPr>
          <a:xfrm>
            <a:off x="17110195" y="82742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98" name="Per Year"/>
          <p:cNvSpPr/>
          <p:nvPr/>
        </p:nvSpPr>
        <p:spPr>
          <a:xfrm>
            <a:off x="17588838" y="91480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9" name="Line"/>
          <p:cNvSpPr/>
          <p:nvPr/>
        </p:nvSpPr>
        <p:spPr>
          <a:xfrm>
            <a:off x="20341415" y="9068599"/>
            <a:ext cx="6586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Slidemaster">
  <a:themeElements>
    <a:clrScheme name="Custom 69">
      <a:dk1>
        <a:srgbClr val="262E31"/>
      </a:dk1>
      <a:lt1>
        <a:srgbClr val="FFFFFF"/>
      </a:lt1>
      <a:dk2>
        <a:srgbClr val="262E31"/>
      </a:dk2>
      <a:lt2>
        <a:srgbClr val="FFFFFF"/>
      </a:lt2>
      <a:accent1>
        <a:srgbClr val="E8E8E8"/>
      </a:accent1>
      <a:accent2>
        <a:srgbClr val="C5C5C5"/>
      </a:accent2>
      <a:accent3>
        <a:srgbClr val="808080"/>
      </a:accent3>
      <a:accent4>
        <a:srgbClr val="FFFFFF"/>
      </a:accent4>
      <a:accent5>
        <a:srgbClr val="9BD5DA"/>
      </a:accent5>
      <a:accent6>
        <a:srgbClr val="262E31"/>
      </a:accent6>
      <a:hlink>
        <a:srgbClr val="808080"/>
      </a:hlink>
      <a:folHlink>
        <a:srgbClr val="C5C5C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1815</TotalTime>
  <Words>7068</Words>
  <Application>Microsoft Macintosh PowerPoint</Application>
  <PresentationFormat>Custom</PresentationFormat>
  <Paragraphs>1122</Paragraphs>
  <Slides>104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104</vt:i4>
      </vt:variant>
    </vt:vector>
  </HeadingPairs>
  <TitlesOfParts>
    <vt:vector size="110" baseType="lpstr">
      <vt:lpstr>Arial</vt:lpstr>
      <vt:lpstr>Helvetica</vt:lpstr>
      <vt:lpstr>Helvetica Neue UltraLight</vt:lpstr>
      <vt:lpstr>Montserrat</vt:lpstr>
      <vt:lpstr>Montserrat Medium</vt:lpstr>
      <vt:lpstr>Slidemaster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195</cp:revision>
  <dcterms:modified xsi:type="dcterms:W3CDTF">2019-02-28T23:11:34Z</dcterms:modified>
</cp:coreProperties>
</file>