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68">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45BCA0"/>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194</cp:revision>
  <dcterms:modified xsi:type="dcterms:W3CDTF">2019-02-28T23:10:21Z</dcterms:modified>
</cp:coreProperties>
</file>